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2" r:id="rId4"/>
  </p:sldMasterIdLst>
  <p:notesMasterIdLst>
    <p:notesMasterId r:id="rId6"/>
  </p:notesMasterIdLst>
  <p:sldIdLst>
    <p:sldId id="470" r:id="rId5"/>
    <p:sldId id="353" r:id="rId7"/>
    <p:sldId id="471" r:id="rId8"/>
    <p:sldId id="956" r:id="rId9"/>
    <p:sldId id="905" r:id="rId10"/>
    <p:sldId id="1037" r:id="rId11"/>
    <p:sldId id="952" r:id="rId12"/>
    <p:sldId id="959" r:id="rId13"/>
    <p:sldId id="960" r:id="rId14"/>
    <p:sldId id="514" r:id="rId15"/>
    <p:sldId id="957" r:id="rId16"/>
    <p:sldId id="963" r:id="rId17"/>
    <p:sldId id="964" r:id="rId18"/>
    <p:sldId id="965" r:id="rId19"/>
    <p:sldId id="966" r:id="rId20"/>
    <p:sldId id="967" r:id="rId21"/>
    <p:sldId id="968" r:id="rId22"/>
    <p:sldId id="1040" r:id="rId23"/>
    <p:sldId id="558" r:id="rId24"/>
    <p:sldId id="961" r:id="rId25"/>
    <p:sldId id="971" r:id="rId26"/>
    <p:sldId id="972" r:id="rId27"/>
    <p:sldId id="969" r:id="rId28"/>
    <p:sldId id="973" r:id="rId29"/>
    <p:sldId id="975" r:id="rId30"/>
    <p:sldId id="977" r:id="rId31"/>
    <p:sldId id="979" r:id="rId32"/>
    <p:sldId id="981" r:id="rId33"/>
    <p:sldId id="506" r:id="rId34"/>
    <p:sldId id="600" r:id="rId35"/>
    <p:sldId id="988" r:id="rId36"/>
    <p:sldId id="983" r:id="rId37"/>
    <p:sldId id="985" r:id="rId38"/>
    <p:sldId id="1000" r:id="rId39"/>
    <p:sldId id="1044" r:id="rId40"/>
    <p:sldId id="1003" r:id="rId41"/>
    <p:sldId id="1009" r:id="rId42"/>
    <p:sldId id="1011" r:id="rId43"/>
    <p:sldId id="606" r:id="rId44"/>
    <p:sldId id="1008" r:id="rId45"/>
    <p:sldId id="1015" r:id="rId46"/>
    <p:sldId id="1016" r:id="rId47"/>
    <p:sldId id="992" r:id="rId48"/>
    <p:sldId id="1019" r:id="rId49"/>
    <p:sldId id="1033" r:id="rId50"/>
    <p:sldId id="1031" r:id="rId51"/>
    <p:sldId id="297" r:id="rId52"/>
  </p:sldIdLst>
  <p:sldSz cx="12192000" cy="6858000"/>
  <p:notesSz cx="6858000" cy="9144000"/>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3" userDrawn="1">
          <p15:clr>
            <a:srgbClr val="A4A3A4"/>
          </p15:clr>
        </p15:guide>
        <p15:guide id="2" pos="386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79A3"/>
    <a:srgbClr val="EC94B7"/>
    <a:srgbClr val="05AAA4"/>
    <a:srgbClr val="A8EDE3"/>
    <a:srgbClr val="AF1F59"/>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p:scale>
          <a:sx n="66" d="100"/>
          <a:sy n="66" d="100"/>
        </p:scale>
        <p:origin x="2316" y="1140"/>
      </p:cViewPr>
      <p:guideLst>
        <p:guide orient="horz" pos="2103"/>
        <p:guide pos="3868"/>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7" Type="http://schemas.openxmlformats.org/officeDocument/2006/relationships/tags" Target="tags/tag1208.xml"/><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microsoft.com/office/2007/relationships/hdphoto" Target="../media/image3.wdp"/><Relationship Id="rId4" Type="http://schemas.openxmlformats.org/officeDocument/2006/relationships/image" Target="../media/image2.png"/><Relationship Id="rId3" Type="http://schemas.openxmlformats.org/officeDocument/2006/relationships/tags" Target="../tags/tag4.xml"/><Relationship Id="rId2" Type="http://schemas.openxmlformats.org/officeDocument/2006/relationships/tags" Target="../tags/tag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media/image4.png"/><Relationship Id="rId3" Type="http://schemas.openxmlformats.org/officeDocument/2006/relationships/tags" Target="../tags/tag14.xml"/><Relationship Id="rId2" Type="http://schemas.openxmlformats.org/officeDocument/2006/relationships/tags" Target="../tags/tag13.xml"/><Relationship Id="rId10" Type="http://schemas.openxmlformats.org/officeDocument/2006/relationships/tags" Target="../tags/tag20.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microsoft.com/office/2007/relationships/hdphoto" Target="../media/image3.wdp"/><Relationship Id="rId4" Type="http://schemas.openxmlformats.org/officeDocument/2006/relationships/image" Target="../media/image2.png"/><Relationship Id="rId3" Type="http://schemas.openxmlformats.org/officeDocument/2006/relationships/tags" Target="../tags/tag22.xml"/><Relationship Id="rId2" Type="http://schemas.openxmlformats.org/officeDocument/2006/relationships/tags" Target="../tags/tag21.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image" Target="../media/image4.png"/><Relationship Id="rId3" Type="http://schemas.openxmlformats.org/officeDocument/2006/relationships/tags" Target="../tags/tag30.xml"/><Relationship Id="rId2" Type="http://schemas.openxmlformats.org/officeDocument/2006/relationships/tags" Target="../tags/tag29.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image" Target="../media/image5.png"/><Relationship Id="rId2" Type="http://schemas.openxmlformats.org/officeDocument/2006/relationships/tags" Target="../tags/tag3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image" Target="../media/image4.png"/><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image" Target="../media/image4.png"/><Relationship Id="rId3" Type="http://schemas.openxmlformats.org/officeDocument/2006/relationships/tags" Target="../tags/tag59.xml"/><Relationship Id="rId2" Type="http://schemas.openxmlformats.org/officeDocument/2006/relationships/tags" Target="../tags/tag58.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image" Target="../media/image4.png"/><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image" Target="../media/image4.png"/><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microsoft.com/office/2007/relationships/hdphoto" Target="../media/image3.wdp"/><Relationship Id="rId4" Type="http://schemas.openxmlformats.org/officeDocument/2006/relationships/image" Target="../media/image2.png"/><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image" Target="../media/image4.png"/><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image" Target="../media/image4.png"/><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image" Target="../media/image4.png"/><Relationship Id="rId2" Type="http://schemas.openxmlformats.org/officeDocument/2006/relationships/tags" Target="../tags/tag112.xml"/><Relationship Id="rId10" Type="http://schemas.openxmlformats.org/officeDocument/2006/relationships/tags" Target="../tags/tag11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image" Target="../media/image4.png"/><Relationship Id="rId3" Type="http://schemas.openxmlformats.org/officeDocument/2006/relationships/tags" Target="../tags/tag121.xml"/><Relationship Id="rId2" Type="http://schemas.openxmlformats.org/officeDocument/2006/relationships/tags" Target="../tags/tag120.xml"/><Relationship Id="rId12" Type="http://schemas.openxmlformats.org/officeDocument/2006/relationships/tags" Target="../tags/tag129.xml"/><Relationship Id="rId11" Type="http://schemas.openxmlformats.org/officeDocument/2006/relationships/tags" Target="../tags/tag128.xml"/><Relationship Id="rId10" Type="http://schemas.openxmlformats.org/officeDocument/2006/relationships/tags" Target="../tags/tag127.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image" Target="../media/image4.png"/><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image" Target="../media/image4.png"/><Relationship Id="rId3" Type="http://schemas.openxmlformats.org/officeDocument/2006/relationships/tags" Target="../tags/tag141.xml"/><Relationship Id="rId2" Type="http://schemas.openxmlformats.org/officeDocument/2006/relationships/tags" Target="../tags/tag140.xml"/><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image" Target="../media/image4.png"/><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41" name="圆角矩形 340"/>
          <p:cNvSpPr/>
          <p:nvPr/>
        </p:nvSpPr>
        <p:spPr>
          <a:xfrm>
            <a:off x="8887469" y="994758"/>
            <a:ext cx="52530" cy="1190473"/>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chor="ctr" anchorCtr="0">
            <a:normAutofit/>
          </a:bodyPr>
          <a:lstStyle/>
          <a:p>
            <a:pPr algn="ctr"/>
            <a:endParaRPr lang="zh-CN" altLang="en-US"/>
          </a:p>
        </p:txBody>
      </p:sp>
      <p:sp>
        <p:nvSpPr>
          <p:cNvPr id="3" name="副标题 2"/>
          <p:cNvSpPr>
            <a:spLocks noGrp="1"/>
          </p:cNvSpPr>
          <p:nvPr>
            <p:ph type="subTitle" idx="1" hasCustomPrompt="1"/>
          </p:nvPr>
        </p:nvSpPr>
        <p:spPr>
          <a:xfrm>
            <a:off x="4645090" y="3619389"/>
            <a:ext cx="3073956" cy="584747"/>
          </a:xfrm>
        </p:spPr>
        <p:txBody>
          <a:bodyPr vert="horz" lIns="90000" tIns="46800" rIns="90000" bIns="46800" anchor="ctr" anchorCtr="0">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编辑副标题</a:t>
            </a:r>
            <a:endParaRPr lang="zh-CN" altLang="en-US" dirty="0"/>
          </a:p>
        </p:txBody>
      </p:sp>
      <p:sp>
        <p:nvSpPr>
          <p:cNvPr id="4" name="日期占位符 3"/>
          <p:cNvSpPr>
            <a:spLocks noGrp="1"/>
          </p:cNvSpPr>
          <p:nvPr>
            <p:ph type="dt" sz="half" idx="10"/>
          </p:nvPr>
        </p:nvSpPr>
        <p:spPr/>
        <p:txBody>
          <a:bodyPr vert="horz" lIns="90000" tIns="46800" rIns="90000" bIns="46800" anchor="ctr" anchorCtr="0">
            <a:normAutofit/>
          </a:body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vert="horz" lIns="90000" tIns="46800" rIns="90000" bIns="46800" anchor="ctr" anchorCtr="0">
            <a:normAutofit/>
          </a:bodyPr>
          <a:lstStyle/>
          <a:p>
            <a:endParaRPr lang="zh-CN" altLang="en-US"/>
          </a:p>
        </p:txBody>
      </p:sp>
      <p:sp>
        <p:nvSpPr>
          <p:cNvPr id="6" name="灯片编号占位符 5"/>
          <p:cNvSpPr>
            <a:spLocks noGrp="1"/>
          </p:cNvSpPr>
          <p:nvPr>
            <p:ph type="sldNum" sz="quarter" idx="12"/>
          </p:nvPr>
        </p:nvSpPr>
        <p:spPr/>
        <p:txBody>
          <a:bodyPr vert="horz" lIns="90000" tIns="46800" rIns="90000" bIns="46800" anchor="ctr" anchorCtr="0">
            <a:normAutofit/>
          </a:bodyPr>
          <a:lstStyle/>
          <a:p>
            <a:fld id="{35A498B6-EE1B-4871-94FD-E60BD08EA513}" type="slidenum">
              <a:rPr lang="zh-CN" altLang="en-US" smtClean="0"/>
            </a:fld>
            <a:endParaRPr lang="zh-CN" altLang="en-US"/>
          </a:p>
        </p:txBody>
      </p:sp>
      <p:sp>
        <p:nvSpPr>
          <p:cNvPr id="56" name="标题 55"/>
          <p:cNvSpPr>
            <a:spLocks noGrp="1"/>
          </p:cNvSpPr>
          <p:nvPr>
            <p:ph type="title"/>
          </p:nvPr>
        </p:nvSpPr>
        <p:spPr>
          <a:xfrm>
            <a:off x="2658447" y="2233752"/>
            <a:ext cx="6875106" cy="1325563"/>
          </a:xfrm>
        </p:spPr>
        <p:txBody>
          <a:bodyPr vert="horz" lIns="90000" tIns="46800" rIns="90000" bIns="46800" anchor="ctr" anchorCtr="0">
            <a:normAutofit/>
          </a:bodyPr>
          <a:lstStyle>
            <a:lvl1pPr algn="ctr">
              <a:defRPr/>
            </a:lvl1pPr>
          </a:lstStyle>
          <a:p>
            <a:r>
              <a:rPr lang="zh-CN" altLang="en-US" smtClean="0"/>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idx="1"/>
          </p:nvPr>
        </p:nvSpPr>
        <p:spPr/>
        <p:txBody>
          <a:bodyPr>
            <a:normAutofit/>
          </a:bodyPr>
          <a:lstStyle>
            <a:lvl1pPr algn="just">
              <a:spcBef>
                <a:spcPts val="1200"/>
              </a:spcBef>
              <a:spcAft>
                <a:spcPts val="600"/>
              </a:spcAft>
              <a:defRPr sz="2400">
                <a:solidFill>
                  <a:schemeClr val="tx1"/>
                </a:solidFill>
              </a:defRPr>
            </a:lvl1pPr>
            <a:lvl2pPr algn="just">
              <a:spcBef>
                <a:spcPts val="1200"/>
              </a:spcBef>
              <a:spcAft>
                <a:spcPts val="600"/>
              </a:spcAft>
              <a:defRPr sz="2000">
                <a:solidFill>
                  <a:schemeClr val="tx1"/>
                </a:solidFill>
              </a:defRPr>
            </a:lvl2pPr>
            <a:lvl3pPr algn="just">
              <a:spcBef>
                <a:spcPts val="1200"/>
              </a:spcBef>
              <a:spcAft>
                <a:spcPts val="600"/>
              </a:spcAft>
              <a:defRPr sz="1800">
                <a:solidFill>
                  <a:schemeClr val="tx1"/>
                </a:solidFill>
              </a:defRPr>
            </a:lvl3pPr>
            <a:lvl4pPr algn="just">
              <a:spcBef>
                <a:spcPts val="1200"/>
              </a:spcBef>
              <a:spcAft>
                <a:spcPts val="600"/>
              </a:spcAft>
              <a:defRPr sz="1800">
                <a:solidFill>
                  <a:schemeClr val="tx1"/>
                </a:solidFill>
              </a:defRPr>
            </a:lvl4pPr>
            <a:lvl5pPr algn="just">
              <a:spcBef>
                <a:spcPts val="1200"/>
              </a:spcBef>
              <a:spcAft>
                <a:spcPts val="600"/>
              </a:spcAft>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1281225"/>
          </a:xfrm>
        </p:spPr>
        <p:txBody>
          <a:bodyPr anchor="ctr" anchorCtr="0">
            <a:normAutofit/>
          </a:bodyPr>
          <a:lstStyle>
            <a:lvl1pPr algn="ctr">
              <a:defRPr sz="4800" b="1">
                <a:solidFill>
                  <a:schemeClr val="bg1">
                    <a:lumMod val="95000"/>
                    <a:lumOff val="5000"/>
                  </a:schemeClr>
                </a:solidFill>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41375" y="3287593"/>
            <a:ext cx="10509250" cy="1349721"/>
          </a:xfrm>
        </p:spPr>
        <p:txBody>
          <a:bodyPr anchor="ctr" anchorCtr="0">
            <a:normAutofit/>
          </a:bodyPr>
          <a:lstStyle>
            <a:lvl1pPr marL="0" indent="0" algn="ctr">
              <a:buNone/>
              <a:defRPr sz="2000">
                <a:solidFill>
                  <a:schemeClr val="bg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a:t>
            </a:r>
            <a:r>
              <a:rPr lang="zh-CN" altLang="en-US" dirty="0"/>
              <a:t>样式</a:t>
            </a:r>
            <a:endParaRPr lang="zh-CN" altLang="en-US" dirty="0"/>
          </a:p>
        </p:txBody>
      </p:sp>
      <p:sp>
        <p:nvSpPr>
          <p:cNvPr id="4" name="日期占位符 3"/>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2800">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normAutofit/>
          </a:bodyPr>
          <a:lstStyle>
            <a:lvl1pPr algn="just">
              <a:lnSpc>
                <a:spcPct val="150000"/>
              </a:lnSpc>
              <a:defRPr sz="2400">
                <a:solidFill>
                  <a:schemeClr val="tx1"/>
                </a:solidFill>
              </a:defRPr>
            </a:lvl1pPr>
            <a:lvl2pPr algn="just">
              <a:lnSpc>
                <a:spcPct val="150000"/>
              </a:lnSpc>
              <a:defRPr sz="2000">
                <a:solidFill>
                  <a:schemeClr val="tx1"/>
                </a:solidFill>
              </a:defRPr>
            </a:lvl2pPr>
            <a:lvl3pPr algn="just">
              <a:lnSpc>
                <a:spcPct val="150000"/>
              </a:lnSpc>
              <a:defRPr sz="1800">
                <a:solidFill>
                  <a:schemeClr val="tx1"/>
                </a:solidFill>
              </a:defRPr>
            </a:lvl3pPr>
            <a:lvl4pPr algn="just">
              <a:lnSpc>
                <a:spcPct val="150000"/>
              </a:lnSpc>
              <a:defRPr sz="1800">
                <a:solidFill>
                  <a:schemeClr val="tx1"/>
                </a:solidFill>
              </a:defRPr>
            </a:lvl4pPr>
            <a:lvl5pPr algn="just">
              <a:lnSpc>
                <a:spcPct val="150000"/>
              </a:lnSpc>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normAutofit/>
          </a:bodyPr>
          <a:lstStyle>
            <a:lvl1pPr algn="just">
              <a:lnSpc>
                <a:spcPct val="150000"/>
              </a:lnSpc>
              <a:defRPr sz="2400">
                <a:solidFill>
                  <a:schemeClr val="tx1"/>
                </a:solidFill>
              </a:defRPr>
            </a:lvl1pPr>
            <a:lvl2pPr algn="just">
              <a:lnSpc>
                <a:spcPct val="150000"/>
              </a:lnSpc>
              <a:defRPr sz="2000">
                <a:solidFill>
                  <a:schemeClr val="tx1"/>
                </a:solidFill>
              </a:defRPr>
            </a:lvl2pPr>
            <a:lvl3pPr algn="just">
              <a:lnSpc>
                <a:spcPct val="150000"/>
              </a:lnSpc>
              <a:defRPr sz="1800">
                <a:solidFill>
                  <a:schemeClr val="tx1"/>
                </a:solidFill>
              </a:defRPr>
            </a:lvl3pPr>
            <a:lvl4pPr algn="just">
              <a:lnSpc>
                <a:spcPct val="150000"/>
              </a:lnSpc>
              <a:defRPr sz="1800">
                <a:solidFill>
                  <a:schemeClr val="tx1"/>
                </a:solidFill>
              </a:defRPr>
            </a:lvl4pPr>
            <a:lvl5pPr algn="just">
              <a:lnSpc>
                <a:spcPct val="150000"/>
              </a:lnSpc>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149351"/>
          </a:xfr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a:t>
            </a:r>
            <a:r>
              <a:rPr lang="zh-CN" altLang="en-US" dirty="0"/>
              <a:t>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a:t>
            </a:r>
            <a:r>
              <a:rPr lang="zh-CN" altLang="en-US" dirty="0"/>
              <a:t>样式</a:t>
            </a:r>
            <a:endParaRPr lang="zh-CN" altLang="en-US" dirty="0"/>
          </a:p>
        </p:txBody>
      </p:sp>
      <p:sp>
        <p:nvSpPr>
          <p:cNvPr id="6" name="内容占位符 5"/>
          <p:cNvSpPr>
            <a:spLocks noGrp="1"/>
          </p:cNvSpPr>
          <p:nvPr>
            <p:ph sz="quarter" idx="4"/>
          </p:nvPr>
        </p:nvSpPr>
        <p:spPr>
          <a:xfrm>
            <a:off x="6172200" y="2505075"/>
            <a:ext cx="5183188" cy="368458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solidFill>
                  <a:schemeClr val="tx1"/>
                </a:solidFill>
              </a:defRPr>
            </a:lvl1pPr>
          </a:lstStyle>
          <a:p>
            <a:endParaRPr lang="zh-CN" altLang="en-US"/>
          </a:p>
        </p:txBody>
      </p:sp>
      <p:sp>
        <p:nvSpPr>
          <p:cNvPr id="9" name="灯片编号占位符 8"/>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solidFill>
                  <a:schemeClr val="tx1"/>
                </a:solidFill>
              </a:defRPr>
            </a:lvl1pPr>
          </a:lstStyle>
          <a:p>
            <a:endParaRPr lang="zh-CN" altLang="en-US"/>
          </a:p>
        </p:txBody>
      </p:sp>
      <p:sp>
        <p:nvSpPr>
          <p:cNvPr id="5" name="灯片编号占位符 4"/>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
        <p:nvSpPr>
          <p:cNvPr id="7" name="标题 6"/>
          <p:cNvSpPr>
            <a:spLocks noGrp="1"/>
          </p:cNvSpPr>
          <p:nvPr>
            <p:ph type="title"/>
          </p:nvPr>
        </p:nvSpPr>
        <p:spPr>
          <a:xfrm>
            <a:off x="838200" y="2766219"/>
            <a:ext cx="10515600" cy="1325563"/>
          </a:xfrm>
        </p:spPr>
        <p:txBody>
          <a:bodyPr/>
          <a:lstStyle>
            <a:lvl1pPr algn="ctr">
              <a:defRPr/>
            </a:lvl1pPr>
          </a:lstStyle>
          <a:p>
            <a:r>
              <a:rPr lang="zh-CN" altLang="en-US" smtClean="0"/>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normAutofit/>
          </a:bodyPr>
          <a:lstStyle>
            <a:lvl1pPr>
              <a:defRPr sz="3600"/>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5183188" y="457200"/>
            <a:ext cx="6172200" cy="54091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a:t>
            </a:r>
            <a:r>
              <a:rPr lang="zh-CN" altLang="en-US" dirty="0"/>
              <a:t>样式</a:t>
            </a:r>
            <a:endParaRPr lang="zh-CN" altLang="en-US" dirty="0"/>
          </a:p>
        </p:txBody>
      </p:sp>
      <p:sp>
        <p:nvSpPr>
          <p:cNvPr id="5" name="日期占位符 4"/>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64968" y="365125"/>
            <a:ext cx="1488831"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8868508"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7B0C06F6-3F62-4D25-A16B-42CDEE7C5A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FA94D8-00D8-490D-B822-6AA72EE589D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A498B6-EE1B-4871-94FD-E60BD08EA513}" type="slidenum">
              <a:rPr lang="zh-CN" altLang="en-US" smtClean="0"/>
            </a:fld>
            <a:endParaRPr lang="zh-CN" altLang="en-US"/>
          </a:p>
        </p:txBody>
      </p:sp>
      <p:sp>
        <p:nvSpPr>
          <p:cNvPr id="7" name="文本占位符 6"/>
          <p:cNvSpPr>
            <a:spLocks noGrp="1"/>
          </p:cNvSpPr>
          <p:nvPr>
            <p:ph type="body" sz="quarter" idx="13"/>
          </p:nvPr>
        </p:nvSpPr>
        <p:spPr>
          <a:xfrm>
            <a:off x="838200" y="544513"/>
            <a:ext cx="10515600" cy="568007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076450" y="1602955"/>
            <a:ext cx="8039100" cy="3759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1193" b="100000" l="0" r="100000">
                        <a14:foregroundMark x1="11819" y1="38075" x2="10739" y2="29302"/>
                        <a14:foregroundMark x1="14085" y1="24446" x2="10685" y2="25980"/>
                        <a14:foregroundMark x1="29304" y1="84157" x2="30599" y2="79046"/>
                        <a14:foregroundMark x1="31085" y1="79472" x2="39935" y2="78876"/>
                        <a14:foregroundMark x1="65030" y1="79302" x2="70372" y2="79046"/>
                        <a14:backgroundMark x1="13600" y1="27513" x2="14895" y2="38671"/>
                        <a14:backgroundMark x1="14355" y1="48722" x2="15542" y2="60988"/>
                        <a14:backgroundMark x1="14409" y1="49744" x2="14247" y2="32794"/>
                        <a14:backgroundMark x1="13168" y1="28961" x2="13168" y2="34497"/>
                        <a14:backgroundMark x1="14895" y1="33305" x2="34161" y2="41141"/>
                        <a14:backgroundMark x1="32974" y1="34923" x2="41338" y2="28705"/>
                        <a14:backgroundMark x1="40853" y1="29302" x2="53265" y2="28109"/>
                        <a14:backgroundMark x1="53805" y1="29557" x2="55640" y2="45486"/>
                        <a14:backgroundMark x1="56503" y1="43782" x2="74096" y2="47956"/>
                        <a14:backgroundMark x1="66379" y1="43782" x2="66109" y2="36116"/>
                        <a14:backgroundMark x1="56503" y1="29983" x2="57420" y2="29983"/>
                        <a14:backgroundMark x1="74474" y1="28279" x2="81274" y2="42589"/>
                        <a14:backgroundMark x1="77334" y1="36797" x2="70103" y2="49148"/>
                        <a14:backgroundMark x1="76255" y1="28279" x2="83594" y2="27683"/>
                        <a14:backgroundMark x1="84943" y1="29131" x2="85213" y2="45911"/>
                        <a14:backgroundMark x1="84404" y1="52896" x2="83864" y2="67121"/>
                        <a14:backgroundMark x1="83324" y1="46678" x2="84404" y2="57496"/>
                        <a14:backgroundMark x1="81813" y1="52300" x2="61198" y2="69591"/>
                        <a14:backgroundMark x1="61468" y1="72147" x2="65839" y2="77513"/>
                        <a14:backgroundMark x1="66757" y1="77939" x2="72855" y2="76491"/>
                        <a14:backgroundMark x1="83216" y1="74191" x2="83864" y2="73169"/>
                        <a14:backgroundMark x1="80734" y1="74020" x2="81651" y2="74617"/>
                        <a14:backgroundMark x1="12574" y1="60307" x2="12520" y2="73935"/>
                        <a14:backgroundMark x1="14355" y1="71039" x2="17647" y2="67717"/>
                        <a14:backgroundMark x1="16460" y1="72743" x2="16352" y2="67547"/>
                        <a14:backgroundMark x1="16838" y1="73339" x2="18187" y2="73509"/>
                        <a14:backgroundMark x1="19212" y1="74787" x2="20399" y2="69676"/>
                        <a14:backgroundMark x1="19482" y1="76405" x2="19644" y2="74532"/>
                        <a14:backgroundMark x1="15812" y1="76065" x2="15326" y2="75383"/>
                        <a14:backgroundMark x1="29574" y1="77853" x2="30707" y2="68399"/>
                        <a14:backgroundMark x1="29951" y1="68228" x2="26821" y2="61755"/>
                        <a14:backgroundMark x1="25796" y1="65758" x2="20777" y2="70187"/>
                        <a14:backgroundMark x1="30329" y1="77853" x2="63087" y2="77683"/>
                        <a14:backgroundMark x1="72747" y1="78109" x2="72747" y2="77087"/>
                        <a14:backgroundMark x1="66109" y1="36797" x2="65192" y2="31601"/>
                        <a14:backgroundMark x1="57582" y1="29983" x2="57043" y2="29302"/>
                        <a14:backgroundMark x1="61198" y1="29131" x2="62115" y2="27087"/>
                        <a14:backgroundMark x1="60712" y1="29557" x2="60065" y2="30409"/>
                        <a14:backgroundMark x1="57852" y1="30153" x2="58770" y2="30153"/>
                        <a14:backgroundMark x1="59687" y1="30324" x2="58985" y2="29983"/>
                        <a14:backgroundMark x1="73826" y1="28876" x2="72855" y2="27087"/>
                        <a14:backgroundMark x1="64652" y1="32283" x2="65192" y2="28365"/>
                        <a14:backgroundMark x1="65300" y1="28365" x2="65569" y2="26831"/>
                        <a14:backgroundMark x1="12628" y1="27342" x2="12574" y2="26746"/>
                      </a14:backgroundRemoval>
                    </a14:imgEffect>
                  </a14:imgLayer>
                </a14:imgProps>
              </a:ext>
            </a:extLst>
          </a:blip>
          <a:stretch>
            <a:fillRect/>
          </a:stretch>
        </p:blipFill>
        <p:spPr>
          <a:xfrm>
            <a:off x="759988" y="-57150"/>
            <a:ext cx="10824425" cy="6858000"/>
          </a:xfrm>
          <a:prstGeom prst="rect">
            <a:avLst/>
          </a:prstGeom>
        </p:spPr>
      </p:pic>
      <p:sp>
        <p:nvSpPr>
          <p:cNvPr id="10689" name="任意多边形: 形状 10688"/>
          <p:cNvSpPr/>
          <p:nvPr>
            <p:custDataLst>
              <p:tags r:id="rId6"/>
            </p:custDataLst>
          </p:nvPr>
        </p:nvSpPr>
        <p:spPr>
          <a:xfrm>
            <a:off x="4439282" y="4428565"/>
            <a:ext cx="3313436" cy="826480"/>
          </a:xfrm>
          <a:custGeom>
            <a:avLst/>
            <a:gdLst>
              <a:gd name="connsiteX0" fmla="*/ 12772 w 2974380"/>
              <a:gd name="connsiteY0" fmla="*/ 12772 h 647097"/>
              <a:gd name="connsiteX1" fmla="*/ 2963879 w 2974380"/>
              <a:gd name="connsiteY1" fmla="*/ 12772 h 647097"/>
              <a:gd name="connsiteX2" fmla="*/ 2963879 w 2974380"/>
              <a:gd name="connsiteY2" fmla="*/ 637732 h 647097"/>
              <a:gd name="connsiteX3" fmla="*/ 12772 w 2974380"/>
              <a:gd name="connsiteY3" fmla="*/ 637732 h 647097"/>
            </a:gdLst>
            <a:ahLst/>
            <a:cxnLst>
              <a:cxn ang="0">
                <a:pos x="connsiteX0" y="connsiteY0"/>
              </a:cxn>
              <a:cxn ang="0">
                <a:pos x="connsiteX1" y="connsiteY1"/>
              </a:cxn>
              <a:cxn ang="0">
                <a:pos x="connsiteX2" y="connsiteY2"/>
              </a:cxn>
              <a:cxn ang="0">
                <a:pos x="connsiteX3" y="connsiteY3"/>
              </a:cxn>
            </a:cxnLst>
            <a:rect l="l" t="t" r="r" b="b"/>
            <a:pathLst>
              <a:path w="2974380" h="647097">
                <a:moveTo>
                  <a:pt x="12772" y="12772"/>
                </a:moveTo>
                <a:lnTo>
                  <a:pt x="2963879" y="12772"/>
                </a:lnTo>
                <a:lnTo>
                  <a:pt x="2963879" y="637732"/>
                </a:lnTo>
                <a:lnTo>
                  <a:pt x="12772" y="637732"/>
                </a:lnTo>
                <a:close/>
              </a:path>
            </a:pathLst>
          </a:custGeom>
          <a:noFill/>
          <a:ln w="28575" cap="flat">
            <a:solidFill>
              <a:schemeClr val="bg1"/>
            </a:solidFill>
            <a:prstDash val="solid"/>
            <a:miter/>
          </a:ln>
        </p:spPr>
        <p:txBody>
          <a:bodyPr rtlCol="0" anchor="ctr"/>
          <a:lstStyle/>
          <a:p>
            <a:endParaRPr lang="zh-CN" altLang="en-US"/>
          </a:p>
        </p:txBody>
      </p:sp>
      <p:sp>
        <p:nvSpPr>
          <p:cNvPr id="9802" name="标题 1"/>
          <p:cNvSpPr>
            <a:spLocks noGrp="1"/>
          </p:cNvSpPr>
          <p:nvPr>
            <p:ph type="ctrTitle" hasCustomPrompt="1"/>
            <p:custDataLst>
              <p:tags r:id="rId7"/>
            </p:custDataLst>
          </p:nvPr>
        </p:nvSpPr>
        <p:spPr>
          <a:xfrm>
            <a:off x="2716306" y="2671483"/>
            <a:ext cx="6759389" cy="1099798"/>
          </a:xfrm>
        </p:spPr>
        <p:txBody>
          <a:bodyPr anchor="b" anchorCtr="0">
            <a:normAutofit/>
          </a:bodyPr>
          <a:lstStyle>
            <a:lvl1pPr algn="ctr">
              <a:lnSpc>
                <a:spcPct val="90000"/>
              </a:lnSpc>
              <a:defRPr sz="5400" u="none" strike="noStrike" kern="1200" cap="none" spc="200" normalizeH="0" baseline="0">
                <a:solidFill>
                  <a:schemeClr val="bg1"/>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9801" name="副标题 2"/>
          <p:cNvSpPr>
            <a:spLocks noGrp="1"/>
          </p:cNvSpPr>
          <p:nvPr>
            <p:ph type="subTitle" idx="1"/>
            <p:custDataLst>
              <p:tags r:id="rId8"/>
            </p:custDataLst>
          </p:nvPr>
        </p:nvSpPr>
        <p:spPr>
          <a:xfrm>
            <a:off x="3062131" y="3833665"/>
            <a:ext cx="6067738" cy="40353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1600" u="none" strike="noStrike" kern="1200" cap="none" spc="150" normalizeH="0" baseline="0">
                <a:solidFill>
                  <a:schemeClr val="bg1"/>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t>单击此处编辑母版副标题样式</a:t>
            </a:r>
            <a:endParaRPr lang="en-US" altLang="zh-CN" dirty="0"/>
          </a:p>
        </p:txBody>
      </p:sp>
      <p:sp>
        <p:nvSpPr>
          <p:cNvPr id="7" name="文本占位符 6"/>
          <p:cNvSpPr>
            <a:spLocks noGrp="1"/>
          </p:cNvSpPr>
          <p:nvPr>
            <p:ph type="body" sz="quarter" idx="13" hasCustomPrompt="1"/>
            <p:custDataLst>
              <p:tags r:id="rId9"/>
            </p:custDataLst>
          </p:nvPr>
        </p:nvSpPr>
        <p:spPr>
          <a:xfrm>
            <a:off x="4787689" y="4492232"/>
            <a:ext cx="2626323" cy="313637"/>
          </a:xfrm>
        </p:spPr>
        <p:txBody>
          <a:bodyPr anchor="ctr">
            <a:normAutofit/>
          </a:bodyPr>
          <a:lstStyle>
            <a:lvl1pPr marL="0" indent="0" algn="ctr">
              <a:buNone/>
              <a:defRPr sz="1400" u="none" strike="noStrike" kern="1200" cap="none" spc="150" normalizeH="0" baseline="0">
                <a:solidFill>
                  <a:schemeClr val="bg1"/>
                </a:solidFill>
                <a:uFillTx/>
                <a:latin typeface="Arial" panose="020B0604020202020204" pitchFamily="34" charset="0"/>
              </a:defRPr>
            </a:lvl1pPr>
            <a:lvl2pPr marL="457200" indent="0">
              <a:buNone/>
              <a:defRPr/>
            </a:lvl2pPr>
          </a:lstStyle>
          <a:p>
            <a:pPr lvl="0"/>
            <a:r>
              <a:rPr lang="zh-CN" altLang="en-US" dirty="0"/>
              <a:t>编辑文本</a:t>
            </a:r>
            <a:endParaRPr lang="zh-CN" altLang="en-US" dirty="0"/>
          </a:p>
        </p:txBody>
      </p:sp>
      <p:sp>
        <p:nvSpPr>
          <p:cNvPr id="9" name="文本占位符 8"/>
          <p:cNvSpPr>
            <a:spLocks noGrp="1"/>
          </p:cNvSpPr>
          <p:nvPr>
            <p:ph type="body" sz="quarter" idx="14" hasCustomPrompt="1"/>
            <p:custDataLst>
              <p:tags r:id="rId10"/>
            </p:custDataLst>
          </p:nvPr>
        </p:nvSpPr>
        <p:spPr>
          <a:xfrm>
            <a:off x="4787689" y="4866144"/>
            <a:ext cx="2626323" cy="326516"/>
          </a:xfrm>
        </p:spPr>
        <p:txBody>
          <a:bodyPr anchor="ctr">
            <a:normAutofit/>
          </a:bodyPr>
          <a:lstStyle>
            <a:lvl1pPr marL="0" indent="0" algn="ctr">
              <a:buNone/>
              <a:defRPr sz="1400" u="none" strike="noStrike" kern="1200" cap="none" spc="150" normalizeH="0" baseline="0">
                <a:solidFill>
                  <a:schemeClr val="bg1"/>
                </a:solidFill>
                <a:uFillTx/>
                <a:latin typeface="Arial" panose="020B0604020202020204" pitchFamily="34" charset="0"/>
              </a:defRPr>
            </a:lvl1pPr>
            <a:lvl2pPr marL="457200" indent="0">
              <a:buNone/>
              <a:defRPr/>
            </a:lvl2pPr>
          </a:lstStyle>
          <a:p>
            <a:pPr lvl="0"/>
            <a:r>
              <a:rPr lang="zh-CN" altLang="en-US" dirty="0"/>
              <a:t>编辑文本</a:t>
            </a:r>
            <a:endParaRPr lang="zh-CN" altLang="en-US" dirty="0"/>
          </a:p>
        </p:txBody>
      </p:sp>
      <p:sp>
        <p:nvSpPr>
          <p:cNvPr id="2" name="日期占位符 1"/>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75570" y="5962493"/>
            <a:ext cx="12304200" cy="895507"/>
            <a:chOff x="-75570" y="5962493"/>
            <a:chExt cx="12304200" cy="895507"/>
          </a:xfrm>
        </p:grpSpPr>
        <p:pic>
          <p:nvPicPr>
            <p:cNvPr id="7" name="图片 6"/>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8" name="图片 7"/>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8"/>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076450" y="1602955"/>
            <a:ext cx="8039100" cy="3759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custDataLst>
              <p:tags r:id="rId3"/>
            </p:custDataLst>
          </p:nvPr>
        </p:nvPicPr>
        <p:blipFill>
          <a:blip r:embed="rId4">
            <a:extLst>
              <a:ext uri="{BEBA8EAE-BF5A-486C-A8C5-ECC9F3942E4B}">
                <a14:imgProps xmlns:a14="http://schemas.microsoft.com/office/drawing/2010/main">
                  <a14:imgLayer r:embed="rId5">
                    <a14:imgEffect>
                      <a14:backgroundRemoval t="1193" b="100000" l="0" r="100000">
                        <a14:foregroundMark x1="11819" y1="38075" x2="10739" y2="29302"/>
                        <a14:foregroundMark x1="14085" y1="24446" x2="10685" y2="25980"/>
                        <a14:foregroundMark x1="29304" y1="84157" x2="30599" y2="79046"/>
                        <a14:foregroundMark x1="31085" y1="79472" x2="39935" y2="78876"/>
                        <a14:foregroundMark x1="65030" y1="79302" x2="70372" y2="79046"/>
                        <a14:backgroundMark x1="13600" y1="27513" x2="14895" y2="38671"/>
                        <a14:backgroundMark x1="14355" y1="48722" x2="15542" y2="60988"/>
                        <a14:backgroundMark x1="14409" y1="49744" x2="14247" y2="32794"/>
                        <a14:backgroundMark x1="13168" y1="28961" x2="13168" y2="34497"/>
                        <a14:backgroundMark x1="14895" y1="33305" x2="34161" y2="41141"/>
                        <a14:backgroundMark x1="32974" y1="34923" x2="41338" y2="28705"/>
                        <a14:backgroundMark x1="40853" y1="29302" x2="53265" y2="28109"/>
                        <a14:backgroundMark x1="53805" y1="29557" x2="55640" y2="45486"/>
                        <a14:backgroundMark x1="56503" y1="43782" x2="74096" y2="47956"/>
                        <a14:backgroundMark x1="66379" y1="43782" x2="66109" y2="36116"/>
                        <a14:backgroundMark x1="56503" y1="29983" x2="57420" y2="29983"/>
                        <a14:backgroundMark x1="74474" y1="28279" x2="81274" y2="42589"/>
                        <a14:backgroundMark x1="77334" y1="36797" x2="70103" y2="49148"/>
                        <a14:backgroundMark x1="76255" y1="28279" x2="83594" y2="27683"/>
                        <a14:backgroundMark x1="84943" y1="29131" x2="85213" y2="45911"/>
                        <a14:backgroundMark x1="84404" y1="52896" x2="83864" y2="67121"/>
                        <a14:backgroundMark x1="83324" y1="46678" x2="84404" y2="57496"/>
                        <a14:backgroundMark x1="81813" y1="52300" x2="61198" y2="69591"/>
                        <a14:backgroundMark x1="61468" y1="72147" x2="65839" y2="77513"/>
                        <a14:backgroundMark x1="66757" y1="77939" x2="72855" y2="76491"/>
                        <a14:backgroundMark x1="83216" y1="74191" x2="83864" y2="73169"/>
                        <a14:backgroundMark x1="80734" y1="74020" x2="81651" y2="74617"/>
                        <a14:backgroundMark x1="12574" y1="60307" x2="12520" y2="73935"/>
                        <a14:backgroundMark x1="14355" y1="71039" x2="17647" y2="67717"/>
                        <a14:backgroundMark x1="16460" y1="72743" x2="16352" y2="67547"/>
                        <a14:backgroundMark x1="16838" y1="73339" x2="18187" y2="73509"/>
                        <a14:backgroundMark x1="19212" y1="74787" x2="20399" y2="69676"/>
                        <a14:backgroundMark x1="19482" y1="76405" x2="19644" y2="74532"/>
                        <a14:backgroundMark x1="15812" y1="76065" x2="15326" y2="75383"/>
                        <a14:backgroundMark x1="29574" y1="77853" x2="30707" y2="68399"/>
                        <a14:backgroundMark x1="29951" y1="68228" x2="26821" y2="61755"/>
                        <a14:backgroundMark x1="25796" y1="65758" x2="20777" y2="70187"/>
                        <a14:backgroundMark x1="30329" y1="77853" x2="63087" y2="77683"/>
                        <a14:backgroundMark x1="72747" y1="78109" x2="72747" y2="77087"/>
                        <a14:backgroundMark x1="66109" y1="36797" x2="65192" y2="31601"/>
                        <a14:backgroundMark x1="57582" y1="29983" x2="57043" y2="29302"/>
                        <a14:backgroundMark x1="61198" y1="29131" x2="62115" y2="27087"/>
                        <a14:backgroundMark x1="60712" y1="29557" x2="60065" y2="30409"/>
                        <a14:backgroundMark x1="57852" y1="30153" x2="58770" y2="30153"/>
                        <a14:backgroundMark x1="59687" y1="30324" x2="58985" y2="29983"/>
                        <a14:backgroundMark x1="73826" y1="28876" x2="72855" y2="27087"/>
                        <a14:backgroundMark x1="64652" y1="32283" x2="65192" y2="28365"/>
                        <a14:backgroundMark x1="65300" y1="28365" x2="65569" y2="26831"/>
                        <a14:backgroundMark x1="12628" y1="27342" x2="12574" y2="26746"/>
                      </a14:backgroundRemoval>
                    </a14:imgEffect>
                  </a14:imgLayer>
                </a14:imgProps>
              </a:ext>
            </a:extLst>
          </a:blip>
          <a:stretch>
            <a:fillRect/>
          </a:stretch>
        </p:blipFill>
        <p:spPr>
          <a:xfrm>
            <a:off x="759988" y="-57150"/>
            <a:ext cx="10824425" cy="6858000"/>
          </a:xfrm>
          <a:prstGeom prst="rect">
            <a:avLst/>
          </a:prstGeom>
        </p:spPr>
      </p:pic>
      <p:cxnSp>
        <p:nvCxnSpPr>
          <p:cNvPr id="5" name="直接连接符 4"/>
          <p:cNvCxnSpPr/>
          <p:nvPr>
            <p:custDataLst>
              <p:tags r:id="rId6"/>
            </p:custDataLst>
          </p:nvPr>
        </p:nvCxnSpPr>
        <p:spPr>
          <a:xfrm>
            <a:off x="4786571" y="2867431"/>
            <a:ext cx="0" cy="12718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标题 1"/>
          <p:cNvSpPr>
            <a:spLocks noGrp="1"/>
          </p:cNvSpPr>
          <p:nvPr>
            <p:ph type="title"/>
            <p:custDataLst>
              <p:tags r:id="rId7"/>
            </p:custDataLst>
          </p:nvPr>
        </p:nvSpPr>
        <p:spPr>
          <a:xfrm>
            <a:off x="4835558" y="2732665"/>
            <a:ext cx="4781969" cy="522451"/>
          </a:xfrm>
        </p:spPr>
        <p:txBody>
          <a:bodyPr anchor="b" anchorCtr="0">
            <a:normAutofit/>
          </a:bodyPr>
          <a:lstStyle>
            <a:lvl1pPr algn="l">
              <a:defRPr sz="2400" b="1" u="none" strike="noStrike" kern="1200" cap="none" spc="200" normalizeH="0" baseline="0">
                <a:solidFill>
                  <a:schemeClr val="bg1"/>
                </a:solidFill>
                <a:uFillTx/>
                <a:latin typeface="Arial" panose="020B0604020202020204" pitchFamily="34" charset="0"/>
                <a:ea typeface="汉仪旗黑-85S" panose="00020600040101010101" pitchFamily="18" charset="-122"/>
              </a:defRPr>
            </a:lvl1pPr>
          </a:lstStyle>
          <a:p>
            <a:r>
              <a:rPr lang="zh-CN" altLang="en-US" dirty="0"/>
              <a:t>单击此处编辑母版标题样式</a:t>
            </a:r>
            <a:endParaRPr lang="zh-CN" altLang="en-US" dirty="0"/>
          </a:p>
        </p:txBody>
      </p:sp>
      <p:sp>
        <p:nvSpPr>
          <p:cNvPr id="21" name="文本占位符 2"/>
          <p:cNvSpPr>
            <a:spLocks noGrp="1"/>
          </p:cNvSpPr>
          <p:nvPr>
            <p:ph type="body" idx="1"/>
            <p:custDataLst>
              <p:tags r:id="rId8"/>
            </p:custDataLst>
          </p:nvPr>
        </p:nvSpPr>
        <p:spPr>
          <a:xfrm>
            <a:off x="4835559" y="3323762"/>
            <a:ext cx="4781968" cy="1015623"/>
          </a:xfrm>
          <a:prstGeom prst="rect">
            <a:avLst/>
          </a:prstGeom>
        </p:spPr>
        <p:txBody>
          <a:bodyPr anchor="t">
            <a:normAutofit/>
          </a:bodyPr>
          <a:lstStyle>
            <a:lvl1pPr marL="0" indent="0" algn="l">
              <a:buNone/>
              <a:defRPr sz="1800" u="none" strike="noStrike" kern="1200" cap="none" spc="150" normalizeH="0" baseline="0">
                <a:solidFill>
                  <a:schemeClr val="bg1"/>
                </a:solidFill>
                <a:uFillTx/>
                <a:latin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en-US" altLang="zh-CN" dirty="0"/>
          </a:p>
        </p:txBody>
      </p:sp>
      <p:sp>
        <p:nvSpPr>
          <p:cNvPr id="6" name="日期占位符 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7" name="页脚占位符 6"/>
          <p:cNvSpPr>
            <a:spLocks noGrp="1"/>
          </p:cNvSpPr>
          <p:nvPr>
            <p:ph type="ftr" sz="quarter" idx="11"/>
            <p:custDataLst>
              <p:tags r:id="rId10"/>
            </p:custDataLst>
          </p:nvPr>
        </p:nvSpPr>
        <p:spPr/>
        <p:txBody>
          <a:bodyPr/>
          <a:lstStyle/>
          <a:p>
            <a:endParaRPr lang="zh-CN" altLang="en-US" dirty="0"/>
          </a:p>
        </p:txBody>
      </p:sp>
      <p:sp>
        <p:nvSpPr>
          <p:cNvPr id="8" name="灯片编号占位符 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75570" y="5962493"/>
            <a:ext cx="12304200" cy="895507"/>
            <a:chOff x="-75570" y="5962493"/>
            <a:chExt cx="12304200" cy="895507"/>
          </a:xfrm>
        </p:grpSpPr>
        <p:pic>
          <p:nvPicPr>
            <p:cNvPr id="11" name="图片 10"/>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12" name="图片 11"/>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lIns="90170" tIns="46990" rIns="90170" bIns="46990">
            <a:normAutofit/>
          </a:bodyPr>
          <a:lstStyle>
            <a:lvl1pPr>
              <a:defRPr sz="1600" u="none" strike="noStrike" kern="1200" cap="none" spc="0" normalizeH="0" baseline="0">
                <a:latin typeface="Arial" panose="020B0604020202020204" pitchFamily="34" charset="0"/>
                <a:ea typeface="微软雅黑" panose="020B0503020204020204" charset="-122"/>
              </a:defRPr>
            </a:lvl1pPr>
            <a:lvl2pPr>
              <a:defRPr sz="1600" u="none" strike="noStrike" kern="1200" cap="none" spc="0" normalizeH="0" baseline="0">
                <a:latin typeface="Arial" panose="020B0604020202020204" pitchFamily="34" charset="0"/>
                <a:ea typeface="微软雅黑" panose="020B0503020204020204" charset="-122"/>
              </a:defRPr>
            </a:lvl2pPr>
            <a:lvl3pPr>
              <a:defRPr sz="1600" u="none" strike="noStrike" kern="1200" cap="none" spc="0" normalizeH="0" baseline="0">
                <a:latin typeface="Arial" panose="020B0604020202020204" pitchFamily="34" charset="0"/>
                <a:ea typeface="微软雅黑" panose="020B0503020204020204" charset="-122"/>
              </a:defRPr>
            </a:lvl3pPr>
            <a:lvl4pPr>
              <a:defRPr sz="1600" u="none" strike="noStrike" kern="1200" cap="none" spc="0" normalizeH="0" baseline="0">
                <a:latin typeface="Arial" panose="020B0604020202020204" pitchFamily="34" charset="0"/>
                <a:ea typeface="微软雅黑" panose="020B0503020204020204" charset="-122"/>
              </a:defRPr>
            </a:lvl4pPr>
            <a:lvl5pPr>
              <a:defRPr sz="1600" u="none" strike="noStrike" kern="1200" cap="none" spc="0" normalizeH="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9"/>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1"/>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4" name="图片 13"/>
          <p:cNvPicPr>
            <a:picLocks noChangeAspect="1"/>
          </p:cNvPicPr>
          <p:nvPr>
            <p:custDataLst>
              <p:tags r:id="rId2"/>
            </p:custDataLst>
          </p:nvPr>
        </p:nvPicPr>
        <p:blipFill rotWithShape="1">
          <a:blip r:embed="rId3" cstate="email"/>
          <a:srcRect/>
          <a:stretch>
            <a:fillRect/>
          </a:stretch>
        </p:blipFill>
        <p:spPr>
          <a:xfrm>
            <a:off x="-75570" y="5962493"/>
            <a:ext cx="6152100" cy="895507"/>
          </a:xfrm>
          <a:prstGeom prst="rect">
            <a:avLst/>
          </a:prstGeom>
        </p:spPr>
      </p:pic>
      <p:pic>
        <p:nvPicPr>
          <p:cNvPr id="15" name="图片 14"/>
          <p:cNvPicPr>
            <a:picLocks noChangeAspect="1"/>
          </p:cNvPicPr>
          <p:nvPr>
            <p:custDataLst>
              <p:tags r:id="rId4"/>
            </p:custDataLst>
          </p:nvPr>
        </p:nvPicPr>
        <p:blipFill rotWithShape="1">
          <a:blip r:embed="rId3" cstate="email"/>
          <a:srcRect/>
          <a:stretch>
            <a:fillRect/>
          </a:stretch>
        </p:blipFill>
        <p:spPr>
          <a:xfrm>
            <a:off x="6076530" y="5962493"/>
            <a:ext cx="6152100" cy="895507"/>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lIns="90170" tIns="46990" rIns="90170" bIns="46990" anchor="t" anchorCtr="0">
            <a:normAutofit/>
          </a:bodyPr>
          <a:lstStyle>
            <a:lvl1pPr marL="0" indent="0" eaLnBrk="1" fontAlgn="auto" latinLnBrk="0" hangingPunct="1">
              <a:lnSpc>
                <a:spcPct val="100000"/>
              </a:lnSpc>
              <a:spcAft>
                <a:spcPts val="0"/>
              </a:spcAft>
              <a:buNone/>
              <a:defRPr sz="2000" b="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7"/>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75570" y="5962493"/>
            <a:ext cx="12304200" cy="895507"/>
            <a:chOff x="-75570" y="5962493"/>
            <a:chExt cx="12304200" cy="895507"/>
          </a:xfrm>
        </p:grpSpPr>
        <p:pic>
          <p:nvPicPr>
            <p:cNvPr id="10" name="图片 9"/>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11" name="图片 10"/>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2" name="标题 1"/>
          <p:cNvSpPr>
            <a:spLocks noGrp="1"/>
          </p:cNvSpPr>
          <p:nvPr>
            <p:ph type="title"/>
            <p:custDataLst>
              <p:tags r:id="rId6"/>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75570" y="5962493"/>
            <a:ext cx="12304200" cy="895507"/>
            <a:chOff x="-75570" y="5962493"/>
            <a:chExt cx="12304200" cy="895507"/>
          </a:xfrm>
        </p:grpSpPr>
        <p:pic>
          <p:nvPicPr>
            <p:cNvPr id="11" name="图片 10"/>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12" name="图片 11"/>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2" name="标题 1"/>
          <p:cNvSpPr>
            <a:spLocks noGrp="1"/>
          </p:cNvSpPr>
          <p:nvPr>
            <p:ph type="title"/>
            <p:custDataLst>
              <p:tags r:id="rId6"/>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1"/>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75570" y="0"/>
            <a:ext cx="12323670" cy="6858000"/>
            <a:chOff x="-75570" y="0"/>
            <a:chExt cx="12323670" cy="6858000"/>
          </a:xfrm>
        </p:grpSpPr>
        <p:sp>
          <p:nvSpPr>
            <p:cNvPr id="10" name="矩形 9"/>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11" name="组合 10"/>
            <p:cNvGrpSpPr/>
            <p:nvPr userDrawn="1"/>
          </p:nvGrpSpPr>
          <p:grpSpPr>
            <a:xfrm>
              <a:off x="-75570" y="5962493"/>
              <a:ext cx="12304200" cy="895507"/>
              <a:chOff x="-75570" y="5962493"/>
              <a:chExt cx="12304200" cy="895507"/>
            </a:xfrm>
          </p:grpSpPr>
          <p:pic>
            <p:nvPicPr>
              <p:cNvPr id="17" name="图片 16"/>
              <p:cNvPicPr>
                <a:picLocks noChangeAspect="1"/>
              </p:cNvPicPr>
              <p:nvPr>
                <p:custDataLst>
                  <p:tags r:id="rId4"/>
                </p:custDataLst>
              </p:nvPr>
            </p:nvPicPr>
            <p:blipFill rotWithShape="1">
              <a:blip r:embed="rId5"/>
              <a:srcRect/>
              <a:stretch>
                <a:fillRect/>
              </a:stretch>
            </p:blipFill>
            <p:spPr>
              <a:xfrm>
                <a:off x="-75570" y="5962493"/>
                <a:ext cx="6152100" cy="895507"/>
              </a:xfrm>
              <a:prstGeom prst="rect">
                <a:avLst/>
              </a:prstGeom>
            </p:spPr>
          </p:pic>
          <p:pic>
            <p:nvPicPr>
              <p:cNvPr id="18" name="图片 17"/>
              <p:cNvPicPr>
                <a:picLocks noChangeAspect="1"/>
              </p:cNvPicPr>
              <p:nvPr>
                <p:custDataLst>
                  <p:tags r:id="rId6"/>
                </p:custDataLst>
              </p:nvPr>
            </p:nvPicPr>
            <p:blipFill rotWithShape="1">
              <a:blip r:embed="rId5"/>
              <a:srcRect/>
              <a:stretch>
                <a:fillRect/>
              </a:stretch>
            </p:blipFill>
            <p:spPr>
              <a:xfrm>
                <a:off x="6076530" y="5962493"/>
                <a:ext cx="6152100" cy="895507"/>
              </a:xfrm>
              <a:prstGeom prst="rect">
                <a:avLst/>
              </a:prstGeom>
            </p:spPr>
          </p:pic>
        </p:grpSp>
        <p:grpSp>
          <p:nvGrpSpPr>
            <p:cNvPr id="12" name="组合 11"/>
            <p:cNvGrpSpPr/>
            <p:nvPr userDrawn="1"/>
          </p:nvGrpSpPr>
          <p:grpSpPr>
            <a:xfrm rot="10800000">
              <a:off x="-56100" y="0"/>
              <a:ext cx="12304200" cy="895507"/>
              <a:chOff x="-75570" y="5962493"/>
              <a:chExt cx="12304200" cy="895507"/>
            </a:xfrm>
          </p:grpSpPr>
          <p:pic>
            <p:nvPicPr>
              <p:cNvPr id="13" name="图片 12"/>
              <p:cNvPicPr>
                <a:picLocks noChangeAspect="1"/>
              </p:cNvPicPr>
              <p:nvPr>
                <p:custDataLst>
                  <p:tags r:id="rId7"/>
                </p:custDataLst>
              </p:nvPr>
            </p:nvPicPr>
            <p:blipFill rotWithShape="1">
              <a:blip r:embed="rId5"/>
              <a:srcRect/>
              <a:stretch>
                <a:fillRect/>
              </a:stretch>
            </p:blipFill>
            <p:spPr>
              <a:xfrm>
                <a:off x="-75570" y="5962493"/>
                <a:ext cx="6152100" cy="895507"/>
              </a:xfrm>
              <a:prstGeom prst="rect">
                <a:avLst/>
              </a:prstGeom>
            </p:spPr>
          </p:pic>
          <p:pic>
            <p:nvPicPr>
              <p:cNvPr id="16" name="图片 15"/>
              <p:cNvPicPr>
                <a:picLocks noChangeAspect="1"/>
              </p:cNvPicPr>
              <p:nvPr>
                <p:custDataLst>
                  <p:tags r:id="rId8"/>
                </p:custDataLst>
              </p:nvPr>
            </p:nvPicPr>
            <p:blipFill rotWithShape="1">
              <a:blip r:embed="rId5"/>
              <a:srcRect/>
              <a:stretch>
                <a:fillRect/>
              </a:stretch>
            </p:blipFill>
            <p:spPr>
              <a:xfrm>
                <a:off x="6076530" y="5962493"/>
                <a:ext cx="6152100" cy="895507"/>
              </a:xfrm>
              <a:prstGeom prst="rect">
                <a:avLst/>
              </a:prstGeom>
            </p:spPr>
          </p:pic>
        </p:grpSp>
      </p:grpSp>
      <p:sp>
        <p:nvSpPr>
          <p:cNvPr id="2" name="竖排标题 1"/>
          <p:cNvSpPr>
            <a:spLocks noGrp="1"/>
          </p:cNvSpPr>
          <p:nvPr>
            <p:ph type="title" orient="vert"/>
            <p:custDataLst>
              <p:tags r:id="rId9"/>
            </p:custDataLst>
          </p:nvPr>
        </p:nvSpPr>
        <p:spPr>
          <a:xfrm>
            <a:off x="10571135" y="952508"/>
            <a:ext cx="950984"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lIns="90170" tIns="46990" rIns="90170" bIns="46990">
            <a:normAutofit/>
          </a:bodyPr>
          <a:lstStyle>
            <a:lvl1pPr indent="0" eaLnBrk="1" fontAlgn="auto" latinLnBrk="0" hangingPunct="1">
              <a:defRPr u="none" strike="noStrike" kern="1200" cap="none" spc="0" normalizeH="0" baseline="0">
                <a:latin typeface="Arial" panose="020B0604020202020204" pitchFamily="34" charset="0"/>
                <a:ea typeface="微软雅黑" panose="020B0503020204020204" charset="-122"/>
              </a:defRPr>
            </a:lvl1pPr>
            <a:lvl2pPr indent="0" eaLnBrk="1" fontAlgn="auto" latinLnBrk="0" hangingPunct="1">
              <a:defRPr u="none" strike="noStrike" kern="1200" cap="none" spc="0" normalizeH="0" baseline="0">
                <a:latin typeface="Arial" panose="020B0604020202020204" pitchFamily="34" charset="0"/>
                <a:ea typeface="微软雅黑" panose="020B0503020204020204" charset="-122"/>
              </a:defRPr>
            </a:lvl2pPr>
            <a:lvl3pPr indent="0" eaLnBrk="1" fontAlgn="auto" latinLnBrk="0" hangingPunct="1">
              <a:defRPr u="none" strike="noStrike" kern="1200" cap="none" spc="0" normalizeH="0" baseline="0">
                <a:latin typeface="Arial" panose="020B0604020202020204" pitchFamily="34" charset="0"/>
                <a:ea typeface="微软雅黑" panose="020B0503020204020204" charset="-122"/>
              </a:defRPr>
            </a:lvl3pPr>
            <a:lvl4pPr indent="0" eaLnBrk="1" fontAlgn="auto" latinLnBrk="0" hangingPunct="1">
              <a:defRPr u="none" strike="noStrike" kern="1200" cap="none" spc="0" normalizeH="0" baseline="0">
                <a:latin typeface="Arial" panose="020B0604020202020204" pitchFamily="34" charset="0"/>
                <a:ea typeface="微软雅黑" panose="020B0503020204020204" charset="-122"/>
              </a:defRPr>
            </a:lvl4pPr>
            <a:lvl5pPr indent="0" eaLnBrk="1" fontAlgn="auto" latinLnBrk="0" hangingPunct="1">
              <a:defRPr u="none" strike="noStrike" kern="1200" cap="none" spc="0" normalizeH="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3"/>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75570" y="0"/>
            <a:ext cx="12323670" cy="6858000"/>
            <a:chOff x="-75570" y="0"/>
            <a:chExt cx="12323670" cy="6858000"/>
          </a:xfrm>
        </p:grpSpPr>
        <p:sp>
          <p:nvSpPr>
            <p:cNvPr id="9" name="矩形 8"/>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10" name="组合 9"/>
            <p:cNvGrpSpPr/>
            <p:nvPr userDrawn="1"/>
          </p:nvGrpSpPr>
          <p:grpSpPr>
            <a:xfrm>
              <a:off x="-75570" y="5962493"/>
              <a:ext cx="12304200" cy="895507"/>
              <a:chOff x="-75570" y="5962493"/>
              <a:chExt cx="12304200" cy="895507"/>
            </a:xfrm>
          </p:grpSpPr>
          <p:pic>
            <p:nvPicPr>
              <p:cNvPr id="16" name="图片 15"/>
              <p:cNvPicPr>
                <a:picLocks noChangeAspect="1"/>
              </p:cNvPicPr>
              <p:nvPr>
                <p:custDataLst>
                  <p:tags r:id="rId4"/>
                </p:custDataLst>
              </p:nvPr>
            </p:nvPicPr>
            <p:blipFill rotWithShape="1">
              <a:blip r:embed="rId5"/>
              <a:srcRect/>
              <a:stretch>
                <a:fillRect/>
              </a:stretch>
            </p:blipFill>
            <p:spPr>
              <a:xfrm>
                <a:off x="-75570" y="5962493"/>
                <a:ext cx="6152100" cy="895507"/>
              </a:xfrm>
              <a:prstGeom prst="rect">
                <a:avLst/>
              </a:prstGeom>
            </p:spPr>
          </p:pic>
          <p:pic>
            <p:nvPicPr>
              <p:cNvPr id="17" name="图片 16"/>
              <p:cNvPicPr>
                <a:picLocks noChangeAspect="1"/>
              </p:cNvPicPr>
              <p:nvPr>
                <p:custDataLst>
                  <p:tags r:id="rId6"/>
                </p:custDataLst>
              </p:nvPr>
            </p:nvPicPr>
            <p:blipFill rotWithShape="1">
              <a:blip r:embed="rId5"/>
              <a:srcRect/>
              <a:stretch>
                <a:fillRect/>
              </a:stretch>
            </p:blipFill>
            <p:spPr>
              <a:xfrm>
                <a:off x="6076530" y="5962493"/>
                <a:ext cx="6152100" cy="895507"/>
              </a:xfrm>
              <a:prstGeom prst="rect">
                <a:avLst/>
              </a:prstGeom>
            </p:spPr>
          </p:pic>
        </p:grpSp>
        <p:grpSp>
          <p:nvGrpSpPr>
            <p:cNvPr id="11" name="组合 10"/>
            <p:cNvGrpSpPr/>
            <p:nvPr userDrawn="1"/>
          </p:nvGrpSpPr>
          <p:grpSpPr>
            <a:xfrm rot="10800000">
              <a:off x="-56100" y="0"/>
              <a:ext cx="12304200" cy="895507"/>
              <a:chOff x="-75570" y="5962493"/>
              <a:chExt cx="12304200" cy="895507"/>
            </a:xfrm>
          </p:grpSpPr>
          <p:pic>
            <p:nvPicPr>
              <p:cNvPr id="12" name="图片 11"/>
              <p:cNvPicPr>
                <a:picLocks noChangeAspect="1"/>
              </p:cNvPicPr>
              <p:nvPr>
                <p:custDataLst>
                  <p:tags r:id="rId7"/>
                </p:custDataLst>
              </p:nvPr>
            </p:nvPicPr>
            <p:blipFill rotWithShape="1">
              <a:blip r:embed="rId5"/>
              <a:srcRect/>
              <a:stretch>
                <a:fillRect/>
              </a:stretch>
            </p:blipFill>
            <p:spPr>
              <a:xfrm>
                <a:off x="-75570" y="5962493"/>
                <a:ext cx="6152100" cy="895507"/>
              </a:xfrm>
              <a:prstGeom prst="rect">
                <a:avLst/>
              </a:prstGeom>
            </p:spPr>
          </p:pic>
          <p:pic>
            <p:nvPicPr>
              <p:cNvPr id="13" name="图片 12"/>
              <p:cNvPicPr>
                <a:picLocks noChangeAspect="1"/>
              </p:cNvPicPr>
              <p:nvPr>
                <p:custDataLst>
                  <p:tags r:id="rId8"/>
                </p:custDataLst>
              </p:nvPr>
            </p:nvPicPr>
            <p:blipFill rotWithShape="1">
              <a:blip r:embed="rId5"/>
              <a:srcRect/>
              <a:stretch>
                <a:fillRect/>
              </a:stretch>
            </p:blipFill>
            <p:spPr>
              <a:xfrm>
                <a:off x="6076530" y="5962493"/>
                <a:ext cx="6152100" cy="895507"/>
              </a:xfrm>
              <a:prstGeom prst="rect">
                <a:avLst/>
              </a:prstGeom>
            </p:spPr>
          </p:pic>
        </p:grpSp>
      </p:gr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solidFill>
                <a:uFillTx/>
                <a:latin typeface="微软雅黑" panose="020B0503020204020204" charset="-122"/>
                <a:ea typeface="微软雅黑" panose="020B0503020204020204" charset="-122"/>
              </a:defRPr>
            </a:lvl2pPr>
            <a:lvl3pPr>
              <a:defRPr u="none" strike="noStrike" kern="1200" cap="none" spc="0" normalizeH="0" baseline="0">
                <a:solidFill>
                  <a:schemeClr val="tx1"/>
                </a:solidFill>
                <a:uFillTx/>
                <a:latin typeface="微软雅黑" panose="020B0503020204020204" charset="-122"/>
                <a:ea typeface="微软雅黑" panose="020B0503020204020204" charset="-122"/>
              </a:defRPr>
            </a:lvl3pPr>
            <a:lvl4pPr>
              <a:defRPr u="none" strike="noStrike" kern="1200" cap="none" spc="0" normalizeH="0" baseline="0">
                <a:solidFill>
                  <a:schemeClr val="tx1"/>
                </a:solidFill>
                <a:uFillTx/>
                <a:latin typeface="微软雅黑" panose="020B0503020204020204" charset="-122"/>
                <a:ea typeface="微软雅黑" panose="020B0503020204020204" charset="-122"/>
              </a:defRPr>
            </a:lvl4pPr>
            <a:lvl5pPr>
              <a:defRPr u="none" strike="noStrike" kern="1200" cap="none" spc="0" normalizeH="0" baseline="0">
                <a:solidFill>
                  <a:schemeClr val="tx1"/>
                </a:solidFill>
                <a:uFillTx/>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076450" y="1602955"/>
            <a:ext cx="8039100" cy="37596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custDataLst>
              <p:tags r:id="rId3"/>
            </p:custDataLst>
          </p:nvPr>
        </p:nvPicPr>
        <p:blipFill>
          <a:blip r:embed="rId4">
            <a:extLst>
              <a:ext uri="{BEBA8EAE-BF5A-486C-A8C5-ECC9F3942E4B}">
                <a14:imgProps xmlns:a14="http://schemas.microsoft.com/office/drawing/2010/main">
                  <a14:imgLayer r:embed="rId5">
                    <a14:imgEffect>
                      <a14:backgroundRemoval t="1193" b="100000" l="0" r="100000">
                        <a14:foregroundMark x1="11819" y1="38075" x2="10739" y2="29302"/>
                        <a14:foregroundMark x1="14085" y1="24446" x2="10685" y2="25980"/>
                        <a14:foregroundMark x1="29304" y1="84157" x2="30599" y2="79046"/>
                        <a14:foregroundMark x1="31085" y1="79472" x2="39935" y2="78876"/>
                        <a14:foregroundMark x1="65030" y1="79302" x2="70372" y2="79046"/>
                        <a14:backgroundMark x1="13600" y1="27513" x2="14895" y2="38671"/>
                        <a14:backgroundMark x1="14355" y1="48722" x2="15542" y2="60988"/>
                        <a14:backgroundMark x1="14409" y1="49744" x2="14247" y2="32794"/>
                        <a14:backgroundMark x1="13168" y1="28961" x2="13168" y2="34497"/>
                        <a14:backgroundMark x1="14895" y1="33305" x2="34161" y2="41141"/>
                        <a14:backgroundMark x1="32974" y1="34923" x2="41338" y2="28705"/>
                        <a14:backgroundMark x1="40853" y1="29302" x2="53265" y2="28109"/>
                        <a14:backgroundMark x1="53805" y1="29557" x2="55640" y2="45486"/>
                        <a14:backgroundMark x1="56503" y1="43782" x2="74096" y2="47956"/>
                        <a14:backgroundMark x1="66379" y1="43782" x2="66109" y2="36116"/>
                        <a14:backgroundMark x1="56503" y1="29983" x2="57420" y2="29983"/>
                        <a14:backgroundMark x1="74474" y1="28279" x2="81274" y2="42589"/>
                        <a14:backgroundMark x1="77334" y1="36797" x2="70103" y2="49148"/>
                        <a14:backgroundMark x1="76255" y1="28279" x2="83594" y2="27683"/>
                        <a14:backgroundMark x1="84943" y1="29131" x2="85213" y2="45911"/>
                        <a14:backgroundMark x1="84404" y1="52896" x2="83864" y2="67121"/>
                        <a14:backgroundMark x1="83324" y1="46678" x2="84404" y2="57496"/>
                        <a14:backgroundMark x1="81813" y1="52300" x2="61198" y2="69591"/>
                        <a14:backgroundMark x1="61468" y1="72147" x2="65839" y2="77513"/>
                        <a14:backgroundMark x1="66757" y1="77939" x2="72855" y2="76491"/>
                        <a14:backgroundMark x1="83216" y1="74191" x2="83864" y2="73169"/>
                        <a14:backgroundMark x1="80734" y1="74020" x2="81651" y2="74617"/>
                        <a14:backgroundMark x1="12574" y1="60307" x2="12520" y2="73935"/>
                        <a14:backgroundMark x1="14355" y1="71039" x2="17647" y2="67717"/>
                        <a14:backgroundMark x1="16460" y1="72743" x2="16352" y2="67547"/>
                        <a14:backgroundMark x1="16838" y1="73339" x2="18187" y2="73509"/>
                        <a14:backgroundMark x1="19212" y1="74787" x2="20399" y2="69676"/>
                        <a14:backgroundMark x1="19482" y1="76405" x2="19644" y2="74532"/>
                        <a14:backgroundMark x1="15812" y1="76065" x2="15326" y2="75383"/>
                        <a14:backgroundMark x1="29574" y1="77853" x2="30707" y2="68399"/>
                        <a14:backgroundMark x1="29951" y1="68228" x2="26821" y2="61755"/>
                        <a14:backgroundMark x1="25796" y1="65758" x2="20777" y2="70187"/>
                        <a14:backgroundMark x1="30329" y1="77853" x2="63087" y2="77683"/>
                        <a14:backgroundMark x1="72747" y1="78109" x2="72747" y2="77087"/>
                        <a14:backgroundMark x1="66109" y1="36797" x2="65192" y2="31601"/>
                        <a14:backgroundMark x1="57582" y1="29983" x2="57043" y2="29302"/>
                        <a14:backgroundMark x1="61198" y1="29131" x2="62115" y2="27087"/>
                        <a14:backgroundMark x1="60712" y1="29557" x2="60065" y2="30409"/>
                        <a14:backgroundMark x1="57852" y1="30153" x2="58770" y2="30153"/>
                        <a14:backgroundMark x1="59687" y1="30324" x2="58985" y2="29983"/>
                        <a14:backgroundMark x1="73826" y1="28876" x2="72855" y2="27087"/>
                        <a14:backgroundMark x1="64652" y1="32283" x2="65192" y2="28365"/>
                        <a14:backgroundMark x1="65300" y1="28365" x2="65569" y2="26831"/>
                        <a14:backgroundMark x1="12628" y1="27342" x2="12574" y2="26746"/>
                      </a14:backgroundRemoval>
                    </a14:imgEffect>
                  </a14:imgLayer>
                </a14:imgProps>
              </a:ext>
            </a:extLst>
          </a:blip>
          <a:stretch>
            <a:fillRect/>
          </a:stretch>
        </p:blipFill>
        <p:spPr>
          <a:xfrm>
            <a:off x="759988" y="-57150"/>
            <a:ext cx="10824425" cy="6858000"/>
          </a:xfrm>
          <a:prstGeom prst="rect">
            <a:avLst/>
          </a:prstGeom>
        </p:spPr>
      </p:pic>
      <p:sp>
        <p:nvSpPr>
          <p:cNvPr id="13" name="标题 1"/>
          <p:cNvSpPr>
            <a:spLocks noGrp="1"/>
          </p:cNvSpPr>
          <p:nvPr>
            <p:ph type="ctrTitle" hasCustomPrompt="1"/>
            <p:custDataLst>
              <p:tags r:id="rId6"/>
            </p:custDataLst>
          </p:nvPr>
        </p:nvSpPr>
        <p:spPr>
          <a:xfrm>
            <a:off x="3581400" y="2698124"/>
            <a:ext cx="5029200" cy="1461752"/>
          </a:xfrm>
        </p:spPr>
        <p:txBody>
          <a:bodyPr anchor="ctr" anchorCtr="0">
            <a:normAutofit/>
          </a:bodyPr>
          <a:lstStyle>
            <a:lvl1pPr marL="0" indent="0" algn="ctr">
              <a:lnSpc>
                <a:spcPct val="90000"/>
              </a:lnSpc>
              <a:buFont typeface="Arial" panose="020B0604020202020204" pitchFamily="34" charset="0"/>
              <a:buNone/>
              <a:defRPr lang="zh-CN" altLang="en-US" sz="7200" u="none" strike="noStrike" kern="1200" cap="none" spc="200" normalizeH="0" baseline="0" dirty="0">
                <a:solidFill>
                  <a:schemeClr val="bg1"/>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日期占位符 2"/>
          <p:cNvSpPr>
            <a:spLocks noGrp="1"/>
          </p:cNvSpPr>
          <p:nvPr>
            <p:ph type="dt" sz="half" idx="19"/>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20"/>
            <p:custDataLst>
              <p:tags r:id="rId8"/>
            </p:custDataLst>
          </p:nvPr>
        </p:nvSpPr>
        <p:spPr/>
        <p:txBody>
          <a:bodyPr/>
          <a:lstStyle/>
          <a:p>
            <a:endParaRPr lang="zh-CN" altLang="en-US" dirty="0"/>
          </a:p>
        </p:txBody>
      </p:sp>
      <p:sp>
        <p:nvSpPr>
          <p:cNvPr id="5" name="灯片编号占位符 4"/>
          <p:cNvSpPr>
            <a:spLocks noGrp="1"/>
          </p:cNvSpPr>
          <p:nvPr>
            <p:ph type="sldNum" sz="quarter" idx="21"/>
            <p:custDataLst>
              <p:tags r:id="rId9"/>
            </p:custDataLst>
          </p:nvPr>
        </p:nvSpPr>
        <p:spPr/>
        <p:txBody>
          <a:bodyPr/>
          <a:lstStyle/>
          <a:p>
            <a:fld id="{49AE70B2-8BF9-45C0-BB95-33D1B9D3A854}"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75570" y="5962493"/>
            <a:ext cx="12304200" cy="895507"/>
            <a:chOff x="-75570" y="5962493"/>
            <a:chExt cx="12304200" cy="895507"/>
          </a:xfrm>
        </p:grpSpPr>
        <p:pic>
          <p:nvPicPr>
            <p:cNvPr id="9" name="图片 8"/>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10" name="图片 9"/>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2" name="标题 1"/>
          <p:cNvSpPr>
            <a:spLocks noGrp="1"/>
          </p:cNvSpPr>
          <p:nvPr>
            <p:ph type="title"/>
            <p:custDataLst>
              <p:tags r:id="rId6"/>
            </p:custDataLst>
          </p:nvPr>
        </p:nvSpPr>
        <p:spPr/>
        <p:txBody>
          <a:bodyPr/>
          <a:lstStyle>
            <a:lvl1pPr>
              <a:defRPr u="none" strike="noStrike" kern="1200" cap="none" spc="0" normalizeH="0" baseline="0">
                <a:solidFill>
                  <a:schemeClr val="tx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75570" y="0"/>
            <a:ext cx="12323670" cy="6858000"/>
            <a:chOff x="-75570" y="0"/>
            <a:chExt cx="12323670" cy="685800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14" name="组合 13"/>
            <p:cNvGrpSpPr/>
            <p:nvPr userDrawn="1"/>
          </p:nvGrpSpPr>
          <p:grpSpPr>
            <a:xfrm>
              <a:off x="-75570" y="5962493"/>
              <a:ext cx="12304200" cy="895507"/>
              <a:chOff x="-75570" y="5962493"/>
              <a:chExt cx="12304200" cy="895507"/>
            </a:xfrm>
          </p:grpSpPr>
          <p:pic>
            <p:nvPicPr>
              <p:cNvPr id="15" name="图片 14"/>
              <p:cNvPicPr>
                <a:picLocks noChangeAspect="1"/>
              </p:cNvPicPr>
              <p:nvPr>
                <p:custDataLst>
                  <p:tags r:id="rId4"/>
                </p:custDataLst>
              </p:nvPr>
            </p:nvPicPr>
            <p:blipFill rotWithShape="1">
              <a:blip r:embed="rId5"/>
              <a:srcRect/>
              <a:stretch>
                <a:fillRect/>
              </a:stretch>
            </p:blipFill>
            <p:spPr>
              <a:xfrm>
                <a:off x="-75570" y="5962493"/>
                <a:ext cx="6152100" cy="895507"/>
              </a:xfrm>
              <a:prstGeom prst="rect">
                <a:avLst/>
              </a:prstGeom>
            </p:spPr>
          </p:pic>
          <p:pic>
            <p:nvPicPr>
              <p:cNvPr id="16" name="图片 15"/>
              <p:cNvPicPr>
                <a:picLocks noChangeAspect="1"/>
              </p:cNvPicPr>
              <p:nvPr>
                <p:custDataLst>
                  <p:tags r:id="rId6"/>
                </p:custDataLst>
              </p:nvPr>
            </p:nvPicPr>
            <p:blipFill rotWithShape="1">
              <a:blip r:embed="rId5"/>
              <a:srcRect/>
              <a:stretch>
                <a:fillRect/>
              </a:stretch>
            </p:blipFill>
            <p:spPr>
              <a:xfrm>
                <a:off x="6076530" y="5962493"/>
                <a:ext cx="6152100" cy="895507"/>
              </a:xfrm>
              <a:prstGeom prst="rect">
                <a:avLst/>
              </a:prstGeom>
            </p:spPr>
          </p:pic>
        </p:grpSp>
        <p:grpSp>
          <p:nvGrpSpPr>
            <p:cNvPr id="17" name="组合 16"/>
            <p:cNvGrpSpPr/>
            <p:nvPr userDrawn="1"/>
          </p:nvGrpSpPr>
          <p:grpSpPr>
            <a:xfrm rot="10800000">
              <a:off x="-56100" y="0"/>
              <a:ext cx="12304200" cy="895507"/>
              <a:chOff x="-75570" y="5962493"/>
              <a:chExt cx="12304200" cy="895507"/>
            </a:xfrm>
          </p:grpSpPr>
          <p:pic>
            <p:nvPicPr>
              <p:cNvPr id="18" name="图片 17"/>
              <p:cNvPicPr>
                <a:picLocks noChangeAspect="1"/>
              </p:cNvPicPr>
              <p:nvPr>
                <p:custDataLst>
                  <p:tags r:id="rId7"/>
                </p:custDataLst>
              </p:nvPr>
            </p:nvPicPr>
            <p:blipFill rotWithShape="1">
              <a:blip r:embed="rId5"/>
              <a:srcRect/>
              <a:stretch>
                <a:fillRect/>
              </a:stretch>
            </p:blipFill>
            <p:spPr>
              <a:xfrm>
                <a:off x="-75570" y="5962493"/>
                <a:ext cx="6152100" cy="895507"/>
              </a:xfrm>
              <a:prstGeom prst="rect">
                <a:avLst/>
              </a:prstGeom>
            </p:spPr>
          </p:pic>
          <p:pic>
            <p:nvPicPr>
              <p:cNvPr id="19" name="图片 18"/>
              <p:cNvPicPr>
                <a:picLocks noChangeAspect="1"/>
              </p:cNvPicPr>
              <p:nvPr>
                <p:custDataLst>
                  <p:tags r:id="rId8"/>
                </p:custDataLst>
              </p:nvPr>
            </p:nvPicPr>
            <p:blipFill rotWithShape="1">
              <a:blip r:embed="rId5"/>
              <a:srcRect/>
              <a:stretch>
                <a:fillRect/>
              </a:stretch>
            </p:blipFill>
            <p:spPr>
              <a:xfrm>
                <a:off x="6076530" y="5962493"/>
                <a:ext cx="6152100" cy="895507"/>
              </a:xfrm>
              <a:prstGeom prst="rect">
                <a:avLst/>
              </a:prstGeom>
            </p:spPr>
          </p:pic>
        </p:grpSp>
      </p:gr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srcRect/>
          <a:stretch>
            <a:fillRect/>
          </a:stretch>
        </p:blipFill>
        <p:spPr>
          <a:xfrm rot="16200000">
            <a:off x="8668196" y="2981247"/>
            <a:ext cx="6152100" cy="895507"/>
          </a:xfrm>
          <a:prstGeom prst="rect">
            <a:avLst/>
          </a:prstGeom>
        </p:spPr>
      </p:pic>
      <p:sp>
        <p:nvSpPr>
          <p:cNvPr id="8" name="矩形 7"/>
          <p:cNvSpPr/>
          <p:nvPr userDrawn="1">
            <p:custDataLst>
              <p:tags r:id="rId4"/>
            </p:custDataLst>
          </p:nvPr>
        </p:nvSpPr>
        <p:spPr>
          <a:xfrm>
            <a:off x="0" y="1"/>
            <a:ext cx="4823460" cy="685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微软雅黑" panose="020B0503020204020204" charset="-122"/>
              <a:ea typeface="微软雅黑" panose="020B0503020204020204" charset="-122"/>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lstStyle>
            <a:lvl1pPr>
              <a:defRPr sz="3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grpSp>
        <p:nvGrpSpPr>
          <p:cNvPr id="13" name="组合 12"/>
          <p:cNvGrpSpPr/>
          <p:nvPr userDrawn="1">
            <p:custDataLst>
              <p:tags r:id="rId2"/>
            </p:custDataLst>
          </p:nvPr>
        </p:nvGrpSpPr>
        <p:grpSpPr>
          <a:xfrm>
            <a:off x="-75570" y="5962493"/>
            <a:ext cx="12304200" cy="895507"/>
            <a:chOff x="-75570" y="5962493"/>
            <a:chExt cx="12304200" cy="895507"/>
          </a:xfrm>
        </p:grpSpPr>
        <p:pic>
          <p:nvPicPr>
            <p:cNvPr id="14" name="图片 13"/>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15" name="图片 14"/>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10" name="矩形 9"/>
          <p:cNvSpPr/>
          <p:nvPr userDrawn="1">
            <p:custDataLst>
              <p:tags r:id="rId6"/>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56100" y="0"/>
            <a:ext cx="12304200" cy="895507"/>
            <a:chOff x="-56100" y="0"/>
            <a:chExt cx="12304200" cy="895507"/>
          </a:xfrm>
        </p:grpSpPr>
        <p:pic>
          <p:nvPicPr>
            <p:cNvPr id="12" name="图片 11"/>
            <p:cNvPicPr>
              <a:picLocks noChangeAspect="1"/>
            </p:cNvPicPr>
            <p:nvPr userDrawn="1">
              <p:custDataLst>
                <p:tags r:id="rId3"/>
              </p:custDataLst>
            </p:nvPr>
          </p:nvPicPr>
          <p:blipFill rotWithShape="1">
            <a:blip r:embed="rId4"/>
            <a:srcRect/>
            <a:stretch>
              <a:fillRect/>
            </a:stretch>
          </p:blipFill>
          <p:spPr>
            <a:xfrm rot="10800000">
              <a:off x="6096000" y="0"/>
              <a:ext cx="6152100" cy="895507"/>
            </a:xfrm>
            <a:prstGeom prst="rect">
              <a:avLst/>
            </a:prstGeom>
          </p:spPr>
        </p:pic>
        <p:pic>
          <p:nvPicPr>
            <p:cNvPr id="13" name="图片 12"/>
            <p:cNvPicPr>
              <a:picLocks noChangeAspect="1"/>
            </p:cNvPicPr>
            <p:nvPr userDrawn="1">
              <p:custDataLst>
                <p:tags r:id="rId5"/>
              </p:custDataLst>
            </p:nvPr>
          </p:nvPicPr>
          <p:blipFill rotWithShape="1">
            <a:blip r:embed="rId4"/>
            <a:srcRect/>
            <a:stretch>
              <a:fillRect/>
            </a:stretch>
          </p:blipFill>
          <p:spPr>
            <a:xfrm rot="10800000">
              <a:off x="-56100" y="0"/>
              <a:ext cx="6152100" cy="895507"/>
            </a:xfrm>
            <a:prstGeom prst="rect">
              <a:avLst/>
            </a:prstGeom>
          </p:spPr>
        </p:pic>
      </p:grpSp>
      <p:sp>
        <p:nvSpPr>
          <p:cNvPr id="8" name="矩形 7"/>
          <p:cNvSpPr/>
          <p:nvPr userDrawn="1">
            <p:custDataLst>
              <p:tags r:id="rId6"/>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7"/>
            </p:custDataLst>
          </p:nvPr>
        </p:nvSpPr>
        <p:spPr>
          <a:xfrm>
            <a:off x="604800" y="669600"/>
            <a:ext cx="10976400" cy="565200"/>
          </a:xfrm>
        </p:spPr>
        <p:txBody>
          <a:bodyPr anchor="ctr"/>
          <a:lstStyle>
            <a:lvl1pPr algn="ctr">
              <a:defRPr sz="32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grpSp>
        <p:nvGrpSpPr>
          <p:cNvPr id="23" name="组合 22"/>
          <p:cNvGrpSpPr/>
          <p:nvPr userDrawn="1">
            <p:custDataLst>
              <p:tags r:id="rId2"/>
            </p:custDataLst>
          </p:nvPr>
        </p:nvGrpSpPr>
        <p:grpSpPr>
          <a:xfrm>
            <a:off x="-75570" y="5962493"/>
            <a:ext cx="12304200" cy="895507"/>
            <a:chOff x="-75570" y="5962493"/>
            <a:chExt cx="12304200" cy="895507"/>
          </a:xfrm>
        </p:grpSpPr>
        <p:pic>
          <p:nvPicPr>
            <p:cNvPr id="24" name="图片 23"/>
            <p:cNvPicPr>
              <a:picLocks noChangeAspect="1"/>
            </p:cNvPicPr>
            <p:nvPr>
              <p:custDataLst>
                <p:tags r:id="rId3"/>
              </p:custDataLst>
            </p:nvPr>
          </p:nvPicPr>
          <p:blipFill rotWithShape="1">
            <a:blip r:embed="rId4"/>
            <a:srcRect/>
            <a:stretch>
              <a:fillRect/>
            </a:stretch>
          </p:blipFill>
          <p:spPr>
            <a:xfrm>
              <a:off x="-75570" y="5962493"/>
              <a:ext cx="6152100" cy="895507"/>
            </a:xfrm>
            <a:prstGeom prst="rect">
              <a:avLst/>
            </a:prstGeom>
          </p:spPr>
        </p:pic>
        <p:pic>
          <p:nvPicPr>
            <p:cNvPr id="25" name="图片 24"/>
            <p:cNvPicPr>
              <a:picLocks noChangeAspect="1"/>
            </p:cNvPicPr>
            <p:nvPr>
              <p:custDataLst>
                <p:tags r:id="rId5"/>
              </p:custDataLst>
            </p:nvPr>
          </p:nvPicPr>
          <p:blipFill rotWithShape="1">
            <a:blip r:embed="rId4"/>
            <a:srcRect/>
            <a:stretch>
              <a:fillRect/>
            </a:stretch>
          </p:blipFill>
          <p:spPr>
            <a:xfrm>
              <a:off x="6076530" y="5962493"/>
              <a:ext cx="6152100" cy="895507"/>
            </a:xfrm>
            <a:prstGeom prst="rect">
              <a:avLst/>
            </a:prstGeom>
          </p:spPr>
        </p:pic>
      </p:grpSp>
      <p:sp>
        <p:nvSpPr>
          <p:cNvPr id="10" name="矩形 9"/>
          <p:cNvSpPr/>
          <p:nvPr userDrawn="1">
            <p:custDataLst>
              <p:tags r:id="rId6"/>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p:custDataLst>
              <p:tags r:id="rId7"/>
            </p:custDataLst>
          </p:nvPr>
        </p:nvSpPr>
        <p:spPr>
          <a:xfrm>
            <a:off x="579600" y="237600"/>
            <a:ext cx="11037600" cy="441964"/>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grpSp>
        <p:nvGrpSpPr>
          <p:cNvPr id="11" name="组合 10"/>
          <p:cNvGrpSpPr/>
          <p:nvPr userDrawn="1">
            <p:custDataLst>
              <p:tags r:id="rId3"/>
            </p:custDataLst>
          </p:nvPr>
        </p:nvGrpSpPr>
        <p:grpSpPr>
          <a:xfrm>
            <a:off x="-75570" y="0"/>
            <a:ext cx="12323670" cy="6858000"/>
            <a:chOff x="-75570" y="0"/>
            <a:chExt cx="12323670" cy="6858000"/>
          </a:xfrm>
        </p:grpSpPr>
        <p:grpSp>
          <p:nvGrpSpPr>
            <p:cNvPr id="13" name="组合 12"/>
            <p:cNvGrpSpPr/>
            <p:nvPr userDrawn="1"/>
          </p:nvGrpSpPr>
          <p:grpSpPr>
            <a:xfrm>
              <a:off x="-75570" y="5962493"/>
              <a:ext cx="12304200" cy="895507"/>
              <a:chOff x="-75570" y="5962493"/>
              <a:chExt cx="12304200" cy="895507"/>
            </a:xfrm>
          </p:grpSpPr>
          <p:pic>
            <p:nvPicPr>
              <p:cNvPr id="17" name="图片 16"/>
              <p:cNvPicPr>
                <a:picLocks noChangeAspect="1"/>
              </p:cNvPicPr>
              <p:nvPr>
                <p:custDataLst>
                  <p:tags r:id="rId4"/>
                </p:custDataLst>
              </p:nvPr>
            </p:nvPicPr>
            <p:blipFill rotWithShape="1">
              <a:blip r:embed="rId5"/>
              <a:srcRect/>
              <a:stretch>
                <a:fillRect/>
              </a:stretch>
            </p:blipFill>
            <p:spPr>
              <a:xfrm>
                <a:off x="-75570" y="5962493"/>
                <a:ext cx="6152100" cy="895507"/>
              </a:xfrm>
              <a:prstGeom prst="rect">
                <a:avLst/>
              </a:prstGeom>
            </p:spPr>
          </p:pic>
          <p:pic>
            <p:nvPicPr>
              <p:cNvPr id="18" name="图片 17"/>
              <p:cNvPicPr>
                <a:picLocks noChangeAspect="1"/>
              </p:cNvPicPr>
              <p:nvPr>
                <p:custDataLst>
                  <p:tags r:id="rId6"/>
                </p:custDataLst>
              </p:nvPr>
            </p:nvPicPr>
            <p:blipFill rotWithShape="1">
              <a:blip r:embed="rId5"/>
              <a:srcRect/>
              <a:stretch>
                <a:fillRect/>
              </a:stretch>
            </p:blipFill>
            <p:spPr>
              <a:xfrm>
                <a:off x="6076530" y="5962493"/>
                <a:ext cx="6152100" cy="895507"/>
              </a:xfrm>
              <a:prstGeom prst="rect">
                <a:avLst/>
              </a:prstGeom>
            </p:spPr>
          </p:pic>
        </p:grpSp>
        <p:grpSp>
          <p:nvGrpSpPr>
            <p:cNvPr id="14" name="组合 13"/>
            <p:cNvGrpSpPr/>
            <p:nvPr userDrawn="1"/>
          </p:nvGrpSpPr>
          <p:grpSpPr>
            <a:xfrm rot="10800000">
              <a:off x="-56100" y="0"/>
              <a:ext cx="12304200" cy="895507"/>
              <a:chOff x="-75570" y="5962493"/>
              <a:chExt cx="12304200" cy="895507"/>
            </a:xfrm>
          </p:grpSpPr>
          <p:pic>
            <p:nvPicPr>
              <p:cNvPr id="15" name="图片 14"/>
              <p:cNvPicPr>
                <a:picLocks noChangeAspect="1"/>
              </p:cNvPicPr>
              <p:nvPr>
                <p:custDataLst>
                  <p:tags r:id="rId7"/>
                </p:custDataLst>
              </p:nvPr>
            </p:nvPicPr>
            <p:blipFill rotWithShape="1">
              <a:blip r:embed="rId5"/>
              <a:srcRect/>
              <a:stretch>
                <a:fillRect/>
              </a:stretch>
            </p:blipFill>
            <p:spPr>
              <a:xfrm>
                <a:off x="-75570" y="5962493"/>
                <a:ext cx="6152100" cy="895507"/>
              </a:xfrm>
              <a:prstGeom prst="rect">
                <a:avLst/>
              </a:prstGeom>
            </p:spPr>
          </p:pic>
          <p:pic>
            <p:nvPicPr>
              <p:cNvPr id="16" name="图片 15"/>
              <p:cNvPicPr>
                <a:picLocks noChangeAspect="1"/>
              </p:cNvPicPr>
              <p:nvPr>
                <p:custDataLst>
                  <p:tags r:id="rId8"/>
                </p:custDataLst>
              </p:nvPr>
            </p:nvPicPr>
            <p:blipFill rotWithShape="1">
              <a:blip r:embed="rId5"/>
              <a:srcRect/>
              <a:stretch>
                <a:fillRect/>
              </a:stretch>
            </p:blipFill>
            <p:spPr>
              <a:xfrm>
                <a:off x="6076530" y="5962493"/>
                <a:ext cx="6152100" cy="895507"/>
              </a:xfrm>
              <a:prstGeom prst="rect">
                <a:avLst/>
              </a:prstGeom>
            </p:spPr>
          </p:pic>
        </p:grpSp>
      </p:grpSp>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u="none" strike="noStrike" kern="1200" cap="none" spc="0" normalizeH="0">
                <a:latin typeface="微软雅黑" panose="020B0503020204020204" charset="-122"/>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6" Type="http://schemas.openxmlformats.org/officeDocument/2006/relationships/theme" Target="../theme/theme3.xml"/><Relationship Id="rId25" Type="http://schemas.openxmlformats.org/officeDocument/2006/relationships/tags" Target="../tags/tag168.xml"/><Relationship Id="rId24" Type="http://schemas.openxmlformats.org/officeDocument/2006/relationships/tags" Target="../tags/tag167.xml"/><Relationship Id="rId23" Type="http://schemas.openxmlformats.org/officeDocument/2006/relationships/tags" Target="../tags/tag166.xml"/><Relationship Id="rId22" Type="http://schemas.openxmlformats.org/officeDocument/2006/relationships/tags" Target="../tags/tag165.xml"/><Relationship Id="rId21" Type="http://schemas.openxmlformats.org/officeDocument/2006/relationships/tags" Target="../tags/tag164.xml"/><Relationship Id="rId20" Type="http://schemas.openxmlformats.org/officeDocument/2006/relationships/tags" Target="../tags/tag163.xml"/><Relationship Id="rId2" Type="http://schemas.openxmlformats.org/officeDocument/2006/relationships/slideLayout" Target="../slideLayouts/slideLayout24.xml"/><Relationship Id="rId19" Type="http://schemas.openxmlformats.org/officeDocument/2006/relationships/slideLayout" Target="../slideLayouts/slideLayout41.xml"/><Relationship Id="rId18" Type="http://schemas.openxmlformats.org/officeDocument/2006/relationships/slideLayout" Target="../slideLayouts/slideLayout40.xml"/><Relationship Id="rId17" Type="http://schemas.openxmlformats.org/officeDocument/2006/relationships/slideLayout" Target="../slideLayouts/slideLayout39.xml"/><Relationship Id="rId16" Type="http://schemas.openxmlformats.org/officeDocument/2006/relationships/slideLayout" Target="../slideLayouts/slideLayout38.xml"/><Relationship Id="rId15" Type="http://schemas.openxmlformats.org/officeDocument/2006/relationships/slideLayout" Target="../slideLayouts/slideLayout37.xml"/><Relationship Id="rId14" Type="http://schemas.openxmlformats.org/officeDocument/2006/relationships/slideLayout" Target="../slideLayouts/slideLayout36.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F3E307D7-356B-4F84-996D-333F8A90DC5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35A498B6-EE1B-4871-94FD-E60BD08EA51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9" Type="http://schemas.openxmlformats.org/officeDocument/2006/relationships/tags" Target="../tags/tag632.xml"/><Relationship Id="rId8" Type="http://schemas.openxmlformats.org/officeDocument/2006/relationships/tags" Target="../tags/tag631.xml"/><Relationship Id="rId7" Type="http://schemas.openxmlformats.org/officeDocument/2006/relationships/image" Target="../media/image7.jpeg"/><Relationship Id="rId6" Type="http://schemas.openxmlformats.org/officeDocument/2006/relationships/tags" Target="../tags/tag630.xml"/><Relationship Id="rId5" Type="http://schemas.openxmlformats.org/officeDocument/2006/relationships/tags" Target="../tags/tag629.xml"/><Relationship Id="rId4" Type="http://schemas.openxmlformats.org/officeDocument/2006/relationships/tags" Target="../tags/tag628.xml"/><Relationship Id="rId3" Type="http://schemas.openxmlformats.org/officeDocument/2006/relationships/tags" Target="../tags/tag627.xml"/><Relationship Id="rId2" Type="http://schemas.openxmlformats.org/officeDocument/2006/relationships/tags" Target="../tags/tag626.xml"/><Relationship Id="rId10" Type="http://schemas.openxmlformats.org/officeDocument/2006/relationships/slideLayout" Target="../slideLayouts/slideLayout12.xml"/><Relationship Id="rId1" Type="http://schemas.openxmlformats.org/officeDocument/2006/relationships/tags" Target="../tags/tag625.xml"/></Relationships>
</file>

<file path=ppt/slides/_rels/slide11.xml.rels><?xml version="1.0" encoding="UTF-8" standalone="yes"?>
<Relationships xmlns="http://schemas.openxmlformats.org/package/2006/relationships"><Relationship Id="rId9" Type="http://schemas.openxmlformats.org/officeDocument/2006/relationships/tags" Target="../tags/tag641.xml"/><Relationship Id="rId8" Type="http://schemas.openxmlformats.org/officeDocument/2006/relationships/tags" Target="../tags/tag640.xml"/><Relationship Id="rId7" Type="http://schemas.openxmlformats.org/officeDocument/2006/relationships/tags" Target="../tags/tag639.xml"/><Relationship Id="rId6" Type="http://schemas.openxmlformats.org/officeDocument/2006/relationships/tags" Target="../tags/tag638.xml"/><Relationship Id="rId5" Type="http://schemas.openxmlformats.org/officeDocument/2006/relationships/tags" Target="../tags/tag637.xml"/><Relationship Id="rId4" Type="http://schemas.openxmlformats.org/officeDocument/2006/relationships/tags" Target="../tags/tag636.xml"/><Relationship Id="rId3" Type="http://schemas.openxmlformats.org/officeDocument/2006/relationships/tags" Target="../tags/tag635.xml"/><Relationship Id="rId2" Type="http://schemas.openxmlformats.org/officeDocument/2006/relationships/tags" Target="../tags/tag634.xml"/><Relationship Id="rId11" Type="http://schemas.openxmlformats.org/officeDocument/2006/relationships/slideLayout" Target="../slideLayouts/slideLayout12.xml"/><Relationship Id="rId10" Type="http://schemas.openxmlformats.org/officeDocument/2006/relationships/tags" Target="../tags/tag642.xml"/><Relationship Id="rId1" Type="http://schemas.openxmlformats.org/officeDocument/2006/relationships/tags" Target="../tags/tag633.xml"/></Relationships>
</file>

<file path=ppt/slides/_rels/slide12.xml.rels><?xml version="1.0" encoding="UTF-8" standalone="yes"?>
<Relationships xmlns="http://schemas.openxmlformats.org/package/2006/relationships"><Relationship Id="rId9" Type="http://schemas.openxmlformats.org/officeDocument/2006/relationships/tags" Target="../tags/tag651.xml"/><Relationship Id="rId8" Type="http://schemas.openxmlformats.org/officeDocument/2006/relationships/tags" Target="../tags/tag650.xml"/><Relationship Id="rId7" Type="http://schemas.openxmlformats.org/officeDocument/2006/relationships/tags" Target="../tags/tag649.xml"/><Relationship Id="rId6" Type="http://schemas.openxmlformats.org/officeDocument/2006/relationships/tags" Target="../tags/tag648.xml"/><Relationship Id="rId5" Type="http://schemas.openxmlformats.org/officeDocument/2006/relationships/tags" Target="../tags/tag647.xml"/><Relationship Id="rId4" Type="http://schemas.openxmlformats.org/officeDocument/2006/relationships/tags" Target="../tags/tag646.xml"/><Relationship Id="rId3" Type="http://schemas.openxmlformats.org/officeDocument/2006/relationships/tags" Target="../tags/tag645.xml"/><Relationship Id="rId2" Type="http://schemas.openxmlformats.org/officeDocument/2006/relationships/tags" Target="../tags/tag644.xml"/><Relationship Id="rId10" Type="http://schemas.openxmlformats.org/officeDocument/2006/relationships/slideLayout" Target="../slideLayouts/slideLayout12.xml"/><Relationship Id="rId1" Type="http://schemas.openxmlformats.org/officeDocument/2006/relationships/tags" Target="../tags/tag643.xml"/></Relationships>
</file>

<file path=ppt/slides/_rels/slide13.xml.rels><?xml version="1.0" encoding="UTF-8" standalone="yes"?>
<Relationships xmlns="http://schemas.openxmlformats.org/package/2006/relationships"><Relationship Id="rId9" Type="http://schemas.openxmlformats.org/officeDocument/2006/relationships/tags" Target="../tags/tag660.xml"/><Relationship Id="rId8" Type="http://schemas.openxmlformats.org/officeDocument/2006/relationships/tags" Target="../tags/tag659.xml"/><Relationship Id="rId7" Type="http://schemas.openxmlformats.org/officeDocument/2006/relationships/tags" Target="../tags/tag658.xml"/><Relationship Id="rId6" Type="http://schemas.openxmlformats.org/officeDocument/2006/relationships/tags" Target="../tags/tag657.xml"/><Relationship Id="rId5" Type="http://schemas.openxmlformats.org/officeDocument/2006/relationships/tags" Target="../tags/tag656.xml"/><Relationship Id="rId4" Type="http://schemas.openxmlformats.org/officeDocument/2006/relationships/tags" Target="../tags/tag655.xml"/><Relationship Id="rId3" Type="http://schemas.openxmlformats.org/officeDocument/2006/relationships/tags" Target="../tags/tag654.xml"/><Relationship Id="rId2" Type="http://schemas.openxmlformats.org/officeDocument/2006/relationships/tags" Target="../tags/tag653.xml"/><Relationship Id="rId11" Type="http://schemas.openxmlformats.org/officeDocument/2006/relationships/slideLayout" Target="../slideLayouts/slideLayout12.xml"/><Relationship Id="rId10" Type="http://schemas.openxmlformats.org/officeDocument/2006/relationships/tags" Target="../tags/tag661.xml"/><Relationship Id="rId1" Type="http://schemas.openxmlformats.org/officeDocument/2006/relationships/tags" Target="../tags/tag652.xml"/></Relationships>
</file>

<file path=ppt/slides/_rels/slide14.xml.rels><?xml version="1.0" encoding="UTF-8" standalone="yes"?>
<Relationships xmlns="http://schemas.openxmlformats.org/package/2006/relationships"><Relationship Id="rId9" Type="http://schemas.openxmlformats.org/officeDocument/2006/relationships/tags" Target="../tags/tag670.xml"/><Relationship Id="rId8" Type="http://schemas.openxmlformats.org/officeDocument/2006/relationships/tags" Target="../tags/tag669.xml"/><Relationship Id="rId7" Type="http://schemas.openxmlformats.org/officeDocument/2006/relationships/tags" Target="../tags/tag668.xml"/><Relationship Id="rId6" Type="http://schemas.openxmlformats.org/officeDocument/2006/relationships/tags" Target="../tags/tag667.xml"/><Relationship Id="rId5" Type="http://schemas.openxmlformats.org/officeDocument/2006/relationships/tags" Target="../tags/tag666.xml"/><Relationship Id="rId4" Type="http://schemas.openxmlformats.org/officeDocument/2006/relationships/tags" Target="../tags/tag665.xml"/><Relationship Id="rId3" Type="http://schemas.openxmlformats.org/officeDocument/2006/relationships/tags" Target="../tags/tag664.xml"/><Relationship Id="rId2" Type="http://schemas.openxmlformats.org/officeDocument/2006/relationships/tags" Target="../tags/tag663.xml"/><Relationship Id="rId11" Type="http://schemas.openxmlformats.org/officeDocument/2006/relationships/slideLayout" Target="../slideLayouts/slideLayout12.xml"/><Relationship Id="rId10" Type="http://schemas.openxmlformats.org/officeDocument/2006/relationships/tags" Target="../tags/tag671.xml"/><Relationship Id="rId1" Type="http://schemas.openxmlformats.org/officeDocument/2006/relationships/tags" Target="../tags/tag662.xml"/></Relationships>
</file>

<file path=ppt/slides/_rels/slide15.xml.rels><?xml version="1.0" encoding="UTF-8" standalone="yes"?>
<Relationships xmlns="http://schemas.openxmlformats.org/package/2006/relationships"><Relationship Id="rId9" Type="http://schemas.openxmlformats.org/officeDocument/2006/relationships/tags" Target="../tags/tag680.xml"/><Relationship Id="rId8" Type="http://schemas.openxmlformats.org/officeDocument/2006/relationships/tags" Target="../tags/tag679.xml"/><Relationship Id="rId7" Type="http://schemas.openxmlformats.org/officeDocument/2006/relationships/tags" Target="../tags/tag678.xml"/><Relationship Id="rId6" Type="http://schemas.openxmlformats.org/officeDocument/2006/relationships/tags" Target="../tags/tag677.xml"/><Relationship Id="rId5" Type="http://schemas.openxmlformats.org/officeDocument/2006/relationships/tags" Target="../tags/tag676.xml"/><Relationship Id="rId4" Type="http://schemas.openxmlformats.org/officeDocument/2006/relationships/tags" Target="../tags/tag675.xml"/><Relationship Id="rId3" Type="http://schemas.openxmlformats.org/officeDocument/2006/relationships/tags" Target="../tags/tag674.xml"/><Relationship Id="rId2" Type="http://schemas.openxmlformats.org/officeDocument/2006/relationships/tags" Target="../tags/tag673.xml"/><Relationship Id="rId10" Type="http://schemas.openxmlformats.org/officeDocument/2006/relationships/slideLayout" Target="../slideLayouts/slideLayout12.xml"/><Relationship Id="rId1" Type="http://schemas.openxmlformats.org/officeDocument/2006/relationships/tags" Target="../tags/tag672.xml"/></Relationships>
</file>

<file path=ppt/slides/_rels/slide16.xml.rels><?xml version="1.0" encoding="UTF-8" standalone="yes"?>
<Relationships xmlns="http://schemas.openxmlformats.org/package/2006/relationships"><Relationship Id="rId9" Type="http://schemas.openxmlformats.org/officeDocument/2006/relationships/tags" Target="../tags/tag689.xml"/><Relationship Id="rId8" Type="http://schemas.openxmlformats.org/officeDocument/2006/relationships/tags" Target="../tags/tag688.xml"/><Relationship Id="rId7" Type="http://schemas.openxmlformats.org/officeDocument/2006/relationships/tags" Target="../tags/tag687.xml"/><Relationship Id="rId6" Type="http://schemas.openxmlformats.org/officeDocument/2006/relationships/tags" Target="../tags/tag686.xml"/><Relationship Id="rId5" Type="http://schemas.openxmlformats.org/officeDocument/2006/relationships/tags" Target="../tags/tag685.xml"/><Relationship Id="rId4" Type="http://schemas.openxmlformats.org/officeDocument/2006/relationships/tags" Target="../tags/tag684.xml"/><Relationship Id="rId3" Type="http://schemas.openxmlformats.org/officeDocument/2006/relationships/tags" Target="../tags/tag683.xml"/><Relationship Id="rId2" Type="http://schemas.openxmlformats.org/officeDocument/2006/relationships/tags" Target="../tags/tag682.xml"/><Relationship Id="rId10" Type="http://schemas.openxmlformats.org/officeDocument/2006/relationships/slideLayout" Target="../slideLayouts/slideLayout12.xml"/><Relationship Id="rId1" Type="http://schemas.openxmlformats.org/officeDocument/2006/relationships/tags" Target="../tags/tag681.xml"/></Relationships>
</file>

<file path=ppt/slides/_rels/slide17.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tags" Target="../tags/tag696.xml"/><Relationship Id="rId6" Type="http://schemas.openxmlformats.org/officeDocument/2006/relationships/tags" Target="../tags/tag695.xml"/><Relationship Id="rId5" Type="http://schemas.openxmlformats.org/officeDocument/2006/relationships/tags" Target="../tags/tag694.xml"/><Relationship Id="rId4" Type="http://schemas.openxmlformats.org/officeDocument/2006/relationships/tags" Target="../tags/tag693.xml"/><Relationship Id="rId3" Type="http://schemas.openxmlformats.org/officeDocument/2006/relationships/tags" Target="../tags/tag692.xml"/><Relationship Id="rId2" Type="http://schemas.openxmlformats.org/officeDocument/2006/relationships/tags" Target="../tags/tag691.xml"/><Relationship Id="rId10" Type="http://schemas.openxmlformats.org/officeDocument/2006/relationships/slideLayout" Target="../slideLayouts/slideLayout12.xml"/><Relationship Id="rId1" Type="http://schemas.openxmlformats.org/officeDocument/2006/relationships/tags" Target="../tags/tag690.xml"/></Relationships>
</file>

<file path=ppt/slides/_rels/slide18.xml.rels><?xml version="1.0" encoding="UTF-8" standalone="yes"?>
<Relationships xmlns="http://schemas.openxmlformats.org/package/2006/relationships"><Relationship Id="rId9" Type="http://schemas.openxmlformats.org/officeDocument/2006/relationships/tags" Target="../tags/tag707.xml"/><Relationship Id="rId8" Type="http://schemas.openxmlformats.org/officeDocument/2006/relationships/tags" Target="../tags/tag706.xml"/><Relationship Id="rId7" Type="http://schemas.openxmlformats.org/officeDocument/2006/relationships/tags" Target="../tags/tag705.xml"/><Relationship Id="rId6" Type="http://schemas.openxmlformats.org/officeDocument/2006/relationships/tags" Target="../tags/tag704.xml"/><Relationship Id="rId5" Type="http://schemas.openxmlformats.org/officeDocument/2006/relationships/tags" Target="../tags/tag703.xml"/><Relationship Id="rId4" Type="http://schemas.openxmlformats.org/officeDocument/2006/relationships/tags" Target="../tags/tag702.xml"/><Relationship Id="rId31" Type="http://schemas.openxmlformats.org/officeDocument/2006/relationships/slideLayout" Target="../slideLayouts/slideLayout12.xml"/><Relationship Id="rId30" Type="http://schemas.openxmlformats.org/officeDocument/2006/relationships/tags" Target="../tags/tag728.xml"/><Relationship Id="rId3" Type="http://schemas.openxmlformats.org/officeDocument/2006/relationships/tags" Target="../tags/tag701.xml"/><Relationship Id="rId29" Type="http://schemas.openxmlformats.org/officeDocument/2006/relationships/tags" Target="../tags/tag727.xml"/><Relationship Id="rId28" Type="http://schemas.openxmlformats.org/officeDocument/2006/relationships/tags" Target="../tags/tag726.xml"/><Relationship Id="rId27" Type="http://schemas.openxmlformats.org/officeDocument/2006/relationships/tags" Target="../tags/tag725.xml"/><Relationship Id="rId26" Type="http://schemas.openxmlformats.org/officeDocument/2006/relationships/tags" Target="../tags/tag724.xml"/><Relationship Id="rId25" Type="http://schemas.openxmlformats.org/officeDocument/2006/relationships/tags" Target="../tags/tag723.xml"/><Relationship Id="rId24" Type="http://schemas.openxmlformats.org/officeDocument/2006/relationships/tags" Target="../tags/tag722.xml"/><Relationship Id="rId23" Type="http://schemas.openxmlformats.org/officeDocument/2006/relationships/tags" Target="../tags/tag721.xml"/><Relationship Id="rId22" Type="http://schemas.openxmlformats.org/officeDocument/2006/relationships/tags" Target="../tags/tag720.xml"/><Relationship Id="rId21" Type="http://schemas.openxmlformats.org/officeDocument/2006/relationships/tags" Target="../tags/tag719.xml"/><Relationship Id="rId20" Type="http://schemas.openxmlformats.org/officeDocument/2006/relationships/tags" Target="../tags/tag718.xml"/><Relationship Id="rId2" Type="http://schemas.openxmlformats.org/officeDocument/2006/relationships/tags" Target="../tags/tag700.xml"/><Relationship Id="rId19" Type="http://schemas.openxmlformats.org/officeDocument/2006/relationships/tags" Target="../tags/tag717.xml"/><Relationship Id="rId18" Type="http://schemas.openxmlformats.org/officeDocument/2006/relationships/tags" Target="../tags/tag716.xml"/><Relationship Id="rId17" Type="http://schemas.openxmlformats.org/officeDocument/2006/relationships/tags" Target="../tags/tag715.xml"/><Relationship Id="rId16" Type="http://schemas.openxmlformats.org/officeDocument/2006/relationships/tags" Target="../tags/tag714.xml"/><Relationship Id="rId15" Type="http://schemas.openxmlformats.org/officeDocument/2006/relationships/tags" Target="../tags/tag713.xml"/><Relationship Id="rId14" Type="http://schemas.openxmlformats.org/officeDocument/2006/relationships/tags" Target="../tags/tag712.xml"/><Relationship Id="rId13" Type="http://schemas.openxmlformats.org/officeDocument/2006/relationships/tags" Target="../tags/tag711.xml"/><Relationship Id="rId12" Type="http://schemas.openxmlformats.org/officeDocument/2006/relationships/tags" Target="../tags/tag710.xml"/><Relationship Id="rId11" Type="http://schemas.openxmlformats.org/officeDocument/2006/relationships/tags" Target="../tags/tag709.xml"/><Relationship Id="rId10" Type="http://schemas.openxmlformats.org/officeDocument/2006/relationships/tags" Target="../tags/tag708.xml"/><Relationship Id="rId1" Type="http://schemas.openxmlformats.org/officeDocument/2006/relationships/tags" Target="../tags/tag699.xml"/></Relationships>
</file>

<file path=ppt/slides/_rels/slide19.xml.rels><?xml version="1.0" encoding="UTF-8" standalone="yes"?>
<Relationships xmlns="http://schemas.openxmlformats.org/package/2006/relationships"><Relationship Id="rId9" Type="http://schemas.openxmlformats.org/officeDocument/2006/relationships/tags" Target="../tags/tag735.xml"/><Relationship Id="rId8" Type="http://schemas.openxmlformats.org/officeDocument/2006/relationships/tags" Target="../tags/tag734.xml"/><Relationship Id="rId7" Type="http://schemas.openxmlformats.org/officeDocument/2006/relationships/tags" Target="../tags/tag733.xml"/><Relationship Id="rId6" Type="http://schemas.openxmlformats.org/officeDocument/2006/relationships/tags" Target="../tags/tag732.xml"/><Relationship Id="rId5" Type="http://schemas.openxmlformats.org/officeDocument/2006/relationships/tags" Target="../tags/tag731.xml"/><Relationship Id="rId4" Type="http://schemas.openxmlformats.org/officeDocument/2006/relationships/image" Target="../media/image9.jpeg"/><Relationship Id="rId3" Type="http://schemas.openxmlformats.org/officeDocument/2006/relationships/tags" Target="../tags/tag730.xml"/><Relationship Id="rId2" Type="http://schemas.openxmlformats.org/officeDocument/2006/relationships/image" Target="../media/image8.png"/><Relationship Id="rId12" Type="http://schemas.openxmlformats.org/officeDocument/2006/relationships/slideLayout" Target="../slideLayouts/slideLayout12.xml"/><Relationship Id="rId11" Type="http://schemas.openxmlformats.org/officeDocument/2006/relationships/tags" Target="../tags/tag737.xml"/><Relationship Id="rId10" Type="http://schemas.openxmlformats.org/officeDocument/2006/relationships/tags" Target="../tags/tag736.xml"/><Relationship Id="rId1" Type="http://schemas.openxmlformats.org/officeDocument/2006/relationships/tags" Target="../tags/tag72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169.xml"/></Relationships>
</file>

<file path=ppt/slides/_rels/slide20.xml.rels><?xml version="1.0" encoding="UTF-8" standalone="yes"?>
<Relationships xmlns="http://schemas.openxmlformats.org/package/2006/relationships"><Relationship Id="rId9" Type="http://schemas.openxmlformats.org/officeDocument/2006/relationships/tags" Target="../tags/tag746.xml"/><Relationship Id="rId8" Type="http://schemas.openxmlformats.org/officeDocument/2006/relationships/tags" Target="../tags/tag745.xml"/><Relationship Id="rId7" Type="http://schemas.openxmlformats.org/officeDocument/2006/relationships/tags" Target="../tags/tag744.xml"/><Relationship Id="rId6" Type="http://schemas.openxmlformats.org/officeDocument/2006/relationships/tags" Target="../tags/tag743.xml"/><Relationship Id="rId5" Type="http://schemas.openxmlformats.org/officeDocument/2006/relationships/tags" Target="../tags/tag742.xml"/><Relationship Id="rId4" Type="http://schemas.openxmlformats.org/officeDocument/2006/relationships/tags" Target="../tags/tag741.xml"/><Relationship Id="rId3" Type="http://schemas.openxmlformats.org/officeDocument/2006/relationships/tags" Target="../tags/tag740.xml"/><Relationship Id="rId2" Type="http://schemas.openxmlformats.org/officeDocument/2006/relationships/tags" Target="../tags/tag739.xml"/><Relationship Id="rId10" Type="http://schemas.openxmlformats.org/officeDocument/2006/relationships/slideLayout" Target="../slideLayouts/slideLayout12.xml"/><Relationship Id="rId1" Type="http://schemas.openxmlformats.org/officeDocument/2006/relationships/tags" Target="../tags/tag738.xml"/></Relationships>
</file>

<file path=ppt/slides/_rels/slide21.xml.rels><?xml version="1.0" encoding="UTF-8" standalone="yes"?>
<Relationships xmlns="http://schemas.openxmlformats.org/package/2006/relationships"><Relationship Id="rId9" Type="http://schemas.openxmlformats.org/officeDocument/2006/relationships/tags" Target="../tags/tag755.xml"/><Relationship Id="rId8" Type="http://schemas.openxmlformats.org/officeDocument/2006/relationships/tags" Target="../tags/tag754.xml"/><Relationship Id="rId7" Type="http://schemas.openxmlformats.org/officeDocument/2006/relationships/tags" Target="../tags/tag753.xml"/><Relationship Id="rId6" Type="http://schemas.openxmlformats.org/officeDocument/2006/relationships/tags" Target="../tags/tag752.xml"/><Relationship Id="rId5" Type="http://schemas.openxmlformats.org/officeDocument/2006/relationships/tags" Target="../tags/tag751.xml"/><Relationship Id="rId4" Type="http://schemas.openxmlformats.org/officeDocument/2006/relationships/tags" Target="../tags/tag750.xml"/><Relationship Id="rId3" Type="http://schemas.openxmlformats.org/officeDocument/2006/relationships/tags" Target="../tags/tag749.xml"/><Relationship Id="rId2" Type="http://schemas.openxmlformats.org/officeDocument/2006/relationships/tags" Target="../tags/tag748.xml"/><Relationship Id="rId10" Type="http://schemas.openxmlformats.org/officeDocument/2006/relationships/slideLayout" Target="../slideLayouts/slideLayout12.xml"/><Relationship Id="rId1" Type="http://schemas.openxmlformats.org/officeDocument/2006/relationships/tags" Target="../tags/tag747.xml"/></Relationships>
</file>

<file path=ppt/slides/_rels/slide22.xml.rels><?xml version="1.0" encoding="UTF-8" standalone="yes"?>
<Relationships xmlns="http://schemas.openxmlformats.org/package/2006/relationships"><Relationship Id="rId9" Type="http://schemas.openxmlformats.org/officeDocument/2006/relationships/tags" Target="../tags/tag764.xml"/><Relationship Id="rId8" Type="http://schemas.openxmlformats.org/officeDocument/2006/relationships/tags" Target="../tags/tag763.xml"/><Relationship Id="rId7" Type="http://schemas.openxmlformats.org/officeDocument/2006/relationships/tags" Target="../tags/tag762.xml"/><Relationship Id="rId6" Type="http://schemas.openxmlformats.org/officeDocument/2006/relationships/tags" Target="../tags/tag761.xml"/><Relationship Id="rId5" Type="http://schemas.openxmlformats.org/officeDocument/2006/relationships/tags" Target="../tags/tag760.xml"/><Relationship Id="rId4" Type="http://schemas.openxmlformats.org/officeDocument/2006/relationships/tags" Target="../tags/tag759.xml"/><Relationship Id="rId3" Type="http://schemas.openxmlformats.org/officeDocument/2006/relationships/tags" Target="../tags/tag758.xml"/><Relationship Id="rId2" Type="http://schemas.openxmlformats.org/officeDocument/2006/relationships/tags" Target="../tags/tag757.xml"/><Relationship Id="rId10" Type="http://schemas.openxmlformats.org/officeDocument/2006/relationships/slideLayout" Target="../slideLayouts/slideLayout12.xml"/><Relationship Id="rId1" Type="http://schemas.openxmlformats.org/officeDocument/2006/relationships/tags" Target="../tags/tag756.xml"/></Relationships>
</file>

<file path=ppt/slides/_rels/slide23.xml.rels><?xml version="1.0" encoding="UTF-8" standalone="yes"?>
<Relationships xmlns="http://schemas.openxmlformats.org/package/2006/relationships"><Relationship Id="rId9" Type="http://schemas.openxmlformats.org/officeDocument/2006/relationships/tags" Target="../tags/tag773.xml"/><Relationship Id="rId8" Type="http://schemas.openxmlformats.org/officeDocument/2006/relationships/tags" Target="../tags/tag772.xml"/><Relationship Id="rId7" Type="http://schemas.openxmlformats.org/officeDocument/2006/relationships/tags" Target="../tags/tag771.xml"/><Relationship Id="rId6" Type="http://schemas.openxmlformats.org/officeDocument/2006/relationships/tags" Target="../tags/tag770.xml"/><Relationship Id="rId5" Type="http://schemas.openxmlformats.org/officeDocument/2006/relationships/tags" Target="../tags/tag769.xml"/><Relationship Id="rId4" Type="http://schemas.openxmlformats.org/officeDocument/2006/relationships/tags" Target="../tags/tag768.xml"/><Relationship Id="rId3" Type="http://schemas.openxmlformats.org/officeDocument/2006/relationships/tags" Target="../tags/tag767.xml"/><Relationship Id="rId2" Type="http://schemas.openxmlformats.org/officeDocument/2006/relationships/tags" Target="../tags/tag766.xml"/><Relationship Id="rId14" Type="http://schemas.openxmlformats.org/officeDocument/2006/relationships/slideLayout" Target="../slideLayouts/slideLayout12.xml"/><Relationship Id="rId13" Type="http://schemas.openxmlformats.org/officeDocument/2006/relationships/tags" Target="../tags/tag777.xml"/><Relationship Id="rId12" Type="http://schemas.openxmlformats.org/officeDocument/2006/relationships/tags" Target="../tags/tag776.xml"/><Relationship Id="rId11" Type="http://schemas.openxmlformats.org/officeDocument/2006/relationships/tags" Target="../tags/tag775.xml"/><Relationship Id="rId10" Type="http://schemas.openxmlformats.org/officeDocument/2006/relationships/tags" Target="../tags/tag774.xml"/><Relationship Id="rId1" Type="http://schemas.openxmlformats.org/officeDocument/2006/relationships/tags" Target="../tags/tag765.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783.xml"/><Relationship Id="rId5" Type="http://schemas.openxmlformats.org/officeDocument/2006/relationships/tags" Target="../tags/tag782.xml"/><Relationship Id="rId4" Type="http://schemas.openxmlformats.org/officeDocument/2006/relationships/tags" Target="../tags/tag781.xml"/><Relationship Id="rId3" Type="http://schemas.openxmlformats.org/officeDocument/2006/relationships/tags" Target="../tags/tag780.xml"/><Relationship Id="rId2" Type="http://schemas.openxmlformats.org/officeDocument/2006/relationships/tags" Target="../tags/tag779.xml"/><Relationship Id="rId1" Type="http://schemas.openxmlformats.org/officeDocument/2006/relationships/tags" Target="../tags/tag778.xml"/></Relationships>
</file>

<file path=ppt/slides/_rels/slide25.xml.rels><?xml version="1.0" encoding="UTF-8" standalone="yes"?>
<Relationships xmlns="http://schemas.openxmlformats.org/package/2006/relationships"><Relationship Id="rId9" Type="http://schemas.openxmlformats.org/officeDocument/2006/relationships/tags" Target="../tags/tag792.xml"/><Relationship Id="rId8" Type="http://schemas.openxmlformats.org/officeDocument/2006/relationships/tags" Target="../tags/tag791.xml"/><Relationship Id="rId7" Type="http://schemas.openxmlformats.org/officeDocument/2006/relationships/tags" Target="../tags/tag790.xml"/><Relationship Id="rId6" Type="http://schemas.openxmlformats.org/officeDocument/2006/relationships/tags" Target="../tags/tag789.xml"/><Relationship Id="rId5" Type="http://schemas.openxmlformats.org/officeDocument/2006/relationships/tags" Target="../tags/tag788.xml"/><Relationship Id="rId4" Type="http://schemas.openxmlformats.org/officeDocument/2006/relationships/tags" Target="../tags/tag787.xml"/><Relationship Id="rId3" Type="http://schemas.openxmlformats.org/officeDocument/2006/relationships/tags" Target="../tags/tag786.xml"/><Relationship Id="rId26" Type="http://schemas.openxmlformats.org/officeDocument/2006/relationships/slideLayout" Target="../slideLayouts/slideLayout12.xml"/><Relationship Id="rId25" Type="http://schemas.openxmlformats.org/officeDocument/2006/relationships/tags" Target="../tags/tag808.xml"/><Relationship Id="rId24" Type="http://schemas.openxmlformats.org/officeDocument/2006/relationships/tags" Target="../tags/tag807.xml"/><Relationship Id="rId23" Type="http://schemas.openxmlformats.org/officeDocument/2006/relationships/tags" Target="../tags/tag806.xml"/><Relationship Id="rId22" Type="http://schemas.openxmlformats.org/officeDocument/2006/relationships/tags" Target="../tags/tag805.xml"/><Relationship Id="rId21" Type="http://schemas.openxmlformats.org/officeDocument/2006/relationships/tags" Target="../tags/tag804.xml"/><Relationship Id="rId20" Type="http://schemas.openxmlformats.org/officeDocument/2006/relationships/tags" Target="../tags/tag803.xml"/><Relationship Id="rId2" Type="http://schemas.openxmlformats.org/officeDocument/2006/relationships/tags" Target="../tags/tag785.xml"/><Relationship Id="rId19" Type="http://schemas.openxmlformats.org/officeDocument/2006/relationships/tags" Target="../tags/tag802.xml"/><Relationship Id="rId18" Type="http://schemas.openxmlformats.org/officeDocument/2006/relationships/tags" Target="../tags/tag801.xml"/><Relationship Id="rId17" Type="http://schemas.openxmlformats.org/officeDocument/2006/relationships/tags" Target="../tags/tag800.xml"/><Relationship Id="rId16" Type="http://schemas.openxmlformats.org/officeDocument/2006/relationships/tags" Target="../tags/tag799.xml"/><Relationship Id="rId15" Type="http://schemas.openxmlformats.org/officeDocument/2006/relationships/tags" Target="../tags/tag798.xml"/><Relationship Id="rId14" Type="http://schemas.openxmlformats.org/officeDocument/2006/relationships/tags" Target="../tags/tag797.xml"/><Relationship Id="rId13" Type="http://schemas.openxmlformats.org/officeDocument/2006/relationships/tags" Target="../tags/tag796.xml"/><Relationship Id="rId12" Type="http://schemas.openxmlformats.org/officeDocument/2006/relationships/tags" Target="../tags/tag795.xml"/><Relationship Id="rId11" Type="http://schemas.openxmlformats.org/officeDocument/2006/relationships/tags" Target="../tags/tag794.xml"/><Relationship Id="rId10" Type="http://schemas.openxmlformats.org/officeDocument/2006/relationships/tags" Target="../tags/tag793.xml"/><Relationship Id="rId1" Type="http://schemas.openxmlformats.org/officeDocument/2006/relationships/tags" Target="../tags/tag784.xml"/></Relationships>
</file>

<file path=ppt/slides/_rels/slide26.xml.rels><?xml version="1.0" encoding="UTF-8" standalone="yes"?>
<Relationships xmlns="http://schemas.openxmlformats.org/package/2006/relationships"><Relationship Id="rId9" Type="http://schemas.openxmlformats.org/officeDocument/2006/relationships/tags" Target="../tags/tag817.xml"/><Relationship Id="rId8" Type="http://schemas.openxmlformats.org/officeDocument/2006/relationships/tags" Target="../tags/tag816.xml"/><Relationship Id="rId7" Type="http://schemas.openxmlformats.org/officeDocument/2006/relationships/tags" Target="../tags/tag815.xml"/><Relationship Id="rId6" Type="http://schemas.openxmlformats.org/officeDocument/2006/relationships/tags" Target="../tags/tag814.xml"/><Relationship Id="rId5" Type="http://schemas.openxmlformats.org/officeDocument/2006/relationships/tags" Target="../tags/tag813.xml"/><Relationship Id="rId4" Type="http://schemas.openxmlformats.org/officeDocument/2006/relationships/tags" Target="../tags/tag812.xml"/><Relationship Id="rId3" Type="http://schemas.openxmlformats.org/officeDocument/2006/relationships/tags" Target="../tags/tag811.xml"/><Relationship Id="rId2" Type="http://schemas.openxmlformats.org/officeDocument/2006/relationships/tags" Target="../tags/tag810.xml"/><Relationship Id="rId10" Type="http://schemas.openxmlformats.org/officeDocument/2006/relationships/slideLayout" Target="../slideLayouts/slideLayout12.xml"/><Relationship Id="rId1" Type="http://schemas.openxmlformats.org/officeDocument/2006/relationships/tags" Target="../tags/tag809.xml"/></Relationships>
</file>

<file path=ppt/slides/_rels/slide27.xml.rels><?xml version="1.0" encoding="UTF-8" standalone="yes"?>
<Relationships xmlns="http://schemas.openxmlformats.org/package/2006/relationships"><Relationship Id="rId9" Type="http://schemas.openxmlformats.org/officeDocument/2006/relationships/tags" Target="../tags/tag825.xml"/><Relationship Id="rId8" Type="http://schemas.openxmlformats.org/officeDocument/2006/relationships/image" Target="../media/image10.png"/><Relationship Id="rId7" Type="http://schemas.openxmlformats.org/officeDocument/2006/relationships/tags" Target="../tags/tag824.xml"/><Relationship Id="rId6" Type="http://schemas.openxmlformats.org/officeDocument/2006/relationships/tags" Target="../tags/tag823.xml"/><Relationship Id="rId5" Type="http://schemas.openxmlformats.org/officeDocument/2006/relationships/tags" Target="../tags/tag822.xml"/><Relationship Id="rId4" Type="http://schemas.openxmlformats.org/officeDocument/2006/relationships/tags" Target="../tags/tag821.xml"/><Relationship Id="rId3" Type="http://schemas.openxmlformats.org/officeDocument/2006/relationships/tags" Target="../tags/tag820.xml"/><Relationship Id="rId2" Type="http://schemas.openxmlformats.org/officeDocument/2006/relationships/tags" Target="../tags/tag819.xml"/><Relationship Id="rId10" Type="http://schemas.openxmlformats.org/officeDocument/2006/relationships/slideLayout" Target="../slideLayouts/slideLayout12.xml"/><Relationship Id="rId1" Type="http://schemas.openxmlformats.org/officeDocument/2006/relationships/tags" Target="../tags/tag818.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831.xml"/><Relationship Id="rId7" Type="http://schemas.openxmlformats.org/officeDocument/2006/relationships/tags" Target="../tags/tag830.xml"/><Relationship Id="rId6" Type="http://schemas.openxmlformats.org/officeDocument/2006/relationships/tags" Target="../tags/tag829.xml"/><Relationship Id="rId5" Type="http://schemas.openxmlformats.org/officeDocument/2006/relationships/tags" Target="../tags/tag828.xml"/><Relationship Id="rId4" Type="http://schemas.openxmlformats.org/officeDocument/2006/relationships/image" Target="../media/image12.jpeg"/><Relationship Id="rId3" Type="http://schemas.openxmlformats.org/officeDocument/2006/relationships/tags" Target="../tags/tag827.xml"/><Relationship Id="rId2" Type="http://schemas.openxmlformats.org/officeDocument/2006/relationships/image" Target="../media/image11.jpeg"/><Relationship Id="rId1" Type="http://schemas.openxmlformats.org/officeDocument/2006/relationships/tags" Target="../tags/tag826.xml"/></Relationships>
</file>

<file path=ppt/slides/_rels/slide29.xml.rels><?xml version="1.0" encoding="UTF-8" standalone="yes"?>
<Relationships xmlns="http://schemas.openxmlformats.org/package/2006/relationships"><Relationship Id="rId9" Type="http://schemas.openxmlformats.org/officeDocument/2006/relationships/tags" Target="../tags/tag839.xml"/><Relationship Id="rId8" Type="http://schemas.openxmlformats.org/officeDocument/2006/relationships/tags" Target="../tags/tag838.xml"/><Relationship Id="rId7" Type="http://schemas.openxmlformats.org/officeDocument/2006/relationships/image" Target="../media/image13.png"/><Relationship Id="rId6" Type="http://schemas.openxmlformats.org/officeDocument/2006/relationships/tags" Target="../tags/tag837.xml"/><Relationship Id="rId5" Type="http://schemas.openxmlformats.org/officeDocument/2006/relationships/tags" Target="../tags/tag836.xml"/><Relationship Id="rId40" Type="http://schemas.openxmlformats.org/officeDocument/2006/relationships/slideLayout" Target="../slideLayouts/slideLayout12.xml"/><Relationship Id="rId4" Type="http://schemas.openxmlformats.org/officeDocument/2006/relationships/tags" Target="../tags/tag835.xml"/><Relationship Id="rId39" Type="http://schemas.openxmlformats.org/officeDocument/2006/relationships/tags" Target="../tags/tag866.xml"/><Relationship Id="rId38" Type="http://schemas.openxmlformats.org/officeDocument/2006/relationships/image" Target="../media/image16.png"/><Relationship Id="rId37" Type="http://schemas.openxmlformats.org/officeDocument/2006/relationships/tags" Target="../tags/tag865.xml"/><Relationship Id="rId36" Type="http://schemas.openxmlformats.org/officeDocument/2006/relationships/tags" Target="../tags/tag864.xml"/><Relationship Id="rId35" Type="http://schemas.openxmlformats.org/officeDocument/2006/relationships/tags" Target="../tags/tag863.xml"/><Relationship Id="rId34" Type="http://schemas.openxmlformats.org/officeDocument/2006/relationships/tags" Target="../tags/tag862.xml"/><Relationship Id="rId33" Type="http://schemas.openxmlformats.org/officeDocument/2006/relationships/tags" Target="../tags/tag861.xml"/><Relationship Id="rId32" Type="http://schemas.openxmlformats.org/officeDocument/2006/relationships/tags" Target="../tags/tag860.xml"/><Relationship Id="rId31" Type="http://schemas.openxmlformats.org/officeDocument/2006/relationships/tags" Target="../tags/tag859.xml"/><Relationship Id="rId30" Type="http://schemas.openxmlformats.org/officeDocument/2006/relationships/tags" Target="../tags/tag858.xml"/><Relationship Id="rId3" Type="http://schemas.openxmlformats.org/officeDocument/2006/relationships/tags" Target="../tags/tag834.xml"/><Relationship Id="rId29" Type="http://schemas.openxmlformats.org/officeDocument/2006/relationships/tags" Target="../tags/tag857.xml"/><Relationship Id="rId28" Type="http://schemas.openxmlformats.org/officeDocument/2006/relationships/tags" Target="../tags/tag856.xml"/><Relationship Id="rId27" Type="http://schemas.openxmlformats.org/officeDocument/2006/relationships/tags" Target="../tags/tag855.xml"/><Relationship Id="rId26" Type="http://schemas.openxmlformats.org/officeDocument/2006/relationships/tags" Target="../tags/tag854.xml"/><Relationship Id="rId25" Type="http://schemas.openxmlformats.org/officeDocument/2006/relationships/tags" Target="../tags/tag853.xml"/><Relationship Id="rId24" Type="http://schemas.openxmlformats.org/officeDocument/2006/relationships/tags" Target="../tags/tag852.xml"/><Relationship Id="rId23" Type="http://schemas.openxmlformats.org/officeDocument/2006/relationships/tags" Target="../tags/tag851.xml"/><Relationship Id="rId22" Type="http://schemas.openxmlformats.org/officeDocument/2006/relationships/tags" Target="../tags/tag850.xml"/><Relationship Id="rId21" Type="http://schemas.openxmlformats.org/officeDocument/2006/relationships/tags" Target="../tags/tag849.xml"/><Relationship Id="rId20" Type="http://schemas.openxmlformats.org/officeDocument/2006/relationships/tags" Target="../tags/tag848.xml"/><Relationship Id="rId2" Type="http://schemas.openxmlformats.org/officeDocument/2006/relationships/tags" Target="../tags/tag833.xml"/><Relationship Id="rId19" Type="http://schemas.openxmlformats.org/officeDocument/2006/relationships/image" Target="../media/image15.png"/><Relationship Id="rId18" Type="http://schemas.openxmlformats.org/officeDocument/2006/relationships/tags" Target="../tags/tag847.xml"/><Relationship Id="rId17" Type="http://schemas.openxmlformats.org/officeDocument/2006/relationships/tags" Target="../tags/tag846.xml"/><Relationship Id="rId16" Type="http://schemas.openxmlformats.org/officeDocument/2006/relationships/tags" Target="../tags/tag845.xml"/><Relationship Id="rId15" Type="http://schemas.openxmlformats.org/officeDocument/2006/relationships/tags" Target="../tags/tag844.xml"/><Relationship Id="rId14" Type="http://schemas.openxmlformats.org/officeDocument/2006/relationships/tags" Target="../tags/tag843.xml"/><Relationship Id="rId13" Type="http://schemas.openxmlformats.org/officeDocument/2006/relationships/image" Target="../media/image14.png"/><Relationship Id="rId12" Type="http://schemas.openxmlformats.org/officeDocument/2006/relationships/tags" Target="../tags/tag842.xml"/><Relationship Id="rId11" Type="http://schemas.openxmlformats.org/officeDocument/2006/relationships/tags" Target="../tags/tag841.xml"/><Relationship Id="rId10" Type="http://schemas.openxmlformats.org/officeDocument/2006/relationships/tags" Target="../tags/tag840.xml"/><Relationship Id="rId1" Type="http://schemas.openxmlformats.org/officeDocument/2006/relationships/tags" Target="../tags/tag83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70.xml"/></Relationships>
</file>

<file path=ppt/slides/_rels/slide30.xml.rels><?xml version="1.0" encoding="UTF-8" standalone="yes"?>
<Relationships xmlns="http://schemas.openxmlformats.org/package/2006/relationships"><Relationship Id="rId9" Type="http://schemas.openxmlformats.org/officeDocument/2006/relationships/tags" Target="../tags/tag875.xml"/><Relationship Id="rId8" Type="http://schemas.openxmlformats.org/officeDocument/2006/relationships/tags" Target="../tags/tag874.xml"/><Relationship Id="rId7" Type="http://schemas.openxmlformats.org/officeDocument/2006/relationships/tags" Target="../tags/tag873.xml"/><Relationship Id="rId6" Type="http://schemas.openxmlformats.org/officeDocument/2006/relationships/tags" Target="../tags/tag872.xml"/><Relationship Id="rId5" Type="http://schemas.openxmlformats.org/officeDocument/2006/relationships/tags" Target="../tags/tag871.xml"/><Relationship Id="rId4" Type="http://schemas.openxmlformats.org/officeDocument/2006/relationships/tags" Target="../tags/tag870.xml"/><Relationship Id="rId30" Type="http://schemas.openxmlformats.org/officeDocument/2006/relationships/slideLayout" Target="../slideLayouts/slideLayout12.xml"/><Relationship Id="rId3" Type="http://schemas.openxmlformats.org/officeDocument/2006/relationships/tags" Target="../tags/tag869.xml"/><Relationship Id="rId29" Type="http://schemas.openxmlformats.org/officeDocument/2006/relationships/tags" Target="../tags/tag895.xml"/><Relationship Id="rId28" Type="http://schemas.openxmlformats.org/officeDocument/2006/relationships/tags" Target="../tags/tag894.xml"/><Relationship Id="rId27" Type="http://schemas.openxmlformats.org/officeDocument/2006/relationships/tags" Target="../tags/tag893.xml"/><Relationship Id="rId26" Type="http://schemas.openxmlformats.org/officeDocument/2006/relationships/tags" Target="../tags/tag892.xml"/><Relationship Id="rId25" Type="http://schemas.openxmlformats.org/officeDocument/2006/relationships/tags" Target="../tags/tag891.xml"/><Relationship Id="rId24" Type="http://schemas.openxmlformats.org/officeDocument/2006/relationships/tags" Target="../tags/tag890.xml"/><Relationship Id="rId23" Type="http://schemas.openxmlformats.org/officeDocument/2006/relationships/tags" Target="../tags/tag889.xml"/><Relationship Id="rId22" Type="http://schemas.openxmlformats.org/officeDocument/2006/relationships/tags" Target="../tags/tag888.xml"/><Relationship Id="rId21" Type="http://schemas.openxmlformats.org/officeDocument/2006/relationships/tags" Target="../tags/tag887.xml"/><Relationship Id="rId20" Type="http://schemas.openxmlformats.org/officeDocument/2006/relationships/tags" Target="../tags/tag886.xml"/><Relationship Id="rId2" Type="http://schemas.openxmlformats.org/officeDocument/2006/relationships/tags" Target="../tags/tag868.xml"/><Relationship Id="rId19" Type="http://schemas.openxmlformats.org/officeDocument/2006/relationships/tags" Target="../tags/tag885.xml"/><Relationship Id="rId18" Type="http://schemas.openxmlformats.org/officeDocument/2006/relationships/tags" Target="../tags/tag884.xml"/><Relationship Id="rId17" Type="http://schemas.openxmlformats.org/officeDocument/2006/relationships/tags" Target="../tags/tag883.xml"/><Relationship Id="rId16" Type="http://schemas.openxmlformats.org/officeDocument/2006/relationships/tags" Target="../tags/tag882.xml"/><Relationship Id="rId15" Type="http://schemas.openxmlformats.org/officeDocument/2006/relationships/tags" Target="../tags/tag881.xml"/><Relationship Id="rId14" Type="http://schemas.openxmlformats.org/officeDocument/2006/relationships/tags" Target="../tags/tag880.xml"/><Relationship Id="rId13" Type="http://schemas.openxmlformats.org/officeDocument/2006/relationships/tags" Target="../tags/tag879.xml"/><Relationship Id="rId12" Type="http://schemas.openxmlformats.org/officeDocument/2006/relationships/tags" Target="../tags/tag878.xml"/><Relationship Id="rId11" Type="http://schemas.openxmlformats.org/officeDocument/2006/relationships/tags" Target="../tags/tag877.xml"/><Relationship Id="rId10" Type="http://schemas.openxmlformats.org/officeDocument/2006/relationships/tags" Target="../tags/tag876.xml"/><Relationship Id="rId1" Type="http://schemas.openxmlformats.org/officeDocument/2006/relationships/tags" Target="../tags/tag867.xml"/></Relationships>
</file>

<file path=ppt/slides/_rels/slide31.xml.rels><?xml version="1.0" encoding="UTF-8" standalone="yes"?>
<Relationships xmlns="http://schemas.openxmlformats.org/package/2006/relationships"><Relationship Id="rId9" Type="http://schemas.openxmlformats.org/officeDocument/2006/relationships/tags" Target="../tags/tag904.xml"/><Relationship Id="rId8" Type="http://schemas.openxmlformats.org/officeDocument/2006/relationships/tags" Target="../tags/tag903.xml"/><Relationship Id="rId7" Type="http://schemas.openxmlformats.org/officeDocument/2006/relationships/tags" Target="../tags/tag902.xml"/><Relationship Id="rId6" Type="http://schemas.openxmlformats.org/officeDocument/2006/relationships/tags" Target="../tags/tag901.xml"/><Relationship Id="rId5" Type="http://schemas.openxmlformats.org/officeDocument/2006/relationships/tags" Target="../tags/tag900.xml"/><Relationship Id="rId4" Type="http://schemas.openxmlformats.org/officeDocument/2006/relationships/tags" Target="../tags/tag899.xml"/><Relationship Id="rId3" Type="http://schemas.openxmlformats.org/officeDocument/2006/relationships/tags" Target="../tags/tag898.xml"/><Relationship Id="rId2" Type="http://schemas.openxmlformats.org/officeDocument/2006/relationships/tags" Target="../tags/tag897.xml"/><Relationship Id="rId17" Type="http://schemas.openxmlformats.org/officeDocument/2006/relationships/slideLayout" Target="../slideLayouts/slideLayout12.xml"/><Relationship Id="rId16" Type="http://schemas.openxmlformats.org/officeDocument/2006/relationships/tags" Target="../tags/tag911.xml"/><Relationship Id="rId15" Type="http://schemas.openxmlformats.org/officeDocument/2006/relationships/tags" Target="../tags/tag910.xml"/><Relationship Id="rId14" Type="http://schemas.openxmlformats.org/officeDocument/2006/relationships/tags" Target="../tags/tag909.xml"/><Relationship Id="rId13" Type="http://schemas.openxmlformats.org/officeDocument/2006/relationships/tags" Target="../tags/tag908.xml"/><Relationship Id="rId12" Type="http://schemas.openxmlformats.org/officeDocument/2006/relationships/tags" Target="../tags/tag907.xml"/><Relationship Id="rId11" Type="http://schemas.openxmlformats.org/officeDocument/2006/relationships/tags" Target="../tags/tag906.xml"/><Relationship Id="rId10" Type="http://schemas.openxmlformats.org/officeDocument/2006/relationships/tags" Target="../tags/tag905.xml"/><Relationship Id="rId1" Type="http://schemas.openxmlformats.org/officeDocument/2006/relationships/tags" Target="../tags/tag896.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918.xml"/><Relationship Id="rId7" Type="http://schemas.openxmlformats.org/officeDocument/2006/relationships/image" Target="../media/image17.png"/><Relationship Id="rId6" Type="http://schemas.openxmlformats.org/officeDocument/2006/relationships/tags" Target="../tags/tag917.xml"/><Relationship Id="rId5" Type="http://schemas.openxmlformats.org/officeDocument/2006/relationships/tags" Target="../tags/tag916.xml"/><Relationship Id="rId4" Type="http://schemas.openxmlformats.org/officeDocument/2006/relationships/tags" Target="../tags/tag915.xml"/><Relationship Id="rId3" Type="http://schemas.openxmlformats.org/officeDocument/2006/relationships/tags" Target="../tags/tag914.xml"/><Relationship Id="rId2" Type="http://schemas.openxmlformats.org/officeDocument/2006/relationships/tags" Target="../tags/tag913.xml"/><Relationship Id="rId1" Type="http://schemas.openxmlformats.org/officeDocument/2006/relationships/tags" Target="../tags/tag912.xml"/></Relationships>
</file>

<file path=ppt/slides/_rels/slide33.xml.rels><?xml version="1.0" encoding="UTF-8" standalone="yes"?>
<Relationships xmlns="http://schemas.openxmlformats.org/package/2006/relationships"><Relationship Id="rId9" Type="http://schemas.openxmlformats.org/officeDocument/2006/relationships/tags" Target="../tags/tag927.xml"/><Relationship Id="rId8" Type="http://schemas.openxmlformats.org/officeDocument/2006/relationships/tags" Target="../tags/tag926.xml"/><Relationship Id="rId7" Type="http://schemas.openxmlformats.org/officeDocument/2006/relationships/tags" Target="../tags/tag925.xml"/><Relationship Id="rId6" Type="http://schemas.openxmlformats.org/officeDocument/2006/relationships/tags" Target="../tags/tag924.xml"/><Relationship Id="rId5" Type="http://schemas.openxmlformats.org/officeDocument/2006/relationships/tags" Target="../tags/tag923.xml"/><Relationship Id="rId4" Type="http://schemas.openxmlformats.org/officeDocument/2006/relationships/tags" Target="../tags/tag922.xml"/><Relationship Id="rId36" Type="http://schemas.openxmlformats.org/officeDocument/2006/relationships/slideLayout" Target="../slideLayouts/slideLayout28.xml"/><Relationship Id="rId35" Type="http://schemas.openxmlformats.org/officeDocument/2006/relationships/tags" Target="../tags/tag953.xml"/><Relationship Id="rId34" Type="http://schemas.openxmlformats.org/officeDocument/2006/relationships/tags" Target="../tags/tag952.xml"/><Relationship Id="rId33" Type="http://schemas.openxmlformats.org/officeDocument/2006/relationships/tags" Target="../tags/tag951.xml"/><Relationship Id="rId32" Type="http://schemas.openxmlformats.org/officeDocument/2006/relationships/tags" Target="../tags/tag950.xml"/><Relationship Id="rId31" Type="http://schemas.openxmlformats.org/officeDocument/2006/relationships/tags" Target="../tags/tag949.xml"/><Relationship Id="rId30" Type="http://schemas.openxmlformats.org/officeDocument/2006/relationships/tags" Target="../tags/tag948.xml"/><Relationship Id="rId3" Type="http://schemas.openxmlformats.org/officeDocument/2006/relationships/tags" Target="../tags/tag921.xml"/><Relationship Id="rId29" Type="http://schemas.openxmlformats.org/officeDocument/2006/relationships/tags" Target="../tags/tag947.xml"/><Relationship Id="rId28" Type="http://schemas.openxmlformats.org/officeDocument/2006/relationships/tags" Target="../tags/tag946.xml"/><Relationship Id="rId27" Type="http://schemas.openxmlformats.org/officeDocument/2006/relationships/tags" Target="../tags/tag945.xml"/><Relationship Id="rId26" Type="http://schemas.openxmlformats.org/officeDocument/2006/relationships/tags" Target="../tags/tag944.xml"/><Relationship Id="rId25" Type="http://schemas.openxmlformats.org/officeDocument/2006/relationships/tags" Target="../tags/tag943.xml"/><Relationship Id="rId24" Type="http://schemas.openxmlformats.org/officeDocument/2006/relationships/tags" Target="../tags/tag942.xml"/><Relationship Id="rId23" Type="http://schemas.openxmlformats.org/officeDocument/2006/relationships/tags" Target="../tags/tag941.xml"/><Relationship Id="rId22" Type="http://schemas.openxmlformats.org/officeDocument/2006/relationships/tags" Target="../tags/tag940.xml"/><Relationship Id="rId21" Type="http://schemas.openxmlformats.org/officeDocument/2006/relationships/tags" Target="../tags/tag939.xml"/><Relationship Id="rId20" Type="http://schemas.openxmlformats.org/officeDocument/2006/relationships/tags" Target="../tags/tag938.xml"/><Relationship Id="rId2" Type="http://schemas.openxmlformats.org/officeDocument/2006/relationships/tags" Target="../tags/tag920.xml"/><Relationship Id="rId19" Type="http://schemas.openxmlformats.org/officeDocument/2006/relationships/tags" Target="../tags/tag937.xml"/><Relationship Id="rId18" Type="http://schemas.openxmlformats.org/officeDocument/2006/relationships/tags" Target="../tags/tag936.xml"/><Relationship Id="rId17" Type="http://schemas.openxmlformats.org/officeDocument/2006/relationships/tags" Target="../tags/tag935.xml"/><Relationship Id="rId16" Type="http://schemas.openxmlformats.org/officeDocument/2006/relationships/tags" Target="../tags/tag934.xml"/><Relationship Id="rId15" Type="http://schemas.openxmlformats.org/officeDocument/2006/relationships/tags" Target="../tags/tag933.xml"/><Relationship Id="rId14" Type="http://schemas.openxmlformats.org/officeDocument/2006/relationships/tags" Target="../tags/tag932.xml"/><Relationship Id="rId13" Type="http://schemas.openxmlformats.org/officeDocument/2006/relationships/tags" Target="../tags/tag931.xml"/><Relationship Id="rId12" Type="http://schemas.openxmlformats.org/officeDocument/2006/relationships/tags" Target="../tags/tag930.xml"/><Relationship Id="rId11" Type="http://schemas.openxmlformats.org/officeDocument/2006/relationships/tags" Target="../tags/tag929.xml"/><Relationship Id="rId10" Type="http://schemas.openxmlformats.org/officeDocument/2006/relationships/tags" Target="../tags/tag928.xml"/><Relationship Id="rId1" Type="http://schemas.openxmlformats.org/officeDocument/2006/relationships/tags" Target="../tags/tag919.xml"/></Relationships>
</file>

<file path=ppt/slides/_rels/slide34.xml.rels><?xml version="1.0" encoding="UTF-8" standalone="yes"?>
<Relationships xmlns="http://schemas.openxmlformats.org/package/2006/relationships"><Relationship Id="rId9" Type="http://schemas.openxmlformats.org/officeDocument/2006/relationships/tags" Target="../tags/tag962.xml"/><Relationship Id="rId8" Type="http://schemas.openxmlformats.org/officeDocument/2006/relationships/tags" Target="../tags/tag961.xml"/><Relationship Id="rId7" Type="http://schemas.openxmlformats.org/officeDocument/2006/relationships/tags" Target="../tags/tag960.xml"/><Relationship Id="rId6" Type="http://schemas.openxmlformats.org/officeDocument/2006/relationships/tags" Target="../tags/tag959.xml"/><Relationship Id="rId5" Type="http://schemas.openxmlformats.org/officeDocument/2006/relationships/tags" Target="../tags/tag958.xml"/><Relationship Id="rId4" Type="http://schemas.openxmlformats.org/officeDocument/2006/relationships/tags" Target="../tags/tag957.xml"/><Relationship Id="rId3" Type="http://schemas.openxmlformats.org/officeDocument/2006/relationships/tags" Target="../tags/tag956.xml"/><Relationship Id="rId27" Type="http://schemas.openxmlformats.org/officeDocument/2006/relationships/slideLayout" Target="../slideLayouts/slideLayout29.xml"/><Relationship Id="rId26" Type="http://schemas.openxmlformats.org/officeDocument/2006/relationships/tags" Target="../tags/tag979.xml"/><Relationship Id="rId25" Type="http://schemas.openxmlformats.org/officeDocument/2006/relationships/tags" Target="../tags/tag978.xml"/><Relationship Id="rId24" Type="http://schemas.openxmlformats.org/officeDocument/2006/relationships/tags" Target="../tags/tag977.xml"/><Relationship Id="rId23" Type="http://schemas.openxmlformats.org/officeDocument/2006/relationships/tags" Target="../tags/tag976.xml"/><Relationship Id="rId22" Type="http://schemas.openxmlformats.org/officeDocument/2006/relationships/tags" Target="../tags/tag975.xml"/><Relationship Id="rId21" Type="http://schemas.openxmlformats.org/officeDocument/2006/relationships/tags" Target="../tags/tag974.xml"/><Relationship Id="rId20" Type="http://schemas.openxmlformats.org/officeDocument/2006/relationships/tags" Target="../tags/tag973.xml"/><Relationship Id="rId2" Type="http://schemas.openxmlformats.org/officeDocument/2006/relationships/tags" Target="../tags/tag955.xml"/><Relationship Id="rId19" Type="http://schemas.openxmlformats.org/officeDocument/2006/relationships/tags" Target="../tags/tag972.xml"/><Relationship Id="rId18" Type="http://schemas.openxmlformats.org/officeDocument/2006/relationships/tags" Target="../tags/tag971.xml"/><Relationship Id="rId17" Type="http://schemas.openxmlformats.org/officeDocument/2006/relationships/tags" Target="../tags/tag970.xml"/><Relationship Id="rId16" Type="http://schemas.openxmlformats.org/officeDocument/2006/relationships/tags" Target="../tags/tag969.xml"/><Relationship Id="rId15" Type="http://schemas.openxmlformats.org/officeDocument/2006/relationships/tags" Target="../tags/tag968.xml"/><Relationship Id="rId14" Type="http://schemas.openxmlformats.org/officeDocument/2006/relationships/tags" Target="../tags/tag967.xml"/><Relationship Id="rId13" Type="http://schemas.openxmlformats.org/officeDocument/2006/relationships/tags" Target="../tags/tag966.xml"/><Relationship Id="rId12" Type="http://schemas.openxmlformats.org/officeDocument/2006/relationships/tags" Target="../tags/tag965.xml"/><Relationship Id="rId11" Type="http://schemas.openxmlformats.org/officeDocument/2006/relationships/tags" Target="../tags/tag964.xml"/><Relationship Id="rId10" Type="http://schemas.openxmlformats.org/officeDocument/2006/relationships/tags" Target="../tags/tag963.xml"/><Relationship Id="rId1" Type="http://schemas.openxmlformats.org/officeDocument/2006/relationships/tags" Target="../tags/tag954.xml"/></Relationships>
</file>

<file path=ppt/slides/_rels/slide35.xml.rels><?xml version="1.0" encoding="UTF-8" standalone="yes"?>
<Relationships xmlns="http://schemas.openxmlformats.org/package/2006/relationships"><Relationship Id="rId9" Type="http://schemas.openxmlformats.org/officeDocument/2006/relationships/tags" Target="../tags/tag988.xml"/><Relationship Id="rId8" Type="http://schemas.openxmlformats.org/officeDocument/2006/relationships/tags" Target="../tags/tag987.xml"/><Relationship Id="rId7" Type="http://schemas.openxmlformats.org/officeDocument/2006/relationships/tags" Target="../tags/tag986.xml"/><Relationship Id="rId6" Type="http://schemas.openxmlformats.org/officeDocument/2006/relationships/tags" Target="../tags/tag985.xml"/><Relationship Id="rId5" Type="http://schemas.openxmlformats.org/officeDocument/2006/relationships/tags" Target="../tags/tag984.xml"/><Relationship Id="rId4" Type="http://schemas.openxmlformats.org/officeDocument/2006/relationships/tags" Target="../tags/tag983.xml"/><Relationship Id="rId30" Type="http://schemas.openxmlformats.org/officeDocument/2006/relationships/slideLayout" Target="../slideLayouts/slideLayout12.xml"/><Relationship Id="rId3" Type="http://schemas.openxmlformats.org/officeDocument/2006/relationships/tags" Target="../tags/tag982.xml"/><Relationship Id="rId29" Type="http://schemas.openxmlformats.org/officeDocument/2006/relationships/tags" Target="../tags/tag1008.xml"/><Relationship Id="rId28" Type="http://schemas.openxmlformats.org/officeDocument/2006/relationships/tags" Target="../tags/tag1007.xml"/><Relationship Id="rId27" Type="http://schemas.openxmlformats.org/officeDocument/2006/relationships/tags" Target="../tags/tag1006.xml"/><Relationship Id="rId26" Type="http://schemas.openxmlformats.org/officeDocument/2006/relationships/tags" Target="../tags/tag1005.xml"/><Relationship Id="rId25" Type="http://schemas.openxmlformats.org/officeDocument/2006/relationships/tags" Target="../tags/tag1004.xml"/><Relationship Id="rId24" Type="http://schemas.openxmlformats.org/officeDocument/2006/relationships/tags" Target="../tags/tag1003.xml"/><Relationship Id="rId23" Type="http://schemas.openxmlformats.org/officeDocument/2006/relationships/tags" Target="../tags/tag1002.xml"/><Relationship Id="rId22" Type="http://schemas.openxmlformats.org/officeDocument/2006/relationships/tags" Target="../tags/tag1001.xml"/><Relationship Id="rId21" Type="http://schemas.openxmlformats.org/officeDocument/2006/relationships/tags" Target="../tags/tag1000.xml"/><Relationship Id="rId20" Type="http://schemas.openxmlformats.org/officeDocument/2006/relationships/tags" Target="../tags/tag999.xml"/><Relationship Id="rId2" Type="http://schemas.openxmlformats.org/officeDocument/2006/relationships/tags" Target="../tags/tag981.xml"/><Relationship Id="rId19" Type="http://schemas.openxmlformats.org/officeDocument/2006/relationships/tags" Target="../tags/tag998.xml"/><Relationship Id="rId18" Type="http://schemas.openxmlformats.org/officeDocument/2006/relationships/tags" Target="../tags/tag997.xml"/><Relationship Id="rId17" Type="http://schemas.openxmlformats.org/officeDocument/2006/relationships/tags" Target="../tags/tag996.xml"/><Relationship Id="rId16" Type="http://schemas.openxmlformats.org/officeDocument/2006/relationships/tags" Target="../tags/tag995.xml"/><Relationship Id="rId15" Type="http://schemas.openxmlformats.org/officeDocument/2006/relationships/tags" Target="../tags/tag994.xml"/><Relationship Id="rId14" Type="http://schemas.openxmlformats.org/officeDocument/2006/relationships/tags" Target="../tags/tag993.xml"/><Relationship Id="rId13" Type="http://schemas.openxmlformats.org/officeDocument/2006/relationships/tags" Target="../tags/tag992.xml"/><Relationship Id="rId12" Type="http://schemas.openxmlformats.org/officeDocument/2006/relationships/tags" Target="../tags/tag991.xml"/><Relationship Id="rId11" Type="http://schemas.openxmlformats.org/officeDocument/2006/relationships/tags" Target="../tags/tag990.xml"/><Relationship Id="rId10" Type="http://schemas.openxmlformats.org/officeDocument/2006/relationships/tags" Target="../tags/tag989.xml"/><Relationship Id="rId1" Type="http://schemas.openxmlformats.org/officeDocument/2006/relationships/tags" Target="../tags/tag980.xml"/></Relationships>
</file>

<file path=ppt/slides/_rels/slide36.xml.rels><?xml version="1.0" encoding="UTF-8" standalone="yes"?>
<Relationships xmlns="http://schemas.openxmlformats.org/package/2006/relationships"><Relationship Id="rId9" Type="http://schemas.openxmlformats.org/officeDocument/2006/relationships/tags" Target="../tags/tag1017.xml"/><Relationship Id="rId8" Type="http://schemas.openxmlformats.org/officeDocument/2006/relationships/tags" Target="../tags/tag1016.xml"/><Relationship Id="rId7" Type="http://schemas.openxmlformats.org/officeDocument/2006/relationships/tags" Target="../tags/tag1015.xml"/><Relationship Id="rId6" Type="http://schemas.openxmlformats.org/officeDocument/2006/relationships/tags" Target="../tags/tag1014.xml"/><Relationship Id="rId5" Type="http://schemas.openxmlformats.org/officeDocument/2006/relationships/tags" Target="../tags/tag1013.xml"/><Relationship Id="rId4" Type="http://schemas.openxmlformats.org/officeDocument/2006/relationships/tags" Target="../tags/tag1012.xml"/><Relationship Id="rId3" Type="http://schemas.openxmlformats.org/officeDocument/2006/relationships/tags" Target="../tags/tag1011.xml"/><Relationship Id="rId29" Type="http://schemas.openxmlformats.org/officeDocument/2006/relationships/slideLayout" Target="../slideLayouts/slideLayout29.xml"/><Relationship Id="rId28" Type="http://schemas.openxmlformats.org/officeDocument/2006/relationships/tags" Target="../tags/tag1036.xml"/><Relationship Id="rId27" Type="http://schemas.openxmlformats.org/officeDocument/2006/relationships/tags" Target="../tags/tag1035.xml"/><Relationship Id="rId26" Type="http://schemas.openxmlformats.org/officeDocument/2006/relationships/tags" Target="../tags/tag1034.xml"/><Relationship Id="rId25" Type="http://schemas.openxmlformats.org/officeDocument/2006/relationships/tags" Target="../tags/tag1033.xml"/><Relationship Id="rId24" Type="http://schemas.openxmlformats.org/officeDocument/2006/relationships/tags" Target="../tags/tag1032.xml"/><Relationship Id="rId23" Type="http://schemas.openxmlformats.org/officeDocument/2006/relationships/tags" Target="../tags/tag1031.xml"/><Relationship Id="rId22" Type="http://schemas.openxmlformats.org/officeDocument/2006/relationships/tags" Target="../tags/tag1030.xml"/><Relationship Id="rId21" Type="http://schemas.openxmlformats.org/officeDocument/2006/relationships/tags" Target="../tags/tag1029.xml"/><Relationship Id="rId20" Type="http://schemas.openxmlformats.org/officeDocument/2006/relationships/tags" Target="../tags/tag1028.xml"/><Relationship Id="rId2" Type="http://schemas.openxmlformats.org/officeDocument/2006/relationships/tags" Target="../tags/tag1010.xml"/><Relationship Id="rId19" Type="http://schemas.openxmlformats.org/officeDocument/2006/relationships/tags" Target="../tags/tag1027.xml"/><Relationship Id="rId18" Type="http://schemas.openxmlformats.org/officeDocument/2006/relationships/tags" Target="../tags/tag1026.xml"/><Relationship Id="rId17" Type="http://schemas.openxmlformats.org/officeDocument/2006/relationships/tags" Target="../tags/tag1025.xml"/><Relationship Id="rId16" Type="http://schemas.openxmlformats.org/officeDocument/2006/relationships/tags" Target="../tags/tag1024.xml"/><Relationship Id="rId15" Type="http://schemas.openxmlformats.org/officeDocument/2006/relationships/tags" Target="../tags/tag1023.xml"/><Relationship Id="rId14" Type="http://schemas.openxmlformats.org/officeDocument/2006/relationships/tags" Target="../tags/tag1022.xml"/><Relationship Id="rId13" Type="http://schemas.openxmlformats.org/officeDocument/2006/relationships/tags" Target="../tags/tag1021.xml"/><Relationship Id="rId12" Type="http://schemas.openxmlformats.org/officeDocument/2006/relationships/tags" Target="../tags/tag1020.xml"/><Relationship Id="rId11" Type="http://schemas.openxmlformats.org/officeDocument/2006/relationships/tags" Target="../tags/tag1019.xml"/><Relationship Id="rId10" Type="http://schemas.openxmlformats.org/officeDocument/2006/relationships/tags" Target="../tags/tag1018.xml"/><Relationship Id="rId1" Type="http://schemas.openxmlformats.org/officeDocument/2006/relationships/tags" Target="../tags/tag1009.xml"/></Relationships>
</file>

<file path=ppt/slides/_rels/slide37.xml.rels><?xml version="1.0" encoding="UTF-8" standalone="yes"?>
<Relationships xmlns="http://schemas.openxmlformats.org/package/2006/relationships"><Relationship Id="rId9" Type="http://schemas.openxmlformats.org/officeDocument/2006/relationships/tags" Target="../tags/tag1045.xml"/><Relationship Id="rId8" Type="http://schemas.openxmlformats.org/officeDocument/2006/relationships/tags" Target="../tags/tag1044.xml"/><Relationship Id="rId7" Type="http://schemas.openxmlformats.org/officeDocument/2006/relationships/tags" Target="../tags/tag1043.xml"/><Relationship Id="rId6" Type="http://schemas.openxmlformats.org/officeDocument/2006/relationships/tags" Target="../tags/tag1042.xml"/><Relationship Id="rId5" Type="http://schemas.openxmlformats.org/officeDocument/2006/relationships/tags" Target="../tags/tag1041.xml"/><Relationship Id="rId4" Type="http://schemas.openxmlformats.org/officeDocument/2006/relationships/tags" Target="../tags/tag1040.xml"/><Relationship Id="rId3" Type="http://schemas.openxmlformats.org/officeDocument/2006/relationships/tags" Target="../tags/tag1039.xml"/><Relationship Id="rId26" Type="http://schemas.openxmlformats.org/officeDocument/2006/relationships/slideLayout" Target="../slideLayouts/slideLayout29.xml"/><Relationship Id="rId25" Type="http://schemas.openxmlformats.org/officeDocument/2006/relationships/tags" Target="../tags/tag1061.xml"/><Relationship Id="rId24" Type="http://schemas.openxmlformats.org/officeDocument/2006/relationships/tags" Target="../tags/tag1060.xml"/><Relationship Id="rId23" Type="http://schemas.openxmlformats.org/officeDocument/2006/relationships/tags" Target="../tags/tag1059.xml"/><Relationship Id="rId22" Type="http://schemas.openxmlformats.org/officeDocument/2006/relationships/tags" Target="../tags/tag1058.xml"/><Relationship Id="rId21" Type="http://schemas.openxmlformats.org/officeDocument/2006/relationships/tags" Target="../tags/tag1057.xml"/><Relationship Id="rId20" Type="http://schemas.openxmlformats.org/officeDocument/2006/relationships/tags" Target="../tags/tag1056.xml"/><Relationship Id="rId2" Type="http://schemas.openxmlformats.org/officeDocument/2006/relationships/tags" Target="../tags/tag1038.xml"/><Relationship Id="rId19" Type="http://schemas.openxmlformats.org/officeDocument/2006/relationships/tags" Target="../tags/tag1055.xml"/><Relationship Id="rId18" Type="http://schemas.openxmlformats.org/officeDocument/2006/relationships/tags" Target="../tags/tag1054.xml"/><Relationship Id="rId17" Type="http://schemas.openxmlformats.org/officeDocument/2006/relationships/tags" Target="../tags/tag1053.xml"/><Relationship Id="rId16" Type="http://schemas.openxmlformats.org/officeDocument/2006/relationships/tags" Target="../tags/tag1052.xml"/><Relationship Id="rId15" Type="http://schemas.openxmlformats.org/officeDocument/2006/relationships/tags" Target="../tags/tag1051.xml"/><Relationship Id="rId14" Type="http://schemas.openxmlformats.org/officeDocument/2006/relationships/tags" Target="../tags/tag1050.xml"/><Relationship Id="rId13" Type="http://schemas.openxmlformats.org/officeDocument/2006/relationships/tags" Target="../tags/tag1049.xml"/><Relationship Id="rId12" Type="http://schemas.openxmlformats.org/officeDocument/2006/relationships/tags" Target="../tags/tag1048.xml"/><Relationship Id="rId11" Type="http://schemas.openxmlformats.org/officeDocument/2006/relationships/tags" Target="../tags/tag1047.xml"/><Relationship Id="rId10" Type="http://schemas.openxmlformats.org/officeDocument/2006/relationships/tags" Target="../tags/tag1046.xml"/><Relationship Id="rId1" Type="http://schemas.openxmlformats.org/officeDocument/2006/relationships/tags" Target="../tags/tag1037.xml"/></Relationships>
</file>

<file path=ppt/slides/_rels/slide38.xml.rels><?xml version="1.0" encoding="UTF-8" standalone="yes"?>
<Relationships xmlns="http://schemas.openxmlformats.org/package/2006/relationships"><Relationship Id="rId9" Type="http://schemas.openxmlformats.org/officeDocument/2006/relationships/tags" Target="../tags/tag1070.xml"/><Relationship Id="rId8" Type="http://schemas.openxmlformats.org/officeDocument/2006/relationships/tags" Target="../tags/tag1069.xml"/><Relationship Id="rId7" Type="http://schemas.openxmlformats.org/officeDocument/2006/relationships/tags" Target="../tags/tag1068.xml"/><Relationship Id="rId6" Type="http://schemas.openxmlformats.org/officeDocument/2006/relationships/tags" Target="../tags/tag1067.xml"/><Relationship Id="rId5" Type="http://schemas.openxmlformats.org/officeDocument/2006/relationships/tags" Target="../tags/tag1066.xml"/><Relationship Id="rId4" Type="http://schemas.openxmlformats.org/officeDocument/2006/relationships/tags" Target="../tags/tag1065.xml"/><Relationship Id="rId3" Type="http://schemas.openxmlformats.org/officeDocument/2006/relationships/tags" Target="../tags/tag1064.xml"/><Relationship Id="rId20" Type="http://schemas.openxmlformats.org/officeDocument/2006/relationships/notesSlide" Target="../notesSlides/notesSlide4.xml"/><Relationship Id="rId2" Type="http://schemas.openxmlformats.org/officeDocument/2006/relationships/tags" Target="../tags/tag1063.xml"/><Relationship Id="rId19" Type="http://schemas.openxmlformats.org/officeDocument/2006/relationships/slideLayout" Target="../slideLayouts/slideLayout29.xml"/><Relationship Id="rId18" Type="http://schemas.openxmlformats.org/officeDocument/2006/relationships/tags" Target="../tags/tag1079.xml"/><Relationship Id="rId17" Type="http://schemas.openxmlformats.org/officeDocument/2006/relationships/tags" Target="../tags/tag1078.xml"/><Relationship Id="rId16" Type="http://schemas.openxmlformats.org/officeDocument/2006/relationships/tags" Target="../tags/tag1077.xml"/><Relationship Id="rId15" Type="http://schemas.openxmlformats.org/officeDocument/2006/relationships/tags" Target="../tags/tag1076.xml"/><Relationship Id="rId14" Type="http://schemas.openxmlformats.org/officeDocument/2006/relationships/tags" Target="../tags/tag1075.xml"/><Relationship Id="rId13" Type="http://schemas.openxmlformats.org/officeDocument/2006/relationships/tags" Target="../tags/tag1074.xml"/><Relationship Id="rId12" Type="http://schemas.openxmlformats.org/officeDocument/2006/relationships/tags" Target="../tags/tag1073.xml"/><Relationship Id="rId11" Type="http://schemas.openxmlformats.org/officeDocument/2006/relationships/tags" Target="../tags/tag1072.xml"/><Relationship Id="rId10" Type="http://schemas.openxmlformats.org/officeDocument/2006/relationships/tags" Target="../tags/tag1071.xml"/><Relationship Id="rId1" Type="http://schemas.openxmlformats.org/officeDocument/2006/relationships/tags" Target="../tags/tag1062.xml"/></Relationships>
</file>

<file path=ppt/slides/_rels/slide39.xml.rels><?xml version="1.0" encoding="UTF-8" standalone="yes"?>
<Relationships xmlns="http://schemas.openxmlformats.org/package/2006/relationships"><Relationship Id="rId9" Type="http://schemas.openxmlformats.org/officeDocument/2006/relationships/tags" Target="../tags/tag1087.xml"/><Relationship Id="rId8" Type="http://schemas.openxmlformats.org/officeDocument/2006/relationships/tags" Target="../tags/tag1086.xml"/><Relationship Id="rId7" Type="http://schemas.openxmlformats.org/officeDocument/2006/relationships/tags" Target="../tags/tag1085.xml"/><Relationship Id="rId6" Type="http://schemas.openxmlformats.org/officeDocument/2006/relationships/tags" Target="../tags/tag1084.xml"/><Relationship Id="rId5" Type="http://schemas.openxmlformats.org/officeDocument/2006/relationships/tags" Target="../tags/tag1083.xml"/><Relationship Id="rId4" Type="http://schemas.openxmlformats.org/officeDocument/2006/relationships/tags" Target="../tags/tag1082.xml"/><Relationship Id="rId3" Type="http://schemas.openxmlformats.org/officeDocument/2006/relationships/image" Target="../media/image18.png"/><Relationship Id="rId24" Type="http://schemas.openxmlformats.org/officeDocument/2006/relationships/notesSlide" Target="../notesSlides/notesSlide5.xml"/><Relationship Id="rId23" Type="http://schemas.openxmlformats.org/officeDocument/2006/relationships/slideLayout" Target="../slideLayouts/slideLayout12.xml"/><Relationship Id="rId22" Type="http://schemas.openxmlformats.org/officeDocument/2006/relationships/tags" Target="../tags/tag1098.xml"/><Relationship Id="rId21" Type="http://schemas.openxmlformats.org/officeDocument/2006/relationships/image" Target="../media/image20.png"/><Relationship Id="rId20" Type="http://schemas.openxmlformats.org/officeDocument/2006/relationships/tags" Target="../tags/tag1097.xml"/><Relationship Id="rId2" Type="http://schemas.openxmlformats.org/officeDocument/2006/relationships/tags" Target="../tags/tag1081.xml"/><Relationship Id="rId19" Type="http://schemas.openxmlformats.org/officeDocument/2006/relationships/image" Target="../media/image19.png"/><Relationship Id="rId18" Type="http://schemas.openxmlformats.org/officeDocument/2006/relationships/tags" Target="../tags/tag1096.xml"/><Relationship Id="rId17" Type="http://schemas.openxmlformats.org/officeDocument/2006/relationships/tags" Target="../tags/tag1095.xml"/><Relationship Id="rId16" Type="http://schemas.openxmlformats.org/officeDocument/2006/relationships/tags" Target="../tags/tag1094.xml"/><Relationship Id="rId15" Type="http://schemas.openxmlformats.org/officeDocument/2006/relationships/tags" Target="../tags/tag1093.xml"/><Relationship Id="rId14" Type="http://schemas.openxmlformats.org/officeDocument/2006/relationships/tags" Target="../tags/tag1092.xml"/><Relationship Id="rId13" Type="http://schemas.openxmlformats.org/officeDocument/2006/relationships/tags" Target="../tags/tag1091.xml"/><Relationship Id="rId12" Type="http://schemas.openxmlformats.org/officeDocument/2006/relationships/tags" Target="../tags/tag1090.xml"/><Relationship Id="rId11" Type="http://schemas.openxmlformats.org/officeDocument/2006/relationships/tags" Target="../tags/tag1089.xml"/><Relationship Id="rId10" Type="http://schemas.openxmlformats.org/officeDocument/2006/relationships/tags" Target="../tags/tag1088.xml"/><Relationship Id="rId1" Type="http://schemas.openxmlformats.org/officeDocument/2006/relationships/tags" Target="../tags/tag1080.xml"/></Relationships>
</file>

<file path=ppt/slides/_rels/slide4.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image" Target="../media/image6.jpeg"/><Relationship Id="rId15" Type="http://schemas.openxmlformats.org/officeDocument/2006/relationships/slideLayout" Target="../slideLayouts/slideLayout12.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tags" Target="../tags/tag171.xml"/></Relationships>
</file>

<file path=ppt/slides/_rels/slide40.xml.rels><?xml version="1.0" encoding="UTF-8" standalone="yes"?>
<Relationships xmlns="http://schemas.openxmlformats.org/package/2006/relationships"><Relationship Id="rId9" Type="http://schemas.openxmlformats.org/officeDocument/2006/relationships/tags" Target="../tags/tag1107.xml"/><Relationship Id="rId8" Type="http://schemas.openxmlformats.org/officeDocument/2006/relationships/tags" Target="../tags/tag1106.xml"/><Relationship Id="rId7" Type="http://schemas.openxmlformats.org/officeDocument/2006/relationships/tags" Target="../tags/tag1105.xml"/><Relationship Id="rId6" Type="http://schemas.openxmlformats.org/officeDocument/2006/relationships/tags" Target="../tags/tag1104.xml"/><Relationship Id="rId5" Type="http://schemas.openxmlformats.org/officeDocument/2006/relationships/tags" Target="../tags/tag1103.xml"/><Relationship Id="rId4" Type="http://schemas.openxmlformats.org/officeDocument/2006/relationships/tags" Target="../tags/tag1102.xml"/><Relationship Id="rId3" Type="http://schemas.openxmlformats.org/officeDocument/2006/relationships/tags" Target="../tags/tag1101.xml"/><Relationship Id="rId2" Type="http://schemas.openxmlformats.org/officeDocument/2006/relationships/tags" Target="../tags/tag1100.xml"/><Relationship Id="rId19" Type="http://schemas.openxmlformats.org/officeDocument/2006/relationships/slideLayout" Target="../slideLayouts/slideLayout29.xml"/><Relationship Id="rId18" Type="http://schemas.openxmlformats.org/officeDocument/2006/relationships/tags" Target="../tags/tag1116.xml"/><Relationship Id="rId17" Type="http://schemas.openxmlformats.org/officeDocument/2006/relationships/tags" Target="../tags/tag1115.xml"/><Relationship Id="rId16" Type="http://schemas.openxmlformats.org/officeDocument/2006/relationships/tags" Target="../tags/tag1114.xml"/><Relationship Id="rId15" Type="http://schemas.openxmlformats.org/officeDocument/2006/relationships/tags" Target="../tags/tag1113.xml"/><Relationship Id="rId14" Type="http://schemas.openxmlformats.org/officeDocument/2006/relationships/tags" Target="../tags/tag1112.xml"/><Relationship Id="rId13" Type="http://schemas.openxmlformats.org/officeDocument/2006/relationships/tags" Target="../tags/tag1111.xml"/><Relationship Id="rId12" Type="http://schemas.openxmlformats.org/officeDocument/2006/relationships/tags" Target="../tags/tag1110.xml"/><Relationship Id="rId11" Type="http://schemas.openxmlformats.org/officeDocument/2006/relationships/tags" Target="../tags/tag1109.xml"/><Relationship Id="rId10" Type="http://schemas.openxmlformats.org/officeDocument/2006/relationships/tags" Target="../tags/tag1108.xml"/><Relationship Id="rId1" Type="http://schemas.openxmlformats.org/officeDocument/2006/relationships/tags" Target="../tags/tag1099.xml"/></Relationships>
</file>

<file path=ppt/slides/_rels/slide41.xml.rels><?xml version="1.0" encoding="UTF-8" standalone="yes"?>
<Relationships xmlns="http://schemas.openxmlformats.org/package/2006/relationships"><Relationship Id="rId9" Type="http://schemas.openxmlformats.org/officeDocument/2006/relationships/tags" Target="../tags/tag1125.xml"/><Relationship Id="rId8" Type="http://schemas.openxmlformats.org/officeDocument/2006/relationships/tags" Target="../tags/tag1124.xml"/><Relationship Id="rId7" Type="http://schemas.openxmlformats.org/officeDocument/2006/relationships/tags" Target="../tags/tag1123.xml"/><Relationship Id="rId6" Type="http://schemas.openxmlformats.org/officeDocument/2006/relationships/tags" Target="../tags/tag1122.xml"/><Relationship Id="rId5" Type="http://schemas.openxmlformats.org/officeDocument/2006/relationships/tags" Target="../tags/tag1121.xml"/><Relationship Id="rId4" Type="http://schemas.openxmlformats.org/officeDocument/2006/relationships/tags" Target="../tags/tag1120.xml"/><Relationship Id="rId3" Type="http://schemas.openxmlformats.org/officeDocument/2006/relationships/tags" Target="../tags/tag1119.xml"/><Relationship Id="rId2" Type="http://schemas.openxmlformats.org/officeDocument/2006/relationships/tags" Target="../tags/tag1118.xml"/><Relationship Id="rId19" Type="http://schemas.openxmlformats.org/officeDocument/2006/relationships/slideLayout" Target="../slideLayouts/slideLayout29.xml"/><Relationship Id="rId18" Type="http://schemas.openxmlformats.org/officeDocument/2006/relationships/tags" Target="../tags/tag1134.xml"/><Relationship Id="rId17" Type="http://schemas.openxmlformats.org/officeDocument/2006/relationships/tags" Target="../tags/tag1133.xml"/><Relationship Id="rId16" Type="http://schemas.openxmlformats.org/officeDocument/2006/relationships/tags" Target="../tags/tag1132.xml"/><Relationship Id="rId15" Type="http://schemas.openxmlformats.org/officeDocument/2006/relationships/tags" Target="../tags/tag1131.xml"/><Relationship Id="rId14" Type="http://schemas.openxmlformats.org/officeDocument/2006/relationships/tags" Target="../tags/tag1130.xml"/><Relationship Id="rId13" Type="http://schemas.openxmlformats.org/officeDocument/2006/relationships/tags" Target="../tags/tag1129.xml"/><Relationship Id="rId12" Type="http://schemas.openxmlformats.org/officeDocument/2006/relationships/tags" Target="../tags/tag1128.xml"/><Relationship Id="rId11" Type="http://schemas.openxmlformats.org/officeDocument/2006/relationships/tags" Target="../tags/tag1127.xml"/><Relationship Id="rId10" Type="http://schemas.openxmlformats.org/officeDocument/2006/relationships/tags" Target="../tags/tag1126.xml"/><Relationship Id="rId1" Type="http://schemas.openxmlformats.org/officeDocument/2006/relationships/tags" Target="../tags/tag1117.xml"/></Relationships>
</file>

<file path=ppt/slides/_rels/slide42.xml.rels><?xml version="1.0" encoding="UTF-8" standalone="yes"?>
<Relationships xmlns="http://schemas.openxmlformats.org/package/2006/relationships"><Relationship Id="rId9" Type="http://schemas.openxmlformats.org/officeDocument/2006/relationships/tags" Target="../tags/tag1143.xml"/><Relationship Id="rId8" Type="http://schemas.openxmlformats.org/officeDocument/2006/relationships/tags" Target="../tags/tag1142.xml"/><Relationship Id="rId7" Type="http://schemas.openxmlformats.org/officeDocument/2006/relationships/tags" Target="../tags/tag1141.xml"/><Relationship Id="rId6" Type="http://schemas.openxmlformats.org/officeDocument/2006/relationships/tags" Target="../tags/tag1140.xml"/><Relationship Id="rId5" Type="http://schemas.openxmlformats.org/officeDocument/2006/relationships/tags" Target="../tags/tag1139.xml"/><Relationship Id="rId4" Type="http://schemas.openxmlformats.org/officeDocument/2006/relationships/tags" Target="../tags/tag1138.xml"/><Relationship Id="rId3" Type="http://schemas.openxmlformats.org/officeDocument/2006/relationships/tags" Target="../tags/tag1137.xml"/><Relationship Id="rId2" Type="http://schemas.openxmlformats.org/officeDocument/2006/relationships/tags" Target="../tags/tag1136.xml"/><Relationship Id="rId15" Type="http://schemas.openxmlformats.org/officeDocument/2006/relationships/slideLayout" Target="../slideLayouts/slideLayout29.xml"/><Relationship Id="rId14" Type="http://schemas.openxmlformats.org/officeDocument/2006/relationships/tags" Target="../tags/tag1148.xml"/><Relationship Id="rId13" Type="http://schemas.openxmlformats.org/officeDocument/2006/relationships/tags" Target="../tags/tag1147.xml"/><Relationship Id="rId12" Type="http://schemas.openxmlformats.org/officeDocument/2006/relationships/tags" Target="../tags/tag1146.xml"/><Relationship Id="rId11" Type="http://schemas.openxmlformats.org/officeDocument/2006/relationships/tags" Target="../tags/tag1145.xml"/><Relationship Id="rId10" Type="http://schemas.openxmlformats.org/officeDocument/2006/relationships/tags" Target="../tags/tag1144.xml"/><Relationship Id="rId1" Type="http://schemas.openxmlformats.org/officeDocument/2006/relationships/tags" Target="../tags/tag1135.xml"/></Relationships>
</file>

<file path=ppt/slides/_rels/slide43.xml.rels><?xml version="1.0" encoding="UTF-8" standalone="yes"?>
<Relationships xmlns="http://schemas.openxmlformats.org/package/2006/relationships"><Relationship Id="rId9" Type="http://schemas.openxmlformats.org/officeDocument/2006/relationships/tags" Target="../tags/tag1157.xml"/><Relationship Id="rId8" Type="http://schemas.openxmlformats.org/officeDocument/2006/relationships/tags" Target="../tags/tag1156.xml"/><Relationship Id="rId7" Type="http://schemas.openxmlformats.org/officeDocument/2006/relationships/tags" Target="../tags/tag1155.xml"/><Relationship Id="rId6" Type="http://schemas.openxmlformats.org/officeDocument/2006/relationships/tags" Target="../tags/tag1154.xml"/><Relationship Id="rId5" Type="http://schemas.openxmlformats.org/officeDocument/2006/relationships/tags" Target="../tags/tag1153.xml"/><Relationship Id="rId4" Type="http://schemas.openxmlformats.org/officeDocument/2006/relationships/tags" Target="../tags/tag1152.xml"/><Relationship Id="rId3" Type="http://schemas.openxmlformats.org/officeDocument/2006/relationships/tags" Target="../tags/tag1151.xml"/><Relationship Id="rId2" Type="http://schemas.openxmlformats.org/officeDocument/2006/relationships/tags" Target="../tags/tag1150.xml"/><Relationship Id="rId11" Type="http://schemas.openxmlformats.org/officeDocument/2006/relationships/slideLayout" Target="../slideLayouts/slideLayout12.xml"/><Relationship Id="rId10" Type="http://schemas.openxmlformats.org/officeDocument/2006/relationships/tags" Target="../tags/tag1158.xml"/><Relationship Id="rId1" Type="http://schemas.openxmlformats.org/officeDocument/2006/relationships/tags" Target="../tags/tag1149.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1164.xml"/><Relationship Id="rId5" Type="http://schemas.openxmlformats.org/officeDocument/2006/relationships/tags" Target="../tags/tag1163.xml"/><Relationship Id="rId4" Type="http://schemas.openxmlformats.org/officeDocument/2006/relationships/tags" Target="../tags/tag1162.xml"/><Relationship Id="rId3" Type="http://schemas.openxmlformats.org/officeDocument/2006/relationships/tags" Target="../tags/tag1161.xml"/><Relationship Id="rId2" Type="http://schemas.openxmlformats.org/officeDocument/2006/relationships/tags" Target="../tags/tag1160.xml"/><Relationship Id="rId1" Type="http://schemas.openxmlformats.org/officeDocument/2006/relationships/tags" Target="../tags/tag1159.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1172.xml"/><Relationship Id="rId7" Type="http://schemas.openxmlformats.org/officeDocument/2006/relationships/tags" Target="../tags/tag1171.xml"/><Relationship Id="rId6" Type="http://schemas.openxmlformats.org/officeDocument/2006/relationships/tags" Target="../tags/tag1170.xml"/><Relationship Id="rId5" Type="http://schemas.openxmlformats.org/officeDocument/2006/relationships/tags" Target="../tags/tag1169.xml"/><Relationship Id="rId4" Type="http://schemas.openxmlformats.org/officeDocument/2006/relationships/tags" Target="../tags/tag1168.xml"/><Relationship Id="rId3" Type="http://schemas.openxmlformats.org/officeDocument/2006/relationships/tags" Target="../tags/tag1167.xml"/><Relationship Id="rId2" Type="http://schemas.openxmlformats.org/officeDocument/2006/relationships/tags" Target="../tags/tag1166.xml"/><Relationship Id="rId1" Type="http://schemas.openxmlformats.org/officeDocument/2006/relationships/tags" Target="../tags/tag1165.xml"/></Relationships>
</file>

<file path=ppt/slides/_rels/slide46.xml.rels><?xml version="1.0" encoding="UTF-8" standalone="yes"?>
<Relationships xmlns="http://schemas.openxmlformats.org/package/2006/relationships"><Relationship Id="rId9" Type="http://schemas.openxmlformats.org/officeDocument/2006/relationships/tags" Target="../tags/tag1181.xml"/><Relationship Id="rId8" Type="http://schemas.openxmlformats.org/officeDocument/2006/relationships/tags" Target="../tags/tag1180.xml"/><Relationship Id="rId7" Type="http://schemas.openxmlformats.org/officeDocument/2006/relationships/tags" Target="../tags/tag1179.xml"/><Relationship Id="rId6" Type="http://schemas.openxmlformats.org/officeDocument/2006/relationships/tags" Target="../tags/tag1178.xml"/><Relationship Id="rId5" Type="http://schemas.openxmlformats.org/officeDocument/2006/relationships/tags" Target="../tags/tag1177.xml"/><Relationship Id="rId4" Type="http://schemas.openxmlformats.org/officeDocument/2006/relationships/tags" Target="../tags/tag1176.xml"/><Relationship Id="rId36" Type="http://schemas.openxmlformats.org/officeDocument/2006/relationships/slideLayout" Target="../slideLayouts/slideLayout1.xml"/><Relationship Id="rId35" Type="http://schemas.openxmlformats.org/officeDocument/2006/relationships/tags" Target="../tags/tag1207.xml"/><Relationship Id="rId34" Type="http://schemas.openxmlformats.org/officeDocument/2006/relationships/tags" Target="../tags/tag1206.xml"/><Relationship Id="rId33" Type="http://schemas.openxmlformats.org/officeDocument/2006/relationships/tags" Target="../tags/tag1205.xml"/><Relationship Id="rId32" Type="http://schemas.openxmlformats.org/officeDocument/2006/relationships/tags" Target="../tags/tag1204.xml"/><Relationship Id="rId31" Type="http://schemas.openxmlformats.org/officeDocument/2006/relationships/tags" Target="../tags/tag1203.xml"/><Relationship Id="rId30" Type="http://schemas.openxmlformats.org/officeDocument/2006/relationships/tags" Target="../tags/tag1202.xml"/><Relationship Id="rId3" Type="http://schemas.openxmlformats.org/officeDocument/2006/relationships/tags" Target="../tags/tag1175.xml"/><Relationship Id="rId29" Type="http://schemas.openxmlformats.org/officeDocument/2006/relationships/tags" Target="../tags/tag1201.xml"/><Relationship Id="rId28" Type="http://schemas.openxmlformats.org/officeDocument/2006/relationships/tags" Target="../tags/tag1200.xml"/><Relationship Id="rId27" Type="http://schemas.openxmlformats.org/officeDocument/2006/relationships/tags" Target="../tags/tag1199.xml"/><Relationship Id="rId26" Type="http://schemas.openxmlformats.org/officeDocument/2006/relationships/tags" Target="../tags/tag1198.xml"/><Relationship Id="rId25" Type="http://schemas.openxmlformats.org/officeDocument/2006/relationships/tags" Target="../tags/tag1197.xml"/><Relationship Id="rId24" Type="http://schemas.openxmlformats.org/officeDocument/2006/relationships/tags" Target="../tags/tag1196.xml"/><Relationship Id="rId23" Type="http://schemas.openxmlformats.org/officeDocument/2006/relationships/tags" Target="../tags/tag1195.xml"/><Relationship Id="rId22" Type="http://schemas.openxmlformats.org/officeDocument/2006/relationships/tags" Target="../tags/tag1194.xml"/><Relationship Id="rId21" Type="http://schemas.openxmlformats.org/officeDocument/2006/relationships/tags" Target="../tags/tag1193.xml"/><Relationship Id="rId20" Type="http://schemas.openxmlformats.org/officeDocument/2006/relationships/tags" Target="../tags/tag1192.xml"/><Relationship Id="rId2" Type="http://schemas.openxmlformats.org/officeDocument/2006/relationships/tags" Target="../tags/tag1174.xml"/><Relationship Id="rId19" Type="http://schemas.openxmlformats.org/officeDocument/2006/relationships/tags" Target="../tags/tag1191.xml"/><Relationship Id="rId18" Type="http://schemas.openxmlformats.org/officeDocument/2006/relationships/tags" Target="../tags/tag1190.xml"/><Relationship Id="rId17" Type="http://schemas.openxmlformats.org/officeDocument/2006/relationships/tags" Target="../tags/tag1189.xml"/><Relationship Id="rId16" Type="http://schemas.openxmlformats.org/officeDocument/2006/relationships/tags" Target="../tags/tag1188.xml"/><Relationship Id="rId15" Type="http://schemas.openxmlformats.org/officeDocument/2006/relationships/tags" Target="../tags/tag1187.xml"/><Relationship Id="rId14" Type="http://schemas.openxmlformats.org/officeDocument/2006/relationships/tags" Target="../tags/tag1186.xml"/><Relationship Id="rId13" Type="http://schemas.openxmlformats.org/officeDocument/2006/relationships/tags" Target="../tags/tag1185.xml"/><Relationship Id="rId12" Type="http://schemas.openxmlformats.org/officeDocument/2006/relationships/tags" Target="../tags/tag1184.xml"/><Relationship Id="rId11" Type="http://schemas.openxmlformats.org/officeDocument/2006/relationships/tags" Target="../tags/tag1183.xml"/><Relationship Id="rId10" Type="http://schemas.openxmlformats.org/officeDocument/2006/relationships/tags" Target="../tags/tag1182.xml"/><Relationship Id="rId1" Type="http://schemas.openxmlformats.org/officeDocument/2006/relationships/tags" Target="../tags/tag117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9" Type="http://schemas.openxmlformats.org/officeDocument/2006/relationships/tags" Target="../tags/tag282.xml"/><Relationship Id="rId98" Type="http://schemas.openxmlformats.org/officeDocument/2006/relationships/tags" Target="../tags/tag281.xml"/><Relationship Id="rId97" Type="http://schemas.openxmlformats.org/officeDocument/2006/relationships/tags" Target="../tags/tag280.xml"/><Relationship Id="rId96" Type="http://schemas.openxmlformats.org/officeDocument/2006/relationships/tags" Target="../tags/tag279.xml"/><Relationship Id="rId95" Type="http://schemas.openxmlformats.org/officeDocument/2006/relationships/tags" Target="../tags/tag278.xml"/><Relationship Id="rId94" Type="http://schemas.openxmlformats.org/officeDocument/2006/relationships/tags" Target="../tags/tag277.xml"/><Relationship Id="rId93" Type="http://schemas.openxmlformats.org/officeDocument/2006/relationships/tags" Target="../tags/tag276.xml"/><Relationship Id="rId92" Type="http://schemas.openxmlformats.org/officeDocument/2006/relationships/tags" Target="../tags/tag275.xml"/><Relationship Id="rId91" Type="http://schemas.openxmlformats.org/officeDocument/2006/relationships/tags" Target="../tags/tag274.xml"/><Relationship Id="rId90" Type="http://schemas.openxmlformats.org/officeDocument/2006/relationships/tags" Target="../tags/tag273.xml"/><Relationship Id="rId9" Type="http://schemas.openxmlformats.org/officeDocument/2006/relationships/tags" Target="../tags/tag192.xml"/><Relationship Id="rId89" Type="http://schemas.openxmlformats.org/officeDocument/2006/relationships/tags" Target="../tags/tag272.xml"/><Relationship Id="rId88" Type="http://schemas.openxmlformats.org/officeDocument/2006/relationships/tags" Target="../tags/tag271.xml"/><Relationship Id="rId87" Type="http://schemas.openxmlformats.org/officeDocument/2006/relationships/tags" Target="../tags/tag270.xml"/><Relationship Id="rId86" Type="http://schemas.openxmlformats.org/officeDocument/2006/relationships/tags" Target="../tags/tag269.xml"/><Relationship Id="rId85" Type="http://schemas.openxmlformats.org/officeDocument/2006/relationships/tags" Target="../tags/tag268.xml"/><Relationship Id="rId84" Type="http://schemas.openxmlformats.org/officeDocument/2006/relationships/tags" Target="../tags/tag267.xml"/><Relationship Id="rId83" Type="http://schemas.openxmlformats.org/officeDocument/2006/relationships/tags" Target="../tags/tag266.xml"/><Relationship Id="rId82" Type="http://schemas.openxmlformats.org/officeDocument/2006/relationships/tags" Target="../tags/tag265.xml"/><Relationship Id="rId81" Type="http://schemas.openxmlformats.org/officeDocument/2006/relationships/tags" Target="../tags/tag264.xml"/><Relationship Id="rId80" Type="http://schemas.openxmlformats.org/officeDocument/2006/relationships/tags" Target="../tags/tag263.xml"/><Relationship Id="rId8" Type="http://schemas.openxmlformats.org/officeDocument/2006/relationships/tags" Target="../tags/tag191.xml"/><Relationship Id="rId79" Type="http://schemas.openxmlformats.org/officeDocument/2006/relationships/tags" Target="../tags/tag262.xml"/><Relationship Id="rId78" Type="http://schemas.openxmlformats.org/officeDocument/2006/relationships/tags" Target="../tags/tag261.xml"/><Relationship Id="rId77" Type="http://schemas.openxmlformats.org/officeDocument/2006/relationships/tags" Target="../tags/tag260.xml"/><Relationship Id="rId76" Type="http://schemas.openxmlformats.org/officeDocument/2006/relationships/tags" Target="../tags/tag259.xml"/><Relationship Id="rId75" Type="http://schemas.openxmlformats.org/officeDocument/2006/relationships/tags" Target="../tags/tag258.xml"/><Relationship Id="rId74" Type="http://schemas.openxmlformats.org/officeDocument/2006/relationships/tags" Target="../tags/tag257.xml"/><Relationship Id="rId73" Type="http://schemas.openxmlformats.org/officeDocument/2006/relationships/tags" Target="../tags/tag256.xml"/><Relationship Id="rId72" Type="http://schemas.openxmlformats.org/officeDocument/2006/relationships/tags" Target="../tags/tag255.xml"/><Relationship Id="rId71" Type="http://schemas.openxmlformats.org/officeDocument/2006/relationships/tags" Target="../tags/tag254.xml"/><Relationship Id="rId70" Type="http://schemas.openxmlformats.org/officeDocument/2006/relationships/tags" Target="../tags/tag253.xml"/><Relationship Id="rId7" Type="http://schemas.openxmlformats.org/officeDocument/2006/relationships/tags" Target="../tags/tag190.xml"/><Relationship Id="rId69" Type="http://schemas.openxmlformats.org/officeDocument/2006/relationships/tags" Target="../tags/tag252.xml"/><Relationship Id="rId68" Type="http://schemas.openxmlformats.org/officeDocument/2006/relationships/tags" Target="../tags/tag251.xml"/><Relationship Id="rId67" Type="http://schemas.openxmlformats.org/officeDocument/2006/relationships/tags" Target="../tags/tag250.xml"/><Relationship Id="rId66" Type="http://schemas.openxmlformats.org/officeDocument/2006/relationships/tags" Target="../tags/tag249.xml"/><Relationship Id="rId65" Type="http://schemas.openxmlformats.org/officeDocument/2006/relationships/tags" Target="../tags/tag248.xml"/><Relationship Id="rId64" Type="http://schemas.openxmlformats.org/officeDocument/2006/relationships/tags" Target="../tags/tag247.xml"/><Relationship Id="rId63" Type="http://schemas.openxmlformats.org/officeDocument/2006/relationships/tags" Target="../tags/tag246.xml"/><Relationship Id="rId62" Type="http://schemas.openxmlformats.org/officeDocument/2006/relationships/tags" Target="../tags/tag245.xml"/><Relationship Id="rId61" Type="http://schemas.openxmlformats.org/officeDocument/2006/relationships/tags" Target="../tags/tag244.xml"/><Relationship Id="rId60" Type="http://schemas.openxmlformats.org/officeDocument/2006/relationships/tags" Target="../tags/tag243.xml"/><Relationship Id="rId6" Type="http://schemas.openxmlformats.org/officeDocument/2006/relationships/tags" Target="../tags/tag189.xml"/><Relationship Id="rId59" Type="http://schemas.openxmlformats.org/officeDocument/2006/relationships/tags" Target="../tags/tag242.xml"/><Relationship Id="rId58" Type="http://schemas.openxmlformats.org/officeDocument/2006/relationships/tags" Target="../tags/tag241.xml"/><Relationship Id="rId57" Type="http://schemas.openxmlformats.org/officeDocument/2006/relationships/tags" Target="../tags/tag240.xml"/><Relationship Id="rId56" Type="http://schemas.openxmlformats.org/officeDocument/2006/relationships/tags" Target="../tags/tag239.xml"/><Relationship Id="rId55" Type="http://schemas.openxmlformats.org/officeDocument/2006/relationships/tags" Target="../tags/tag238.xml"/><Relationship Id="rId54" Type="http://schemas.openxmlformats.org/officeDocument/2006/relationships/tags" Target="../tags/tag237.xml"/><Relationship Id="rId53" Type="http://schemas.openxmlformats.org/officeDocument/2006/relationships/tags" Target="../tags/tag236.xml"/><Relationship Id="rId52" Type="http://schemas.openxmlformats.org/officeDocument/2006/relationships/tags" Target="../tags/tag235.xml"/><Relationship Id="rId51" Type="http://schemas.openxmlformats.org/officeDocument/2006/relationships/tags" Target="../tags/tag234.xml"/><Relationship Id="rId50" Type="http://schemas.openxmlformats.org/officeDocument/2006/relationships/tags" Target="../tags/tag233.xml"/><Relationship Id="rId5" Type="http://schemas.openxmlformats.org/officeDocument/2006/relationships/tags" Target="../tags/tag188.xml"/><Relationship Id="rId49" Type="http://schemas.openxmlformats.org/officeDocument/2006/relationships/tags" Target="../tags/tag232.xml"/><Relationship Id="rId48" Type="http://schemas.openxmlformats.org/officeDocument/2006/relationships/tags" Target="../tags/tag231.xml"/><Relationship Id="rId47" Type="http://schemas.openxmlformats.org/officeDocument/2006/relationships/tags" Target="../tags/tag230.xml"/><Relationship Id="rId46" Type="http://schemas.openxmlformats.org/officeDocument/2006/relationships/tags" Target="../tags/tag229.xml"/><Relationship Id="rId45" Type="http://schemas.openxmlformats.org/officeDocument/2006/relationships/tags" Target="../tags/tag228.xml"/><Relationship Id="rId44" Type="http://schemas.openxmlformats.org/officeDocument/2006/relationships/tags" Target="../tags/tag227.xml"/><Relationship Id="rId43" Type="http://schemas.openxmlformats.org/officeDocument/2006/relationships/tags" Target="../tags/tag226.xml"/><Relationship Id="rId42" Type="http://schemas.openxmlformats.org/officeDocument/2006/relationships/tags" Target="../tags/tag225.xml"/><Relationship Id="rId41" Type="http://schemas.openxmlformats.org/officeDocument/2006/relationships/tags" Target="../tags/tag224.xml"/><Relationship Id="rId40" Type="http://schemas.openxmlformats.org/officeDocument/2006/relationships/tags" Target="../tags/tag223.xml"/><Relationship Id="rId4" Type="http://schemas.openxmlformats.org/officeDocument/2006/relationships/tags" Target="../tags/tag187.xml"/><Relationship Id="rId39" Type="http://schemas.openxmlformats.org/officeDocument/2006/relationships/tags" Target="../tags/tag222.xml"/><Relationship Id="rId38" Type="http://schemas.openxmlformats.org/officeDocument/2006/relationships/tags" Target="../tags/tag221.xml"/><Relationship Id="rId37" Type="http://schemas.openxmlformats.org/officeDocument/2006/relationships/tags" Target="../tags/tag220.xml"/><Relationship Id="rId36" Type="http://schemas.openxmlformats.org/officeDocument/2006/relationships/tags" Target="../tags/tag219.xml"/><Relationship Id="rId35" Type="http://schemas.openxmlformats.org/officeDocument/2006/relationships/tags" Target="../tags/tag218.xml"/><Relationship Id="rId34" Type="http://schemas.openxmlformats.org/officeDocument/2006/relationships/tags" Target="../tags/tag217.xml"/><Relationship Id="rId33" Type="http://schemas.openxmlformats.org/officeDocument/2006/relationships/tags" Target="../tags/tag216.xml"/><Relationship Id="rId32" Type="http://schemas.openxmlformats.org/officeDocument/2006/relationships/tags" Target="../tags/tag215.xml"/><Relationship Id="rId31" Type="http://schemas.openxmlformats.org/officeDocument/2006/relationships/tags" Target="../tags/tag214.xml"/><Relationship Id="rId30" Type="http://schemas.openxmlformats.org/officeDocument/2006/relationships/tags" Target="../tags/tag213.xml"/><Relationship Id="rId3" Type="http://schemas.openxmlformats.org/officeDocument/2006/relationships/tags" Target="../tags/tag186.xml"/><Relationship Id="rId29" Type="http://schemas.openxmlformats.org/officeDocument/2006/relationships/tags" Target="../tags/tag212.xml"/><Relationship Id="rId28" Type="http://schemas.openxmlformats.org/officeDocument/2006/relationships/tags" Target="../tags/tag211.xml"/><Relationship Id="rId27" Type="http://schemas.openxmlformats.org/officeDocument/2006/relationships/tags" Target="../tags/tag210.xml"/><Relationship Id="rId26" Type="http://schemas.openxmlformats.org/officeDocument/2006/relationships/tags" Target="../tags/tag209.xml"/><Relationship Id="rId25" Type="http://schemas.openxmlformats.org/officeDocument/2006/relationships/tags" Target="../tags/tag208.xml"/><Relationship Id="rId24" Type="http://schemas.openxmlformats.org/officeDocument/2006/relationships/tags" Target="../tags/tag207.xml"/><Relationship Id="rId23" Type="http://schemas.openxmlformats.org/officeDocument/2006/relationships/tags" Target="../tags/tag206.xml"/><Relationship Id="rId22" Type="http://schemas.openxmlformats.org/officeDocument/2006/relationships/tags" Target="../tags/tag205.xml"/><Relationship Id="rId21" Type="http://schemas.openxmlformats.org/officeDocument/2006/relationships/tags" Target="../tags/tag204.xml"/><Relationship Id="rId20" Type="http://schemas.openxmlformats.org/officeDocument/2006/relationships/tags" Target="../tags/tag203.xml"/><Relationship Id="rId2" Type="http://schemas.openxmlformats.org/officeDocument/2006/relationships/tags" Target="../tags/tag185.xml"/><Relationship Id="rId19" Type="http://schemas.openxmlformats.org/officeDocument/2006/relationships/tags" Target="../tags/tag202.xml"/><Relationship Id="rId18" Type="http://schemas.openxmlformats.org/officeDocument/2006/relationships/tags" Target="../tags/tag201.xml"/><Relationship Id="rId17" Type="http://schemas.openxmlformats.org/officeDocument/2006/relationships/tags" Target="../tags/tag200.xml"/><Relationship Id="rId16" Type="http://schemas.openxmlformats.org/officeDocument/2006/relationships/tags" Target="../tags/tag199.xml"/><Relationship Id="rId15" Type="http://schemas.openxmlformats.org/officeDocument/2006/relationships/tags" Target="../tags/tag198.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7" Type="http://schemas.openxmlformats.org/officeDocument/2006/relationships/slideLayout" Target="../slideLayouts/slideLayout12.xml"/><Relationship Id="rId106" Type="http://schemas.openxmlformats.org/officeDocument/2006/relationships/tags" Target="../tags/tag289.xml"/><Relationship Id="rId105" Type="http://schemas.openxmlformats.org/officeDocument/2006/relationships/tags" Target="../tags/tag288.xml"/><Relationship Id="rId104" Type="http://schemas.openxmlformats.org/officeDocument/2006/relationships/tags" Target="../tags/tag287.xml"/><Relationship Id="rId103" Type="http://schemas.openxmlformats.org/officeDocument/2006/relationships/tags" Target="../tags/tag286.xml"/><Relationship Id="rId102" Type="http://schemas.openxmlformats.org/officeDocument/2006/relationships/tags" Target="../tags/tag285.xml"/><Relationship Id="rId101" Type="http://schemas.openxmlformats.org/officeDocument/2006/relationships/tags" Target="../tags/tag284.xml"/><Relationship Id="rId100" Type="http://schemas.openxmlformats.org/officeDocument/2006/relationships/tags" Target="../tags/tag283.xml"/><Relationship Id="rId10" Type="http://schemas.openxmlformats.org/officeDocument/2006/relationships/tags" Target="../tags/tag193.xml"/><Relationship Id="rId1" Type="http://schemas.openxmlformats.org/officeDocument/2006/relationships/tags" Target="../tags/tag184.xml"/></Relationships>
</file>

<file path=ppt/slides/_rels/slide6.xml.rels><?xml version="1.0" encoding="UTF-8" standalone="yes"?>
<Relationships xmlns="http://schemas.openxmlformats.org/package/2006/relationships"><Relationship Id="rId9" Type="http://schemas.openxmlformats.org/officeDocument/2006/relationships/tags" Target="../tags/tag298.xml"/><Relationship Id="rId87" Type="http://schemas.openxmlformats.org/officeDocument/2006/relationships/slideLayout" Target="../slideLayouts/slideLayout12.xml"/><Relationship Id="rId86" Type="http://schemas.openxmlformats.org/officeDocument/2006/relationships/tags" Target="../tags/tag375.xml"/><Relationship Id="rId85" Type="http://schemas.openxmlformats.org/officeDocument/2006/relationships/tags" Target="../tags/tag374.xml"/><Relationship Id="rId84" Type="http://schemas.openxmlformats.org/officeDocument/2006/relationships/tags" Target="../tags/tag373.xml"/><Relationship Id="rId83" Type="http://schemas.openxmlformats.org/officeDocument/2006/relationships/tags" Target="../tags/tag372.xml"/><Relationship Id="rId82" Type="http://schemas.openxmlformats.org/officeDocument/2006/relationships/tags" Target="../tags/tag371.xml"/><Relationship Id="rId81" Type="http://schemas.openxmlformats.org/officeDocument/2006/relationships/tags" Target="../tags/tag370.xml"/><Relationship Id="rId80" Type="http://schemas.openxmlformats.org/officeDocument/2006/relationships/tags" Target="../tags/tag369.xml"/><Relationship Id="rId8" Type="http://schemas.openxmlformats.org/officeDocument/2006/relationships/tags" Target="../tags/tag297.xml"/><Relationship Id="rId79" Type="http://schemas.openxmlformats.org/officeDocument/2006/relationships/tags" Target="../tags/tag368.xml"/><Relationship Id="rId78" Type="http://schemas.openxmlformats.org/officeDocument/2006/relationships/tags" Target="../tags/tag367.xml"/><Relationship Id="rId77" Type="http://schemas.openxmlformats.org/officeDocument/2006/relationships/tags" Target="../tags/tag366.xml"/><Relationship Id="rId76" Type="http://schemas.openxmlformats.org/officeDocument/2006/relationships/tags" Target="../tags/tag365.xml"/><Relationship Id="rId75" Type="http://schemas.openxmlformats.org/officeDocument/2006/relationships/tags" Target="../tags/tag364.xml"/><Relationship Id="rId74" Type="http://schemas.openxmlformats.org/officeDocument/2006/relationships/tags" Target="../tags/tag363.xml"/><Relationship Id="rId73" Type="http://schemas.openxmlformats.org/officeDocument/2006/relationships/tags" Target="../tags/tag362.xml"/><Relationship Id="rId72" Type="http://schemas.openxmlformats.org/officeDocument/2006/relationships/tags" Target="../tags/tag361.xml"/><Relationship Id="rId71" Type="http://schemas.openxmlformats.org/officeDocument/2006/relationships/tags" Target="../tags/tag360.xml"/><Relationship Id="rId70" Type="http://schemas.openxmlformats.org/officeDocument/2006/relationships/tags" Target="../tags/tag359.xml"/><Relationship Id="rId7" Type="http://schemas.openxmlformats.org/officeDocument/2006/relationships/tags" Target="../tags/tag296.xml"/><Relationship Id="rId69" Type="http://schemas.openxmlformats.org/officeDocument/2006/relationships/tags" Target="../tags/tag358.xml"/><Relationship Id="rId68" Type="http://schemas.openxmlformats.org/officeDocument/2006/relationships/tags" Target="../tags/tag357.xml"/><Relationship Id="rId67" Type="http://schemas.openxmlformats.org/officeDocument/2006/relationships/tags" Target="../tags/tag356.xml"/><Relationship Id="rId66" Type="http://schemas.openxmlformats.org/officeDocument/2006/relationships/tags" Target="../tags/tag355.xml"/><Relationship Id="rId65" Type="http://schemas.openxmlformats.org/officeDocument/2006/relationships/tags" Target="../tags/tag354.xml"/><Relationship Id="rId64" Type="http://schemas.openxmlformats.org/officeDocument/2006/relationships/tags" Target="../tags/tag353.xml"/><Relationship Id="rId63" Type="http://schemas.openxmlformats.org/officeDocument/2006/relationships/tags" Target="../tags/tag352.xml"/><Relationship Id="rId62" Type="http://schemas.openxmlformats.org/officeDocument/2006/relationships/tags" Target="../tags/tag351.xml"/><Relationship Id="rId61" Type="http://schemas.openxmlformats.org/officeDocument/2006/relationships/tags" Target="../tags/tag350.xml"/><Relationship Id="rId60" Type="http://schemas.openxmlformats.org/officeDocument/2006/relationships/tags" Target="../tags/tag349.xml"/><Relationship Id="rId6" Type="http://schemas.openxmlformats.org/officeDocument/2006/relationships/tags" Target="../tags/tag295.xml"/><Relationship Id="rId59" Type="http://schemas.openxmlformats.org/officeDocument/2006/relationships/tags" Target="../tags/tag348.xml"/><Relationship Id="rId58" Type="http://schemas.openxmlformats.org/officeDocument/2006/relationships/tags" Target="../tags/tag347.xml"/><Relationship Id="rId57" Type="http://schemas.openxmlformats.org/officeDocument/2006/relationships/tags" Target="../tags/tag346.xml"/><Relationship Id="rId56" Type="http://schemas.openxmlformats.org/officeDocument/2006/relationships/tags" Target="../tags/tag345.xml"/><Relationship Id="rId55" Type="http://schemas.openxmlformats.org/officeDocument/2006/relationships/tags" Target="../tags/tag344.xml"/><Relationship Id="rId54" Type="http://schemas.openxmlformats.org/officeDocument/2006/relationships/tags" Target="../tags/tag343.xml"/><Relationship Id="rId53" Type="http://schemas.openxmlformats.org/officeDocument/2006/relationships/tags" Target="../tags/tag342.xml"/><Relationship Id="rId52" Type="http://schemas.openxmlformats.org/officeDocument/2006/relationships/tags" Target="../tags/tag341.xml"/><Relationship Id="rId51" Type="http://schemas.openxmlformats.org/officeDocument/2006/relationships/tags" Target="../tags/tag340.xml"/><Relationship Id="rId50" Type="http://schemas.openxmlformats.org/officeDocument/2006/relationships/tags" Target="../tags/tag339.xml"/><Relationship Id="rId5" Type="http://schemas.openxmlformats.org/officeDocument/2006/relationships/tags" Target="../tags/tag294.xml"/><Relationship Id="rId49" Type="http://schemas.openxmlformats.org/officeDocument/2006/relationships/tags" Target="../tags/tag338.xml"/><Relationship Id="rId48" Type="http://schemas.openxmlformats.org/officeDocument/2006/relationships/tags" Target="../tags/tag337.xml"/><Relationship Id="rId47" Type="http://schemas.openxmlformats.org/officeDocument/2006/relationships/tags" Target="../tags/tag336.xml"/><Relationship Id="rId46" Type="http://schemas.openxmlformats.org/officeDocument/2006/relationships/tags" Target="../tags/tag335.xml"/><Relationship Id="rId45" Type="http://schemas.openxmlformats.org/officeDocument/2006/relationships/tags" Target="../tags/tag334.xml"/><Relationship Id="rId44" Type="http://schemas.openxmlformats.org/officeDocument/2006/relationships/tags" Target="../tags/tag333.xml"/><Relationship Id="rId43" Type="http://schemas.openxmlformats.org/officeDocument/2006/relationships/tags" Target="../tags/tag332.xml"/><Relationship Id="rId42" Type="http://schemas.openxmlformats.org/officeDocument/2006/relationships/tags" Target="../tags/tag331.xml"/><Relationship Id="rId41" Type="http://schemas.openxmlformats.org/officeDocument/2006/relationships/tags" Target="../tags/tag330.xml"/><Relationship Id="rId40" Type="http://schemas.openxmlformats.org/officeDocument/2006/relationships/tags" Target="../tags/tag329.xml"/><Relationship Id="rId4" Type="http://schemas.openxmlformats.org/officeDocument/2006/relationships/tags" Target="../tags/tag293.xml"/><Relationship Id="rId39" Type="http://schemas.openxmlformats.org/officeDocument/2006/relationships/tags" Target="../tags/tag328.xml"/><Relationship Id="rId38" Type="http://schemas.openxmlformats.org/officeDocument/2006/relationships/tags" Target="../tags/tag327.xml"/><Relationship Id="rId37" Type="http://schemas.openxmlformats.org/officeDocument/2006/relationships/tags" Target="../tags/tag326.xml"/><Relationship Id="rId36" Type="http://schemas.openxmlformats.org/officeDocument/2006/relationships/tags" Target="../tags/tag325.xml"/><Relationship Id="rId35" Type="http://schemas.openxmlformats.org/officeDocument/2006/relationships/tags" Target="../tags/tag324.xml"/><Relationship Id="rId34" Type="http://schemas.openxmlformats.org/officeDocument/2006/relationships/tags" Target="../tags/tag323.xml"/><Relationship Id="rId33" Type="http://schemas.openxmlformats.org/officeDocument/2006/relationships/tags" Target="../tags/tag322.xml"/><Relationship Id="rId32" Type="http://schemas.openxmlformats.org/officeDocument/2006/relationships/tags" Target="../tags/tag321.xml"/><Relationship Id="rId31" Type="http://schemas.openxmlformats.org/officeDocument/2006/relationships/tags" Target="../tags/tag320.xml"/><Relationship Id="rId30" Type="http://schemas.openxmlformats.org/officeDocument/2006/relationships/tags" Target="../tags/tag319.xml"/><Relationship Id="rId3" Type="http://schemas.openxmlformats.org/officeDocument/2006/relationships/tags" Target="../tags/tag292.xml"/><Relationship Id="rId29" Type="http://schemas.openxmlformats.org/officeDocument/2006/relationships/tags" Target="../tags/tag318.xml"/><Relationship Id="rId28" Type="http://schemas.openxmlformats.org/officeDocument/2006/relationships/tags" Target="../tags/tag317.xml"/><Relationship Id="rId27" Type="http://schemas.openxmlformats.org/officeDocument/2006/relationships/tags" Target="../tags/tag316.xml"/><Relationship Id="rId26" Type="http://schemas.openxmlformats.org/officeDocument/2006/relationships/tags" Target="../tags/tag315.xml"/><Relationship Id="rId25" Type="http://schemas.openxmlformats.org/officeDocument/2006/relationships/tags" Target="../tags/tag314.xml"/><Relationship Id="rId24" Type="http://schemas.openxmlformats.org/officeDocument/2006/relationships/tags" Target="../tags/tag313.xml"/><Relationship Id="rId23" Type="http://schemas.openxmlformats.org/officeDocument/2006/relationships/tags" Target="../tags/tag312.xml"/><Relationship Id="rId22" Type="http://schemas.openxmlformats.org/officeDocument/2006/relationships/tags" Target="../tags/tag311.xml"/><Relationship Id="rId21" Type="http://schemas.openxmlformats.org/officeDocument/2006/relationships/tags" Target="../tags/tag310.xml"/><Relationship Id="rId20" Type="http://schemas.openxmlformats.org/officeDocument/2006/relationships/tags" Target="../tags/tag309.xml"/><Relationship Id="rId2" Type="http://schemas.openxmlformats.org/officeDocument/2006/relationships/tags" Target="../tags/tag291.xml"/><Relationship Id="rId19" Type="http://schemas.openxmlformats.org/officeDocument/2006/relationships/tags" Target="../tags/tag308.xml"/><Relationship Id="rId18" Type="http://schemas.openxmlformats.org/officeDocument/2006/relationships/tags" Target="../tags/tag307.xml"/><Relationship Id="rId17" Type="http://schemas.openxmlformats.org/officeDocument/2006/relationships/tags" Target="../tags/tag306.xml"/><Relationship Id="rId16" Type="http://schemas.openxmlformats.org/officeDocument/2006/relationships/tags" Target="../tags/tag305.xml"/><Relationship Id="rId15" Type="http://schemas.openxmlformats.org/officeDocument/2006/relationships/tags" Target="../tags/tag304.xml"/><Relationship Id="rId14" Type="http://schemas.openxmlformats.org/officeDocument/2006/relationships/tags" Target="../tags/tag303.xml"/><Relationship Id="rId13" Type="http://schemas.openxmlformats.org/officeDocument/2006/relationships/tags" Target="../tags/tag302.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tags" Target="../tags/tag290.xml"/></Relationships>
</file>

<file path=ppt/slides/_rels/slide7.xml.rels><?xml version="1.0" encoding="UTF-8" standalone="yes"?>
<Relationships xmlns="http://schemas.openxmlformats.org/package/2006/relationships"><Relationship Id="rId9" Type="http://schemas.openxmlformats.org/officeDocument/2006/relationships/tags" Target="../tags/tag384.xml"/><Relationship Id="rId84" Type="http://schemas.openxmlformats.org/officeDocument/2006/relationships/slideLayout" Target="../slideLayouts/slideLayout12.xml"/><Relationship Id="rId83" Type="http://schemas.openxmlformats.org/officeDocument/2006/relationships/tags" Target="../tags/tag458.xml"/><Relationship Id="rId82" Type="http://schemas.openxmlformats.org/officeDocument/2006/relationships/tags" Target="../tags/tag457.xml"/><Relationship Id="rId81" Type="http://schemas.openxmlformats.org/officeDocument/2006/relationships/tags" Target="../tags/tag456.xml"/><Relationship Id="rId80" Type="http://schemas.openxmlformats.org/officeDocument/2006/relationships/tags" Target="../tags/tag455.xml"/><Relationship Id="rId8" Type="http://schemas.openxmlformats.org/officeDocument/2006/relationships/tags" Target="../tags/tag383.xml"/><Relationship Id="rId79" Type="http://schemas.openxmlformats.org/officeDocument/2006/relationships/tags" Target="../tags/tag454.xml"/><Relationship Id="rId78" Type="http://schemas.openxmlformats.org/officeDocument/2006/relationships/tags" Target="../tags/tag453.xml"/><Relationship Id="rId77" Type="http://schemas.openxmlformats.org/officeDocument/2006/relationships/tags" Target="../tags/tag452.xml"/><Relationship Id="rId76" Type="http://schemas.openxmlformats.org/officeDocument/2006/relationships/tags" Target="../tags/tag451.xml"/><Relationship Id="rId75" Type="http://schemas.openxmlformats.org/officeDocument/2006/relationships/tags" Target="../tags/tag450.xml"/><Relationship Id="rId74" Type="http://schemas.openxmlformats.org/officeDocument/2006/relationships/tags" Target="../tags/tag449.xml"/><Relationship Id="rId73" Type="http://schemas.openxmlformats.org/officeDocument/2006/relationships/tags" Target="../tags/tag448.xml"/><Relationship Id="rId72" Type="http://schemas.openxmlformats.org/officeDocument/2006/relationships/tags" Target="../tags/tag447.xml"/><Relationship Id="rId71" Type="http://schemas.openxmlformats.org/officeDocument/2006/relationships/tags" Target="../tags/tag446.xml"/><Relationship Id="rId70" Type="http://schemas.openxmlformats.org/officeDocument/2006/relationships/tags" Target="../tags/tag445.xml"/><Relationship Id="rId7" Type="http://schemas.openxmlformats.org/officeDocument/2006/relationships/tags" Target="../tags/tag382.xml"/><Relationship Id="rId69" Type="http://schemas.openxmlformats.org/officeDocument/2006/relationships/tags" Target="../tags/tag444.xml"/><Relationship Id="rId68" Type="http://schemas.openxmlformats.org/officeDocument/2006/relationships/tags" Target="../tags/tag443.xml"/><Relationship Id="rId67" Type="http://schemas.openxmlformats.org/officeDocument/2006/relationships/tags" Target="../tags/tag442.xml"/><Relationship Id="rId66" Type="http://schemas.openxmlformats.org/officeDocument/2006/relationships/tags" Target="../tags/tag441.xml"/><Relationship Id="rId65" Type="http://schemas.openxmlformats.org/officeDocument/2006/relationships/tags" Target="../tags/tag440.xml"/><Relationship Id="rId64" Type="http://schemas.openxmlformats.org/officeDocument/2006/relationships/tags" Target="../tags/tag439.xml"/><Relationship Id="rId63" Type="http://schemas.openxmlformats.org/officeDocument/2006/relationships/tags" Target="../tags/tag438.xml"/><Relationship Id="rId62" Type="http://schemas.openxmlformats.org/officeDocument/2006/relationships/tags" Target="../tags/tag437.xml"/><Relationship Id="rId61" Type="http://schemas.openxmlformats.org/officeDocument/2006/relationships/tags" Target="../tags/tag436.xml"/><Relationship Id="rId60" Type="http://schemas.openxmlformats.org/officeDocument/2006/relationships/tags" Target="../tags/tag435.xml"/><Relationship Id="rId6" Type="http://schemas.openxmlformats.org/officeDocument/2006/relationships/tags" Target="../tags/tag381.xml"/><Relationship Id="rId59" Type="http://schemas.openxmlformats.org/officeDocument/2006/relationships/tags" Target="../tags/tag434.xml"/><Relationship Id="rId58" Type="http://schemas.openxmlformats.org/officeDocument/2006/relationships/tags" Target="../tags/tag433.xml"/><Relationship Id="rId57" Type="http://schemas.openxmlformats.org/officeDocument/2006/relationships/tags" Target="../tags/tag432.xml"/><Relationship Id="rId56" Type="http://schemas.openxmlformats.org/officeDocument/2006/relationships/tags" Target="../tags/tag431.xml"/><Relationship Id="rId55" Type="http://schemas.openxmlformats.org/officeDocument/2006/relationships/tags" Target="../tags/tag430.xml"/><Relationship Id="rId54" Type="http://schemas.openxmlformats.org/officeDocument/2006/relationships/tags" Target="../tags/tag429.xml"/><Relationship Id="rId53" Type="http://schemas.openxmlformats.org/officeDocument/2006/relationships/tags" Target="../tags/tag428.xml"/><Relationship Id="rId52" Type="http://schemas.openxmlformats.org/officeDocument/2006/relationships/tags" Target="../tags/tag427.xml"/><Relationship Id="rId51" Type="http://schemas.openxmlformats.org/officeDocument/2006/relationships/tags" Target="../tags/tag426.xml"/><Relationship Id="rId50" Type="http://schemas.openxmlformats.org/officeDocument/2006/relationships/tags" Target="../tags/tag425.xml"/><Relationship Id="rId5" Type="http://schemas.openxmlformats.org/officeDocument/2006/relationships/tags" Target="../tags/tag380.xml"/><Relationship Id="rId49" Type="http://schemas.openxmlformats.org/officeDocument/2006/relationships/tags" Target="../tags/tag424.xml"/><Relationship Id="rId48" Type="http://schemas.openxmlformats.org/officeDocument/2006/relationships/tags" Target="../tags/tag423.xml"/><Relationship Id="rId47" Type="http://schemas.openxmlformats.org/officeDocument/2006/relationships/tags" Target="../tags/tag422.xml"/><Relationship Id="rId46" Type="http://schemas.openxmlformats.org/officeDocument/2006/relationships/tags" Target="../tags/tag421.xml"/><Relationship Id="rId45" Type="http://schemas.openxmlformats.org/officeDocument/2006/relationships/tags" Target="../tags/tag420.xml"/><Relationship Id="rId44" Type="http://schemas.openxmlformats.org/officeDocument/2006/relationships/tags" Target="../tags/tag419.xml"/><Relationship Id="rId43" Type="http://schemas.openxmlformats.org/officeDocument/2006/relationships/tags" Target="../tags/tag418.xml"/><Relationship Id="rId42" Type="http://schemas.openxmlformats.org/officeDocument/2006/relationships/tags" Target="../tags/tag417.xml"/><Relationship Id="rId41" Type="http://schemas.openxmlformats.org/officeDocument/2006/relationships/tags" Target="../tags/tag416.xml"/><Relationship Id="rId40" Type="http://schemas.openxmlformats.org/officeDocument/2006/relationships/tags" Target="../tags/tag415.xml"/><Relationship Id="rId4" Type="http://schemas.openxmlformats.org/officeDocument/2006/relationships/tags" Target="../tags/tag379.xml"/><Relationship Id="rId39" Type="http://schemas.openxmlformats.org/officeDocument/2006/relationships/tags" Target="../tags/tag414.xml"/><Relationship Id="rId38" Type="http://schemas.openxmlformats.org/officeDocument/2006/relationships/tags" Target="../tags/tag413.xml"/><Relationship Id="rId37" Type="http://schemas.openxmlformats.org/officeDocument/2006/relationships/tags" Target="../tags/tag412.xml"/><Relationship Id="rId36" Type="http://schemas.openxmlformats.org/officeDocument/2006/relationships/tags" Target="../tags/tag411.xml"/><Relationship Id="rId35" Type="http://schemas.openxmlformats.org/officeDocument/2006/relationships/tags" Target="../tags/tag410.xml"/><Relationship Id="rId34" Type="http://schemas.openxmlformats.org/officeDocument/2006/relationships/tags" Target="../tags/tag409.xml"/><Relationship Id="rId33" Type="http://schemas.openxmlformats.org/officeDocument/2006/relationships/tags" Target="../tags/tag408.xml"/><Relationship Id="rId32" Type="http://schemas.openxmlformats.org/officeDocument/2006/relationships/tags" Target="../tags/tag407.xml"/><Relationship Id="rId31" Type="http://schemas.openxmlformats.org/officeDocument/2006/relationships/tags" Target="../tags/tag406.xml"/><Relationship Id="rId30" Type="http://schemas.openxmlformats.org/officeDocument/2006/relationships/tags" Target="../tags/tag405.xml"/><Relationship Id="rId3" Type="http://schemas.openxmlformats.org/officeDocument/2006/relationships/tags" Target="../tags/tag378.xml"/><Relationship Id="rId29" Type="http://schemas.openxmlformats.org/officeDocument/2006/relationships/tags" Target="../tags/tag404.xml"/><Relationship Id="rId28" Type="http://schemas.openxmlformats.org/officeDocument/2006/relationships/tags" Target="../tags/tag403.xml"/><Relationship Id="rId27" Type="http://schemas.openxmlformats.org/officeDocument/2006/relationships/tags" Target="../tags/tag402.xml"/><Relationship Id="rId26" Type="http://schemas.openxmlformats.org/officeDocument/2006/relationships/tags" Target="../tags/tag401.xml"/><Relationship Id="rId25" Type="http://schemas.openxmlformats.org/officeDocument/2006/relationships/tags" Target="../tags/tag400.xml"/><Relationship Id="rId24" Type="http://schemas.openxmlformats.org/officeDocument/2006/relationships/tags" Target="../tags/tag399.xml"/><Relationship Id="rId23" Type="http://schemas.openxmlformats.org/officeDocument/2006/relationships/tags" Target="../tags/tag398.xml"/><Relationship Id="rId22" Type="http://schemas.openxmlformats.org/officeDocument/2006/relationships/tags" Target="../tags/tag397.xml"/><Relationship Id="rId21" Type="http://schemas.openxmlformats.org/officeDocument/2006/relationships/tags" Target="../tags/tag396.xml"/><Relationship Id="rId20" Type="http://schemas.openxmlformats.org/officeDocument/2006/relationships/tags" Target="../tags/tag395.xml"/><Relationship Id="rId2" Type="http://schemas.openxmlformats.org/officeDocument/2006/relationships/tags" Target="../tags/tag377.xml"/><Relationship Id="rId19" Type="http://schemas.openxmlformats.org/officeDocument/2006/relationships/tags" Target="../tags/tag394.xml"/><Relationship Id="rId18" Type="http://schemas.openxmlformats.org/officeDocument/2006/relationships/tags" Target="../tags/tag393.xml"/><Relationship Id="rId17" Type="http://schemas.openxmlformats.org/officeDocument/2006/relationships/tags" Target="../tags/tag392.xml"/><Relationship Id="rId16" Type="http://schemas.openxmlformats.org/officeDocument/2006/relationships/tags" Target="../tags/tag391.xml"/><Relationship Id="rId15" Type="http://schemas.openxmlformats.org/officeDocument/2006/relationships/tags" Target="../tags/tag390.xml"/><Relationship Id="rId14" Type="http://schemas.openxmlformats.org/officeDocument/2006/relationships/tags" Target="../tags/tag389.xml"/><Relationship Id="rId13" Type="http://schemas.openxmlformats.org/officeDocument/2006/relationships/tags" Target="../tags/tag388.xml"/><Relationship Id="rId12" Type="http://schemas.openxmlformats.org/officeDocument/2006/relationships/tags" Target="../tags/tag387.xml"/><Relationship Id="rId11" Type="http://schemas.openxmlformats.org/officeDocument/2006/relationships/tags" Target="../tags/tag386.xml"/><Relationship Id="rId10" Type="http://schemas.openxmlformats.org/officeDocument/2006/relationships/tags" Target="../tags/tag385.xml"/><Relationship Id="rId1" Type="http://schemas.openxmlformats.org/officeDocument/2006/relationships/tags" Target="../tags/tag376.xml"/></Relationships>
</file>

<file path=ppt/slides/_rels/slide8.xml.rels><?xml version="1.0" encoding="UTF-8" standalone="yes"?>
<Relationships xmlns="http://schemas.openxmlformats.org/package/2006/relationships"><Relationship Id="rId9" Type="http://schemas.openxmlformats.org/officeDocument/2006/relationships/tags" Target="../tags/tag467.xml"/><Relationship Id="rId84" Type="http://schemas.openxmlformats.org/officeDocument/2006/relationships/slideLayout" Target="../slideLayouts/slideLayout12.xml"/><Relationship Id="rId83" Type="http://schemas.openxmlformats.org/officeDocument/2006/relationships/tags" Target="../tags/tag541.xml"/><Relationship Id="rId82" Type="http://schemas.openxmlformats.org/officeDocument/2006/relationships/tags" Target="../tags/tag540.xml"/><Relationship Id="rId81" Type="http://schemas.openxmlformats.org/officeDocument/2006/relationships/tags" Target="../tags/tag539.xml"/><Relationship Id="rId80" Type="http://schemas.openxmlformats.org/officeDocument/2006/relationships/tags" Target="../tags/tag538.xml"/><Relationship Id="rId8" Type="http://schemas.openxmlformats.org/officeDocument/2006/relationships/tags" Target="../tags/tag466.xml"/><Relationship Id="rId79" Type="http://schemas.openxmlformats.org/officeDocument/2006/relationships/tags" Target="../tags/tag537.xml"/><Relationship Id="rId78" Type="http://schemas.openxmlformats.org/officeDocument/2006/relationships/tags" Target="../tags/tag536.xml"/><Relationship Id="rId77" Type="http://schemas.openxmlformats.org/officeDocument/2006/relationships/tags" Target="../tags/tag535.xml"/><Relationship Id="rId76" Type="http://schemas.openxmlformats.org/officeDocument/2006/relationships/tags" Target="../tags/tag534.xml"/><Relationship Id="rId75" Type="http://schemas.openxmlformats.org/officeDocument/2006/relationships/tags" Target="../tags/tag533.xml"/><Relationship Id="rId74" Type="http://schemas.openxmlformats.org/officeDocument/2006/relationships/tags" Target="../tags/tag532.xml"/><Relationship Id="rId73" Type="http://schemas.openxmlformats.org/officeDocument/2006/relationships/tags" Target="../tags/tag531.xml"/><Relationship Id="rId72" Type="http://schemas.openxmlformats.org/officeDocument/2006/relationships/tags" Target="../tags/tag530.xml"/><Relationship Id="rId71" Type="http://schemas.openxmlformats.org/officeDocument/2006/relationships/tags" Target="../tags/tag529.xml"/><Relationship Id="rId70" Type="http://schemas.openxmlformats.org/officeDocument/2006/relationships/tags" Target="../tags/tag528.xml"/><Relationship Id="rId7" Type="http://schemas.openxmlformats.org/officeDocument/2006/relationships/tags" Target="../tags/tag465.xml"/><Relationship Id="rId69" Type="http://schemas.openxmlformats.org/officeDocument/2006/relationships/tags" Target="../tags/tag527.xml"/><Relationship Id="rId68" Type="http://schemas.openxmlformats.org/officeDocument/2006/relationships/tags" Target="../tags/tag526.xml"/><Relationship Id="rId67" Type="http://schemas.openxmlformats.org/officeDocument/2006/relationships/tags" Target="../tags/tag525.xml"/><Relationship Id="rId66" Type="http://schemas.openxmlformats.org/officeDocument/2006/relationships/tags" Target="../tags/tag524.xml"/><Relationship Id="rId65" Type="http://schemas.openxmlformats.org/officeDocument/2006/relationships/tags" Target="../tags/tag523.xml"/><Relationship Id="rId64" Type="http://schemas.openxmlformats.org/officeDocument/2006/relationships/tags" Target="../tags/tag522.xml"/><Relationship Id="rId63" Type="http://schemas.openxmlformats.org/officeDocument/2006/relationships/tags" Target="../tags/tag521.xml"/><Relationship Id="rId62" Type="http://schemas.openxmlformats.org/officeDocument/2006/relationships/tags" Target="../tags/tag520.xml"/><Relationship Id="rId61" Type="http://schemas.openxmlformats.org/officeDocument/2006/relationships/tags" Target="../tags/tag519.xml"/><Relationship Id="rId60" Type="http://schemas.openxmlformats.org/officeDocument/2006/relationships/tags" Target="../tags/tag518.xml"/><Relationship Id="rId6" Type="http://schemas.openxmlformats.org/officeDocument/2006/relationships/tags" Target="../tags/tag464.xml"/><Relationship Id="rId59" Type="http://schemas.openxmlformats.org/officeDocument/2006/relationships/tags" Target="../tags/tag517.xml"/><Relationship Id="rId58" Type="http://schemas.openxmlformats.org/officeDocument/2006/relationships/tags" Target="../tags/tag516.xml"/><Relationship Id="rId57" Type="http://schemas.openxmlformats.org/officeDocument/2006/relationships/tags" Target="../tags/tag515.xml"/><Relationship Id="rId56" Type="http://schemas.openxmlformats.org/officeDocument/2006/relationships/tags" Target="../tags/tag514.xml"/><Relationship Id="rId55" Type="http://schemas.openxmlformats.org/officeDocument/2006/relationships/tags" Target="../tags/tag513.xml"/><Relationship Id="rId54" Type="http://schemas.openxmlformats.org/officeDocument/2006/relationships/tags" Target="../tags/tag512.xml"/><Relationship Id="rId53" Type="http://schemas.openxmlformats.org/officeDocument/2006/relationships/tags" Target="../tags/tag511.xml"/><Relationship Id="rId52" Type="http://schemas.openxmlformats.org/officeDocument/2006/relationships/tags" Target="../tags/tag510.xml"/><Relationship Id="rId51" Type="http://schemas.openxmlformats.org/officeDocument/2006/relationships/tags" Target="../tags/tag509.xml"/><Relationship Id="rId50" Type="http://schemas.openxmlformats.org/officeDocument/2006/relationships/tags" Target="../tags/tag508.xml"/><Relationship Id="rId5" Type="http://schemas.openxmlformats.org/officeDocument/2006/relationships/tags" Target="../tags/tag463.xml"/><Relationship Id="rId49" Type="http://schemas.openxmlformats.org/officeDocument/2006/relationships/tags" Target="../tags/tag507.xml"/><Relationship Id="rId48" Type="http://schemas.openxmlformats.org/officeDocument/2006/relationships/tags" Target="../tags/tag506.xml"/><Relationship Id="rId47" Type="http://schemas.openxmlformats.org/officeDocument/2006/relationships/tags" Target="../tags/tag505.xml"/><Relationship Id="rId46" Type="http://schemas.openxmlformats.org/officeDocument/2006/relationships/tags" Target="../tags/tag504.xml"/><Relationship Id="rId45" Type="http://schemas.openxmlformats.org/officeDocument/2006/relationships/tags" Target="../tags/tag503.xml"/><Relationship Id="rId44" Type="http://schemas.openxmlformats.org/officeDocument/2006/relationships/tags" Target="../tags/tag502.xml"/><Relationship Id="rId43" Type="http://schemas.openxmlformats.org/officeDocument/2006/relationships/tags" Target="../tags/tag501.xml"/><Relationship Id="rId42" Type="http://schemas.openxmlformats.org/officeDocument/2006/relationships/tags" Target="../tags/tag500.xml"/><Relationship Id="rId41" Type="http://schemas.openxmlformats.org/officeDocument/2006/relationships/tags" Target="../tags/tag499.xml"/><Relationship Id="rId40" Type="http://schemas.openxmlformats.org/officeDocument/2006/relationships/tags" Target="../tags/tag498.xml"/><Relationship Id="rId4" Type="http://schemas.openxmlformats.org/officeDocument/2006/relationships/tags" Target="../tags/tag462.xml"/><Relationship Id="rId39" Type="http://schemas.openxmlformats.org/officeDocument/2006/relationships/tags" Target="../tags/tag497.xml"/><Relationship Id="rId38" Type="http://schemas.openxmlformats.org/officeDocument/2006/relationships/tags" Target="../tags/tag496.xml"/><Relationship Id="rId37" Type="http://schemas.openxmlformats.org/officeDocument/2006/relationships/tags" Target="../tags/tag495.xml"/><Relationship Id="rId36" Type="http://schemas.openxmlformats.org/officeDocument/2006/relationships/tags" Target="../tags/tag494.xml"/><Relationship Id="rId35" Type="http://schemas.openxmlformats.org/officeDocument/2006/relationships/tags" Target="../tags/tag493.xml"/><Relationship Id="rId34" Type="http://schemas.openxmlformats.org/officeDocument/2006/relationships/tags" Target="../tags/tag492.xml"/><Relationship Id="rId33" Type="http://schemas.openxmlformats.org/officeDocument/2006/relationships/tags" Target="../tags/tag491.xml"/><Relationship Id="rId32" Type="http://schemas.openxmlformats.org/officeDocument/2006/relationships/tags" Target="../tags/tag490.xml"/><Relationship Id="rId31" Type="http://schemas.openxmlformats.org/officeDocument/2006/relationships/tags" Target="../tags/tag489.xml"/><Relationship Id="rId30" Type="http://schemas.openxmlformats.org/officeDocument/2006/relationships/tags" Target="../tags/tag488.xml"/><Relationship Id="rId3" Type="http://schemas.openxmlformats.org/officeDocument/2006/relationships/tags" Target="../tags/tag461.xml"/><Relationship Id="rId29" Type="http://schemas.openxmlformats.org/officeDocument/2006/relationships/tags" Target="../tags/tag487.xml"/><Relationship Id="rId28" Type="http://schemas.openxmlformats.org/officeDocument/2006/relationships/tags" Target="../tags/tag486.xml"/><Relationship Id="rId27" Type="http://schemas.openxmlformats.org/officeDocument/2006/relationships/tags" Target="../tags/tag485.xml"/><Relationship Id="rId26" Type="http://schemas.openxmlformats.org/officeDocument/2006/relationships/tags" Target="../tags/tag484.xml"/><Relationship Id="rId25" Type="http://schemas.openxmlformats.org/officeDocument/2006/relationships/tags" Target="../tags/tag483.xml"/><Relationship Id="rId24" Type="http://schemas.openxmlformats.org/officeDocument/2006/relationships/tags" Target="../tags/tag482.xml"/><Relationship Id="rId23" Type="http://schemas.openxmlformats.org/officeDocument/2006/relationships/tags" Target="../tags/tag481.xml"/><Relationship Id="rId22" Type="http://schemas.openxmlformats.org/officeDocument/2006/relationships/tags" Target="../tags/tag480.xml"/><Relationship Id="rId21" Type="http://schemas.openxmlformats.org/officeDocument/2006/relationships/tags" Target="../tags/tag479.xml"/><Relationship Id="rId20" Type="http://schemas.openxmlformats.org/officeDocument/2006/relationships/tags" Target="../tags/tag478.xml"/><Relationship Id="rId2" Type="http://schemas.openxmlformats.org/officeDocument/2006/relationships/tags" Target="../tags/tag460.xml"/><Relationship Id="rId19" Type="http://schemas.openxmlformats.org/officeDocument/2006/relationships/tags" Target="../tags/tag477.xml"/><Relationship Id="rId18" Type="http://schemas.openxmlformats.org/officeDocument/2006/relationships/tags" Target="../tags/tag476.xml"/><Relationship Id="rId17" Type="http://schemas.openxmlformats.org/officeDocument/2006/relationships/tags" Target="../tags/tag475.xml"/><Relationship Id="rId16" Type="http://schemas.openxmlformats.org/officeDocument/2006/relationships/tags" Target="../tags/tag474.xml"/><Relationship Id="rId15" Type="http://schemas.openxmlformats.org/officeDocument/2006/relationships/tags" Target="../tags/tag473.xml"/><Relationship Id="rId14" Type="http://schemas.openxmlformats.org/officeDocument/2006/relationships/tags" Target="../tags/tag472.xml"/><Relationship Id="rId13" Type="http://schemas.openxmlformats.org/officeDocument/2006/relationships/tags" Target="../tags/tag471.xml"/><Relationship Id="rId12" Type="http://schemas.openxmlformats.org/officeDocument/2006/relationships/tags" Target="../tags/tag470.xml"/><Relationship Id="rId11" Type="http://schemas.openxmlformats.org/officeDocument/2006/relationships/tags" Target="../tags/tag469.xml"/><Relationship Id="rId10" Type="http://schemas.openxmlformats.org/officeDocument/2006/relationships/tags" Target="../tags/tag468.xml"/><Relationship Id="rId1" Type="http://schemas.openxmlformats.org/officeDocument/2006/relationships/tags" Target="../tags/tag459.xml"/></Relationships>
</file>

<file path=ppt/slides/_rels/slide9.xml.rels><?xml version="1.0" encoding="UTF-8" standalone="yes"?>
<Relationships xmlns="http://schemas.openxmlformats.org/package/2006/relationships"><Relationship Id="rId9" Type="http://schemas.openxmlformats.org/officeDocument/2006/relationships/tags" Target="../tags/tag550.xml"/><Relationship Id="rId84" Type="http://schemas.openxmlformats.org/officeDocument/2006/relationships/slideLayout" Target="../slideLayouts/slideLayout12.xml"/><Relationship Id="rId83" Type="http://schemas.openxmlformats.org/officeDocument/2006/relationships/tags" Target="../tags/tag624.xml"/><Relationship Id="rId82" Type="http://schemas.openxmlformats.org/officeDocument/2006/relationships/tags" Target="../tags/tag623.xml"/><Relationship Id="rId81" Type="http://schemas.openxmlformats.org/officeDocument/2006/relationships/tags" Target="../tags/tag622.xml"/><Relationship Id="rId80" Type="http://schemas.openxmlformats.org/officeDocument/2006/relationships/tags" Target="../tags/tag621.xml"/><Relationship Id="rId8" Type="http://schemas.openxmlformats.org/officeDocument/2006/relationships/tags" Target="../tags/tag549.xml"/><Relationship Id="rId79" Type="http://schemas.openxmlformats.org/officeDocument/2006/relationships/tags" Target="../tags/tag620.xml"/><Relationship Id="rId78" Type="http://schemas.openxmlformats.org/officeDocument/2006/relationships/tags" Target="../tags/tag619.xml"/><Relationship Id="rId77" Type="http://schemas.openxmlformats.org/officeDocument/2006/relationships/tags" Target="../tags/tag618.xml"/><Relationship Id="rId76" Type="http://schemas.openxmlformats.org/officeDocument/2006/relationships/tags" Target="../tags/tag617.xml"/><Relationship Id="rId75" Type="http://schemas.openxmlformats.org/officeDocument/2006/relationships/tags" Target="../tags/tag616.xml"/><Relationship Id="rId74" Type="http://schemas.openxmlformats.org/officeDocument/2006/relationships/tags" Target="../tags/tag615.xml"/><Relationship Id="rId73" Type="http://schemas.openxmlformats.org/officeDocument/2006/relationships/tags" Target="../tags/tag614.xml"/><Relationship Id="rId72" Type="http://schemas.openxmlformats.org/officeDocument/2006/relationships/tags" Target="../tags/tag613.xml"/><Relationship Id="rId71" Type="http://schemas.openxmlformats.org/officeDocument/2006/relationships/tags" Target="../tags/tag612.xml"/><Relationship Id="rId70" Type="http://schemas.openxmlformats.org/officeDocument/2006/relationships/tags" Target="../tags/tag611.xml"/><Relationship Id="rId7" Type="http://schemas.openxmlformats.org/officeDocument/2006/relationships/tags" Target="../tags/tag548.xml"/><Relationship Id="rId69" Type="http://schemas.openxmlformats.org/officeDocument/2006/relationships/tags" Target="../tags/tag610.xml"/><Relationship Id="rId68" Type="http://schemas.openxmlformats.org/officeDocument/2006/relationships/tags" Target="../tags/tag609.xml"/><Relationship Id="rId67" Type="http://schemas.openxmlformats.org/officeDocument/2006/relationships/tags" Target="../tags/tag608.xml"/><Relationship Id="rId66" Type="http://schemas.openxmlformats.org/officeDocument/2006/relationships/tags" Target="../tags/tag607.xml"/><Relationship Id="rId65" Type="http://schemas.openxmlformats.org/officeDocument/2006/relationships/tags" Target="../tags/tag606.xml"/><Relationship Id="rId64" Type="http://schemas.openxmlformats.org/officeDocument/2006/relationships/tags" Target="../tags/tag605.xml"/><Relationship Id="rId63" Type="http://schemas.openxmlformats.org/officeDocument/2006/relationships/tags" Target="../tags/tag604.xml"/><Relationship Id="rId62" Type="http://schemas.openxmlformats.org/officeDocument/2006/relationships/tags" Target="../tags/tag603.xml"/><Relationship Id="rId61" Type="http://schemas.openxmlformats.org/officeDocument/2006/relationships/tags" Target="../tags/tag602.xml"/><Relationship Id="rId60" Type="http://schemas.openxmlformats.org/officeDocument/2006/relationships/tags" Target="../tags/tag601.xml"/><Relationship Id="rId6" Type="http://schemas.openxmlformats.org/officeDocument/2006/relationships/tags" Target="../tags/tag547.xml"/><Relationship Id="rId59" Type="http://schemas.openxmlformats.org/officeDocument/2006/relationships/tags" Target="../tags/tag600.xml"/><Relationship Id="rId58" Type="http://schemas.openxmlformats.org/officeDocument/2006/relationships/tags" Target="../tags/tag599.xml"/><Relationship Id="rId57" Type="http://schemas.openxmlformats.org/officeDocument/2006/relationships/tags" Target="../tags/tag598.xml"/><Relationship Id="rId56" Type="http://schemas.openxmlformats.org/officeDocument/2006/relationships/tags" Target="../tags/tag597.xml"/><Relationship Id="rId55" Type="http://schemas.openxmlformats.org/officeDocument/2006/relationships/tags" Target="../tags/tag596.xml"/><Relationship Id="rId54" Type="http://schemas.openxmlformats.org/officeDocument/2006/relationships/tags" Target="../tags/tag595.xml"/><Relationship Id="rId53" Type="http://schemas.openxmlformats.org/officeDocument/2006/relationships/tags" Target="../tags/tag594.xml"/><Relationship Id="rId52" Type="http://schemas.openxmlformats.org/officeDocument/2006/relationships/tags" Target="../tags/tag593.xml"/><Relationship Id="rId51" Type="http://schemas.openxmlformats.org/officeDocument/2006/relationships/tags" Target="../tags/tag592.xml"/><Relationship Id="rId50" Type="http://schemas.openxmlformats.org/officeDocument/2006/relationships/tags" Target="../tags/tag591.xml"/><Relationship Id="rId5" Type="http://schemas.openxmlformats.org/officeDocument/2006/relationships/tags" Target="../tags/tag546.xml"/><Relationship Id="rId49" Type="http://schemas.openxmlformats.org/officeDocument/2006/relationships/tags" Target="../tags/tag590.xml"/><Relationship Id="rId48" Type="http://schemas.openxmlformats.org/officeDocument/2006/relationships/tags" Target="../tags/tag589.xml"/><Relationship Id="rId47" Type="http://schemas.openxmlformats.org/officeDocument/2006/relationships/tags" Target="../tags/tag588.xml"/><Relationship Id="rId46" Type="http://schemas.openxmlformats.org/officeDocument/2006/relationships/tags" Target="../tags/tag587.xml"/><Relationship Id="rId45" Type="http://schemas.openxmlformats.org/officeDocument/2006/relationships/tags" Target="../tags/tag586.xml"/><Relationship Id="rId44" Type="http://schemas.openxmlformats.org/officeDocument/2006/relationships/tags" Target="../tags/tag585.xml"/><Relationship Id="rId43" Type="http://schemas.openxmlformats.org/officeDocument/2006/relationships/tags" Target="../tags/tag584.xml"/><Relationship Id="rId42" Type="http://schemas.openxmlformats.org/officeDocument/2006/relationships/tags" Target="../tags/tag583.xml"/><Relationship Id="rId41" Type="http://schemas.openxmlformats.org/officeDocument/2006/relationships/tags" Target="../tags/tag582.xml"/><Relationship Id="rId40" Type="http://schemas.openxmlformats.org/officeDocument/2006/relationships/tags" Target="../tags/tag581.xml"/><Relationship Id="rId4" Type="http://schemas.openxmlformats.org/officeDocument/2006/relationships/tags" Target="../tags/tag545.xml"/><Relationship Id="rId39" Type="http://schemas.openxmlformats.org/officeDocument/2006/relationships/tags" Target="../tags/tag580.xml"/><Relationship Id="rId38" Type="http://schemas.openxmlformats.org/officeDocument/2006/relationships/tags" Target="../tags/tag579.xml"/><Relationship Id="rId37" Type="http://schemas.openxmlformats.org/officeDocument/2006/relationships/tags" Target="../tags/tag578.xml"/><Relationship Id="rId36" Type="http://schemas.openxmlformats.org/officeDocument/2006/relationships/tags" Target="../tags/tag577.xml"/><Relationship Id="rId35" Type="http://schemas.openxmlformats.org/officeDocument/2006/relationships/tags" Target="../tags/tag576.xml"/><Relationship Id="rId34" Type="http://schemas.openxmlformats.org/officeDocument/2006/relationships/tags" Target="../tags/tag575.xml"/><Relationship Id="rId33" Type="http://schemas.openxmlformats.org/officeDocument/2006/relationships/tags" Target="../tags/tag574.xml"/><Relationship Id="rId32" Type="http://schemas.openxmlformats.org/officeDocument/2006/relationships/tags" Target="../tags/tag573.xml"/><Relationship Id="rId31" Type="http://schemas.openxmlformats.org/officeDocument/2006/relationships/tags" Target="../tags/tag572.xml"/><Relationship Id="rId30" Type="http://schemas.openxmlformats.org/officeDocument/2006/relationships/tags" Target="../tags/tag571.xml"/><Relationship Id="rId3" Type="http://schemas.openxmlformats.org/officeDocument/2006/relationships/tags" Target="../tags/tag544.xml"/><Relationship Id="rId29" Type="http://schemas.openxmlformats.org/officeDocument/2006/relationships/tags" Target="../tags/tag570.xml"/><Relationship Id="rId28" Type="http://schemas.openxmlformats.org/officeDocument/2006/relationships/tags" Target="../tags/tag569.xml"/><Relationship Id="rId27" Type="http://schemas.openxmlformats.org/officeDocument/2006/relationships/tags" Target="../tags/tag568.xml"/><Relationship Id="rId26" Type="http://schemas.openxmlformats.org/officeDocument/2006/relationships/tags" Target="../tags/tag567.xml"/><Relationship Id="rId25" Type="http://schemas.openxmlformats.org/officeDocument/2006/relationships/tags" Target="../tags/tag566.xml"/><Relationship Id="rId24" Type="http://schemas.openxmlformats.org/officeDocument/2006/relationships/tags" Target="../tags/tag565.xml"/><Relationship Id="rId23" Type="http://schemas.openxmlformats.org/officeDocument/2006/relationships/tags" Target="../tags/tag564.xml"/><Relationship Id="rId22" Type="http://schemas.openxmlformats.org/officeDocument/2006/relationships/tags" Target="../tags/tag563.xml"/><Relationship Id="rId21" Type="http://schemas.openxmlformats.org/officeDocument/2006/relationships/tags" Target="../tags/tag562.xml"/><Relationship Id="rId20" Type="http://schemas.openxmlformats.org/officeDocument/2006/relationships/tags" Target="../tags/tag561.xml"/><Relationship Id="rId2" Type="http://schemas.openxmlformats.org/officeDocument/2006/relationships/tags" Target="../tags/tag543.xml"/><Relationship Id="rId19" Type="http://schemas.openxmlformats.org/officeDocument/2006/relationships/tags" Target="../tags/tag560.xml"/><Relationship Id="rId18" Type="http://schemas.openxmlformats.org/officeDocument/2006/relationships/tags" Target="../tags/tag559.xml"/><Relationship Id="rId17" Type="http://schemas.openxmlformats.org/officeDocument/2006/relationships/tags" Target="../tags/tag558.xml"/><Relationship Id="rId16" Type="http://schemas.openxmlformats.org/officeDocument/2006/relationships/tags" Target="../tags/tag557.xml"/><Relationship Id="rId15" Type="http://schemas.openxmlformats.org/officeDocument/2006/relationships/tags" Target="../tags/tag556.xml"/><Relationship Id="rId14" Type="http://schemas.openxmlformats.org/officeDocument/2006/relationships/tags" Target="../tags/tag555.xml"/><Relationship Id="rId13" Type="http://schemas.openxmlformats.org/officeDocument/2006/relationships/tags" Target="../tags/tag554.xml"/><Relationship Id="rId12" Type="http://schemas.openxmlformats.org/officeDocument/2006/relationships/tags" Target="../tags/tag553.xml"/><Relationship Id="rId11" Type="http://schemas.openxmlformats.org/officeDocument/2006/relationships/tags" Target="../tags/tag552.xml"/><Relationship Id="rId10" Type="http://schemas.openxmlformats.org/officeDocument/2006/relationships/tags" Target="../tags/tag551.xml"/><Relationship Id="rId1" Type="http://schemas.openxmlformats.org/officeDocument/2006/relationships/tags" Target="../tags/tag5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75501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在校提高学生适应社会的能力和职业基础能力，使其成功就业是教育者的责任。</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33966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43586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6" name="标题 8"/>
          <p:cNvSpPr>
            <a:spLocks noGrp="1"/>
          </p:cNvSpPr>
          <p:nvPr>
            <p:custDataLst>
              <p:tags r:id="rId1"/>
            </p:custDataLst>
          </p:nvPr>
        </p:nvSpPr>
        <p:spPr>
          <a:xfrm>
            <a:off x="6553835" y="1842770"/>
            <a:ext cx="5092700" cy="1695450"/>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5400" b="1" u="none" strike="noStrike" kern="1200" cap="none" spc="600" normalizeH="0" baseline="0">
                <a:solidFill>
                  <a:srgbClr val="FFFFFF"/>
                </a:solidFill>
                <a:uFillTx/>
                <a:latin typeface="Arial" panose="020B0604020202020204" pitchFamily="34" charset="0"/>
                <a:ea typeface="汉仪旗黑-85S" panose="00020600040101010101" pitchFamily="18" charset="-122"/>
                <a:cs typeface="+mn-ea"/>
              </a:defRPr>
            </a:lvl1pPr>
          </a:lstStyle>
          <a:p>
            <a:pPr algn="l"/>
            <a:r>
              <a:rPr lang="zh-CN" altLang="en-US" dirty="0">
                <a:solidFill>
                  <a:srgbClr val="000000"/>
                </a:solidFill>
                <a:ea typeface="微软雅黑" panose="020B0503020204020204" charset="-122"/>
              </a:rPr>
              <a:t>政策性就业</a:t>
            </a:r>
            <a:endParaRPr lang="zh-CN" altLang="en-US" dirty="0">
              <a:solidFill>
                <a:srgbClr val="000000"/>
              </a:solidFill>
              <a:ea typeface="微软雅黑" panose="020B0503020204020204" charset="-122"/>
            </a:endParaRPr>
          </a:p>
        </p:txBody>
      </p:sp>
      <p:sp>
        <p:nvSpPr>
          <p:cNvPr id="527" name="文本占位符 14"/>
          <p:cNvSpPr>
            <a:spLocks noGrp="1"/>
          </p:cNvSpPr>
          <p:nvPr>
            <p:custDataLst>
              <p:tags r:id="rId2"/>
            </p:custDataLst>
          </p:nvPr>
        </p:nvSpPr>
        <p:spPr>
          <a:xfrm>
            <a:off x="6553835" y="3072766"/>
            <a:ext cx="5092700" cy="2171065"/>
          </a:xfrm>
          <a:prstGeom prst="rect">
            <a:avLst/>
          </a:prstGeom>
        </p:spPr>
        <p:txBody>
          <a:bodyPr vert="horz" lIns="90170" tIns="46990" rIns="90170" bIns="46990" rtlCol="0" anchor="t" anchorCtr="0">
            <a:sp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16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0" normalizeH="0" baseline="0">
                <a:solidFill>
                  <a:srgbClr val="FFFFFF"/>
                </a:solidFill>
                <a:uFillTx/>
                <a:latin typeface="Arial" panose="020B0604020202020204" pitchFamily="34" charset="0"/>
                <a:ea typeface="微软雅黑" panose="020B0503020204020204"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Arial" panose="020B0604020202020204" pitchFamily="34" charset="0"/>
                <a:ea typeface="微软雅黑" panose="020B0503020204020204" charset="-122"/>
                <a:cs typeface="+mn-ea"/>
              </a:defRPr>
            </a:lvl9pPr>
          </a:lstStyle>
          <a:p>
            <a:pPr algn="l">
              <a:lnSpc>
                <a:spcPct val="150000"/>
              </a:lnSpc>
            </a:pPr>
            <a:r>
              <a:rPr lang="zh-CN" altLang="en-US" sz="1800" dirty="0">
                <a:solidFill>
                  <a:srgbClr val="000000"/>
                </a:solidFill>
                <a:uFillTx/>
              </a:rPr>
              <a:t>政策性就业是国家为缓解大学生就业难而采取一些政策鼓励大学生取得岗位，是区别于市场性就业的另一种就业方式，具体项目就是国家政策所制定的某方面就业机会，比如公务员、事业单位，或者政策优待的某些岗位。</a:t>
            </a:r>
            <a:endParaRPr lang="zh-CN" altLang="en-US" sz="1800" dirty="0">
              <a:solidFill>
                <a:srgbClr val="000000"/>
              </a:solidFill>
              <a:uFillTx/>
            </a:endParaRPr>
          </a:p>
        </p:txBody>
      </p:sp>
      <p:grpSp>
        <p:nvGrpSpPr>
          <p:cNvPr id="13" name="组合 12"/>
          <p:cNvGrpSpPr/>
          <p:nvPr>
            <p:custDataLst>
              <p:tags r:id="rId3"/>
            </p:custDataLst>
          </p:nvPr>
        </p:nvGrpSpPr>
        <p:grpSpPr>
          <a:xfrm>
            <a:off x="10355580" y="1976120"/>
            <a:ext cx="1116330" cy="962025"/>
            <a:chOff x="16263" y="2714"/>
            <a:chExt cx="2397" cy="2345"/>
          </a:xfrm>
        </p:grpSpPr>
        <p:sp>
          <p:nvSpPr>
            <p:cNvPr id="11" name="六边形 10"/>
            <p:cNvSpPr/>
            <p:nvPr>
              <p:custDataLst>
                <p:tags r:id="rId4"/>
              </p:custDataLst>
            </p:nvPr>
          </p:nvSpPr>
          <p:spPr>
            <a:xfrm>
              <a:off x="16263" y="2714"/>
              <a:ext cx="1820" cy="1820"/>
            </a:xfrm>
            <a:prstGeom prst="hexagon">
              <a:avLst/>
            </a:prstGeom>
            <a:noFill/>
            <a:ln w="63500">
              <a:solidFill>
                <a:srgbClr val="A48F3D"/>
              </a:solidFill>
            </a:ln>
          </p:spPr>
          <p:style>
            <a:lnRef idx="2">
              <a:srgbClr val="A48F3D">
                <a:shade val="50000"/>
              </a:srgbClr>
            </a:lnRef>
            <a:fillRef idx="1">
              <a:srgbClr val="A48F3D"/>
            </a:fillRef>
            <a:effectRef idx="0">
              <a:srgbClr val="A48F3D"/>
            </a:effectRef>
            <a:fontRef idx="minor">
              <a:srgbClr val="FFFFFF"/>
            </a:fontRef>
          </p:style>
          <p:txBody>
            <a:bodyPr rtlCol="0" anchor="ctr"/>
            <a:p>
              <a:pPr algn="ctr"/>
              <a:endParaRPr lang="zh-CN" altLang="en-US"/>
            </a:p>
          </p:txBody>
        </p:sp>
        <p:sp>
          <p:nvSpPr>
            <p:cNvPr id="12" name="六边形 11"/>
            <p:cNvSpPr/>
            <p:nvPr>
              <p:custDataLst>
                <p:tags r:id="rId5"/>
              </p:custDataLst>
            </p:nvPr>
          </p:nvSpPr>
          <p:spPr>
            <a:xfrm>
              <a:off x="17288" y="3687"/>
              <a:ext cx="1372" cy="1372"/>
            </a:xfrm>
            <a:prstGeom prst="hexagon">
              <a:avLst/>
            </a:prstGeom>
            <a:noFill/>
            <a:ln w="63500">
              <a:solidFill>
                <a:srgbClr val="ABA982"/>
              </a:solidFill>
            </a:ln>
          </p:spPr>
          <p:style>
            <a:lnRef idx="2">
              <a:srgbClr val="A48F3D">
                <a:shade val="50000"/>
              </a:srgbClr>
            </a:lnRef>
            <a:fillRef idx="1">
              <a:srgbClr val="A48F3D"/>
            </a:fillRef>
            <a:effectRef idx="0">
              <a:srgbClr val="A48F3D"/>
            </a:effectRef>
            <a:fontRef idx="minor">
              <a:srgbClr val="FFFFFF"/>
            </a:fontRef>
          </p:style>
          <p:txBody>
            <a:bodyPr rtlCol="0" anchor="ctr"/>
            <a:p>
              <a:pPr algn="ctr"/>
              <a:endParaRPr lang="zh-CN" altLang="en-US"/>
            </a:p>
          </p:txBody>
        </p:sp>
      </p:grpSp>
      <p:sp>
        <p:nvSpPr>
          <p:cNvPr id="2" name="Freeform 2660"/>
          <p:cNvSpPr/>
          <p:nvPr>
            <p:custDataLst>
              <p:tags r:id="rId6"/>
            </p:custDataLst>
          </p:nvPr>
        </p:nvSpPr>
        <p:spPr>
          <a:xfrm>
            <a:off x="1359598" y="1756378"/>
            <a:ext cx="3343973" cy="3343950"/>
          </a:xfrm>
          <a:custGeom>
            <a:avLst/>
            <a:gdLst>
              <a:gd name="connsiteX0" fmla="*/ 1705338 w 3344663"/>
              <a:gd name="connsiteY0" fmla="*/ 3168606 h 3344640"/>
              <a:gd name="connsiteX1" fmla="*/ 1705338 w 3344663"/>
              <a:gd name="connsiteY1" fmla="*/ 3300631 h 3344640"/>
              <a:gd name="connsiteX2" fmla="*/ 2354467 w 3344663"/>
              <a:gd name="connsiteY2" fmla="*/ 3300631 h 3344640"/>
              <a:gd name="connsiteX3" fmla="*/ 2475491 w 3344663"/>
              <a:gd name="connsiteY3" fmla="*/ 3168606 h 3344640"/>
              <a:gd name="connsiteX4" fmla="*/ 880174 w 3344663"/>
              <a:gd name="connsiteY4" fmla="*/ 3168606 h 3344640"/>
              <a:gd name="connsiteX5" fmla="*/ 1012201 w 3344663"/>
              <a:gd name="connsiteY5" fmla="*/ 3300631 h 3344640"/>
              <a:gd name="connsiteX6" fmla="*/ 1650327 w 3344663"/>
              <a:gd name="connsiteY6" fmla="*/ 3300631 h 3344640"/>
              <a:gd name="connsiteX7" fmla="*/ 1650327 w 3344663"/>
              <a:gd name="connsiteY7" fmla="*/ 3168606 h 3344640"/>
              <a:gd name="connsiteX8" fmla="*/ 2717539 w 3344663"/>
              <a:gd name="connsiteY8" fmla="*/ 2750526 h 3344640"/>
              <a:gd name="connsiteX9" fmla="*/ 2343465 w 3344663"/>
              <a:gd name="connsiteY9" fmla="*/ 3113595 h 3344640"/>
              <a:gd name="connsiteX10" fmla="*/ 2530502 w 3344663"/>
              <a:gd name="connsiteY10" fmla="*/ 3113595 h 3344640"/>
              <a:gd name="connsiteX11" fmla="*/ 2805556 w 3344663"/>
              <a:gd name="connsiteY11" fmla="*/ 2838543 h 3344640"/>
              <a:gd name="connsiteX12" fmla="*/ 638127 w 3344663"/>
              <a:gd name="connsiteY12" fmla="*/ 2750526 h 3344640"/>
              <a:gd name="connsiteX13" fmla="*/ 550109 w 3344663"/>
              <a:gd name="connsiteY13" fmla="*/ 2838543 h 3344640"/>
              <a:gd name="connsiteX14" fmla="*/ 825164 w 3344663"/>
              <a:gd name="connsiteY14" fmla="*/ 3113595 h 3344640"/>
              <a:gd name="connsiteX15" fmla="*/ 1001198 w 3344663"/>
              <a:gd name="connsiteY15" fmla="*/ 3113595 h 3344640"/>
              <a:gd name="connsiteX16" fmla="*/ 1430284 w 3344663"/>
              <a:gd name="connsiteY16" fmla="*/ 2497478 h 3344640"/>
              <a:gd name="connsiteX17" fmla="*/ 1430284 w 3344663"/>
              <a:gd name="connsiteY17" fmla="*/ 2695515 h 3344640"/>
              <a:gd name="connsiteX18" fmla="*/ 1430284 w 3344663"/>
              <a:gd name="connsiteY18" fmla="*/ 2882551 h 3344640"/>
              <a:gd name="connsiteX19" fmla="*/ 1397277 w 3344663"/>
              <a:gd name="connsiteY19" fmla="*/ 2871549 h 3344640"/>
              <a:gd name="connsiteX20" fmla="*/ 825164 w 3344663"/>
              <a:gd name="connsiteY20" fmla="*/ 2563490 h 3344640"/>
              <a:gd name="connsiteX21" fmla="*/ 682135 w 3344663"/>
              <a:gd name="connsiteY21" fmla="*/ 2706517 h 3344640"/>
              <a:gd name="connsiteX22" fmla="*/ 1078214 w 3344663"/>
              <a:gd name="connsiteY22" fmla="*/ 3113595 h 3344640"/>
              <a:gd name="connsiteX23" fmla="*/ 1650327 w 3344663"/>
              <a:gd name="connsiteY23" fmla="*/ 3113595 h 3344640"/>
              <a:gd name="connsiteX24" fmla="*/ 1650327 w 3344663"/>
              <a:gd name="connsiteY24" fmla="*/ 2497478 h 3344640"/>
              <a:gd name="connsiteX25" fmla="*/ 1705338 w 3344663"/>
              <a:gd name="connsiteY25" fmla="*/ 2486475 h 3344640"/>
              <a:gd name="connsiteX26" fmla="*/ 1705338 w 3344663"/>
              <a:gd name="connsiteY26" fmla="*/ 3091591 h 3344640"/>
              <a:gd name="connsiteX27" fmla="*/ 2277451 w 3344663"/>
              <a:gd name="connsiteY27" fmla="*/ 3091591 h 3344640"/>
              <a:gd name="connsiteX28" fmla="*/ 2673530 w 3344663"/>
              <a:gd name="connsiteY28" fmla="*/ 2695515 h 3344640"/>
              <a:gd name="connsiteX29" fmla="*/ 2530502 w 3344663"/>
              <a:gd name="connsiteY29" fmla="*/ 2552488 h 3344640"/>
              <a:gd name="connsiteX30" fmla="*/ 1958388 w 3344663"/>
              <a:gd name="connsiteY30" fmla="*/ 2860547 h 3344640"/>
              <a:gd name="connsiteX31" fmla="*/ 1925382 w 3344663"/>
              <a:gd name="connsiteY31" fmla="*/ 2871549 h 3344640"/>
              <a:gd name="connsiteX32" fmla="*/ 1925382 w 3344663"/>
              <a:gd name="connsiteY32" fmla="*/ 2486475 h 3344640"/>
              <a:gd name="connsiteX33" fmla="*/ 3124619 w 3344663"/>
              <a:gd name="connsiteY33" fmla="*/ 2343448 h 3344640"/>
              <a:gd name="connsiteX34" fmla="*/ 2761547 w 3344663"/>
              <a:gd name="connsiteY34" fmla="*/ 2706517 h 3344640"/>
              <a:gd name="connsiteX35" fmla="*/ 2849565 w 3344663"/>
              <a:gd name="connsiteY35" fmla="*/ 2805536 h 3344640"/>
              <a:gd name="connsiteX36" fmla="*/ 3124619 w 3344663"/>
              <a:gd name="connsiteY36" fmla="*/ 2530484 h 3344640"/>
              <a:gd name="connsiteX37" fmla="*/ 242048 w 3344663"/>
              <a:gd name="connsiteY37" fmla="*/ 2332446 h 3344640"/>
              <a:gd name="connsiteX38" fmla="*/ 242048 w 3344663"/>
              <a:gd name="connsiteY38" fmla="*/ 2519482 h 3344640"/>
              <a:gd name="connsiteX39" fmla="*/ 517103 w 3344663"/>
              <a:gd name="connsiteY39" fmla="*/ 2794534 h 3344640"/>
              <a:gd name="connsiteX40" fmla="*/ 605120 w 3344663"/>
              <a:gd name="connsiteY40" fmla="*/ 2706517 h 3344640"/>
              <a:gd name="connsiteX41" fmla="*/ 1573312 w 3344663"/>
              <a:gd name="connsiteY41" fmla="*/ 1980379 h 3344640"/>
              <a:gd name="connsiteX42" fmla="*/ 1573312 w 3344663"/>
              <a:gd name="connsiteY42" fmla="*/ 2310442 h 3344640"/>
              <a:gd name="connsiteX43" fmla="*/ 1540305 w 3344663"/>
              <a:gd name="connsiteY43" fmla="*/ 2299440 h 3344640"/>
              <a:gd name="connsiteX44" fmla="*/ 1441286 w 3344663"/>
              <a:gd name="connsiteY44" fmla="*/ 2266433 h 3344640"/>
              <a:gd name="connsiteX45" fmla="*/ 1441286 w 3344663"/>
              <a:gd name="connsiteY45" fmla="*/ 2442467 h 3344640"/>
              <a:gd name="connsiteX46" fmla="*/ 1661329 w 3344663"/>
              <a:gd name="connsiteY46" fmla="*/ 2442467 h 3344640"/>
              <a:gd name="connsiteX47" fmla="*/ 1661329 w 3344663"/>
              <a:gd name="connsiteY47" fmla="*/ 1980379 h 3344640"/>
              <a:gd name="connsiteX48" fmla="*/ 2684532 w 3344663"/>
              <a:gd name="connsiteY48" fmla="*/ 1969377 h 3344640"/>
              <a:gd name="connsiteX49" fmla="*/ 1980393 w 3344663"/>
              <a:gd name="connsiteY49" fmla="*/ 2673511 h 3344640"/>
              <a:gd name="connsiteX50" fmla="*/ 1980393 w 3344663"/>
              <a:gd name="connsiteY50" fmla="*/ 2805536 h 3344640"/>
              <a:gd name="connsiteX51" fmla="*/ 2816558 w 3344663"/>
              <a:gd name="connsiteY51" fmla="*/ 1969377 h 3344640"/>
              <a:gd name="connsiteX52" fmla="*/ 2255447 w 3344663"/>
              <a:gd name="connsiteY52" fmla="*/ 1969377 h 3344640"/>
              <a:gd name="connsiteX53" fmla="*/ 1980393 w 3344663"/>
              <a:gd name="connsiteY53" fmla="*/ 2244429 h 3344640"/>
              <a:gd name="connsiteX54" fmla="*/ 1980393 w 3344663"/>
              <a:gd name="connsiteY54" fmla="*/ 2618501 h 3344640"/>
              <a:gd name="connsiteX55" fmla="*/ 2629521 w 3344663"/>
              <a:gd name="connsiteY55" fmla="*/ 1969377 h 3344640"/>
              <a:gd name="connsiteX56" fmla="*/ 1980393 w 3344663"/>
              <a:gd name="connsiteY56" fmla="*/ 1969377 h 3344640"/>
              <a:gd name="connsiteX57" fmla="*/ 1980393 w 3344663"/>
              <a:gd name="connsiteY57" fmla="*/ 2178417 h 3344640"/>
              <a:gd name="connsiteX58" fmla="*/ 2189434 w 3344663"/>
              <a:gd name="connsiteY58" fmla="*/ 1969377 h 3344640"/>
              <a:gd name="connsiteX59" fmla="*/ 1848366 w 3344663"/>
              <a:gd name="connsiteY59" fmla="*/ 1969377 h 3344640"/>
              <a:gd name="connsiteX60" fmla="*/ 1848366 w 3344663"/>
              <a:gd name="connsiteY60" fmla="*/ 2233427 h 3344640"/>
              <a:gd name="connsiteX61" fmla="*/ 1925382 w 3344663"/>
              <a:gd name="connsiteY61" fmla="*/ 2200421 h 3344640"/>
              <a:gd name="connsiteX62" fmla="*/ 1925382 w 3344663"/>
              <a:gd name="connsiteY62" fmla="*/ 1969377 h 3344640"/>
              <a:gd name="connsiteX63" fmla="*/ 1705338 w 3344663"/>
              <a:gd name="connsiteY63" fmla="*/ 1969377 h 3344640"/>
              <a:gd name="connsiteX64" fmla="*/ 1705338 w 3344663"/>
              <a:gd name="connsiteY64" fmla="*/ 2420463 h 3344640"/>
              <a:gd name="connsiteX65" fmla="*/ 1925382 w 3344663"/>
              <a:gd name="connsiteY65" fmla="*/ 2420463 h 3344640"/>
              <a:gd name="connsiteX66" fmla="*/ 1925382 w 3344663"/>
              <a:gd name="connsiteY66" fmla="*/ 2255431 h 3344640"/>
              <a:gd name="connsiteX67" fmla="*/ 1826362 w 3344663"/>
              <a:gd name="connsiteY67" fmla="*/ 2288438 h 3344640"/>
              <a:gd name="connsiteX68" fmla="*/ 1793356 w 3344663"/>
              <a:gd name="connsiteY68" fmla="*/ 2299440 h 3344640"/>
              <a:gd name="connsiteX69" fmla="*/ 1793356 w 3344663"/>
              <a:gd name="connsiteY69" fmla="*/ 1969377 h 3344640"/>
              <a:gd name="connsiteX70" fmla="*/ 1441286 w 3344663"/>
              <a:gd name="connsiteY70" fmla="*/ 1969377 h 3344640"/>
              <a:gd name="connsiteX71" fmla="*/ 1441286 w 3344663"/>
              <a:gd name="connsiteY71" fmla="*/ 2200421 h 3344640"/>
              <a:gd name="connsiteX72" fmla="*/ 1518301 w 3344663"/>
              <a:gd name="connsiteY72" fmla="*/ 2233427 h 3344640"/>
              <a:gd name="connsiteX73" fmla="*/ 1518301 w 3344663"/>
              <a:gd name="connsiteY73" fmla="*/ 1969377 h 3344640"/>
              <a:gd name="connsiteX74" fmla="*/ 1177233 w 3344663"/>
              <a:gd name="connsiteY74" fmla="*/ 1969377 h 3344640"/>
              <a:gd name="connsiteX75" fmla="*/ 1386275 w 3344663"/>
              <a:gd name="connsiteY75" fmla="*/ 2178417 h 3344640"/>
              <a:gd name="connsiteX76" fmla="*/ 1386275 w 3344663"/>
              <a:gd name="connsiteY76" fmla="*/ 1969377 h 3344640"/>
              <a:gd name="connsiteX77" fmla="*/ 737146 w 3344663"/>
              <a:gd name="connsiteY77" fmla="*/ 1969377 h 3344640"/>
              <a:gd name="connsiteX78" fmla="*/ 1386275 w 3344663"/>
              <a:gd name="connsiteY78" fmla="*/ 2618501 h 3344640"/>
              <a:gd name="connsiteX79" fmla="*/ 1386275 w 3344663"/>
              <a:gd name="connsiteY79" fmla="*/ 2244429 h 3344640"/>
              <a:gd name="connsiteX80" fmla="*/ 1111220 w 3344663"/>
              <a:gd name="connsiteY80" fmla="*/ 1969377 h 3344640"/>
              <a:gd name="connsiteX81" fmla="*/ 550109 w 3344663"/>
              <a:gd name="connsiteY81" fmla="*/ 1969377 h 3344640"/>
              <a:gd name="connsiteX82" fmla="*/ 1386275 w 3344663"/>
              <a:gd name="connsiteY82" fmla="*/ 2805536 h 3344640"/>
              <a:gd name="connsiteX83" fmla="*/ 1386275 w 3344663"/>
              <a:gd name="connsiteY83" fmla="*/ 2673511 h 3344640"/>
              <a:gd name="connsiteX84" fmla="*/ 682135 w 3344663"/>
              <a:gd name="connsiteY84" fmla="*/ 1969377 h 3344640"/>
              <a:gd name="connsiteX85" fmla="*/ 1991395 w 3344663"/>
              <a:gd name="connsiteY85" fmla="*/ 1837351 h 3344640"/>
              <a:gd name="connsiteX86" fmla="*/ 1991395 w 3344663"/>
              <a:gd name="connsiteY86" fmla="*/ 1914366 h 3344640"/>
              <a:gd name="connsiteX87" fmla="*/ 2222441 w 3344663"/>
              <a:gd name="connsiteY87" fmla="*/ 1914366 h 3344640"/>
              <a:gd name="connsiteX88" fmla="*/ 2255447 w 3344663"/>
              <a:gd name="connsiteY88" fmla="*/ 1837351 h 3344640"/>
              <a:gd name="connsiteX89" fmla="*/ 1848366 w 3344663"/>
              <a:gd name="connsiteY89" fmla="*/ 1837351 h 3344640"/>
              <a:gd name="connsiteX90" fmla="*/ 1848366 w 3344663"/>
              <a:gd name="connsiteY90" fmla="*/ 1914366 h 3344640"/>
              <a:gd name="connsiteX91" fmla="*/ 1925382 w 3344663"/>
              <a:gd name="connsiteY91" fmla="*/ 1914366 h 3344640"/>
              <a:gd name="connsiteX92" fmla="*/ 1925382 w 3344663"/>
              <a:gd name="connsiteY92" fmla="*/ 1837351 h 3344640"/>
              <a:gd name="connsiteX93" fmla="*/ 1441286 w 3344663"/>
              <a:gd name="connsiteY93" fmla="*/ 1837351 h 3344640"/>
              <a:gd name="connsiteX94" fmla="*/ 1441286 w 3344663"/>
              <a:gd name="connsiteY94" fmla="*/ 1914366 h 3344640"/>
              <a:gd name="connsiteX95" fmla="*/ 1518301 w 3344663"/>
              <a:gd name="connsiteY95" fmla="*/ 1914366 h 3344640"/>
              <a:gd name="connsiteX96" fmla="*/ 1518301 w 3344663"/>
              <a:gd name="connsiteY96" fmla="*/ 1837351 h 3344640"/>
              <a:gd name="connsiteX97" fmla="*/ 1122222 w 3344663"/>
              <a:gd name="connsiteY97" fmla="*/ 1837351 h 3344640"/>
              <a:gd name="connsiteX98" fmla="*/ 1155229 w 3344663"/>
              <a:gd name="connsiteY98" fmla="*/ 1914366 h 3344640"/>
              <a:gd name="connsiteX99" fmla="*/ 1386275 w 3344663"/>
              <a:gd name="connsiteY99" fmla="*/ 1914366 h 3344640"/>
              <a:gd name="connsiteX100" fmla="*/ 1386275 w 3344663"/>
              <a:gd name="connsiteY100" fmla="*/ 1837351 h 3344640"/>
              <a:gd name="connsiteX101" fmla="*/ 3179630 w 3344663"/>
              <a:gd name="connsiteY101" fmla="*/ 1705326 h 3344640"/>
              <a:gd name="connsiteX102" fmla="*/ 3179630 w 3344663"/>
              <a:gd name="connsiteY102" fmla="*/ 2475473 h 3344640"/>
              <a:gd name="connsiteX103" fmla="*/ 3311656 w 3344663"/>
              <a:gd name="connsiteY103" fmla="*/ 2354450 h 3344640"/>
              <a:gd name="connsiteX104" fmla="*/ 3311656 w 3344663"/>
              <a:gd name="connsiteY104" fmla="*/ 1705326 h 3344640"/>
              <a:gd name="connsiteX105" fmla="*/ 2508497 w 3344663"/>
              <a:gd name="connsiteY105" fmla="*/ 1705326 h 3344640"/>
              <a:gd name="connsiteX106" fmla="*/ 2508497 w 3344663"/>
              <a:gd name="connsiteY106" fmla="*/ 1925368 h 3344640"/>
              <a:gd name="connsiteX107" fmla="*/ 2706536 w 3344663"/>
              <a:gd name="connsiteY107" fmla="*/ 1925368 h 3344640"/>
              <a:gd name="connsiteX108" fmla="*/ 2893574 w 3344663"/>
              <a:gd name="connsiteY108" fmla="*/ 1925368 h 3344640"/>
              <a:gd name="connsiteX109" fmla="*/ 2882571 w 3344663"/>
              <a:gd name="connsiteY109" fmla="*/ 1958374 h 3344640"/>
              <a:gd name="connsiteX110" fmla="*/ 2574510 w 3344663"/>
              <a:gd name="connsiteY110" fmla="*/ 2530484 h 3344640"/>
              <a:gd name="connsiteX111" fmla="*/ 2717539 w 3344663"/>
              <a:gd name="connsiteY111" fmla="*/ 2673511 h 3344640"/>
              <a:gd name="connsiteX112" fmla="*/ 3124619 w 3344663"/>
              <a:gd name="connsiteY112" fmla="*/ 2277435 h 3344640"/>
              <a:gd name="connsiteX113" fmla="*/ 3124619 w 3344663"/>
              <a:gd name="connsiteY113" fmla="*/ 1705326 h 3344640"/>
              <a:gd name="connsiteX114" fmla="*/ 924183 w 3344663"/>
              <a:gd name="connsiteY114" fmla="*/ 1705326 h 3344640"/>
              <a:gd name="connsiteX115" fmla="*/ 924183 w 3344663"/>
              <a:gd name="connsiteY115" fmla="*/ 1925368 h 3344640"/>
              <a:gd name="connsiteX116" fmla="*/ 1100218 w 3344663"/>
              <a:gd name="connsiteY116" fmla="*/ 1925368 h 3344640"/>
              <a:gd name="connsiteX117" fmla="*/ 1067212 w 3344663"/>
              <a:gd name="connsiteY117" fmla="*/ 1826349 h 3344640"/>
              <a:gd name="connsiteX118" fmla="*/ 1056209 w 3344663"/>
              <a:gd name="connsiteY118" fmla="*/ 1793343 h 3344640"/>
              <a:gd name="connsiteX119" fmla="*/ 1386275 w 3344663"/>
              <a:gd name="connsiteY119" fmla="*/ 1793343 h 3344640"/>
              <a:gd name="connsiteX120" fmla="*/ 1386275 w 3344663"/>
              <a:gd name="connsiteY120" fmla="*/ 1705326 h 3344640"/>
              <a:gd name="connsiteX121" fmla="*/ 242048 w 3344663"/>
              <a:gd name="connsiteY121" fmla="*/ 1705326 h 3344640"/>
              <a:gd name="connsiteX122" fmla="*/ 242048 w 3344663"/>
              <a:gd name="connsiteY122" fmla="*/ 2255431 h 3344640"/>
              <a:gd name="connsiteX123" fmla="*/ 649129 w 3344663"/>
              <a:gd name="connsiteY123" fmla="*/ 2662509 h 3344640"/>
              <a:gd name="connsiteX124" fmla="*/ 792157 w 3344663"/>
              <a:gd name="connsiteY124" fmla="*/ 2519482 h 3344640"/>
              <a:gd name="connsiteX125" fmla="*/ 484096 w 3344663"/>
              <a:gd name="connsiteY125" fmla="*/ 1947372 h 3344640"/>
              <a:gd name="connsiteX126" fmla="*/ 484096 w 3344663"/>
              <a:gd name="connsiteY126" fmla="*/ 1925368 h 3344640"/>
              <a:gd name="connsiteX127" fmla="*/ 858170 w 3344663"/>
              <a:gd name="connsiteY127" fmla="*/ 1925368 h 3344640"/>
              <a:gd name="connsiteX128" fmla="*/ 858170 w 3344663"/>
              <a:gd name="connsiteY128" fmla="*/ 1705326 h 3344640"/>
              <a:gd name="connsiteX129" fmla="*/ 55011 w 3344663"/>
              <a:gd name="connsiteY129" fmla="*/ 1705326 h 3344640"/>
              <a:gd name="connsiteX130" fmla="*/ 55011 w 3344663"/>
              <a:gd name="connsiteY130" fmla="*/ 2343448 h 3344640"/>
              <a:gd name="connsiteX131" fmla="*/ 187037 w 3344663"/>
              <a:gd name="connsiteY131" fmla="*/ 2475473 h 3344640"/>
              <a:gd name="connsiteX132" fmla="*/ 187037 w 3344663"/>
              <a:gd name="connsiteY132" fmla="*/ 1705326 h 3344640"/>
              <a:gd name="connsiteX133" fmla="*/ 1991395 w 3344663"/>
              <a:gd name="connsiteY133" fmla="*/ 1694324 h 3344640"/>
              <a:gd name="connsiteX134" fmla="*/ 1991395 w 3344663"/>
              <a:gd name="connsiteY134" fmla="*/ 1782341 h 3344640"/>
              <a:gd name="connsiteX135" fmla="*/ 2321460 w 3344663"/>
              <a:gd name="connsiteY135" fmla="*/ 1782341 h 3344640"/>
              <a:gd name="connsiteX136" fmla="*/ 2310458 w 3344663"/>
              <a:gd name="connsiteY136" fmla="*/ 1815347 h 3344640"/>
              <a:gd name="connsiteX137" fmla="*/ 2277451 w 3344663"/>
              <a:gd name="connsiteY137" fmla="*/ 1914366 h 3344640"/>
              <a:gd name="connsiteX138" fmla="*/ 2453486 w 3344663"/>
              <a:gd name="connsiteY138" fmla="*/ 1914366 h 3344640"/>
              <a:gd name="connsiteX139" fmla="*/ 2453486 w 3344663"/>
              <a:gd name="connsiteY139" fmla="*/ 1694324 h 3344640"/>
              <a:gd name="connsiteX140" fmla="*/ 1705338 w 3344663"/>
              <a:gd name="connsiteY140" fmla="*/ 1694324 h 3344640"/>
              <a:gd name="connsiteX141" fmla="*/ 1705338 w 3344663"/>
              <a:gd name="connsiteY141" fmla="*/ 1914366 h 3344640"/>
              <a:gd name="connsiteX142" fmla="*/ 1793356 w 3344663"/>
              <a:gd name="connsiteY142" fmla="*/ 1914366 h 3344640"/>
              <a:gd name="connsiteX143" fmla="*/ 1793356 w 3344663"/>
              <a:gd name="connsiteY143" fmla="*/ 1782341 h 3344640"/>
              <a:gd name="connsiteX144" fmla="*/ 1925382 w 3344663"/>
              <a:gd name="connsiteY144" fmla="*/ 1782341 h 3344640"/>
              <a:gd name="connsiteX145" fmla="*/ 1925382 w 3344663"/>
              <a:gd name="connsiteY145" fmla="*/ 1694324 h 3344640"/>
              <a:gd name="connsiteX146" fmla="*/ 1430284 w 3344663"/>
              <a:gd name="connsiteY146" fmla="*/ 1694324 h 3344640"/>
              <a:gd name="connsiteX147" fmla="*/ 1430284 w 3344663"/>
              <a:gd name="connsiteY147" fmla="*/ 1782341 h 3344640"/>
              <a:gd name="connsiteX148" fmla="*/ 1562310 w 3344663"/>
              <a:gd name="connsiteY148" fmla="*/ 1782341 h 3344640"/>
              <a:gd name="connsiteX149" fmla="*/ 1562310 w 3344663"/>
              <a:gd name="connsiteY149" fmla="*/ 1914366 h 3344640"/>
              <a:gd name="connsiteX150" fmla="*/ 1650327 w 3344663"/>
              <a:gd name="connsiteY150" fmla="*/ 1914366 h 3344640"/>
              <a:gd name="connsiteX151" fmla="*/ 1650327 w 3344663"/>
              <a:gd name="connsiteY151" fmla="*/ 1694324 h 3344640"/>
              <a:gd name="connsiteX152" fmla="*/ 2266449 w 3344663"/>
              <a:gd name="connsiteY152" fmla="*/ 1430274 h 3344640"/>
              <a:gd name="connsiteX153" fmla="*/ 2299456 w 3344663"/>
              <a:gd name="connsiteY153" fmla="*/ 1529292 h 3344640"/>
              <a:gd name="connsiteX154" fmla="*/ 2310458 w 3344663"/>
              <a:gd name="connsiteY154" fmla="*/ 1562299 h 3344640"/>
              <a:gd name="connsiteX155" fmla="*/ 1980393 w 3344663"/>
              <a:gd name="connsiteY155" fmla="*/ 1562299 h 3344640"/>
              <a:gd name="connsiteX156" fmla="*/ 1980393 w 3344663"/>
              <a:gd name="connsiteY156" fmla="*/ 1650316 h 3344640"/>
              <a:gd name="connsiteX157" fmla="*/ 2431482 w 3344663"/>
              <a:gd name="connsiteY157" fmla="*/ 1650316 h 3344640"/>
              <a:gd name="connsiteX158" fmla="*/ 2431482 w 3344663"/>
              <a:gd name="connsiteY158" fmla="*/ 1430274 h 3344640"/>
              <a:gd name="connsiteX159" fmla="*/ 1980393 w 3344663"/>
              <a:gd name="connsiteY159" fmla="*/ 1430274 h 3344640"/>
              <a:gd name="connsiteX160" fmla="*/ 1980393 w 3344663"/>
              <a:gd name="connsiteY160" fmla="*/ 1507288 h 3344640"/>
              <a:gd name="connsiteX161" fmla="*/ 2244445 w 3344663"/>
              <a:gd name="connsiteY161" fmla="*/ 1507288 h 3344640"/>
              <a:gd name="connsiteX162" fmla="*/ 2211438 w 3344663"/>
              <a:gd name="connsiteY162" fmla="*/ 1430274 h 3344640"/>
              <a:gd name="connsiteX163" fmla="*/ 1848366 w 3344663"/>
              <a:gd name="connsiteY163" fmla="*/ 1430274 h 3344640"/>
              <a:gd name="connsiteX164" fmla="*/ 1848366 w 3344663"/>
              <a:gd name="connsiteY164" fmla="*/ 1507288 h 3344640"/>
              <a:gd name="connsiteX165" fmla="*/ 1925382 w 3344663"/>
              <a:gd name="connsiteY165" fmla="*/ 1507288 h 3344640"/>
              <a:gd name="connsiteX166" fmla="*/ 1925382 w 3344663"/>
              <a:gd name="connsiteY166" fmla="*/ 1430274 h 3344640"/>
              <a:gd name="connsiteX167" fmla="*/ 1705338 w 3344663"/>
              <a:gd name="connsiteY167" fmla="*/ 1430274 h 3344640"/>
              <a:gd name="connsiteX168" fmla="*/ 1705338 w 3344663"/>
              <a:gd name="connsiteY168" fmla="*/ 1650316 h 3344640"/>
              <a:gd name="connsiteX169" fmla="*/ 1925382 w 3344663"/>
              <a:gd name="connsiteY169" fmla="*/ 1650316 h 3344640"/>
              <a:gd name="connsiteX170" fmla="*/ 1925382 w 3344663"/>
              <a:gd name="connsiteY170" fmla="*/ 1562299 h 3344640"/>
              <a:gd name="connsiteX171" fmla="*/ 1793356 w 3344663"/>
              <a:gd name="connsiteY171" fmla="*/ 1562299 h 3344640"/>
              <a:gd name="connsiteX172" fmla="*/ 1793356 w 3344663"/>
              <a:gd name="connsiteY172" fmla="*/ 1430274 h 3344640"/>
              <a:gd name="connsiteX173" fmla="*/ 1562310 w 3344663"/>
              <a:gd name="connsiteY173" fmla="*/ 1430274 h 3344640"/>
              <a:gd name="connsiteX174" fmla="*/ 1562310 w 3344663"/>
              <a:gd name="connsiteY174" fmla="*/ 1562299 h 3344640"/>
              <a:gd name="connsiteX175" fmla="*/ 1430284 w 3344663"/>
              <a:gd name="connsiteY175" fmla="*/ 1562299 h 3344640"/>
              <a:gd name="connsiteX176" fmla="*/ 1430284 w 3344663"/>
              <a:gd name="connsiteY176" fmla="*/ 1650316 h 3344640"/>
              <a:gd name="connsiteX177" fmla="*/ 1650327 w 3344663"/>
              <a:gd name="connsiteY177" fmla="*/ 1650316 h 3344640"/>
              <a:gd name="connsiteX178" fmla="*/ 1650327 w 3344663"/>
              <a:gd name="connsiteY178" fmla="*/ 1430274 h 3344640"/>
              <a:gd name="connsiteX179" fmla="*/ 1441286 w 3344663"/>
              <a:gd name="connsiteY179" fmla="*/ 1430274 h 3344640"/>
              <a:gd name="connsiteX180" fmla="*/ 1441286 w 3344663"/>
              <a:gd name="connsiteY180" fmla="*/ 1507288 h 3344640"/>
              <a:gd name="connsiteX181" fmla="*/ 1518301 w 3344663"/>
              <a:gd name="connsiteY181" fmla="*/ 1507288 h 3344640"/>
              <a:gd name="connsiteX182" fmla="*/ 1518301 w 3344663"/>
              <a:gd name="connsiteY182" fmla="*/ 1430274 h 3344640"/>
              <a:gd name="connsiteX183" fmla="*/ 1144227 w 3344663"/>
              <a:gd name="connsiteY183" fmla="*/ 1430274 h 3344640"/>
              <a:gd name="connsiteX184" fmla="*/ 1111220 w 3344663"/>
              <a:gd name="connsiteY184" fmla="*/ 1507288 h 3344640"/>
              <a:gd name="connsiteX185" fmla="*/ 1375273 w 3344663"/>
              <a:gd name="connsiteY185" fmla="*/ 1507288 h 3344640"/>
              <a:gd name="connsiteX186" fmla="*/ 1375273 w 3344663"/>
              <a:gd name="connsiteY186" fmla="*/ 1430274 h 3344640"/>
              <a:gd name="connsiteX187" fmla="*/ 924183 w 3344663"/>
              <a:gd name="connsiteY187" fmla="*/ 1430274 h 3344640"/>
              <a:gd name="connsiteX188" fmla="*/ 924183 w 3344663"/>
              <a:gd name="connsiteY188" fmla="*/ 1650316 h 3344640"/>
              <a:gd name="connsiteX189" fmla="*/ 1375273 w 3344663"/>
              <a:gd name="connsiteY189" fmla="*/ 1650316 h 3344640"/>
              <a:gd name="connsiteX190" fmla="*/ 1375273 w 3344663"/>
              <a:gd name="connsiteY190" fmla="*/ 1562299 h 3344640"/>
              <a:gd name="connsiteX191" fmla="*/ 1045207 w 3344663"/>
              <a:gd name="connsiteY191" fmla="*/ 1562299 h 3344640"/>
              <a:gd name="connsiteX192" fmla="*/ 1056209 w 3344663"/>
              <a:gd name="connsiteY192" fmla="*/ 1529292 h 3344640"/>
              <a:gd name="connsiteX193" fmla="*/ 1089216 w 3344663"/>
              <a:gd name="connsiteY193" fmla="*/ 1430274 h 3344640"/>
              <a:gd name="connsiteX194" fmla="*/ 1980393 w 3344663"/>
              <a:gd name="connsiteY194" fmla="*/ 1166223 h 3344640"/>
              <a:gd name="connsiteX195" fmla="*/ 1980393 w 3344663"/>
              <a:gd name="connsiteY195" fmla="*/ 1375263 h 3344640"/>
              <a:gd name="connsiteX196" fmla="*/ 2189434 w 3344663"/>
              <a:gd name="connsiteY196" fmla="*/ 1375263 h 3344640"/>
              <a:gd name="connsiteX197" fmla="*/ 1980393 w 3344663"/>
              <a:gd name="connsiteY197" fmla="*/ 1166223 h 3344640"/>
              <a:gd name="connsiteX198" fmla="*/ 1386275 w 3344663"/>
              <a:gd name="connsiteY198" fmla="*/ 1166223 h 3344640"/>
              <a:gd name="connsiteX199" fmla="*/ 1177233 w 3344663"/>
              <a:gd name="connsiteY199" fmla="*/ 1375263 h 3344640"/>
              <a:gd name="connsiteX200" fmla="*/ 1386275 w 3344663"/>
              <a:gd name="connsiteY200" fmla="*/ 1375263 h 3344640"/>
              <a:gd name="connsiteX201" fmla="*/ 1848366 w 3344663"/>
              <a:gd name="connsiteY201" fmla="*/ 1111212 h 3344640"/>
              <a:gd name="connsiteX202" fmla="*/ 1848366 w 3344663"/>
              <a:gd name="connsiteY202" fmla="*/ 1375263 h 3344640"/>
              <a:gd name="connsiteX203" fmla="*/ 1925382 w 3344663"/>
              <a:gd name="connsiteY203" fmla="*/ 1375263 h 3344640"/>
              <a:gd name="connsiteX204" fmla="*/ 1925382 w 3344663"/>
              <a:gd name="connsiteY204" fmla="*/ 1144219 h 3344640"/>
              <a:gd name="connsiteX205" fmla="*/ 1848366 w 3344663"/>
              <a:gd name="connsiteY205" fmla="*/ 1111212 h 3344640"/>
              <a:gd name="connsiteX206" fmla="*/ 1518301 w 3344663"/>
              <a:gd name="connsiteY206" fmla="*/ 1111212 h 3344640"/>
              <a:gd name="connsiteX207" fmla="*/ 1441286 w 3344663"/>
              <a:gd name="connsiteY207" fmla="*/ 1144219 h 3344640"/>
              <a:gd name="connsiteX208" fmla="*/ 1441286 w 3344663"/>
              <a:gd name="connsiteY208" fmla="*/ 1375263 h 3344640"/>
              <a:gd name="connsiteX209" fmla="*/ 1518301 w 3344663"/>
              <a:gd name="connsiteY209" fmla="*/ 1375263 h 3344640"/>
              <a:gd name="connsiteX210" fmla="*/ 1705338 w 3344663"/>
              <a:gd name="connsiteY210" fmla="*/ 913175 h 3344640"/>
              <a:gd name="connsiteX211" fmla="*/ 1705338 w 3344663"/>
              <a:gd name="connsiteY211" fmla="*/ 1364261 h 3344640"/>
              <a:gd name="connsiteX212" fmla="*/ 1793356 w 3344663"/>
              <a:gd name="connsiteY212" fmla="*/ 1364261 h 3344640"/>
              <a:gd name="connsiteX213" fmla="*/ 1793356 w 3344663"/>
              <a:gd name="connsiteY213" fmla="*/ 1034198 h 3344640"/>
              <a:gd name="connsiteX214" fmla="*/ 1826362 w 3344663"/>
              <a:gd name="connsiteY214" fmla="*/ 1045200 h 3344640"/>
              <a:gd name="connsiteX215" fmla="*/ 1925382 w 3344663"/>
              <a:gd name="connsiteY215" fmla="*/ 1078206 h 3344640"/>
              <a:gd name="connsiteX216" fmla="*/ 1925382 w 3344663"/>
              <a:gd name="connsiteY216" fmla="*/ 913175 h 3344640"/>
              <a:gd name="connsiteX217" fmla="*/ 1430284 w 3344663"/>
              <a:gd name="connsiteY217" fmla="*/ 913175 h 3344640"/>
              <a:gd name="connsiteX218" fmla="*/ 1430284 w 3344663"/>
              <a:gd name="connsiteY218" fmla="*/ 1089208 h 3344640"/>
              <a:gd name="connsiteX219" fmla="*/ 1529303 w 3344663"/>
              <a:gd name="connsiteY219" fmla="*/ 1056202 h 3344640"/>
              <a:gd name="connsiteX220" fmla="*/ 1562310 w 3344663"/>
              <a:gd name="connsiteY220" fmla="*/ 1045200 h 3344640"/>
              <a:gd name="connsiteX221" fmla="*/ 1562310 w 3344663"/>
              <a:gd name="connsiteY221" fmla="*/ 1375263 h 3344640"/>
              <a:gd name="connsiteX222" fmla="*/ 1650327 w 3344663"/>
              <a:gd name="connsiteY222" fmla="*/ 1375263 h 3344640"/>
              <a:gd name="connsiteX223" fmla="*/ 1650327 w 3344663"/>
              <a:gd name="connsiteY223" fmla="*/ 913175 h 3344640"/>
              <a:gd name="connsiteX224" fmla="*/ 3168628 w 3344663"/>
              <a:gd name="connsiteY224" fmla="*/ 880168 h 3344640"/>
              <a:gd name="connsiteX225" fmla="*/ 3168628 w 3344663"/>
              <a:gd name="connsiteY225" fmla="*/ 1650316 h 3344640"/>
              <a:gd name="connsiteX226" fmla="*/ 3300654 w 3344663"/>
              <a:gd name="connsiteY226" fmla="*/ 1650316 h 3344640"/>
              <a:gd name="connsiteX227" fmla="*/ 3300654 w 3344663"/>
              <a:gd name="connsiteY227" fmla="*/ 1012194 h 3344640"/>
              <a:gd name="connsiteX228" fmla="*/ 187037 w 3344663"/>
              <a:gd name="connsiteY228" fmla="*/ 869166 h 3344640"/>
              <a:gd name="connsiteX229" fmla="*/ 55011 w 3344663"/>
              <a:gd name="connsiteY229" fmla="*/ 1001191 h 3344640"/>
              <a:gd name="connsiteX230" fmla="*/ 55011 w 3344663"/>
              <a:gd name="connsiteY230" fmla="*/ 1639313 h 3344640"/>
              <a:gd name="connsiteX231" fmla="*/ 187037 w 3344663"/>
              <a:gd name="connsiteY231" fmla="*/ 1639313 h 3344640"/>
              <a:gd name="connsiteX232" fmla="*/ 1980393 w 3344663"/>
              <a:gd name="connsiteY232" fmla="*/ 726139 h 3344640"/>
              <a:gd name="connsiteX233" fmla="*/ 1980393 w 3344663"/>
              <a:gd name="connsiteY233" fmla="*/ 1100210 h 3344640"/>
              <a:gd name="connsiteX234" fmla="*/ 2255447 w 3344663"/>
              <a:gd name="connsiteY234" fmla="*/ 1375263 h 3344640"/>
              <a:gd name="connsiteX235" fmla="*/ 2629521 w 3344663"/>
              <a:gd name="connsiteY235" fmla="*/ 1375263 h 3344640"/>
              <a:gd name="connsiteX236" fmla="*/ 1980393 w 3344663"/>
              <a:gd name="connsiteY236" fmla="*/ 726139 h 3344640"/>
              <a:gd name="connsiteX237" fmla="*/ 1386275 w 3344663"/>
              <a:gd name="connsiteY237" fmla="*/ 726139 h 3344640"/>
              <a:gd name="connsiteX238" fmla="*/ 737146 w 3344663"/>
              <a:gd name="connsiteY238" fmla="*/ 1375263 h 3344640"/>
              <a:gd name="connsiteX239" fmla="*/ 1111220 w 3344663"/>
              <a:gd name="connsiteY239" fmla="*/ 1375263 h 3344640"/>
              <a:gd name="connsiteX240" fmla="*/ 1386275 w 3344663"/>
              <a:gd name="connsiteY240" fmla="*/ 1100210 h 3344640"/>
              <a:gd name="connsiteX241" fmla="*/ 2717539 w 3344663"/>
              <a:gd name="connsiteY241" fmla="*/ 682130 h 3344640"/>
              <a:gd name="connsiteX242" fmla="*/ 2574510 w 3344663"/>
              <a:gd name="connsiteY242" fmla="*/ 825158 h 3344640"/>
              <a:gd name="connsiteX243" fmla="*/ 2882571 w 3344663"/>
              <a:gd name="connsiteY243" fmla="*/ 1397267 h 3344640"/>
              <a:gd name="connsiteX244" fmla="*/ 2882571 w 3344663"/>
              <a:gd name="connsiteY244" fmla="*/ 1430274 h 3344640"/>
              <a:gd name="connsiteX245" fmla="*/ 2497495 w 3344663"/>
              <a:gd name="connsiteY245" fmla="*/ 1430274 h 3344640"/>
              <a:gd name="connsiteX246" fmla="*/ 2497495 w 3344663"/>
              <a:gd name="connsiteY246" fmla="*/ 1650316 h 3344640"/>
              <a:gd name="connsiteX247" fmla="*/ 3113617 w 3344663"/>
              <a:gd name="connsiteY247" fmla="*/ 1650316 h 3344640"/>
              <a:gd name="connsiteX248" fmla="*/ 3113617 w 3344663"/>
              <a:gd name="connsiteY248" fmla="*/ 1078206 h 3344640"/>
              <a:gd name="connsiteX249" fmla="*/ 649129 w 3344663"/>
              <a:gd name="connsiteY249" fmla="*/ 671128 h 3344640"/>
              <a:gd name="connsiteX250" fmla="*/ 242048 w 3344663"/>
              <a:gd name="connsiteY250" fmla="*/ 1078206 h 3344640"/>
              <a:gd name="connsiteX251" fmla="*/ 242048 w 3344663"/>
              <a:gd name="connsiteY251" fmla="*/ 1650316 h 3344640"/>
              <a:gd name="connsiteX252" fmla="*/ 858170 w 3344663"/>
              <a:gd name="connsiteY252" fmla="*/ 1650316 h 3344640"/>
              <a:gd name="connsiteX253" fmla="*/ 858170 w 3344663"/>
              <a:gd name="connsiteY253" fmla="*/ 1430274 h 3344640"/>
              <a:gd name="connsiteX254" fmla="*/ 660131 w 3344663"/>
              <a:gd name="connsiteY254" fmla="*/ 1430274 h 3344640"/>
              <a:gd name="connsiteX255" fmla="*/ 473094 w 3344663"/>
              <a:gd name="connsiteY255" fmla="*/ 1430274 h 3344640"/>
              <a:gd name="connsiteX256" fmla="*/ 484096 w 3344663"/>
              <a:gd name="connsiteY256" fmla="*/ 1397267 h 3344640"/>
              <a:gd name="connsiteX257" fmla="*/ 792157 w 3344663"/>
              <a:gd name="connsiteY257" fmla="*/ 814156 h 3344640"/>
              <a:gd name="connsiteX258" fmla="*/ 2849565 w 3344663"/>
              <a:gd name="connsiteY258" fmla="*/ 539103 h 3344640"/>
              <a:gd name="connsiteX259" fmla="*/ 2761547 w 3344663"/>
              <a:gd name="connsiteY259" fmla="*/ 638122 h 3344640"/>
              <a:gd name="connsiteX260" fmla="*/ 3124619 w 3344663"/>
              <a:gd name="connsiteY260" fmla="*/ 1001191 h 3344640"/>
              <a:gd name="connsiteX261" fmla="*/ 3124619 w 3344663"/>
              <a:gd name="connsiteY261" fmla="*/ 814156 h 3344640"/>
              <a:gd name="connsiteX262" fmla="*/ 1980393 w 3344663"/>
              <a:gd name="connsiteY262" fmla="*/ 539103 h 3344640"/>
              <a:gd name="connsiteX263" fmla="*/ 1980393 w 3344663"/>
              <a:gd name="connsiteY263" fmla="*/ 671128 h 3344640"/>
              <a:gd name="connsiteX264" fmla="*/ 2684532 w 3344663"/>
              <a:gd name="connsiteY264" fmla="*/ 1375263 h 3344640"/>
              <a:gd name="connsiteX265" fmla="*/ 2816558 w 3344663"/>
              <a:gd name="connsiteY265" fmla="*/ 1375263 h 3344640"/>
              <a:gd name="connsiteX266" fmla="*/ 1980393 w 3344663"/>
              <a:gd name="connsiteY266" fmla="*/ 539103 h 3344640"/>
              <a:gd name="connsiteX267" fmla="*/ 1386275 w 3344663"/>
              <a:gd name="connsiteY267" fmla="*/ 539103 h 3344640"/>
              <a:gd name="connsiteX268" fmla="*/ 550109 w 3344663"/>
              <a:gd name="connsiteY268" fmla="*/ 1375263 h 3344640"/>
              <a:gd name="connsiteX269" fmla="*/ 682135 w 3344663"/>
              <a:gd name="connsiteY269" fmla="*/ 1375263 h 3344640"/>
              <a:gd name="connsiteX270" fmla="*/ 1386275 w 3344663"/>
              <a:gd name="connsiteY270" fmla="*/ 671128 h 3344640"/>
              <a:gd name="connsiteX271" fmla="*/ 517103 w 3344663"/>
              <a:gd name="connsiteY271" fmla="*/ 539103 h 3344640"/>
              <a:gd name="connsiteX272" fmla="*/ 242048 w 3344663"/>
              <a:gd name="connsiteY272" fmla="*/ 814156 h 3344640"/>
              <a:gd name="connsiteX273" fmla="*/ 242048 w 3344663"/>
              <a:gd name="connsiteY273" fmla="*/ 1001191 h 3344640"/>
              <a:gd name="connsiteX274" fmla="*/ 605120 w 3344663"/>
              <a:gd name="connsiteY274" fmla="*/ 638122 h 3344640"/>
              <a:gd name="connsiteX275" fmla="*/ 2365469 w 3344663"/>
              <a:gd name="connsiteY275" fmla="*/ 231044 h 3344640"/>
              <a:gd name="connsiteX276" fmla="*/ 2728541 w 3344663"/>
              <a:gd name="connsiteY276" fmla="*/ 594114 h 3344640"/>
              <a:gd name="connsiteX277" fmla="*/ 2816558 w 3344663"/>
              <a:gd name="connsiteY277" fmla="*/ 506097 h 3344640"/>
              <a:gd name="connsiteX278" fmla="*/ 2552506 w 3344663"/>
              <a:gd name="connsiteY278" fmla="*/ 231044 h 3344640"/>
              <a:gd name="connsiteX279" fmla="*/ 1705338 w 3344663"/>
              <a:gd name="connsiteY279" fmla="*/ 231044 h 3344640"/>
              <a:gd name="connsiteX280" fmla="*/ 1705338 w 3344663"/>
              <a:gd name="connsiteY280" fmla="*/ 847162 h 3344640"/>
              <a:gd name="connsiteX281" fmla="*/ 1925382 w 3344663"/>
              <a:gd name="connsiteY281" fmla="*/ 847162 h 3344640"/>
              <a:gd name="connsiteX282" fmla="*/ 1925382 w 3344663"/>
              <a:gd name="connsiteY282" fmla="*/ 649124 h 3344640"/>
              <a:gd name="connsiteX283" fmla="*/ 1925382 w 3344663"/>
              <a:gd name="connsiteY283" fmla="*/ 462088 h 3344640"/>
              <a:gd name="connsiteX284" fmla="*/ 1958388 w 3344663"/>
              <a:gd name="connsiteY284" fmla="*/ 473090 h 3344640"/>
              <a:gd name="connsiteX285" fmla="*/ 2541504 w 3344663"/>
              <a:gd name="connsiteY285" fmla="*/ 781149 h 3344640"/>
              <a:gd name="connsiteX286" fmla="*/ 2684532 w 3344663"/>
              <a:gd name="connsiteY286" fmla="*/ 638122 h 3344640"/>
              <a:gd name="connsiteX287" fmla="*/ 2277451 w 3344663"/>
              <a:gd name="connsiteY287" fmla="*/ 231044 h 3344640"/>
              <a:gd name="connsiteX288" fmla="*/ 1089216 w 3344663"/>
              <a:gd name="connsiteY288" fmla="*/ 231044 h 3344640"/>
              <a:gd name="connsiteX289" fmla="*/ 682135 w 3344663"/>
              <a:gd name="connsiteY289" fmla="*/ 638122 h 3344640"/>
              <a:gd name="connsiteX290" fmla="*/ 836166 w 3344663"/>
              <a:gd name="connsiteY290" fmla="*/ 781149 h 3344640"/>
              <a:gd name="connsiteX291" fmla="*/ 1408279 w 3344663"/>
              <a:gd name="connsiteY291" fmla="*/ 473090 h 3344640"/>
              <a:gd name="connsiteX292" fmla="*/ 1430284 w 3344663"/>
              <a:gd name="connsiteY292" fmla="*/ 473090 h 3344640"/>
              <a:gd name="connsiteX293" fmla="*/ 1430284 w 3344663"/>
              <a:gd name="connsiteY293" fmla="*/ 858164 h 3344640"/>
              <a:gd name="connsiteX294" fmla="*/ 1650327 w 3344663"/>
              <a:gd name="connsiteY294" fmla="*/ 858164 h 3344640"/>
              <a:gd name="connsiteX295" fmla="*/ 1661329 w 3344663"/>
              <a:gd name="connsiteY295" fmla="*/ 858164 h 3344640"/>
              <a:gd name="connsiteX296" fmla="*/ 1661329 w 3344663"/>
              <a:gd name="connsiteY296" fmla="*/ 231044 h 3344640"/>
              <a:gd name="connsiteX297" fmla="*/ 825164 w 3344663"/>
              <a:gd name="connsiteY297" fmla="*/ 231044 h 3344640"/>
              <a:gd name="connsiteX298" fmla="*/ 550109 w 3344663"/>
              <a:gd name="connsiteY298" fmla="*/ 506097 h 3344640"/>
              <a:gd name="connsiteX299" fmla="*/ 649129 w 3344663"/>
              <a:gd name="connsiteY299" fmla="*/ 594114 h 3344640"/>
              <a:gd name="connsiteX300" fmla="*/ 1012201 w 3344663"/>
              <a:gd name="connsiteY300" fmla="*/ 231044 h 3344640"/>
              <a:gd name="connsiteX301" fmla="*/ 1716340 w 3344663"/>
              <a:gd name="connsiteY301" fmla="*/ 55011 h 3344640"/>
              <a:gd name="connsiteX302" fmla="*/ 1716340 w 3344663"/>
              <a:gd name="connsiteY302" fmla="*/ 176034 h 3344640"/>
              <a:gd name="connsiteX303" fmla="*/ 2486493 w 3344663"/>
              <a:gd name="connsiteY303" fmla="*/ 176034 h 3344640"/>
              <a:gd name="connsiteX304" fmla="*/ 2365469 w 3344663"/>
              <a:gd name="connsiteY304" fmla="*/ 55011 h 3344640"/>
              <a:gd name="connsiteX305" fmla="*/ 1012201 w 3344663"/>
              <a:gd name="connsiteY305" fmla="*/ 55011 h 3344640"/>
              <a:gd name="connsiteX306" fmla="*/ 891177 w 3344663"/>
              <a:gd name="connsiteY306" fmla="*/ 187036 h 3344640"/>
              <a:gd name="connsiteX307" fmla="*/ 1661329 w 3344663"/>
              <a:gd name="connsiteY307" fmla="*/ 187036 h 3344640"/>
              <a:gd name="connsiteX308" fmla="*/ 1661329 w 3344663"/>
              <a:gd name="connsiteY308" fmla="*/ 55011 h 3344640"/>
              <a:gd name="connsiteX309" fmla="*/ 990196 w 3344663"/>
              <a:gd name="connsiteY309" fmla="*/ 0 h 3344640"/>
              <a:gd name="connsiteX310" fmla="*/ 2376471 w 3344663"/>
              <a:gd name="connsiteY310" fmla="*/ 0 h 3344640"/>
              <a:gd name="connsiteX311" fmla="*/ 3344663 w 3344663"/>
              <a:gd name="connsiteY311" fmla="*/ 979187 h 3344640"/>
              <a:gd name="connsiteX312" fmla="*/ 3344663 w 3344663"/>
              <a:gd name="connsiteY312" fmla="*/ 2365452 h 3344640"/>
              <a:gd name="connsiteX313" fmla="*/ 2365469 w 3344663"/>
              <a:gd name="connsiteY313" fmla="*/ 3344640 h 3344640"/>
              <a:gd name="connsiteX314" fmla="*/ 979194 w 3344663"/>
              <a:gd name="connsiteY314" fmla="*/ 3344640 h 3344640"/>
              <a:gd name="connsiteX315" fmla="*/ 0 w 3344663"/>
              <a:gd name="connsiteY315" fmla="*/ 2365452 h 3344640"/>
              <a:gd name="connsiteX316" fmla="*/ 0 w 3344663"/>
              <a:gd name="connsiteY316" fmla="*/ 979187 h 334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344663" h="3344640">
                <a:moveTo>
                  <a:pt x="1705338" y="3168606"/>
                </a:moveTo>
                <a:lnTo>
                  <a:pt x="1705338" y="3300631"/>
                </a:lnTo>
                <a:lnTo>
                  <a:pt x="2354467" y="3300631"/>
                </a:lnTo>
                <a:lnTo>
                  <a:pt x="2475491" y="3168606"/>
                </a:lnTo>
                <a:close/>
                <a:moveTo>
                  <a:pt x="880174" y="3168606"/>
                </a:moveTo>
                <a:lnTo>
                  <a:pt x="1012201" y="3300631"/>
                </a:lnTo>
                <a:lnTo>
                  <a:pt x="1650327" y="3300631"/>
                </a:lnTo>
                <a:lnTo>
                  <a:pt x="1650327" y="3168606"/>
                </a:lnTo>
                <a:close/>
                <a:moveTo>
                  <a:pt x="2717539" y="2750526"/>
                </a:moveTo>
                <a:lnTo>
                  <a:pt x="2343465" y="3113595"/>
                </a:lnTo>
                <a:lnTo>
                  <a:pt x="2530502" y="3113595"/>
                </a:lnTo>
                <a:lnTo>
                  <a:pt x="2805556" y="2838543"/>
                </a:lnTo>
                <a:close/>
                <a:moveTo>
                  <a:pt x="638127" y="2750526"/>
                </a:moveTo>
                <a:lnTo>
                  <a:pt x="550109" y="2838543"/>
                </a:lnTo>
                <a:lnTo>
                  <a:pt x="825164" y="3113595"/>
                </a:lnTo>
                <a:lnTo>
                  <a:pt x="1001198" y="3113595"/>
                </a:lnTo>
                <a:close/>
                <a:moveTo>
                  <a:pt x="1430284" y="2497478"/>
                </a:moveTo>
                <a:lnTo>
                  <a:pt x="1430284" y="2695515"/>
                </a:lnTo>
                <a:lnTo>
                  <a:pt x="1430284" y="2882551"/>
                </a:lnTo>
                <a:lnTo>
                  <a:pt x="1397277" y="2871549"/>
                </a:lnTo>
                <a:cubicBezTo>
                  <a:pt x="1177233" y="2816539"/>
                  <a:pt x="979194" y="2706517"/>
                  <a:pt x="825164" y="2563490"/>
                </a:cubicBezTo>
                <a:lnTo>
                  <a:pt x="682135" y="2706517"/>
                </a:lnTo>
                <a:lnTo>
                  <a:pt x="1078214" y="3113595"/>
                </a:lnTo>
                <a:lnTo>
                  <a:pt x="1650327" y="3113595"/>
                </a:lnTo>
                <a:lnTo>
                  <a:pt x="1650327" y="2497478"/>
                </a:lnTo>
                <a:close/>
                <a:moveTo>
                  <a:pt x="1705338" y="2486475"/>
                </a:moveTo>
                <a:lnTo>
                  <a:pt x="1705338" y="3091591"/>
                </a:lnTo>
                <a:lnTo>
                  <a:pt x="2277451" y="3091591"/>
                </a:lnTo>
                <a:lnTo>
                  <a:pt x="2673530" y="2695515"/>
                </a:lnTo>
                <a:lnTo>
                  <a:pt x="2530502" y="2552488"/>
                </a:lnTo>
                <a:cubicBezTo>
                  <a:pt x="2376471" y="2706517"/>
                  <a:pt x="2178432" y="2805536"/>
                  <a:pt x="1958388" y="2860547"/>
                </a:cubicBezTo>
                <a:lnTo>
                  <a:pt x="1925382" y="2871549"/>
                </a:lnTo>
                <a:lnTo>
                  <a:pt x="1925382" y="2486475"/>
                </a:lnTo>
                <a:close/>
                <a:moveTo>
                  <a:pt x="3124619" y="2343448"/>
                </a:moveTo>
                <a:lnTo>
                  <a:pt x="2761547" y="2706517"/>
                </a:lnTo>
                <a:lnTo>
                  <a:pt x="2849565" y="2805536"/>
                </a:lnTo>
                <a:lnTo>
                  <a:pt x="3124619" y="2530484"/>
                </a:lnTo>
                <a:close/>
                <a:moveTo>
                  <a:pt x="242048" y="2332446"/>
                </a:moveTo>
                <a:lnTo>
                  <a:pt x="242048" y="2519482"/>
                </a:lnTo>
                <a:lnTo>
                  <a:pt x="517103" y="2794534"/>
                </a:lnTo>
                <a:lnTo>
                  <a:pt x="605120" y="2706517"/>
                </a:lnTo>
                <a:close/>
                <a:moveTo>
                  <a:pt x="1573312" y="1980379"/>
                </a:moveTo>
                <a:lnTo>
                  <a:pt x="1573312" y="2310442"/>
                </a:lnTo>
                <a:lnTo>
                  <a:pt x="1540305" y="2299440"/>
                </a:lnTo>
                <a:cubicBezTo>
                  <a:pt x="1507299" y="2288438"/>
                  <a:pt x="1474292" y="2277435"/>
                  <a:pt x="1441286" y="2266433"/>
                </a:cubicBezTo>
                <a:lnTo>
                  <a:pt x="1441286" y="2442467"/>
                </a:lnTo>
                <a:lnTo>
                  <a:pt x="1661329" y="2442467"/>
                </a:lnTo>
                <a:lnTo>
                  <a:pt x="1661329" y="1980379"/>
                </a:lnTo>
                <a:close/>
                <a:moveTo>
                  <a:pt x="2684532" y="1969377"/>
                </a:moveTo>
                <a:cubicBezTo>
                  <a:pt x="2596515" y="2321444"/>
                  <a:pt x="2332462" y="2585494"/>
                  <a:pt x="1980393" y="2673511"/>
                </a:cubicBezTo>
                <a:lnTo>
                  <a:pt x="1980393" y="2805536"/>
                </a:lnTo>
                <a:cubicBezTo>
                  <a:pt x="2398476" y="2695515"/>
                  <a:pt x="2706536" y="2387457"/>
                  <a:pt x="2816558" y="1969377"/>
                </a:cubicBezTo>
                <a:close/>
                <a:moveTo>
                  <a:pt x="2255447" y="1969377"/>
                </a:moveTo>
                <a:cubicBezTo>
                  <a:pt x="2189434" y="2090400"/>
                  <a:pt x="2101417" y="2189419"/>
                  <a:pt x="1980393" y="2244429"/>
                </a:cubicBezTo>
                <a:lnTo>
                  <a:pt x="1980393" y="2618501"/>
                </a:lnTo>
                <a:cubicBezTo>
                  <a:pt x="2299456" y="2530484"/>
                  <a:pt x="2541504" y="2288438"/>
                  <a:pt x="2629521" y="1969377"/>
                </a:cubicBezTo>
                <a:close/>
                <a:moveTo>
                  <a:pt x="1980393" y="1969377"/>
                </a:moveTo>
                <a:lnTo>
                  <a:pt x="1980393" y="2178417"/>
                </a:lnTo>
                <a:cubicBezTo>
                  <a:pt x="2068410" y="2123406"/>
                  <a:pt x="2134423" y="2057393"/>
                  <a:pt x="2189434" y="1969377"/>
                </a:cubicBezTo>
                <a:close/>
                <a:moveTo>
                  <a:pt x="1848366" y="1969377"/>
                </a:moveTo>
                <a:lnTo>
                  <a:pt x="1848366" y="2233427"/>
                </a:lnTo>
                <a:cubicBezTo>
                  <a:pt x="1870371" y="2222425"/>
                  <a:pt x="1903377" y="2211423"/>
                  <a:pt x="1925382" y="2200421"/>
                </a:cubicBezTo>
                <a:lnTo>
                  <a:pt x="1925382" y="1969377"/>
                </a:lnTo>
                <a:close/>
                <a:moveTo>
                  <a:pt x="1705338" y="1969377"/>
                </a:moveTo>
                <a:lnTo>
                  <a:pt x="1705338" y="2420463"/>
                </a:lnTo>
                <a:lnTo>
                  <a:pt x="1925382" y="2420463"/>
                </a:lnTo>
                <a:lnTo>
                  <a:pt x="1925382" y="2255431"/>
                </a:lnTo>
                <a:cubicBezTo>
                  <a:pt x="1892375" y="2266433"/>
                  <a:pt x="1859369" y="2277435"/>
                  <a:pt x="1826362" y="2288438"/>
                </a:cubicBezTo>
                <a:lnTo>
                  <a:pt x="1793356" y="2299440"/>
                </a:lnTo>
                <a:lnTo>
                  <a:pt x="1793356" y="1969377"/>
                </a:lnTo>
                <a:close/>
                <a:moveTo>
                  <a:pt x="1441286" y="1969377"/>
                </a:moveTo>
                <a:lnTo>
                  <a:pt x="1441286" y="2200421"/>
                </a:lnTo>
                <a:cubicBezTo>
                  <a:pt x="1463290" y="2211423"/>
                  <a:pt x="1496297" y="2222425"/>
                  <a:pt x="1518301" y="2233427"/>
                </a:cubicBezTo>
                <a:lnTo>
                  <a:pt x="1518301" y="1969377"/>
                </a:lnTo>
                <a:close/>
                <a:moveTo>
                  <a:pt x="1177233" y="1969377"/>
                </a:moveTo>
                <a:cubicBezTo>
                  <a:pt x="1232244" y="2057393"/>
                  <a:pt x="1298257" y="2123406"/>
                  <a:pt x="1386275" y="2178417"/>
                </a:cubicBezTo>
                <a:lnTo>
                  <a:pt x="1386275" y="1969377"/>
                </a:lnTo>
                <a:close/>
                <a:moveTo>
                  <a:pt x="737146" y="1969377"/>
                </a:moveTo>
                <a:cubicBezTo>
                  <a:pt x="825164" y="2288438"/>
                  <a:pt x="1067212" y="2530484"/>
                  <a:pt x="1386275" y="2618501"/>
                </a:cubicBezTo>
                <a:lnTo>
                  <a:pt x="1386275" y="2244429"/>
                </a:lnTo>
                <a:cubicBezTo>
                  <a:pt x="1265251" y="2178417"/>
                  <a:pt x="1166231" y="2090400"/>
                  <a:pt x="1111220" y="1969377"/>
                </a:cubicBezTo>
                <a:close/>
                <a:moveTo>
                  <a:pt x="550109" y="1969377"/>
                </a:moveTo>
                <a:cubicBezTo>
                  <a:pt x="660131" y="2387457"/>
                  <a:pt x="979194" y="2695515"/>
                  <a:pt x="1386275" y="2805536"/>
                </a:cubicBezTo>
                <a:lnTo>
                  <a:pt x="1386275" y="2673511"/>
                </a:lnTo>
                <a:cubicBezTo>
                  <a:pt x="1034205" y="2585494"/>
                  <a:pt x="770153" y="2321444"/>
                  <a:pt x="682135" y="1969377"/>
                </a:cubicBezTo>
                <a:close/>
                <a:moveTo>
                  <a:pt x="1991395" y="1837351"/>
                </a:moveTo>
                <a:lnTo>
                  <a:pt x="1991395" y="1914366"/>
                </a:lnTo>
                <a:lnTo>
                  <a:pt x="2222441" y="1914366"/>
                </a:lnTo>
                <a:cubicBezTo>
                  <a:pt x="2233443" y="1892362"/>
                  <a:pt x="2244445" y="1870358"/>
                  <a:pt x="2255447" y="1837351"/>
                </a:cubicBezTo>
                <a:close/>
                <a:moveTo>
                  <a:pt x="1848366" y="1837351"/>
                </a:moveTo>
                <a:lnTo>
                  <a:pt x="1848366" y="1914366"/>
                </a:lnTo>
                <a:lnTo>
                  <a:pt x="1925382" y="1914366"/>
                </a:lnTo>
                <a:lnTo>
                  <a:pt x="1925382" y="1837351"/>
                </a:lnTo>
                <a:close/>
                <a:moveTo>
                  <a:pt x="1441286" y="1837351"/>
                </a:moveTo>
                <a:lnTo>
                  <a:pt x="1441286" y="1914366"/>
                </a:lnTo>
                <a:lnTo>
                  <a:pt x="1518301" y="1914366"/>
                </a:lnTo>
                <a:lnTo>
                  <a:pt x="1518301" y="1837351"/>
                </a:lnTo>
                <a:close/>
                <a:moveTo>
                  <a:pt x="1122222" y="1837351"/>
                </a:moveTo>
                <a:cubicBezTo>
                  <a:pt x="1122222" y="1870358"/>
                  <a:pt x="1133225" y="1892362"/>
                  <a:pt x="1155229" y="1914366"/>
                </a:cubicBezTo>
                <a:lnTo>
                  <a:pt x="1386275" y="1914366"/>
                </a:lnTo>
                <a:lnTo>
                  <a:pt x="1386275" y="1837351"/>
                </a:lnTo>
                <a:close/>
                <a:moveTo>
                  <a:pt x="3179630" y="1705326"/>
                </a:moveTo>
                <a:lnTo>
                  <a:pt x="3179630" y="2475473"/>
                </a:lnTo>
                <a:lnTo>
                  <a:pt x="3311656" y="2354450"/>
                </a:lnTo>
                <a:lnTo>
                  <a:pt x="3311656" y="1705326"/>
                </a:lnTo>
                <a:close/>
                <a:moveTo>
                  <a:pt x="2508497" y="1705326"/>
                </a:moveTo>
                <a:lnTo>
                  <a:pt x="2508497" y="1925368"/>
                </a:lnTo>
                <a:lnTo>
                  <a:pt x="2706536" y="1925368"/>
                </a:lnTo>
                <a:lnTo>
                  <a:pt x="2893574" y="1925368"/>
                </a:lnTo>
                <a:lnTo>
                  <a:pt x="2882571" y="1958374"/>
                </a:lnTo>
                <a:cubicBezTo>
                  <a:pt x="2827561" y="2178417"/>
                  <a:pt x="2728541" y="2376454"/>
                  <a:pt x="2574510" y="2530484"/>
                </a:cubicBezTo>
                <a:lnTo>
                  <a:pt x="2717539" y="2673511"/>
                </a:lnTo>
                <a:lnTo>
                  <a:pt x="3124619" y="2277435"/>
                </a:lnTo>
                <a:lnTo>
                  <a:pt x="3124619" y="1705326"/>
                </a:lnTo>
                <a:close/>
                <a:moveTo>
                  <a:pt x="924183" y="1705326"/>
                </a:moveTo>
                <a:lnTo>
                  <a:pt x="924183" y="1925368"/>
                </a:lnTo>
                <a:lnTo>
                  <a:pt x="1100218" y="1925368"/>
                </a:lnTo>
                <a:cubicBezTo>
                  <a:pt x="1089216" y="1892362"/>
                  <a:pt x="1078214" y="1859356"/>
                  <a:pt x="1067212" y="1826349"/>
                </a:cubicBezTo>
                <a:lnTo>
                  <a:pt x="1056209" y="1793343"/>
                </a:lnTo>
                <a:lnTo>
                  <a:pt x="1386275" y="1793343"/>
                </a:lnTo>
                <a:lnTo>
                  <a:pt x="1386275" y="1705326"/>
                </a:lnTo>
                <a:close/>
                <a:moveTo>
                  <a:pt x="242048" y="1705326"/>
                </a:moveTo>
                <a:lnTo>
                  <a:pt x="242048" y="2255431"/>
                </a:lnTo>
                <a:lnTo>
                  <a:pt x="649129" y="2662509"/>
                </a:lnTo>
                <a:lnTo>
                  <a:pt x="792157" y="2519482"/>
                </a:lnTo>
                <a:cubicBezTo>
                  <a:pt x="638127" y="2365452"/>
                  <a:pt x="539107" y="2167414"/>
                  <a:pt x="484096" y="1947372"/>
                </a:cubicBezTo>
                <a:lnTo>
                  <a:pt x="484096" y="1925368"/>
                </a:lnTo>
                <a:lnTo>
                  <a:pt x="858170" y="1925368"/>
                </a:lnTo>
                <a:lnTo>
                  <a:pt x="858170" y="1705326"/>
                </a:lnTo>
                <a:close/>
                <a:moveTo>
                  <a:pt x="55011" y="1705326"/>
                </a:moveTo>
                <a:lnTo>
                  <a:pt x="55011" y="2343448"/>
                </a:lnTo>
                <a:lnTo>
                  <a:pt x="187037" y="2475473"/>
                </a:lnTo>
                <a:lnTo>
                  <a:pt x="187037" y="1705326"/>
                </a:lnTo>
                <a:close/>
                <a:moveTo>
                  <a:pt x="1991395" y="1694324"/>
                </a:moveTo>
                <a:lnTo>
                  <a:pt x="1991395" y="1782341"/>
                </a:lnTo>
                <a:lnTo>
                  <a:pt x="2321460" y="1782341"/>
                </a:lnTo>
                <a:lnTo>
                  <a:pt x="2310458" y="1815347"/>
                </a:lnTo>
                <a:cubicBezTo>
                  <a:pt x="2299456" y="1848353"/>
                  <a:pt x="2288454" y="1881360"/>
                  <a:pt x="2277451" y="1914366"/>
                </a:cubicBezTo>
                <a:lnTo>
                  <a:pt x="2453486" y="1914366"/>
                </a:lnTo>
                <a:lnTo>
                  <a:pt x="2453486" y="1694324"/>
                </a:lnTo>
                <a:close/>
                <a:moveTo>
                  <a:pt x="1705338" y="1694324"/>
                </a:moveTo>
                <a:lnTo>
                  <a:pt x="1705338" y="1914366"/>
                </a:lnTo>
                <a:lnTo>
                  <a:pt x="1793356" y="1914366"/>
                </a:lnTo>
                <a:lnTo>
                  <a:pt x="1793356" y="1782341"/>
                </a:lnTo>
                <a:lnTo>
                  <a:pt x="1925382" y="1782341"/>
                </a:lnTo>
                <a:lnTo>
                  <a:pt x="1925382" y="1694324"/>
                </a:lnTo>
                <a:close/>
                <a:moveTo>
                  <a:pt x="1430284" y="1694324"/>
                </a:moveTo>
                <a:lnTo>
                  <a:pt x="1430284" y="1782341"/>
                </a:lnTo>
                <a:lnTo>
                  <a:pt x="1562310" y="1782341"/>
                </a:lnTo>
                <a:lnTo>
                  <a:pt x="1562310" y="1914366"/>
                </a:lnTo>
                <a:lnTo>
                  <a:pt x="1650327" y="1914366"/>
                </a:lnTo>
                <a:lnTo>
                  <a:pt x="1650327" y="1694324"/>
                </a:lnTo>
                <a:close/>
                <a:moveTo>
                  <a:pt x="2266449" y="1430274"/>
                </a:moveTo>
                <a:cubicBezTo>
                  <a:pt x="2277451" y="1463280"/>
                  <a:pt x="2288454" y="1496286"/>
                  <a:pt x="2299456" y="1529292"/>
                </a:cubicBezTo>
                <a:lnTo>
                  <a:pt x="2310458" y="1562299"/>
                </a:lnTo>
                <a:lnTo>
                  <a:pt x="1980393" y="1562299"/>
                </a:lnTo>
                <a:lnTo>
                  <a:pt x="1980393" y="1650316"/>
                </a:lnTo>
                <a:lnTo>
                  <a:pt x="2431482" y="1650316"/>
                </a:lnTo>
                <a:lnTo>
                  <a:pt x="2431482" y="1430274"/>
                </a:lnTo>
                <a:close/>
                <a:moveTo>
                  <a:pt x="1980393" y="1430274"/>
                </a:moveTo>
                <a:lnTo>
                  <a:pt x="1980393" y="1507288"/>
                </a:lnTo>
                <a:lnTo>
                  <a:pt x="2244445" y="1507288"/>
                </a:lnTo>
                <a:cubicBezTo>
                  <a:pt x="2244445" y="1474282"/>
                  <a:pt x="2233443" y="1452278"/>
                  <a:pt x="2211438" y="1430274"/>
                </a:cubicBezTo>
                <a:close/>
                <a:moveTo>
                  <a:pt x="1848366" y="1430274"/>
                </a:moveTo>
                <a:lnTo>
                  <a:pt x="1848366" y="1507288"/>
                </a:lnTo>
                <a:lnTo>
                  <a:pt x="1925382" y="1507288"/>
                </a:lnTo>
                <a:lnTo>
                  <a:pt x="1925382" y="1430274"/>
                </a:lnTo>
                <a:close/>
                <a:moveTo>
                  <a:pt x="1705338" y="1430274"/>
                </a:moveTo>
                <a:lnTo>
                  <a:pt x="1705338" y="1650316"/>
                </a:lnTo>
                <a:lnTo>
                  <a:pt x="1925382" y="1650316"/>
                </a:lnTo>
                <a:lnTo>
                  <a:pt x="1925382" y="1562299"/>
                </a:lnTo>
                <a:lnTo>
                  <a:pt x="1793356" y="1562299"/>
                </a:lnTo>
                <a:lnTo>
                  <a:pt x="1793356" y="1430274"/>
                </a:lnTo>
                <a:close/>
                <a:moveTo>
                  <a:pt x="1562310" y="1430274"/>
                </a:moveTo>
                <a:lnTo>
                  <a:pt x="1562310" y="1562299"/>
                </a:lnTo>
                <a:lnTo>
                  <a:pt x="1430284" y="1562299"/>
                </a:lnTo>
                <a:lnTo>
                  <a:pt x="1430284" y="1650316"/>
                </a:lnTo>
                <a:lnTo>
                  <a:pt x="1650327" y="1650316"/>
                </a:lnTo>
                <a:lnTo>
                  <a:pt x="1650327" y="1430274"/>
                </a:lnTo>
                <a:close/>
                <a:moveTo>
                  <a:pt x="1441286" y="1430274"/>
                </a:moveTo>
                <a:lnTo>
                  <a:pt x="1441286" y="1507288"/>
                </a:lnTo>
                <a:lnTo>
                  <a:pt x="1518301" y="1507288"/>
                </a:lnTo>
                <a:lnTo>
                  <a:pt x="1518301" y="1430274"/>
                </a:lnTo>
                <a:close/>
                <a:moveTo>
                  <a:pt x="1144227" y="1430274"/>
                </a:moveTo>
                <a:cubicBezTo>
                  <a:pt x="1133225" y="1452278"/>
                  <a:pt x="1122222" y="1474282"/>
                  <a:pt x="1111220" y="1507288"/>
                </a:cubicBezTo>
                <a:lnTo>
                  <a:pt x="1375273" y="1507288"/>
                </a:lnTo>
                <a:lnTo>
                  <a:pt x="1375273" y="1430274"/>
                </a:lnTo>
                <a:close/>
                <a:moveTo>
                  <a:pt x="924183" y="1430274"/>
                </a:moveTo>
                <a:lnTo>
                  <a:pt x="924183" y="1650316"/>
                </a:lnTo>
                <a:lnTo>
                  <a:pt x="1375273" y="1650316"/>
                </a:lnTo>
                <a:lnTo>
                  <a:pt x="1375273" y="1562299"/>
                </a:lnTo>
                <a:lnTo>
                  <a:pt x="1045207" y="1562299"/>
                </a:lnTo>
                <a:lnTo>
                  <a:pt x="1056209" y="1529292"/>
                </a:lnTo>
                <a:cubicBezTo>
                  <a:pt x="1067212" y="1496286"/>
                  <a:pt x="1078214" y="1463280"/>
                  <a:pt x="1089216" y="1430274"/>
                </a:cubicBezTo>
                <a:close/>
                <a:moveTo>
                  <a:pt x="1980393" y="1166223"/>
                </a:moveTo>
                <a:lnTo>
                  <a:pt x="1980393" y="1375263"/>
                </a:lnTo>
                <a:lnTo>
                  <a:pt x="2189434" y="1375263"/>
                </a:lnTo>
                <a:cubicBezTo>
                  <a:pt x="2134423" y="1287246"/>
                  <a:pt x="2068410" y="1221233"/>
                  <a:pt x="1980393" y="1166223"/>
                </a:cubicBezTo>
                <a:close/>
                <a:moveTo>
                  <a:pt x="1386275" y="1166223"/>
                </a:moveTo>
                <a:cubicBezTo>
                  <a:pt x="1298257" y="1221233"/>
                  <a:pt x="1232244" y="1287246"/>
                  <a:pt x="1177233" y="1375263"/>
                </a:cubicBezTo>
                <a:lnTo>
                  <a:pt x="1386275" y="1375263"/>
                </a:lnTo>
                <a:close/>
                <a:moveTo>
                  <a:pt x="1848366" y="1111212"/>
                </a:moveTo>
                <a:lnTo>
                  <a:pt x="1848366" y="1375263"/>
                </a:lnTo>
                <a:lnTo>
                  <a:pt x="1925382" y="1375263"/>
                </a:lnTo>
                <a:lnTo>
                  <a:pt x="1925382" y="1144219"/>
                </a:lnTo>
                <a:cubicBezTo>
                  <a:pt x="1903377" y="1133217"/>
                  <a:pt x="1870371" y="1122215"/>
                  <a:pt x="1848366" y="1111212"/>
                </a:cubicBezTo>
                <a:close/>
                <a:moveTo>
                  <a:pt x="1518301" y="1111212"/>
                </a:moveTo>
                <a:cubicBezTo>
                  <a:pt x="1496297" y="1122215"/>
                  <a:pt x="1463290" y="1133217"/>
                  <a:pt x="1441286" y="1144219"/>
                </a:cubicBezTo>
                <a:lnTo>
                  <a:pt x="1441286" y="1375263"/>
                </a:lnTo>
                <a:lnTo>
                  <a:pt x="1518301" y="1375263"/>
                </a:lnTo>
                <a:close/>
                <a:moveTo>
                  <a:pt x="1705338" y="913175"/>
                </a:moveTo>
                <a:lnTo>
                  <a:pt x="1705338" y="1364261"/>
                </a:lnTo>
                <a:lnTo>
                  <a:pt x="1793356" y="1364261"/>
                </a:lnTo>
                <a:lnTo>
                  <a:pt x="1793356" y="1034198"/>
                </a:lnTo>
                <a:lnTo>
                  <a:pt x="1826362" y="1045200"/>
                </a:lnTo>
                <a:cubicBezTo>
                  <a:pt x="1859369" y="1056202"/>
                  <a:pt x="1892375" y="1067204"/>
                  <a:pt x="1925382" y="1078206"/>
                </a:cubicBezTo>
                <a:lnTo>
                  <a:pt x="1925382" y="913175"/>
                </a:lnTo>
                <a:close/>
                <a:moveTo>
                  <a:pt x="1430284" y="913175"/>
                </a:moveTo>
                <a:lnTo>
                  <a:pt x="1430284" y="1089208"/>
                </a:lnTo>
                <a:cubicBezTo>
                  <a:pt x="1463290" y="1078206"/>
                  <a:pt x="1496297" y="1067204"/>
                  <a:pt x="1529303" y="1056202"/>
                </a:cubicBezTo>
                <a:lnTo>
                  <a:pt x="1562310" y="1045200"/>
                </a:lnTo>
                <a:lnTo>
                  <a:pt x="1562310" y="1375263"/>
                </a:lnTo>
                <a:lnTo>
                  <a:pt x="1650327" y="1375263"/>
                </a:lnTo>
                <a:lnTo>
                  <a:pt x="1650327" y="913175"/>
                </a:lnTo>
                <a:close/>
                <a:moveTo>
                  <a:pt x="3168628" y="880168"/>
                </a:moveTo>
                <a:lnTo>
                  <a:pt x="3168628" y="1650316"/>
                </a:lnTo>
                <a:lnTo>
                  <a:pt x="3300654" y="1650316"/>
                </a:lnTo>
                <a:lnTo>
                  <a:pt x="3300654" y="1012194"/>
                </a:lnTo>
                <a:close/>
                <a:moveTo>
                  <a:pt x="187037" y="869166"/>
                </a:moveTo>
                <a:lnTo>
                  <a:pt x="55011" y="1001191"/>
                </a:lnTo>
                <a:lnTo>
                  <a:pt x="55011" y="1639313"/>
                </a:lnTo>
                <a:lnTo>
                  <a:pt x="187037" y="1639313"/>
                </a:lnTo>
                <a:close/>
                <a:moveTo>
                  <a:pt x="1980393" y="726139"/>
                </a:moveTo>
                <a:lnTo>
                  <a:pt x="1980393" y="1100210"/>
                </a:lnTo>
                <a:cubicBezTo>
                  <a:pt x="2101417" y="1166223"/>
                  <a:pt x="2200436" y="1254240"/>
                  <a:pt x="2255447" y="1375263"/>
                </a:cubicBezTo>
                <a:lnTo>
                  <a:pt x="2629521" y="1375263"/>
                </a:lnTo>
                <a:cubicBezTo>
                  <a:pt x="2541504" y="1056202"/>
                  <a:pt x="2299456" y="814156"/>
                  <a:pt x="1980393" y="726139"/>
                </a:cubicBezTo>
                <a:close/>
                <a:moveTo>
                  <a:pt x="1386275" y="726139"/>
                </a:moveTo>
                <a:cubicBezTo>
                  <a:pt x="1067212" y="814156"/>
                  <a:pt x="825164" y="1056202"/>
                  <a:pt x="737146" y="1375263"/>
                </a:cubicBezTo>
                <a:lnTo>
                  <a:pt x="1111220" y="1375263"/>
                </a:lnTo>
                <a:cubicBezTo>
                  <a:pt x="1177233" y="1254240"/>
                  <a:pt x="1265251" y="1155221"/>
                  <a:pt x="1386275" y="1100210"/>
                </a:cubicBezTo>
                <a:close/>
                <a:moveTo>
                  <a:pt x="2717539" y="682130"/>
                </a:moveTo>
                <a:lnTo>
                  <a:pt x="2574510" y="825158"/>
                </a:lnTo>
                <a:cubicBezTo>
                  <a:pt x="2728541" y="979187"/>
                  <a:pt x="2827561" y="1177225"/>
                  <a:pt x="2882571" y="1397267"/>
                </a:cubicBezTo>
                <a:lnTo>
                  <a:pt x="2882571" y="1430274"/>
                </a:lnTo>
                <a:lnTo>
                  <a:pt x="2497495" y="1430274"/>
                </a:lnTo>
                <a:lnTo>
                  <a:pt x="2497495" y="1650316"/>
                </a:lnTo>
                <a:lnTo>
                  <a:pt x="3113617" y="1650316"/>
                </a:lnTo>
                <a:lnTo>
                  <a:pt x="3113617" y="1078206"/>
                </a:lnTo>
                <a:close/>
                <a:moveTo>
                  <a:pt x="649129" y="671128"/>
                </a:moveTo>
                <a:lnTo>
                  <a:pt x="242048" y="1078206"/>
                </a:lnTo>
                <a:lnTo>
                  <a:pt x="242048" y="1650316"/>
                </a:lnTo>
                <a:lnTo>
                  <a:pt x="858170" y="1650316"/>
                </a:lnTo>
                <a:lnTo>
                  <a:pt x="858170" y="1430274"/>
                </a:lnTo>
                <a:lnTo>
                  <a:pt x="660131" y="1430274"/>
                </a:lnTo>
                <a:lnTo>
                  <a:pt x="473094" y="1430274"/>
                </a:lnTo>
                <a:lnTo>
                  <a:pt x="484096" y="1397267"/>
                </a:lnTo>
                <a:cubicBezTo>
                  <a:pt x="539107" y="1177225"/>
                  <a:pt x="649129" y="979187"/>
                  <a:pt x="792157" y="814156"/>
                </a:cubicBezTo>
                <a:close/>
                <a:moveTo>
                  <a:pt x="2849565" y="539103"/>
                </a:moveTo>
                <a:lnTo>
                  <a:pt x="2761547" y="638122"/>
                </a:lnTo>
                <a:lnTo>
                  <a:pt x="3124619" y="1001191"/>
                </a:lnTo>
                <a:lnTo>
                  <a:pt x="3124619" y="814156"/>
                </a:lnTo>
                <a:close/>
                <a:moveTo>
                  <a:pt x="1980393" y="539103"/>
                </a:moveTo>
                <a:lnTo>
                  <a:pt x="1980393" y="671128"/>
                </a:lnTo>
                <a:cubicBezTo>
                  <a:pt x="2332462" y="759145"/>
                  <a:pt x="2596515" y="1023196"/>
                  <a:pt x="2684532" y="1375263"/>
                </a:cubicBezTo>
                <a:lnTo>
                  <a:pt x="2816558" y="1375263"/>
                </a:lnTo>
                <a:cubicBezTo>
                  <a:pt x="2706536" y="957183"/>
                  <a:pt x="2387473" y="649124"/>
                  <a:pt x="1980393" y="539103"/>
                </a:cubicBezTo>
                <a:close/>
                <a:moveTo>
                  <a:pt x="1386275" y="539103"/>
                </a:moveTo>
                <a:cubicBezTo>
                  <a:pt x="968192" y="649124"/>
                  <a:pt x="660131" y="957183"/>
                  <a:pt x="550109" y="1375263"/>
                </a:cubicBezTo>
                <a:lnTo>
                  <a:pt x="682135" y="1375263"/>
                </a:lnTo>
                <a:cubicBezTo>
                  <a:pt x="770153" y="1023196"/>
                  <a:pt x="1034205" y="759145"/>
                  <a:pt x="1386275" y="671128"/>
                </a:cubicBezTo>
                <a:close/>
                <a:moveTo>
                  <a:pt x="517103" y="539103"/>
                </a:moveTo>
                <a:lnTo>
                  <a:pt x="242048" y="814156"/>
                </a:lnTo>
                <a:lnTo>
                  <a:pt x="242048" y="1001191"/>
                </a:lnTo>
                <a:lnTo>
                  <a:pt x="605120" y="638122"/>
                </a:lnTo>
                <a:close/>
                <a:moveTo>
                  <a:pt x="2365469" y="231044"/>
                </a:moveTo>
                <a:lnTo>
                  <a:pt x="2728541" y="594114"/>
                </a:lnTo>
                <a:lnTo>
                  <a:pt x="2816558" y="506097"/>
                </a:lnTo>
                <a:lnTo>
                  <a:pt x="2552506" y="231044"/>
                </a:lnTo>
                <a:close/>
                <a:moveTo>
                  <a:pt x="1705338" y="231044"/>
                </a:moveTo>
                <a:lnTo>
                  <a:pt x="1705338" y="847162"/>
                </a:lnTo>
                <a:lnTo>
                  <a:pt x="1925382" y="847162"/>
                </a:lnTo>
                <a:lnTo>
                  <a:pt x="1925382" y="649124"/>
                </a:lnTo>
                <a:lnTo>
                  <a:pt x="1925382" y="462088"/>
                </a:lnTo>
                <a:lnTo>
                  <a:pt x="1958388" y="473090"/>
                </a:lnTo>
                <a:cubicBezTo>
                  <a:pt x="2178432" y="528101"/>
                  <a:pt x="2376471" y="638122"/>
                  <a:pt x="2541504" y="781149"/>
                </a:cubicBezTo>
                <a:lnTo>
                  <a:pt x="2684532" y="638122"/>
                </a:lnTo>
                <a:lnTo>
                  <a:pt x="2277451" y="231044"/>
                </a:lnTo>
                <a:close/>
                <a:moveTo>
                  <a:pt x="1089216" y="231044"/>
                </a:moveTo>
                <a:lnTo>
                  <a:pt x="682135" y="638122"/>
                </a:lnTo>
                <a:lnTo>
                  <a:pt x="836166" y="781149"/>
                </a:lnTo>
                <a:cubicBezTo>
                  <a:pt x="990196" y="627120"/>
                  <a:pt x="1188236" y="528101"/>
                  <a:pt x="1408279" y="473090"/>
                </a:cubicBezTo>
                <a:lnTo>
                  <a:pt x="1430284" y="473090"/>
                </a:lnTo>
                <a:lnTo>
                  <a:pt x="1430284" y="858164"/>
                </a:lnTo>
                <a:lnTo>
                  <a:pt x="1650327" y="858164"/>
                </a:lnTo>
                <a:lnTo>
                  <a:pt x="1661329" y="858164"/>
                </a:lnTo>
                <a:lnTo>
                  <a:pt x="1661329" y="231044"/>
                </a:lnTo>
                <a:close/>
                <a:moveTo>
                  <a:pt x="825164" y="231044"/>
                </a:moveTo>
                <a:lnTo>
                  <a:pt x="550109" y="506097"/>
                </a:lnTo>
                <a:lnTo>
                  <a:pt x="649129" y="594114"/>
                </a:lnTo>
                <a:lnTo>
                  <a:pt x="1012201" y="231044"/>
                </a:lnTo>
                <a:close/>
                <a:moveTo>
                  <a:pt x="1716340" y="55011"/>
                </a:moveTo>
                <a:lnTo>
                  <a:pt x="1716340" y="176034"/>
                </a:lnTo>
                <a:lnTo>
                  <a:pt x="2486493" y="176034"/>
                </a:lnTo>
                <a:lnTo>
                  <a:pt x="2365469" y="55011"/>
                </a:lnTo>
                <a:close/>
                <a:moveTo>
                  <a:pt x="1012201" y="55011"/>
                </a:moveTo>
                <a:lnTo>
                  <a:pt x="891177" y="187036"/>
                </a:lnTo>
                <a:lnTo>
                  <a:pt x="1661329" y="187036"/>
                </a:lnTo>
                <a:lnTo>
                  <a:pt x="1661329" y="55011"/>
                </a:lnTo>
                <a:close/>
                <a:moveTo>
                  <a:pt x="990196" y="0"/>
                </a:moveTo>
                <a:lnTo>
                  <a:pt x="2376471" y="0"/>
                </a:lnTo>
                <a:lnTo>
                  <a:pt x="3344663" y="979187"/>
                </a:lnTo>
                <a:lnTo>
                  <a:pt x="3344663" y="2365452"/>
                </a:lnTo>
                <a:lnTo>
                  <a:pt x="2365469" y="3344640"/>
                </a:lnTo>
                <a:lnTo>
                  <a:pt x="979194" y="3344640"/>
                </a:lnTo>
                <a:lnTo>
                  <a:pt x="0" y="2365452"/>
                </a:lnTo>
                <a:lnTo>
                  <a:pt x="0" y="979187"/>
                </a:lnTo>
                <a:close/>
              </a:path>
            </a:pathLst>
          </a:custGeom>
          <a:blipFill dpi="0" rotWithShape="0">
            <a:blip r:embed="rId7" cstate="email"/>
            <a:srcRect/>
            <a:tile tx="-1347532.59293384" ty="-32988.2700746045" sx="33142" sy="33148"/>
          </a:blipFill>
          <a:ln w="109998" cap="flat">
            <a:noFill/>
            <a:prstDash val="solid"/>
            <a:miter/>
          </a:ln>
        </p:spPr>
        <p:txBody>
          <a:bodyPr rtlCol="0" anchor="ctr"/>
          <a:p>
            <a:endParaRPr lang="zh-CN" altLang="en-US">
              <a:solidFill>
                <a:srgbClr val="000000"/>
              </a:solidFill>
            </a:endParaRPr>
          </a:p>
        </p:txBody>
      </p:sp>
      <p:sp>
        <p:nvSpPr>
          <p:cNvPr id="3" name="Freeform 2661"/>
          <p:cNvSpPr/>
          <p:nvPr>
            <p:custDataLst>
              <p:tags r:id="rId8"/>
            </p:custDataLst>
          </p:nvPr>
        </p:nvSpPr>
        <p:spPr>
          <a:xfrm>
            <a:off x="1337616" y="1723390"/>
            <a:ext cx="3409973" cy="3409950"/>
          </a:xfrm>
          <a:custGeom>
            <a:avLst/>
            <a:gdLst>
              <a:gd name="connsiteX0" fmla="*/ 2442483 w 3410677"/>
              <a:gd name="connsiteY0" fmla="*/ 3223615 h 3410654"/>
              <a:gd name="connsiteX1" fmla="*/ 1760351 w 3410677"/>
              <a:gd name="connsiteY1" fmla="*/ 3223619 h 3410654"/>
              <a:gd name="connsiteX2" fmla="*/ 1760349 w 3410677"/>
              <a:gd name="connsiteY2" fmla="*/ 3300631 h 3410654"/>
              <a:gd name="connsiteX3" fmla="*/ 2365469 w 3410677"/>
              <a:gd name="connsiteY3" fmla="*/ 3300631 h 3410654"/>
              <a:gd name="connsiteX4" fmla="*/ 968190 w 3410677"/>
              <a:gd name="connsiteY4" fmla="*/ 3223615 h 3410654"/>
              <a:gd name="connsiteX5" fmla="*/ 1045208 w 3410677"/>
              <a:gd name="connsiteY5" fmla="*/ 3300631 h 3410654"/>
              <a:gd name="connsiteX6" fmla="*/ 1650329 w 3410677"/>
              <a:gd name="connsiteY6" fmla="*/ 3300633 h 3410654"/>
              <a:gd name="connsiteX7" fmla="*/ 1650327 w 3410677"/>
              <a:gd name="connsiteY7" fmla="*/ 3223616 h 3410654"/>
              <a:gd name="connsiteX8" fmla="*/ 671134 w 3410677"/>
              <a:gd name="connsiteY8" fmla="*/ 2816540 h 3410654"/>
              <a:gd name="connsiteX9" fmla="*/ 616121 w 3410677"/>
              <a:gd name="connsiteY9" fmla="*/ 2871549 h 3410654"/>
              <a:gd name="connsiteX10" fmla="*/ 858172 w 3410677"/>
              <a:gd name="connsiteY10" fmla="*/ 3113594 h 3410654"/>
              <a:gd name="connsiteX11" fmla="*/ 968193 w 3410677"/>
              <a:gd name="connsiteY11" fmla="*/ 3113596 h 3410654"/>
              <a:gd name="connsiteX12" fmla="*/ 2739544 w 3410677"/>
              <a:gd name="connsiteY12" fmla="*/ 2816539 h 3410654"/>
              <a:gd name="connsiteX13" fmla="*/ 2442484 w 3410677"/>
              <a:gd name="connsiteY13" fmla="*/ 3113596 h 3410654"/>
              <a:gd name="connsiteX14" fmla="*/ 2552508 w 3410677"/>
              <a:gd name="connsiteY14" fmla="*/ 3113593 h 3410654"/>
              <a:gd name="connsiteX15" fmla="*/ 2794554 w 3410677"/>
              <a:gd name="connsiteY15" fmla="*/ 2871548 h 3410654"/>
              <a:gd name="connsiteX16" fmla="*/ 1485294 w 3410677"/>
              <a:gd name="connsiteY16" fmla="*/ 2552489 h 3410654"/>
              <a:gd name="connsiteX17" fmla="*/ 1485295 w 3410677"/>
              <a:gd name="connsiteY17" fmla="*/ 2948562 h 3410654"/>
              <a:gd name="connsiteX18" fmla="*/ 1419283 w 3410677"/>
              <a:gd name="connsiteY18" fmla="*/ 2937563 h 3410654"/>
              <a:gd name="connsiteX19" fmla="*/ 858170 w 3410677"/>
              <a:gd name="connsiteY19" fmla="*/ 2640504 h 3410654"/>
              <a:gd name="connsiteX20" fmla="*/ 748150 w 3410677"/>
              <a:gd name="connsiteY20" fmla="*/ 2750526 h 3410654"/>
              <a:gd name="connsiteX21" fmla="*/ 1122224 w 3410677"/>
              <a:gd name="connsiteY21" fmla="*/ 3113594 h 3410654"/>
              <a:gd name="connsiteX22" fmla="*/ 1650330 w 3410677"/>
              <a:gd name="connsiteY22" fmla="*/ 3113595 h 3410654"/>
              <a:gd name="connsiteX23" fmla="*/ 1650329 w 3410677"/>
              <a:gd name="connsiteY23" fmla="*/ 2552489 h 3410654"/>
              <a:gd name="connsiteX24" fmla="*/ 1760350 w 3410677"/>
              <a:gd name="connsiteY24" fmla="*/ 2541486 h 3410654"/>
              <a:gd name="connsiteX25" fmla="*/ 1760350 w 3410677"/>
              <a:gd name="connsiteY25" fmla="*/ 3113597 h 3410654"/>
              <a:gd name="connsiteX26" fmla="*/ 2288455 w 3410677"/>
              <a:gd name="connsiteY26" fmla="*/ 3113596 h 3410654"/>
              <a:gd name="connsiteX27" fmla="*/ 2662531 w 3410677"/>
              <a:gd name="connsiteY27" fmla="*/ 2739525 h 3410654"/>
              <a:gd name="connsiteX28" fmla="*/ 2552507 w 3410677"/>
              <a:gd name="connsiteY28" fmla="*/ 2629506 h 3410654"/>
              <a:gd name="connsiteX29" fmla="*/ 1991398 w 3410677"/>
              <a:gd name="connsiteY29" fmla="*/ 2926559 h 3410654"/>
              <a:gd name="connsiteX30" fmla="*/ 1925383 w 3410677"/>
              <a:gd name="connsiteY30" fmla="*/ 2937564 h 3410654"/>
              <a:gd name="connsiteX31" fmla="*/ 1925384 w 3410677"/>
              <a:gd name="connsiteY31" fmla="*/ 2541487 h 3410654"/>
              <a:gd name="connsiteX32" fmla="*/ 132027 w 3410677"/>
              <a:gd name="connsiteY32" fmla="*/ 2464471 h 3410654"/>
              <a:gd name="connsiteX33" fmla="*/ 242048 w 3410677"/>
              <a:gd name="connsiteY33" fmla="*/ 2574493 h 3410654"/>
              <a:gd name="connsiteX34" fmla="*/ 297059 w 3410677"/>
              <a:gd name="connsiteY34" fmla="*/ 2629502 h 3410654"/>
              <a:gd name="connsiteX35" fmla="*/ 3113620 w 3410677"/>
              <a:gd name="connsiteY35" fmla="*/ 2442468 h 3410654"/>
              <a:gd name="connsiteX36" fmla="*/ 2816559 w 3410677"/>
              <a:gd name="connsiteY36" fmla="*/ 2739522 h 3410654"/>
              <a:gd name="connsiteX37" fmla="*/ 2871569 w 3410677"/>
              <a:gd name="connsiteY37" fmla="*/ 2794533 h 3410654"/>
              <a:gd name="connsiteX38" fmla="*/ 3113618 w 3410677"/>
              <a:gd name="connsiteY38" fmla="*/ 2552490 h 3410654"/>
              <a:gd name="connsiteX39" fmla="*/ 297061 w 3410677"/>
              <a:gd name="connsiteY39" fmla="*/ 2442468 h 3410654"/>
              <a:gd name="connsiteX40" fmla="*/ 297061 w 3410677"/>
              <a:gd name="connsiteY40" fmla="*/ 2552488 h 3410654"/>
              <a:gd name="connsiteX41" fmla="*/ 539109 w 3410677"/>
              <a:gd name="connsiteY41" fmla="*/ 2794534 h 3410654"/>
              <a:gd name="connsiteX42" fmla="*/ 594118 w 3410677"/>
              <a:gd name="connsiteY42" fmla="*/ 2739524 h 3410654"/>
              <a:gd name="connsiteX43" fmla="*/ 1430285 w 3410677"/>
              <a:gd name="connsiteY43" fmla="*/ 2266434 h 3410654"/>
              <a:gd name="connsiteX44" fmla="*/ 1441285 w 3410677"/>
              <a:gd name="connsiteY44" fmla="*/ 2277435 h 3410654"/>
              <a:gd name="connsiteX45" fmla="*/ 1452290 w 3410677"/>
              <a:gd name="connsiteY45" fmla="*/ 2277437 h 3410654"/>
              <a:gd name="connsiteX46" fmla="*/ 1980394 w 3410677"/>
              <a:gd name="connsiteY46" fmla="*/ 2266433 h 3410654"/>
              <a:gd name="connsiteX47" fmla="*/ 1969390 w 3410677"/>
              <a:gd name="connsiteY47" fmla="*/ 2277437 h 3410654"/>
              <a:gd name="connsiteX48" fmla="*/ 1980396 w 3410677"/>
              <a:gd name="connsiteY48" fmla="*/ 2271935 h 3410654"/>
              <a:gd name="connsiteX49" fmla="*/ 1980395 w 3410677"/>
              <a:gd name="connsiteY49" fmla="*/ 2497478 h 3410654"/>
              <a:gd name="connsiteX50" fmla="*/ 1991397 w 3410677"/>
              <a:gd name="connsiteY50" fmla="*/ 2497478 h 3410654"/>
              <a:gd name="connsiteX51" fmla="*/ 1991398 w 3410677"/>
              <a:gd name="connsiteY51" fmla="*/ 2266434 h 3410654"/>
              <a:gd name="connsiteX52" fmla="*/ 1980396 w 3410677"/>
              <a:gd name="connsiteY52" fmla="*/ 2271935 h 3410654"/>
              <a:gd name="connsiteX53" fmla="*/ 1760352 w 3410677"/>
              <a:gd name="connsiteY53" fmla="*/ 2035390 h 3410654"/>
              <a:gd name="connsiteX54" fmla="*/ 1760348 w 3410677"/>
              <a:gd name="connsiteY54" fmla="*/ 2442466 h 3410654"/>
              <a:gd name="connsiteX55" fmla="*/ 1925384 w 3410677"/>
              <a:gd name="connsiteY55" fmla="*/ 2442465 h 3410654"/>
              <a:gd name="connsiteX56" fmla="*/ 1925383 w 3410677"/>
              <a:gd name="connsiteY56" fmla="*/ 2343446 h 3410654"/>
              <a:gd name="connsiteX57" fmla="*/ 1859368 w 3410677"/>
              <a:gd name="connsiteY57" fmla="*/ 2365451 h 3410654"/>
              <a:gd name="connsiteX58" fmla="*/ 1793356 w 3410677"/>
              <a:gd name="connsiteY58" fmla="*/ 2376455 h 3410654"/>
              <a:gd name="connsiteX59" fmla="*/ 1793355 w 3410677"/>
              <a:gd name="connsiteY59" fmla="*/ 2035390 h 3410654"/>
              <a:gd name="connsiteX60" fmla="*/ 1485296 w 3410677"/>
              <a:gd name="connsiteY60" fmla="*/ 2035390 h 3410654"/>
              <a:gd name="connsiteX61" fmla="*/ 1485297 w 3410677"/>
              <a:gd name="connsiteY61" fmla="*/ 2222426 h 3410654"/>
              <a:gd name="connsiteX62" fmla="*/ 1507299 w 3410677"/>
              <a:gd name="connsiteY62" fmla="*/ 2233428 h 3410654"/>
              <a:gd name="connsiteX63" fmla="*/ 1507299 w 3410677"/>
              <a:gd name="connsiteY63" fmla="*/ 2035390 h 3410654"/>
              <a:gd name="connsiteX64" fmla="*/ 2167430 w 3410677"/>
              <a:gd name="connsiteY64" fmla="*/ 2035389 h 3410654"/>
              <a:gd name="connsiteX65" fmla="*/ 2035405 w 3410677"/>
              <a:gd name="connsiteY65" fmla="*/ 2035390 h 3410654"/>
              <a:gd name="connsiteX66" fmla="*/ 2035406 w 3410677"/>
              <a:gd name="connsiteY66" fmla="*/ 2167413 h 3410654"/>
              <a:gd name="connsiteX67" fmla="*/ 2167430 w 3410677"/>
              <a:gd name="connsiteY67" fmla="*/ 2035389 h 3410654"/>
              <a:gd name="connsiteX68" fmla="*/ 605120 w 3410677"/>
              <a:gd name="connsiteY68" fmla="*/ 2035389 h 3410654"/>
              <a:gd name="connsiteX69" fmla="*/ 1375274 w 3410677"/>
              <a:gd name="connsiteY69" fmla="*/ 2805535 h 3410654"/>
              <a:gd name="connsiteX70" fmla="*/ 1375274 w 3410677"/>
              <a:gd name="connsiteY70" fmla="*/ 2739525 h 3410654"/>
              <a:gd name="connsiteX71" fmla="*/ 682137 w 3410677"/>
              <a:gd name="connsiteY71" fmla="*/ 2035391 h 3410654"/>
              <a:gd name="connsiteX72" fmla="*/ 1903378 w 3410677"/>
              <a:gd name="connsiteY72" fmla="*/ 2035388 h 3410654"/>
              <a:gd name="connsiteX73" fmla="*/ 1903376 w 3410677"/>
              <a:gd name="connsiteY73" fmla="*/ 2233427 h 3410654"/>
              <a:gd name="connsiteX74" fmla="*/ 1925383 w 3410677"/>
              <a:gd name="connsiteY74" fmla="*/ 2222426 h 3410654"/>
              <a:gd name="connsiteX75" fmla="*/ 1925381 w 3410677"/>
              <a:gd name="connsiteY75" fmla="*/ 2035390 h 3410654"/>
              <a:gd name="connsiteX76" fmla="*/ 2618520 w 3410677"/>
              <a:gd name="connsiteY76" fmla="*/ 2035387 h 3410654"/>
              <a:gd name="connsiteX77" fmla="*/ 2288455 w 3410677"/>
              <a:gd name="connsiteY77" fmla="*/ 2035389 h 3410654"/>
              <a:gd name="connsiteX78" fmla="*/ 2035403 w 3410677"/>
              <a:gd name="connsiteY78" fmla="*/ 2288440 h 3410654"/>
              <a:gd name="connsiteX79" fmla="*/ 2035404 w 3410677"/>
              <a:gd name="connsiteY79" fmla="*/ 2618504 h 3410654"/>
              <a:gd name="connsiteX80" fmla="*/ 2618520 w 3410677"/>
              <a:gd name="connsiteY80" fmla="*/ 2035387 h 3410654"/>
              <a:gd name="connsiteX81" fmla="*/ 1617322 w 3410677"/>
              <a:gd name="connsiteY81" fmla="*/ 2035387 h 3410654"/>
              <a:gd name="connsiteX82" fmla="*/ 1617321 w 3410677"/>
              <a:gd name="connsiteY82" fmla="*/ 2376454 h 3410654"/>
              <a:gd name="connsiteX83" fmla="*/ 1551309 w 3410677"/>
              <a:gd name="connsiteY83" fmla="*/ 2365452 h 3410654"/>
              <a:gd name="connsiteX84" fmla="*/ 1485293 w 3410677"/>
              <a:gd name="connsiteY84" fmla="*/ 2343448 h 3410654"/>
              <a:gd name="connsiteX85" fmla="*/ 1485294 w 3410677"/>
              <a:gd name="connsiteY85" fmla="*/ 2442467 h 3410654"/>
              <a:gd name="connsiteX86" fmla="*/ 1650328 w 3410677"/>
              <a:gd name="connsiteY86" fmla="*/ 2442465 h 3410654"/>
              <a:gd name="connsiteX87" fmla="*/ 1650328 w 3410677"/>
              <a:gd name="connsiteY87" fmla="*/ 2035388 h 3410654"/>
              <a:gd name="connsiteX88" fmla="*/ 1375275 w 3410677"/>
              <a:gd name="connsiteY88" fmla="*/ 2035387 h 3410654"/>
              <a:gd name="connsiteX89" fmla="*/ 1243246 w 3410677"/>
              <a:gd name="connsiteY89" fmla="*/ 2035390 h 3410654"/>
              <a:gd name="connsiteX90" fmla="*/ 1375275 w 3410677"/>
              <a:gd name="connsiteY90" fmla="*/ 2167416 h 3410654"/>
              <a:gd name="connsiteX91" fmla="*/ 792159 w 3410677"/>
              <a:gd name="connsiteY91" fmla="*/ 2024388 h 3410654"/>
              <a:gd name="connsiteX92" fmla="*/ 792158 w 3410677"/>
              <a:gd name="connsiteY92" fmla="*/ 2035390 h 3410654"/>
              <a:gd name="connsiteX93" fmla="*/ 1375277 w 3410677"/>
              <a:gd name="connsiteY93" fmla="*/ 2618502 h 3410654"/>
              <a:gd name="connsiteX94" fmla="*/ 1375272 w 3410677"/>
              <a:gd name="connsiteY94" fmla="*/ 2288438 h 3410654"/>
              <a:gd name="connsiteX95" fmla="*/ 1111222 w 3410677"/>
              <a:gd name="connsiteY95" fmla="*/ 2024388 h 3410654"/>
              <a:gd name="connsiteX96" fmla="*/ 2739543 w 3410677"/>
              <a:gd name="connsiteY96" fmla="*/ 2024387 h 3410654"/>
              <a:gd name="connsiteX97" fmla="*/ 2035403 w 3410677"/>
              <a:gd name="connsiteY97" fmla="*/ 2728523 h 3410654"/>
              <a:gd name="connsiteX98" fmla="*/ 2035407 w 3410677"/>
              <a:gd name="connsiteY98" fmla="*/ 2794533 h 3410654"/>
              <a:gd name="connsiteX99" fmla="*/ 2805554 w 3410677"/>
              <a:gd name="connsiteY99" fmla="*/ 2024387 h 3410654"/>
              <a:gd name="connsiteX100" fmla="*/ 539108 w 3410677"/>
              <a:gd name="connsiteY100" fmla="*/ 2002382 h 3410654"/>
              <a:gd name="connsiteX101" fmla="*/ 539107 w 3410677"/>
              <a:gd name="connsiteY101" fmla="*/ 2024387 h 3410654"/>
              <a:gd name="connsiteX102" fmla="*/ 539108 w 3410677"/>
              <a:gd name="connsiteY102" fmla="*/ 2002382 h 3410654"/>
              <a:gd name="connsiteX103" fmla="*/ 2277453 w 3410677"/>
              <a:gd name="connsiteY103" fmla="*/ 1958375 h 3410654"/>
              <a:gd name="connsiteX104" fmla="*/ 2270117 w 3410677"/>
              <a:gd name="connsiteY104" fmla="*/ 1973043 h 3410654"/>
              <a:gd name="connsiteX105" fmla="*/ 2255448 w 3410677"/>
              <a:gd name="connsiteY105" fmla="*/ 1980379 h 3410654"/>
              <a:gd name="connsiteX106" fmla="*/ 2266452 w 3410677"/>
              <a:gd name="connsiteY106" fmla="*/ 1980379 h 3410654"/>
              <a:gd name="connsiteX107" fmla="*/ 2270117 w 3410677"/>
              <a:gd name="connsiteY107" fmla="*/ 1973043 h 3410654"/>
              <a:gd name="connsiteX108" fmla="*/ 2277451 w 3410677"/>
              <a:gd name="connsiteY108" fmla="*/ 1969378 h 3410654"/>
              <a:gd name="connsiteX109" fmla="*/ 2277453 w 3410677"/>
              <a:gd name="connsiteY109" fmla="*/ 1958375 h 3410654"/>
              <a:gd name="connsiteX110" fmla="*/ 1903377 w 3410677"/>
              <a:gd name="connsiteY110" fmla="*/ 1903366 h 3410654"/>
              <a:gd name="connsiteX111" fmla="*/ 1903377 w 3410677"/>
              <a:gd name="connsiteY111" fmla="*/ 1925369 h 3410654"/>
              <a:gd name="connsiteX112" fmla="*/ 1925383 w 3410677"/>
              <a:gd name="connsiteY112" fmla="*/ 1925367 h 3410654"/>
              <a:gd name="connsiteX113" fmla="*/ 1925381 w 3410677"/>
              <a:gd name="connsiteY113" fmla="*/ 1903366 h 3410654"/>
              <a:gd name="connsiteX114" fmla="*/ 1177236 w 3410677"/>
              <a:gd name="connsiteY114" fmla="*/ 1903364 h 3410654"/>
              <a:gd name="connsiteX115" fmla="*/ 1188236 w 3410677"/>
              <a:gd name="connsiteY115" fmla="*/ 1925370 h 3410654"/>
              <a:gd name="connsiteX116" fmla="*/ 1375274 w 3410677"/>
              <a:gd name="connsiteY116" fmla="*/ 1925370 h 3410654"/>
              <a:gd name="connsiteX117" fmla="*/ 1375275 w 3410677"/>
              <a:gd name="connsiteY117" fmla="*/ 1903366 h 3410654"/>
              <a:gd name="connsiteX118" fmla="*/ 2035405 w 3410677"/>
              <a:gd name="connsiteY118" fmla="*/ 1903363 h 3410654"/>
              <a:gd name="connsiteX119" fmla="*/ 2035403 w 3410677"/>
              <a:gd name="connsiteY119" fmla="*/ 1925367 h 3410654"/>
              <a:gd name="connsiteX120" fmla="*/ 2222442 w 3410677"/>
              <a:gd name="connsiteY120" fmla="*/ 1925366 h 3410654"/>
              <a:gd name="connsiteX121" fmla="*/ 2233444 w 3410677"/>
              <a:gd name="connsiteY121" fmla="*/ 1903363 h 3410654"/>
              <a:gd name="connsiteX122" fmla="*/ 1485295 w 3410677"/>
              <a:gd name="connsiteY122" fmla="*/ 1903363 h 3410654"/>
              <a:gd name="connsiteX123" fmla="*/ 1485295 w 3410677"/>
              <a:gd name="connsiteY123" fmla="*/ 1925368 h 3410654"/>
              <a:gd name="connsiteX124" fmla="*/ 1507300 w 3410677"/>
              <a:gd name="connsiteY124" fmla="*/ 1925368 h 3410654"/>
              <a:gd name="connsiteX125" fmla="*/ 1507300 w 3410677"/>
              <a:gd name="connsiteY125" fmla="*/ 1903364 h 3410654"/>
              <a:gd name="connsiteX126" fmla="*/ 2552508 w 3410677"/>
              <a:gd name="connsiteY126" fmla="*/ 1760336 h 3410654"/>
              <a:gd name="connsiteX127" fmla="*/ 2552506 w 3410677"/>
              <a:gd name="connsiteY127" fmla="*/ 1925369 h 3410654"/>
              <a:gd name="connsiteX128" fmla="*/ 2948587 w 3410677"/>
              <a:gd name="connsiteY128" fmla="*/ 1925369 h 3410654"/>
              <a:gd name="connsiteX129" fmla="*/ 2937583 w 3410677"/>
              <a:gd name="connsiteY129" fmla="*/ 1991381 h 3410654"/>
              <a:gd name="connsiteX130" fmla="*/ 2629524 w 3410677"/>
              <a:gd name="connsiteY130" fmla="*/ 2552488 h 3410654"/>
              <a:gd name="connsiteX131" fmla="*/ 2739544 w 3410677"/>
              <a:gd name="connsiteY131" fmla="*/ 2662509 h 3410654"/>
              <a:gd name="connsiteX132" fmla="*/ 3113617 w 3410677"/>
              <a:gd name="connsiteY132" fmla="*/ 2288438 h 3410654"/>
              <a:gd name="connsiteX133" fmla="*/ 3113618 w 3410677"/>
              <a:gd name="connsiteY133" fmla="*/ 1760337 h 3410654"/>
              <a:gd name="connsiteX134" fmla="*/ 1760350 w 3410677"/>
              <a:gd name="connsiteY134" fmla="*/ 1760336 h 3410654"/>
              <a:gd name="connsiteX135" fmla="*/ 1760351 w 3410677"/>
              <a:gd name="connsiteY135" fmla="*/ 1925367 h 3410654"/>
              <a:gd name="connsiteX136" fmla="*/ 1793354 w 3410677"/>
              <a:gd name="connsiteY136" fmla="*/ 1925367 h 3410654"/>
              <a:gd name="connsiteX137" fmla="*/ 1793354 w 3410677"/>
              <a:gd name="connsiteY137" fmla="*/ 1793343 h 3410654"/>
              <a:gd name="connsiteX138" fmla="*/ 1925383 w 3410677"/>
              <a:gd name="connsiteY138" fmla="*/ 1793343 h 3410654"/>
              <a:gd name="connsiteX139" fmla="*/ 1925382 w 3410677"/>
              <a:gd name="connsiteY139" fmla="*/ 1760339 h 3410654"/>
              <a:gd name="connsiteX140" fmla="*/ 1485296 w 3410677"/>
              <a:gd name="connsiteY140" fmla="*/ 1760336 h 3410654"/>
              <a:gd name="connsiteX141" fmla="*/ 1485295 w 3410677"/>
              <a:gd name="connsiteY141" fmla="*/ 1793342 h 3410654"/>
              <a:gd name="connsiteX142" fmla="*/ 1617322 w 3410677"/>
              <a:gd name="connsiteY142" fmla="*/ 1793341 h 3410654"/>
              <a:gd name="connsiteX143" fmla="*/ 1617322 w 3410677"/>
              <a:gd name="connsiteY143" fmla="*/ 1925367 h 3410654"/>
              <a:gd name="connsiteX144" fmla="*/ 1650325 w 3410677"/>
              <a:gd name="connsiteY144" fmla="*/ 1925368 h 3410654"/>
              <a:gd name="connsiteX145" fmla="*/ 1650328 w 3410677"/>
              <a:gd name="connsiteY145" fmla="*/ 1760337 h 3410654"/>
              <a:gd name="connsiteX146" fmla="*/ 1375275 w 3410677"/>
              <a:gd name="connsiteY146" fmla="*/ 1760336 h 3410654"/>
              <a:gd name="connsiteX147" fmla="*/ 968193 w 3410677"/>
              <a:gd name="connsiteY147" fmla="*/ 1760337 h 3410654"/>
              <a:gd name="connsiteX148" fmla="*/ 968194 w 3410677"/>
              <a:gd name="connsiteY148" fmla="*/ 1925370 h 3410654"/>
              <a:gd name="connsiteX149" fmla="*/ 1067211 w 3410677"/>
              <a:gd name="connsiteY149" fmla="*/ 1925369 h 3410654"/>
              <a:gd name="connsiteX150" fmla="*/ 1045208 w 3410677"/>
              <a:gd name="connsiteY150" fmla="*/ 1859355 h 3410654"/>
              <a:gd name="connsiteX151" fmla="*/ 1034208 w 3410677"/>
              <a:gd name="connsiteY151" fmla="*/ 1793343 h 3410654"/>
              <a:gd name="connsiteX152" fmla="*/ 1375273 w 3410677"/>
              <a:gd name="connsiteY152" fmla="*/ 1793342 h 3410654"/>
              <a:gd name="connsiteX153" fmla="*/ 297059 w 3410677"/>
              <a:gd name="connsiteY153" fmla="*/ 1760336 h 3410654"/>
              <a:gd name="connsiteX154" fmla="*/ 297060 w 3410677"/>
              <a:gd name="connsiteY154" fmla="*/ 2288437 h 3410654"/>
              <a:gd name="connsiteX155" fmla="*/ 671135 w 3410677"/>
              <a:gd name="connsiteY155" fmla="*/ 2662509 h 3410654"/>
              <a:gd name="connsiteX156" fmla="*/ 781154 w 3410677"/>
              <a:gd name="connsiteY156" fmla="*/ 2552487 h 3410654"/>
              <a:gd name="connsiteX157" fmla="*/ 484096 w 3410677"/>
              <a:gd name="connsiteY157" fmla="*/ 1991383 h 3410654"/>
              <a:gd name="connsiteX158" fmla="*/ 473096 w 3410677"/>
              <a:gd name="connsiteY158" fmla="*/ 1925368 h 3410654"/>
              <a:gd name="connsiteX159" fmla="*/ 869174 w 3410677"/>
              <a:gd name="connsiteY159" fmla="*/ 1925366 h 3410654"/>
              <a:gd name="connsiteX160" fmla="*/ 869172 w 3410677"/>
              <a:gd name="connsiteY160" fmla="*/ 1760338 h 3410654"/>
              <a:gd name="connsiteX161" fmla="*/ 3223640 w 3410677"/>
              <a:gd name="connsiteY161" fmla="*/ 1760335 h 3410654"/>
              <a:gd name="connsiteX162" fmla="*/ 3223640 w 3410677"/>
              <a:gd name="connsiteY162" fmla="*/ 2442465 h 3410654"/>
              <a:gd name="connsiteX163" fmla="*/ 3300653 w 3410677"/>
              <a:gd name="connsiteY163" fmla="*/ 2365452 h 3410654"/>
              <a:gd name="connsiteX164" fmla="*/ 3300657 w 3410677"/>
              <a:gd name="connsiteY164" fmla="*/ 1760337 h 3410654"/>
              <a:gd name="connsiteX165" fmla="*/ 187037 w 3410677"/>
              <a:gd name="connsiteY165" fmla="*/ 1760335 h 3410654"/>
              <a:gd name="connsiteX166" fmla="*/ 110025 w 3410677"/>
              <a:gd name="connsiteY166" fmla="*/ 1760337 h 3410654"/>
              <a:gd name="connsiteX167" fmla="*/ 110022 w 3410677"/>
              <a:gd name="connsiteY167" fmla="*/ 2365451 h 3410654"/>
              <a:gd name="connsiteX168" fmla="*/ 187037 w 3410677"/>
              <a:gd name="connsiteY168" fmla="*/ 2442467 h 3410654"/>
              <a:gd name="connsiteX169" fmla="*/ 2035403 w 3410677"/>
              <a:gd name="connsiteY169" fmla="*/ 1760334 h 3410654"/>
              <a:gd name="connsiteX170" fmla="*/ 2035402 w 3410677"/>
              <a:gd name="connsiteY170" fmla="*/ 1793345 h 3410654"/>
              <a:gd name="connsiteX171" fmla="*/ 2376474 w 3410677"/>
              <a:gd name="connsiteY171" fmla="*/ 1793343 h 3410654"/>
              <a:gd name="connsiteX172" fmla="*/ 2365470 w 3410677"/>
              <a:gd name="connsiteY172" fmla="*/ 1859355 h 3410654"/>
              <a:gd name="connsiteX173" fmla="*/ 2343466 w 3410677"/>
              <a:gd name="connsiteY173" fmla="*/ 1925368 h 3410654"/>
              <a:gd name="connsiteX174" fmla="*/ 2442485 w 3410677"/>
              <a:gd name="connsiteY174" fmla="*/ 1925369 h 3410654"/>
              <a:gd name="connsiteX175" fmla="*/ 2442485 w 3410677"/>
              <a:gd name="connsiteY175" fmla="*/ 1760337 h 3410654"/>
              <a:gd name="connsiteX176" fmla="*/ 1793356 w 3410677"/>
              <a:gd name="connsiteY176" fmla="*/ 1485285 h 3410654"/>
              <a:gd name="connsiteX177" fmla="*/ 1760349 w 3410677"/>
              <a:gd name="connsiteY177" fmla="*/ 1485287 h 3410654"/>
              <a:gd name="connsiteX178" fmla="*/ 1760352 w 3410677"/>
              <a:gd name="connsiteY178" fmla="*/ 1650316 h 3410654"/>
              <a:gd name="connsiteX179" fmla="*/ 1925383 w 3410677"/>
              <a:gd name="connsiteY179" fmla="*/ 1650317 h 3410654"/>
              <a:gd name="connsiteX180" fmla="*/ 1925384 w 3410677"/>
              <a:gd name="connsiteY180" fmla="*/ 1617309 h 3410654"/>
              <a:gd name="connsiteX181" fmla="*/ 1793354 w 3410677"/>
              <a:gd name="connsiteY181" fmla="*/ 1617310 h 3410654"/>
              <a:gd name="connsiteX182" fmla="*/ 1925385 w 3410677"/>
              <a:gd name="connsiteY182" fmla="*/ 1485284 h 3410654"/>
              <a:gd name="connsiteX183" fmla="*/ 1903378 w 3410677"/>
              <a:gd name="connsiteY183" fmla="*/ 1485285 h 3410654"/>
              <a:gd name="connsiteX184" fmla="*/ 1903380 w 3410677"/>
              <a:gd name="connsiteY184" fmla="*/ 1507287 h 3410654"/>
              <a:gd name="connsiteX185" fmla="*/ 1925383 w 3410677"/>
              <a:gd name="connsiteY185" fmla="*/ 1507289 h 3410654"/>
              <a:gd name="connsiteX186" fmla="*/ 1507301 w 3410677"/>
              <a:gd name="connsiteY186" fmla="*/ 1485284 h 3410654"/>
              <a:gd name="connsiteX187" fmla="*/ 1485295 w 3410677"/>
              <a:gd name="connsiteY187" fmla="*/ 1485285 h 3410654"/>
              <a:gd name="connsiteX188" fmla="*/ 1485296 w 3410677"/>
              <a:gd name="connsiteY188" fmla="*/ 1507288 h 3410654"/>
              <a:gd name="connsiteX189" fmla="*/ 1507300 w 3410677"/>
              <a:gd name="connsiteY189" fmla="*/ 1507288 h 3410654"/>
              <a:gd name="connsiteX190" fmla="*/ 1375273 w 3410677"/>
              <a:gd name="connsiteY190" fmla="*/ 1485284 h 3410654"/>
              <a:gd name="connsiteX191" fmla="*/ 1188235 w 3410677"/>
              <a:gd name="connsiteY191" fmla="*/ 1485286 h 3410654"/>
              <a:gd name="connsiteX192" fmla="*/ 1177235 w 3410677"/>
              <a:gd name="connsiteY192" fmla="*/ 1507289 h 3410654"/>
              <a:gd name="connsiteX193" fmla="*/ 1375275 w 3410677"/>
              <a:gd name="connsiteY193" fmla="*/ 1507287 h 3410654"/>
              <a:gd name="connsiteX194" fmla="*/ 2343463 w 3410677"/>
              <a:gd name="connsiteY194" fmla="*/ 1485283 h 3410654"/>
              <a:gd name="connsiteX195" fmla="*/ 2365471 w 3410677"/>
              <a:gd name="connsiteY195" fmla="*/ 1551298 h 3410654"/>
              <a:gd name="connsiteX196" fmla="*/ 2376470 w 3410677"/>
              <a:gd name="connsiteY196" fmla="*/ 1617311 h 3410654"/>
              <a:gd name="connsiteX197" fmla="*/ 2035405 w 3410677"/>
              <a:gd name="connsiteY197" fmla="*/ 1617311 h 3410654"/>
              <a:gd name="connsiteX198" fmla="*/ 2035404 w 3410677"/>
              <a:gd name="connsiteY198" fmla="*/ 1650316 h 3410654"/>
              <a:gd name="connsiteX199" fmla="*/ 2442486 w 3410677"/>
              <a:gd name="connsiteY199" fmla="*/ 1650314 h 3410654"/>
              <a:gd name="connsiteX200" fmla="*/ 2442484 w 3410677"/>
              <a:gd name="connsiteY200" fmla="*/ 1485285 h 3410654"/>
              <a:gd name="connsiteX201" fmla="*/ 2222441 w 3410677"/>
              <a:gd name="connsiteY201" fmla="*/ 1485283 h 3410654"/>
              <a:gd name="connsiteX202" fmla="*/ 2035403 w 3410677"/>
              <a:gd name="connsiteY202" fmla="*/ 1485285 h 3410654"/>
              <a:gd name="connsiteX203" fmla="*/ 2035402 w 3410677"/>
              <a:gd name="connsiteY203" fmla="*/ 1507289 h 3410654"/>
              <a:gd name="connsiteX204" fmla="*/ 2233447 w 3410677"/>
              <a:gd name="connsiteY204" fmla="*/ 1507286 h 3410654"/>
              <a:gd name="connsiteX205" fmla="*/ 2222441 w 3410677"/>
              <a:gd name="connsiteY205" fmla="*/ 1485283 h 3410654"/>
              <a:gd name="connsiteX206" fmla="*/ 1617320 w 3410677"/>
              <a:gd name="connsiteY206" fmla="*/ 1485283 h 3410654"/>
              <a:gd name="connsiteX207" fmla="*/ 1617321 w 3410677"/>
              <a:gd name="connsiteY207" fmla="*/ 1617311 h 3410654"/>
              <a:gd name="connsiteX208" fmla="*/ 1485295 w 3410677"/>
              <a:gd name="connsiteY208" fmla="*/ 1617309 h 3410654"/>
              <a:gd name="connsiteX209" fmla="*/ 1485295 w 3410677"/>
              <a:gd name="connsiteY209" fmla="*/ 1650318 h 3410654"/>
              <a:gd name="connsiteX210" fmla="*/ 1650328 w 3410677"/>
              <a:gd name="connsiteY210" fmla="*/ 1650318 h 3410654"/>
              <a:gd name="connsiteX211" fmla="*/ 1650330 w 3410677"/>
              <a:gd name="connsiteY211" fmla="*/ 1485286 h 3410654"/>
              <a:gd name="connsiteX212" fmla="*/ 1067213 w 3410677"/>
              <a:gd name="connsiteY212" fmla="*/ 1485283 h 3410654"/>
              <a:gd name="connsiteX213" fmla="*/ 968193 w 3410677"/>
              <a:gd name="connsiteY213" fmla="*/ 1485286 h 3410654"/>
              <a:gd name="connsiteX214" fmla="*/ 968193 w 3410677"/>
              <a:gd name="connsiteY214" fmla="*/ 1650317 h 3410654"/>
              <a:gd name="connsiteX215" fmla="*/ 1375272 w 3410677"/>
              <a:gd name="connsiteY215" fmla="*/ 1650318 h 3410654"/>
              <a:gd name="connsiteX216" fmla="*/ 1375275 w 3410677"/>
              <a:gd name="connsiteY216" fmla="*/ 1617309 h 3410654"/>
              <a:gd name="connsiteX217" fmla="*/ 1034206 w 3410677"/>
              <a:gd name="connsiteY217" fmla="*/ 1617310 h 3410654"/>
              <a:gd name="connsiteX218" fmla="*/ 1045208 w 3410677"/>
              <a:gd name="connsiteY218" fmla="*/ 1551299 h 3410654"/>
              <a:gd name="connsiteX219" fmla="*/ 1067213 w 3410677"/>
              <a:gd name="connsiteY219" fmla="*/ 1485283 h 3410654"/>
              <a:gd name="connsiteX220" fmla="*/ 924184 w 3410677"/>
              <a:gd name="connsiteY220" fmla="*/ 1430274 h 3410654"/>
              <a:gd name="connsiteX221" fmla="*/ 913181 w 3410677"/>
              <a:gd name="connsiteY221" fmla="*/ 1430275 h 3410654"/>
              <a:gd name="connsiteX222" fmla="*/ 913181 w 3410677"/>
              <a:gd name="connsiteY222" fmla="*/ 1705327 h 3410654"/>
              <a:gd name="connsiteX223" fmla="*/ 924182 w 3410677"/>
              <a:gd name="connsiteY223" fmla="*/ 1705327 h 3410654"/>
              <a:gd name="connsiteX224" fmla="*/ 2266450 w 3410677"/>
              <a:gd name="connsiteY224" fmla="*/ 1430272 h 3410654"/>
              <a:gd name="connsiteX225" fmla="*/ 2255447 w 3410677"/>
              <a:gd name="connsiteY225" fmla="*/ 1430273 h 3410654"/>
              <a:gd name="connsiteX226" fmla="*/ 2277453 w 3410677"/>
              <a:gd name="connsiteY226" fmla="*/ 1441277 h 3410654"/>
              <a:gd name="connsiteX227" fmla="*/ 2035403 w 3410677"/>
              <a:gd name="connsiteY227" fmla="*/ 1243241 h 3410654"/>
              <a:gd name="connsiteX228" fmla="*/ 2035404 w 3410677"/>
              <a:gd name="connsiteY228" fmla="*/ 1375262 h 3410654"/>
              <a:gd name="connsiteX229" fmla="*/ 2167432 w 3410677"/>
              <a:gd name="connsiteY229" fmla="*/ 1375264 h 3410654"/>
              <a:gd name="connsiteX230" fmla="*/ 2035403 w 3410677"/>
              <a:gd name="connsiteY230" fmla="*/ 1243241 h 3410654"/>
              <a:gd name="connsiteX231" fmla="*/ 1375274 w 3410677"/>
              <a:gd name="connsiteY231" fmla="*/ 1243238 h 3410654"/>
              <a:gd name="connsiteX232" fmla="*/ 1243247 w 3410677"/>
              <a:gd name="connsiteY232" fmla="*/ 1375264 h 3410654"/>
              <a:gd name="connsiteX233" fmla="*/ 1375272 w 3410677"/>
              <a:gd name="connsiteY233" fmla="*/ 1375264 h 3410654"/>
              <a:gd name="connsiteX234" fmla="*/ 1903379 w 3410677"/>
              <a:gd name="connsiteY234" fmla="*/ 1177226 h 3410654"/>
              <a:gd name="connsiteX235" fmla="*/ 1903379 w 3410677"/>
              <a:gd name="connsiteY235" fmla="*/ 1375263 h 3410654"/>
              <a:gd name="connsiteX236" fmla="*/ 1925384 w 3410677"/>
              <a:gd name="connsiteY236" fmla="*/ 1375263 h 3410654"/>
              <a:gd name="connsiteX237" fmla="*/ 1925385 w 3410677"/>
              <a:gd name="connsiteY237" fmla="*/ 1188227 h 3410654"/>
              <a:gd name="connsiteX238" fmla="*/ 1903379 w 3410677"/>
              <a:gd name="connsiteY238" fmla="*/ 1177226 h 3410654"/>
              <a:gd name="connsiteX239" fmla="*/ 1507300 w 3410677"/>
              <a:gd name="connsiteY239" fmla="*/ 1177225 h 3410654"/>
              <a:gd name="connsiteX240" fmla="*/ 1485294 w 3410677"/>
              <a:gd name="connsiteY240" fmla="*/ 1188227 h 3410654"/>
              <a:gd name="connsiteX241" fmla="*/ 1485295 w 3410677"/>
              <a:gd name="connsiteY241" fmla="*/ 1375265 h 3410654"/>
              <a:gd name="connsiteX242" fmla="*/ 1507301 w 3410677"/>
              <a:gd name="connsiteY242" fmla="*/ 1375266 h 3410654"/>
              <a:gd name="connsiteX243" fmla="*/ 1452289 w 3410677"/>
              <a:gd name="connsiteY243" fmla="*/ 1144219 h 3410654"/>
              <a:gd name="connsiteX244" fmla="*/ 1441286 w 3410677"/>
              <a:gd name="connsiteY244" fmla="*/ 1144221 h 3410654"/>
              <a:gd name="connsiteX245" fmla="*/ 1430284 w 3410677"/>
              <a:gd name="connsiteY245" fmla="*/ 1155223 h 3410654"/>
              <a:gd name="connsiteX246" fmla="*/ 1760349 w 3410677"/>
              <a:gd name="connsiteY246" fmla="*/ 968186 h 3410654"/>
              <a:gd name="connsiteX247" fmla="*/ 1760349 w 3410677"/>
              <a:gd name="connsiteY247" fmla="*/ 1375263 h 3410654"/>
              <a:gd name="connsiteX248" fmla="*/ 1793355 w 3410677"/>
              <a:gd name="connsiteY248" fmla="*/ 1375264 h 3410654"/>
              <a:gd name="connsiteX249" fmla="*/ 1793356 w 3410677"/>
              <a:gd name="connsiteY249" fmla="*/ 1034199 h 3410654"/>
              <a:gd name="connsiteX250" fmla="*/ 1859371 w 3410677"/>
              <a:gd name="connsiteY250" fmla="*/ 1045200 h 3410654"/>
              <a:gd name="connsiteX251" fmla="*/ 1925382 w 3410677"/>
              <a:gd name="connsiteY251" fmla="*/ 1067204 h 3410654"/>
              <a:gd name="connsiteX252" fmla="*/ 1925384 w 3410677"/>
              <a:gd name="connsiteY252" fmla="*/ 968187 h 3410654"/>
              <a:gd name="connsiteX253" fmla="*/ 187039 w 3410677"/>
              <a:gd name="connsiteY253" fmla="*/ 968186 h 3410654"/>
              <a:gd name="connsiteX254" fmla="*/ 110022 w 3410677"/>
              <a:gd name="connsiteY254" fmla="*/ 1045201 h 3410654"/>
              <a:gd name="connsiteX255" fmla="*/ 110024 w 3410677"/>
              <a:gd name="connsiteY255" fmla="*/ 1650316 h 3410654"/>
              <a:gd name="connsiteX256" fmla="*/ 187038 w 3410677"/>
              <a:gd name="connsiteY256" fmla="*/ 1650315 h 3410654"/>
              <a:gd name="connsiteX257" fmla="*/ 3223640 w 3410677"/>
              <a:gd name="connsiteY257" fmla="*/ 968185 h 3410654"/>
              <a:gd name="connsiteX258" fmla="*/ 3223642 w 3410677"/>
              <a:gd name="connsiteY258" fmla="*/ 1650317 h 3410654"/>
              <a:gd name="connsiteX259" fmla="*/ 3300655 w 3410677"/>
              <a:gd name="connsiteY259" fmla="*/ 1650316 h 3410654"/>
              <a:gd name="connsiteX260" fmla="*/ 3300654 w 3410677"/>
              <a:gd name="connsiteY260" fmla="*/ 1045200 h 3410654"/>
              <a:gd name="connsiteX261" fmla="*/ 1485294 w 3410677"/>
              <a:gd name="connsiteY261" fmla="*/ 968184 h 3410654"/>
              <a:gd name="connsiteX262" fmla="*/ 1485294 w 3410677"/>
              <a:gd name="connsiteY262" fmla="*/ 1067205 h 3410654"/>
              <a:gd name="connsiteX263" fmla="*/ 1551307 w 3410677"/>
              <a:gd name="connsiteY263" fmla="*/ 1045200 h 3410654"/>
              <a:gd name="connsiteX264" fmla="*/ 1617323 w 3410677"/>
              <a:gd name="connsiteY264" fmla="*/ 1034198 h 3410654"/>
              <a:gd name="connsiteX265" fmla="*/ 1617321 w 3410677"/>
              <a:gd name="connsiteY265" fmla="*/ 1375264 h 3410654"/>
              <a:gd name="connsiteX266" fmla="*/ 1650329 w 3410677"/>
              <a:gd name="connsiteY266" fmla="*/ 1375261 h 3410654"/>
              <a:gd name="connsiteX267" fmla="*/ 1650329 w 3410677"/>
              <a:gd name="connsiteY267" fmla="*/ 968184 h 3410654"/>
              <a:gd name="connsiteX268" fmla="*/ 1375275 w 3410677"/>
              <a:gd name="connsiteY268" fmla="*/ 792151 h 3410654"/>
              <a:gd name="connsiteX269" fmla="*/ 792157 w 3410677"/>
              <a:gd name="connsiteY269" fmla="*/ 1375265 h 3410654"/>
              <a:gd name="connsiteX270" fmla="*/ 1122223 w 3410677"/>
              <a:gd name="connsiteY270" fmla="*/ 1375264 h 3410654"/>
              <a:gd name="connsiteX271" fmla="*/ 1386275 w 3410677"/>
              <a:gd name="connsiteY271" fmla="*/ 1111213 h 3410654"/>
              <a:gd name="connsiteX272" fmla="*/ 1386276 w 3410677"/>
              <a:gd name="connsiteY272" fmla="*/ 792151 h 3410654"/>
              <a:gd name="connsiteX273" fmla="*/ 2035403 w 3410677"/>
              <a:gd name="connsiteY273" fmla="*/ 792150 h 3410654"/>
              <a:gd name="connsiteX274" fmla="*/ 2035406 w 3410677"/>
              <a:gd name="connsiteY274" fmla="*/ 1122215 h 3410654"/>
              <a:gd name="connsiteX275" fmla="*/ 2288455 w 3410677"/>
              <a:gd name="connsiteY275" fmla="*/ 1375264 h 3410654"/>
              <a:gd name="connsiteX276" fmla="*/ 2618519 w 3410677"/>
              <a:gd name="connsiteY276" fmla="*/ 1375264 h 3410654"/>
              <a:gd name="connsiteX277" fmla="*/ 2035403 w 3410677"/>
              <a:gd name="connsiteY277" fmla="*/ 792150 h 3410654"/>
              <a:gd name="connsiteX278" fmla="*/ 297060 w 3410677"/>
              <a:gd name="connsiteY278" fmla="*/ 781148 h 3410654"/>
              <a:gd name="connsiteX279" fmla="*/ 132028 w 3410677"/>
              <a:gd name="connsiteY279" fmla="*/ 946182 h 3410654"/>
              <a:gd name="connsiteX280" fmla="*/ 242048 w 3410677"/>
              <a:gd name="connsiteY280" fmla="*/ 836162 h 3410654"/>
              <a:gd name="connsiteX281" fmla="*/ 671134 w 3410677"/>
              <a:gd name="connsiteY281" fmla="*/ 748144 h 3410654"/>
              <a:gd name="connsiteX282" fmla="*/ 297062 w 3410677"/>
              <a:gd name="connsiteY282" fmla="*/ 1122216 h 3410654"/>
              <a:gd name="connsiteX283" fmla="*/ 297061 w 3410677"/>
              <a:gd name="connsiteY283" fmla="*/ 1650317 h 3410654"/>
              <a:gd name="connsiteX284" fmla="*/ 858170 w 3410677"/>
              <a:gd name="connsiteY284" fmla="*/ 1650319 h 3410654"/>
              <a:gd name="connsiteX285" fmla="*/ 858171 w 3410677"/>
              <a:gd name="connsiteY285" fmla="*/ 1485283 h 3410654"/>
              <a:gd name="connsiteX286" fmla="*/ 473095 w 3410677"/>
              <a:gd name="connsiteY286" fmla="*/ 1485285 h 3410654"/>
              <a:gd name="connsiteX287" fmla="*/ 484099 w 3410677"/>
              <a:gd name="connsiteY287" fmla="*/ 1419272 h 3410654"/>
              <a:gd name="connsiteX288" fmla="*/ 781157 w 3410677"/>
              <a:gd name="connsiteY288" fmla="*/ 858164 h 3410654"/>
              <a:gd name="connsiteX289" fmla="*/ 2739542 w 3410677"/>
              <a:gd name="connsiteY289" fmla="*/ 748142 h 3410654"/>
              <a:gd name="connsiteX290" fmla="*/ 2629521 w 3410677"/>
              <a:gd name="connsiteY290" fmla="*/ 858163 h 3410654"/>
              <a:gd name="connsiteX291" fmla="*/ 2926582 w 3410677"/>
              <a:gd name="connsiteY291" fmla="*/ 1419272 h 3410654"/>
              <a:gd name="connsiteX292" fmla="*/ 2937582 w 3410677"/>
              <a:gd name="connsiteY292" fmla="*/ 1485285 h 3410654"/>
              <a:gd name="connsiteX293" fmla="*/ 2541502 w 3410677"/>
              <a:gd name="connsiteY293" fmla="*/ 1485285 h 3410654"/>
              <a:gd name="connsiteX294" fmla="*/ 2541506 w 3410677"/>
              <a:gd name="connsiteY294" fmla="*/ 1650318 h 3410654"/>
              <a:gd name="connsiteX295" fmla="*/ 2552506 w 3410677"/>
              <a:gd name="connsiteY295" fmla="*/ 1650317 h 3410654"/>
              <a:gd name="connsiteX296" fmla="*/ 3113619 w 3410677"/>
              <a:gd name="connsiteY296" fmla="*/ 1650319 h 3410654"/>
              <a:gd name="connsiteX297" fmla="*/ 3113618 w 3410677"/>
              <a:gd name="connsiteY297" fmla="*/ 1122216 h 3410654"/>
              <a:gd name="connsiteX298" fmla="*/ 2871571 w 3410677"/>
              <a:gd name="connsiteY298" fmla="*/ 616119 h 3410654"/>
              <a:gd name="connsiteX299" fmla="*/ 2816560 w 3410677"/>
              <a:gd name="connsiteY299" fmla="*/ 671130 h 3410654"/>
              <a:gd name="connsiteX300" fmla="*/ 3113616 w 3410677"/>
              <a:gd name="connsiteY300" fmla="*/ 968185 h 3410654"/>
              <a:gd name="connsiteX301" fmla="*/ 3113617 w 3410677"/>
              <a:gd name="connsiteY301" fmla="*/ 858165 h 3410654"/>
              <a:gd name="connsiteX302" fmla="*/ 539107 w 3410677"/>
              <a:gd name="connsiteY302" fmla="*/ 616118 h 3410654"/>
              <a:gd name="connsiteX303" fmla="*/ 297061 w 3410677"/>
              <a:gd name="connsiteY303" fmla="*/ 858163 h 3410654"/>
              <a:gd name="connsiteX304" fmla="*/ 297059 w 3410677"/>
              <a:gd name="connsiteY304" fmla="*/ 968186 h 3410654"/>
              <a:gd name="connsiteX305" fmla="*/ 594119 w 3410677"/>
              <a:gd name="connsiteY305" fmla="*/ 671130 h 3410654"/>
              <a:gd name="connsiteX306" fmla="*/ 2024402 w 3410677"/>
              <a:gd name="connsiteY306" fmla="*/ 605117 h 3410654"/>
              <a:gd name="connsiteX307" fmla="*/ 2024403 w 3410677"/>
              <a:gd name="connsiteY307" fmla="*/ 682132 h 3410654"/>
              <a:gd name="connsiteX308" fmla="*/ 2728540 w 3410677"/>
              <a:gd name="connsiteY308" fmla="*/ 1375264 h 3410654"/>
              <a:gd name="connsiteX309" fmla="*/ 2794556 w 3410677"/>
              <a:gd name="connsiteY309" fmla="*/ 1375263 h 3410654"/>
              <a:gd name="connsiteX310" fmla="*/ 2024402 w 3410677"/>
              <a:gd name="connsiteY310" fmla="*/ 605117 h 3410654"/>
              <a:gd name="connsiteX311" fmla="*/ 1375274 w 3410677"/>
              <a:gd name="connsiteY311" fmla="*/ 605116 h 3410654"/>
              <a:gd name="connsiteX312" fmla="*/ 605120 w 3410677"/>
              <a:gd name="connsiteY312" fmla="*/ 1375264 h 3410654"/>
              <a:gd name="connsiteX313" fmla="*/ 671134 w 3410677"/>
              <a:gd name="connsiteY313" fmla="*/ 1375264 h 3410654"/>
              <a:gd name="connsiteX314" fmla="*/ 1375273 w 3410677"/>
              <a:gd name="connsiteY314" fmla="*/ 682131 h 3410654"/>
              <a:gd name="connsiteX315" fmla="*/ 2442484 w 3410677"/>
              <a:gd name="connsiteY315" fmla="*/ 297058 h 3410654"/>
              <a:gd name="connsiteX316" fmla="*/ 2739543 w 3410677"/>
              <a:gd name="connsiteY316" fmla="*/ 594115 h 3410654"/>
              <a:gd name="connsiteX317" fmla="*/ 2794555 w 3410677"/>
              <a:gd name="connsiteY317" fmla="*/ 539104 h 3410654"/>
              <a:gd name="connsiteX318" fmla="*/ 2552506 w 3410677"/>
              <a:gd name="connsiteY318" fmla="*/ 297059 h 3410654"/>
              <a:gd name="connsiteX319" fmla="*/ 1760352 w 3410677"/>
              <a:gd name="connsiteY319" fmla="*/ 297058 h 3410654"/>
              <a:gd name="connsiteX320" fmla="*/ 1760348 w 3410677"/>
              <a:gd name="connsiteY320" fmla="*/ 858164 h 3410654"/>
              <a:gd name="connsiteX321" fmla="*/ 1925384 w 3410677"/>
              <a:gd name="connsiteY321" fmla="*/ 858165 h 3410654"/>
              <a:gd name="connsiteX322" fmla="*/ 1925384 w 3410677"/>
              <a:gd name="connsiteY322" fmla="*/ 473089 h 3410654"/>
              <a:gd name="connsiteX323" fmla="*/ 1991395 w 3410677"/>
              <a:gd name="connsiteY323" fmla="*/ 484093 h 3410654"/>
              <a:gd name="connsiteX324" fmla="*/ 2552507 w 3410677"/>
              <a:gd name="connsiteY324" fmla="*/ 781150 h 3410654"/>
              <a:gd name="connsiteX325" fmla="*/ 2662530 w 3410677"/>
              <a:gd name="connsiteY325" fmla="*/ 671127 h 3410654"/>
              <a:gd name="connsiteX326" fmla="*/ 2288456 w 3410677"/>
              <a:gd name="connsiteY326" fmla="*/ 297059 h 3410654"/>
              <a:gd name="connsiteX327" fmla="*/ 1122220 w 3410677"/>
              <a:gd name="connsiteY327" fmla="*/ 297058 h 3410654"/>
              <a:gd name="connsiteX328" fmla="*/ 748149 w 3410677"/>
              <a:gd name="connsiteY328" fmla="*/ 671127 h 3410654"/>
              <a:gd name="connsiteX329" fmla="*/ 858170 w 3410677"/>
              <a:gd name="connsiteY329" fmla="*/ 781151 h 3410654"/>
              <a:gd name="connsiteX330" fmla="*/ 1419281 w 3410677"/>
              <a:gd name="connsiteY330" fmla="*/ 484094 h 3410654"/>
              <a:gd name="connsiteX331" fmla="*/ 1485295 w 3410677"/>
              <a:gd name="connsiteY331" fmla="*/ 473089 h 3410654"/>
              <a:gd name="connsiteX332" fmla="*/ 1485294 w 3410677"/>
              <a:gd name="connsiteY332" fmla="*/ 858167 h 3410654"/>
              <a:gd name="connsiteX333" fmla="*/ 1650326 w 3410677"/>
              <a:gd name="connsiteY333" fmla="*/ 858165 h 3410654"/>
              <a:gd name="connsiteX334" fmla="*/ 1650328 w 3410677"/>
              <a:gd name="connsiteY334" fmla="*/ 297058 h 3410654"/>
              <a:gd name="connsiteX335" fmla="*/ 968192 w 3410677"/>
              <a:gd name="connsiteY335" fmla="*/ 297058 h 3410654"/>
              <a:gd name="connsiteX336" fmla="*/ 858170 w 3410677"/>
              <a:gd name="connsiteY336" fmla="*/ 297059 h 3410654"/>
              <a:gd name="connsiteX337" fmla="*/ 616122 w 3410677"/>
              <a:gd name="connsiteY337" fmla="*/ 539104 h 3410654"/>
              <a:gd name="connsiteX338" fmla="*/ 671135 w 3410677"/>
              <a:gd name="connsiteY338" fmla="*/ 594115 h 3410654"/>
              <a:gd name="connsiteX339" fmla="*/ 1045209 w 3410677"/>
              <a:gd name="connsiteY339" fmla="*/ 110021 h 3410654"/>
              <a:gd name="connsiteX340" fmla="*/ 968193 w 3410677"/>
              <a:gd name="connsiteY340" fmla="*/ 187037 h 3410654"/>
              <a:gd name="connsiteX341" fmla="*/ 1650327 w 3410677"/>
              <a:gd name="connsiteY341" fmla="*/ 187036 h 3410654"/>
              <a:gd name="connsiteX342" fmla="*/ 1650327 w 3410677"/>
              <a:gd name="connsiteY342" fmla="*/ 110023 h 3410654"/>
              <a:gd name="connsiteX343" fmla="*/ 1760350 w 3410677"/>
              <a:gd name="connsiteY343" fmla="*/ 110020 h 3410654"/>
              <a:gd name="connsiteX344" fmla="*/ 1760350 w 3410677"/>
              <a:gd name="connsiteY344" fmla="*/ 187037 h 3410654"/>
              <a:gd name="connsiteX345" fmla="*/ 2442486 w 3410677"/>
              <a:gd name="connsiteY345" fmla="*/ 187038 h 3410654"/>
              <a:gd name="connsiteX346" fmla="*/ 2365470 w 3410677"/>
              <a:gd name="connsiteY346" fmla="*/ 110022 h 3410654"/>
              <a:gd name="connsiteX347" fmla="*/ 1001201 w 3410677"/>
              <a:gd name="connsiteY347" fmla="*/ 0 h 3410654"/>
              <a:gd name="connsiteX348" fmla="*/ 2409480 w 3410677"/>
              <a:gd name="connsiteY348" fmla="*/ 2 h 3410654"/>
              <a:gd name="connsiteX349" fmla="*/ 3410676 w 3410677"/>
              <a:gd name="connsiteY349" fmla="*/ 1001192 h 3410654"/>
              <a:gd name="connsiteX350" fmla="*/ 3410677 w 3410677"/>
              <a:gd name="connsiteY350" fmla="*/ 2409460 h 3410654"/>
              <a:gd name="connsiteX351" fmla="*/ 2409481 w 3410677"/>
              <a:gd name="connsiteY351" fmla="*/ 3410654 h 3410654"/>
              <a:gd name="connsiteX352" fmla="*/ 1001200 w 3410677"/>
              <a:gd name="connsiteY352" fmla="*/ 3410651 h 3410654"/>
              <a:gd name="connsiteX353" fmla="*/ 0 w 3410677"/>
              <a:gd name="connsiteY353" fmla="*/ 2409461 h 3410654"/>
              <a:gd name="connsiteX354" fmla="*/ 0 w 3410677"/>
              <a:gd name="connsiteY354" fmla="*/ 1001192 h 3410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Lst>
            <a:rect l="l" t="t" r="r" b="b"/>
            <a:pathLst>
              <a:path w="3410677" h="3410654">
                <a:moveTo>
                  <a:pt x="2442483" y="3223615"/>
                </a:moveTo>
                <a:lnTo>
                  <a:pt x="1760351" y="3223619"/>
                </a:lnTo>
                <a:lnTo>
                  <a:pt x="1760349" y="3300631"/>
                </a:lnTo>
                <a:lnTo>
                  <a:pt x="2365469" y="3300631"/>
                </a:lnTo>
                <a:close/>
                <a:moveTo>
                  <a:pt x="968190" y="3223615"/>
                </a:moveTo>
                <a:lnTo>
                  <a:pt x="1045208" y="3300631"/>
                </a:lnTo>
                <a:lnTo>
                  <a:pt x="1650329" y="3300633"/>
                </a:lnTo>
                <a:lnTo>
                  <a:pt x="1650327" y="3223616"/>
                </a:lnTo>
                <a:close/>
                <a:moveTo>
                  <a:pt x="671134" y="2816540"/>
                </a:moveTo>
                <a:lnTo>
                  <a:pt x="616121" y="2871549"/>
                </a:lnTo>
                <a:lnTo>
                  <a:pt x="858172" y="3113594"/>
                </a:lnTo>
                <a:lnTo>
                  <a:pt x="968193" y="3113596"/>
                </a:lnTo>
                <a:close/>
                <a:moveTo>
                  <a:pt x="2739544" y="2816539"/>
                </a:moveTo>
                <a:lnTo>
                  <a:pt x="2442484" y="3113596"/>
                </a:lnTo>
                <a:lnTo>
                  <a:pt x="2552508" y="3113593"/>
                </a:lnTo>
                <a:lnTo>
                  <a:pt x="2794554" y="2871548"/>
                </a:lnTo>
                <a:close/>
                <a:moveTo>
                  <a:pt x="1485294" y="2552489"/>
                </a:moveTo>
                <a:lnTo>
                  <a:pt x="1485295" y="2948562"/>
                </a:lnTo>
                <a:lnTo>
                  <a:pt x="1419283" y="2937563"/>
                </a:lnTo>
                <a:cubicBezTo>
                  <a:pt x="1210240" y="2893552"/>
                  <a:pt x="1012202" y="2783530"/>
                  <a:pt x="858170" y="2640504"/>
                </a:cubicBezTo>
                <a:lnTo>
                  <a:pt x="748150" y="2750526"/>
                </a:lnTo>
                <a:lnTo>
                  <a:pt x="1122224" y="3113594"/>
                </a:lnTo>
                <a:lnTo>
                  <a:pt x="1650330" y="3113595"/>
                </a:lnTo>
                <a:lnTo>
                  <a:pt x="1650329" y="2552489"/>
                </a:lnTo>
                <a:close/>
                <a:moveTo>
                  <a:pt x="1760350" y="2541486"/>
                </a:moveTo>
                <a:lnTo>
                  <a:pt x="1760350" y="3113597"/>
                </a:lnTo>
                <a:lnTo>
                  <a:pt x="2288455" y="3113596"/>
                </a:lnTo>
                <a:lnTo>
                  <a:pt x="2662531" y="2739525"/>
                </a:lnTo>
                <a:lnTo>
                  <a:pt x="2552507" y="2629506"/>
                </a:lnTo>
                <a:cubicBezTo>
                  <a:pt x="2398478" y="2772528"/>
                  <a:pt x="2200436" y="2882552"/>
                  <a:pt x="1991398" y="2926559"/>
                </a:cubicBezTo>
                <a:lnTo>
                  <a:pt x="1925383" y="2937564"/>
                </a:lnTo>
                <a:lnTo>
                  <a:pt x="1925384" y="2541487"/>
                </a:lnTo>
                <a:close/>
                <a:moveTo>
                  <a:pt x="132027" y="2464471"/>
                </a:moveTo>
                <a:lnTo>
                  <a:pt x="242048" y="2574493"/>
                </a:lnTo>
                <a:lnTo>
                  <a:pt x="297059" y="2629502"/>
                </a:lnTo>
                <a:close/>
                <a:moveTo>
                  <a:pt x="3113620" y="2442468"/>
                </a:moveTo>
                <a:lnTo>
                  <a:pt x="2816559" y="2739522"/>
                </a:lnTo>
                <a:lnTo>
                  <a:pt x="2871569" y="2794533"/>
                </a:lnTo>
                <a:lnTo>
                  <a:pt x="3113618" y="2552490"/>
                </a:lnTo>
                <a:close/>
                <a:moveTo>
                  <a:pt x="297061" y="2442468"/>
                </a:moveTo>
                <a:lnTo>
                  <a:pt x="297061" y="2552488"/>
                </a:lnTo>
                <a:lnTo>
                  <a:pt x="539109" y="2794534"/>
                </a:lnTo>
                <a:lnTo>
                  <a:pt x="594118" y="2739524"/>
                </a:lnTo>
                <a:close/>
                <a:moveTo>
                  <a:pt x="1430285" y="2266434"/>
                </a:moveTo>
                <a:lnTo>
                  <a:pt x="1441285" y="2277435"/>
                </a:lnTo>
                <a:cubicBezTo>
                  <a:pt x="1452290" y="2277437"/>
                  <a:pt x="1452290" y="2277437"/>
                  <a:pt x="1452290" y="2277437"/>
                </a:cubicBezTo>
                <a:close/>
                <a:moveTo>
                  <a:pt x="1980394" y="2266433"/>
                </a:moveTo>
                <a:lnTo>
                  <a:pt x="1969390" y="2277437"/>
                </a:lnTo>
                <a:lnTo>
                  <a:pt x="1980396" y="2271935"/>
                </a:lnTo>
                <a:lnTo>
                  <a:pt x="1980395" y="2497478"/>
                </a:lnTo>
                <a:lnTo>
                  <a:pt x="1991397" y="2497478"/>
                </a:lnTo>
                <a:lnTo>
                  <a:pt x="1991398" y="2266434"/>
                </a:lnTo>
                <a:lnTo>
                  <a:pt x="1980396" y="2271935"/>
                </a:lnTo>
                <a:close/>
                <a:moveTo>
                  <a:pt x="1760352" y="2035390"/>
                </a:moveTo>
                <a:lnTo>
                  <a:pt x="1760348" y="2442466"/>
                </a:lnTo>
                <a:lnTo>
                  <a:pt x="1925384" y="2442465"/>
                </a:lnTo>
                <a:lnTo>
                  <a:pt x="1925383" y="2343446"/>
                </a:lnTo>
                <a:cubicBezTo>
                  <a:pt x="1903378" y="2354450"/>
                  <a:pt x="1881373" y="2354452"/>
                  <a:pt x="1859368" y="2365451"/>
                </a:cubicBezTo>
                <a:lnTo>
                  <a:pt x="1793356" y="2376455"/>
                </a:lnTo>
                <a:lnTo>
                  <a:pt x="1793355" y="2035390"/>
                </a:lnTo>
                <a:close/>
                <a:moveTo>
                  <a:pt x="1485296" y="2035390"/>
                </a:moveTo>
                <a:lnTo>
                  <a:pt x="1485297" y="2222426"/>
                </a:lnTo>
                <a:cubicBezTo>
                  <a:pt x="1496298" y="2222425"/>
                  <a:pt x="1496298" y="2233428"/>
                  <a:pt x="1507299" y="2233428"/>
                </a:cubicBezTo>
                <a:lnTo>
                  <a:pt x="1507299" y="2035390"/>
                </a:lnTo>
                <a:close/>
                <a:moveTo>
                  <a:pt x="2167430" y="2035389"/>
                </a:moveTo>
                <a:lnTo>
                  <a:pt x="2035405" y="2035390"/>
                </a:lnTo>
                <a:lnTo>
                  <a:pt x="2035406" y="2167413"/>
                </a:lnTo>
                <a:cubicBezTo>
                  <a:pt x="2090415" y="2134406"/>
                  <a:pt x="2134424" y="2090400"/>
                  <a:pt x="2167430" y="2035389"/>
                </a:cubicBezTo>
                <a:close/>
                <a:moveTo>
                  <a:pt x="605120" y="2035389"/>
                </a:moveTo>
                <a:cubicBezTo>
                  <a:pt x="715145" y="2409461"/>
                  <a:pt x="1001200" y="2695516"/>
                  <a:pt x="1375274" y="2805535"/>
                </a:cubicBezTo>
                <a:lnTo>
                  <a:pt x="1375274" y="2739525"/>
                </a:lnTo>
                <a:cubicBezTo>
                  <a:pt x="1034208" y="2640506"/>
                  <a:pt x="770152" y="2376454"/>
                  <a:pt x="682137" y="2035391"/>
                </a:cubicBezTo>
                <a:close/>
                <a:moveTo>
                  <a:pt x="1903378" y="2035388"/>
                </a:moveTo>
                <a:lnTo>
                  <a:pt x="1903376" y="2233427"/>
                </a:lnTo>
                <a:cubicBezTo>
                  <a:pt x="1914380" y="2233426"/>
                  <a:pt x="1914379" y="2222426"/>
                  <a:pt x="1925383" y="2222426"/>
                </a:cubicBezTo>
                <a:lnTo>
                  <a:pt x="1925381" y="2035390"/>
                </a:lnTo>
                <a:close/>
                <a:moveTo>
                  <a:pt x="2618520" y="2035387"/>
                </a:moveTo>
                <a:lnTo>
                  <a:pt x="2288455" y="2035389"/>
                </a:lnTo>
                <a:cubicBezTo>
                  <a:pt x="2233443" y="2145410"/>
                  <a:pt x="2145426" y="2233428"/>
                  <a:pt x="2035403" y="2288440"/>
                </a:cubicBezTo>
                <a:lnTo>
                  <a:pt x="2035404" y="2618504"/>
                </a:lnTo>
                <a:cubicBezTo>
                  <a:pt x="2310459" y="2530485"/>
                  <a:pt x="2530503" y="2310442"/>
                  <a:pt x="2618520" y="2035387"/>
                </a:cubicBezTo>
                <a:close/>
                <a:moveTo>
                  <a:pt x="1617322" y="2035387"/>
                </a:moveTo>
                <a:lnTo>
                  <a:pt x="1617321" y="2376454"/>
                </a:lnTo>
                <a:lnTo>
                  <a:pt x="1551309" y="2365452"/>
                </a:lnTo>
                <a:cubicBezTo>
                  <a:pt x="1529304" y="2365453"/>
                  <a:pt x="1507299" y="2354450"/>
                  <a:pt x="1485293" y="2343448"/>
                </a:cubicBezTo>
                <a:lnTo>
                  <a:pt x="1485294" y="2442467"/>
                </a:lnTo>
                <a:lnTo>
                  <a:pt x="1650328" y="2442465"/>
                </a:lnTo>
                <a:lnTo>
                  <a:pt x="1650328" y="2035388"/>
                </a:lnTo>
                <a:close/>
                <a:moveTo>
                  <a:pt x="1375275" y="2035387"/>
                </a:moveTo>
                <a:lnTo>
                  <a:pt x="1243246" y="2035390"/>
                </a:lnTo>
                <a:cubicBezTo>
                  <a:pt x="1276254" y="2090400"/>
                  <a:pt x="1320263" y="2134409"/>
                  <a:pt x="1375275" y="2167416"/>
                </a:cubicBezTo>
                <a:close/>
                <a:moveTo>
                  <a:pt x="792159" y="2024388"/>
                </a:moveTo>
                <a:lnTo>
                  <a:pt x="792158" y="2035390"/>
                </a:lnTo>
                <a:cubicBezTo>
                  <a:pt x="880173" y="2310442"/>
                  <a:pt x="1100219" y="2530484"/>
                  <a:pt x="1375277" y="2618502"/>
                </a:cubicBezTo>
                <a:lnTo>
                  <a:pt x="1375272" y="2288438"/>
                </a:lnTo>
                <a:cubicBezTo>
                  <a:pt x="1265252" y="2233427"/>
                  <a:pt x="1177233" y="2134409"/>
                  <a:pt x="1111222" y="2024388"/>
                </a:cubicBezTo>
                <a:close/>
                <a:moveTo>
                  <a:pt x="2739543" y="2024387"/>
                </a:moveTo>
                <a:cubicBezTo>
                  <a:pt x="2640524" y="2376453"/>
                  <a:pt x="2376474" y="2640505"/>
                  <a:pt x="2035403" y="2728523"/>
                </a:cubicBezTo>
                <a:lnTo>
                  <a:pt x="2035407" y="2794533"/>
                </a:lnTo>
                <a:cubicBezTo>
                  <a:pt x="2409479" y="2684513"/>
                  <a:pt x="2695535" y="2398460"/>
                  <a:pt x="2805554" y="2024387"/>
                </a:cubicBezTo>
                <a:close/>
                <a:moveTo>
                  <a:pt x="539108" y="2002382"/>
                </a:moveTo>
                <a:cubicBezTo>
                  <a:pt x="539108" y="2013385"/>
                  <a:pt x="539108" y="2013385"/>
                  <a:pt x="539107" y="2024387"/>
                </a:cubicBezTo>
                <a:cubicBezTo>
                  <a:pt x="550108" y="2024389"/>
                  <a:pt x="550109" y="2013386"/>
                  <a:pt x="539108" y="2002382"/>
                </a:cubicBezTo>
                <a:close/>
                <a:moveTo>
                  <a:pt x="2277453" y="1958375"/>
                </a:moveTo>
                <a:lnTo>
                  <a:pt x="2270117" y="1973043"/>
                </a:lnTo>
                <a:lnTo>
                  <a:pt x="2255448" y="1980379"/>
                </a:lnTo>
                <a:lnTo>
                  <a:pt x="2266452" y="1980379"/>
                </a:lnTo>
                <a:lnTo>
                  <a:pt x="2270117" y="1973043"/>
                </a:lnTo>
                <a:lnTo>
                  <a:pt x="2277451" y="1969378"/>
                </a:lnTo>
                <a:cubicBezTo>
                  <a:pt x="2277453" y="1958375"/>
                  <a:pt x="2277453" y="1958375"/>
                  <a:pt x="2277453" y="1958375"/>
                </a:cubicBezTo>
                <a:close/>
                <a:moveTo>
                  <a:pt x="1903377" y="1903366"/>
                </a:moveTo>
                <a:lnTo>
                  <a:pt x="1903377" y="1925369"/>
                </a:lnTo>
                <a:lnTo>
                  <a:pt x="1925383" y="1925367"/>
                </a:lnTo>
                <a:lnTo>
                  <a:pt x="1925381" y="1903366"/>
                </a:lnTo>
                <a:close/>
                <a:moveTo>
                  <a:pt x="1177236" y="1903364"/>
                </a:moveTo>
                <a:cubicBezTo>
                  <a:pt x="1177236" y="1903364"/>
                  <a:pt x="1188237" y="1914366"/>
                  <a:pt x="1188236" y="1925370"/>
                </a:cubicBezTo>
                <a:lnTo>
                  <a:pt x="1375274" y="1925370"/>
                </a:lnTo>
                <a:lnTo>
                  <a:pt x="1375275" y="1903366"/>
                </a:lnTo>
                <a:close/>
                <a:moveTo>
                  <a:pt x="2035405" y="1903363"/>
                </a:moveTo>
                <a:lnTo>
                  <a:pt x="2035403" y="1925367"/>
                </a:lnTo>
                <a:lnTo>
                  <a:pt x="2222442" y="1925366"/>
                </a:lnTo>
                <a:cubicBezTo>
                  <a:pt x="2222444" y="1914369"/>
                  <a:pt x="2233443" y="1914366"/>
                  <a:pt x="2233444" y="1903363"/>
                </a:cubicBezTo>
                <a:close/>
                <a:moveTo>
                  <a:pt x="1485295" y="1903363"/>
                </a:moveTo>
                <a:lnTo>
                  <a:pt x="1485295" y="1925368"/>
                </a:lnTo>
                <a:lnTo>
                  <a:pt x="1507300" y="1925368"/>
                </a:lnTo>
                <a:lnTo>
                  <a:pt x="1507300" y="1903364"/>
                </a:lnTo>
                <a:close/>
                <a:moveTo>
                  <a:pt x="2552508" y="1760336"/>
                </a:moveTo>
                <a:lnTo>
                  <a:pt x="2552506" y="1925369"/>
                </a:lnTo>
                <a:lnTo>
                  <a:pt x="2948587" y="1925369"/>
                </a:lnTo>
                <a:lnTo>
                  <a:pt x="2937583" y="1991381"/>
                </a:lnTo>
                <a:cubicBezTo>
                  <a:pt x="2882573" y="2200423"/>
                  <a:pt x="2772550" y="2398460"/>
                  <a:pt x="2629524" y="2552488"/>
                </a:cubicBezTo>
                <a:lnTo>
                  <a:pt x="2739544" y="2662509"/>
                </a:lnTo>
                <a:lnTo>
                  <a:pt x="3113617" y="2288438"/>
                </a:lnTo>
                <a:lnTo>
                  <a:pt x="3113618" y="1760337"/>
                </a:lnTo>
                <a:close/>
                <a:moveTo>
                  <a:pt x="1760350" y="1760336"/>
                </a:moveTo>
                <a:lnTo>
                  <a:pt x="1760351" y="1925367"/>
                </a:lnTo>
                <a:lnTo>
                  <a:pt x="1793354" y="1925367"/>
                </a:lnTo>
                <a:lnTo>
                  <a:pt x="1793354" y="1793343"/>
                </a:lnTo>
                <a:lnTo>
                  <a:pt x="1925383" y="1793343"/>
                </a:lnTo>
                <a:lnTo>
                  <a:pt x="1925382" y="1760339"/>
                </a:lnTo>
                <a:close/>
                <a:moveTo>
                  <a:pt x="1485296" y="1760336"/>
                </a:moveTo>
                <a:lnTo>
                  <a:pt x="1485295" y="1793342"/>
                </a:lnTo>
                <a:lnTo>
                  <a:pt x="1617322" y="1793341"/>
                </a:lnTo>
                <a:lnTo>
                  <a:pt x="1617322" y="1925367"/>
                </a:lnTo>
                <a:lnTo>
                  <a:pt x="1650325" y="1925368"/>
                </a:lnTo>
                <a:lnTo>
                  <a:pt x="1650328" y="1760337"/>
                </a:lnTo>
                <a:close/>
                <a:moveTo>
                  <a:pt x="1375275" y="1760336"/>
                </a:moveTo>
                <a:lnTo>
                  <a:pt x="968193" y="1760337"/>
                </a:lnTo>
                <a:lnTo>
                  <a:pt x="968194" y="1925370"/>
                </a:lnTo>
                <a:lnTo>
                  <a:pt x="1067211" y="1925369"/>
                </a:lnTo>
                <a:cubicBezTo>
                  <a:pt x="1056211" y="1903364"/>
                  <a:pt x="1056210" y="1881360"/>
                  <a:pt x="1045208" y="1859355"/>
                </a:cubicBezTo>
                <a:lnTo>
                  <a:pt x="1034208" y="1793343"/>
                </a:lnTo>
                <a:lnTo>
                  <a:pt x="1375273" y="1793342"/>
                </a:lnTo>
                <a:close/>
                <a:moveTo>
                  <a:pt x="297059" y="1760336"/>
                </a:moveTo>
                <a:lnTo>
                  <a:pt x="297060" y="2288437"/>
                </a:lnTo>
                <a:lnTo>
                  <a:pt x="671135" y="2662509"/>
                </a:lnTo>
                <a:lnTo>
                  <a:pt x="781154" y="2552487"/>
                </a:lnTo>
                <a:cubicBezTo>
                  <a:pt x="638129" y="2398459"/>
                  <a:pt x="528105" y="2200421"/>
                  <a:pt x="484096" y="1991383"/>
                </a:cubicBezTo>
                <a:lnTo>
                  <a:pt x="473096" y="1925368"/>
                </a:lnTo>
                <a:lnTo>
                  <a:pt x="869174" y="1925366"/>
                </a:lnTo>
                <a:lnTo>
                  <a:pt x="869172" y="1760338"/>
                </a:lnTo>
                <a:close/>
                <a:moveTo>
                  <a:pt x="3223640" y="1760335"/>
                </a:moveTo>
                <a:lnTo>
                  <a:pt x="3223640" y="2442465"/>
                </a:lnTo>
                <a:lnTo>
                  <a:pt x="3300653" y="2365452"/>
                </a:lnTo>
                <a:lnTo>
                  <a:pt x="3300657" y="1760337"/>
                </a:lnTo>
                <a:close/>
                <a:moveTo>
                  <a:pt x="187037" y="1760335"/>
                </a:moveTo>
                <a:lnTo>
                  <a:pt x="110025" y="1760337"/>
                </a:lnTo>
                <a:lnTo>
                  <a:pt x="110022" y="2365451"/>
                </a:lnTo>
                <a:lnTo>
                  <a:pt x="187037" y="2442467"/>
                </a:lnTo>
                <a:close/>
                <a:moveTo>
                  <a:pt x="2035403" y="1760334"/>
                </a:moveTo>
                <a:lnTo>
                  <a:pt x="2035402" y="1793345"/>
                </a:lnTo>
                <a:lnTo>
                  <a:pt x="2376474" y="1793343"/>
                </a:lnTo>
                <a:lnTo>
                  <a:pt x="2365470" y="1859355"/>
                </a:lnTo>
                <a:cubicBezTo>
                  <a:pt x="2354468" y="1881360"/>
                  <a:pt x="2343463" y="1903364"/>
                  <a:pt x="2343466" y="1925368"/>
                </a:cubicBezTo>
                <a:lnTo>
                  <a:pt x="2442485" y="1925369"/>
                </a:lnTo>
                <a:lnTo>
                  <a:pt x="2442485" y="1760337"/>
                </a:lnTo>
                <a:close/>
                <a:moveTo>
                  <a:pt x="1793356" y="1485285"/>
                </a:moveTo>
                <a:lnTo>
                  <a:pt x="1760349" y="1485287"/>
                </a:lnTo>
                <a:lnTo>
                  <a:pt x="1760352" y="1650316"/>
                </a:lnTo>
                <a:lnTo>
                  <a:pt x="1925383" y="1650317"/>
                </a:lnTo>
                <a:lnTo>
                  <a:pt x="1925384" y="1617309"/>
                </a:lnTo>
                <a:lnTo>
                  <a:pt x="1793354" y="1617310"/>
                </a:lnTo>
                <a:close/>
                <a:moveTo>
                  <a:pt x="1925385" y="1485284"/>
                </a:moveTo>
                <a:lnTo>
                  <a:pt x="1903378" y="1485285"/>
                </a:lnTo>
                <a:lnTo>
                  <a:pt x="1903380" y="1507287"/>
                </a:lnTo>
                <a:lnTo>
                  <a:pt x="1925383" y="1507289"/>
                </a:lnTo>
                <a:close/>
                <a:moveTo>
                  <a:pt x="1507301" y="1485284"/>
                </a:moveTo>
                <a:lnTo>
                  <a:pt x="1485295" y="1485285"/>
                </a:lnTo>
                <a:lnTo>
                  <a:pt x="1485296" y="1507288"/>
                </a:lnTo>
                <a:lnTo>
                  <a:pt x="1507300" y="1507288"/>
                </a:lnTo>
                <a:close/>
                <a:moveTo>
                  <a:pt x="1375273" y="1485284"/>
                </a:moveTo>
                <a:lnTo>
                  <a:pt x="1188235" y="1485286"/>
                </a:lnTo>
                <a:cubicBezTo>
                  <a:pt x="1188235" y="1496286"/>
                  <a:pt x="1177234" y="1496288"/>
                  <a:pt x="1177235" y="1507289"/>
                </a:cubicBezTo>
                <a:lnTo>
                  <a:pt x="1375275" y="1507287"/>
                </a:lnTo>
                <a:close/>
                <a:moveTo>
                  <a:pt x="2343463" y="1485283"/>
                </a:moveTo>
                <a:cubicBezTo>
                  <a:pt x="2354469" y="1507289"/>
                  <a:pt x="2354468" y="1529294"/>
                  <a:pt x="2365471" y="1551298"/>
                </a:cubicBezTo>
                <a:lnTo>
                  <a:pt x="2376470" y="1617311"/>
                </a:lnTo>
                <a:lnTo>
                  <a:pt x="2035405" y="1617311"/>
                </a:lnTo>
                <a:lnTo>
                  <a:pt x="2035404" y="1650316"/>
                </a:lnTo>
                <a:lnTo>
                  <a:pt x="2442486" y="1650314"/>
                </a:lnTo>
                <a:lnTo>
                  <a:pt x="2442484" y="1485285"/>
                </a:lnTo>
                <a:close/>
                <a:moveTo>
                  <a:pt x="2222441" y="1485283"/>
                </a:moveTo>
                <a:lnTo>
                  <a:pt x="2035403" y="1485285"/>
                </a:lnTo>
                <a:lnTo>
                  <a:pt x="2035402" y="1507289"/>
                </a:lnTo>
                <a:lnTo>
                  <a:pt x="2233447" y="1507286"/>
                </a:lnTo>
                <a:cubicBezTo>
                  <a:pt x="2233444" y="1496287"/>
                  <a:pt x="2222441" y="1496287"/>
                  <a:pt x="2222441" y="1485283"/>
                </a:cubicBezTo>
                <a:close/>
                <a:moveTo>
                  <a:pt x="1617320" y="1485283"/>
                </a:moveTo>
                <a:lnTo>
                  <a:pt x="1617321" y="1617311"/>
                </a:lnTo>
                <a:lnTo>
                  <a:pt x="1485295" y="1617309"/>
                </a:lnTo>
                <a:lnTo>
                  <a:pt x="1485295" y="1650318"/>
                </a:lnTo>
                <a:lnTo>
                  <a:pt x="1650328" y="1650318"/>
                </a:lnTo>
                <a:lnTo>
                  <a:pt x="1650330" y="1485286"/>
                </a:lnTo>
                <a:close/>
                <a:moveTo>
                  <a:pt x="1067213" y="1485283"/>
                </a:moveTo>
                <a:lnTo>
                  <a:pt x="968193" y="1485286"/>
                </a:lnTo>
                <a:lnTo>
                  <a:pt x="968193" y="1650317"/>
                </a:lnTo>
                <a:lnTo>
                  <a:pt x="1375272" y="1650318"/>
                </a:lnTo>
                <a:lnTo>
                  <a:pt x="1375275" y="1617309"/>
                </a:lnTo>
                <a:lnTo>
                  <a:pt x="1034206" y="1617310"/>
                </a:lnTo>
                <a:lnTo>
                  <a:pt x="1045208" y="1551299"/>
                </a:lnTo>
                <a:cubicBezTo>
                  <a:pt x="1045207" y="1529295"/>
                  <a:pt x="1056211" y="1507288"/>
                  <a:pt x="1067213" y="1485283"/>
                </a:cubicBezTo>
                <a:close/>
                <a:moveTo>
                  <a:pt x="924184" y="1430274"/>
                </a:moveTo>
                <a:lnTo>
                  <a:pt x="913181" y="1430275"/>
                </a:lnTo>
                <a:lnTo>
                  <a:pt x="913181" y="1705327"/>
                </a:lnTo>
                <a:lnTo>
                  <a:pt x="924182" y="1705327"/>
                </a:lnTo>
                <a:close/>
                <a:moveTo>
                  <a:pt x="2266450" y="1430272"/>
                </a:moveTo>
                <a:lnTo>
                  <a:pt x="2255447" y="1430273"/>
                </a:lnTo>
                <a:lnTo>
                  <a:pt x="2277453" y="1441277"/>
                </a:lnTo>
                <a:close/>
                <a:moveTo>
                  <a:pt x="2035403" y="1243241"/>
                </a:moveTo>
                <a:lnTo>
                  <a:pt x="2035404" y="1375262"/>
                </a:lnTo>
                <a:lnTo>
                  <a:pt x="2167432" y="1375264"/>
                </a:lnTo>
                <a:cubicBezTo>
                  <a:pt x="2134424" y="1320253"/>
                  <a:pt x="2090414" y="1276246"/>
                  <a:pt x="2035403" y="1243241"/>
                </a:cubicBezTo>
                <a:close/>
                <a:moveTo>
                  <a:pt x="1375274" y="1243238"/>
                </a:moveTo>
                <a:cubicBezTo>
                  <a:pt x="1320263" y="1276245"/>
                  <a:pt x="1276255" y="1320253"/>
                  <a:pt x="1243247" y="1375264"/>
                </a:cubicBezTo>
                <a:lnTo>
                  <a:pt x="1375272" y="1375264"/>
                </a:lnTo>
                <a:close/>
                <a:moveTo>
                  <a:pt x="1903379" y="1177226"/>
                </a:moveTo>
                <a:lnTo>
                  <a:pt x="1903379" y="1375263"/>
                </a:lnTo>
                <a:lnTo>
                  <a:pt x="1925384" y="1375263"/>
                </a:lnTo>
                <a:lnTo>
                  <a:pt x="1925385" y="1188227"/>
                </a:lnTo>
                <a:cubicBezTo>
                  <a:pt x="1914380" y="1188228"/>
                  <a:pt x="1914379" y="1177227"/>
                  <a:pt x="1903379" y="1177226"/>
                </a:cubicBezTo>
                <a:close/>
                <a:moveTo>
                  <a:pt x="1507300" y="1177225"/>
                </a:moveTo>
                <a:cubicBezTo>
                  <a:pt x="1496297" y="1177226"/>
                  <a:pt x="1496299" y="1188229"/>
                  <a:pt x="1485294" y="1188227"/>
                </a:cubicBezTo>
                <a:lnTo>
                  <a:pt x="1485295" y="1375265"/>
                </a:lnTo>
                <a:lnTo>
                  <a:pt x="1507301" y="1375266"/>
                </a:lnTo>
                <a:close/>
                <a:moveTo>
                  <a:pt x="1452289" y="1144219"/>
                </a:moveTo>
                <a:cubicBezTo>
                  <a:pt x="1441286" y="1144221"/>
                  <a:pt x="1441286" y="1144221"/>
                  <a:pt x="1441286" y="1144221"/>
                </a:cubicBezTo>
                <a:lnTo>
                  <a:pt x="1430284" y="1155223"/>
                </a:lnTo>
                <a:close/>
                <a:moveTo>
                  <a:pt x="1760349" y="968186"/>
                </a:moveTo>
                <a:lnTo>
                  <a:pt x="1760349" y="1375263"/>
                </a:lnTo>
                <a:lnTo>
                  <a:pt x="1793355" y="1375264"/>
                </a:lnTo>
                <a:lnTo>
                  <a:pt x="1793356" y="1034199"/>
                </a:lnTo>
                <a:lnTo>
                  <a:pt x="1859371" y="1045200"/>
                </a:lnTo>
                <a:cubicBezTo>
                  <a:pt x="1881375" y="1045199"/>
                  <a:pt x="1903376" y="1056203"/>
                  <a:pt x="1925382" y="1067204"/>
                </a:cubicBezTo>
                <a:lnTo>
                  <a:pt x="1925384" y="968187"/>
                </a:lnTo>
                <a:close/>
                <a:moveTo>
                  <a:pt x="187039" y="968186"/>
                </a:moveTo>
                <a:lnTo>
                  <a:pt x="110022" y="1045201"/>
                </a:lnTo>
                <a:lnTo>
                  <a:pt x="110024" y="1650316"/>
                </a:lnTo>
                <a:lnTo>
                  <a:pt x="187038" y="1650315"/>
                </a:lnTo>
                <a:close/>
                <a:moveTo>
                  <a:pt x="3223640" y="968185"/>
                </a:moveTo>
                <a:lnTo>
                  <a:pt x="3223642" y="1650317"/>
                </a:lnTo>
                <a:lnTo>
                  <a:pt x="3300655" y="1650316"/>
                </a:lnTo>
                <a:lnTo>
                  <a:pt x="3300654" y="1045200"/>
                </a:lnTo>
                <a:close/>
                <a:moveTo>
                  <a:pt x="1485294" y="968184"/>
                </a:moveTo>
                <a:lnTo>
                  <a:pt x="1485294" y="1067205"/>
                </a:lnTo>
                <a:cubicBezTo>
                  <a:pt x="1507299" y="1056202"/>
                  <a:pt x="1529303" y="1056203"/>
                  <a:pt x="1551307" y="1045200"/>
                </a:cubicBezTo>
                <a:lnTo>
                  <a:pt x="1617323" y="1034198"/>
                </a:lnTo>
                <a:lnTo>
                  <a:pt x="1617321" y="1375264"/>
                </a:lnTo>
                <a:lnTo>
                  <a:pt x="1650329" y="1375261"/>
                </a:lnTo>
                <a:lnTo>
                  <a:pt x="1650329" y="968184"/>
                </a:lnTo>
                <a:close/>
                <a:moveTo>
                  <a:pt x="1375275" y="792151"/>
                </a:moveTo>
                <a:cubicBezTo>
                  <a:pt x="1100218" y="880169"/>
                  <a:pt x="880174" y="1100211"/>
                  <a:pt x="792157" y="1375265"/>
                </a:cubicBezTo>
                <a:lnTo>
                  <a:pt x="1122223" y="1375264"/>
                </a:lnTo>
                <a:cubicBezTo>
                  <a:pt x="1177234" y="1265243"/>
                  <a:pt x="1276255" y="1177225"/>
                  <a:pt x="1386275" y="1111213"/>
                </a:cubicBezTo>
                <a:lnTo>
                  <a:pt x="1386276" y="792151"/>
                </a:lnTo>
                <a:close/>
                <a:moveTo>
                  <a:pt x="2035403" y="792150"/>
                </a:moveTo>
                <a:lnTo>
                  <a:pt x="2035406" y="1122215"/>
                </a:lnTo>
                <a:cubicBezTo>
                  <a:pt x="2145427" y="1177226"/>
                  <a:pt x="2233444" y="1265242"/>
                  <a:pt x="2288455" y="1375264"/>
                </a:cubicBezTo>
                <a:lnTo>
                  <a:pt x="2618519" y="1375264"/>
                </a:lnTo>
                <a:cubicBezTo>
                  <a:pt x="2530503" y="1100210"/>
                  <a:pt x="2310461" y="880169"/>
                  <a:pt x="2035403" y="792150"/>
                </a:cubicBezTo>
                <a:close/>
                <a:moveTo>
                  <a:pt x="297060" y="781148"/>
                </a:moveTo>
                <a:lnTo>
                  <a:pt x="132028" y="946182"/>
                </a:lnTo>
                <a:lnTo>
                  <a:pt x="242048" y="836162"/>
                </a:lnTo>
                <a:close/>
                <a:moveTo>
                  <a:pt x="671134" y="748144"/>
                </a:moveTo>
                <a:lnTo>
                  <a:pt x="297062" y="1122216"/>
                </a:lnTo>
                <a:lnTo>
                  <a:pt x="297061" y="1650317"/>
                </a:lnTo>
                <a:lnTo>
                  <a:pt x="858170" y="1650319"/>
                </a:lnTo>
                <a:lnTo>
                  <a:pt x="858171" y="1485283"/>
                </a:lnTo>
                <a:lnTo>
                  <a:pt x="473095" y="1485285"/>
                </a:lnTo>
                <a:lnTo>
                  <a:pt x="484099" y="1419272"/>
                </a:lnTo>
                <a:cubicBezTo>
                  <a:pt x="528107" y="1210231"/>
                  <a:pt x="638128" y="1012194"/>
                  <a:pt x="781157" y="858164"/>
                </a:cubicBezTo>
                <a:close/>
                <a:moveTo>
                  <a:pt x="2739542" y="748142"/>
                </a:moveTo>
                <a:lnTo>
                  <a:pt x="2629521" y="858163"/>
                </a:lnTo>
                <a:cubicBezTo>
                  <a:pt x="2772550" y="1012195"/>
                  <a:pt x="2882572" y="1210233"/>
                  <a:pt x="2926582" y="1419272"/>
                </a:cubicBezTo>
                <a:lnTo>
                  <a:pt x="2937582" y="1485285"/>
                </a:lnTo>
                <a:lnTo>
                  <a:pt x="2541502" y="1485285"/>
                </a:lnTo>
                <a:lnTo>
                  <a:pt x="2541506" y="1650318"/>
                </a:lnTo>
                <a:lnTo>
                  <a:pt x="2552506" y="1650317"/>
                </a:lnTo>
                <a:lnTo>
                  <a:pt x="3113619" y="1650319"/>
                </a:lnTo>
                <a:lnTo>
                  <a:pt x="3113618" y="1122216"/>
                </a:lnTo>
                <a:close/>
                <a:moveTo>
                  <a:pt x="2871571" y="616119"/>
                </a:moveTo>
                <a:lnTo>
                  <a:pt x="2816560" y="671130"/>
                </a:lnTo>
                <a:lnTo>
                  <a:pt x="3113616" y="968185"/>
                </a:lnTo>
                <a:lnTo>
                  <a:pt x="3113617" y="858165"/>
                </a:lnTo>
                <a:close/>
                <a:moveTo>
                  <a:pt x="539107" y="616118"/>
                </a:moveTo>
                <a:lnTo>
                  <a:pt x="297061" y="858163"/>
                </a:lnTo>
                <a:lnTo>
                  <a:pt x="297059" y="968186"/>
                </a:lnTo>
                <a:lnTo>
                  <a:pt x="594119" y="671130"/>
                </a:lnTo>
                <a:close/>
                <a:moveTo>
                  <a:pt x="2024402" y="605117"/>
                </a:moveTo>
                <a:lnTo>
                  <a:pt x="2024403" y="682132"/>
                </a:lnTo>
                <a:cubicBezTo>
                  <a:pt x="2376472" y="770148"/>
                  <a:pt x="2640522" y="1034199"/>
                  <a:pt x="2728540" y="1375264"/>
                </a:cubicBezTo>
                <a:lnTo>
                  <a:pt x="2794556" y="1375263"/>
                </a:lnTo>
                <a:cubicBezTo>
                  <a:pt x="2684531" y="1001191"/>
                  <a:pt x="2398477" y="715137"/>
                  <a:pt x="2024402" y="605117"/>
                </a:cubicBezTo>
                <a:close/>
                <a:moveTo>
                  <a:pt x="1375274" y="605116"/>
                </a:moveTo>
                <a:cubicBezTo>
                  <a:pt x="1001199" y="715138"/>
                  <a:pt x="715143" y="1001192"/>
                  <a:pt x="605120" y="1375264"/>
                </a:cubicBezTo>
                <a:lnTo>
                  <a:pt x="671134" y="1375264"/>
                </a:lnTo>
                <a:cubicBezTo>
                  <a:pt x="770155" y="1034198"/>
                  <a:pt x="1034204" y="770147"/>
                  <a:pt x="1375273" y="682131"/>
                </a:cubicBezTo>
                <a:close/>
                <a:moveTo>
                  <a:pt x="2442484" y="297058"/>
                </a:moveTo>
                <a:lnTo>
                  <a:pt x="2739543" y="594115"/>
                </a:lnTo>
                <a:lnTo>
                  <a:pt x="2794555" y="539104"/>
                </a:lnTo>
                <a:lnTo>
                  <a:pt x="2552506" y="297059"/>
                </a:lnTo>
                <a:close/>
                <a:moveTo>
                  <a:pt x="1760352" y="297058"/>
                </a:moveTo>
                <a:lnTo>
                  <a:pt x="1760348" y="858164"/>
                </a:lnTo>
                <a:lnTo>
                  <a:pt x="1925384" y="858165"/>
                </a:lnTo>
                <a:lnTo>
                  <a:pt x="1925384" y="473089"/>
                </a:lnTo>
                <a:lnTo>
                  <a:pt x="1991395" y="484093"/>
                </a:lnTo>
                <a:cubicBezTo>
                  <a:pt x="2200438" y="528101"/>
                  <a:pt x="2398477" y="638124"/>
                  <a:pt x="2552507" y="781150"/>
                </a:cubicBezTo>
                <a:lnTo>
                  <a:pt x="2662530" y="671127"/>
                </a:lnTo>
                <a:lnTo>
                  <a:pt x="2288456" y="297059"/>
                </a:lnTo>
                <a:close/>
                <a:moveTo>
                  <a:pt x="1122220" y="297058"/>
                </a:moveTo>
                <a:lnTo>
                  <a:pt x="748149" y="671127"/>
                </a:lnTo>
                <a:lnTo>
                  <a:pt x="858170" y="781151"/>
                </a:lnTo>
                <a:cubicBezTo>
                  <a:pt x="1012202" y="638123"/>
                  <a:pt x="1210240" y="528101"/>
                  <a:pt x="1419281" y="484094"/>
                </a:cubicBezTo>
                <a:lnTo>
                  <a:pt x="1485295" y="473089"/>
                </a:lnTo>
                <a:lnTo>
                  <a:pt x="1485294" y="858167"/>
                </a:lnTo>
                <a:lnTo>
                  <a:pt x="1650326" y="858165"/>
                </a:lnTo>
                <a:lnTo>
                  <a:pt x="1650328" y="297058"/>
                </a:lnTo>
                <a:close/>
                <a:moveTo>
                  <a:pt x="968192" y="297058"/>
                </a:moveTo>
                <a:lnTo>
                  <a:pt x="858170" y="297059"/>
                </a:lnTo>
                <a:lnTo>
                  <a:pt x="616122" y="539104"/>
                </a:lnTo>
                <a:lnTo>
                  <a:pt x="671135" y="594115"/>
                </a:lnTo>
                <a:close/>
                <a:moveTo>
                  <a:pt x="1045209" y="110021"/>
                </a:moveTo>
                <a:lnTo>
                  <a:pt x="968193" y="187037"/>
                </a:lnTo>
                <a:lnTo>
                  <a:pt x="1650327" y="187036"/>
                </a:lnTo>
                <a:lnTo>
                  <a:pt x="1650327" y="110023"/>
                </a:lnTo>
                <a:close/>
                <a:moveTo>
                  <a:pt x="1760350" y="110020"/>
                </a:moveTo>
                <a:lnTo>
                  <a:pt x="1760350" y="187037"/>
                </a:lnTo>
                <a:lnTo>
                  <a:pt x="2442486" y="187038"/>
                </a:lnTo>
                <a:lnTo>
                  <a:pt x="2365470" y="110022"/>
                </a:lnTo>
                <a:close/>
                <a:moveTo>
                  <a:pt x="1001201" y="0"/>
                </a:moveTo>
                <a:lnTo>
                  <a:pt x="2409480" y="2"/>
                </a:lnTo>
                <a:lnTo>
                  <a:pt x="3410676" y="1001192"/>
                </a:lnTo>
                <a:lnTo>
                  <a:pt x="3410677" y="2409460"/>
                </a:lnTo>
                <a:lnTo>
                  <a:pt x="2409481" y="3410654"/>
                </a:lnTo>
                <a:lnTo>
                  <a:pt x="1001200" y="3410651"/>
                </a:lnTo>
                <a:lnTo>
                  <a:pt x="0" y="2409461"/>
                </a:lnTo>
                <a:lnTo>
                  <a:pt x="0" y="1001192"/>
                </a:lnTo>
                <a:close/>
              </a:path>
            </a:pathLst>
          </a:custGeom>
          <a:blipFill dpi="0" rotWithShape="0">
            <a:blip r:embed="rId7" cstate="email"/>
            <a:srcRect/>
            <a:tile tx="-1325550.87520216" ty="0" sx="33142" sy="33148"/>
          </a:blipFill>
          <a:ln w="10999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rgbClr val="000000"/>
              </a:solidFill>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5703169"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5929330" y="834853"/>
            <a:ext cx="5739277" cy="5188292"/>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155690" y="1305560"/>
            <a:ext cx="5280025" cy="4246245"/>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b="1" spc="150">
                <a:solidFill>
                  <a:sysClr val="windowText" lastClr="000000">
                    <a:lumMod val="75000"/>
                    <a:lumOff val="25000"/>
                  </a:sysClr>
                </a:solidFill>
                <a:latin typeface="Arial" panose="020B0604020202020204" pitchFamily="34" charset="0"/>
                <a:ea typeface="微软雅黑" panose="020B0503020204020204" charset="-122"/>
              </a:rPr>
              <a:t>2006年，中组部、人事部等八部门下发《关于组织开展高校毕业生到农村基层从事支教、支农、支医和扶贫工作的通知》，以公开招募、自愿报名、组织选拔、统一派遣的方式，从2006年开始，连续5年，每年招募2万名高校毕业生，主要安排到乡镇从事支教、支农、支医和扶贫工作。服务期限一般为2～3年。2011年启动了新一轮的“三支一扶”计划，计划用5年时间再选拔1 万名高校毕业生到农村从事三支一扶工作。</a:t>
            </a:r>
            <a:endParaRPr lang="zh-CN" altLang="en-US" b="1"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文本框 4"/>
          <p:cNvSpPr txBox="1"/>
          <p:nvPr>
            <p:custDataLst>
              <p:tags r:id="rId5"/>
            </p:custDataLst>
          </p:nvPr>
        </p:nvSpPr>
        <p:spPr>
          <a:xfrm>
            <a:off x="1082040" y="4253230"/>
            <a:ext cx="3832860" cy="770890"/>
          </a:xfrm>
          <a:prstGeom prst="rect">
            <a:avLst/>
          </a:prstGeom>
          <a:noFill/>
        </p:spPr>
        <p:txBody>
          <a:bodyPr wrap="square" lIns="90170" tIns="46990" rIns="90170" bIns="46990" rtlCol="0" anchor="t">
            <a:spAutoFit/>
          </a:bodyPr>
          <a:lstStyle>
            <a:defPPr>
              <a:defRPr lang="zh-CN"/>
            </a:defPPr>
            <a:lvl1pPr fontAlgn="auto">
              <a:lnSpc>
                <a:spcPct val="130000"/>
              </a:lnSpc>
              <a:spcAft>
                <a:spcPts val="1000"/>
              </a:spcAft>
              <a:defRPr sz="1600" spc="150"/>
            </a:lvl1pPr>
          </a:lstStyle>
          <a:p>
            <a:pPr lvl="0">
              <a:lnSpc>
                <a:spcPct val="110000"/>
              </a:lnSpc>
              <a:spcAft>
                <a:spcPts val="200"/>
              </a:spcAft>
            </a:pPr>
            <a:r>
              <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rPr>
              <a:t>三支一扶是支教、支医、支农、扶贫的简称。</a:t>
            </a:r>
            <a:endPar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16" name="任意多边形: 形状 15"/>
          <p:cNvSpPr>
            <a:spLocks noChangeAspect="1"/>
          </p:cNvSpPr>
          <p:nvPr>
            <p:custDataLst>
              <p:tags r:id="rId6"/>
            </p:custDataLst>
          </p:nvPr>
        </p:nvSpPr>
        <p:spPr>
          <a:xfrm rot="10800000">
            <a:off x="429387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7"/>
            </p:custDataLst>
          </p:nvPr>
        </p:nvSpPr>
        <p:spPr>
          <a:xfrm rot="10800000">
            <a:off x="388239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8"/>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9"/>
            </p:custDataLst>
          </p:nvPr>
        </p:nvSpPr>
        <p:spPr>
          <a:xfrm>
            <a:off x="1082189" y="1881370"/>
            <a:ext cx="3526939" cy="2103239"/>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1.三支一扶计划</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10"/>
    </p:custDataLst>
  </p:cSld>
  <p:clrMapOvr>
    <a:masterClrMapping/>
  </p:clrMapOvr>
  <p:transition spd="slow" advClick="0" advTm="1000">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5703169"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5929330" y="834853"/>
            <a:ext cx="5739277" cy="5188292"/>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400800" y="1929129"/>
            <a:ext cx="4796339" cy="299974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b="1" spc="150">
                <a:solidFill>
                  <a:sysClr val="windowText" lastClr="000000">
                    <a:lumMod val="75000"/>
                    <a:lumOff val="25000"/>
                  </a:sysClr>
                </a:solidFill>
                <a:latin typeface="Arial" panose="020B0604020202020204" pitchFamily="34" charset="0"/>
                <a:ea typeface="微软雅黑" panose="020B0503020204020204" charset="-122"/>
              </a:rPr>
              <a:t>2006 年，教育部、财政部、原人事部、中央编办下发了《关于实施农村义务教育阶段学校教师特设岗位计划的通知》，联合启动实施“特岗计划”，公开招聘高校毕业生到“两基”攻坚县的农村义务教育阶段学校任教。特岗教师聘期为3 年。</a:t>
            </a:r>
            <a:endParaRPr lang="zh-CN" altLang="en-US" b="1"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6" name="任意多边形: 形状 15"/>
          <p:cNvSpPr>
            <a:spLocks noChangeAspect="1"/>
          </p:cNvSpPr>
          <p:nvPr>
            <p:custDataLst>
              <p:tags r:id="rId5"/>
            </p:custDataLst>
          </p:nvPr>
        </p:nvSpPr>
        <p:spPr>
          <a:xfrm rot="10800000">
            <a:off x="429387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388239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7"/>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8"/>
            </p:custDataLst>
          </p:nvPr>
        </p:nvSpPr>
        <p:spPr>
          <a:xfrm>
            <a:off x="1082189" y="1881370"/>
            <a:ext cx="3526939" cy="2103239"/>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2. 农村教师特岗计划</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4490954"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4716145" y="835025"/>
            <a:ext cx="6952615" cy="5188585"/>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4916805" y="1225233"/>
            <a:ext cx="6536055" cy="4407535"/>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3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a:solidFill>
                  <a:sysClr val="windowText" lastClr="000000"/>
                </a:solidFill>
                <a:uFillTx/>
                <a:latin typeface="Arial" panose="020B0604020202020204" pitchFamily="34" charset="0"/>
                <a:ea typeface="微软雅黑" panose="020B0503020204020204" charset="-122"/>
              </a:rPr>
              <a:t>我军现役士兵按兵役性质分为</a:t>
            </a:r>
            <a:r>
              <a:rPr lang="zh-CN" altLang="en-US" b="1">
                <a:solidFill>
                  <a:schemeClr val="accent1"/>
                </a:solidFill>
                <a:uFillTx/>
                <a:latin typeface="Microsoft YaHei Bold" panose="020B0503020204020204" charset="-122"/>
                <a:ea typeface="Microsoft YaHei Bold" panose="020B0503020204020204" charset="-122"/>
              </a:rPr>
              <a:t>义务兵役制士兵</a:t>
            </a:r>
            <a:r>
              <a:rPr lang="zh-CN" altLang="en-US">
                <a:solidFill>
                  <a:sysClr val="windowText" lastClr="000000"/>
                </a:solidFill>
                <a:uFillTx/>
                <a:latin typeface="Arial" panose="020B0604020202020204" pitchFamily="34" charset="0"/>
                <a:ea typeface="微软雅黑" panose="020B0503020204020204" charset="-122"/>
              </a:rPr>
              <a:t>和</a:t>
            </a:r>
            <a:r>
              <a:rPr lang="zh-CN" altLang="en-US" b="1">
                <a:solidFill>
                  <a:schemeClr val="accent1"/>
                </a:solidFill>
                <a:uFillTx/>
                <a:latin typeface="Microsoft YaHei Bold" panose="020B0503020204020204" charset="-122"/>
                <a:ea typeface="Microsoft YaHei Bold" panose="020B0503020204020204" charset="-122"/>
              </a:rPr>
              <a:t>志愿兵役制士兵</a:t>
            </a:r>
            <a:r>
              <a:rPr lang="zh-CN" altLang="en-US">
                <a:solidFill>
                  <a:sysClr val="windowText" lastClr="000000"/>
                </a:solidFill>
                <a:uFillTx/>
                <a:latin typeface="Arial" panose="020B0604020202020204" pitchFamily="34" charset="0"/>
                <a:ea typeface="微软雅黑" panose="020B0503020204020204" charset="-122"/>
              </a:rPr>
              <a:t>。士官是相对于军官和义务兵而言的，是我军的重要组成部分，是指从服现役期满的义务兵中选取，或者直接从非军事部门具有专业技能的公民中招收，并被授予相应军衔的志愿兵役制士兵。其按照工作性质分为专业技术士官和非专业技术士官。士官共分三等（初级、中级、高级）六级（一至六级），一级、二级士官为初级士官，三级、四级士官为中级士官，五级、六级士官为高级士官。高等职业技术学校（院）应届毕业的大专生或毕业后从事专业工作不满1 年的，任命为一级士官四档。高等职业技术学校（院）应届毕业生的本科生或毕业后从事本专业工作不满一年的，任命为二级士官一档。下达任职命令的时间为当年12 月1 日。</a:t>
            </a:r>
            <a:endParaRPr lang="zh-CN" altLang="en-US">
              <a:solidFill>
                <a:sysClr val="windowText" lastClr="000000"/>
              </a:solidFill>
              <a:uFillTx/>
              <a:latin typeface="Arial" panose="020B0604020202020204" pitchFamily="34" charset="0"/>
              <a:ea typeface="微软雅黑" panose="020B0503020204020204" charset="-122"/>
            </a:endParaRPr>
          </a:p>
        </p:txBody>
      </p:sp>
      <p:sp>
        <p:nvSpPr>
          <p:cNvPr id="5" name="文本框 4"/>
          <p:cNvSpPr txBox="1"/>
          <p:nvPr>
            <p:custDataLst>
              <p:tags r:id="rId5"/>
            </p:custDataLst>
          </p:nvPr>
        </p:nvSpPr>
        <p:spPr>
          <a:xfrm>
            <a:off x="731520" y="4253230"/>
            <a:ext cx="3832860" cy="770890"/>
          </a:xfrm>
          <a:prstGeom prst="rect">
            <a:avLst/>
          </a:prstGeom>
          <a:noFill/>
        </p:spPr>
        <p:txBody>
          <a:bodyPr wrap="square" lIns="90170" tIns="46990" rIns="90170" bIns="46990" rtlCol="0" anchor="t">
            <a:spAutoFit/>
          </a:bodyPr>
          <a:lstStyle>
            <a:defPPr>
              <a:defRPr lang="zh-CN"/>
            </a:defPPr>
            <a:lvl1pPr fontAlgn="auto">
              <a:lnSpc>
                <a:spcPct val="130000"/>
              </a:lnSpc>
              <a:spcAft>
                <a:spcPts val="1000"/>
              </a:spcAft>
              <a:defRPr sz="1600" spc="150"/>
            </a:lvl1pPr>
          </a:lstStyle>
          <a:p>
            <a:pPr lvl="0">
              <a:lnSpc>
                <a:spcPct val="110000"/>
              </a:lnSpc>
              <a:spcAft>
                <a:spcPts val="200"/>
              </a:spcAft>
            </a:pPr>
            <a:r>
              <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rPr>
              <a:t>义务兵役制士兵称为义务兵，志愿兵役制士兵称为士官。</a:t>
            </a:r>
            <a:endPar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16" name="任意多边形: 形状 15"/>
          <p:cNvSpPr>
            <a:spLocks noChangeAspect="1"/>
          </p:cNvSpPr>
          <p:nvPr>
            <p:custDataLst>
              <p:tags r:id="rId6"/>
            </p:custDataLst>
          </p:nvPr>
        </p:nvSpPr>
        <p:spPr>
          <a:xfrm rot="10800000">
            <a:off x="3855720" y="164465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7"/>
            </p:custDataLst>
          </p:nvPr>
        </p:nvSpPr>
        <p:spPr>
          <a:xfrm rot="10800000">
            <a:off x="3444240" y="164465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8"/>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9"/>
            </p:custDataLst>
          </p:nvPr>
        </p:nvSpPr>
        <p:spPr>
          <a:xfrm>
            <a:off x="731520" y="1881505"/>
            <a:ext cx="3730625" cy="210312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3. 士官</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计划</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10"/>
    </p:custDataLst>
  </p:cSld>
  <p:clrMapOvr>
    <a:masterClrMapping/>
  </p:clrMapOvr>
  <p:transition spd="slow" advClick="0" advTm="1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5703169"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5929330" y="834853"/>
            <a:ext cx="5739277" cy="5188292"/>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198235" y="1513523"/>
            <a:ext cx="5201920" cy="3830955"/>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从2003 年开始，按照公开招募、自愿报名、组织选拔、集中派遣的方式，每年招募一定数量的普通高校应届毕业生，到西部贫困县的乡镇一级从事教育、卫生、农技、扶贫及青年中心建设和管理、全国农村党员干部现代远程教育试点工作、基层检察院、基层人民法院、基层司法援助、农村文化建设等方面的志愿服务工作。西部计划的宣传口号是：“新西部、新生活、新成长”。</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文本框 4"/>
          <p:cNvSpPr txBox="1"/>
          <p:nvPr>
            <p:custDataLst>
              <p:tags r:id="rId5"/>
            </p:custDataLst>
          </p:nvPr>
        </p:nvSpPr>
        <p:spPr>
          <a:xfrm>
            <a:off x="1082040" y="4253230"/>
            <a:ext cx="3832860" cy="1109345"/>
          </a:xfrm>
          <a:prstGeom prst="rect">
            <a:avLst/>
          </a:prstGeom>
          <a:noFill/>
        </p:spPr>
        <p:txBody>
          <a:bodyPr wrap="square" lIns="90170" tIns="46990" rIns="90170" bIns="46990" rtlCol="0" anchor="t">
            <a:spAutoFit/>
          </a:bodyPr>
          <a:lstStyle>
            <a:defPPr>
              <a:defRPr lang="zh-CN"/>
            </a:defPPr>
            <a:lvl1pPr fontAlgn="auto">
              <a:lnSpc>
                <a:spcPct val="130000"/>
              </a:lnSpc>
              <a:spcAft>
                <a:spcPts val="1000"/>
              </a:spcAft>
              <a:defRPr sz="1600" spc="150"/>
            </a:lvl1pPr>
          </a:lstStyle>
          <a:p>
            <a:pPr lvl="0">
              <a:lnSpc>
                <a:spcPct val="110000"/>
              </a:lnSpc>
              <a:spcAft>
                <a:spcPts val="200"/>
              </a:spcAft>
            </a:pPr>
            <a:r>
              <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rPr>
              <a:t>“大学生志愿服务西部计划”由团中央、教育部、财政部、人事部共同组织实施。</a:t>
            </a:r>
            <a:endPar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16" name="任意多边形: 形状 15"/>
          <p:cNvSpPr>
            <a:spLocks noChangeAspect="1"/>
          </p:cNvSpPr>
          <p:nvPr>
            <p:custDataLst>
              <p:tags r:id="rId6"/>
            </p:custDataLst>
          </p:nvPr>
        </p:nvSpPr>
        <p:spPr>
          <a:xfrm rot="10800000">
            <a:off x="429387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7"/>
            </p:custDataLst>
          </p:nvPr>
        </p:nvSpPr>
        <p:spPr>
          <a:xfrm rot="10800000">
            <a:off x="388239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8"/>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9"/>
            </p:custDataLst>
          </p:nvPr>
        </p:nvSpPr>
        <p:spPr>
          <a:xfrm>
            <a:off x="1082040" y="1881505"/>
            <a:ext cx="3730625" cy="2103120"/>
          </a:xfrm>
          <a:prstGeom prst="rect">
            <a:avLst/>
          </a:prstGeom>
          <a:noFill/>
        </p:spPr>
        <p:txBody>
          <a:bodyPr wrap="square" rtlCol="0" anchor="b" anchorCtr="0">
            <a:normAutofit fontScale="80000"/>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4. 大学生志愿服务西部计划</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10"/>
    </p:custDataLst>
  </p:cSld>
  <p:clrMapOvr>
    <a:masterClrMapping/>
  </p:clrMapOvr>
  <p:transition spd="slow" advClick="0" advTm="1000">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5703169"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5929330" y="834853"/>
            <a:ext cx="5739277" cy="5188292"/>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198235" y="1513523"/>
            <a:ext cx="5201920" cy="3830955"/>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选调生是省委组织部的后备干部，放到基层锻炼，人事权归省委组织部管辖，调动范围是全省建有党组织的各级党政机关、事业单位、人民社团。选调生可以理解成是一种特殊的干部身份。选调生由组织部门有计划地从高等院校选调品学兼优的应届大学本科及其以上毕业生到基层工作，作为党政领导干部后备人选和县级以上党政机关高素质的工作人员人选进行重点培养。</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6" name="任意多边形: 形状 15"/>
          <p:cNvSpPr>
            <a:spLocks noChangeAspect="1"/>
          </p:cNvSpPr>
          <p:nvPr>
            <p:custDataLst>
              <p:tags r:id="rId5"/>
            </p:custDataLst>
          </p:nvPr>
        </p:nvSpPr>
        <p:spPr>
          <a:xfrm rot="10800000">
            <a:off x="429387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388239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7"/>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8"/>
            </p:custDataLst>
          </p:nvPr>
        </p:nvSpPr>
        <p:spPr>
          <a:xfrm>
            <a:off x="1082040" y="1881505"/>
            <a:ext cx="3730625" cy="210312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5. 选调生</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5703169"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5929330" y="834853"/>
            <a:ext cx="5739277" cy="5188292"/>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198235" y="1098233"/>
            <a:ext cx="5201920" cy="4661535"/>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高校、科研机构和企业所承担科技重大专项、973 计划、863 计划、科技支撑计划项目以及国家自然科学基金会的重大重点项目，会聘用高校毕业生作为研究助理或辅助人员参与研究工作。高校毕业生在参与项目研究期间，享受劳务性费用和有关社会保险补助，户口、档案可存放在项目单位所在地或入学前家庭所在地人才交流中心。聘用期满，可续聘或到其他岗位就业，就业后工龄与参与项目研究期间的工作时间合并计算，社会保险缴费年限连续计算。</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6" name="任意多边形: 形状 15"/>
          <p:cNvSpPr>
            <a:spLocks noChangeAspect="1"/>
          </p:cNvSpPr>
          <p:nvPr>
            <p:custDataLst>
              <p:tags r:id="rId5"/>
            </p:custDataLst>
          </p:nvPr>
        </p:nvSpPr>
        <p:spPr>
          <a:xfrm rot="10800000">
            <a:off x="429387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388239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7"/>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8"/>
            </p:custDataLst>
          </p:nvPr>
        </p:nvSpPr>
        <p:spPr>
          <a:xfrm>
            <a:off x="1082040" y="1881505"/>
            <a:ext cx="3730625" cy="210312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6. 科研项目</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5703169" y="3787667"/>
            <a:ext cx="2720778" cy="2459577"/>
          </a:xfrm>
          <a:custGeom>
            <a:avLst/>
            <a:gdLst>
              <a:gd name="connsiteX0" fmla="*/ 0 w 2720778"/>
              <a:gd name="connsiteY0" fmla="*/ 0 h 2459577"/>
              <a:gd name="connsiteX1" fmla="*/ 226161 w 2720778"/>
              <a:gd name="connsiteY1" fmla="*/ 0 h 2459577"/>
              <a:gd name="connsiteX2" fmla="*/ 226161 w 2720778"/>
              <a:gd name="connsiteY2" fmla="*/ 2235478 h 2459577"/>
              <a:gd name="connsiteX3" fmla="*/ 2720778 w 2720778"/>
              <a:gd name="connsiteY3" fmla="*/ 2235478 h 2459577"/>
              <a:gd name="connsiteX4" fmla="*/ 2720778 w 2720778"/>
              <a:gd name="connsiteY4" fmla="*/ 2459577 h 2459577"/>
              <a:gd name="connsiteX5" fmla="*/ 0 w 2720778"/>
              <a:gd name="connsiteY5" fmla="*/ 2459577 h 245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0778" h="2459577">
                <a:moveTo>
                  <a:pt x="0" y="0"/>
                </a:moveTo>
                <a:lnTo>
                  <a:pt x="226161" y="0"/>
                </a:lnTo>
                <a:lnTo>
                  <a:pt x="226161" y="2235478"/>
                </a:lnTo>
                <a:lnTo>
                  <a:pt x="2720778" y="2235478"/>
                </a:lnTo>
                <a:lnTo>
                  <a:pt x="2720778" y="2459577"/>
                </a:lnTo>
                <a:lnTo>
                  <a:pt x="0" y="2459577"/>
                </a:lnTo>
                <a:close/>
              </a:path>
            </a:pathLst>
          </a:cu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2"/>
            </p:custDataLst>
          </p:nvPr>
        </p:nvSpPr>
        <p:spPr>
          <a:xfrm>
            <a:off x="10241601" y="610754"/>
            <a:ext cx="1653167" cy="1494459"/>
          </a:xfrm>
          <a:prstGeom prst="rect">
            <a:avLst/>
          </a:prstGeom>
          <a:solidFill>
            <a:srgbClr val="5B9BD5">
              <a:lumMod val="20000"/>
              <a:lumOff val="80000"/>
              <a:alpha val="60000"/>
            </a:srgbClr>
          </a:solidFill>
          <a:ln w="76200">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3"/>
            </p:custDataLst>
          </p:nvPr>
        </p:nvSpPr>
        <p:spPr>
          <a:xfrm>
            <a:off x="5929330" y="834853"/>
            <a:ext cx="5739277" cy="5188292"/>
          </a:xfrm>
          <a:prstGeom prst="rect">
            <a:avLst/>
          </a:prstGeom>
          <a:solidFill>
            <a:srgbClr val="FFFFFF"/>
          </a:solid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198235" y="1098233"/>
            <a:ext cx="5201920" cy="4661535"/>
          </a:xfrm>
          <a:prstGeom prst="rect">
            <a:avLst/>
          </a:prstGeom>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50000"/>
              </a:lnSpc>
              <a:spcBef>
                <a:spcPts val="0"/>
              </a:spcBef>
              <a:spcAft>
                <a:spcPts val="400"/>
              </a:spcAft>
              <a:buClr>
                <a:srgbClr val="5B9BD5">
                  <a:lumMod val="20000"/>
                  <a:lumOff val="80000"/>
                </a:srgbClr>
              </a:buClr>
              <a:buSzPct val="100000"/>
              <a:buFont typeface="Wingdings" panose="05000000000000000000" pitchFamily="2" charset="2"/>
              <a:buChar char="n"/>
            </a:pPr>
            <a:r>
              <a:rPr lang="zh-CN" altLang="en-US">
                <a:solidFill>
                  <a:sysClr val="windowText" lastClr="000000"/>
                </a:solidFill>
                <a:uFillTx/>
                <a:latin typeface="Arial" panose="020B0604020202020204" pitchFamily="34" charset="0"/>
                <a:ea typeface="微软雅黑" panose="020B0503020204020204" charset="-122"/>
              </a:rPr>
              <a:t>2008 年，中组部、教育部、财政部、人力资源和社会保障部，计划用五年时间选聘10 万名高校毕业生到农村担任村委会主任助理、村党支部书记助理或团支部书记、副书记等职务。工作期限一般为2 ～ 3 年。大学生村干部享受全额拨款事业单位工资待遇，直接转正定级，薪级工资高定一级，同时享受有关政策规定的各项社会保险、住房公积金、住房补贴；对符合条件的大学生村干部给予助学贷款财政代偿、创业贷款由财政贴息等政策；同时在公务员招录考试中会安排专门职位面向大学生村干部。</a:t>
            </a:r>
            <a:endParaRPr lang="zh-CN" altLang="en-US">
              <a:solidFill>
                <a:sysClr val="windowText" lastClr="000000"/>
              </a:solidFill>
              <a:uFillTx/>
              <a:latin typeface="Arial" panose="020B0604020202020204" pitchFamily="34" charset="0"/>
              <a:ea typeface="微软雅黑" panose="020B0503020204020204" charset="-122"/>
            </a:endParaRPr>
          </a:p>
        </p:txBody>
      </p:sp>
      <p:sp>
        <p:nvSpPr>
          <p:cNvPr id="16" name="任意多边形: 形状 15"/>
          <p:cNvSpPr>
            <a:spLocks noChangeAspect="1"/>
          </p:cNvSpPr>
          <p:nvPr>
            <p:custDataLst>
              <p:tags r:id="rId5"/>
            </p:custDataLst>
          </p:nvPr>
        </p:nvSpPr>
        <p:spPr>
          <a:xfrm rot="10800000">
            <a:off x="429387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任意多边形: 形状 16"/>
          <p:cNvSpPr>
            <a:spLocks noChangeAspect="1"/>
          </p:cNvSpPr>
          <p:nvPr>
            <p:custDataLst>
              <p:tags r:id="rId6"/>
            </p:custDataLst>
          </p:nvPr>
        </p:nvSpPr>
        <p:spPr>
          <a:xfrm rot="10800000">
            <a:off x="3882390" y="1264920"/>
            <a:ext cx="313055" cy="48196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斜纹 17"/>
          <p:cNvSpPr/>
          <p:nvPr>
            <p:custDataLst>
              <p:tags r:id="rId7"/>
            </p:custDataLst>
          </p:nvPr>
        </p:nvSpPr>
        <p:spPr>
          <a:xfrm>
            <a:off x="-11850" y="0"/>
            <a:ext cx="1934308" cy="1934308"/>
          </a:xfrm>
          <a:prstGeom prst="diagStripe">
            <a:avLst>
              <a:gd name="adj" fmla="val 66970"/>
            </a:avLst>
          </a:pr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8"/>
            </p:custDataLst>
          </p:nvPr>
        </p:nvSpPr>
        <p:spPr>
          <a:xfrm>
            <a:off x="1082040" y="1881505"/>
            <a:ext cx="3730625" cy="2103120"/>
          </a:xfrm>
          <a:prstGeom prst="rect">
            <a:avLst/>
          </a:prstGeom>
          <a:noFill/>
        </p:spPr>
        <p:txBody>
          <a:bodyPr wrap="square" rtlCol="0" anchor="b" anchorCtr="0">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7. 大学生</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村干部</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34085" y="1099820"/>
            <a:ext cx="5043170" cy="460375"/>
          </a:xfrm>
          <a:prstGeom prst="rect">
            <a:avLst/>
          </a:prstGeom>
          <a:noFill/>
        </p:spPr>
        <p:txBody>
          <a:bodyPr wrap="none" rtlCol="0" anchor="t">
            <a:spAutoFit/>
          </a:bodyPr>
          <a:p>
            <a:pPr marL="0" marR="0" lvl="0" indent="0" algn="l" defTabSz="914400" rtl="0" eaLnBrk="1" fontAlgn="auto" latinLnBrk="0" hangingPunct="1">
              <a:lnSpc>
                <a:spcPct val="120000"/>
              </a:lnSpc>
              <a:buClrTx/>
              <a:buSzTx/>
              <a:buFontTx/>
              <a:buNone/>
            </a:pPr>
            <a:r>
              <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rPr>
              <a:t>1、面对就业要考虑自己的兴趣与专业</a:t>
            </a:r>
            <a:endPar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10" name="Group 9"/>
          <p:cNvGrpSpPr/>
          <p:nvPr>
            <p:custDataLst>
              <p:tags r:id="rId1"/>
            </p:custDataLst>
          </p:nvPr>
        </p:nvGrpSpPr>
        <p:grpSpPr>
          <a:xfrm>
            <a:off x="934085" y="1560195"/>
            <a:ext cx="10324465" cy="1786255"/>
            <a:chOff x="1471" y="2735"/>
            <a:chExt cx="16259" cy="2813"/>
          </a:xfrm>
        </p:grpSpPr>
        <p:cxnSp>
          <p:nvCxnSpPr>
            <p:cNvPr id="5" name="直接连接符 3"/>
            <p:cNvCxnSpPr/>
            <p:nvPr>
              <p:custDataLst>
                <p:tags r:id="rId2"/>
              </p:custDataLst>
            </p:nvPr>
          </p:nvCxnSpPr>
          <p:spPr>
            <a:xfrm>
              <a:off x="1471" y="2886"/>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custDataLst>
                <p:tags r:id="rId3"/>
              </p:custDataLst>
            </p:nvPr>
          </p:nvGrpSpPr>
          <p:grpSpPr>
            <a:xfrm>
              <a:off x="16061" y="2735"/>
              <a:ext cx="1607" cy="240"/>
              <a:chOff x="12103" y="3344"/>
              <a:chExt cx="1607" cy="240"/>
            </a:xfrm>
          </p:grpSpPr>
          <p:sp>
            <p:nvSpPr>
              <p:cNvPr id="6" name="矩形 4"/>
              <p:cNvSpPr/>
              <p:nvPr>
                <p:custDataLst>
                  <p:tags r:id="rId4"/>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矩形 5"/>
              <p:cNvSpPr/>
              <p:nvPr>
                <p:custDataLst>
                  <p:tags r:id="rId5"/>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矩形 6"/>
              <p:cNvSpPr/>
              <p:nvPr>
                <p:custDataLst>
                  <p:tags r:id="rId6"/>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矩形 7"/>
              <p:cNvSpPr/>
              <p:nvPr>
                <p:custDataLst>
                  <p:tags r:id="rId7"/>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12" name="直接连接符 1"/>
            <p:cNvCxnSpPr/>
            <p:nvPr>
              <p:custDataLst>
                <p:tags r:id="rId8"/>
              </p:custDataLst>
            </p:nvPr>
          </p:nvCxnSpPr>
          <p:spPr>
            <a:xfrm>
              <a:off x="3350" y="5428"/>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3" name="组合 2"/>
            <p:cNvGrpSpPr/>
            <p:nvPr>
              <p:custDataLst>
                <p:tags r:id="rId9"/>
              </p:custDataLst>
            </p:nvPr>
          </p:nvGrpSpPr>
          <p:grpSpPr>
            <a:xfrm>
              <a:off x="1471" y="5308"/>
              <a:ext cx="1607" cy="240"/>
              <a:chOff x="5368" y="6426"/>
              <a:chExt cx="1607" cy="240"/>
            </a:xfrm>
          </p:grpSpPr>
          <p:sp>
            <p:nvSpPr>
              <p:cNvPr id="14" name="矩形 12"/>
              <p:cNvSpPr/>
              <p:nvPr>
                <p:custDataLst>
                  <p:tags r:id="rId10"/>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矩形 13"/>
              <p:cNvSpPr/>
              <p:nvPr>
                <p:custDataLst>
                  <p:tags r:id="rId11"/>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矩形 14"/>
              <p:cNvSpPr/>
              <p:nvPr>
                <p:custDataLst>
                  <p:tags r:id="rId12"/>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5"/>
              <p:cNvSpPr/>
              <p:nvPr>
                <p:custDataLst>
                  <p:tags r:id="rId13"/>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18" name="Title 6"/>
          <p:cNvSpPr txBox="1"/>
          <p:nvPr>
            <p:custDataLst>
              <p:tags r:id="rId14"/>
            </p:custDataLst>
          </p:nvPr>
        </p:nvSpPr>
        <p:spPr>
          <a:xfrm>
            <a:off x="934085" y="1864995"/>
            <a:ext cx="10324466" cy="107886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marL="36195" lvl="0" algn="just" fontAlgn="ctr">
              <a:lnSpc>
                <a:spcPct val="130000"/>
              </a:lnSpc>
              <a:spcBef>
                <a:spcPts val="1200"/>
              </a:spcBef>
              <a:spcAft>
                <a:spcPts val="0"/>
              </a:spcAft>
              <a:buSzPct val="100000"/>
              <a:buFont typeface="Wingdings 3" panose="05040102010807070707" charset="0"/>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首先找工作要考虑的事自己的兴趣和自己的专业，其中兴趣是关键，毕竟要是有兴趣的话工作起来也是干劲十足，反之则是度日如年了，想要找到适合自己的工作就必须要问明白自己的兴趣是什么，了解了自己所感兴趣的方面才能针对这方面去找工作。</a:t>
            </a:r>
            <a:endParaRPr lang="zh-CN" altLang="en-US" sz="1800" dirty="0">
              <a:solidFill>
                <a:srgbClr val="222222">
                  <a:lumMod val="75000"/>
                  <a:lumOff val="25000"/>
                </a:srgbClr>
              </a:solidFill>
              <a:latin typeface="微软雅黑" panose="020B0503020204020204" charset="-122"/>
              <a:ea typeface="微软雅黑" panose="020B0503020204020204" charset="-122"/>
              <a:sym typeface="+mn-ea"/>
            </a:endParaRPr>
          </a:p>
        </p:txBody>
      </p:sp>
      <p:sp>
        <p:nvSpPr>
          <p:cNvPr id="3" name="文本框 2"/>
          <p:cNvSpPr txBox="1"/>
          <p:nvPr/>
        </p:nvSpPr>
        <p:spPr>
          <a:xfrm>
            <a:off x="934085" y="3904615"/>
            <a:ext cx="4456430" cy="460375"/>
          </a:xfrm>
          <a:prstGeom prst="rect">
            <a:avLst/>
          </a:prstGeom>
          <a:noFill/>
        </p:spPr>
        <p:txBody>
          <a:bodyPr wrap="none" rtlCol="0" anchor="t">
            <a:spAutoFit/>
          </a:bodyPr>
          <a:p>
            <a:pPr marL="0" marR="0" lvl="0" indent="0" algn="l" defTabSz="914400" rtl="0" eaLnBrk="1" fontAlgn="auto" latinLnBrk="0" hangingPunct="1">
              <a:lnSpc>
                <a:spcPct val="120000"/>
              </a:lnSpc>
              <a:buClrTx/>
              <a:buSzTx/>
              <a:buFontTx/>
              <a:buNone/>
            </a:pPr>
            <a:r>
              <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rPr>
              <a:t>2、面对就业要考虑有前途的工作</a:t>
            </a:r>
            <a:endParaRPr lang="zh-CN" altLang="en-US" sz="2000" b="1" spc="300" dirty="0">
              <a:latin typeface="Microsoft YaHei Bold" panose="020B0503020204020204" charset="-122"/>
              <a:ea typeface="Microsoft YaHei Bold" panose="020B0503020204020204" charset="-122"/>
              <a:cs typeface="Microsoft YaHei Bold" panose="020B0503020204020204" charset="-122"/>
              <a:sym typeface="+mn-ea"/>
            </a:endParaRPr>
          </a:p>
        </p:txBody>
      </p:sp>
      <p:grpSp>
        <p:nvGrpSpPr>
          <p:cNvPr id="4" name="Group 9"/>
          <p:cNvGrpSpPr/>
          <p:nvPr>
            <p:custDataLst>
              <p:tags r:id="rId15"/>
            </p:custDataLst>
          </p:nvPr>
        </p:nvGrpSpPr>
        <p:grpSpPr>
          <a:xfrm>
            <a:off x="934085" y="4364990"/>
            <a:ext cx="10324465" cy="1786255"/>
            <a:chOff x="1471" y="2735"/>
            <a:chExt cx="16259" cy="2813"/>
          </a:xfrm>
        </p:grpSpPr>
        <p:cxnSp>
          <p:nvCxnSpPr>
            <p:cNvPr id="19" name="直接连接符 3"/>
            <p:cNvCxnSpPr/>
            <p:nvPr>
              <p:custDataLst>
                <p:tags r:id="rId16"/>
              </p:custDataLst>
            </p:nvPr>
          </p:nvCxnSpPr>
          <p:spPr>
            <a:xfrm>
              <a:off x="1471" y="2886"/>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custDataLst>
                <p:tags r:id="rId17"/>
              </p:custDataLst>
            </p:nvPr>
          </p:nvGrpSpPr>
          <p:grpSpPr>
            <a:xfrm>
              <a:off x="16061" y="2735"/>
              <a:ext cx="1607" cy="240"/>
              <a:chOff x="12103" y="3344"/>
              <a:chExt cx="1607" cy="240"/>
            </a:xfrm>
          </p:grpSpPr>
          <p:sp>
            <p:nvSpPr>
              <p:cNvPr id="21" name="矩形 4"/>
              <p:cNvSpPr/>
              <p:nvPr>
                <p:custDataLst>
                  <p:tags r:id="rId18"/>
                </p:custDataLst>
              </p:nvPr>
            </p:nvSpPr>
            <p:spPr>
              <a:xfrm>
                <a:off x="12103"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矩形 5"/>
              <p:cNvSpPr/>
              <p:nvPr>
                <p:custDataLst>
                  <p:tags r:id="rId19"/>
                </p:custDataLst>
              </p:nvPr>
            </p:nvSpPr>
            <p:spPr>
              <a:xfrm>
                <a:off x="12548"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矩形 6"/>
              <p:cNvSpPr/>
              <p:nvPr>
                <p:custDataLst>
                  <p:tags r:id="rId20"/>
                </p:custDataLst>
              </p:nvPr>
            </p:nvSpPr>
            <p:spPr>
              <a:xfrm>
                <a:off x="13025"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7"/>
              <p:cNvSpPr/>
              <p:nvPr>
                <p:custDataLst>
                  <p:tags r:id="rId21"/>
                </p:custDataLst>
              </p:nvPr>
            </p:nvSpPr>
            <p:spPr>
              <a:xfrm>
                <a:off x="13470" y="3344"/>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cxnSp>
          <p:nvCxnSpPr>
            <p:cNvPr id="25" name="直接连接符 1"/>
            <p:cNvCxnSpPr/>
            <p:nvPr>
              <p:custDataLst>
                <p:tags r:id="rId22"/>
              </p:custDataLst>
            </p:nvPr>
          </p:nvCxnSpPr>
          <p:spPr>
            <a:xfrm>
              <a:off x="3350" y="5428"/>
              <a:ext cx="14380" cy="0"/>
            </a:xfrm>
            <a:prstGeom prst="line">
              <a:avLst/>
            </a:prstGeom>
            <a:solidFill>
              <a:schemeClr val="accent1">
                <a:lumMod val="40000"/>
                <a:lumOff val="60000"/>
              </a:schemeClr>
            </a:solidFill>
            <a:ln w="317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
            <p:cNvGrpSpPr/>
            <p:nvPr>
              <p:custDataLst>
                <p:tags r:id="rId23"/>
              </p:custDataLst>
            </p:nvPr>
          </p:nvGrpSpPr>
          <p:grpSpPr>
            <a:xfrm>
              <a:off x="1471" y="5308"/>
              <a:ext cx="1607" cy="240"/>
              <a:chOff x="5368" y="6426"/>
              <a:chExt cx="1607" cy="240"/>
            </a:xfrm>
          </p:grpSpPr>
          <p:sp>
            <p:nvSpPr>
              <p:cNvPr id="27" name="矩形 12"/>
              <p:cNvSpPr/>
              <p:nvPr>
                <p:custDataLst>
                  <p:tags r:id="rId24"/>
                </p:custDataLst>
              </p:nvPr>
            </p:nvSpPr>
            <p:spPr>
              <a:xfrm>
                <a:off x="5368"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矩形 13"/>
              <p:cNvSpPr/>
              <p:nvPr>
                <p:custDataLst>
                  <p:tags r:id="rId25"/>
                </p:custDataLst>
              </p:nvPr>
            </p:nvSpPr>
            <p:spPr>
              <a:xfrm>
                <a:off x="5813"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矩形 14"/>
              <p:cNvSpPr/>
              <p:nvPr>
                <p:custDataLst>
                  <p:tags r:id="rId26"/>
                </p:custDataLst>
              </p:nvPr>
            </p:nvSpPr>
            <p:spPr>
              <a:xfrm>
                <a:off x="6290"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矩形 15"/>
              <p:cNvSpPr/>
              <p:nvPr>
                <p:custDataLst>
                  <p:tags r:id="rId27"/>
                </p:custDataLst>
              </p:nvPr>
            </p:nvSpPr>
            <p:spPr>
              <a:xfrm>
                <a:off x="6735" y="6426"/>
                <a:ext cx="240" cy="2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sp>
        <p:nvSpPr>
          <p:cNvPr id="31" name="Title 6"/>
          <p:cNvSpPr txBox="1"/>
          <p:nvPr>
            <p:custDataLst>
              <p:tags r:id="rId28"/>
            </p:custDataLst>
          </p:nvPr>
        </p:nvSpPr>
        <p:spPr>
          <a:xfrm>
            <a:off x="934085" y="4709795"/>
            <a:ext cx="10324466" cy="996315"/>
          </a:xfrm>
          <a:prstGeom prst="rect">
            <a:avLst/>
          </a:prstGeom>
          <a:noFill/>
        </p:spPr>
        <p:txBody>
          <a:bodyPr wrap="square" lIns="101600" tIns="0" rIns="82550" bIns="0" rtlCol="0" anchor="t" anchorCtr="0">
            <a:spAutoFit/>
          </a:bodyPr>
          <a:lstStyle>
            <a:defPPr>
              <a:defRPr lang="zh-CN"/>
            </a:defPPr>
            <a:lvl1pPr fontAlgn="auto">
              <a:lnSpc>
                <a:spcPct val="130000"/>
              </a:lnSpc>
              <a:spcAft>
                <a:spcPts val="1000"/>
              </a:spcAft>
              <a:defRPr sz="1600" spc="150"/>
            </a:lvl1pPr>
          </a:lstStyle>
          <a:p>
            <a:pPr defTabSz="457200">
              <a:lnSpc>
                <a:spcPct val="120000"/>
              </a:lnSpc>
            </a:pPr>
            <a:r>
              <a:rPr lang="zh-CN" altLang="en-US" sz="1800" dirty="0">
                <a:solidFill>
                  <a:srgbClr val="222222">
                    <a:lumMod val="75000"/>
                    <a:lumOff val="25000"/>
                  </a:srgbClr>
                </a:solidFill>
                <a:latin typeface="微软雅黑" panose="020B0503020204020204" charset="-122"/>
                <a:ea typeface="微软雅黑" panose="020B0503020204020204" charset="-122"/>
                <a:sym typeface="+mn-ea"/>
              </a:rPr>
              <a:t>其实要是没找到自己感兴趣或者专业对口的工作也没什么，因为，现在的'大学生很多都没能如愿以偿的找到感兴趣或者专业对口的工作。所以自己可以找一个自己觉得待遇不错或者是有前途的工作先做着，这样可以解决刚出大学校门没有工作的尴尬境况。</a:t>
            </a:r>
            <a:endParaRPr lang="zh-CN" altLang="en-US" sz="1800" dirty="0">
              <a:solidFill>
                <a:srgbClr val="222222">
                  <a:lumMod val="75000"/>
                  <a:lumOff val="25000"/>
                </a:srgbClr>
              </a:solidFill>
              <a:latin typeface="微软雅黑" panose="020B0503020204020204" charset="-122"/>
              <a:ea typeface="微软雅黑" panose="020B0503020204020204" charset="-122"/>
              <a:sym typeface="+mn-ea"/>
            </a:endParaRPr>
          </a:p>
        </p:txBody>
      </p:sp>
      <p:sp>
        <p:nvSpPr>
          <p:cNvPr id="114" name="文本框 113"/>
          <p:cNvSpPr txBox="1"/>
          <p:nvPr>
            <p:custDataLst>
              <p:tags r:id="rId29"/>
            </p:custDataLst>
          </p:nvPr>
        </p:nvSpPr>
        <p:spPr>
          <a:xfrm>
            <a:off x="1022350" y="354013"/>
            <a:ext cx="8954770" cy="583565"/>
          </a:xfrm>
          <a:prstGeom prst="rect">
            <a:avLst/>
          </a:prstGeom>
          <a:noFill/>
        </p:spPr>
        <p:txBody>
          <a:bodyPr wrap="square" rtlCol="0" anchor="ctr" anchorCtr="0">
            <a:spAutoFit/>
          </a:bodyPr>
          <a:lstStyle>
            <a:defPPr>
              <a:defRPr lang="zh-CN"/>
            </a:defPPr>
            <a:lvl1pPr>
              <a:defRPr sz="6000">
                <a:solidFill>
                  <a:srgbClr val="004080"/>
                </a:solidFill>
                <a:latin typeface="时尚中黑简体" panose="01010104010101010101" pitchFamily="2" charset="-122"/>
                <a:ea typeface="时尚中黑简体" panose="01010104010101010101" pitchFamily="2" charset="-122"/>
              </a:defRPr>
            </a:lvl1pPr>
          </a:lstStyle>
          <a:p>
            <a:pPr algn="ctr"/>
            <a:r>
              <a:rPr lang="en-US" altLang="zh-CN" sz="3200" b="1" dirty="0">
                <a:solidFill>
                  <a:schemeClr val="tx1"/>
                </a:solidFill>
                <a:latin typeface="微软雅黑" panose="020B0503020204020204" charset="-122"/>
                <a:ea typeface="微软雅黑" panose="020B0503020204020204" charset="-122"/>
                <a:cs typeface="+mn-ea"/>
              </a:rPr>
              <a:t>大学生选择就业要考虑什么</a:t>
            </a:r>
            <a:endParaRPr lang="en-US" altLang="zh-CN" sz="3200" b="1" dirty="0">
              <a:solidFill>
                <a:schemeClr val="tx1"/>
              </a:solidFill>
              <a:latin typeface="微软雅黑" panose="020B0503020204020204" charset="-122"/>
              <a:ea typeface="微软雅黑" panose="020B0503020204020204" charset="-122"/>
              <a:cs typeface="+mn-ea"/>
            </a:endParaRPr>
          </a:p>
        </p:txBody>
      </p:sp>
    </p:spTree>
    <p:custDataLst>
      <p:tags r:id="rId30"/>
    </p:custDataLst>
  </p:cSld>
  <p:clrMapOvr>
    <a:masterClrMapping/>
  </p:clrMapOvr>
  <p:transition spd="slow" advClick="0" advTm="1000">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229235" y="3858260"/>
            <a:ext cx="4129405" cy="2799080"/>
          </a:xfrm>
          <a:prstGeom prst="rect">
            <a:avLst/>
          </a:prstGeom>
          <a:blipFill>
            <a:blip r:embed="rId2"/>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pic>
        <p:nvPicPr>
          <p:cNvPr id="12" name="图片 11" descr="C:\Users\Kingsoft\Desktop\活动\cooperation-coworking-day-1543895.jpgcooperation-coworking-day-1543895"/>
          <p:cNvPicPr>
            <a:picLocks noChangeAspect="1"/>
          </p:cNvPicPr>
          <p:nvPr>
            <p:custDataLst>
              <p:tags r:id="rId3"/>
            </p:custDataLst>
          </p:nvPr>
        </p:nvPicPr>
        <p:blipFill rotWithShape="1">
          <a:blip r:embed="rId4"/>
          <a:srcRect/>
          <a:stretch>
            <a:fillRect/>
          </a:stretch>
        </p:blipFill>
        <p:spPr>
          <a:xfrm>
            <a:off x="6089975" y="0"/>
            <a:ext cx="6108045" cy="3464616"/>
          </a:xfrm>
          <a:prstGeom prst="rect">
            <a:avLst/>
          </a:prstGeom>
        </p:spPr>
      </p:pic>
      <p:sp>
        <p:nvSpPr>
          <p:cNvPr id="451" name="三角形"/>
          <p:cNvSpPr/>
          <p:nvPr>
            <p:custDataLst>
              <p:tags r:id="rId5"/>
            </p:custDataLst>
          </p:nvPr>
        </p:nvSpPr>
        <p:spPr>
          <a:xfrm rot="16200000">
            <a:off x="5837179" y="5025335"/>
            <a:ext cx="362629" cy="203198"/>
          </a:xfrm>
          <a:prstGeom prst="triangle">
            <a:avLst/>
          </a:prstGeom>
          <a:solidFill>
            <a:srgbClr val="FFFFFF"/>
          </a:solidFill>
          <a:ln w="12700">
            <a:miter lim="400000"/>
          </a:ln>
        </p:spPr>
        <p:txBody>
          <a:bodyPr lIns="45719" rIns="45719" anchor="ctr"/>
          <a:p>
            <a:pPr algn="ctr">
              <a:defRPr>
                <a:solidFill>
                  <a:srgbClr val="FFFFFF"/>
                </a:solidFill>
              </a:defRPr>
            </a:pPr>
          </a:p>
        </p:txBody>
      </p:sp>
      <p:sp>
        <p:nvSpPr>
          <p:cNvPr id="453" name="Far far away, behind the word mountains, far from the countries Vokalia and Consonantia, there live the blind texts. Separated they live in Bookmarksgrove right at the coast of the Semantics, a large language ocean.…"/>
          <p:cNvSpPr txBox="1"/>
          <p:nvPr>
            <p:custDataLst>
              <p:tags r:id="rId6"/>
            </p:custDataLst>
          </p:nvPr>
        </p:nvSpPr>
        <p:spPr>
          <a:xfrm>
            <a:off x="6812280" y="4065905"/>
            <a:ext cx="4591050" cy="2122170"/>
          </a:xfrm>
          <a:prstGeom prst="rect">
            <a:avLst/>
          </a:prstGeom>
          <a:noFill/>
          <a:ln w="12700" cap="flat">
            <a:noFill/>
            <a:miter lim="400000"/>
          </a:ln>
          <a:effectLst/>
        </p:spPr>
        <p:txBody>
          <a:bodyPr wrap="square" lIns="45719" tIns="0" rIns="45719" bIns="45719" numCol="1" anchor="t">
            <a:spAutoFit/>
          </a:bodyPr>
          <a:p>
            <a:pPr>
              <a:lnSpc>
                <a:spcPct val="150000"/>
              </a:lnSpc>
              <a:spcBef>
                <a:spcPct val="0"/>
              </a:spcBef>
            </a:pPr>
            <a:r>
              <a:rPr lang="zh-CN" altLang="en-US" b="1" spc="150">
                <a:solidFill>
                  <a:srgbClr val="000000">
                    <a:lumMod val="65000"/>
                    <a:lumOff val="35000"/>
                  </a:srgbClr>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rPr>
              <a:t>升学就是进入比原来高一级的学校或年级学习，大学生在毕业时面临着升学与就业的选择。一般来说，更高的学历与更体面的工作、更高的待遇是相关的，所以，一部分大学生会选择升学。</a:t>
            </a:r>
            <a:endParaRPr lang="zh-CN" altLang="en-US" b="1" spc="150">
              <a:solidFill>
                <a:srgbClr val="000000">
                  <a:lumMod val="65000"/>
                  <a:lumOff val="35000"/>
                </a:srgbClr>
              </a:solidFill>
              <a:latin typeface="Microsoft YaHei Bold" panose="020B0503020204020204" charset="-122"/>
              <a:ea typeface="Microsoft YaHei Bold" panose="020B0503020204020204" charset="-122"/>
              <a:cs typeface="微软雅黑" panose="020B0503020204020204" charset="-122"/>
              <a:sym typeface="Arial" panose="020B0604020202020204" pitchFamily="34" charset="0"/>
            </a:endParaRPr>
          </a:p>
        </p:txBody>
      </p:sp>
      <p:sp>
        <p:nvSpPr>
          <p:cNvPr id="456" name="正方形"/>
          <p:cNvSpPr/>
          <p:nvPr>
            <p:custDataLst>
              <p:tags r:id="rId7"/>
            </p:custDataLst>
          </p:nvPr>
        </p:nvSpPr>
        <p:spPr>
          <a:xfrm>
            <a:off x="1156944" y="942426"/>
            <a:ext cx="3695308" cy="3695308"/>
          </a:xfrm>
          <a:prstGeom prst="rect">
            <a:avLst/>
          </a:prstGeom>
          <a:ln w="101600">
            <a:solidFill>
              <a:srgbClr val="FFC000"/>
            </a:solidFill>
            <a:miter/>
          </a:ln>
        </p:spPr>
        <p:txBody>
          <a:bodyPr lIns="45719" rIns="45719" anchor="ctr"/>
          <a:p>
            <a:pPr algn="ctr">
              <a:defRPr>
                <a:solidFill>
                  <a:srgbClr val="FFFFFF"/>
                </a:solidFill>
              </a:defRPr>
            </a:pPr>
            <a:endParaRPr>
              <a:solidFill>
                <a:srgbClr val="E34D4D"/>
              </a:solidFill>
            </a:endParaRPr>
          </a:p>
        </p:txBody>
      </p:sp>
      <p:sp>
        <p:nvSpPr>
          <p:cNvPr id="457" name="TWO…"/>
          <p:cNvSpPr txBox="1"/>
          <p:nvPr>
            <p:custDataLst>
              <p:tags r:id="rId8"/>
            </p:custDataLst>
          </p:nvPr>
        </p:nvSpPr>
        <p:spPr>
          <a:xfrm>
            <a:off x="1892300" y="1129665"/>
            <a:ext cx="2794635" cy="2122805"/>
          </a:xfrm>
          <a:prstGeom prst="rect">
            <a:avLst/>
          </a:prstGeom>
          <a:ln w="12700">
            <a:miter lim="400000"/>
          </a:ln>
        </p:spPr>
        <p:txBody>
          <a:bodyPr wrap="square" lIns="45719" rIns="45719" anchor="ctr" anchorCtr="0">
            <a:spAutoFit/>
          </a:bodyPr>
          <a:p>
            <a:pPr algn="ctr">
              <a:lnSpc>
                <a:spcPct val="100000"/>
              </a:lnSpc>
              <a:defRPr sz="3200">
                <a:solidFill>
                  <a:srgbClr val="404040"/>
                </a:solidFill>
                <a:latin typeface="Arial" panose="020B0604020202020204" pitchFamily="34" charset="0"/>
                <a:ea typeface="微软雅黑" panose="020B0503020204020204" charset="-122"/>
                <a:cs typeface="+mn-ea"/>
                <a:sym typeface="Helvetica" panose="020B0604020202030204"/>
              </a:defRPr>
            </a:pPr>
            <a:r>
              <a:rPr lang="zh-CN" altLang="en-US" sz="4400" b="1" spc="300">
                <a:solidFill>
                  <a:srgbClr val="FFC000"/>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rPr>
              <a:t>升学——更好就业的选择</a:t>
            </a:r>
            <a:endParaRPr lang="zh-CN" altLang="en-US" sz="4400" b="1" spc="300">
              <a:solidFill>
                <a:srgbClr val="FFC000"/>
              </a:solidFill>
              <a:latin typeface="汉仪旗黑-80S" panose="00020600040101010101" pitchFamily="18" charset="-122"/>
              <a:ea typeface="汉仪旗黑-80S" panose="00020600040101010101" pitchFamily="18" charset="-122"/>
              <a:cs typeface="微软雅黑" panose="020B0503020204020204" charset="-122"/>
              <a:sym typeface="Arial" panose="020B0604020202020204" pitchFamily="34" charset="0"/>
            </a:endParaRPr>
          </a:p>
        </p:txBody>
      </p:sp>
      <p:sp>
        <p:nvSpPr>
          <p:cNvPr id="452" name="三角形"/>
          <p:cNvSpPr/>
          <p:nvPr>
            <p:custDataLst>
              <p:tags r:id="rId9"/>
            </p:custDataLst>
          </p:nvPr>
        </p:nvSpPr>
        <p:spPr>
          <a:xfrm rot="5400000" flipH="1">
            <a:off x="6016281" y="1667566"/>
            <a:ext cx="362629" cy="203198"/>
          </a:xfrm>
          <a:prstGeom prst="triangle">
            <a:avLst/>
          </a:prstGeom>
          <a:solidFill>
            <a:srgbClr val="FFFFFF"/>
          </a:solidFill>
          <a:ln w="12700">
            <a:miter lim="400000"/>
          </a:ln>
        </p:spPr>
        <p:txBody>
          <a:bodyPr lIns="45719" rIns="45719" anchor="ctr"/>
          <a:p>
            <a:pPr algn="ctr">
              <a:defRPr>
                <a:solidFill>
                  <a:srgbClr val="FFFFFF"/>
                </a:solidFill>
              </a:defRPr>
            </a:pPr>
          </a:p>
        </p:txBody>
      </p:sp>
      <p:sp>
        <p:nvSpPr>
          <p:cNvPr id="11" name="加号"/>
          <p:cNvSpPr/>
          <p:nvPr>
            <p:custDataLst>
              <p:tags r:id="rId10"/>
            </p:custDataLst>
          </p:nvPr>
        </p:nvSpPr>
        <p:spPr>
          <a:xfrm>
            <a:off x="1369004" y="1174409"/>
            <a:ext cx="414076" cy="414076"/>
          </a:xfrm>
          <a:prstGeom prst="plus">
            <a:avLst>
              <a:gd name="adj" fmla="val 36980"/>
            </a:avLst>
          </a:prstGeom>
          <a:solidFill>
            <a:srgbClr val="FFC000"/>
          </a:solidFill>
          <a:ln w="12700">
            <a:miter lim="400000"/>
          </a:ln>
        </p:spPr>
        <p:txBody>
          <a:bodyPr lIns="45719" rIns="45719" anchor="ctr"/>
          <a:p>
            <a:pPr algn="ctr">
              <a:defRPr>
                <a:solidFill>
                  <a:srgbClr val="FFFFFF"/>
                </a:solidFill>
              </a:defRPr>
            </a:p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5175" y="3387090"/>
            <a:ext cx="5880735" cy="909320"/>
            <a:chOff x="6458680" y="2499297"/>
            <a:chExt cx="3875873" cy="909582"/>
          </a:xfrm>
        </p:grpSpPr>
        <p:sp>
          <p:nvSpPr>
            <p:cNvPr id="45" name="TextBox 26"/>
            <p:cNvSpPr txBox="1"/>
            <p:nvPr/>
          </p:nvSpPr>
          <p:spPr>
            <a:xfrm>
              <a:off x="6458680" y="2509908"/>
              <a:ext cx="880368" cy="76857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734"/>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6"/>
            </p:custDataLst>
          </p:nvPr>
        </p:nvSpPr>
        <p:spPr>
          <a:xfrm>
            <a:off x="669882" y="2804659"/>
            <a:ext cx="10852237" cy="217614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Clr>
                <a:srgbClr val="808080"/>
              </a:buClr>
              <a:buSzPct val="100000"/>
              <a:buFont typeface="WPS-Bullets" pitchFamily="2" charset="0"/>
              <a:buChar char=""/>
            </a:pPr>
            <a:r>
              <a:rPr lang="zh-CN" altLang="en-US" sz="1800" b="1">
                <a:solidFill>
                  <a:srgbClr val="000000">
                    <a:lumMod val="65000"/>
                    <a:lumOff val="35000"/>
                  </a:srgbClr>
                </a:solidFill>
                <a:latin typeface="Arial" panose="020B0604020202020204" pitchFamily="34" charset="0"/>
                <a:ea typeface="微软雅黑" panose="020B0503020204020204" charset="-122"/>
              </a:rPr>
              <a:t>随着时代的发展，社会日益进步，人才市场竞争的日趋激烈与就业形势的日益严峻不断地凸显，大学生的数量明显的供大于求。同时有些工作单位出于自身的考虑不断提高用人的标准，以高金聘用高素质、实践能力较强的技术人员。如此一来，大学生面临着高不成、低不就的尴尬境地，在许多大学生眼中毕业就意味着失业，为此大学生会通过考研的形式来增加就业的概率，改变现状，希望以后能找个更好的工作，寻找一个理想的职业。考研也可以提升自己的综合素质和学科技术，提升自己的竞争力，使自己达到用人单位的要求，增加就业的机会。</a:t>
            </a:r>
            <a:endParaRPr lang="zh-CN" altLang="en-US" sz="1800" b="1">
              <a:solidFill>
                <a:srgbClr val="000000">
                  <a:lumMod val="65000"/>
                  <a:lumOff val="35000"/>
                </a:srgb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669882" y="1877196"/>
            <a:ext cx="10566484"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（一）读研</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6" name="直角三角形 15"/>
          <p:cNvSpPr/>
          <p:nvPr>
            <p:custDataLst>
              <p:tags r:id="rId8"/>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Tree>
    <p:custDataLst>
      <p:tags r:id="rId9"/>
    </p:custDataLst>
  </p:cSld>
  <p:clrMapOvr>
    <a:masterClrMapping/>
  </p:clrMapOvr>
  <p:transition spd="slow" advClick="0" advTm="1000">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6"/>
            </p:custDataLst>
          </p:nvPr>
        </p:nvSpPr>
        <p:spPr>
          <a:xfrm>
            <a:off x="669925" y="2804795"/>
            <a:ext cx="10852150" cy="267906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lvl="0" indent="-355600" algn="l" fontAlgn="ctr">
              <a:lnSpc>
                <a:spcPct val="130000"/>
              </a:lnSpc>
              <a:spcBef>
                <a:spcPts val="1000"/>
              </a:spcBef>
              <a:spcAft>
                <a:spcPts val="0"/>
              </a:spcAft>
              <a:buClr>
                <a:srgbClr val="808080"/>
              </a:buClr>
              <a:buSzPct val="100000"/>
              <a:buFont typeface="WPS-Bullets" pitchFamily="2" charset="0"/>
              <a:buChar char=""/>
            </a:pPr>
            <a:r>
              <a:rPr lang="zh-CN" altLang="en-US" sz="1800" b="1">
                <a:solidFill>
                  <a:srgbClr val="000000">
                    <a:lumMod val="65000"/>
                    <a:lumOff val="35000"/>
                  </a:srgbClr>
                </a:solidFill>
                <a:latin typeface="Arial" panose="020B0604020202020204" pitchFamily="34" charset="0"/>
                <a:ea typeface="微软雅黑" panose="020B0503020204020204" charset="-122"/>
              </a:rPr>
              <a:t>随着近几年大学毕业生数量的大幅上升，高校毕业生的就业形势日趋严峻，“皇帝的女儿”也开始为“出嫁”发愁。对一些名牌大学的毕业生来说，就业没有问题，但要找一个称心如意的工作也并不容易。“与其找一个不好的工作，还不如出国念书”，成为越来越多的毕业生的选择。出国不但可以开阔眼界、增加视野，同不一样民族的人进行文化交流，享受更好的教育，学习先进技术，而且留学人员回国后受到更高的礼遇，工资、职称、住房待遇相对国内人员更优惠，如果有条件还可以在国外就业，直接避开国内的复杂人事关系，利于自我才能展现。对有能力、条件好的大学生来说，出国留学成为一个重要的选择。</a:t>
            </a:r>
            <a:endParaRPr lang="zh-CN" altLang="en-US" sz="1800" b="1">
              <a:solidFill>
                <a:srgbClr val="000000">
                  <a:lumMod val="65000"/>
                  <a:lumOff val="35000"/>
                </a:srgb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669882" y="1877196"/>
            <a:ext cx="10566484"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（二）留学</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6" name="直角三角形 15"/>
          <p:cNvSpPr/>
          <p:nvPr>
            <p:custDataLst>
              <p:tags r:id="rId8"/>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Tree>
    <p:custDataLst>
      <p:tags r:id="rId9"/>
    </p:custDataLst>
  </p:cSld>
  <p:clrMapOvr>
    <a:masterClrMapping/>
  </p:clrMapOvr>
  <p:transition spd="slow" advClick="0" advTm="1000">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0"/>
            <a:ext cx="12192000" cy="6858000"/>
          </a:xfrm>
          <a:prstGeom prst="rect">
            <a:avLst/>
          </a:prstGeom>
          <a:pattFill prst="ltDnDiag">
            <a:fgClr>
              <a:srgbClr val="FFFFFF">
                <a:lumMod val="85000"/>
              </a:srgbClr>
            </a:fgClr>
            <a:bgClr>
              <a:srgbClr val="FFFFFF"/>
            </a:bgClr>
          </a:patt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直角三角形 14"/>
          <p:cNvSpPr/>
          <p:nvPr>
            <p:custDataLst>
              <p:tags r:id="rId2"/>
            </p:custDataLst>
          </p:nvPr>
        </p:nvSpPr>
        <p:spPr>
          <a:xfrm rot="10800000">
            <a:off x="9684884" y="0"/>
            <a:ext cx="2507116" cy="2507116"/>
          </a:xfrm>
          <a:prstGeom prst="rtTriangle">
            <a:avLst/>
          </a:prstGeom>
          <a:solidFill>
            <a:srgbClr val="808080">
              <a:lumMod val="20000"/>
              <a:lumOff val="80000"/>
            </a:srgbClr>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4" name="任意多边形: 形状 13"/>
          <p:cNvSpPr/>
          <p:nvPr>
            <p:custDataLst>
              <p:tags r:id="rId3"/>
            </p:custDataLst>
          </p:nvPr>
        </p:nvSpPr>
        <p:spPr>
          <a:xfrm flipH="1">
            <a:off x="0" y="182130"/>
            <a:ext cx="6666591" cy="6675871"/>
          </a:xfrm>
          <a:custGeom>
            <a:avLst/>
            <a:gdLst>
              <a:gd name="connsiteX0" fmla="*/ 6666591 w 6666591"/>
              <a:gd name="connsiteY0" fmla="*/ 0 h 6675871"/>
              <a:gd name="connsiteX1" fmla="*/ 0 w 6666591"/>
              <a:gd name="connsiteY1" fmla="*/ 6675871 h 6675871"/>
              <a:gd name="connsiteX2" fmla="*/ 103876 w 6666591"/>
              <a:gd name="connsiteY2" fmla="*/ 6675871 h 6675871"/>
              <a:gd name="connsiteX3" fmla="*/ 6666591 w 6666591"/>
              <a:gd name="connsiteY3" fmla="*/ 104021 h 6675871"/>
            </a:gdLst>
            <a:ahLst/>
            <a:cxnLst>
              <a:cxn ang="0">
                <a:pos x="connsiteX0" y="connsiteY0"/>
              </a:cxn>
              <a:cxn ang="0">
                <a:pos x="connsiteX1" y="connsiteY1"/>
              </a:cxn>
              <a:cxn ang="0">
                <a:pos x="connsiteX2" y="connsiteY2"/>
              </a:cxn>
              <a:cxn ang="0">
                <a:pos x="connsiteX3" y="connsiteY3"/>
              </a:cxn>
            </a:cxnLst>
            <a:rect l="l" t="t" r="r" b="b"/>
            <a:pathLst>
              <a:path w="6666591" h="6675871">
                <a:moveTo>
                  <a:pt x="6666591" y="0"/>
                </a:moveTo>
                <a:lnTo>
                  <a:pt x="0" y="6675871"/>
                </a:lnTo>
                <a:lnTo>
                  <a:pt x="103876" y="6675871"/>
                </a:lnTo>
                <a:lnTo>
                  <a:pt x="6666591" y="104021"/>
                </a:lnTo>
                <a:close/>
              </a:path>
            </a:pathLst>
          </a:cu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直角三角形 10"/>
          <p:cNvSpPr/>
          <p:nvPr>
            <p:custDataLst>
              <p:tags r:id="rId4"/>
            </p:custDataLst>
          </p:nvPr>
        </p:nvSpPr>
        <p:spPr>
          <a:xfrm>
            <a:off x="0" y="573314"/>
            <a:ext cx="6284686" cy="6284686"/>
          </a:xfrm>
          <a:prstGeom prst="rtTriangle">
            <a:avLst/>
          </a:prstGeom>
          <a:solidFill>
            <a:srgbClr val="1BA9D3"/>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矩形 7"/>
          <p:cNvSpPr/>
          <p:nvPr>
            <p:custDataLst>
              <p:tags r:id="rId5"/>
            </p:custDataLst>
          </p:nvPr>
        </p:nvSpPr>
        <p:spPr>
          <a:xfrm>
            <a:off x="0" y="1035957"/>
            <a:ext cx="12192000" cy="4786086"/>
          </a:xfrm>
          <a:prstGeom prst="rect">
            <a:avLst/>
          </a:prstGeom>
          <a:solidFill>
            <a:srgbClr val="FFFFFF"/>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4" name="文本框 3"/>
          <p:cNvSpPr txBox="1"/>
          <p:nvPr>
            <p:custDataLst>
              <p:tags r:id="rId6"/>
            </p:custDataLst>
          </p:nvPr>
        </p:nvSpPr>
        <p:spPr>
          <a:xfrm>
            <a:off x="669925" y="1329055"/>
            <a:ext cx="10852150" cy="419925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lvl="0" indent="-355600" algn="l" fontAlgn="ctr">
              <a:lnSpc>
                <a:spcPct val="150000"/>
              </a:lnSpc>
              <a:spcBef>
                <a:spcPts val="1000"/>
              </a:spcBef>
              <a:spcAft>
                <a:spcPts val="0"/>
              </a:spcAft>
              <a:buClr>
                <a:srgbClr val="808080"/>
              </a:buClr>
              <a:buSzPct val="100000"/>
              <a:buFont typeface="WPS-Bullets" pitchFamily="2" charset="0"/>
              <a:buChar char=""/>
            </a:pPr>
            <a:r>
              <a:rPr lang="zh-CN" altLang="en-US" sz="1800" b="1">
                <a:solidFill>
                  <a:srgbClr val="000000">
                    <a:lumMod val="65000"/>
                    <a:lumOff val="35000"/>
                  </a:srgbClr>
                </a:solidFill>
                <a:latin typeface="Arial" panose="020B0604020202020204" pitchFamily="34" charset="0"/>
                <a:ea typeface="微软雅黑" panose="020B0503020204020204" charset="-122"/>
              </a:rPr>
              <a:t>当今社会大专学历在很多方面受到限制，比如考研申请硕士，需要学士学位；比如公务员招聘，80% 的职位都要求本科及以上，只有一小部分对学历没有限制；比如入职考试，很多大企业只有在偏远地区才会招专科生，而且专科生是和三本的学生在一起考试，这样专科生又没有优势了；再比如说国企招聘，他们会说明大专学历的学生只能以劳务派遣形式进单位。（这里解释一下“劳务派遣”：劳务派遣机构与派遣劳工订立劳动合同，由实际用工单位向派遣劳工给付劳务报酬。在绝大多数单位存在同工不同酬的现象）而本科及以上学历则可以成为单位的正式员工，可以享受单位的各种福利，同时可以参与职称评定。教育部明文规定——应届大三专科毕业生可以参加由各省教育厅举办的普通专升本考试，这是专科生升全日制普通本科的唯一途径，考试通过以插班或者新开班形式在所考本科院校读大三、大四，毕业后所获得的毕业证由省教育厅颁发，而学位证则由各高校颁发，第一学历为本科。该考试是不允许跨省报考的。</a:t>
            </a:r>
            <a:endParaRPr lang="zh-CN" altLang="en-US" sz="1800" b="1">
              <a:solidFill>
                <a:srgbClr val="000000">
                  <a:lumMod val="65000"/>
                  <a:lumOff val="35000"/>
                </a:srgbClr>
              </a:solidFill>
              <a:latin typeface="Arial" panose="020B0604020202020204" pitchFamily="34" charset="0"/>
              <a:ea typeface="微软雅黑" panose="020B0503020204020204" charset="-122"/>
            </a:endParaRPr>
          </a:p>
        </p:txBody>
      </p:sp>
      <p:sp>
        <p:nvSpPr>
          <p:cNvPr id="9" name="文本框 8"/>
          <p:cNvSpPr txBox="1"/>
          <p:nvPr>
            <p:custDataLst>
              <p:tags r:id="rId7"/>
            </p:custDataLst>
          </p:nvPr>
        </p:nvSpPr>
        <p:spPr>
          <a:xfrm>
            <a:off x="669882" y="182381"/>
            <a:ext cx="10566484" cy="629920"/>
          </a:xfrm>
          <a:prstGeom prst="rect">
            <a:avLst/>
          </a:prstGeom>
          <a:noFill/>
        </p:spPr>
        <p:txBody>
          <a:bodyPr wrap="square" lIns="90000" tIns="46800" rIns="90000" bIns="468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（三）专升本</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6" name="直角三角形 15"/>
          <p:cNvSpPr/>
          <p:nvPr>
            <p:custDataLst>
              <p:tags r:id="rId8"/>
            </p:custDataLst>
          </p:nvPr>
        </p:nvSpPr>
        <p:spPr>
          <a:xfrm rot="10800000">
            <a:off x="9684884" y="0"/>
            <a:ext cx="2507116" cy="2507116"/>
          </a:xfrm>
          <a:prstGeom prst="rtTriangle">
            <a:avLst/>
          </a:prstGeom>
          <a:solidFill>
            <a:srgbClr val="FBCC3E"/>
          </a:solidFill>
          <a:ln>
            <a:noFill/>
          </a:ln>
        </p:spPr>
        <p:style>
          <a:lnRef idx="2">
            <a:srgbClr val="1BA9D3">
              <a:shade val="50000"/>
            </a:srgbClr>
          </a:lnRef>
          <a:fillRef idx="1">
            <a:srgbClr val="1BA9D3"/>
          </a:fillRef>
          <a:effectRef idx="0">
            <a:srgbClr val="1BA9D3"/>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Tree>
    <p:custDataLst>
      <p:tags r:id="rId9"/>
    </p:custDataLst>
  </p:cSld>
  <p:clrMapOvr>
    <a:masterClrMapping/>
  </p:clrMapOvr>
  <p:transition spd="slow" advClick="0" advTm="1000">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879475" y="854075"/>
            <a:ext cx="10433685" cy="5181600"/>
          </a:xfrm>
          <a:prstGeom prst="rect">
            <a:avLst/>
          </a:prstGeom>
          <a:solidFill>
            <a:srgbClr val="FFFFFF"/>
          </a:solidFill>
          <a:ln>
            <a:noFill/>
          </a:ln>
          <a:effectLst>
            <a:outerShdw blurRad="76200" sx="101000" sy="101000" algn="ctr" rotWithShape="0">
              <a:sysClr val="windowText" lastClr="000000">
                <a:lumMod val="95000"/>
                <a:lumOff val="5000"/>
                <a:alpha val="11000"/>
              </a:sysClr>
            </a:outerShdw>
          </a:effectLst>
        </p:spPr>
        <p:style>
          <a:lnRef idx="2">
            <a:srgbClr val="F0C66F">
              <a:shade val="50000"/>
            </a:srgbClr>
          </a:lnRef>
          <a:fillRef idx="1">
            <a:srgbClr val="F0C66F"/>
          </a:fillRef>
          <a:effectRef idx="0">
            <a:srgbClr val="F0C66F"/>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2"/>
            </p:custDataLst>
          </p:nvPr>
        </p:nvSpPr>
        <p:spPr>
          <a:xfrm>
            <a:off x="1424818" y="1806959"/>
            <a:ext cx="9343629" cy="386861"/>
          </a:xfrm>
          <a:prstGeom prst="rect">
            <a:avLst/>
          </a:prstGeom>
          <a:noFill/>
        </p:spPr>
        <p:txBody>
          <a:bodyPr wrap="square" lIns="90170" tIns="46990" rIns="90170" bIns="46990" rtlCol="0" anchor="ctr">
            <a:normAutofit lnSpcReduction="20000"/>
          </a:bodyPr>
          <a:lstStyle>
            <a:defPPr>
              <a:defRPr lang="zh-CN"/>
            </a:defPPr>
            <a:lvl1pPr fontAlgn="auto">
              <a:lnSpc>
                <a:spcPct val="130000"/>
              </a:lnSpc>
              <a:spcAft>
                <a:spcPts val="1000"/>
              </a:spcAft>
              <a:defRPr sz="1600" spc="150"/>
            </a:lvl1pPr>
          </a:lstStyle>
          <a:p>
            <a:pPr lvl="0" algn="ctr">
              <a:lnSpc>
                <a:spcPct val="110000"/>
              </a:lnSpc>
              <a:spcAft>
                <a:spcPts val="200"/>
              </a:spcAft>
            </a:pPr>
            <a:r>
              <a:rPr lang="zh-CN" altLang="en-US" sz="18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rPr>
              <a:t>报到证</a:t>
            </a:r>
            <a:endParaRPr lang="zh-CN" altLang="en-US" sz="18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3"/>
            </p:custDataLst>
          </p:nvPr>
        </p:nvSpPr>
        <p:spPr>
          <a:xfrm>
            <a:off x="1424183" y="1182440"/>
            <a:ext cx="9343629" cy="624840"/>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个人档案中的权益保护</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7" name="矩形 6"/>
          <p:cNvSpPr/>
          <p:nvPr>
            <p:custDataLst>
              <p:tags r:id="rId4"/>
            </p:custDataLst>
          </p:nvPr>
        </p:nvSpPr>
        <p:spPr>
          <a:xfrm>
            <a:off x="1159510" y="2503805"/>
            <a:ext cx="9873615" cy="3072765"/>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342900" lvl="0" indent="-342900" algn="just">
              <a:lnSpc>
                <a:spcPct val="130000"/>
              </a:lnSpc>
              <a:spcBef>
                <a:spcPts val="0"/>
              </a:spcBef>
              <a:spcAft>
                <a:spcPts val="400"/>
              </a:spcAft>
              <a:buClr>
                <a:srgbClr val="F0C66F">
                  <a:lumMod val="20000"/>
                  <a:lumOff val="80000"/>
                </a:srgbClr>
              </a:buClr>
              <a:buSzPct val="100000"/>
              <a:buFont typeface="Wingdings" panose="05000000000000000000" pitchFamily="2" charset="2"/>
              <a:buChar char="l"/>
            </a:pPr>
            <a:r>
              <a:rPr lang="zh-CN" altLang="en-US">
                <a:solidFill>
                  <a:sysClr val="windowText" lastClr="000000"/>
                </a:solidFill>
                <a:uFillTx/>
                <a:latin typeface="Arial" panose="020B0604020202020204" pitchFamily="34" charset="0"/>
                <a:ea typeface="微软雅黑" panose="020B0503020204020204" charset="-122"/>
              </a:rPr>
              <a:t>报到证是毕业生转移人事档案关系和户口关系的凭证。《报到证》分有“全国普通高等学校本专科毕业生就业报到证”和“全国毕业生研究生报到证”两种，由教育部授权省级高校毕业生就业主管部门审核签发。其中有中专招生的省份，也是属于计划内招生，一般省、市、自治区签发本地区的“全国普通中等专业学习毕业生就业报到证”，这类“报到证”由各省市自治区印制和签发，一般不能跨地区就业。报到证分上下两联（上联简称《报到证》，下联简称《通知书》），其中上联《报到证》由毕业生交用人单位人事部门保存，下联《通知书》由学校或用人单位装入毕业生档案。</a:t>
            </a:r>
            <a:endParaRPr lang="zh-CN" altLang="en-US">
              <a:solidFill>
                <a:sysClr val="windowText" lastClr="000000"/>
              </a:solidFill>
              <a:uFillTx/>
              <a:latin typeface="Arial" panose="020B0604020202020204" pitchFamily="34" charset="0"/>
              <a:ea typeface="微软雅黑" panose="020B0503020204020204" charset="-122"/>
            </a:endParaRPr>
          </a:p>
          <a:p>
            <a:pPr marL="342900" lvl="0" indent="-342900" algn="just">
              <a:lnSpc>
                <a:spcPct val="130000"/>
              </a:lnSpc>
              <a:spcBef>
                <a:spcPts val="0"/>
              </a:spcBef>
              <a:spcAft>
                <a:spcPts val="400"/>
              </a:spcAft>
              <a:buClr>
                <a:srgbClr val="F0C66F">
                  <a:lumMod val="20000"/>
                  <a:lumOff val="80000"/>
                </a:srgbClr>
              </a:buClr>
              <a:buSzPct val="100000"/>
              <a:buFont typeface="Wingdings" panose="05000000000000000000" pitchFamily="2" charset="2"/>
              <a:buChar char="l"/>
            </a:pPr>
            <a:r>
              <a:rPr lang="zh-CN" altLang="en-US">
                <a:solidFill>
                  <a:sysClr val="windowText" lastClr="000000"/>
                </a:solidFill>
                <a:uFillTx/>
                <a:latin typeface="Arial" panose="020B0604020202020204" pitchFamily="34" charset="0"/>
                <a:ea typeface="微软雅黑" panose="020B0503020204020204" charset="-122"/>
              </a:rPr>
              <a:t>用人单位以《报到证》为依据，接收安排毕业生工作，并接转毕业生的人事档案、户口。《报到证》只能一人一份，由其他部门印制或签发的《报到证》无效。毕业生对《报到证》要妥善保管，无论什么原因，凡自行涂改、撕毁的《报到证》一律作废。</a:t>
            </a:r>
            <a:endParaRPr lang="zh-CN" altLang="en-US">
              <a:solidFill>
                <a:sysClr val="windowText" lastClr="000000"/>
              </a:solidFill>
              <a:uFillTx/>
              <a:latin typeface="Arial" panose="020B0604020202020204" pitchFamily="34" charset="0"/>
              <a:ea typeface="微软雅黑" panose="020B0503020204020204" charset="-122"/>
            </a:endParaRPr>
          </a:p>
        </p:txBody>
      </p:sp>
      <p:sp>
        <p:nvSpPr>
          <p:cNvPr id="17" name="椭圆 16"/>
          <p:cNvSpPr/>
          <p:nvPr>
            <p:custDataLst>
              <p:tags r:id="rId5"/>
            </p:custDataLst>
          </p:nvPr>
        </p:nvSpPr>
        <p:spPr>
          <a:xfrm>
            <a:off x="532765" y="114935"/>
            <a:ext cx="742315" cy="742315"/>
          </a:xfrm>
          <a:prstGeom prst="ellipse">
            <a:avLst/>
          </a:prstGeom>
          <a:solidFill>
            <a:sysClr val="window" lastClr="FFFFFF"/>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任意多边形: 形状 23"/>
          <p:cNvSpPr/>
          <p:nvPr>
            <p:custDataLst>
              <p:tags r:id="rId6"/>
            </p:custDataLst>
          </p:nvPr>
        </p:nvSpPr>
        <p:spPr>
          <a:xfrm>
            <a:off x="0" y="-4445"/>
            <a:ext cx="12192000" cy="490220"/>
          </a:xfrm>
          <a:custGeom>
            <a:avLst/>
            <a:gdLst>
              <a:gd name="connsiteX0" fmla="*/ 0 w 12192000"/>
              <a:gd name="connsiteY0" fmla="*/ 0 h 490303"/>
              <a:gd name="connsiteX1" fmla="*/ 12192000 w 12192000"/>
              <a:gd name="connsiteY1" fmla="*/ 0 h 490303"/>
              <a:gd name="connsiteX2" fmla="*/ 12192000 w 12192000"/>
              <a:gd name="connsiteY2" fmla="*/ 490303 h 490303"/>
              <a:gd name="connsiteX3" fmla="*/ 1271783 w 12192000"/>
              <a:gd name="connsiteY3" fmla="*/ 490303 h 490303"/>
              <a:gd name="connsiteX4" fmla="*/ 905522 w 12192000"/>
              <a:gd name="connsiteY4" fmla="*/ 124042 h 490303"/>
              <a:gd name="connsiteX5" fmla="*/ 539261 w 12192000"/>
              <a:gd name="connsiteY5" fmla="*/ 490303 h 490303"/>
              <a:gd name="connsiteX6" fmla="*/ 0 w 12192000"/>
              <a:gd name="connsiteY6" fmla="*/ 490303 h 49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0303">
                <a:moveTo>
                  <a:pt x="0" y="0"/>
                </a:moveTo>
                <a:lnTo>
                  <a:pt x="12192000" y="0"/>
                </a:lnTo>
                <a:lnTo>
                  <a:pt x="12192000" y="490303"/>
                </a:lnTo>
                <a:lnTo>
                  <a:pt x="1271783" y="490303"/>
                </a:lnTo>
                <a:cubicBezTo>
                  <a:pt x="1271783" y="288023"/>
                  <a:pt x="1107802" y="124042"/>
                  <a:pt x="905522" y="124042"/>
                </a:cubicBezTo>
                <a:cubicBezTo>
                  <a:pt x="703242" y="124042"/>
                  <a:pt x="539261" y="288023"/>
                  <a:pt x="539261" y="490303"/>
                </a:cubicBezTo>
                <a:lnTo>
                  <a:pt x="0" y="490303"/>
                </a:lnTo>
                <a:close/>
              </a:path>
            </a:pathLst>
          </a:cu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7"/>
            </p:custDataLst>
          </p:nvPr>
        </p:nvSpPr>
        <p:spPr>
          <a:xfrm>
            <a:off x="644525" y="228600"/>
            <a:ext cx="514350" cy="514350"/>
          </a:xfrm>
          <a:prstGeom prst="ellipse">
            <a:avLst/>
          </a:pr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8"/>
            </p:custDataLst>
          </p:nvPr>
        </p:nvSpPr>
        <p:spPr>
          <a:xfrm>
            <a:off x="758190" y="337820"/>
            <a:ext cx="287655" cy="287655"/>
          </a:xfrm>
          <a:prstGeom prst="ellipse">
            <a:avLst/>
          </a:prstGeom>
          <a:solidFill>
            <a:srgbClr val="F0C66F">
              <a:lumMod val="20000"/>
              <a:lumOff val="80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椭圆 26"/>
          <p:cNvSpPr/>
          <p:nvPr>
            <p:custDataLst>
              <p:tags r:id="rId9"/>
            </p:custDataLst>
          </p:nvPr>
        </p:nvSpPr>
        <p:spPr>
          <a:xfrm flipH="1" flipV="1">
            <a:off x="10916920" y="6000750"/>
            <a:ext cx="742315" cy="742315"/>
          </a:xfrm>
          <a:prstGeom prst="ellipse">
            <a:avLst/>
          </a:prstGeom>
          <a:solidFill>
            <a:sysClr val="window" lastClr="FFFFFF"/>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任意多边形: 形状 27"/>
          <p:cNvSpPr/>
          <p:nvPr>
            <p:custDataLst>
              <p:tags r:id="rId10"/>
            </p:custDataLst>
          </p:nvPr>
        </p:nvSpPr>
        <p:spPr>
          <a:xfrm flipH="1" flipV="1">
            <a:off x="0" y="6372225"/>
            <a:ext cx="12192000" cy="490220"/>
          </a:xfrm>
          <a:custGeom>
            <a:avLst/>
            <a:gdLst>
              <a:gd name="connsiteX0" fmla="*/ 0 w 12192000"/>
              <a:gd name="connsiteY0" fmla="*/ 0 h 490303"/>
              <a:gd name="connsiteX1" fmla="*/ 12192000 w 12192000"/>
              <a:gd name="connsiteY1" fmla="*/ 0 h 490303"/>
              <a:gd name="connsiteX2" fmla="*/ 12192000 w 12192000"/>
              <a:gd name="connsiteY2" fmla="*/ 490303 h 490303"/>
              <a:gd name="connsiteX3" fmla="*/ 1271783 w 12192000"/>
              <a:gd name="connsiteY3" fmla="*/ 490303 h 490303"/>
              <a:gd name="connsiteX4" fmla="*/ 905522 w 12192000"/>
              <a:gd name="connsiteY4" fmla="*/ 124042 h 490303"/>
              <a:gd name="connsiteX5" fmla="*/ 539261 w 12192000"/>
              <a:gd name="connsiteY5" fmla="*/ 490303 h 490303"/>
              <a:gd name="connsiteX6" fmla="*/ 0 w 12192000"/>
              <a:gd name="connsiteY6" fmla="*/ 490303 h 490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0303">
                <a:moveTo>
                  <a:pt x="0" y="0"/>
                </a:moveTo>
                <a:lnTo>
                  <a:pt x="12192000" y="0"/>
                </a:lnTo>
                <a:lnTo>
                  <a:pt x="12192000" y="490303"/>
                </a:lnTo>
                <a:lnTo>
                  <a:pt x="1271783" y="490303"/>
                </a:lnTo>
                <a:cubicBezTo>
                  <a:pt x="1271783" y="288023"/>
                  <a:pt x="1107802" y="124042"/>
                  <a:pt x="905522" y="124042"/>
                </a:cubicBezTo>
                <a:cubicBezTo>
                  <a:pt x="703242" y="124042"/>
                  <a:pt x="539261" y="288023"/>
                  <a:pt x="539261" y="490303"/>
                </a:cubicBezTo>
                <a:lnTo>
                  <a:pt x="0" y="490303"/>
                </a:lnTo>
                <a:close/>
              </a:path>
            </a:pathLst>
          </a:cu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椭圆 28"/>
          <p:cNvSpPr/>
          <p:nvPr>
            <p:custDataLst>
              <p:tags r:id="rId11"/>
            </p:custDataLst>
          </p:nvPr>
        </p:nvSpPr>
        <p:spPr>
          <a:xfrm flipH="1" flipV="1">
            <a:off x="11033125" y="6115050"/>
            <a:ext cx="514350" cy="514350"/>
          </a:xfrm>
          <a:prstGeom prst="ellipse">
            <a:avLst/>
          </a:prstGeom>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12"/>
            </p:custDataLst>
          </p:nvPr>
        </p:nvSpPr>
        <p:spPr>
          <a:xfrm flipH="1" flipV="1">
            <a:off x="11146155" y="6232525"/>
            <a:ext cx="287655" cy="287655"/>
          </a:xfrm>
          <a:prstGeom prst="ellipse">
            <a:avLst/>
          </a:prstGeom>
          <a:solidFill>
            <a:srgbClr val="F0C66F">
              <a:lumMod val="20000"/>
              <a:lumOff val="80000"/>
            </a:srgbClr>
          </a:solidFill>
          <a:ln>
            <a:noFill/>
          </a:ln>
        </p:spPr>
        <p:style>
          <a:lnRef idx="2">
            <a:srgbClr val="F0C66F">
              <a:shade val="50000"/>
            </a:srgbClr>
          </a:lnRef>
          <a:fillRef idx="1">
            <a:srgbClr val="F0C66F"/>
          </a:fillRef>
          <a:effectRef idx="0">
            <a:srgbClr val="F0C66F"/>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3"/>
    </p:custDataLst>
  </p:cSld>
  <p:clrMapOvr>
    <a:masterClrMapping/>
  </p:clrMapOvr>
  <p:transition spd="slow" advClick="0" advTm="1000">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a:off x="9393556" y="4382135"/>
            <a:ext cx="2798445" cy="2475865"/>
          </a:xfrm>
          <a:custGeom>
            <a:avLst/>
            <a:gdLst>
              <a:gd name="connsiteX0" fmla="*/ 2125663 w 2798445"/>
              <a:gd name="connsiteY0" fmla="*/ 0 h 2475865"/>
              <a:gd name="connsiteX1" fmla="*/ 2757770 w 2798445"/>
              <a:gd name="connsiteY1" fmla="*/ 87358 h 2475865"/>
              <a:gd name="connsiteX2" fmla="*/ 2798445 w 2798445"/>
              <a:gd name="connsiteY2" fmla="*/ 100967 h 2475865"/>
              <a:gd name="connsiteX3" fmla="*/ 2798445 w 2798445"/>
              <a:gd name="connsiteY3" fmla="*/ 2475865 h 2475865"/>
              <a:gd name="connsiteX4" fmla="*/ 82893 w 2798445"/>
              <a:gd name="connsiteY4" fmla="*/ 2475865 h 2475865"/>
              <a:gd name="connsiteX5" fmla="*/ 43186 w 2798445"/>
              <a:gd name="connsiteY5" fmla="*/ 2334703 h 2475865"/>
              <a:gd name="connsiteX6" fmla="*/ 0 w 2798445"/>
              <a:gd name="connsiteY6" fmla="*/ 1943100 h 2475865"/>
              <a:gd name="connsiteX7" fmla="*/ 2125663 w 2798445"/>
              <a:gd name="connsiteY7" fmla="*/ 0 h 2475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8445" h="2475865">
                <a:moveTo>
                  <a:pt x="2125663" y="0"/>
                </a:moveTo>
                <a:cubicBezTo>
                  <a:pt x="2345783" y="0"/>
                  <a:pt x="2558088" y="30585"/>
                  <a:pt x="2757770" y="87358"/>
                </a:cubicBezTo>
                <a:lnTo>
                  <a:pt x="2798445" y="100967"/>
                </a:lnTo>
                <a:lnTo>
                  <a:pt x="2798445" y="2475865"/>
                </a:lnTo>
                <a:lnTo>
                  <a:pt x="82893" y="2475865"/>
                </a:lnTo>
                <a:lnTo>
                  <a:pt x="43186" y="2334703"/>
                </a:lnTo>
                <a:cubicBezTo>
                  <a:pt x="14870" y="2208211"/>
                  <a:pt x="0" y="2077243"/>
                  <a:pt x="0" y="1943100"/>
                </a:cubicBezTo>
                <a:cubicBezTo>
                  <a:pt x="0" y="869956"/>
                  <a:pt x="951692" y="0"/>
                  <a:pt x="2125663" y="0"/>
                </a:cubicBezTo>
                <a:close/>
              </a:path>
            </a:pathLst>
          </a:custGeom>
          <a:solidFill>
            <a:srgbClr val="4472C4"/>
          </a:solidFill>
          <a:ln>
            <a:noFill/>
          </a:ln>
        </p:spPr>
        <p:style>
          <a:lnRef idx="2">
            <a:srgbClr val="5B9BD5">
              <a:shade val="50000"/>
            </a:srgbClr>
          </a:lnRef>
          <a:fillRef idx="1">
            <a:srgbClr val="5B9BD5"/>
          </a:fillRef>
          <a:effectRef idx="0">
            <a:srgbClr val="5B9BD5"/>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任意多边形: 形状 7"/>
          <p:cNvSpPr/>
          <p:nvPr>
            <p:custDataLst>
              <p:tags r:id="rId2"/>
            </p:custDataLst>
          </p:nvPr>
        </p:nvSpPr>
        <p:spPr>
          <a:xfrm>
            <a:off x="0" y="0"/>
            <a:ext cx="7640956" cy="6858000"/>
          </a:xfrm>
          <a:custGeom>
            <a:avLst/>
            <a:gdLst>
              <a:gd name="connsiteX0" fmla="*/ 0 w 7640956"/>
              <a:gd name="connsiteY0" fmla="*/ 0 h 6858000"/>
              <a:gd name="connsiteX1" fmla="*/ 7192178 w 7640956"/>
              <a:gd name="connsiteY1" fmla="*/ 0 h 6858000"/>
              <a:gd name="connsiteX2" fmla="*/ 7272497 w 7640956"/>
              <a:gd name="connsiteY2" fmla="*/ 186197 h 6858000"/>
              <a:gd name="connsiteX3" fmla="*/ 7640956 w 7640956"/>
              <a:gd name="connsiteY3" fmla="*/ 2094548 h 6858000"/>
              <a:gd name="connsiteX4" fmla="*/ 4717419 w 7640956"/>
              <a:gd name="connsiteY4" fmla="*/ 6841243 h 6858000"/>
              <a:gd name="connsiteX5" fmla="*/ 4685534 w 7640956"/>
              <a:gd name="connsiteY5" fmla="*/ 6858000 h 6858000"/>
              <a:gd name="connsiteX6" fmla="*/ 0 w 764095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40956" h="6858000">
                <a:moveTo>
                  <a:pt x="0" y="0"/>
                </a:moveTo>
                <a:lnTo>
                  <a:pt x="7192178" y="0"/>
                </a:lnTo>
                <a:lnTo>
                  <a:pt x="7272497" y="186197"/>
                </a:lnTo>
                <a:cubicBezTo>
                  <a:pt x="7510866" y="781251"/>
                  <a:pt x="7640956" y="1424013"/>
                  <a:pt x="7640956" y="2094548"/>
                </a:cubicBezTo>
                <a:cubicBezTo>
                  <a:pt x="7640956" y="4106152"/>
                  <a:pt x="6470148" y="5867805"/>
                  <a:pt x="4717419" y="6841243"/>
                </a:cubicBezTo>
                <a:lnTo>
                  <a:pt x="4685534" y="6858000"/>
                </a:lnTo>
                <a:lnTo>
                  <a:pt x="0" y="6858000"/>
                </a:lnTo>
                <a:close/>
              </a:path>
            </a:pathLst>
          </a:custGeom>
          <a:solidFill>
            <a:srgbClr val="4472C4"/>
          </a:solidFill>
          <a:ln>
            <a:noFill/>
          </a:ln>
        </p:spPr>
        <p:style>
          <a:lnRef idx="2">
            <a:srgbClr val="5B9BD5">
              <a:shade val="50000"/>
            </a:srgbClr>
          </a:lnRef>
          <a:fillRef idx="1">
            <a:srgbClr val="5B9BD5"/>
          </a:fillRef>
          <a:effectRef idx="0">
            <a:srgbClr val="5B9BD5"/>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圆角矩形 10"/>
          <p:cNvSpPr/>
          <p:nvPr>
            <p:custDataLst>
              <p:tags r:id="rId3"/>
            </p:custDataLst>
          </p:nvPr>
        </p:nvSpPr>
        <p:spPr>
          <a:xfrm>
            <a:off x="572135" y="1454150"/>
            <a:ext cx="11048365" cy="5091430"/>
          </a:xfrm>
          <a:prstGeom prst="roundRect">
            <a:avLst>
              <a:gd name="adj" fmla="val 3666"/>
            </a:avLst>
          </a:prstGeom>
          <a:solidFill>
            <a:srgbClr val="FFFFFF"/>
          </a:solidFill>
          <a:ln w="19050">
            <a:noFill/>
          </a:ln>
          <a:effectLst>
            <a:outerShdw blurRad="266700" dir="5400000" algn="t" rotWithShape="0">
              <a:prstClr val="black">
                <a:alpha val="20000"/>
              </a:prstClr>
            </a:outerShdw>
          </a:effectLst>
        </p:spPr>
        <p:style>
          <a:lnRef idx="2">
            <a:srgbClr val="5B9BD5">
              <a:shade val="50000"/>
            </a:srgbClr>
          </a:lnRef>
          <a:fillRef idx="1">
            <a:srgbClr val="5B9BD5"/>
          </a:fillRef>
          <a:effectRef idx="0">
            <a:srgbClr val="5B9BD5"/>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标题 1"/>
          <p:cNvSpPr>
            <a:spLocks noGrp="1"/>
          </p:cNvSpPr>
          <p:nvPr>
            <p:custDataLst>
              <p:tags r:id="rId4"/>
            </p:custDataLst>
          </p:nvPr>
        </p:nvSpPr>
        <p:spPr>
          <a:xfrm>
            <a:off x="1040765" y="387985"/>
            <a:ext cx="6234430" cy="788035"/>
          </a:xfrm>
          <a:prstGeom prst="rect">
            <a:avLst/>
          </a:prstGeom>
        </p:spPr>
        <p:txBody>
          <a:bodyPr vert="horz" lIns="101600" tIns="38100" rIns="76200" bIns="38100"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marL="0" indent="0" algn="l">
              <a:lnSpc>
                <a:spcPct val="130000"/>
              </a:lnSpc>
              <a:spcBef>
                <a:spcPts val="0"/>
              </a:spcBef>
              <a:spcAft>
                <a:spcPts val="0"/>
              </a:spcAft>
              <a:buSzPct val="100000"/>
            </a:pPr>
            <a:r>
              <a:rPr lang="zh-CN" altLang="en-US" sz="3200" spc="300">
                <a:solidFill>
                  <a:srgbClr val="FFFFFF"/>
                </a:solidFill>
                <a:latin typeface="Arial" panose="020B0604020202020204" pitchFamily="34" charset="0"/>
                <a:ea typeface="微软雅黑" panose="020B0503020204020204" charset="-122"/>
              </a:rPr>
              <a:t>人事档案</a:t>
            </a:r>
            <a:endParaRPr lang="zh-CN" altLang="en-US" sz="3200" spc="300">
              <a:solidFill>
                <a:srgbClr val="FFFFFF"/>
              </a:solidFill>
              <a:latin typeface="Arial" panose="020B0604020202020204" pitchFamily="34" charset="0"/>
              <a:ea typeface="微软雅黑" panose="020B0503020204020204" charset="-122"/>
            </a:endParaRPr>
          </a:p>
        </p:txBody>
      </p:sp>
      <p:sp>
        <p:nvSpPr>
          <p:cNvPr id="10" name="文本框 9"/>
          <p:cNvSpPr txBox="1"/>
          <p:nvPr>
            <p:custDataLst>
              <p:tags r:id="rId5"/>
            </p:custDataLst>
          </p:nvPr>
        </p:nvSpPr>
        <p:spPr>
          <a:xfrm>
            <a:off x="1040765" y="1809750"/>
            <a:ext cx="10111740" cy="4380230"/>
          </a:xfrm>
          <a:prstGeom prst="rect">
            <a:avLst/>
          </a:prstGeom>
          <a:noFill/>
        </p:spPr>
        <p:txBody>
          <a:bodyPr vert="horz" lIns="90000" tIns="46800" rIns="90000" bIns="46800" rtlCol="0" anchor="ctr" anchorCtr="0">
            <a:noAutofit/>
          </a:bodyPr>
          <a:lstStyle>
            <a:lvl1pPr marL="285750" indent="-285750" fontAlgn="auto">
              <a:lnSpc>
                <a:spcPct val="150000"/>
              </a:lnSpc>
              <a:spcBef>
                <a:spcPts val="0"/>
              </a:spcBef>
              <a:spcAft>
                <a:spcPts val="800"/>
              </a:spcAft>
              <a:buFont typeface="微软雅黑" panose="020B0503020204020204" charset="-122"/>
              <a:buAutoNum type="ea1JpnChsDbPeriod"/>
              <a:defRPr sz="1100" u="none" strike="noStrike" cap="none" spc="150" normalizeH="0" baseline="0">
                <a:solidFill>
                  <a:srgbClr val="000000">
                    <a:lumMod val="95000"/>
                    <a:lumOff val="5000"/>
                  </a:srgb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ts val="0"/>
              </a:spcBef>
              <a:spcAft>
                <a:spcPts val="1000"/>
              </a:spcAft>
              <a:buFont typeface="Arial" panose="020B0604020202020204" pitchFamily="34" charset="0"/>
              <a:buChar char="•"/>
              <a:tabLst>
                <a:tab pos="1609725" algn="l"/>
              </a:tabLst>
              <a:defRPr sz="1600" u="none" strike="noStrike" cap="none" spc="150" normalizeH="0" baseline="0">
                <a:uFillTx/>
                <a:latin typeface="微软雅黑" panose="020B0503020204020204" charset="-122"/>
                <a:ea typeface="微软雅黑" panose="020B0503020204020204" charset="-122"/>
              </a:defRPr>
            </a:lvl2pPr>
            <a:lvl3pPr marL="11430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3pPr>
            <a:lvl4pPr marL="16002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4pPr>
            <a:lvl5pPr marL="2057400" indent="-228600" fontAlgn="auto">
              <a:lnSpc>
                <a:spcPct val="130000"/>
              </a:lnSpc>
              <a:spcBef>
                <a:spcPts val="0"/>
              </a:spcBef>
              <a:spcAft>
                <a:spcPts val="1000"/>
              </a:spcAft>
              <a:buFont typeface="Arial" panose="020B0604020202020204" pitchFamily="34" charset="0"/>
              <a:buChar char="•"/>
              <a:defRPr sz="1600" u="none" strike="noStrike" cap="none" spc="150" normalizeH="0" baseline="0">
                <a:uFillTx/>
                <a:latin typeface="微软雅黑" panose="020B0503020204020204" charset="-122"/>
                <a:ea typeface="微软雅黑" panose="020B050302020402020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just">
              <a:lnSpc>
                <a:spcPct val="150000"/>
              </a:lnSpc>
              <a:spcBef>
                <a:spcPts val="0"/>
              </a:spcBef>
              <a:spcAft>
                <a:spcPts val="800"/>
              </a:spcAft>
              <a:buSzPct val="100000"/>
              <a:buFont typeface="Arial" panose="020B0604020202020204" pitchFamily="34" charset="0"/>
              <a:buChar char="•"/>
            </a:pPr>
            <a:r>
              <a:rPr lang="zh-CN" altLang="en-US" sz="1800" spc="0">
                <a:solidFill>
                  <a:srgbClr val="000000">
                    <a:lumMod val="95000"/>
                    <a:lumOff val="5000"/>
                  </a:srgbClr>
                </a:solidFill>
                <a:uFillTx/>
                <a:latin typeface="Arial" panose="020B0604020202020204" pitchFamily="34" charset="0"/>
                <a:ea typeface="微软雅黑" panose="020B0503020204020204" charset="-122"/>
              </a:rPr>
              <a:t>人事档案非常重要，大学生只要选好个人人事档案的处理方式，就能保护好自己的人事权益。比如：办理转正定级、初定职称、保留干部身份、计算工龄、调整档案工资、出具业绩诚信证明、出国政审、党员管理、代办社会保险、户口转移、出具以档案材料为依据的相关人事证明等。以上是常见的一些大学毕业生涉及档案的事务。所以，高校毕业生一定要重视自己档案的正常管理方式，不要到了需要用时才想起来找档案，到那时，即使找到了，不但费时费力，而且很多重要的个人信息也无法及时更新，真实、有效性还值得怀疑。毕业生还应及时将学籍档案转换成人事档案，方能证明参加社会工作的状况，才可能不至于影响今后一系列人事政策待遇的享受。目前我国的人事管理是双轨制，一种是公有单位人事部门管理的人事档案，一种是县级人事行政部门所属的人才中心代理的人事档案，二者平行运行，可以对接。毕业未到公有单位就业的大学生，最好将档案委托人才中心管理，找到接收单位后，可连续计算工龄，续接相关待遇。</a:t>
            </a:r>
            <a:endParaRPr lang="zh-CN" altLang="en-US" sz="1800" spc="0">
              <a:solidFill>
                <a:srgbClr val="000000">
                  <a:lumMod val="95000"/>
                  <a:lumOff val="5000"/>
                </a:srgbClr>
              </a:solidFill>
              <a:uFillTx/>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任意多边形: 形状 48"/>
          <p:cNvSpPr/>
          <p:nvPr>
            <p:custDataLst>
              <p:tags r:id="rId1"/>
            </p:custDataLst>
          </p:nvPr>
        </p:nvSpPr>
        <p:spPr>
          <a:xfrm rot="10967215">
            <a:off x="8409875" y="5899391"/>
            <a:ext cx="1308770" cy="763468"/>
          </a:xfrm>
          <a:custGeom>
            <a:avLst/>
            <a:gdLst>
              <a:gd name="connsiteX0" fmla="*/ 0 w 2476500"/>
              <a:gd name="connsiteY0" fmla="*/ 40519 h 1335919"/>
              <a:gd name="connsiteX1" fmla="*/ 698500 w 2476500"/>
              <a:gd name="connsiteY1" fmla="*/ 53219 h 1335919"/>
              <a:gd name="connsiteX2" fmla="*/ 977900 w 2476500"/>
              <a:gd name="connsiteY2" fmla="*/ 561219 h 1335919"/>
              <a:gd name="connsiteX3" fmla="*/ 1625600 w 2476500"/>
              <a:gd name="connsiteY3" fmla="*/ 650119 h 1335919"/>
              <a:gd name="connsiteX4" fmla="*/ 1828800 w 2476500"/>
              <a:gd name="connsiteY4" fmla="*/ 1158119 h 1335919"/>
              <a:gd name="connsiteX5" fmla="*/ 2476500 w 2476500"/>
              <a:gd name="connsiteY5" fmla="*/ 1335919 h 133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00" h="1335919">
                <a:moveTo>
                  <a:pt x="0" y="40519"/>
                </a:moveTo>
                <a:cubicBezTo>
                  <a:pt x="267758" y="3477"/>
                  <a:pt x="535517" y="-33564"/>
                  <a:pt x="698500" y="53219"/>
                </a:cubicBezTo>
                <a:cubicBezTo>
                  <a:pt x="861483" y="140002"/>
                  <a:pt x="823383" y="461736"/>
                  <a:pt x="977900" y="561219"/>
                </a:cubicBezTo>
                <a:cubicBezTo>
                  <a:pt x="1132417" y="660702"/>
                  <a:pt x="1483783" y="550636"/>
                  <a:pt x="1625600" y="650119"/>
                </a:cubicBezTo>
                <a:cubicBezTo>
                  <a:pt x="1767417" y="749602"/>
                  <a:pt x="1686983" y="1043819"/>
                  <a:pt x="1828800" y="1158119"/>
                </a:cubicBezTo>
                <a:cubicBezTo>
                  <a:pt x="1970617" y="1272419"/>
                  <a:pt x="2223558" y="1304169"/>
                  <a:pt x="2476500" y="1335919"/>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 name="椭圆 47"/>
          <p:cNvSpPr/>
          <p:nvPr>
            <p:custDataLst>
              <p:tags r:id="rId2"/>
            </p:custDataLst>
          </p:nvPr>
        </p:nvSpPr>
        <p:spPr>
          <a:xfrm>
            <a:off x="8878126" y="1585717"/>
            <a:ext cx="981359" cy="981359"/>
          </a:xfrm>
          <a:prstGeom prst="ellipse">
            <a:avLst/>
          </a:prstGeom>
          <a:solidFill>
            <a:srgbClr val="408566">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 name="等腰三角形 46"/>
          <p:cNvSpPr/>
          <p:nvPr>
            <p:custDataLst>
              <p:tags r:id="rId3"/>
            </p:custDataLst>
          </p:nvPr>
        </p:nvSpPr>
        <p:spPr>
          <a:xfrm rot="19846441">
            <a:off x="2623368" y="5323347"/>
            <a:ext cx="1143000" cy="985345"/>
          </a:xfrm>
          <a:prstGeom prst="triangle">
            <a:avLst/>
          </a:prstGeom>
          <a:solidFill>
            <a:srgbClr val="CC0000">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任意多边形: 形状 41"/>
          <p:cNvSpPr/>
          <p:nvPr>
            <p:custDataLst>
              <p:tags r:id="rId4"/>
            </p:custDataLst>
          </p:nvPr>
        </p:nvSpPr>
        <p:spPr>
          <a:xfrm rot="5400000">
            <a:off x="10760881" y="4555241"/>
            <a:ext cx="1308770" cy="763468"/>
          </a:xfrm>
          <a:custGeom>
            <a:avLst/>
            <a:gdLst>
              <a:gd name="connsiteX0" fmla="*/ 0 w 2476500"/>
              <a:gd name="connsiteY0" fmla="*/ 40519 h 1335919"/>
              <a:gd name="connsiteX1" fmla="*/ 698500 w 2476500"/>
              <a:gd name="connsiteY1" fmla="*/ 53219 h 1335919"/>
              <a:gd name="connsiteX2" fmla="*/ 977900 w 2476500"/>
              <a:gd name="connsiteY2" fmla="*/ 561219 h 1335919"/>
              <a:gd name="connsiteX3" fmla="*/ 1625600 w 2476500"/>
              <a:gd name="connsiteY3" fmla="*/ 650119 h 1335919"/>
              <a:gd name="connsiteX4" fmla="*/ 1828800 w 2476500"/>
              <a:gd name="connsiteY4" fmla="*/ 1158119 h 1335919"/>
              <a:gd name="connsiteX5" fmla="*/ 2476500 w 2476500"/>
              <a:gd name="connsiteY5" fmla="*/ 1335919 h 133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00" h="1335919">
                <a:moveTo>
                  <a:pt x="0" y="40519"/>
                </a:moveTo>
                <a:cubicBezTo>
                  <a:pt x="267758" y="3477"/>
                  <a:pt x="535517" y="-33564"/>
                  <a:pt x="698500" y="53219"/>
                </a:cubicBezTo>
                <a:cubicBezTo>
                  <a:pt x="861483" y="140002"/>
                  <a:pt x="823383" y="461736"/>
                  <a:pt x="977900" y="561219"/>
                </a:cubicBezTo>
                <a:cubicBezTo>
                  <a:pt x="1132417" y="660702"/>
                  <a:pt x="1483783" y="550636"/>
                  <a:pt x="1625600" y="650119"/>
                </a:cubicBezTo>
                <a:cubicBezTo>
                  <a:pt x="1767417" y="749602"/>
                  <a:pt x="1686983" y="1043819"/>
                  <a:pt x="1828800" y="1158119"/>
                </a:cubicBezTo>
                <a:cubicBezTo>
                  <a:pt x="1970617" y="1272419"/>
                  <a:pt x="2223558" y="1304169"/>
                  <a:pt x="2476500" y="1335919"/>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椭圆 42"/>
          <p:cNvSpPr/>
          <p:nvPr>
            <p:custDataLst>
              <p:tags r:id="rId5"/>
            </p:custDataLst>
          </p:nvPr>
        </p:nvSpPr>
        <p:spPr>
          <a:xfrm>
            <a:off x="10961664" y="4837218"/>
            <a:ext cx="192683" cy="192683"/>
          </a:xfrm>
          <a:prstGeom prst="ellipse">
            <a:avLst/>
          </a:prstGeom>
          <a:solidFill>
            <a:srgbClr val="CC0000">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 name="椭圆 43"/>
          <p:cNvSpPr/>
          <p:nvPr>
            <p:custDataLst>
              <p:tags r:id="rId6"/>
            </p:custDataLst>
          </p:nvPr>
        </p:nvSpPr>
        <p:spPr>
          <a:xfrm>
            <a:off x="11494501" y="2940768"/>
            <a:ext cx="457200" cy="457200"/>
          </a:xfrm>
          <a:prstGeom prst="ellipse">
            <a:avLst/>
          </a:prstGeom>
          <a:solidFill>
            <a:srgbClr val="E1C919">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任意多边形: 形状 44"/>
          <p:cNvSpPr/>
          <p:nvPr>
            <p:custDataLst>
              <p:tags r:id="rId7"/>
            </p:custDataLst>
          </p:nvPr>
        </p:nvSpPr>
        <p:spPr>
          <a:xfrm rot="10611652">
            <a:off x="10851607" y="3057064"/>
            <a:ext cx="1308770" cy="763468"/>
          </a:xfrm>
          <a:custGeom>
            <a:avLst/>
            <a:gdLst>
              <a:gd name="connsiteX0" fmla="*/ 0 w 2476500"/>
              <a:gd name="connsiteY0" fmla="*/ 40519 h 1335919"/>
              <a:gd name="connsiteX1" fmla="*/ 698500 w 2476500"/>
              <a:gd name="connsiteY1" fmla="*/ 53219 h 1335919"/>
              <a:gd name="connsiteX2" fmla="*/ 977900 w 2476500"/>
              <a:gd name="connsiteY2" fmla="*/ 561219 h 1335919"/>
              <a:gd name="connsiteX3" fmla="*/ 1625600 w 2476500"/>
              <a:gd name="connsiteY3" fmla="*/ 650119 h 1335919"/>
              <a:gd name="connsiteX4" fmla="*/ 1828800 w 2476500"/>
              <a:gd name="connsiteY4" fmla="*/ 1158119 h 1335919"/>
              <a:gd name="connsiteX5" fmla="*/ 2476500 w 2476500"/>
              <a:gd name="connsiteY5" fmla="*/ 1335919 h 133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00" h="1335919">
                <a:moveTo>
                  <a:pt x="0" y="40519"/>
                </a:moveTo>
                <a:cubicBezTo>
                  <a:pt x="267758" y="3477"/>
                  <a:pt x="535517" y="-33564"/>
                  <a:pt x="698500" y="53219"/>
                </a:cubicBezTo>
                <a:cubicBezTo>
                  <a:pt x="861483" y="140002"/>
                  <a:pt x="823383" y="461736"/>
                  <a:pt x="977900" y="561219"/>
                </a:cubicBezTo>
                <a:cubicBezTo>
                  <a:pt x="1132417" y="660702"/>
                  <a:pt x="1483783" y="550636"/>
                  <a:pt x="1625600" y="650119"/>
                </a:cubicBezTo>
                <a:cubicBezTo>
                  <a:pt x="1767417" y="749602"/>
                  <a:pt x="1686983" y="1043819"/>
                  <a:pt x="1828800" y="1158119"/>
                </a:cubicBezTo>
                <a:cubicBezTo>
                  <a:pt x="1970617" y="1272419"/>
                  <a:pt x="2223558" y="1304169"/>
                  <a:pt x="2476500" y="1335919"/>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菱形 45"/>
          <p:cNvSpPr/>
          <p:nvPr>
            <p:custDataLst>
              <p:tags r:id="rId8"/>
            </p:custDataLst>
          </p:nvPr>
        </p:nvSpPr>
        <p:spPr>
          <a:xfrm rot="20905505">
            <a:off x="11280632" y="5728167"/>
            <a:ext cx="494558" cy="494558"/>
          </a:xfrm>
          <a:prstGeom prst="diamond">
            <a:avLst/>
          </a:prstGeom>
          <a:solidFill>
            <a:srgbClr val="408566">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6" name="任意多边形: 形状 35"/>
          <p:cNvSpPr/>
          <p:nvPr>
            <p:custDataLst>
              <p:tags r:id="rId9"/>
            </p:custDataLst>
          </p:nvPr>
        </p:nvSpPr>
        <p:spPr>
          <a:xfrm>
            <a:off x="111038" y="4221653"/>
            <a:ext cx="1308770" cy="763468"/>
          </a:xfrm>
          <a:custGeom>
            <a:avLst/>
            <a:gdLst>
              <a:gd name="connsiteX0" fmla="*/ 0 w 2476500"/>
              <a:gd name="connsiteY0" fmla="*/ 40519 h 1335919"/>
              <a:gd name="connsiteX1" fmla="*/ 698500 w 2476500"/>
              <a:gd name="connsiteY1" fmla="*/ 53219 h 1335919"/>
              <a:gd name="connsiteX2" fmla="*/ 977900 w 2476500"/>
              <a:gd name="connsiteY2" fmla="*/ 561219 h 1335919"/>
              <a:gd name="connsiteX3" fmla="*/ 1625600 w 2476500"/>
              <a:gd name="connsiteY3" fmla="*/ 650119 h 1335919"/>
              <a:gd name="connsiteX4" fmla="*/ 1828800 w 2476500"/>
              <a:gd name="connsiteY4" fmla="*/ 1158119 h 1335919"/>
              <a:gd name="connsiteX5" fmla="*/ 2476500 w 2476500"/>
              <a:gd name="connsiteY5" fmla="*/ 1335919 h 133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6500" h="1335919">
                <a:moveTo>
                  <a:pt x="0" y="40519"/>
                </a:moveTo>
                <a:cubicBezTo>
                  <a:pt x="267758" y="3477"/>
                  <a:pt x="535517" y="-33564"/>
                  <a:pt x="698500" y="53219"/>
                </a:cubicBezTo>
                <a:cubicBezTo>
                  <a:pt x="861483" y="140002"/>
                  <a:pt x="823383" y="461736"/>
                  <a:pt x="977900" y="561219"/>
                </a:cubicBezTo>
                <a:cubicBezTo>
                  <a:pt x="1132417" y="660702"/>
                  <a:pt x="1483783" y="550636"/>
                  <a:pt x="1625600" y="650119"/>
                </a:cubicBezTo>
                <a:cubicBezTo>
                  <a:pt x="1767417" y="749602"/>
                  <a:pt x="1686983" y="1043819"/>
                  <a:pt x="1828800" y="1158119"/>
                </a:cubicBezTo>
                <a:cubicBezTo>
                  <a:pt x="1970617" y="1272419"/>
                  <a:pt x="2223558" y="1304169"/>
                  <a:pt x="2476500" y="1335919"/>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椭圆 38"/>
          <p:cNvSpPr/>
          <p:nvPr>
            <p:custDataLst>
              <p:tags r:id="rId10"/>
            </p:custDataLst>
          </p:nvPr>
        </p:nvSpPr>
        <p:spPr>
          <a:xfrm>
            <a:off x="810166" y="5362760"/>
            <a:ext cx="457200" cy="457200"/>
          </a:xfrm>
          <a:prstGeom prst="ellipse">
            <a:avLst/>
          </a:prstGeom>
          <a:solidFill>
            <a:srgbClr val="E1C919">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等腰三角形 39"/>
          <p:cNvSpPr/>
          <p:nvPr>
            <p:custDataLst>
              <p:tags r:id="rId11"/>
            </p:custDataLst>
          </p:nvPr>
        </p:nvSpPr>
        <p:spPr>
          <a:xfrm rot="20225020">
            <a:off x="207152" y="2870480"/>
            <a:ext cx="546100" cy="470776"/>
          </a:xfrm>
          <a:prstGeom prst="triangle">
            <a:avLst/>
          </a:prstGeom>
          <a:solidFill>
            <a:srgbClr val="E1C919">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椭圆 40"/>
          <p:cNvSpPr/>
          <p:nvPr>
            <p:custDataLst>
              <p:tags r:id="rId12"/>
            </p:custDataLst>
          </p:nvPr>
        </p:nvSpPr>
        <p:spPr>
          <a:xfrm>
            <a:off x="983788" y="3790698"/>
            <a:ext cx="192683" cy="192683"/>
          </a:xfrm>
          <a:prstGeom prst="ellipse">
            <a:avLst/>
          </a:prstGeom>
          <a:solidFill>
            <a:srgbClr val="408566">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13"/>
            </p:custDataLst>
          </p:nvPr>
        </p:nvSpPr>
        <p:spPr>
          <a:xfrm>
            <a:off x="1360307" y="1935133"/>
            <a:ext cx="9471378" cy="4085479"/>
          </a:xfrm>
          <a:prstGeom prst="rect">
            <a:avLst/>
          </a:prstGeom>
          <a:solidFill>
            <a:srgbClr val="FFFFFF"/>
          </a:solidFill>
          <a:ln>
            <a:noFill/>
          </a:ln>
          <a:effectLst>
            <a:outerShdw blurRad="50800" dist="38100" dir="5400000" algn="t" rotWithShape="0">
              <a:prstClr val="black">
                <a:alpha val="10000"/>
              </a:prstClr>
            </a:outerShdw>
          </a:effectLst>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等腰三角形 21"/>
          <p:cNvSpPr/>
          <p:nvPr>
            <p:custDataLst>
              <p:tags r:id="rId14"/>
            </p:custDataLst>
          </p:nvPr>
        </p:nvSpPr>
        <p:spPr>
          <a:xfrm rot="8100000">
            <a:off x="1430655" y="1793875"/>
            <a:ext cx="160655" cy="421005"/>
          </a:xfrm>
          <a:prstGeom prst="triangle">
            <a:avLst/>
          </a:prstGeom>
          <a:solidFill>
            <a:srgbClr val="FFFFFF">
              <a:lumMod val="85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等腰三角形 22"/>
          <p:cNvSpPr/>
          <p:nvPr>
            <p:custDataLst>
              <p:tags r:id="rId15"/>
            </p:custDataLst>
          </p:nvPr>
        </p:nvSpPr>
        <p:spPr>
          <a:xfrm rot="9189130">
            <a:off x="1571625" y="1564005"/>
            <a:ext cx="188595" cy="628015"/>
          </a:xfrm>
          <a:prstGeom prst="triangle">
            <a:avLst/>
          </a:prstGeom>
          <a:solidFill>
            <a:srgbClr val="FFFFFF">
              <a:lumMod val="85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等腰三角形 14"/>
          <p:cNvSpPr/>
          <p:nvPr>
            <p:custDataLst>
              <p:tags r:id="rId16"/>
            </p:custDataLst>
          </p:nvPr>
        </p:nvSpPr>
        <p:spPr>
          <a:xfrm rot="8100000">
            <a:off x="1360170" y="1756410"/>
            <a:ext cx="160655" cy="421005"/>
          </a:xfrm>
          <a:prstGeom prst="triangle">
            <a:avLst/>
          </a:prstGeom>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等腰三角形 15"/>
          <p:cNvSpPr/>
          <p:nvPr>
            <p:custDataLst>
              <p:tags r:id="rId17"/>
            </p:custDataLst>
          </p:nvPr>
        </p:nvSpPr>
        <p:spPr>
          <a:xfrm rot="9189130">
            <a:off x="1501140" y="1526540"/>
            <a:ext cx="188595" cy="628015"/>
          </a:xfrm>
          <a:prstGeom prst="triangle">
            <a:avLst/>
          </a:prstGeom>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等腰三角形 24"/>
          <p:cNvSpPr/>
          <p:nvPr>
            <p:custDataLst>
              <p:tags r:id="rId18"/>
            </p:custDataLst>
          </p:nvPr>
        </p:nvSpPr>
        <p:spPr>
          <a:xfrm rot="8359453" flipH="1">
            <a:off x="10723245" y="1802130"/>
            <a:ext cx="160655" cy="421005"/>
          </a:xfrm>
          <a:prstGeom prst="triangle">
            <a:avLst/>
          </a:prstGeom>
          <a:solidFill>
            <a:srgbClr val="FFFFFF">
              <a:lumMod val="85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等腰三角形 25"/>
          <p:cNvSpPr/>
          <p:nvPr>
            <p:custDataLst>
              <p:tags r:id="rId19"/>
            </p:custDataLst>
          </p:nvPr>
        </p:nvSpPr>
        <p:spPr>
          <a:xfrm rot="9448583" flipH="1">
            <a:off x="10564495" y="1561465"/>
            <a:ext cx="188595" cy="628015"/>
          </a:xfrm>
          <a:prstGeom prst="triangle">
            <a:avLst/>
          </a:prstGeom>
          <a:solidFill>
            <a:srgbClr val="FFFFFF">
              <a:lumMod val="85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等腰三角形 18"/>
          <p:cNvSpPr/>
          <p:nvPr>
            <p:custDataLst>
              <p:tags r:id="rId20"/>
            </p:custDataLst>
          </p:nvPr>
        </p:nvSpPr>
        <p:spPr>
          <a:xfrm rot="8100000" flipH="1">
            <a:off x="10671175" y="1756410"/>
            <a:ext cx="160655" cy="421005"/>
          </a:xfrm>
          <a:prstGeom prst="triangle">
            <a:avLst/>
          </a:prstGeom>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等腰三角形 19"/>
          <p:cNvSpPr/>
          <p:nvPr>
            <p:custDataLst>
              <p:tags r:id="rId21"/>
            </p:custDataLst>
          </p:nvPr>
        </p:nvSpPr>
        <p:spPr>
          <a:xfrm rot="9189130" flipH="1">
            <a:off x="10502265" y="1526540"/>
            <a:ext cx="188595" cy="628015"/>
          </a:xfrm>
          <a:prstGeom prst="triangle">
            <a:avLst/>
          </a:prstGeom>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文本框 29"/>
          <p:cNvSpPr txBox="1"/>
          <p:nvPr>
            <p:custDataLst>
              <p:tags r:id="rId22"/>
            </p:custDataLst>
          </p:nvPr>
        </p:nvSpPr>
        <p:spPr>
          <a:xfrm>
            <a:off x="1682115" y="2187575"/>
            <a:ext cx="8900160" cy="1594485"/>
          </a:xfrm>
          <a:prstGeom prst="rect">
            <a:avLst/>
          </a:prstGeom>
          <a:noFill/>
        </p:spPr>
        <p:txBody>
          <a:bodyPr wrap="square" lIns="90170" tIns="46990" rIns="90170" bIns="46990" rtlCol="0" anchor="ctr">
            <a:noAutofit/>
          </a:bodyPr>
          <a:lstStyle>
            <a:defPPr>
              <a:defRPr lang="zh-CN"/>
            </a:defPPr>
            <a:lvl1pPr fontAlgn="auto">
              <a:lnSpc>
                <a:spcPct val="130000"/>
              </a:lnSpc>
              <a:spcAft>
                <a:spcPts val="1000"/>
              </a:spcAft>
              <a:defRPr sz="1600" spc="150"/>
            </a:lvl1pPr>
          </a:lstStyle>
          <a:p>
            <a:pPr marL="628650" lvl="1" indent="-271780" fontAlgn="ctr">
              <a:lnSpc>
                <a:spcPct val="150000"/>
              </a:lnSpc>
              <a:buClr>
                <a:sysClr val="windowText" lastClr="000000">
                  <a:lumMod val="75000"/>
                  <a:lumOff val="25000"/>
                </a:sysClr>
              </a:buClr>
              <a:buSzPct val="80000"/>
              <a:buFont typeface="Wingdings" panose="05000000000000000000" pitchFamily="2" charset="2"/>
              <a:buChar char="n"/>
            </a:pPr>
            <a:r>
              <a:rPr lang="zh-CN" altLang="en-US">
                <a:solidFill>
                  <a:sysClr val="windowText" lastClr="000000"/>
                </a:solidFill>
                <a:uFillTx/>
                <a:latin typeface="Arial" panose="020B0604020202020204" pitchFamily="34" charset="0"/>
                <a:ea typeface="微软雅黑" panose="020B0503020204020204" charset="-122"/>
              </a:rPr>
              <a:t>户口为住户和人口的总称，计家为户，计人为口。户口即户籍，是由公安机关户政管理机构所制作的，用以记载和留存住户人口的基本信息的法律文书。在我国现行户籍制度下，户口代表一个人的身份，若无户口，无法获得身份证，无法上学、工作、结婚，无权领取护照。所以毕业生必须重视户口转移。</a:t>
            </a:r>
            <a:endParaRPr lang="zh-CN" altLang="en-US">
              <a:solidFill>
                <a:sysClr val="windowText" lastClr="000000"/>
              </a:solidFill>
              <a:uFillTx/>
              <a:latin typeface="Arial" panose="020B0604020202020204" pitchFamily="34" charset="0"/>
              <a:ea typeface="微软雅黑" panose="020B0503020204020204" charset="-122"/>
            </a:endParaRPr>
          </a:p>
        </p:txBody>
      </p:sp>
      <p:sp>
        <p:nvSpPr>
          <p:cNvPr id="31" name="文本框 30"/>
          <p:cNvSpPr txBox="1"/>
          <p:nvPr>
            <p:custDataLst>
              <p:tags r:id="rId23"/>
            </p:custDataLst>
          </p:nvPr>
        </p:nvSpPr>
        <p:spPr>
          <a:xfrm>
            <a:off x="1645920" y="3855720"/>
            <a:ext cx="8900795" cy="1755775"/>
          </a:xfrm>
          <a:prstGeom prst="rect">
            <a:avLst/>
          </a:prstGeom>
          <a:noFill/>
        </p:spPr>
        <p:txBody>
          <a:bodyPr wrap="square" lIns="90170" tIns="46990" rIns="90170" bIns="46990" rtlCol="0" anchor="t" anchorCtr="0">
            <a:noAutofit/>
          </a:bodyPr>
          <a:lstStyle>
            <a:defPPr>
              <a:defRPr lang="zh-CN"/>
            </a:defPPr>
            <a:lvl1pPr fontAlgn="auto">
              <a:lnSpc>
                <a:spcPct val="130000"/>
              </a:lnSpc>
              <a:spcAft>
                <a:spcPts val="1000"/>
              </a:spcAft>
              <a:defRPr sz="1600" spc="150"/>
            </a:lvl1pPr>
          </a:lstStyle>
          <a:p>
            <a:pPr marL="628650" lvl="1" indent="-271780" fontAlgn="ctr">
              <a:lnSpc>
                <a:spcPct val="150000"/>
              </a:lnSpc>
              <a:buClr>
                <a:sysClr val="windowText" lastClr="000000">
                  <a:lumMod val="75000"/>
                  <a:lumOff val="25000"/>
                </a:sysClr>
              </a:buClr>
              <a:buSzPct val="80000"/>
              <a:buFont typeface="Wingdings" panose="05000000000000000000" pitchFamily="2" charset="2"/>
              <a:buChar char="n"/>
            </a:pPr>
            <a:r>
              <a:rPr lang="zh-CN" altLang="en-US">
                <a:solidFill>
                  <a:sysClr val="windowText" lastClr="000000">
                    <a:lumMod val="75000"/>
                    <a:lumOff val="25000"/>
                  </a:sysClr>
                </a:solidFill>
                <a:latin typeface="Arial" panose="020B0604020202020204" pitchFamily="34" charset="0"/>
                <a:ea typeface="微软雅黑" panose="020B0503020204020204" charset="-122"/>
              </a:rPr>
              <a:t>毕业生户口关系的转移，由学校户籍管理部门到辖区公安机关按规定办理，公安机关按《报到证》上标明的就业单位地址迁移户口。毕业生不得自行指定迁移地址。领到户口迁移证后，毕业生应仔细核对并妥善保管，不要折皱污损，更不能丢失，有错漏不能自行涂改，应当即指出，要求补办。到工作单位报到后，毕业生可持户口迁移证和报到证及工作单位证明到辖区公安部门办理户口迁移手续。</a:t>
            </a:r>
            <a:endParaRPr lang="zh-CN" altLang="en-US">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32" name="文本框 31"/>
          <p:cNvSpPr txBox="1"/>
          <p:nvPr>
            <p:custDataLst>
              <p:tags r:id="rId24"/>
            </p:custDataLst>
          </p:nvPr>
        </p:nvSpPr>
        <p:spPr>
          <a:xfrm>
            <a:off x="2003425" y="754380"/>
            <a:ext cx="8367395" cy="624840"/>
          </a:xfrm>
          <a:prstGeom prst="rect">
            <a:avLst/>
          </a:prstGeom>
          <a:noFill/>
        </p:spPr>
        <p:txBody>
          <a:bodyPr wrap="square" lIns="90170" tIns="46990" rIns="90170" bIns="46990" rtlCol="0">
            <a:noAutofit/>
          </a:bodyPr>
          <a:lstStyle/>
          <a:p>
            <a:pPr marL="0" indent="0" algn="ctr">
              <a:lnSpc>
                <a:spcPct val="120000"/>
              </a:lnSpc>
              <a:spcBef>
                <a:spcPts val="0"/>
              </a:spcBef>
              <a:spcAft>
                <a:spcPts val="0"/>
              </a:spcAft>
              <a:buSzPct val="100000"/>
            </a:pPr>
            <a:r>
              <a:rPr lang="zh-CN" altLang="en-US" sz="3200" b="1" spc="300">
                <a:solidFill>
                  <a:sysClr val="windowText" lastClr="000000">
                    <a:lumMod val="75000"/>
                    <a:lumOff val="25000"/>
                  </a:sysClr>
                </a:solidFill>
                <a:latin typeface="Arial" panose="020B0604020202020204" pitchFamily="34" charset="0"/>
                <a:ea typeface="微软雅黑" panose="020B0503020204020204" charset="-122"/>
              </a:rPr>
              <a:t>户口</a:t>
            </a:r>
            <a:endParaRPr lang="zh-CN" altLang="en-US" sz="3200" b="1" spc="300">
              <a:solidFill>
                <a:sysClr val="windowText" lastClr="000000">
                  <a:lumMod val="75000"/>
                  <a:lumOff val="25000"/>
                </a:sysClr>
              </a:solidFill>
              <a:latin typeface="Arial" panose="020B0604020202020204" pitchFamily="34" charset="0"/>
              <a:ea typeface="微软雅黑" panose="020B0503020204020204" charset="-122"/>
            </a:endParaRPr>
          </a:p>
        </p:txBody>
      </p:sp>
    </p:spTree>
    <p:custDataLst>
      <p:tags r:id="rId25"/>
    </p:custDataLst>
  </p:cSld>
  <p:clrMapOvr>
    <a:masterClrMapping/>
  </p:clrMapOvr>
  <p:transition spd="slow" advClick="0" advTm="1000">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2"/>
          <p:cNvSpPr/>
          <p:nvPr>
            <p:custDataLst>
              <p:tags r:id="rId1"/>
            </p:custDataLst>
          </p:nvPr>
        </p:nvSpPr>
        <p:spPr>
          <a:xfrm>
            <a:off x="-2857" y="1625600"/>
            <a:ext cx="12194858" cy="5232399"/>
          </a:xfrm>
          <a:custGeom>
            <a:avLst/>
            <a:gdLst>
              <a:gd name="connsiteX0" fmla="*/ 0 w 12192000"/>
              <a:gd name="connsiteY0" fmla="*/ 0 h 5232399"/>
              <a:gd name="connsiteX1" fmla="*/ 12192000 w 12192000"/>
              <a:gd name="connsiteY1" fmla="*/ 0 h 5232399"/>
              <a:gd name="connsiteX2" fmla="*/ 12192000 w 12192000"/>
              <a:gd name="connsiteY2" fmla="*/ 5232399 h 5232399"/>
              <a:gd name="connsiteX3" fmla="*/ 0 w 12192000"/>
              <a:gd name="connsiteY3" fmla="*/ 5232399 h 5232399"/>
              <a:gd name="connsiteX4" fmla="*/ 0 w 12192000"/>
              <a:gd name="connsiteY4" fmla="*/ 0 h 5232399"/>
              <a:gd name="connsiteX0-1" fmla="*/ 1816100 w 12192000"/>
              <a:gd name="connsiteY0-2" fmla="*/ 3009900 h 5232399"/>
              <a:gd name="connsiteX1-3" fmla="*/ 12192000 w 12192000"/>
              <a:gd name="connsiteY1-4" fmla="*/ 0 h 5232399"/>
              <a:gd name="connsiteX2-5" fmla="*/ 12192000 w 12192000"/>
              <a:gd name="connsiteY2-6" fmla="*/ 5232399 h 5232399"/>
              <a:gd name="connsiteX3-7" fmla="*/ 0 w 12192000"/>
              <a:gd name="connsiteY3-8" fmla="*/ 5232399 h 5232399"/>
              <a:gd name="connsiteX4-9" fmla="*/ 1816100 w 12192000"/>
              <a:gd name="connsiteY4-10" fmla="*/ 3009900 h 5232399"/>
              <a:gd name="connsiteX0-11" fmla="*/ 1308100 w 12192000"/>
              <a:gd name="connsiteY0-12" fmla="*/ 2755900 h 5232399"/>
              <a:gd name="connsiteX1-13" fmla="*/ 12192000 w 12192000"/>
              <a:gd name="connsiteY1-14" fmla="*/ 0 h 5232399"/>
              <a:gd name="connsiteX2-15" fmla="*/ 12192000 w 12192000"/>
              <a:gd name="connsiteY2-16" fmla="*/ 5232399 h 5232399"/>
              <a:gd name="connsiteX3-17" fmla="*/ 0 w 12192000"/>
              <a:gd name="connsiteY3-18" fmla="*/ 5232399 h 5232399"/>
              <a:gd name="connsiteX4-19" fmla="*/ 1308100 w 12192000"/>
              <a:gd name="connsiteY4-20" fmla="*/ 2755900 h 5232399"/>
              <a:gd name="connsiteX0-21" fmla="*/ 1308100 w 12192000"/>
              <a:gd name="connsiteY0-22" fmla="*/ 2755900 h 5232399"/>
              <a:gd name="connsiteX1-23" fmla="*/ 12192000 w 12192000"/>
              <a:gd name="connsiteY1-24" fmla="*/ 0 h 5232399"/>
              <a:gd name="connsiteX2-25" fmla="*/ 12192000 w 12192000"/>
              <a:gd name="connsiteY2-26" fmla="*/ 5232399 h 5232399"/>
              <a:gd name="connsiteX3-27" fmla="*/ 0 w 12192000"/>
              <a:gd name="connsiteY3-28" fmla="*/ 5232399 h 5232399"/>
              <a:gd name="connsiteX4-29" fmla="*/ 1308100 w 12192000"/>
              <a:gd name="connsiteY4-30" fmla="*/ 2755900 h 5232399"/>
              <a:gd name="connsiteX0-31" fmla="*/ 1308282 w 12192182"/>
              <a:gd name="connsiteY0-32" fmla="*/ 2755900 h 5232399"/>
              <a:gd name="connsiteX1-33" fmla="*/ 12192182 w 12192182"/>
              <a:gd name="connsiteY1-34" fmla="*/ 0 h 5232399"/>
              <a:gd name="connsiteX2-35" fmla="*/ 12192182 w 12192182"/>
              <a:gd name="connsiteY2-36" fmla="*/ 5232399 h 5232399"/>
              <a:gd name="connsiteX3-37" fmla="*/ 182 w 12192182"/>
              <a:gd name="connsiteY3-38" fmla="*/ 5232399 h 5232399"/>
              <a:gd name="connsiteX4-39" fmla="*/ 1308282 w 12192182"/>
              <a:gd name="connsiteY4-40" fmla="*/ 2755900 h 5232399"/>
              <a:gd name="connsiteX0-41" fmla="*/ 1308282 w 12192182"/>
              <a:gd name="connsiteY0-42" fmla="*/ 2755900 h 5232399"/>
              <a:gd name="connsiteX1-43" fmla="*/ 12192182 w 12192182"/>
              <a:gd name="connsiteY1-44" fmla="*/ 0 h 5232399"/>
              <a:gd name="connsiteX2-45" fmla="*/ 12192182 w 12192182"/>
              <a:gd name="connsiteY2-46" fmla="*/ 5232399 h 5232399"/>
              <a:gd name="connsiteX3-47" fmla="*/ 182 w 12192182"/>
              <a:gd name="connsiteY3-48" fmla="*/ 5232399 h 5232399"/>
              <a:gd name="connsiteX4-49" fmla="*/ 1308282 w 12192182"/>
              <a:gd name="connsiteY4-50" fmla="*/ 2755900 h 5232399"/>
              <a:gd name="connsiteX0-51" fmla="*/ 1308282 w 12192182"/>
              <a:gd name="connsiteY0-52" fmla="*/ 2755900 h 5232399"/>
              <a:gd name="connsiteX1-53" fmla="*/ 12192182 w 12192182"/>
              <a:gd name="connsiteY1-54" fmla="*/ 0 h 5232399"/>
              <a:gd name="connsiteX2-55" fmla="*/ 12192182 w 12192182"/>
              <a:gd name="connsiteY2-56" fmla="*/ 5232399 h 5232399"/>
              <a:gd name="connsiteX3-57" fmla="*/ 182 w 12192182"/>
              <a:gd name="connsiteY3-58" fmla="*/ 5232399 h 5232399"/>
              <a:gd name="connsiteX4-59" fmla="*/ 1308282 w 12192182"/>
              <a:gd name="connsiteY4-60" fmla="*/ 2755900 h 5232399"/>
              <a:gd name="connsiteX0-61" fmla="*/ 1308282 w 12192182"/>
              <a:gd name="connsiteY0-62" fmla="*/ 2755900 h 5232399"/>
              <a:gd name="connsiteX1-63" fmla="*/ 12192182 w 12192182"/>
              <a:gd name="connsiteY1-64" fmla="*/ 0 h 5232399"/>
              <a:gd name="connsiteX2-65" fmla="*/ 12192182 w 12192182"/>
              <a:gd name="connsiteY2-66" fmla="*/ 5232399 h 5232399"/>
              <a:gd name="connsiteX3-67" fmla="*/ 182 w 12192182"/>
              <a:gd name="connsiteY3-68" fmla="*/ 5232399 h 5232399"/>
              <a:gd name="connsiteX4-69" fmla="*/ 1308282 w 12192182"/>
              <a:gd name="connsiteY4-70" fmla="*/ 2755900 h 5232399"/>
              <a:gd name="connsiteX0-71" fmla="*/ 1308282 w 12192182"/>
              <a:gd name="connsiteY0-72" fmla="*/ 2755900 h 5232399"/>
              <a:gd name="connsiteX1-73" fmla="*/ 12192182 w 12192182"/>
              <a:gd name="connsiteY1-74" fmla="*/ 0 h 5232399"/>
              <a:gd name="connsiteX2-75" fmla="*/ 12192182 w 12192182"/>
              <a:gd name="connsiteY2-76" fmla="*/ 5232399 h 5232399"/>
              <a:gd name="connsiteX3-77" fmla="*/ 182 w 12192182"/>
              <a:gd name="connsiteY3-78" fmla="*/ 5232399 h 5232399"/>
              <a:gd name="connsiteX4-79" fmla="*/ 1308282 w 12192182"/>
              <a:gd name="connsiteY4-80" fmla="*/ 2755900 h 5232399"/>
              <a:gd name="connsiteX0-81" fmla="*/ 1308282 w 12192182"/>
              <a:gd name="connsiteY0-82" fmla="*/ 2755900 h 5232399"/>
              <a:gd name="connsiteX1-83" fmla="*/ 12192182 w 12192182"/>
              <a:gd name="connsiteY1-84" fmla="*/ 0 h 5232399"/>
              <a:gd name="connsiteX2-85" fmla="*/ 12192182 w 12192182"/>
              <a:gd name="connsiteY2-86" fmla="*/ 5232399 h 5232399"/>
              <a:gd name="connsiteX3-87" fmla="*/ 182 w 12192182"/>
              <a:gd name="connsiteY3-88" fmla="*/ 5232399 h 5232399"/>
              <a:gd name="connsiteX4-89" fmla="*/ 1308282 w 12192182"/>
              <a:gd name="connsiteY4-90" fmla="*/ 2755900 h 5232399"/>
              <a:gd name="connsiteX0-91" fmla="*/ 1308282 w 12192182"/>
              <a:gd name="connsiteY0-92" fmla="*/ 2755900 h 5232399"/>
              <a:gd name="connsiteX1-93" fmla="*/ 12192182 w 12192182"/>
              <a:gd name="connsiteY1-94" fmla="*/ 0 h 5232399"/>
              <a:gd name="connsiteX2-95" fmla="*/ 12192182 w 12192182"/>
              <a:gd name="connsiteY2-96" fmla="*/ 5232399 h 5232399"/>
              <a:gd name="connsiteX3-97" fmla="*/ 182 w 12192182"/>
              <a:gd name="connsiteY3-98" fmla="*/ 5232399 h 5232399"/>
              <a:gd name="connsiteX4-99" fmla="*/ 1308282 w 12192182"/>
              <a:gd name="connsiteY4-100" fmla="*/ 2755900 h 5232399"/>
              <a:gd name="connsiteX0-101" fmla="*/ 1308282 w 12192182"/>
              <a:gd name="connsiteY0-102" fmla="*/ 2755900 h 5232399"/>
              <a:gd name="connsiteX1-103" fmla="*/ 12192182 w 12192182"/>
              <a:gd name="connsiteY1-104" fmla="*/ 0 h 5232399"/>
              <a:gd name="connsiteX2-105" fmla="*/ 12192182 w 12192182"/>
              <a:gd name="connsiteY2-106" fmla="*/ 5232399 h 5232399"/>
              <a:gd name="connsiteX3-107" fmla="*/ 182 w 12192182"/>
              <a:gd name="connsiteY3-108" fmla="*/ 5232399 h 5232399"/>
              <a:gd name="connsiteX4-109" fmla="*/ 1308282 w 12192182"/>
              <a:gd name="connsiteY4-110" fmla="*/ 2755900 h 5232399"/>
              <a:gd name="connsiteX0-111" fmla="*/ 1308282 w 12192182"/>
              <a:gd name="connsiteY0-112" fmla="*/ 2755900 h 5232399"/>
              <a:gd name="connsiteX1-113" fmla="*/ 12192182 w 12192182"/>
              <a:gd name="connsiteY1-114" fmla="*/ 0 h 5232399"/>
              <a:gd name="connsiteX2-115" fmla="*/ 12192182 w 12192182"/>
              <a:gd name="connsiteY2-116" fmla="*/ 5232399 h 5232399"/>
              <a:gd name="connsiteX3-117" fmla="*/ 182 w 12192182"/>
              <a:gd name="connsiteY3-118" fmla="*/ 5232399 h 5232399"/>
              <a:gd name="connsiteX4-119" fmla="*/ 1308282 w 12192182"/>
              <a:gd name="connsiteY4-120" fmla="*/ 2755900 h 5232399"/>
              <a:gd name="connsiteX0-121" fmla="*/ 1308282 w 12192182"/>
              <a:gd name="connsiteY0-122" fmla="*/ 2755900 h 5232399"/>
              <a:gd name="connsiteX1-123" fmla="*/ 12192182 w 12192182"/>
              <a:gd name="connsiteY1-124" fmla="*/ 0 h 5232399"/>
              <a:gd name="connsiteX2-125" fmla="*/ 12192182 w 12192182"/>
              <a:gd name="connsiteY2-126" fmla="*/ 5232399 h 5232399"/>
              <a:gd name="connsiteX3-127" fmla="*/ 182 w 12192182"/>
              <a:gd name="connsiteY3-128" fmla="*/ 5232399 h 5232399"/>
              <a:gd name="connsiteX4-129" fmla="*/ 1308282 w 12192182"/>
              <a:gd name="connsiteY4-130" fmla="*/ 2755900 h 5232399"/>
              <a:gd name="connsiteX0-131" fmla="*/ 1308282 w 12192182"/>
              <a:gd name="connsiteY0-132" fmla="*/ 2755900 h 5232399"/>
              <a:gd name="connsiteX1-133" fmla="*/ 12192182 w 12192182"/>
              <a:gd name="connsiteY1-134" fmla="*/ 0 h 5232399"/>
              <a:gd name="connsiteX2-135" fmla="*/ 12192182 w 12192182"/>
              <a:gd name="connsiteY2-136" fmla="*/ 5232399 h 5232399"/>
              <a:gd name="connsiteX3-137" fmla="*/ 182 w 12192182"/>
              <a:gd name="connsiteY3-138" fmla="*/ 5232399 h 5232399"/>
              <a:gd name="connsiteX4-139" fmla="*/ 1308282 w 12192182"/>
              <a:gd name="connsiteY4-140" fmla="*/ 2755900 h 5232399"/>
              <a:gd name="connsiteX0-141" fmla="*/ 1308282 w 12192182"/>
              <a:gd name="connsiteY0-142" fmla="*/ 2755900 h 5232399"/>
              <a:gd name="connsiteX1-143" fmla="*/ 12192182 w 12192182"/>
              <a:gd name="connsiteY1-144" fmla="*/ 0 h 5232399"/>
              <a:gd name="connsiteX2-145" fmla="*/ 12192182 w 12192182"/>
              <a:gd name="connsiteY2-146" fmla="*/ 5232399 h 5232399"/>
              <a:gd name="connsiteX3-147" fmla="*/ 182 w 12192182"/>
              <a:gd name="connsiteY3-148" fmla="*/ 5232399 h 5232399"/>
              <a:gd name="connsiteX4-149" fmla="*/ 1308282 w 12192182"/>
              <a:gd name="connsiteY4-150" fmla="*/ 2755900 h 5232399"/>
              <a:gd name="connsiteX0-151" fmla="*/ 1308282 w 12192182"/>
              <a:gd name="connsiteY0-152" fmla="*/ 2755900 h 5232399"/>
              <a:gd name="connsiteX1-153" fmla="*/ 12192182 w 12192182"/>
              <a:gd name="connsiteY1-154" fmla="*/ 0 h 5232399"/>
              <a:gd name="connsiteX2-155" fmla="*/ 12192182 w 12192182"/>
              <a:gd name="connsiteY2-156" fmla="*/ 5232399 h 5232399"/>
              <a:gd name="connsiteX3-157" fmla="*/ 182 w 12192182"/>
              <a:gd name="connsiteY3-158" fmla="*/ 5232399 h 5232399"/>
              <a:gd name="connsiteX4-159" fmla="*/ 1308282 w 12192182"/>
              <a:gd name="connsiteY4-160" fmla="*/ 2755900 h 5232399"/>
              <a:gd name="connsiteX0-161" fmla="*/ 1308282 w 12192182"/>
              <a:gd name="connsiteY0-162" fmla="*/ 2755900 h 5232399"/>
              <a:gd name="connsiteX1-163" fmla="*/ 12192182 w 12192182"/>
              <a:gd name="connsiteY1-164" fmla="*/ 0 h 5232399"/>
              <a:gd name="connsiteX2-165" fmla="*/ 12192182 w 12192182"/>
              <a:gd name="connsiteY2-166" fmla="*/ 5232399 h 5232399"/>
              <a:gd name="connsiteX3-167" fmla="*/ 182 w 12192182"/>
              <a:gd name="connsiteY3-168" fmla="*/ 5232399 h 5232399"/>
              <a:gd name="connsiteX4-169" fmla="*/ 1308282 w 12192182"/>
              <a:gd name="connsiteY4-170" fmla="*/ 2755900 h 5232399"/>
              <a:gd name="connsiteX0-171" fmla="*/ 2248116 w 13132016"/>
              <a:gd name="connsiteY0-172" fmla="*/ 2755900 h 5232399"/>
              <a:gd name="connsiteX1-173" fmla="*/ 13132016 w 13132016"/>
              <a:gd name="connsiteY1-174" fmla="*/ 0 h 5232399"/>
              <a:gd name="connsiteX2-175" fmla="*/ 13132016 w 13132016"/>
              <a:gd name="connsiteY2-176" fmla="*/ 5232399 h 5232399"/>
              <a:gd name="connsiteX3-177" fmla="*/ 940016 w 13132016"/>
              <a:gd name="connsiteY3-178" fmla="*/ 5232399 h 5232399"/>
              <a:gd name="connsiteX4-179" fmla="*/ 978116 w 13132016"/>
              <a:gd name="connsiteY4-180" fmla="*/ 4343400 h 5232399"/>
              <a:gd name="connsiteX5" fmla="*/ 2248116 w 13132016"/>
              <a:gd name="connsiteY5" fmla="*/ 2755900 h 5232399"/>
              <a:gd name="connsiteX0-181" fmla="*/ 2182680 w 13066580"/>
              <a:gd name="connsiteY0-182" fmla="*/ 2755900 h 5232399"/>
              <a:gd name="connsiteX1-183" fmla="*/ 13066580 w 13066580"/>
              <a:gd name="connsiteY1-184" fmla="*/ 0 h 5232399"/>
              <a:gd name="connsiteX2-185" fmla="*/ 13066580 w 13066580"/>
              <a:gd name="connsiteY2-186" fmla="*/ 5232399 h 5232399"/>
              <a:gd name="connsiteX3-187" fmla="*/ 874580 w 13066580"/>
              <a:gd name="connsiteY3-188" fmla="*/ 5232399 h 5232399"/>
              <a:gd name="connsiteX4-189" fmla="*/ 912680 w 13066580"/>
              <a:gd name="connsiteY4-190" fmla="*/ 4343400 h 5232399"/>
              <a:gd name="connsiteX5-191" fmla="*/ 2182680 w 13066580"/>
              <a:gd name="connsiteY5-192" fmla="*/ 2755900 h 5232399"/>
              <a:gd name="connsiteX0-193" fmla="*/ 1317757 w 12201657"/>
              <a:gd name="connsiteY0-194" fmla="*/ 2755900 h 5232399"/>
              <a:gd name="connsiteX1-195" fmla="*/ 12201657 w 12201657"/>
              <a:gd name="connsiteY1-196" fmla="*/ 0 h 5232399"/>
              <a:gd name="connsiteX2-197" fmla="*/ 12201657 w 12201657"/>
              <a:gd name="connsiteY2-198" fmla="*/ 5232399 h 5232399"/>
              <a:gd name="connsiteX3-199" fmla="*/ 9657 w 12201657"/>
              <a:gd name="connsiteY3-200" fmla="*/ 5232399 h 5232399"/>
              <a:gd name="connsiteX4-201" fmla="*/ 47757 w 12201657"/>
              <a:gd name="connsiteY4-202" fmla="*/ 4343400 h 5232399"/>
              <a:gd name="connsiteX5-203" fmla="*/ 1317757 w 12201657"/>
              <a:gd name="connsiteY5-204" fmla="*/ 2755900 h 5232399"/>
              <a:gd name="connsiteX0-205" fmla="*/ 1317757 w 12201657"/>
              <a:gd name="connsiteY0-206" fmla="*/ 2755900 h 5232399"/>
              <a:gd name="connsiteX1-207" fmla="*/ 12201657 w 12201657"/>
              <a:gd name="connsiteY1-208" fmla="*/ 0 h 5232399"/>
              <a:gd name="connsiteX2-209" fmla="*/ 12201657 w 12201657"/>
              <a:gd name="connsiteY2-210" fmla="*/ 5232399 h 5232399"/>
              <a:gd name="connsiteX3-211" fmla="*/ 9657 w 12201657"/>
              <a:gd name="connsiteY3-212" fmla="*/ 5232399 h 5232399"/>
              <a:gd name="connsiteX4-213" fmla="*/ 47757 w 12201657"/>
              <a:gd name="connsiteY4-214" fmla="*/ 4343400 h 5232399"/>
              <a:gd name="connsiteX5-215" fmla="*/ 1317757 w 12201657"/>
              <a:gd name="connsiteY5-216" fmla="*/ 2755900 h 5232399"/>
              <a:gd name="connsiteX0-217" fmla="*/ 1339804 w 12223704"/>
              <a:gd name="connsiteY0-218" fmla="*/ 2755900 h 5232399"/>
              <a:gd name="connsiteX1-219" fmla="*/ 12223704 w 12223704"/>
              <a:gd name="connsiteY1-220" fmla="*/ 0 h 5232399"/>
              <a:gd name="connsiteX2-221" fmla="*/ 12223704 w 12223704"/>
              <a:gd name="connsiteY2-222" fmla="*/ 5232399 h 5232399"/>
              <a:gd name="connsiteX3-223" fmla="*/ 31704 w 12223704"/>
              <a:gd name="connsiteY3-224" fmla="*/ 5232399 h 5232399"/>
              <a:gd name="connsiteX4-225" fmla="*/ 31704 w 12223704"/>
              <a:gd name="connsiteY4-226" fmla="*/ 4343400 h 5232399"/>
              <a:gd name="connsiteX5-227" fmla="*/ 1339804 w 12223704"/>
              <a:gd name="connsiteY5-228" fmla="*/ 2755900 h 5232399"/>
              <a:gd name="connsiteX0-229" fmla="*/ 1328005 w 12211905"/>
              <a:gd name="connsiteY0-230" fmla="*/ 2755900 h 5232399"/>
              <a:gd name="connsiteX1-231" fmla="*/ 12211905 w 12211905"/>
              <a:gd name="connsiteY1-232" fmla="*/ 0 h 5232399"/>
              <a:gd name="connsiteX2-233" fmla="*/ 12211905 w 12211905"/>
              <a:gd name="connsiteY2-234" fmla="*/ 5232399 h 5232399"/>
              <a:gd name="connsiteX3-235" fmla="*/ 19905 w 12211905"/>
              <a:gd name="connsiteY3-236" fmla="*/ 5232399 h 5232399"/>
              <a:gd name="connsiteX4-237" fmla="*/ 19905 w 12211905"/>
              <a:gd name="connsiteY4-238" fmla="*/ 4343400 h 5232399"/>
              <a:gd name="connsiteX5-239" fmla="*/ 1328005 w 12211905"/>
              <a:gd name="connsiteY5-240" fmla="*/ 2755900 h 5232399"/>
              <a:gd name="connsiteX0-241" fmla="*/ 1328005 w 12211905"/>
              <a:gd name="connsiteY0-242" fmla="*/ 2755900 h 5232399"/>
              <a:gd name="connsiteX1-243" fmla="*/ 12211905 w 12211905"/>
              <a:gd name="connsiteY1-244" fmla="*/ 0 h 5232399"/>
              <a:gd name="connsiteX2-245" fmla="*/ 12211905 w 12211905"/>
              <a:gd name="connsiteY2-246" fmla="*/ 5232399 h 5232399"/>
              <a:gd name="connsiteX3-247" fmla="*/ 19905 w 12211905"/>
              <a:gd name="connsiteY3-248" fmla="*/ 5232399 h 5232399"/>
              <a:gd name="connsiteX4-249" fmla="*/ 19905 w 12211905"/>
              <a:gd name="connsiteY4-250" fmla="*/ 4343400 h 5232399"/>
              <a:gd name="connsiteX5-251" fmla="*/ 1328005 w 12211905"/>
              <a:gd name="connsiteY5-252" fmla="*/ 2755900 h 5232399"/>
              <a:gd name="connsiteX0-253" fmla="*/ 1328005 w 12211905"/>
              <a:gd name="connsiteY0-254" fmla="*/ 2755900 h 5232399"/>
              <a:gd name="connsiteX1-255" fmla="*/ 12211905 w 12211905"/>
              <a:gd name="connsiteY1-256" fmla="*/ 0 h 5232399"/>
              <a:gd name="connsiteX2-257" fmla="*/ 12211905 w 12211905"/>
              <a:gd name="connsiteY2-258" fmla="*/ 5232399 h 5232399"/>
              <a:gd name="connsiteX3-259" fmla="*/ 19905 w 12211905"/>
              <a:gd name="connsiteY3-260" fmla="*/ 5232399 h 5232399"/>
              <a:gd name="connsiteX4-261" fmla="*/ 19905 w 12211905"/>
              <a:gd name="connsiteY4-262" fmla="*/ 4343400 h 5232399"/>
              <a:gd name="connsiteX5-263" fmla="*/ 1328005 w 12211905"/>
              <a:gd name="connsiteY5-264" fmla="*/ 2755900 h 5232399"/>
              <a:gd name="connsiteX0-265" fmla="*/ 1328005 w 12211905"/>
              <a:gd name="connsiteY0-266" fmla="*/ 2755900 h 5232399"/>
              <a:gd name="connsiteX1-267" fmla="*/ 12211905 w 12211905"/>
              <a:gd name="connsiteY1-268" fmla="*/ 0 h 5232399"/>
              <a:gd name="connsiteX2-269" fmla="*/ 12211905 w 12211905"/>
              <a:gd name="connsiteY2-270" fmla="*/ 5232399 h 5232399"/>
              <a:gd name="connsiteX3-271" fmla="*/ 19905 w 12211905"/>
              <a:gd name="connsiteY3-272" fmla="*/ 5232399 h 5232399"/>
              <a:gd name="connsiteX4-273" fmla="*/ 19905 w 12211905"/>
              <a:gd name="connsiteY4-274" fmla="*/ 4343400 h 5232399"/>
              <a:gd name="connsiteX5-275" fmla="*/ 1328005 w 12211905"/>
              <a:gd name="connsiteY5-276" fmla="*/ 2755900 h 5232399"/>
              <a:gd name="connsiteX0-277" fmla="*/ 1312816 w 12196716"/>
              <a:gd name="connsiteY0-278" fmla="*/ 2755900 h 5232399"/>
              <a:gd name="connsiteX1-279" fmla="*/ 12196716 w 12196716"/>
              <a:gd name="connsiteY1-280" fmla="*/ 0 h 5232399"/>
              <a:gd name="connsiteX2-281" fmla="*/ 12196716 w 12196716"/>
              <a:gd name="connsiteY2-282" fmla="*/ 5232399 h 5232399"/>
              <a:gd name="connsiteX3-283" fmla="*/ 4716 w 12196716"/>
              <a:gd name="connsiteY3-284" fmla="*/ 5232399 h 5232399"/>
              <a:gd name="connsiteX4-285" fmla="*/ 4716 w 12196716"/>
              <a:gd name="connsiteY4-286" fmla="*/ 4343400 h 5232399"/>
              <a:gd name="connsiteX5-287" fmla="*/ 1312816 w 12196716"/>
              <a:gd name="connsiteY5-288" fmla="*/ 2755900 h 5232399"/>
              <a:gd name="connsiteX0-289" fmla="*/ 1310394 w 12194294"/>
              <a:gd name="connsiteY0-290" fmla="*/ 2755900 h 5232399"/>
              <a:gd name="connsiteX1-291" fmla="*/ 12194294 w 12194294"/>
              <a:gd name="connsiteY1-292" fmla="*/ 0 h 5232399"/>
              <a:gd name="connsiteX2-293" fmla="*/ 12194294 w 12194294"/>
              <a:gd name="connsiteY2-294" fmla="*/ 5232399 h 5232399"/>
              <a:gd name="connsiteX3-295" fmla="*/ 2294 w 12194294"/>
              <a:gd name="connsiteY3-296" fmla="*/ 5232399 h 5232399"/>
              <a:gd name="connsiteX4-297" fmla="*/ 2294 w 12194294"/>
              <a:gd name="connsiteY4-298" fmla="*/ 4343400 h 5232399"/>
              <a:gd name="connsiteX5-299" fmla="*/ 1310394 w 12194294"/>
              <a:gd name="connsiteY5-300" fmla="*/ 2755900 h 5232399"/>
              <a:gd name="connsiteX0-301" fmla="*/ 1308488 w 12192388"/>
              <a:gd name="connsiteY0-302" fmla="*/ 2755900 h 5232399"/>
              <a:gd name="connsiteX1-303" fmla="*/ 12192388 w 12192388"/>
              <a:gd name="connsiteY1-304" fmla="*/ 0 h 5232399"/>
              <a:gd name="connsiteX2-305" fmla="*/ 12192388 w 12192388"/>
              <a:gd name="connsiteY2-306" fmla="*/ 5232399 h 5232399"/>
              <a:gd name="connsiteX3-307" fmla="*/ 388 w 12192388"/>
              <a:gd name="connsiteY3-308" fmla="*/ 5232399 h 5232399"/>
              <a:gd name="connsiteX4-309" fmla="*/ 388 w 12192388"/>
              <a:gd name="connsiteY4-310" fmla="*/ 4343400 h 5232399"/>
              <a:gd name="connsiteX5-311" fmla="*/ 1308488 w 12192388"/>
              <a:gd name="connsiteY5-312" fmla="*/ 2755900 h 5232399"/>
              <a:gd name="connsiteX0-313" fmla="*/ 1310958 w 12194858"/>
              <a:gd name="connsiteY0-314" fmla="*/ 2755900 h 5232399"/>
              <a:gd name="connsiteX1-315" fmla="*/ 12194858 w 12194858"/>
              <a:gd name="connsiteY1-316" fmla="*/ 0 h 5232399"/>
              <a:gd name="connsiteX2-317" fmla="*/ 12194858 w 12194858"/>
              <a:gd name="connsiteY2-318" fmla="*/ 5232399 h 5232399"/>
              <a:gd name="connsiteX3-319" fmla="*/ 2858 w 12194858"/>
              <a:gd name="connsiteY3-320" fmla="*/ 5232399 h 5232399"/>
              <a:gd name="connsiteX4-321" fmla="*/ 2858 w 12194858"/>
              <a:gd name="connsiteY4-322" fmla="*/ 4343400 h 5232399"/>
              <a:gd name="connsiteX5-323" fmla="*/ 1310958 w 12194858"/>
              <a:gd name="connsiteY5-324" fmla="*/ 2755900 h 5232399"/>
              <a:gd name="connsiteX0-325" fmla="*/ 1310958 w 12194858"/>
              <a:gd name="connsiteY0-326" fmla="*/ 2755900 h 5232399"/>
              <a:gd name="connsiteX1-327" fmla="*/ 12194858 w 12194858"/>
              <a:gd name="connsiteY1-328" fmla="*/ 0 h 5232399"/>
              <a:gd name="connsiteX2-329" fmla="*/ 12194858 w 12194858"/>
              <a:gd name="connsiteY2-330" fmla="*/ 5232399 h 5232399"/>
              <a:gd name="connsiteX3-331" fmla="*/ 2858 w 12194858"/>
              <a:gd name="connsiteY3-332" fmla="*/ 5232399 h 5232399"/>
              <a:gd name="connsiteX4-333" fmla="*/ 2858 w 12194858"/>
              <a:gd name="connsiteY4-334" fmla="*/ 4324350 h 5232399"/>
              <a:gd name="connsiteX5-335" fmla="*/ 1310958 w 12194858"/>
              <a:gd name="connsiteY5-336" fmla="*/ 2755900 h 52323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91" y="connsiteY5-192"/>
              </a:cxn>
            </a:cxnLst>
            <a:rect l="l" t="t" r="r" b="b"/>
            <a:pathLst>
              <a:path w="12194858" h="5232399">
                <a:moveTo>
                  <a:pt x="1310958" y="2755900"/>
                </a:moveTo>
                <a:cubicBezTo>
                  <a:pt x="4100725" y="1443567"/>
                  <a:pt x="9786091" y="2556933"/>
                  <a:pt x="12194858" y="0"/>
                </a:cubicBezTo>
                <a:lnTo>
                  <a:pt x="12194858" y="5232399"/>
                </a:lnTo>
                <a:lnTo>
                  <a:pt x="2858" y="5232399"/>
                </a:lnTo>
                <a:cubicBezTo>
                  <a:pt x="-317" y="4946120"/>
                  <a:pt x="-1542" y="4581678"/>
                  <a:pt x="2858" y="4324350"/>
                </a:cubicBezTo>
                <a:cubicBezTo>
                  <a:pt x="206392" y="3924974"/>
                  <a:pt x="600542" y="3266858"/>
                  <a:pt x="1310958" y="2755900"/>
                </a:cubicBezTo>
                <a:close/>
              </a:path>
            </a:pathLst>
          </a:custGeom>
          <a:solidFill>
            <a:srgbClr val="70AD47">
              <a:lumMod val="20000"/>
              <a:lumOff val="80000"/>
              <a:alpha val="50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2"/>
            </p:custDataLst>
          </p:nvPr>
        </p:nvSpPr>
        <p:spPr>
          <a:xfrm>
            <a:off x="0" y="1650411"/>
            <a:ext cx="12191999" cy="3531192"/>
          </a:xfrm>
          <a:custGeom>
            <a:avLst/>
            <a:gdLst>
              <a:gd name="connsiteX0" fmla="*/ 0 w 12191999"/>
              <a:gd name="connsiteY0" fmla="*/ 0 h 4053385"/>
              <a:gd name="connsiteX1" fmla="*/ 12191999 w 12191999"/>
              <a:gd name="connsiteY1" fmla="*/ 0 h 4053385"/>
              <a:gd name="connsiteX2" fmla="*/ 12191999 w 12191999"/>
              <a:gd name="connsiteY2" fmla="*/ 4053385 h 4053385"/>
              <a:gd name="connsiteX3" fmla="*/ 0 w 12191999"/>
              <a:gd name="connsiteY3" fmla="*/ 4053385 h 4053385"/>
              <a:gd name="connsiteX4" fmla="*/ 0 w 12191999"/>
              <a:gd name="connsiteY4" fmla="*/ 0 h 4053385"/>
              <a:gd name="connsiteX0-1" fmla="*/ 2852382 w 12191999"/>
              <a:gd name="connsiteY0-2" fmla="*/ 81887 h 4053385"/>
              <a:gd name="connsiteX1-3" fmla="*/ 12191999 w 12191999"/>
              <a:gd name="connsiteY1-4" fmla="*/ 0 h 4053385"/>
              <a:gd name="connsiteX2-5" fmla="*/ 12191999 w 12191999"/>
              <a:gd name="connsiteY2-6" fmla="*/ 4053385 h 4053385"/>
              <a:gd name="connsiteX3-7" fmla="*/ 0 w 12191999"/>
              <a:gd name="connsiteY3-8" fmla="*/ 4053385 h 4053385"/>
              <a:gd name="connsiteX4-9" fmla="*/ 2852382 w 12191999"/>
              <a:gd name="connsiteY4-10" fmla="*/ 81887 h 4053385"/>
              <a:gd name="connsiteX0-11" fmla="*/ 2852382 w 12191999"/>
              <a:gd name="connsiteY0-12" fmla="*/ 319319 h 4290817"/>
              <a:gd name="connsiteX1-13" fmla="*/ 12191999 w 12191999"/>
              <a:gd name="connsiteY1-14" fmla="*/ 237432 h 4290817"/>
              <a:gd name="connsiteX2-15" fmla="*/ 12191999 w 12191999"/>
              <a:gd name="connsiteY2-16" fmla="*/ 4290817 h 4290817"/>
              <a:gd name="connsiteX3-17" fmla="*/ 0 w 12191999"/>
              <a:gd name="connsiteY3-18" fmla="*/ 4290817 h 4290817"/>
              <a:gd name="connsiteX4-19" fmla="*/ 2852382 w 12191999"/>
              <a:gd name="connsiteY4-20" fmla="*/ 319319 h 4290817"/>
              <a:gd name="connsiteX0-21" fmla="*/ 2852382 w 12191999"/>
              <a:gd name="connsiteY0-22" fmla="*/ 694894 h 4666392"/>
              <a:gd name="connsiteX1-23" fmla="*/ 12191999 w 12191999"/>
              <a:gd name="connsiteY1-24" fmla="*/ 613007 h 4666392"/>
              <a:gd name="connsiteX2-25" fmla="*/ 12191999 w 12191999"/>
              <a:gd name="connsiteY2-26" fmla="*/ 4666392 h 4666392"/>
              <a:gd name="connsiteX3-27" fmla="*/ 0 w 12191999"/>
              <a:gd name="connsiteY3-28" fmla="*/ 4666392 h 4666392"/>
              <a:gd name="connsiteX4-29" fmla="*/ 2852382 w 12191999"/>
              <a:gd name="connsiteY4-30" fmla="*/ 694894 h 4666392"/>
              <a:gd name="connsiteX0-31" fmla="*/ 2852382 w 12191999"/>
              <a:gd name="connsiteY0-32" fmla="*/ 694894 h 4666392"/>
              <a:gd name="connsiteX1-33" fmla="*/ 12191999 w 12191999"/>
              <a:gd name="connsiteY1-34" fmla="*/ 613007 h 4666392"/>
              <a:gd name="connsiteX2-35" fmla="*/ 12191999 w 12191999"/>
              <a:gd name="connsiteY2-36" fmla="*/ 4666392 h 4666392"/>
              <a:gd name="connsiteX3-37" fmla="*/ 0 w 12191999"/>
              <a:gd name="connsiteY3-38" fmla="*/ 4666392 h 4666392"/>
              <a:gd name="connsiteX4-39" fmla="*/ 2852382 w 12191999"/>
              <a:gd name="connsiteY4-40" fmla="*/ 694894 h 4666392"/>
              <a:gd name="connsiteX0-41" fmla="*/ 4435522 w 12191999"/>
              <a:gd name="connsiteY0-42" fmla="*/ 951932 h 4227394"/>
              <a:gd name="connsiteX1-43" fmla="*/ 12191999 w 12191999"/>
              <a:gd name="connsiteY1-44" fmla="*/ 174009 h 4227394"/>
              <a:gd name="connsiteX2-45" fmla="*/ 12191999 w 12191999"/>
              <a:gd name="connsiteY2-46" fmla="*/ 4227394 h 4227394"/>
              <a:gd name="connsiteX3-47" fmla="*/ 0 w 12191999"/>
              <a:gd name="connsiteY3-48" fmla="*/ 4227394 h 4227394"/>
              <a:gd name="connsiteX4-49" fmla="*/ 4435522 w 12191999"/>
              <a:gd name="connsiteY4-50" fmla="*/ 951932 h 4227394"/>
              <a:gd name="connsiteX0-51" fmla="*/ 4435522 w 12191999"/>
              <a:gd name="connsiteY0-52" fmla="*/ 951932 h 4227394"/>
              <a:gd name="connsiteX1-53" fmla="*/ 12191999 w 12191999"/>
              <a:gd name="connsiteY1-54" fmla="*/ 174009 h 4227394"/>
              <a:gd name="connsiteX2-55" fmla="*/ 12191999 w 12191999"/>
              <a:gd name="connsiteY2-56" fmla="*/ 4227394 h 4227394"/>
              <a:gd name="connsiteX3-57" fmla="*/ 0 w 12191999"/>
              <a:gd name="connsiteY3-58" fmla="*/ 4227394 h 4227394"/>
              <a:gd name="connsiteX4-59" fmla="*/ 4435522 w 12191999"/>
              <a:gd name="connsiteY4-60" fmla="*/ 951932 h 4227394"/>
              <a:gd name="connsiteX0-61" fmla="*/ 0 w 12191999"/>
              <a:gd name="connsiteY0-62" fmla="*/ 4053385 h 4053385"/>
              <a:gd name="connsiteX1-63" fmla="*/ 12191999 w 12191999"/>
              <a:gd name="connsiteY1-64" fmla="*/ 0 h 4053385"/>
              <a:gd name="connsiteX2-65" fmla="*/ 12191999 w 12191999"/>
              <a:gd name="connsiteY2-66" fmla="*/ 4053385 h 4053385"/>
              <a:gd name="connsiteX3-67" fmla="*/ 0 w 12191999"/>
              <a:gd name="connsiteY3-68" fmla="*/ 4053385 h 4053385"/>
              <a:gd name="connsiteX0-69" fmla="*/ 0 w 12191999"/>
              <a:gd name="connsiteY0-70" fmla="*/ 3480179 h 3480179"/>
              <a:gd name="connsiteX1-71" fmla="*/ 6173336 w 12191999"/>
              <a:gd name="connsiteY1-72" fmla="*/ 0 h 3480179"/>
              <a:gd name="connsiteX2-73" fmla="*/ 12191999 w 12191999"/>
              <a:gd name="connsiteY2-74" fmla="*/ 3480179 h 3480179"/>
              <a:gd name="connsiteX3-75" fmla="*/ 0 w 12191999"/>
              <a:gd name="connsiteY3-76" fmla="*/ 3480179 h 3480179"/>
              <a:gd name="connsiteX0-77" fmla="*/ 0 w 12191999"/>
              <a:gd name="connsiteY0-78" fmla="*/ 3480179 h 3480179"/>
              <a:gd name="connsiteX1-79" fmla="*/ 6173336 w 12191999"/>
              <a:gd name="connsiteY1-80" fmla="*/ 0 h 3480179"/>
              <a:gd name="connsiteX2-81" fmla="*/ 12191999 w 12191999"/>
              <a:gd name="connsiteY2-82" fmla="*/ 3480179 h 3480179"/>
              <a:gd name="connsiteX3-83" fmla="*/ 0 w 12191999"/>
              <a:gd name="connsiteY3-84" fmla="*/ 3480179 h 3480179"/>
              <a:gd name="connsiteX0-85" fmla="*/ 0 w 6173336"/>
              <a:gd name="connsiteY0-86" fmla="*/ 3480179 h 3480179"/>
              <a:gd name="connsiteX1-87" fmla="*/ 6173336 w 6173336"/>
              <a:gd name="connsiteY1-88" fmla="*/ 0 h 3480179"/>
              <a:gd name="connsiteX2-89" fmla="*/ 0 w 6173336"/>
              <a:gd name="connsiteY2-90" fmla="*/ 3480179 h 3480179"/>
              <a:gd name="connsiteX0-91" fmla="*/ 0 w 9271378"/>
              <a:gd name="connsiteY0-92" fmla="*/ 3548417 h 3548417"/>
              <a:gd name="connsiteX1-93" fmla="*/ 9271378 w 9271378"/>
              <a:gd name="connsiteY1-94" fmla="*/ 0 h 3548417"/>
              <a:gd name="connsiteX2-95" fmla="*/ 0 w 9271378"/>
              <a:gd name="connsiteY2-96" fmla="*/ 3548417 h 3548417"/>
              <a:gd name="connsiteX0-97" fmla="*/ 0 w 9271378"/>
              <a:gd name="connsiteY0-98" fmla="*/ 3659780 h 3659780"/>
              <a:gd name="connsiteX1-99" fmla="*/ 9271378 w 9271378"/>
              <a:gd name="connsiteY1-100" fmla="*/ 111363 h 3659780"/>
              <a:gd name="connsiteX2-101" fmla="*/ 0 w 9271378"/>
              <a:gd name="connsiteY2-102" fmla="*/ 3659780 h 3659780"/>
              <a:gd name="connsiteX0-103" fmla="*/ 0 w 12123760"/>
              <a:gd name="connsiteY0-104" fmla="*/ 3103911 h 3103911"/>
              <a:gd name="connsiteX1-105" fmla="*/ 12123760 w 12123760"/>
              <a:gd name="connsiteY1-106" fmla="*/ 128700 h 3103911"/>
              <a:gd name="connsiteX2-107" fmla="*/ 0 w 12123760"/>
              <a:gd name="connsiteY2-108" fmla="*/ 3103911 h 3103911"/>
              <a:gd name="connsiteX0-109" fmla="*/ 0 w 12123760"/>
              <a:gd name="connsiteY0-110" fmla="*/ 3360951 h 3360951"/>
              <a:gd name="connsiteX1-111" fmla="*/ 12123760 w 12123760"/>
              <a:gd name="connsiteY1-112" fmla="*/ 385740 h 3360951"/>
              <a:gd name="connsiteX2-113" fmla="*/ 0 w 12123760"/>
              <a:gd name="connsiteY2-114" fmla="*/ 3360951 h 3360951"/>
              <a:gd name="connsiteX0-115" fmla="*/ 0 w 12123760"/>
              <a:gd name="connsiteY0-116" fmla="*/ 3360951 h 3360951"/>
              <a:gd name="connsiteX1-117" fmla="*/ 12123760 w 12123760"/>
              <a:gd name="connsiteY1-118" fmla="*/ 385740 h 3360951"/>
              <a:gd name="connsiteX2-119" fmla="*/ 0 w 12123760"/>
              <a:gd name="connsiteY2-120" fmla="*/ 3360951 h 3360951"/>
              <a:gd name="connsiteX0-121" fmla="*/ 0 w 11741622"/>
              <a:gd name="connsiteY0-122" fmla="*/ 3360951 h 3360951"/>
              <a:gd name="connsiteX1-123" fmla="*/ 11741622 w 11741622"/>
              <a:gd name="connsiteY1-124" fmla="*/ 385740 h 3360951"/>
              <a:gd name="connsiteX2-125" fmla="*/ 0 w 11741622"/>
              <a:gd name="connsiteY2-126" fmla="*/ 3360951 h 3360951"/>
              <a:gd name="connsiteX0-127" fmla="*/ 0 w 12082816"/>
              <a:gd name="connsiteY0-128" fmla="*/ 3360951 h 3360951"/>
              <a:gd name="connsiteX1-129" fmla="*/ 12082816 w 12082816"/>
              <a:gd name="connsiteY1-130" fmla="*/ 385740 h 3360951"/>
              <a:gd name="connsiteX2-131" fmla="*/ 0 w 12082816"/>
              <a:gd name="connsiteY2-132" fmla="*/ 3360951 h 3360951"/>
              <a:gd name="connsiteX0-133" fmla="*/ 0 w 12082816"/>
              <a:gd name="connsiteY0-134" fmla="*/ 3360951 h 3396222"/>
              <a:gd name="connsiteX1-135" fmla="*/ 12082816 w 12082816"/>
              <a:gd name="connsiteY1-136" fmla="*/ 385740 h 3396222"/>
              <a:gd name="connsiteX2-137" fmla="*/ 0 w 12082816"/>
              <a:gd name="connsiteY2-138" fmla="*/ 3360951 h 3396222"/>
              <a:gd name="connsiteX0-139" fmla="*/ 0 w 12082816"/>
              <a:gd name="connsiteY0-140" fmla="*/ 3597763 h 3633034"/>
              <a:gd name="connsiteX1-141" fmla="*/ 12082816 w 12082816"/>
              <a:gd name="connsiteY1-142" fmla="*/ 622552 h 3633034"/>
              <a:gd name="connsiteX2-143" fmla="*/ 0 w 12082816"/>
              <a:gd name="connsiteY2-144" fmla="*/ 3597763 h 3633034"/>
              <a:gd name="connsiteX0-145" fmla="*/ 0 w 12082816"/>
              <a:gd name="connsiteY0-146" fmla="*/ 3597763 h 3597763"/>
              <a:gd name="connsiteX1-147" fmla="*/ 12082816 w 12082816"/>
              <a:gd name="connsiteY1-148" fmla="*/ 622552 h 3597763"/>
              <a:gd name="connsiteX2-149" fmla="*/ 0 w 12082816"/>
              <a:gd name="connsiteY2-150" fmla="*/ 3597763 h 3597763"/>
              <a:gd name="connsiteX0-151" fmla="*/ 0 w 12082816"/>
              <a:gd name="connsiteY0-152" fmla="*/ 3597763 h 3597763"/>
              <a:gd name="connsiteX1-153" fmla="*/ 12082816 w 12082816"/>
              <a:gd name="connsiteY1-154" fmla="*/ 622552 h 3597763"/>
              <a:gd name="connsiteX2-155" fmla="*/ 0 w 12082816"/>
              <a:gd name="connsiteY2-156" fmla="*/ 3597763 h 3597763"/>
              <a:gd name="connsiteX0-157" fmla="*/ 0 w 12082816"/>
              <a:gd name="connsiteY0-158" fmla="*/ 3982577 h 3982577"/>
              <a:gd name="connsiteX1-159" fmla="*/ 12082816 w 12082816"/>
              <a:gd name="connsiteY1-160" fmla="*/ 1007366 h 3982577"/>
              <a:gd name="connsiteX2-161" fmla="*/ 0 w 12082816"/>
              <a:gd name="connsiteY2-162" fmla="*/ 3982577 h 3982577"/>
              <a:gd name="connsiteX0-163" fmla="*/ 0 w 12082816"/>
              <a:gd name="connsiteY0-164" fmla="*/ 3982577 h 3982577"/>
              <a:gd name="connsiteX1-165" fmla="*/ 12082816 w 12082816"/>
              <a:gd name="connsiteY1-166" fmla="*/ 1007366 h 3982577"/>
              <a:gd name="connsiteX2-167" fmla="*/ 0 w 12082816"/>
              <a:gd name="connsiteY2-168" fmla="*/ 3982577 h 3982577"/>
              <a:gd name="connsiteX0-169" fmla="*/ 0 w 12082816"/>
              <a:gd name="connsiteY0-170" fmla="*/ 3982577 h 3982577"/>
              <a:gd name="connsiteX1-171" fmla="*/ 12082816 w 12082816"/>
              <a:gd name="connsiteY1-172" fmla="*/ 1007366 h 3982577"/>
              <a:gd name="connsiteX2-173" fmla="*/ 0 w 12082816"/>
              <a:gd name="connsiteY2-174" fmla="*/ 3982577 h 3982577"/>
              <a:gd name="connsiteX0-175" fmla="*/ 0 w 12082816"/>
              <a:gd name="connsiteY0-176" fmla="*/ 4141789 h 4141789"/>
              <a:gd name="connsiteX1-177" fmla="*/ 12082816 w 12082816"/>
              <a:gd name="connsiteY1-178" fmla="*/ 1166578 h 4141789"/>
              <a:gd name="connsiteX2-179" fmla="*/ 0 w 12082816"/>
              <a:gd name="connsiteY2-180" fmla="*/ 4141789 h 4141789"/>
              <a:gd name="connsiteX0-181" fmla="*/ 0 w 12082816"/>
              <a:gd name="connsiteY0-182" fmla="*/ 2975211 h 2975211"/>
              <a:gd name="connsiteX1-183" fmla="*/ 12082816 w 12082816"/>
              <a:gd name="connsiteY1-184" fmla="*/ 0 h 2975211"/>
              <a:gd name="connsiteX2-185" fmla="*/ 0 w 12082816"/>
              <a:gd name="connsiteY2-186" fmla="*/ 2975211 h 2975211"/>
              <a:gd name="connsiteX0-187" fmla="*/ 0 w 12082816"/>
              <a:gd name="connsiteY0-188" fmla="*/ 2975211 h 2975211"/>
              <a:gd name="connsiteX1-189" fmla="*/ 12082816 w 12082816"/>
              <a:gd name="connsiteY1-190" fmla="*/ 0 h 2975211"/>
              <a:gd name="connsiteX2-191" fmla="*/ 0 w 12082816"/>
              <a:gd name="connsiteY2-192" fmla="*/ 2975211 h 2975211"/>
              <a:gd name="connsiteX0-193" fmla="*/ 0 w 12082816"/>
              <a:gd name="connsiteY0-194" fmla="*/ 2975211 h 2975211"/>
              <a:gd name="connsiteX1-195" fmla="*/ 12082816 w 12082816"/>
              <a:gd name="connsiteY1-196" fmla="*/ 0 h 2975211"/>
              <a:gd name="connsiteX2-197" fmla="*/ 0 w 12082816"/>
              <a:gd name="connsiteY2-198" fmla="*/ 2975211 h 2975211"/>
              <a:gd name="connsiteX0-199" fmla="*/ 0 w 12082816"/>
              <a:gd name="connsiteY0-200" fmla="*/ 2975211 h 2975211"/>
              <a:gd name="connsiteX1-201" fmla="*/ 12082816 w 12082816"/>
              <a:gd name="connsiteY1-202" fmla="*/ 0 h 2975211"/>
              <a:gd name="connsiteX2-203" fmla="*/ 0 w 12082816"/>
              <a:gd name="connsiteY2-204" fmla="*/ 2975211 h 2975211"/>
              <a:gd name="connsiteX0-205" fmla="*/ 0 w 12082816"/>
              <a:gd name="connsiteY0-206" fmla="*/ 2975211 h 2975211"/>
              <a:gd name="connsiteX1-207" fmla="*/ 12082816 w 12082816"/>
              <a:gd name="connsiteY1-208" fmla="*/ 0 h 2975211"/>
              <a:gd name="connsiteX2-209" fmla="*/ 0 w 12082816"/>
              <a:gd name="connsiteY2-210" fmla="*/ 2975211 h 2975211"/>
              <a:gd name="connsiteX0-211" fmla="*/ 0 w 12123760"/>
              <a:gd name="connsiteY0-212" fmla="*/ 3807725 h 3807725"/>
              <a:gd name="connsiteX1-213" fmla="*/ 12123760 w 12123760"/>
              <a:gd name="connsiteY1-214" fmla="*/ 0 h 3807725"/>
              <a:gd name="connsiteX2-215" fmla="*/ 0 w 12123760"/>
              <a:gd name="connsiteY2-216" fmla="*/ 3807725 h 3807725"/>
              <a:gd name="connsiteX0-217" fmla="*/ 0 w 12123760"/>
              <a:gd name="connsiteY0-218" fmla="*/ 3807725 h 3807725"/>
              <a:gd name="connsiteX1-219" fmla="*/ 12123760 w 12123760"/>
              <a:gd name="connsiteY1-220" fmla="*/ 0 h 3807725"/>
              <a:gd name="connsiteX2-221" fmla="*/ 0 w 12123760"/>
              <a:gd name="connsiteY2-222" fmla="*/ 3807725 h 3807725"/>
              <a:gd name="connsiteX0-223" fmla="*/ 0 w 12123760"/>
              <a:gd name="connsiteY0-224" fmla="*/ 3807725 h 3807725"/>
              <a:gd name="connsiteX1-225" fmla="*/ 12123760 w 12123760"/>
              <a:gd name="connsiteY1-226" fmla="*/ 0 h 3807725"/>
              <a:gd name="connsiteX2-227" fmla="*/ 0 w 12123760"/>
              <a:gd name="connsiteY2-228" fmla="*/ 3807725 h 3807725"/>
              <a:gd name="connsiteX0-229" fmla="*/ 0 w 12123760"/>
              <a:gd name="connsiteY0-230" fmla="*/ 3807725 h 3807725"/>
              <a:gd name="connsiteX1-231" fmla="*/ 12123760 w 12123760"/>
              <a:gd name="connsiteY1-232" fmla="*/ 0 h 3807725"/>
              <a:gd name="connsiteX2-233" fmla="*/ 0 w 12123760"/>
              <a:gd name="connsiteY2-234" fmla="*/ 3807725 h 3807725"/>
              <a:gd name="connsiteX0-235" fmla="*/ 0 w 12123760"/>
              <a:gd name="connsiteY0-236" fmla="*/ 3807725 h 3807725"/>
              <a:gd name="connsiteX1-237" fmla="*/ 12123760 w 12123760"/>
              <a:gd name="connsiteY1-238" fmla="*/ 0 h 3807725"/>
              <a:gd name="connsiteX2-239" fmla="*/ 0 w 12123760"/>
              <a:gd name="connsiteY2-240" fmla="*/ 3807725 h 3807725"/>
              <a:gd name="connsiteX0-241" fmla="*/ 0 w 12123760"/>
              <a:gd name="connsiteY0-242" fmla="*/ 3807725 h 3807725"/>
              <a:gd name="connsiteX1-243" fmla="*/ 12123760 w 12123760"/>
              <a:gd name="connsiteY1-244" fmla="*/ 0 h 3807725"/>
              <a:gd name="connsiteX2-245" fmla="*/ 0 w 12123760"/>
              <a:gd name="connsiteY2-246" fmla="*/ 3807725 h 3807725"/>
              <a:gd name="connsiteX0-247" fmla="*/ 0 w 12123760"/>
              <a:gd name="connsiteY0-248" fmla="*/ 3807725 h 3807725"/>
              <a:gd name="connsiteX1-249" fmla="*/ 12123760 w 12123760"/>
              <a:gd name="connsiteY1-250" fmla="*/ 0 h 3807725"/>
              <a:gd name="connsiteX2-251" fmla="*/ 0 w 12123760"/>
              <a:gd name="connsiteY2-252" fmla="*/ 3807725 h 3807725"/>
              <a:gd name="connsiteX0-253" fmla="*/ 0 w 12123760"/>
              <a:gd name="connsiteY0-254" fmla="*/ 3807725 h 3807725"/>
              <a:gd name="connsiteX1-255" fmla="*/ 12123760 w 12123760"/>
              <a:gd name="connsiteY1-256" fmla="*/ 0 h 3807725"/>
              <a:gd name="connsiteX2-257" fmla="*/ 0 w 12123760"/>
              <a:gd name="connsiteY2-258" fmla="*/ 3807725 h 3807725"/>
              <a:gd name="connsiteX0-259" fmla="*/ 0 w 12123760"/>
              <a:gd name="connsiteY0-260" fmla="*/ 3807725 h 3807725"/>
              <a:gd name="connsiteX1-261" fmla="*/ 12123760 w 12123760"/>
              <a:gd name="connsiteY1-262" fmla="*/ 0 h 3807725"/>
              <a:gd name="connsiteX2-263" fmla="*/ 0 w 12123760"/>
              <a:gd name="connsiteY2-264" fmla="*/ 3807725 h 3807725"/>
              <a:gd name="connsiteX0-265" fmla="*/ 0 w 12123760"/>
              <a:gd name="connsiteY0-266" fmla="*/ 3807725 h 3807725"/>
              <a:gd name="connsiteX1-267" fmla="*/ 12123760 w 12123760"/>
              <a:gd name="connsiteY1-268" fmla="*/ 0 h 3807725"/>
              <a:gd name="connsiteX2-269" fmla="*/ 0 w 12123760"/>
              <a:gd name="connsiteY2-270" fmla="*/ 3807725 h 3807725"/>
              <a:gd name="connsiteX0-271" fmla="*/ 0 w 12123760"/>
              <a:gd name="connsiteY0-272" fmla="*/ 3807725 h 3807725"/>
              <a:gd name="connsiteX1-273" fmla="*/ 12123760 w 12123760"/>
              <a:gd name="connsiteY1-274" fmla="*/ 0 h 3807725"/>
              <a:gd name="connsiteX2-275" fmla="*/ 0 w 12123760"/>
              <a:gd name="connsiteY2-276" fmla="*/ 3807725 h 3807725"/>
              <a:gd name="connsiteX0-277" fmla="*/ 0 w 12123760"/>
              <a:gd name="connsiteY0-278" fmla="*/ 3807725 h 3807725"/>
              <a:gd name="connsiteX1-279" fmla="*/ 12123760 w 12123760"/>
              <a:gd name="connsiteY1-280" fmla="*/ 0 h 3807725"/>
              <a:gd name="connsiteX2-281" fmla="*/ 0 w 12123760"/>
              <a:gd name="connsiteY2-282" fmla="*/ 3807725 h 3807725"/>
              <a:gd name="connsiteX0-283" fmla="*/ 0 w 12123760"/>
              <a:gd name="connsiteY0-284" fmla="*/ 3807725 h 3807725"/>
              <a:gd name="connsiteX1-285" fmla="*/ 12123760 w 12123760"/>
              <a:gd name="connsiteY1-286" fmla="*/ 0 h 3807725"/>
              <a:gd name="connsiteX2-287" fmla="*/ 0 w 12123760"/>
              <a:gd name="connsiteY2-288" fmla="*/ 3807725 h 3807725"/>
              <a:gd name="connsiteX0-289" fmla="*/ 0 w 12123760"/>
              <a:gd name="connsiteY0-290" fmla="*/ 3807725 h 3807725"/>
              <a:gd name="connsiteX1-291" fmla="*/ 12123760 w 12123760"/>
              <a:gd name="connsiteY1-292" fmla="*/ 0 h 3807725"/>
              <a:gd name="connsiteX2-293" fmla="*/ 0 w 12123760"/>
              <a:gd name="connsiteY2-294" fmla="*/ 3807725 h 3807725"/>
              <a:gd name="connsiteX0-295" fmla="*/ 0 w 12123760"/>
              <a:gd name="connsiteY0-296" fmla="*/ 3807725 h 3807725"/>
              <a:gd name="connsiteX1-297" fmla="*/ 12123760 w 12123760"/>
              <a:gd name="connsiteY1-298" fmla="*/ 0 h 3807725"/>
              <a:gd name="connsiteX2-299" fmla="*/ 0 w 12123760"/>
              <a:gd name="connsiteY2-300" fmla="*/ 3807725 h 3807725"/>
            </a:gdLst>
            <a:ahLst/>
            <a:cxnLst>
              <a:cxn ang="0">
                <a:pos x="connsiteX0-1" y="connsiteY0-2"/>
              </a:cxn>
              <a:cxn ang="0">
                <a:pos x="connsiteX1-3" y="connsiteY1-4"/>
              </a:cxn>
              <a:cxn ang="0">
                <a:pos x="connsiteX2-5" y="connsiteY2-6"/>
              </a:cxn>
            </a:cxnLst>
            <a:rect l="l" t="t" r="r" b="b"/>
            <a:pathLst>
              <a:path w="12123760" h="3807725">
                <a:moveTo>
                  <a:pt x="0" y="3807725"/>
                </a:moveTo>
                <a:cubicBezTo>
                  <a:pt x="2497539" y="-88710"/>
                  <a:pt x="8249312" y="1842448"/>
                  <a:pt x="12123760" y="0"/>
                </a:cubicBezTo>
                <a:cubicBezTo>
                  <a:pt x="9392692" y="3093491"/>
                  <a:pt x="2430817" y="1191905"/>
                  <a:pt x="0" y="3807725"/>
                </a:cubicBezTo>
                <a:close/>
              </a:path>
            </a:pathLst>
          </a:custGeom>
          <a:solidFill>
            <a:srgbClr val="70AD47"/>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3"/>
            </p:custDataLst>
          </p:nvPr>
        </p:nvSpPr>
        <p:spPr>
          <a:xfrm>
            <a:off x="331" y="4358697"/>
            <a:ext cx="1326747" cy="1599134"/>
          </a:xfrm>
          <a:custGeom>
            <a:avLst/>
            <a:gdLst>
              <a:gd name="connsiteX0" fmla="*/ 0 w 3671248"/>
              <a:gd name="connsiteY0" fmla="*/ 0 h 764275"/>
              <a:gd name="connsiteX1" fmla="*/ 3671248 w 3671248"/>
              <a:gd name="connsiteY1" fmla="*/ 0 h 764275"/>
              <a:gd name="connsiteX2" fmla="*/ 3671248 w 3671248"/>
              <a:gd name="connsiteY2" fmla="*/ 764275 h 764275"/>
              <a:gd name="connsiteX3" fmla="*/ 0 w 3671248"/>
              <a:gd name="connsiteY3" fmla="*/ 764275 h 764275"/>
              <a:gd name="connsiteX4" fmla="*/ 0 w 3671248"/>
              <a:gd name="connsiteY4" fmla="*/ 0 h 764275"/>
              <a:gd name="connsiteX0-1" fmla="*/ 0 w 4094329"/>
              <a:gd name="connsiteY0-2" fmla="*/ 0 h 1269242"/>
              <a:gd name="connsiteX1-3" fmla="*/ 4094329 w 4094329"/>
              <a:gd name="connsiteY1-4" fmla="*/ 504967 h 1269242"/>
              <a:gd name="connsiteX2-5" fmla="*/ 4094329 w 4094329"/>
              <a:gd name="connsiteY2-6" fmla="*/ 1269242 h 1269242"/>
              <a:gd name="connsiteX3-7" fmla="*/ 423081 w 4094329"/>
              <a:gd name="connsiteY3-8" fmla="*/ 1269242 h 1269242"/>
              <a:gd name="connsiteX4-9" fmla="*/ 0 w 4094329"/>
              <a:gd name="connsiteY4-10" fmla="*/ 0 h 1269242"/>
              <a:gd name="connsiteX0-11" fmla="*/ 1160059 w 5254388"/>
              <a:gd name="connsiteY0-12" fmla="*/ 0 h 1269242"/>
              <a:gd name="connsiteX1-13" fmla="*/ 5254388 w 5254388"/>
              <a:gd name="connsiteY1-14" fmla="*/ 504967 h 1269242"/>
              <a:gd name="connsiteX2-15" fmla="*/ 5254388 w 5254388"/>
              <a:gd name="connsiteY2-16" fmla="*/ 1269242 h 1269242"/>
              <a:gd name="connsiteX3-17" fmla="*/ 0 w 5254388"/>
              <a:gd name="connsiteY3-18" fmla="*/ 736980 h 1269242"/>
              <a:gd name="connsiteX4-19" fmla="*/ 1160059 w 5254388"/>
              <a:gd name="connsiteY4-20" fmla="*/ 0 h 1269242"/>
              <a:gd name="connsiteX0-21" fmla="*/ 1160059 w 5254388"/>
              <a:gd name="connsiteY0-22" fmla="*/ 0 h 2156347"/>
              <a:gd name="connsiteX1-23" fmla="*/ 5254388 w 5254388"/>
              <a:gd name="connsiteY1-24" fmla="*/ 504967 h 2156347"/>
              <a:gd name="connsiteX2-25" fmla="*/ 40943 w 5254388"/>
              <a:gd name="connsiteY2-26" fmla="*/ 2156347 h 2156347"/>
              <a:gd name="connsiteX3-27" fmla="*/ 0 w 5254388"/>
              <a:gd name="connsiteY3-28" fmla="*/ 736980 h 2156347"/>
              <a:gd name="connsiteX4-29" fmla="*/ 1160059 w 5254388"/>
              <a:gd name="connsiteY4-30" fmla="*/ 0 h 2156347"/>
              <a:gd name="connsiteX0-31" fmla="*/ 1160059 w 1542196"/>
              <a:gd name="connsiteY0-32" fmla="*/ 0 h 2156347"/>
              <a:gd name="connsiteX1-33" fmla="*/ 1542196 w 1542196"/>
              <a:gd name="connsiteY1-34" fmla="*/ 2156346 h 2156347"/>
              <a:gd name="connsiteX2-35" fmla="*/ 40943 w 1542196"/>
              <a:gd name="connsiteY2-36" fmla="*/ 2156347 h 2156347"/>
              <a:gd name="connsiteX3-37" fmla="*/ 0 w 1542196"/>
              <a:gd name="connsiteY3-38" fmla="*/ 736980 h 2156347"/>
              <a:gd name="connsiteX4-39" fmla="*/ 1160059 w 1542196"/>
              <a:gd name="connsiteY4-40" fmla="*/ 0 h 2156347"/>
              <a:gd name="connsiteX0-41" fmla="*/ 1160059 w 1160059"/>
              <a:gd name="connsiteY0-42" fmla="*/ 0 h 2156347"/>
              <a:gd name="connsiteX1-43" fmla="*/ 40943 w 1160059"/>
              <a:gd name="connsiteY1-44" fmla="*/ 2156347 h 2156347"/>
              <a:gd name="connsiteX2-45" fmla="*/ 0 w 1160059"/>
              <a:gd name="connsiteY2-46" fmla="*/ 736980 h 2156347"/>
              <a:gd name="connsiteX3-47" fmla="*/ 1160059 w 1160059"/>
              <a:gd name="connsiteY3-48" fmla="*/ 0 h 2156347"/>
              <a:gd name="connsiteX0-49" fmla="*/ 1160059 w 1160059"/>
              <a:gd name="connsiteY0-50" fmla="*/ 0 h 2156347"/>
              <a:gd name="connsiteX1-51" fmla="*/ 40943 w 1160059"/>
              <a:gd name="connsiteY1-52" fmla="*/ 2156347 h 2156347"/>
              <a:gd name="connsiteX2-53" fmla="*/ 0 w 1160059"/>
              <a:gd name="connsiteY2-54" fmla="*/ 736980 h 2156347"/>
              <a:gd name="connsiteX3-55" fmla="*/ 1160059 w 1160059"/>
              <a:gd name="connsiteY3-56" fmla="*/ 0 h 2156347"/>
              <a:gd name="connsiteX0-57" fmla="*/ 1160059 w 1160059"/>
              <a:gd name="connsiteY0-58" fmla="*/ 0 h 2156347"/>
              <a:gd name="connsiteX1-59" fmla="*/ 40943 w 1160059"/>
              <a:gd name="connsiteY1-60" fmla="*/ 2156347 h 2156347"/>
              <a:gd name="connsiteX2-61" fmla="*/ 0 w 1160059"/>
              <a:gd name="connsiteY2-62" fmla="*/ 736980 h 2156347"/>
              <a:gd name="connsiteX3-63" fmla="*/ 1160059 w 1160059"/>
              <a:gd name="connsiteY3-64" fmla="*/ 0 h 2156347"/>
              <a:gd name="connsiteX0-65" fmla="*/ 1174347 w 1174347"/>
              <a:gd name="connsiteY0-66" fmla="*/ 0 h 2175397"/>
              <a:gd name="connsiteX1-67" fmla="*/ 40943 w 1174347"/>
              <a:gd name="connsiteY1-68" fmla="*/ 2175397 h 2175397"/>
              <a:gd name="connsiteX2-69" fmla="*/ 0 w 1174347"/>
              <a:gd name="connsiteY2-70" fmla="*/ 756030 h 2175397"/>
              <a:gd name="connsiteX3-71" fmla="*/ 1174347 w 1174347"/>
              <a:gd name="connsiteY3-72" fmla="*/ 0 h 2175397"/>
              <a:gd name="connsiteX0-73" fmla="*/ 1174347 w 1174347"/>
              <a:gd name="connsiteY0-74" fmla="*/ 0 h 2175397"/>
              <a:gd name="connsiteX1-75" fmla="*/ 40943 w 1174347"/>
              <a:gd name="connsiteY1-76" fmla="*/ 2175397 h 2175397"/>
              <a:gd name="connsiteX2-77" fmla="*/ 0 w 1174347"/>
              <a:gd name="connsiteY2-78" fmla="*/ 756030 h 2175397"/>
              <a:gd name="connsiteX3-79" fmla="*/ 1174347 w 1174347"/>
              <a:gd name="connsiteY3-80" fmla="*/ 0 h 2175397"/>
              <a:gd name="connsiteX0-81" fmla="*/ 1174347 w 1174347"/>
              <a:gd name="connsiteY0-82" fmla="*/ 0 h 2175397"/>
              <a:gd name="connsiteX1-83" fmla="*/ 40943 w 1174347"/>
              <a:gd name="connsiteY1-84" fmla="*/ 2175397 h 2175397"/>
              <a:gd name="connsiteX2-85" fmla="*/ 0 w 1174347"/>
              <a:gd name="connsiteY2-86" fmla="*/ 756030 h 2175397"/>
              <a:gd name="connsiteX3-87" fmla="*/ 1174347 w 1174347"/>
              <a:gd name="connsiteY3-88" fmla="*/ 0 h 2175397"/>
              <a:gd name="connsiteX0-89" fmla="*/ 1174347 w 1174347"/>
              <a:gd name="connsiteY0-90" fmla="*/ 0 h 2175397"/>
              <a:gd name="connsiteX1-91" fmla="*/ 40943 w 1174347"/>
              <a:gd name="connsiteY1-92" fmla="*/ 2175397 h 2175397"/>
              <a:gd name="connsiteX2-93" fmla="*/ 0 w 1174347"/>
              <a:gd name="connsiteY2-94" fmla="*/ 756030 h 2175397"/>
              <a:gd name="connsiteX3-95" fmla="*/ 1174347 w 1174347"/>
              <a:gd name="connsiteY3-96" fmla="*/ 0 h 2175397"/>
              <a:gd name="connsiteX0-97" fmla="*/ 1174347 w 1174347"/>
              <a:gd name="connsiteY0-98" fmla="*/ 0 h 2175397"/>
              <a:gd name="connsiteX1-99" fmla="*/ 40943 w 1174347"/>
              <a:gd name="connsiteY1-100" fmla="*/ 2175397 h 2175397"/>
              <a:gd name="connsiteX2-101" fmla="*/ 0 w 1174347"/>
              <a:gd name="connsiteY2-102" fmla="*/ 756030 h 2175397"/>
              <a:gd name="connsiteX3-103" fmla="*/ 1174347 w 1174347"/>
              <a:gd name="connsiteY3-104" fmla="*/ 0 h 2175397"/>
              <a:gd name="connsiteX0-105" fmla="*/ 1174347 w 1174347"/>
              <a:gd name="connsiteY0-106" fmla="*/ 0 h 2175397"/>
              <a:gd name="connsiteX1-107" fmla="*/ 40943 w 1174347"/>
              <a:gd name="connsiteY1-108" fmla="*/ 2175397 h 2175397"/>
              <a:gd name="connsiteX2-109" fmla="*/ 0 w 1174347"/>
              <a:gd name="connsiteY2-110" fmla="*/ 756030 h 2175397"/>
              <a:gd name="connsiteX3-111" fmla="*/ 1174347 w 1174347"/>
              <a:gd name="connsiteY3-112" fmla="*/ 0 h 2175397"/>
              <a:gd name="connsiteX0-113" fmla="*/ 1174347 w 1174347"/>
              <a:gd name="connsiteY0-114" fmla="*/ 0 h 2175397"/>
              <a:gd name="connsiteX1-115" fmla="*/ 40943 w 1174347"/>
              <a:gd name="connsiteY1-116" fmla="*/ 2175397 h 2175397"/>
              <a:gd name="connsiteX2-117" fmla="*/ 0 w 1174347"/>
              <a:gd name="connsiteY2-118" fmla="*/ 756030 h 2175397"/>
              <a:gd name="connsiteX3-119" fmla="*/ 1174347 w 1174347"/>
              <a:gd name="connsiteY3-120" fmla="*/ 0 h 2175397"/>
              <a:gd name="connsiteX0-121" fmla="*/ 1136247 w 1136247"/>
              <a:gd name="connsiteY0-122" fmla="*/ 0 h 2175397"/>
              <a:gd name="connsiteX1-123" fmla="*/ 2843 w 1136247"/>
              <a:gd name="connsiteY1-124" fmla="*/ 2175397 h 2175397"/>
              <a:gd name="connsiteX2-125" fmla="*/ 0 w 1136247"/>
              <a:gd name="connsiteY2-126" fmla="*/ 741743 h 2175397"/>
              <a:gd name="connsiteX3-127" fmla="*/ 1136247 w 1136247"/>
              <a:gd name="connsiteY3-128" fmla="*/ 0 h 2175397"/>
              <a:gd name="connsiteX0-129" fmla="*/ 1136247 w 1136247"/>
              <a:gd name="connsiteY0-130" fmla="*/ 0 h 2175397"/>
              <a:gd name="connsiteX1-131" fmla="*/ 2843 w 1136247"/>
              <a:gd name="connsiteY1-132" fmla="*/ 2175397 h 2175397"/>
              <a:gd name="connsiteX2-133" fmla="*/ 0 w 1136247"/>
              <a:gd name="connsiteY2-134" fmla="*/ 741743 h 2175397"/>
              <a:gd name="connsiteX3-135" fmla="*/ 1136247 w 1136247"/>
              <a:gd name="connsiteY3-136" fmla="*/ 0 h 2175397"/>
              <a:gd name="connsiteX0-137" fmla="*/ 1136247 w 1136247"/>
              <a:gd name="connsiteY0-138" fmla="*/ 0 h 2175397"/>
              <a:gd name="connsiteX1-139" fmla="*/ 2843 w 1136247"/>
              <a:gd name="connsiteY1-140" fmla="*/ 2175397 h 2175397"/>
              <a:gd name="connsiteX2-141" fmla="*/ 0 w 1136247"/>
              <a:gd name="connsiteY2-142" fmla="*/ 741743 h 2175397"/>
              <a:gd name="connsiteX3-143" fmla="*/ 1136247 w 1136247"/>
              <a:gd name="connsiteY3-144" fmla="*/ 0 h 2175397"/>
              <a:gd name="connsiteX0-145" fmla="*/ 1136247 w 1136247"/>
              <a:gd name="connsiteY0-146" fmla="*/ 0 h 2175397"/>
              <a:gd name="connsiteX1-147" fmla="*/ 2843 w 1136247"/>
              <a:gd name="connsiteY1-148" fmla="*/ 2175397 h 2175397"/>
              <a:gd name="connsiteX2-149" fmla="*/ 0 w 1136247"/>
              <a:gd name="connsiteY2-150" fmla="*/ 741743 h 2175397"/>
              <a:gd name="connsiteX3-151" fmla="*/ 1136247 w 1136247"/>
              <a:gd name="connsiteY3-152" fmla="*/ 0 h 2175397"/>
              <a:gd name="connsiteX0-153" fmla="*/ 1136247 w 1136247"/>
              <a:gd name="connsiteY0-154" fmla="*/ 0 h 2175397"/>
              <a:gd name="connsiteX1-155" fmla="*/ 2843 w 1136247"/>
              <a:gd name="connsiteY1-156" fmla="*/ 2175397 h 2175397"/>
              <a:gd name="connsiteX2-157" fmla="*/ 0 w 1136247"/>
              <a:gd name="connsiteY2-158" fmla="*/ 741743 h 2175397"/>
              <a:gd name="connsiteX3-159" fmla="*/ 1136247 w 1136247"/>
              <a:gd name="connsiteY3-160" fmla="*/ 0 h 2175397"/>
              <a:gd name="connsiteX0-161" fmla="*/ 1136247 w 1136247"/>
              <a:gd name="connsiteY0-162" fmla="*/ 0 h 1532459"/>
              <a:gd name="connsiteX1-163" fmla="*/ 7605 w 1136247"/>
              <a:gd name="connsiteY1-164" fmla="*/ 1532459 h 1532459"/>
              <a:gd name="connsiteX2-165" fmla="*/ 0 w 1136247"/>
              <a:gd name="connsiteY2-166" fmla="*/ 741743 h 1532459"/>
              <a:gd name="connsiteX3-167" fmla="*/ 1136247 w 1136247"/>
              <a:gd name="connsiteY3-168" fmla="*/ 0 h 1532459"/>
              <a:gd name="connsiteX0-169" fmla="*/ 1128716 w 1128716"/>
              <a:gd name="connsiteY0-170" fmla="*/ 0 h 1532459"/>
              <a:gd name="connsiteX1-171" fmla="*/ 74 w 1128716"/>
              <a:gd name="connsiteY1-172" fmla="*/ 1532459 h 1532459"/>
              <a:gd name="connsiteX2-173" fmla="*/ 6757 w 1128716"/>
              <a:gd name="connsiteY2-174" fmla="*/ 741743 h 1532459"/>
              <a:gd name="connsiteX3-175" fmla="*/ 1128716 w 1128716"/>
              <a:gd name="connsiteY3-176" fmla="*/ 0 h 1532459"/>
              <a:gd name="connsiteX0-177" fmla="*/ 1121959 w 1121959"/>
              <a:gd name="connsiteY0-178" fmla="*/ 0 h 1518172"/>
              <a:gd name="connsiteX1-179" fmla="*/ 2842 w 1121959"/>
              <a:gd name="connsiteY1-180" fmla="*/ 1518172 h 1518172"/>
              <a:gd name="connsiteX2-181" fmla="*/ 0 w 1121959"/>
              <a:gd name="connsiteY2-182" fmla="*/ 741743 h 1518172"/>
              <a:gd name="connsiteX3-183" fmla="*/ 1121959 w 1121959"/>
              <a:gd name="connsiteY3-184" fmla="*/ 0 h 1518172"/>
              <a:gd name="connsiteX0-185" fmla="*/ 1121959 w 1121959"/>
              <a:gd name="connsiteY0-186" fmla="*/ 0 h 1518172"/>
              <a:gd name="connsiteX1-187" fmla="*/ 2842 w 1121959"/>
              <a:gd name="connsiteY1-188" fmla="*/ 1518172 h 1518172"/>
              <a:gd name="connsiteX2-189" fmla="*/ 0 w 1121959"/>
              <a:gd name="connsiteY2-190" fmla="*/ 741743 h 1518172"/>
              <a:gd name="connsiteX3-191" fmla="*/ 1121959 w 1121959"/>
              <a:gd name="connsiteY3-192" fmla="*/ 0 h 1518172"/>
              <a:gd name="connsiteX0-193" fmla="*/ 1121959 w 1121959"/>
              <a:gd name="connsiteY0-194" fmla="*/ 0 h 1518172"/>
              <a:gd name="connsiteX1-195" fmla="*/ 2842 w 1121959"/>
              <a:gd name="connsiteY1-196" fmla="*/ 1518172 h 1518172"/>
              <a:gd name="connsiteX2-197" fmla="*/ 0 w 1121959"/>
              <a:gd name="connsiteY2-198" fmla="*/ 741743 h 1518172"/>
              <a:gd name="connsiteX3-199" fmla="*/ 1121959 w 1121959"/>
              <a:gd name="connsiteY3-200" fmla="*/ 0 h 1518172"/>
              <a:gd name="connsiteX0-201" fmla="*/ 1121959 w 1121959"/>
              <a:gd name="connsiteY0-202" fmla="*/ 0 h 1518172"/>
              <a:gd name="connsiteX1-203" fmla="*/ 2842 w 1121959"/>
              <a:gd name="connsiteY1-204" fmla="*/ 1518172 h 1518172"/>
              <a:gd name="connsiteX2-205" fmla="*/ 0 w 1121959"/>
              <a:gd name="connsiteY2-206" fmla="*/ 741743 h 1518172"/>
              <a:gd name="connsiteX3-207" fmla="*/ 1121959 w 1121959"/>
              <a:gd name="connsiteY3-208" fmla="*/ 0 h 1518172"/>
              <a:gd name="connsiteX0-209" fmla="*/ 1326747 w 1326747"/>
              <a:gd name="connsiteY0-210" fmla="*/ 0 h 1599134"/>
              <a:gd name="connsiteX1-211" fmla="*/ 2842 w 1326747"/>
              <a:gd name="connsiteY1-212" fmla="*/ 1599134 h 1599134"/>
              <a:gd name="connsiteX2-213" fmla="*/ 0 w 1326747"/>
              <a:gd name="connsiteY2-214" fmla="*/ 822705 h 1599134"/>
              <a:gd name="connsiteX3-215" fmla="*/ 1326747 w 1326747"/>
              <a:gd name="connsiteY3-216" fmla="*/ 0 h 1599134"/>
              <a:gd name="connsiteX0-217" fmla="*/ 1326747 w 1326747"/>
              <a:gd name="connsiteY0-218" fmla="*/ 0 h 1599134"/>
              <a:gd name="connsiteX1-219" fmla="*/ 2842 w 1326747"/>
              <a:gd name="connsiteY1-220" fmla="*/ 1599134 h 1599134"/>
              <a:gd name="connsiteX2-221" fmla="*/ 0 w 1326747"/>
              <a:gd name="connsiteY2-222" fmla="*/ 822705 h 1599134"/>
              <a:gd name="connsiteX3-223" fmla="*/ 1326747 w 1326747"/>
              <a:gd name="connsiteY3-224" fmla="*/ 0 h 1599134"/>
              <a:gd name="connsiteX0-225" fmla="*/ 1326747 w 1326747"/>
              <a:gd name="connsiteY0-226" fmla="*/ 0 h 1599134"/>
              <a:gd name="connsiteX1-227" fmla="*/ 2842 w 1326747"/>
              <a:gd name="connsiteY1-228" fmla="*/ 1599134 h 1599134"/>
              <a:gd name="connsiteX2-229" fmla="*/ 0 w 1326747"/>
              <a:gd name="connsiteY2-230" fmla="*/ 822705 h 1599134"/>
              <a:gd name="connsiteX3-231" fmla="*/ 1326747 w 1326747"/>
              <a:gd name="connsiteY3-232" fmla="*/ 0 h 1599134"/>
              <a:gd name="connsiteX0-233" fmla="*/ 1326747 w 1326747"/>
              <a:gd name="connsiteY0-234" fmla="*/ 0 h 1599134"/>
              <a:gd name="connsiteX1-235" fmla="*/ 2842 w 1326747"/>
              <a:gd name="connsiteY1-236" fmla="*/ 1599134 h 1599134"/>
              <a:gd name="connsiteX2-237" fmla="*/ 0 w 1326747"/>
              <a:gd name="connsiteY2-238" fmla="*/ 822705 h 1599134"/>
              <a:gd name="connsiteX3-239" fmla="*/ 1326747 w 1326747"/>
              <a:gd name="connsiteY3-240" fmla="*/ 0 h 1599134"/>
            </a:gdLst>
            <a:ahLst/>
            <a:cxnLst>
              <a:cxn ang="0">
                <a:pos x="connsiteX0-1" y="connsiteY0-2"/>
              </a:cxn>
              <a:cxn ang="0">
                <a:pos x="connsiteX1-3" y="connsiteY1-4"/>
              </a:cxn>
              <a:cxn ang="0">
                <a:pos x="connsiteX2-5" y="connsiteY2-6"/>
              </a:cxn>
              <a:cxn ang="0">
                <a:pos x="connsiteX3-7" y="connsiteY3-8"/>
              </a:cxn>
            </a:cxnLst>
            <a:rect l="l" t="t" r="r" b="b"/>
            <a:pathLst>
              <a:path w="1326747" h="1599134">
                <a:moveTo>
                  <a:pt x="1326747" y="0"/>
                </a:moveTo>
                <a:cubicBezTo>
                  <a:pt x="763208" y="448908"/>
                  <a:pt x="518756" y="716840"/>
                  <a:pt x="2842" y="1599134"/>
                </a:cubicBezTo>
                <a:cubicBezTo>
                  <a:pt x="1894" y="1121249"/>
                  <a:pt x="948" y="1300590"/>
                  <a:pt x="0" y="822705"/>
                </a:cubicBezTo>
                <a:cubicBezTo>
                  <a:pt x="234286" y="586570"/>
                  <a:pt x="620974" y="278997"/>
                  <a:pt x="1326747" y="0"/>
                </a:cubicBezTo>
                <a:close/>
              </a:path>
            </a:pathLst>
          </a:custGeom>
          <a:solidFill>
            <a:srgbClr val="70AD47">
              <a:lumMod val="40000"/>
              <a:lumOff val="60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4"/>
            </p:custDataLst>
          </p:nvPr>
        </p:nvSpPr>
        <p:spPr>
          <a:xfrm>
            <a:off x="2254250" y="835025"/>
            <a:ext cx="8255635" cy="834844"/>
          </a:xfrm>
          <a:prstGeom prst="rect">
            <a:avLst/>
          </a:prstGeom>
          <a:noFill/>
        </p:spPr>
        <p:txBody>
          <a:bodyPr wrap="square" rtlCol="0">
            <a:normAutofit lnSpcReduction="10000"/>
          </a:bodyPr>
          <a:p>
            <a:pPr marL="0" indent="0" algn="l">
              <a:lnSpc>
                <a:spcPct val="120000"/>
              </a:lnSpc>
              <a:spcBef>
                <a:spcPts val="0"/>
              </a:spcBef>
              <a:spcAft>
                <a:spcPts val="0"/>
              </a:spcAft>
              <a:buSzPct val="100000"/>
            </a:pPr>
            <a:r>
              <a:rPr lang="zh-CN" altLang="en-US" sz="4400" b="1" spc="500">
                <a:solidFill>
                  <a:srgbClr val="70AD47"/>
                </a:solidFill>
                <a:latin typeface="Arial" panose="020B0604020202020204" pitchFamily="34" charset="0"/>
                <a:ea typeface="微软雅黑" panose="020B0503020204020204" charset="-122"/>
              </a:rPr>
              <a:t>学籍档案</a:t>
            </a:r>
            <a:endParaRPr lang="zh-CN" altLang="en-US" sz="4400" b="1" spc="500">
              <a:solidFill>
                <a:srgbClr val="70AD47"/>
              </a:solidFill>
              <a:latin typeface="Arial" panose="020B0604020202020204" pitchFamily="34" charset="0"/>
              <a:ea typeface="微软雅黑" panose="020B0503020204020204" charset="-122"/>
            </a:endParaRPr>
          </a:p>
        </p:txBody>
      </p:sp>
      <p:sp>
        <p:nvSpPr>
          <p:cNvPr id="14" name="文本框 13"/>
          <p:cNvSpPr txBox="1"/>
          <p:nvPr>
            <p:custDataLst>
              <p:tags r:id="rId5"/>
            </p:custDataLst>
          </p:nvPr>
        </p:nvSpPr>
        <p:spPr>
          <a:xfrm>
            <a:off x="2760852" y="4578598"/>
            <a:ext cx="7997372" cy="1599135"/>
          </a:xfrm>
          <a:prstGeom prst="rect">
            <a:avLst/>
          </a:prstGeom>
          <a:noFill/>
        </p:spPr>
        <p:txBody>
          <a:bodyPr wrap="square" rtlCol="0">
            <a:normAutofit/>
          </a:bodyPr>
          <a:p>
            <a:pPr marL="0" lvl="0" indent="0" algn="l">
              <a:lnSpc>
                <a:spcPct val="120000"/>
              </a:lnSpc>
              <a:spcBef>
                <a:spcPts val="0"/>
              </a:spcBef>
              <a:spcAft>
                <a:spcPts val="0"/>
              </a:spcAft>
              <a:buSzPct val="100000"/>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学生的学籍档案主要包括学生报名注册登记表、个人基本情况、注册学习专业、学习的课程、考试成绩记录表以及学籍异动情况记录等。学籍档案存于学校学籍管理部门，作为学校和各级教育行政部门查询、检查、审核学生毕业资格的依据。</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2" name="矩形 1"/>
          <p:cNvSpPr/>
          <p:nvPr>
            <p:custDataLst>
              <p:tags r:id="rId6"/>
            </p:custDataLst>
          </p:nvPr>
        </p:nvSpPr>
        <p:spPr>
          <a:xfrm>
            <a:off x="9977377" y="1088021"/>
            <a:ext cx="2214622" cy="1187424"/>
          </a:xfrm>
          <a:custGeom>
            <a:avLst/>
            <a:gdLst>
              <a:gd name="connsiteX0" fmla="*/ 0 w 1589589"/>
              <a:gd name="connsiteY0" fmla="*/ 0 h 562391"/>
              <a:gd name="connsiteX1" fmla="*/ 1589589 w 1589589"/>
              <a:gd name="connsiteY1" fmla="*/ 0 h 562391"/>
              <a:gd name="connsiteX2" fmla="*/ 1589589 w 1589589"/>
              <a:gd name="connsiteY2" fmla="*/ 562391 h 562391"/>
              <a:gd name="connsiteX3" fmla="*/ 0 w 1589589"/>
              <a:gd name="connsiteY3" fmla="*/ 562391 h 562391"/>
              <a:gd name="connsiteX4" fmla="*/ 0 w 1589589"/>
              <a:gd name="connsiteY4" fmla="*/ 0 h 562391"/>
              <a:gd name="connsiteX0-1" fmla="*/ 625033 w 2214622"/>
              <a:gd name="connsiteY0-2" fmla="*/ 0 h 1187424"/>
              <a:gd name="connsiteX1-3" fmla="*/ 2214622 w 2214622"/>
              <a:gd name="connsiteY1-4" fmla="*/ 0 h 1187424"/>
              <a:gd name="connsiteX2-5" fmla="*/ 2214622 w 2214622"/>
              <a:gd name="connsiteY2-6" fmla="*/ 562391 h 1187424"/>
              <a:gd name="connsiteX3-7" fmla="*/ 0 w 2214622"/>
              <a:gd name="connsiteY3-8" fmla="*/ 1187424 h 1187424"/>
              <a:gd name="connsiteX4-9" fmla="*/ 625033 w 2214622"/>
              <a:gd name="connsiteY4-10" fmla="*/ 0 h 1187424"/>
              <a:gd name="connsiteX0-11" fmla="*/ 0 w 2214622"/>
              <a:gd name="connsiteY0-12" fmla="*/ 1187424 h 1187424"/>
              <a:gd name="connsiteX1-13" fmla="*/ 2214622 w 2214622"/>
              <a:gd name="connsiteY1-14" fmla="*/ 0 h 1187424"/>
              <a:gd name="connsiteX2-15" fmla="*/ 2214622 w 2214622"/>
              <a:gd name="connsiteY2-16" fmla="*/ 562391 h 1187424"/>
              <a:gd name="connsiteX3-17" fmla="*/ 0 w 2214622"/>
              <a:gd name="connsiteY3-18" fmla="*/ 1187424 h 1187424"/>
              <a:gd name="connsiteX0-19" fmla="*/ 0 w 2214622"/>
              <a:gd name="connsiteY0-20" fmla="*/ 1187424 h 1187424"/>
              <a:gd name="connsiteX1-21" fmla="*/ 2214622 w 2214622"/>
              <a:gd name="connsiteY1-22" fmla="*/ 0 h 1187424"/>
              <a:gd name="connsiteX2-23" fmla="*/ 2214622 w 2214622"/>
              <a:gd name="connsiteY2-24" fmla="*/ 562391 h 1187424"/>
              <a:gd name="connsiteX3-25" fmla="*/ 0 w 2214622"/>
              <a:gd name="connsiteY3-26" fmla="*/ 1187424 h 1187424"/>
              <a:gd name="connsiteX0-27" fmla="*/ 0 w 2214622"/>
              <a:gd name="connsiteY0-28" fmla="*/ 1187424 h 1187424"/>
              <a:gd name="connsiteX1-29" fmla="*/ 2214622 w 2214622"/>
              <a:gd name="connsiteY1-30" fmla="*/ 0 h 1187424"/>
              <a:gd name="connsiteX2-31" fmla="*/ 2214622 w 2214622"/>
              <a:gd name="connsiteY2-32" fmla="*/ 562391 h 1187424"/>
              <a:gd name="connsiteX3-33" fmla="*/ 0 w 2214622"/>
              <a:gd name="connsiteY3-34" fmla="*/ 1187424 h 1187424"/>
              <a:gd name="connsiteX0-35" fmla="*/ 0 w 2214622"/>
              <a:gd name="connsiteY0-36" fmla="*/ 1187424 h 1187424"/>
              <a:gd name="connsiteX1-37" fmla="*/ 2214622 w 2214622"/>
              <a:gd name="connsiteY1-38" fmla="*/ 0 h 1187424"/>
              <a:gd name="connsiteX2-39" fmla="*/ 2214622 w 2214622"/>
              <a:gd name="connsiteY2-40" fmla="*/ 562391 h 1187424"/>
              <a:gd name="connsiteX3-41" fmla="*/ 0 w 2214622"/>
              <a:gd name="connsiteY3-42" fmla="*/ 1187424 h 1187424"/>
              <a:gd name="connsiteX0-43" fmla="*/ 0 w 2214622"/>
              <a:gd name="connsiteY0-44" fmla="*/ 1187424 h 1187424"/>
              <a:gd name="connsiteX1-45" fmla="*/ 2214622 w 2214622"/>
              <a:gd name="connsiteY1-46" fmla="*/ 0 h 1187424"/>
              <a:gd name="connsiteX2-47" fmla="*/ 2214622 w 2214622"/>
              <a:gd name="connsiteY2-48" fmla="*/ 562391 h 1187424"/>
              <a:gd name="connsiteX3-49" fmla="*/ 0 w 2214622"/>
              <a:gd name="connsiteY3-50" fmla="*/ 1187424 h 1187424"/>
              <a:gd name="connsiteX0-51" fmla="*/ 0 w 2214622"/>
              <a:gd name="connsiteY0-52" fmla="*/ 1187424 h 1187424"/>
              <a:gd name="connsiteX1-53" fmla="*/ 2214622 w 2214622"/>
              <a:gd name="connsiteY1-54" fmla="*/ 0 h 1187424"/>
              <a:gd name="connsiteX2-55" fmla="*/ 2214622 w 2214622"/>
              <a:gd name="connsiteY2-56" fmla="*/ 562391 h 1187424"/>
              <a:gd name="connsiteX3-57" fmla="*/ 0 w 2214622"/>
              <a:gd name="connsiteY3-58" fmla="*/ 1187424 h 1187424"/>
              <a:gd name="connsiteX0-59" fmla="*/ 0 w 2214622"/>
              <a:gd name="connsiteY0-60" fmla="*/ 1187424 h 1187424"/>
              <a:gd name="connsiteX1-61" fmla="*/ 2214622 w 2214622"/>
              <a:gd name="connsiteY1-62" fmla="*/ 0 h 1187424"/>
              <a:gd name="connsiteX2-63" fmla="*/ 2214622 w 2214622"/>
              <a:gd name="connsiteY2-64" fmla="*/ 562391 h 1187424"/>
              <a:gd name="connsiteX3-65" fmla="*/ 0 w 2214622"/>
              <a:gd name="connsiteY3-66" fmla="*/ 1187424 h 1187424"/>
              <a:gd name="connsiteX0-67" fmla="*/ 0 w 2214622"/>
              <a:gd name="connsiteY0-68" fmla="*/ 1187424 h 1187424"/>
              <a:gd name="connsiteX1-69" fmla="*/ 2214622 w 2214622"/>
              <a:gd name="connsiteY1-70" fmla="*/ 0 h 1187424"/>
              <a:gd name="connsiteX2-71" fmla="*/ 2214622 w 2214622"/>
              <a:gd name="connsiteY2-72" fmla="*/ 562391 h 1187424"/>
              <a:gd name="connsiteX3-73" fmla="*/ 0 w 2214622"/>
              <a:gd name="connsiteY3-74" fmla="*/ 1187424 h 1187424"/>
              <a:gd name="connsiteX0-75" fmla="*/ 0 w 2214622"/>
              <a:gd name="connsiteY0-76" fmla="*/ 1187424 h 1187424"/>
              <a:gd name="connsiteX1-77" fmla="*/ 2214622 w 2214622"/>
              <a:gd name="connsiteY1-78" fmla="*/ 0 h 1187424"/>
              <a:gd name="connsiteX2-79" fmla="*/ 2214622 w 2214622"/>
              <a:gd name="connsiteY2-80" fmla="*/ 562391 h 1187424"/>
              <a:gd name="connsiteX3-81" fmla="*/ 0 w 2214622"/>
              <a:gd name="connsiteY3-82" fmla="*/ 1187424 h 1187424"/>
            </a:gdLst>
            <a:ahLst/>
            <a:cxnLst>
              <a:cxn ang="0">
                <a:pos x="connsiteX0-1" y="connsiteY0-2"/>
              </a:cxn>
              <a:cxn ang="0">
                <a:pos x="connsiteX1-3" y="connsiteY1-4"/>
              </a:cxn>
              <a:cxn ang="0">
                <a:pos x="connsiteX2-5" y="connsiteY2-6"/>
              </a:cxn>
              <a:cxn ang="0">
                <a:pos x="connsiteX3-7" y="connsiteY3-8"/>
              </a:cxn>
            </a:cxnLst>
            <a:rect l="l" t="t" r="r" b="b"/>
            <a:pathLst>
              <a:path w="2214622" h="1187424">
                <a:moveTo>
                  <a:pt x="0" y="1187424"/>
                </a:moveTo>
                <a:cubicBezTo>
                  <a:pt x="934977" y="849490"/>
                  <a:pt x="1569012" y="557853"/>
                  <a:pt x="2214622" y="0"/>
                </a:cubicBezTo>
                <a:lnTo>
                  <a:pt x="2214622" y="562391"/>
                </a:lnTo>
                <a:cubicBezTo>
                  <a:pt x="1441690" y="955931"/>
                  <a:pt x="934977" y="1048528"/>
                  <a:pt x="0" y="1187424"/>
                </a:cubicBezTo>
                <a:close/>
              </a:path>
            </a:pathLst>
          </a:custGeom>
          <a:solidFill>
            <a:srgbClr val="70AD47">
              <a:lumMod val="40000"/>
              <a:lumOff val="60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7"/>
          <p:cNvSpPr/>
          <p:nvPr>
            <p:custDataLst>
              <p:tags r:id="rId7"/>
            </p:custDataLst>
          </p:nvPr>
        </p:nvSpPr>
        <p:spPr>
          <a:xfrm rot="14987844">
            <a:off x="580111" y="620629"/>
            <a:ext cx="1125126" cy="1144480"/>
          </a:xfrm>
          <a:custGeom>
            <a:avLst/>
            <a:gdLst>
              <a:gd name="connsiteX0" fmla="*/ 0 w 12191999"/>
              <a:gd name="connsiteY0" fmla="*/ 0 h 4053385"/>
              <a:gd name="connsiteX1" fmla="*/ 12191999 w 12191999"/>
              <a:gd name="connsiteY1" fmla="*/ 0 h 4053385"/>
              <a:gd name="connsiteX2" fmla="*/ 12191999 w 12191999"/>
              <a:gd name="connsiteY2" fmla="*/ 4053385 h 4053385"/>
              <a:gd name="connsiteX3" fmla="*/ 0 w 12191999"/>
              <a:gd name="connsiteY3" fmla="*/ 4053385 h 4053385"/>
              <a:gd name="connsiteX4" fmla="*/ 0 w 12191999"/>
              <a:gd name="connsiteY4" fmla="*/ 0 h 4053385"/>
              <a:gd name="connsiteX0-1" fmla="*/ 2852382 w 12191999"/>
              <a:gd name="connsiteY0-2" fmla="*/ 81887 h 4053385"/>
              <a:gd name="connsiteX1-3" fmla="*/ 12191999 w 12191999"/>
              <a:gd name="connsiteY1-4" fmla="*/ 0 h 4053385"/>
              <a:gd name="connsiteX2-5" fmla="*/ 12191999 w 12191999"/>
              <a:gd name="connsiteY2-6" fmla="*/ 4053385 h 4053385"/>
              <a:gd name="connsiteX3-7" fmla="*/ 0 w 12191999"/>
              <a:gd name="connsiteY3-8" fmla="*/ 4053385 h 4053385"/>
              <a:gd name="connsiteX4-9" fmla="*/ 2852382 w 12191999"/>
              <a:gd name="connsiteY4-10" fmla="*/ 81887 h 4053385"/>
              <a:gd name="connsiteX0-11" fmla="*/ 2852382 w 12191999"/>
              <a:gd name="connsiteY0-12" fmla="*/ 319319 h 4290817"/>
              <a:gd name="connsiteX1-13" fmla="*/ 12191999 w 12191999"/>
              <a:gd name="connsiteY1-14" fmla="*/ 237432 h 4290817"/>
              <a:gd name="connsiteX2-15" fmla="*/ 12191999 w 12191999"/>
              <a:gd name="connsiteY2-16" fmla="*/ 4290817 h 4290817"/>
              <a:gd name="connsiteX3-17" fmla="*/ 0 w 12191999"/>
              <a:gd name="connsiteY3-18" fmla="*/ 4290817 h 4290817"/>
              <a:gd name="connsiteX4-19" fmla="*/ 2852382 w 12191999"/>
              <a:gd name="connsiteY4-20" fmla="*/ 319319 h 4290817"/>
              <a:gd name="connsiteX0-21" fmla="*/ 2852382 w 12191999"/>
              <a:gd name="connsiteY0-22" fmla="*/ 694894 h 4666392"/>
              <a:gd name="connsiteX1-23" fmla="*/ 12191999 w 12191999"/>
              <a:gd name="connsiteY1-24" fmla="*/ 613007 h 4666392"/>
              <a:gd name="connsiteX2-25" fmla="*/ 12191999 w 12191999"/>
              <a:gd name="connsiteY2-26" fmla="*/ 4666392 h 4666392"/>
              <a:gd name="connsiteX3-27" fmla="*/ 0 w 12191999"/>
              <a:gd name="connsiteY3-28" fmla="*/ 4666392 h 4666392"/>
              <a:gd name="connsiteX4-29" fmla="*/ 2852382 w 12191999"/>
              <a:gd name="connsiteY4-30" fmla="*/ 694894 h 4666392"/>
              <a:gd name="connsiteX0-31" fmla="*/ 2852382 w 12191999"/>
              <a:gd name="connsiteY0-32" fmla="*/ 694894 h 4666392"/>
              <a:gd name="connsiteX1-33" fmla="*/ 12191999 w 12191999"/>
              <a:gd name="connsiteY1-34" fmla="*/ 613007 h 4666392"/>
              <a:gd name="connsiteX2-35" fmla="*/ 12191999 w 12191999"/>
              <a:gd name="connsiteY2-36" fmla="*/ 4666392 h 4666392"/>
              <a:gd name="connsiteX3-37" fmla="*/ 0 w 12191999"/>
              <a:gd name="connsiteY3-38" fmla="*/ 4666392 h 4666392"/>
              <a:gd name="connsiteX4-39" fmla="*/ 2852382 w 12191999"/>
              <a:gd name="connsiteY4-40" fmla="*/ 694894 h 4666392"/>
              <a:gd name="connsiteX0-41" fmla="*/ 4435522 w 12191999"/>
              <a:gd name="connsiteY0-42" fmla="*/ 951932 h 4227394"/>
              <a:gd name="connsiteX1-43" fmla="*/ 12191999 w 12191999"/>
              <a:gd name="connsiteY1-44" fmla="*/ 174009 h 4227394"/>
              <a:gd name="connsiteX2-45" fmla="*/ 12191999 w 12191999"/>
              <a:gd name="connsiteY2-46" fmla="*/ 4227394 h 4227394"/>
              <a:gd name="connsiteX3-47" fmla="*/ 0 w 12191999"/>
              <a:gd name="connsiteY3-48" fmla="*/ 4227394 h 4227394"/>
              <a:gd name="connsiteX4-49" fmla="*/ 4435522 w 12191999"/>
              <a:gd name="connsiteY4-50" fmla="*/ 951932 h 4227394"/>
              <a:gd name="connsiteX0-51" fmla="*/ 4435522 w 12191999"/>
              <a:gd name="connsiteY0-52" fmla="*/ 951932 h 4227394"/>
              <a:gd name="connsiteX1-53" fmla="*/ 12191999 w 12191999"/>
              <a:gd name="connsiteY1-54" fmla="*/ 174009 h 4227394"/>
              <a:gd name="connsiteX2-55" fmla="*/ 12191999 w 12191999"/>
              <a:gd name="connsiteY2-56" fmla="*/ 4227394 h 4227394"/>
              <a:gd name="connsiteX3-57" fmla="*/ 0 w 12191999"/>
              <a:gd name="connsiteY3-58" fmla="*/ 4227394 h 4227394"/>
              <a:gd name="connsiteX4-59" fmla="*/ 4435522 w 12191999"/>
              <a:gd name="connsiteY4-60" fmla="*/ 951932 h 4227394"/>
              <a:gd name="connsiteX0-61" fmla="*/ 0 w 12191999"/>
              <a:gd name="connsiteY0-62" fmla="*/ 4053385 h 4053385"/>
              <a:gd name="connsiteX1-63" fmla="*/ 12191999 w 12191999"/>
              <a:gd name="connsiteY1-64" fmla="*/ 0 h 4053385"/>
              <a:gd name="connsiteX2-65" fmla="*/ 12191999 w 12191999"/>
              <a:gd name="connsiteY2-66" fmla="*/ 4053385 h 4053385"/>
              <a:gd name="connsiteX3-67" fmla="*/ 0 w 12191999"/>
              <a:gd name="connsiteY3-68" fmla="*/ 4053385 h 4053385"/>
              <a:gd name="connsiteX0-69" fmla="*/ 0 w 12191999"/>
              <a:gd name="connsiteY0-70" fmla="*/ 3480179 h 3480179"/>
              <a:gd name="connsiteX1-71" fmla="*/ 6173336 w 12191999"/>
              <a:gd name="connsiteY1-72" fmla="*/ 0 h 3480179"/>
              <a:gd name="connsiteX2-73" fmla="*/ 12191999 w 12191999"/>
              <a:gd name="connsiteY2-74" fmla="*/ 3480179 h 3480179"/>
              <a:gd name="connsiteX3-75" fmla="*/ 0 w 12191999"/>
              <a:gd name="connsiteY3-76" fmla="*/ 3480179 h 3480179"/>
              <a:gd name="connsiteX0-77" fmla="*/ 0 w 12191999"/>
              <a:gd name="connsiteY0-78" fmla="*/ 3480179 h 3480179"/>
              <a:gd name="connsiteX1-79" fmla="*/ 6173336 w 12191999"/>
              <a:gd name="connsiteY1-80" fmla="*/ 0 h 3480179"/>
              <a:gd name="connsiteX2-81" fmla="*/ 12191999 w 12191999"/>
              <a:gd name="connsiteY2-82" fmla="*/ 3480179 h 3480179"/>
              <a:gd name="connsiteX3-83" fmla="*/ 0 w 12191999"/>
              <a:gd name="connsiteY3-84" fmla="*/ 3480179 h 3480179"/>
              <a:gd name="connsiteX0-85" fmla="*/ 0 w 6173336"/>
              <a:gd name="connsiteY0-86" fmla="*/ 3480179 h 3480179"/>
              <a:gd name="connsiteX1-87" fmla="*/ 6173336 w 6173336"/>
              <a:gd name="connsiteY1-88" fmla="*/ 0 h 3480179"/>
              <a:gd name="connsiteX2-89" fmla="*/ 0 w 6173336"/>
              <a:gd name="connsiteY2-90" fmla="*/ 3480179 h 3480179"/>
              <a:gd name="connsiteX0-91" fmla="*/ 0 w 9271378"/>
              <a:gd name="connsiteY0-92" fmla="*/ 3548417 h 3548417"/>
              <a:gd name="connsiteX1-93" fmla="*/ 9271378 w 9271378"/>
              <a:gd name="connsiteY1-94" fmla="*/ 0 h 3548417"/>
              <a:gd name="connsiteX2-95" fmla="*/ 0 w 9271378"/>
              <a:gd name="connsiteY2-96" fmla="*/ 3548417 h 3548417"/>
              <a:gd name="connsiteX0-97" fmla="*/ 0 w 9271378"/>
              <a:gd name="connsiteY0-98" fmla="*/ 3659780 h 3659780"/>
              <a:gd name="connsiteX1-99" fmla="*/ 9271378 w 9271378"/>
              <a:gd name="connsiteY1-100" fmla="*/ 111363 h 3659780"/>
              <a:gd name="connsiteX2-101" fmla="*/ 0 w 9271378"/>
              <a:gd name="connsiteY2-102" fmla="*/ 3659780 h 3659780"/>
              <a:gd name="connsiteX0-103" fmla="*/ 0 w 12123760"/>
              <a:gd name="connsiteY0-104" fmla="*/ 3103911 h 3103911"/>
              <a:gd name="connsiteX1-105" fmla="*/ 12123760 w 12123760"/>
              <a:gd name="connsiteY1-106" fmla="*/ 128700 h 3103911"/>
              <a:gd name="connsiteX2-107" fmla="*/ 0 w 12123760"/>
              <a:gd name="connsiteY2-108" fmla="*/ 3103911 h 3103911"/>
              <a:gd name="connsiteX0-109" fmla="*/ 0 w 12123760"/>
              <a:gd name="connsiteY0-110" fmla="*/ 3360951 h 3360951"/>
              <a:gd name="connsiteX1-111" fmla="*/ 12123760 w 12123760"/>
              <a:gd name="connsiteY1-112" fmla="*/ 385740 h 3360951"/>
              <a:gd name="connsiteX2-113" fmla="*/ 0 w 12123760"/>
              <a:gd name="connsiteY2-114" fmla="*/ 3360951 h 3360951"/>
              <a:gd name="connsiteX0-115" fmla="*/ 0 w 12123760"/>
              <a:gd name="connsiteY0-116" fmla="*/ 3360951 h 3360951"/>
              <a:gd name="connsiteX1-117" fmla="*/ 12123760 w 12123760"/>
              <a:gd name="connsiteY1-118" fmla="*/ 385740 h 3360951"/>
              <a:gd name="connsiteX2-119" fmla="*/ 0 w 12123760"/>
              <a:gd name="connsiteY2-120" fmla="*/ 3360951 h 3360951"/>
              <a:gd name="connsiteX0-121" fmla="*/ 0 w 11741622"/>
              <a:gd name="connsiteY0-122" fmla="*/ 3360951 h 3360951"/>
              <a:gd name="connsiteX1-123" fmla="*/ 11741622 w 11741622"/>
              <a:gd name="connsiteY1-124" fmla="*/ 385740 h 3360951"/>
              <a:gd name="connsiteX2-125" fmla="*/ 0 w 11741622"/>
              <a:gd name="connsiteY2-126" fmla="*/ 3360951 h 3360951"/>
              <a:gd name="connsiteX0-127" fmla="*/ 0 w 12082816"/>
              <a:gd name="connsiteY0-128" fmla="*/ 3360951 h 3360951"/>
              <a:gd name="connsiteX1-129" fmla="*/ 12082816 w 12082816"/>
              <a:gd name="connsiteY1-130" fmla="*/ 385740 h 3360951"/>
              <a:gd name="connsiteX2-131" fmla="*/ 0 w 12082816"/>
              <a:gd name="connsiteY2-132" fmla="*/ 3360951 h 3360951"/>
              <a:gd name="connsiteX0-133" fmla="*/ 0 w 12082816"/>
              <a:gd name="connsiteY0-134" fmla="*/ 3360951 h 3396222"/>
              <a:gd name="connsiteX1-135" fmla="*/ 12082816 w 12082816"/>
              <a:gd name="connsiteY1-136" fmla="*/ 385740 h 3396222"/>
              <a:gd name="connsiteX2-137" fmla="*/ 0 w 12082816"/>
              <a:gd name="connsiteY2-138" fmla="*/ 3360951 h 3396222"/>
              <a:gd name="connsiteX0-139" fmla="*/ 0 w 12082816"/>
              <a:gd name="connsiteY0-140" fmla="*/ 3597763 h 3633034"/>
              <a:gd name="connsiteX1-141" fmla="*/ 12082816 w 12082816"/>
              <a:gd name="connsiteY1-142" fmla="*/ 622552 h 3633034"/>
              <a:gd name="connsiteX2-143" fmla="*/ 0 w 12082816"/>
              <a:gd name="connsiteY2-144" fmla="*/ 3597763 h 3633034"/>
              <a:gd name="connsiteX0-145" fmla="*/ 0 w 12082816"/>
              <a:gd name="connsiteY0-146" fmla="*/ 3597763 h 3597763"/>
              <a:gd name="connsiteX1-147" fmla="*/ 12082816 w 12082816"/>
              <a:gd name="connsiteY1-148" fmla="*/ 622552 h 3597763"/>
              <a:gd name="connsiteX2-149" fmla="*/ 0 w 12082816"/>
              <a:gd name="connsiteY2-150" fmla="*/ 3597763 h 3597763"/>
              <a:gd name="connsiteX0-151" fmla="*/ 0 w 12082816"/>
              <a:gd name="connsiteY0-152" fmla="*/ 3597763 h 3597763"/>
              <a:gd name="connsiteX1-153" fmla="*/ 12082816 w 12082816"/>
              <a:gd name="connsiteY1-154" fmla="*/ 622552 h 3597763"/>
              <a:gd name="connsiteX2-155" fmla="*/ 0 w 12082816"/>
              <a:gd name="connsiteY2-156" fmla="*/ 3597763 h 3597763"/>
              <a:gd name="connsiteX0-157" fmla="*/ 0 w 12082816"/>
              <a:gd name="connsiteY0-158" fmla="*/ 3982577 h 3982577"/>
              <a:gd name="connsiteX1-159" fmla="*/ 12082816 w 12082816"/>
              <a:gd name="connsiteY1-160" fmla="*/ 1007366 h 3982577"/>
              <a:gd name="connsiteX2-161" fmla="*/ 0 w 12082816"/>
              <a:gd name="connsiteY2-162" fmla="*/ 3982577 h 3982577"/>
              <a:gd name="connsiteX0-163" fmla="*/ 0 w 12082816"/>
              <a:gd name="connsiteY0-164" fmla="*/ 3982577 h 3982577"/>
              <a:gd name="connsiteX1-165" fmla="*/ 12082816 w 12082816"/>
              <a:gd name="connsiteY1-166" fmla="*/ 1007366 h 3982577"/>
              <a:gd name="connsiteX2-167" fmla="*/ 0 w 12082816"/>
              <a:gd name="connsiteY2-168" fmla="*/ 3982577 h 3982577"/>
              <a:gd name="connsiteX0-169" fmla="*/ 0 w 12082816"/>
              <a:gd name="connsiteY0-170" fmla="*/ 3982577 h 3982577"/>
              <a:gd name="connsiteX1-171" fmla="*/ 12082816 w 12082816"/>
              <a:gd name="connsiteY1-172" fmla="*/ 1007366 h 3982577"/>
              <a:gd name="connsiteX2-173" fmla="*/ 0 w 12082816"/>
              <a:gd name="connsiteY2-174" fmla="*/ 3982577 h 3982577"/>
              <a:gd name="connsiteX0-175" fmla="*/ 0 w 12082816"/>
              <a:gd name="connsiteY0-176" fmla="*/ 4141789 h 4141789"/>
              <a:gd name="connsiteX1-177" fmla="*/ 12082816 w 12082816"/>
              <a:gd name="connsiteY1-178" fmla="*/ 1166578 h 4141789"/>
              <a:gd name="connsiteX2-179" fmla="*/ 0 w 12082816"/>
              <a:gd name="connsiteY2-180" fmla="*/ 4141789 h 4141789"/>
              <a:gd name="connsiteX0-181" fmla="*/ 0 w 12082816"/>
              <a:gd name="connsiteY0-182" fmla="*/ 2975211 h 2975211"/>
              <a:gd name="connsiteX1-183" fmla="*/ 12082816 w 12082816"/>
              <a:gd name="connsiteY1-184" fmla="*/ 0 h 2975211"/>
              <a:gd name="connsiteX2-185" fmla="*/ 0 w 12082816"/>
              <a:gd name="connsiteY2-186" fmla="*/ 2975211 h 2975211"/>
              <a:gd name="connsiteX0-187" fmla="*/ 0 w 12082816"/>
              <a:gd name="connsiteY0-188" fmla="*/ 2975211 h 2975211"/>
              <a:gd name="connsiteX1-189" fmla="*/ 12082816 w 12082816"/>
              <a:gd name="connsiteY1-190" fmla="*/ 0 h 2975211"/>
              <a:gd name="connsiteX2-191" fmla="*/ 0 w 12082816"/>
              <a:gd name="connsiteY2-192" fmla="*/ 2975211 h 2975211"/>
              <a:gd name="connsiteX0-193" fmla="*/ 0 w 12082816"/>
              <a:gd name="connsiteY0-194" fmla="*/ 2975211 h 2975211"/>
              <a:gd name="connsiteX1-195" fmla="*/ 12082816 w 12082816"/>
              <a:gd name="connsiteY1-196" fmla="*/ 0 h 2975211"/>
              <a:gd name="connsiteX2-197" fmla="*/ 0 w 12082816"/>
              <a:gd name="connsiteY2-198" fmla="*/ 2975211 h 2975211"/>
              <a:gd name="connsiteX0-199" fmla="*/ 0 w 12082816"/>
              <a:gd name="connsiteY0-200" fmla="*/ 2975211 h 2975211"/>
              <a:gd name="connsiteX1-201" fmla="*/ 12082816 w 12082816"/>
              <a:gd name="connsiteY1-202" fmla="*/ 0 h 2975211"/>
              <a:gd name="connsiteX2-203" fmla="*/ 0 w 12082816"/>
              <a:gd name="connsiteY2-204" fmla="*/ 2975211 h 2975211"/>
              <a:gd name="connsiteX0-205" fmla="*/ 0 w 12082816"/>
              <a:gd name="connsiteY0-206" fmla="*/ 2975211 h 2975211"/>
              <a:gd name="connsiteX1-207" fmla="*/ 12082816 w 12082816"/>
              <a:gd name="connsiteY1-208" fmla="*/ 0 h 2975211"/>
              <a:gd name="connsiteX2-209" fmla="*/ 0 w 12082816"/>
              <a:gd name="connsiteY2-210" fmla="*/ 2975211 h 2975211"/>
              <a:gd name="connsiteX0-211" fmla="*/ 0 w 12123760"/>
              <a:gd name="connsiteY0-212" fmla="*/ 3807725 h 3807725"/>
              <a:gd name="connsiteX1-213" fmla="*/ 12123760 w 12123760"/>
              <a:gd name="connsiteY1-214" fmla="*/ 0 h 3807725"/>
              <a:gd name="connsiteX2-215" fmla="*/ 0 w 12123760"/>
              <a:gd name="connsiteY2-216" fmla="*/ 3807725 h 3807725"/>
              <a:gd name="connsiteX0-217" fmla="*/ 0 w 12123760"/>
              <a:gd name="connsiteY0-218" fmla="*/ 3807725 h 3807725"/>
              <a:gd name="connsiteX1-219" fmla="*/ 12123760 w 12123760"/>
              <a:gd name="connsiteY1-220" fmla="*/ 0 h 3807725"/>
              <a:gd name="connsiteX2-221" fmla="*/ 0 w 12123760"/>
              <a:gd name="connsiteY2-222" fmla="*/ 3807725 h 3807725"/>
              <a:gd name="connsiteX0-223" fmla="*/ 0 w 12123760"/>
              <a:gd name="connsiteY0-224" fmla="*/ 3807725 h 3807725"/>
              <a:gd name="connsiteX1-225" fmla="*/ 12123760 w 12123760"/>
              <a:gd name="connsiteY1-226" fmla="*/ 0 h 3807725"/>
              <a:gd name="connsiteX2-227" fmla="*/ 0 w 12123760"/>
              <a:gd name="connsiteY2-228" fmla="*/ 3807725 h 3807725"/>
              <a:gd name="connsiteX0-229" fmla="*/ 0 w 12123760"/>
              <a:gd name="connsiteY0-230" fmla="*/ 3807725 h 3807725"/>
              <a:gd name="connsiteX1-231" fmla="*/ 12123760 w 12123760"/>
              <a:gd name="connsiteY1-232" fmla="*/ 0 h 3807725"/>
              <a:gd name="connsiteX2-233" fmla="*/ 0 w 12123760"/>
              <a:gd name="connsiteY2-234" fmla="*/ 3807725 h 3807725"/>
              <a:gd name="connsiteX0-235" fmla="*/ 0 w 12123760"/>
              <a:gd name="connsiteY0-236" fmla="*/ 3807725 h 3807725"/>
              <a:gd name="connsiteX1-237" fmla="*/ 12123760 w 12123760"/>
              <a:gd name="connsiteY1-238" fmla="*/ 0 h 3807725"/>
              <a:gd name="connsiteX2-239" fmla="*/ 0 w 12123760"/>
              <a:gd name="connsiteY2-240" fmla="*/ 3807725 h 3807725"/>
              <a:gd name="connsiteX0-241" fmla="*/ 0 w 12123760"/>
              <a:gd name="connsiteY0-242" fmla="*/ 3807725 h 3807725"/>
              <a:gd name="connsiteX1-243" fmla="*/ 12123760 w 12123760"/>
              <a:gd name="connsiteY1-244" fmla="*/ 0 h 3807725"/>
              <a:gd name="connsiteX2-245" fmla="*/ 0 w 12123760"/>
              <a:gd name="connsiteY2-246" fmla="*/ 3807725 h 3807725"/>
              <a:gd name="connsiteX0-247" fmla="*/ 0 w 12123760"/>
              <a:gd name="connsiteY0-248" fmla="*/ 3807725 h 3807725"/>
              <a:gd name="connsiteX1-249" fmla="*/ 12123760 w 12123760"/>
              <a:gd name="connsiteY1-250" fmla="*/ 0 h 3807725"/>
              <a:gd name="connsiteX2-251" fmla="*/ 0 w 12123760"/>
              <a:gd name="connsiteY2-252" fmla="*/ 3807725 h 3807725"/>
              <a:gd name="connsiteX0-253" fmla="*/ 0 w 12123760"/>
              <a:gd name="connsiteY0-254" fmla="*/ 3807725 h 3807725"/>
              <a:gd name="connsiteX1-255" fmla="*/ 12123760 w 12123760"/>
              <a:gd name="connsiteY1-256" fmla="*/ 0 h 3807725"/>
              <a:gd name="connsiteX2-257" fmla="*/ 0 w 12123760"/>
              <a:gd name="connsiteY2-258" fmla="*/ 3807725 h 3807725"/>
              <a:gd name="connsiteX0-259" fmla="*/ 0 w 12123760"/>
              <a:gd name="connsiteY0-260" fmla="*/ 3807725 h 3807725"/>
              <a:gd name="connsiteX1-261" fmla="*/ 12123760 w 12123760"/>
              <a:gd name="connsiteY1-262" fmla="*/ 0 h 3807725"/>
              <a:gd name="connsiteX2-263" fmla="*/ 0 w 12123760"/>
              <a:gd name="connsiteY2-264" fmla="*/ 3807725 h 3807725"/>
              <a:gd name="connsiteX0-265" fmla="*/ 0 w 12123760"/>
              <a:gd name="connsiteY0-266" fmla="*/ 3807725 h 3807725"/>
              <a:gd name="connsiteX1-267" fmla="*/ 12123760 w 12123760"/>
              <a:gd name="connsiteY1-268" fmla="*/ 0 h 3807725"/>
              <a:gd name="connsiteX2-269" fmla="*/ 0 w 12123760"/>
              <a:gd name="connsiteY2-270" fmla="*/ 3807725 h 3807725"/>
              <a:gd name="connsiteX0-271" fmla="*/ 0 w 12123760"/>
              <a:gd name="connsiteY0-272" fmla="*/ 3807725 h 3807725"/>
              <a:gd name="connsiteX1-273" fmla="*/ 12123760 w 12123760"/>
              <a:gd name="connsiteY1-274" fmla="*/ 0 h 3807725"/>
              <a:gd name="connsiteX2-275" fmla="*/ 0 w 12123760"/>
              <a:gd name="connsiteY2-276" fmla="*/ 3807725 h 3807725"/>
              <a:gd name="connsiteX0-277" fmla="*/ 0 w 12123760"/>
              <a:gd name="connsiteY0-278" fmla="*/ 3807725 h 3807725"/>
              <a:gd name="connsiteX1-279" fmla="*/ 12123760 w 12123760"/>
              <a:gd name="connsiteY1-280" fmla="*/ 0 h 3807725"/>
              <a:gd name="connsiteX2-281" fmla="*/ 0 w 12123760"/>
              <a:gd name="connsiteY2-282" fmla="*/ 3807725 h 3807725"/>
              <a:gd name="connsiteX0-283" fmla="*/ 0 w 12123760"/>
              <a:gd name="connsiteY0-284" fmla="*/ 3807725 h 3807725"/>
              <a:gd name="connsiteX1-285" fmla="*/ 12123760 w 12123760"/>
              <a:gd name="connsiteY1-286" fmla="*/ 0 h 3807725"/>
              <a:gd name="connsiteX2-287" fmla="*/ 0 w 12123760"/>
              <a:gd name="connsiteY2-288" fmla="*/ 3807725 h 3807725"/>
              <a:gd name="connsiteX0-289" fmla="*/ 0 w 12123760"/>
              <a:gd name="connsiteY0-290" fmla="*/ 3807725 h 3807725"/>
              <a:gd name="connsiteX1-291" fmla="*/ 12123760 w 12123760"/>
              <a:gd name="connsiteY1-292" fmla="*/ 0 h 3807725"/>
              <a:gd name="connsiteX2-293" fmla="*/ 0 w 12123760"/>
              <a:gd name="connsiteY2-294" fmla="*/ 3807725 h 3807725"/>
              <a:gd name="connsiteX0-295" fmla="*/ 0 w 12123760"/>
              <a:gd name="connsiteY0-296" fmla="*/ 3807725 h 3807725"/>
              <a:gd name="connsiteX1-297" fmla="*/ 12123760 w 12123760"/>
              <a:gd name="connsiteY1-298" fmla="*/ 0 h 3807725"/>
              <a:gd name="connsiteX2-299" fmla="*/ 0 w 12123760"/>
              <a:gd name="connsiteY2-300" fmla="*/ 3807725 h 3807725"/>
            </a:gdLst>
            <a:ahLst/>
            <a:cxnLst>
              <a:cxn ang="0">
                <a:pos x="connsiteX0-1" y="connsiteY0-2"/>
              </a:cxn>
              <a:cxn ang="0">
                <a:pos x="connsiteX1-3" y="connsiteY1-4"/>
              </a:cxn>
              <a:cxn ang="0">
                <a:pos x="connsiteX2-5" y="connsiteY2-6"/>
              </a:cxn>
            </a:cxnLst>
            <a:rect l="l" t="t" r="r" b="b"/>
            <a:pathLst>
              <a:path w="12123760" h="3807725">
                <a:moveTo>
                  <a:pt x="0" y="3807725"/>
                </a:moveTo>
                <a:cubicBezTo>
                  <a:pt x="2497539" y="-88710"/>
                  <a:pt x="8249312" y="1842448"/>
                  <a:pt x="12123760" y="0"/>
                </a:cubicBezTo>
                <a:cubicBezTo>
                  <a:pt x="9392692" y="3093491"/>
                  <a:pt x="2430817" y="1191905"/>
                  <a:pt x="0" y="3807725"/>
                </a:cubicBezTo>
                <a:close/>
              </a:path>
            </a:pathLst>
          </a:custGeom>
          <a:solidFill>
            <a:srgbClr val="70AD47"/>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 7"/>
          <p:cNvSpPr/>
          <p:nvPr>
            <p:custDataLst>
              <p:tags r:id="rId8"/>
            </p:custDataLst>
          </p:nvPr>
        </p:nvSpPr>
        <p:spPr>
          <a:xfrm rot="6612156" flipH="1">
            <a:off x="1350025" y="1502795"/>
            <a:ext cx="465944" cy="547684"/>
          </a:xfrm>
          <a:custGeom>
            <a:avLst/>
            <a:gdLst>
              <a:gd name="connsiteX0" fmla="*/ 0 w 12191999"/>
              <a:gd name="connsiteY0" fmla="*/ 0 h 4053385"/>
              <a:gd name="connsiteX1" fmla="*/ 12191999 w 12191999"/>
              <a:gd name="connsiteY1" fmla="*/ 0 h 4053385"/>
              <a:gd name="connsiteX2" fmla="*/ 12191999 w 12191999"/>
              <a:gd name="connsiteY2" fmla="*/ 4053385 h 4053385"/>
              <a:gd name="connsiteX3" fmla="*/ 0 w 12191999"/>
              <a:gd name="connsiteY3" fmla="*/ 4053385 h 4053385"/>
              <a:gd name="connsiteX4" fmla="*/ 0 w 12191999"/>
              <a:gd name="connsiteY4" fmla="*/ 0 h 4053385"/>
              <a:gd name="connsiteX0-1" fmla="*/ 2852382 w 12191999"/>
              <a:gd name="connsiteY0-2" fmla="*/ 81887 h 4053385"/>
              <a:gd name="connsiteX1-3" fmla="*/ 12191999 w 12191999"/>
              <a:gd name="connsiteY1-4" fmla="*/ 0 h 4053385"/>
              <a:gd name="connsiteX2-5" fmla="*/ 12191999 w 12191999"/>
              <a:gd name="connsiteY2-6" fmla="*/ 4053385 h 4053385"/>
              <a:gd name="connsiteX3-7" fmla="*/ 0 w 12191999"/>
              <a:gd name="connsiteY3-8" fmla="*/ 4053385 h 4053385"/>
              <a:gd name="connsiteX4-9" fmla="*/ 2852382 w 12191999"/>
              <a:gd name="connsiteY4-10" fmla="*/ 81887 h 4053385"/>
              <a:gd name="connsiteX0-11" fmla="*/ 2852382 w 12191999"/>
              <a:gd name="connsiteY0-12" fmla="*/ 319319 h 4290817"/>
              <a:gd name="connsiteX1-13" fmla="*/ 12191999 w 12191999"/>
              <a:gd name="connsiteY1-14" fmla="*/ 237432 h 4290817"/>
              <a:gd name="connsiteX2-15" fmla="*/ 12191999 w 12191999"/>
              <a:gd name="connsiteY2-16" fmla="*/ 4290817 h 4290817"/>
              <a:gd name="connsiteX3-17" fmla="*/ 0 w 12191999"/>
              <a:gd name="connsiteY3-18" fmla="*/ 4290817 h 4290817"/>
              <a:gd name="connsiteX4-19" fmla="*/ 2852382 w 12191999"/>
              <a:gd name="connsiteY4-20" fmla="*/ 319319 h 4290817"/>
              <a:gd name="connsiteX0-21" fmla="*/ 2852382 w 12191999"/>
              <a:gd name="connsiteY0-22" fmla="*/ 694894 h 4666392"/>
              <a:gd name="connsiteX1-23" fmla="*/ 12191999 w 12191999"/>
              <a:gd name="connsiteY1-24" fmla="*/ 613007 h 4666392"/>
              <a:gd name="connsiteX2-25" fmla="*/ 12191999 w 12191999"/>
              <a:gd name="connsiteY2-26" fmla="*/ 4666392 h 4666392"/>
              <a:gd name="connsiteX3-27" fmla="*/ 0 w 12191999"/>
              <a:gd name="connsiteY3-28" fmla="*/ 4666392 h 4666392"/>
              <a:gd name="connsiteX4-29" fmla="*/ 2852382 w 12191999"/>
              <a:gd name="connsiteY4-30" fmla="*/ 694894 h 4666392"/>
              <a:gd name="connsiteX0-31" fmla="*/ 2852382 w 12191999"/>
              <a:gd name="connsiteY0-32" fmla="*/ 694894 h 4666392"/>
              <a:gd name="connsiteX1-33" fmla="*/ 12191999 w 12191999"/>
              <a:gd name="connsiteY1-34" fmla="*/ 613007 h 4666392"/>
              <a:gd name="connsiteX2-35" fmla="*/ 12191999 w 12191999"/>
              <a:gd name="connsiteY2-36" fmla="*/ 4666392 h 4666392"/>
              <a:gd name="connsiteX3-37" fmla="*/ 0 w 12191999"/>
              <a:gd name="connsiteY3-38" fmla="*/ 4666392 h 4666392"/>
              <a:gd name="connsiteX4-39" fmla="*/ 2852382 w 12191999"/>
              <a:gd name="connsiteY4-40" fmla="*/ 694894 h 4666392"/>
              <a:gd name="connsiteX0-41" fmla="*/ 4435522 w 12191999"/>
              <a:gd name="connsiteY0-42" fmla="*/ 951932 h 4227394"/>
              <a:gd name="connsiteX1-43" fmla="*/ 12191999 w 12191999"/>
              <a:gd name="connsiteY1-44" fmla="*/ 174009 h 4227394"/>
              <a:gd name="connsiteX2-45" fmla="*/ 12191999 w 12191999"/>
              <a:gd name="connsiteY2-46" fmla="*/ 4227394 h 4227394"/>
              <a:gd name="connsiteX3-47" fmla="*/ 0 w 12191999"/>
              <a:gd name="connsiteY3-48" fmla="*/ 4227394 h 4227394"/>
              <a:gd name="connsiteX4-49" fmla="*/ 4435522 w 12191999"/>
              <a:gd name="connsiteY4-50" fmla="*/ 951932 h 4227394"/>
              <a:gd name="connsiteX0-51" fmla="*/ 4435522 w 12191999"/>
              <a:gd name="connsiteY0-52" fmla="*/ 951932 h 4227394"/>
              <a:gd name="connsiteX1-53" fmla="*/ 12191999 w 12191999"/>
              <a:gd name="connsiteY1-54" fmla="*/ 174009 h 4227394"/>
              <a:gd name="connsiteX2-55" fmla="*/ 12191999 w 12191999"/>
              <a:gd name="connsiteY2-56" fmla="*/ 4227394 h 4227394"/>
              <a:gd name="connsiteX3-57" fmla="*/ 0 w 12191999"/>
              <a:gd name="connsiteY3-58" fmla="*/ 4227394 h 4227394"/>
              <a:gd name="connsiteX4-59" fmla="*/ 4435522 w 12191999"/>
              <a:gd name="connsiteY4-60" fmla="*/ 951932 h 4227394"/>
              <a:gd name="connsiteX0-61" fmla="*/ 0 w 12191999"/>
              <a:gd name="connsiteY0-62" fmla="*/ 4053385 h 4053385"/>
              <a:gd name="connsiteX1-63" fmla="*/ 12191999 w 12191999"/>
              <a:gd name="connsiteY1-64" fmla="*/ 0 h 4053385"/>
              <a:gd name="connsiteX2-65" fmla="*/ 12191999 w 12191999"/>
              <a:gd name="connsiteY2-66" fmla="*/ 4053385 h 4053385"/>
              <a:gd name="connsiteX3-67" fmla="*/ 0 w 12191999"/>
              <a:gd name="connsiteY3-68" fmla="*/ 4053385 h 4053385"/>
              <a:gd name="connsiteX0-69" fmla="*/ 0 w 12191999"/>
              <a:gd name="connsiteY0-70" fmla="*/ 3480179 h 3480179"/>
              <a:gd name="connsiteX1-71" fmla="*/ 6173336 w 12191999"/>
              <a:gd name="connsiteY1-72" fmla="*/ 0 h 3480179"/>
              <a:gd name="connsiteX2-73" fmla="*/ 12191999 w 12191999"/>
              <a:gd name="connsiteY2-74" fmla="*/ 3480179 h 3480179"/>
              <a:gd name="connsiteX3-75" fmla="*/ 0 w 12191999"/>
              <a:gd name="connsiteY3-76" fmla="*/ 3480179 h 3480179"/>
              <a:gd name="connsiteX0-77" fmla="*/ 0 w 12191999"/>
              <a:gd name="connsiteY0-78" fmla="*/ 3480179 h 3480179"/>
              <a:gd name="connsiteX1-79" fmla="*/ 6173336 w 12191999"/>
              <a:gd name="connsiteY1-80" fmla="*/ 0 h 3480179"/>
              <a:gd name="connsiteX2-81" fmla="*/ 12191999 w 12191999"/>
              <a:gd name="connsiteY2-82" fmla="*/ 3480179 h 3480179"/>
              <a:gd name="connsiteX3-83" fmla="*/ 0 w 12191999"/>
              <a:gd name="connsiteY3-84" fmla="*/ 3480179 h 3480179"/>
              <a:gd name="connsiteX0-85" fmla="*/ 0 w 6173336"/>
              <a:gd name="connsiteY0-86" fmla="*/ 3480179 h 3480179"/>
              <a:gd name="connsiteX1-87" fmla="*/ 6173336 w 6173336"/>
              <a:gd name="connsiteY1-88" fmla="*/ 0 h 3480179"/>
              <a:gd name="connsiteX2-89" fmla="*/ 0 w 6173336"/>
              <a:gd name="connsiteY2-90" fmla="*/ 3480179 h 3480179"/>
              <a:gd name="connsiteX0-91" fmla="*/ 0 w 9271378"/>
              <a:gd name="connsiteY0-92" fmla="*/ 3548417 h 3548417"/>
              <a:gd name="connsiteX1-93" fmla="*/ 9271378 w 9271378"/>
              <a:gd name="connsiteY1-94" fmla="*/ 0 h 3548417"/>
              <a:gd name="connsiteX2-95" fmla="*/ 0 w 9271378"/>
              <a:gd name="connsiteY2-96" fmla="*/ 3548417 h 3548417"/>
              <a:gd name="connsiteX0-97" fmla="*/ 0 w 9271378"/>
              <a:gd name="connsiteY0-98" fmla="*/ 3659780 h 3659780"/>
              <a:gd name="connsiteX1-99" fmla="*/ 9271378 w 9271378"/>
              <a:gd name="connsiteY1-100" fmla="*/ 111363 h 3659780"/>
              <a:gd name="connsiteX2-101" fmla="*/ 0 w 9271378"/>
              <a:gd name="connsiteY2-102" fmla="*/ 3659780 h 3659780"/>
              <a:gd name="connsiteX0-103" fmla="*/ 0 w 12123760"/>
              <a:gd name="connsiteY0-104" fmla="*/ 3103911 h 3103911"/>
              <a:gd name="connsiteX1-105" fmla="*/ 12123760 w 12123760"/>
              <a:gd name="connsiteY1-106" fmla="*/ 128700 h 3103911"/>
              <a:gd name="connsiteX2-107" fmla="*/ 0 w 12123760"/>
              <a:gd name="connsiteY2-108" fmla="*/ 3103911 h 3103911"/>
              <a:gd name="connsiteX0-109" fmla="*/ 0 w 12123760"/>
              <a:gd name="connsiteY0-110" fmla="*/ 3360951 h 3360951"/>
              <a:gd name="connsiteX1-111" fmla="*/ 12123760 w 12123760"/>
              <a:gd name="connsiteY1-112" fmla="*/ 385740 h 3360951"/>
              <a:gd name="connsiteX2-113" fmla="*/ 0 w 12123760"/>
              <a:gd name="connsiteY2-114" fmla="*/ 3360951 h 3360951"/>
              <a:gd name="connsiteX0-115" fmla="*/ 0 w 12123760"/>
              <a:gd name="connsiteY0-116" fmla="*/ 3360951 h 3360951"/>
              <a:gd name="connsiteX1-117" fmla="*/ 12123760 w 12123760"/>
              <a:gd name="connsiteY1-118" fmla="*/ 385740 h 3360951"/>
              <a:gd name="connsiteX2-119" fmla="*/ 0 w 12123760"/>
              <a:gd name="connsiteY2-120" fmla="*/ 3360951 h 3360951"/>
              <a:gd name="connsiteX0-121" fmla="*/ 0 w 11741622"/>
              <a:gd name="connsiteY0-122" fmla="*/ 3360951 h 3360951"/>
              <a:gd name="connsiteX1-123" fmla="*/ 11741622 w 11741622"/>
              <a:gd name="connsiteY1-124" fmla="*/ 385740 h 3360951"/>
              <a:gd name="connsiteX2-125" fmla="*/ 0 w 11741622"/>
              <a:gd name="connsiteY2-126" fmla="*/ 3360951 h 3360951"/>
              <a:gd name="connsiteX0-127" fmla="*/ 0 w 12082816"/>
              <a:gd name="connsiteY0-128" fmla="*/ 3360951 h 3360951"/>
              <a:gd name="connsiteX1-129" fmla="*/ 12082816 w 12082816"/>
              <a:gd name="connsiteY1-130" fmla="*/ 385740 h 3360951"/>
              <a:gd name="connsiteX2-131" fmla="*/ 0 w 12082816"/>
              <a:gd name="connsiteY2-132" fmla="*/ 3360951 h 3360951"/>
              <a:gd name="connsiteX0-133" fmla="*/ 0 w 12082816"/>
              <a:gd name="connsiteY0-134" fmla="*/ 3360951 h 3396222"/>
              <a:gd name="connsiteX1-135" fmla="*/ 12082816 w 12082816"/>
              <a:gd name="connsiteY1-136" fmla="*/ 385740 h 3396222"/>
              <a:gd name="connsiteX2-137" fmla="*/ 0 w 12082816"/>
              <a:gd name="connsiteY2-138" fmla="*/ 3360951 h 3396222"/>
              <a:gd name="connsiteX0-139" fmla="*/ 0 w 12082816"/>
              <a:gd name="connsiteY0-140" fmla="*/ 3597763 h 3633034"/>
              <a:gd name="connsiteX1-141" fmla="*/ 12082816 w 12082816"/>
              <a:gd name="connsiteY1-142" fmla="*/ 622552 h 3633034"/>
              <a:gd name="connsiteX2-143" fmla="*/ 0 w 12082816"/>
              <a:gd name="connsiteY2-144" fmla="*/ 3597763 h 3633034"/>
              <a:gd name="connsiteX0-145" fmla="*/ 0 w 12082816"/>
              <a:gd name="connsiteY0-146" fmla="*/ 3597763 h 3597763"/>
              <a:gd name="connsiteX1-147" fmla="*/ 12082816 w 12082816"/>
              <a:gd name="connsiteY1-148" fmla="*/ 622552 h 3597763"/>
              <a:gd name="connsiteX2-149" fmla="*/ 0 w 12082816"/>
              <a:gd name="connsiteY2-150" fmla="*/ 3597763 h 3597763"/>
              <a:gd name="connsiteX0-151" fmla="*/ 0 w 12082816"/>
              <a:gd name="connsiteY0-152" fmla="*/ 3597763 h 3597763"/>
              <a:gd name="connsiteX1-153" fmla="*/ 12082816 w 12082816"/>
              <a:gd name="connsiteY1-154" fmla="*/ 622552 h 3597763"/>
              <a:gd name="connsiteX2-155" fmla="*/ 0 w 12082816"/>
              <a:gd name="connsiteY2-156" fmla="*/ 3597763 h 3597763"/>
              <a:gd name="connsiteX0-157" fmla="*/ 0 w 12082816"/>
              <a:gd name="connsiteY0-158" fmla="*/ 3982577 h 3982577"/>
              <a:gd name="connsiteX1-159" fmla="*/ 12082816 w 12082816"/>
              <a:gd name="connsiteY1-160" fmla="*/ 1007366 h 3982577"/>
              <a:gd name="connsiteX2-161" fmla="*/ 0 w 12082816"/>
              <a:gd name="connsiteY2-162" fmla="*/ 3982577 h 3982577"/>
              <a:gd name="connsiteX0-163" fmla="*/ 0 w 12082816"/>
              <a:gd name="connsiteY0-164" fmla="*/ 3982577 h 3982577"/>
              <a:gd name="connsiteX1-165" fmla="*/ 12082816 w 12082816"/>
              <a:gd name="connsiteY1-166" fmla="*/ 1007366 h 3982577"/>
              <a:gd name="connsiteX2-167" fmla="*/ 0 w 12082816"/>
              <a:gd name="connsiteY2-168" fmla="*/ 3982577 h 3982577"/>
              <a:gd name="connsiteX0-169" fmla="*/ 0 w 12082816"/>
              <a:gd name="connsiteY0-170" fmla="*/ 3982577 h 3982577"/>
              <a:gd name="connsiteX1-171" fmla="*/ 12082816 w 12082816"/>
              <a:gd name="connsiteY1-172" fmla="*/ 1007366 h 3982577"/>
              <a:gd name="connsiteX2-173" fmla="*/ 0 w 12082816"/>
              <a:gd name="connsiteY2-174" fmla="*/ 3982577 h 3982577"/>
              <a:gd name="connsiteX0-175" fmla="*/ 0 w 12082816"/>
              <a:gd name="connsiteY0-176" fmla="*/ 4141789 h 4141789"/>
              <a:gd name="connsiteX1-177" fmla="*/ 12082816 w 12082816"/>
              <a:gd name="connsiteY1-178" fmla="*/ 1166578 h 4141789"/>
              <a:gd name="connsiteX2-179" fmla="*/ 0 w 12082816"/>
              <a:gd name="connsiteY2-180" fmla="*/ 4141789 h 4141789"/>
              <a:gd name="connsiteX0-181" fmla="*/ 0 w 12082816"/>
              <a:gd name="connsiteY0-182" fmla="*/ 2975211 h 2975211"/>
              <a:gd name="connsiteX1-183" fmla="*/ 12082816 w 12082816"/>
              <a:gd name="connsiteY1-184" fmla="*/ 0 h 2975211"/>
              <a:gd name="connsiteX2-185" fmla="*/ 0 w 12082816"/>
              <a:gd name="connsiteY2-186" fmla="*/ 2975211 h 2975211"/>
              <a:gd name="connsiteX0-187" fmla="*/ 0 w 12082816"/>
              <a:gd name="connsiteY0-188" fmla="*/ 2975211 h 2975211"/>
              <a:gd name="connsiteX1-189" fmla="*/ 12082816 w 12082816"/>
              <a:gd name="connsiteY1-190" fmla="*/ 0 h 2975211"/>
              <a:gd name="connsiteX2-191" fmla="*/ 0 w 12082816"/>
              <a:gd name="connsiteY2-192" fmla="*/ 2975211 h 2975211"/>
              <a:gd name="connsiteX0-193" fmla="*/ 0 w 12082816"/>
              <a:gd name="connsiteY0-194" fmla="*/ 2975211 h 2975211"/>
              <a:gd name="connsiteX1-195" fmla="*/ 12082816 w 12082816"/>
              <a:gd name="connsiteY1-196" fmla="*/ 0 h 2975211"/>
              <a:gd name="connsiteX2-197" fmla="*/ 0 w 12082816"/>
              <a:gd name="connsiteY2-198" fmla="*/ 2975211 h 2975211"/>
              <a:gd name="connsiteX0-199" fmla="*/ 0 w 12082816"/>
              <a:gd name="connsiteY0-200" fmla="*/ 2975211 h 2975211"/>
              <a:gd name="connsiteX1-201" fmla="*/ 12082816 w 12082816"/>
              <a:gd name="connsiteY1-202" fmla="*/ 0 h 2975211"/>
              <a:gd name="connsiteX2-203" fmla="*/ 0 w 12082816"/>
              <a:gd name="connsiteY2-204" fmla="*/ 2975211 h 2975211"/>
              <a:gd name="connsiteX0-205" fmla="*/ 0 w 12082816"/>
              <a:gd name="connsiteY0-206" fmla="*/ 2975211 h 2975211"/>
              <a:gd name="connsiteX1-207" fmla="*/ 12082816 w 12082816"/>
              <a:gd name="connsiteY1-208" fmla="*/ 0 h 2975211"/>
              <a:gd name="connsiteX2-209" fmla="*/ 0 w 12082816"/>
              <a:gd name="connsiteY2-210" fmla="*/ 2975211 h 2975211"/>
              <a:gd name="connsiteX0-211" fmla="*/ 0 w 12123760"/>
              <a:gd name="connsiteY0-212" fmla="*/ 3807725 h 3807725"/>
              <a:gd name="connsiteX1-213" fmla="*/ 12123760 w 12123760"/>
              <a:gd name="connsiteY1-214" fmla="*/ 0 h 3807725"/>
              <a:gd name="connsiteX2-215" fmla="*/ 0 w 12123760"/>
              <a:gd name="connsiteY2-216" fmla="*/ 3807725 h 3807725"/>
              <a:gd name="connsiteX0-217" fmla="*/ 0 w 12123760"/>
              <a:gd name="connsiteY0-218" fmla="*/ 3807725 h 3807725"/>
              <a:gd name="connsiteX1-219" fmla="*/ 12123760 w 12123760"/>
              <a:gd name="connsiteY1-220" fmla="*/ 0 h 3807725"/>
              <a:gd name="connsiteX2-221" fmla="*/ 0 w 12123760"/>
              <a:gd name="connsiteY2-222" fmla="*/ 3807725 h 3807725"/>
              <a:gd name="connsiteX0-223" fmla="*/ 0 w 12123760"/>
              <a:gd name="connsiteY0-224" fmla="*/ 3807725 h 3807725"/>
              <a:gd name="connsiteX1-225" fmla="*/ 12123760 w 12123760"/>
              <a:gd name="connsiteY1-226" fmla="*/ 0 h 3807725"/>
              <a:gd name="connsiteX2-227" fmla="*/ 0 w 12123760"/>
              <a:gd name="connsiteY2-228" fmla="*/ 3807725 h 3807725"/>
              <a:gd name="connsiteX0-229" fmla="*/ 0 w 12123760"/>
              <a:gd name="connsiteY0-230" fmla="*/ 3807725 h 3807725"/>
              <a:gd name="connsiteX1-231" fmla="*/ 12123760 w 12123760"/>
              <a:gd name="connsiteY1-232" fmla="*/ 0 h 3807725"/>
              <a:gd name="connsiteX2-233" fmla="*/ 0 w 12123760"/>
              <a:gd name="connsiteY2-234" fmla="*/ 3807725 h 3807725"/>
              <a:gd name="connsiteX0-235" fmla="*/ 0 w 12123760"/>
              <a:gd name="connsiteY0-236" fmla="*/ 3807725 h 3807725"/>
              <a:gd name="connsiteX1-237" fmla="*/ 12123760 w 12123760"/>
              <a:gd name="connsiteY1-238" fmla="*/ 0 h 3807725"/>
              <a:gd name="connsiteX2-239" fmla="*/ 0 w 12123760"/>
              <a:gd name="connsiteY2-240" fmla="*/ 3807725 h 3807725"/>
              <a:gd name="connsiteX0-241" fmla="*/ 0 w 12123760"/>
              <a:gd name="connsiteY0-242" fmla="*/ 3807725 h 3807725"/>
              <a:gd name="connsiteX1-243" fmla="*/ 12123760 w 12123760"/>
              <a:gd name="connsiteY1-244" fmla="*/ 0 h 3807725"/>
              <a:gd name="connsiteX2-245" fmla="*/ 0 w 12123760"/>
              <a:gd name="connsiteY2-246" fmla="*/ 3807725 h 3807725"/>
              <a:gd name="connsiteX0-247" fmla="*/ 0 w 12123760"/>
              <a:gd name="connsiteY0-248" fmla="*/ 3807725 h 3807725"/>
              <a:gd name="connsiteX1-249" fmla="*/ 12123760 w 12123760"/>
              <a:gd name="connsiteY1-250" fmla="*/ 0 h 3807725"/>
              <a:gd name="connsiteX2-251" fmla="*/ 0 w 12123760"/>
              <a:gd name="connsiteY2-252" fmla="*/ 3807725 h 3807725"/>
              <a:gd name="connsiteX0-253" fmla="*/ 0 w 12123760"/>
              <a:gd name="connsiteY0-254" fmla="*/ 3807725 h 3807725"/>
              <a:gd name="connsiteX1-255" fmla="*/ 12123760 w 12123760"/>
              <a:gd name="connsiteY1-256" fmla="*/ 0 h 3807725"/>
              <a:gd name="connsiteX2-257" fmla="*/ 0 w 12123760"/>
              <a:gd name="connsiteY2-258" fmla="*/ 3807725 h 3807725"/>
              <a:gd name="connsiteX0-259" fmla="*/ 0 w 12123760"/>
              <a:gd name="connsiteY0-260" fmla="*/ 3807725 h 3807725"/>
              <a:gd name="connsiteX1-261" fmla="*/ 12123760 w 12123760"/>
              <a:gd name="connsiteY1-262" fmla="*/ 0 h 3807725"/>
              <a:gd name="connsiteX2-263" fmla="*/ 0 w 12123760"/>
              <a:gd name="connsiteY2-264" fmla="*/ 3807725 h 3807725"/>
              <a:gd name="connsiteX0-265" fmla="*/ 0 w 12123760"/>
              <a:gd name="connsiteY0-266" fmla="*/ 3807725 h 3807725"/>
              <a:gd name="connsiteX1-267" fmla="*/ 12123760 w 12123760"/>
              <a:gd name="connsiteY1-268" fmla="*/ 0 h 3807725"/>
              <a:gd name="connsiteX2-269" fmla="*/ 0 w 12123760"/>
              <a:gd name="connsiteY2-270" fmla="*/ 3807725 h 3807725"/>
              <a:gd name="connsiteX0-271" fmla="*/ 0 w 12123760"/>
              <a:gd name="connsiteY0-272" fmla="*/ 3807725 h 3807725"/>
              <a:gd name="connsiteX1-273" fmla="*/ 12123760 w 12123760"/>
              <a:gd name="connsiteY1-274" fmla="*/ 0 h 3807725"/>
              <a:gd name="connsiteX2-275" fmla="*/ 0 w 12123760"/>
              <a:gd name="connsiteY2-276" fmla="*/ 3807725 h 3807725"/>
              <a:gd name="connsiteX0-277" fmla="*/ 0 w 12123760"/>
              <a:gd name="connsiteY0-278" fmla="*/ 3807725 h 3807725"/>
              <a:gd name="connsiteX1-279" fmla="*/ 12123760 w 12123760"/>
              <a:gd name="connsiteY1-280" fmla="*/ 0 h 3807725"/>
              <a:gd name="connsiteX2-281" fmla="*/ 0 w 12123760"/>
              <a:gd name="connsiteY2-282" fmla="*/ 3807725 h 3807725"/>
              <a:gd name="connsiteX0-283" fmla="*/ 0 w 12123760"/>
              <a:gd name="connsiteY0-284" fmla="*/ 3807725 h 3807725"/>
              <a:gd name="connsiteX1-285" fmla="*/ 12123760 w 12123760"/>
              <a:gd name="connsiteY1-286" fmla="*/ 0 h 3807725"/>
              <a:gd name="connsiteX2-287" fmla="*/ 0 w 12123760"/>
              <a:gd name="connsiteY2-288" fmla="*/ 3807725 h 3807725"/>
              <a:gd name="connsiteX0-289" fmla="*/ 0 w 12123760"/>
              <a:gd name="connsiteY0-290" fmla="*/ 3807725 h 3807725"/>
              <a:gd name="connsiteX1-291" fmla="*/ 12123760 w 12123760"/>
              <a:gd name="connsiteY1-292" fmla="*/ 0 h 3807725"/>
              <a:gd name="connsiteX2-293" fmla="*/ 0 w 12123760"/>
              <a:gd name="connsiteY2-294" fmla="*/ 3807725 h 3807725"/>
              <a:gd name="connsiteX0-295" fmla="*/ 0 w 12123760"/>
              <a:gd name="connsiteY0-296" fmla="*/ 3807725 h 3807725"/>
              <a:gd name="connsiteX1-297" fmla="*/ 12123760 w 12123760"/>
              <a:gd name="connsiteY1-298" fmla="*/ 0 h 3807725"/>
              <a:gd name="connsiteX2-299" fmla="*/ 0 w 12123760"/>
              <a:gd name="connsiteY2-300" fmla="*/ 3807725 h 3807725"/>
            </a:gdLst>
            <a:ahLst/>
            <a:cxnLst>
              <a:cxn ang="0">
                <a:pos x="connsiteX0-1" y="connsiteY0-2"/>
              </a:cxn>
              <a:cxn ang="0">
                <a:pos x="connsiteX1-3" y="connsiteY1-4"/>
              </a:cxn>
              <a:cxn ang="0">
                <a:pos x="connsiteX2-5" y="connsiteY2-6"/>
              </a:cxn>
            </a:cxnLst>
            <a:rect l="l" t="t" r="r" b="b"/>
            <a:pathLst>
              <a:path w="12123760" h="3807725">
                <a:moveTo>
                  <a:pt x="0" y="3807725"/>
                </a:moveTo>
                <a:cubicBezTo>
                  <a:pt x="2497539" y="-88710"/>
                  <a:pt x="8249312" y="1842448"/>
                  <a:pt x="12123760" y="0"/>
                </a:cubicBezTo>
                <a:cubicBezTo>
                  <a:pt x="9392692" y="3093491"/>
                  <a:pt x="2430817" y="1191905"/>
                  <a:pt x="0" y="3807725"/>
                </a:cubicBezTo>
                <a:close/>
              </a:path>
            </a:pathLst>
          </a:custGeom>
          <a:solidFill>
            <a:srgbClr val="70AD47">
              <a:lumMod val="40000"/>
              <a:lumOff val="60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transition spd="slow" advClick="0" advTm="1000">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784709" y="1464687"/>
            <a:ext cx="4027919" cy="1077219"/>
          </a:xfrm>
          <a:prstGeom prst="rect">
            <a:avLst/>
          </a:prstGeom>
          <a:noFill/>
        </p:spPr>
        <p:txBody>
          <a:bodyPr wrap="square" lIns="90000" tIns="46800" rIns="90000" bIns="46800" rtlCol="0" anchor="b" anchorCtr="0">
            <a:normAutofit lnSpcReduction="10000"/>
          </a:bodyPr>
          <a:lstStyle/>
          <a:p>
            <a:pPr marL="0" indent="0" algn="l" defTabSz="685800">
              <a:lnSpc>
                <a:spcPct val="100000"/>
              </a:lnSpc>
              <a:spcBef>
                <a:spcPts val="0"/>
              </a:spcBef>
              <a:spcAft>
                <a:spcPts val="0"/>
              </a:spcAft>
              <a:buSzPct val="100000"/>
            </a:pPr>
            <a:r>
              <a:rPr lang="zh-CN" altLang="en-US" sz="3200" b="1" spc="300">
                <a:solidFill>
                  <a:srgbClr val="000000"/>
                </a:solidFill>
                <a:latin typeface="Arial" panose="020B0604020202020204" pitchFamily="34" charset="0"/>
                <a:ea typeface="微软雅黑" panose="020B0503020204020204" charset="-122"/>
                <a:cs typeface="+mn-ea"/>
              </a:rPr>
              <a:t>毕业生就业优惠政策的权益保护</a:t>
            </a:r>
            <a:endParaRPr lang="zh-CN" altLang="en-US" sz="3200" b="1" spc="300">
              <a:solidFill>
                <a:srgbClr val="000000"/>
              </a:solidFill>
              <a:latin typeface="Arial" panose="020B0604020202020204" pitchFamily="34" charset="0"/>
              <a:ea typeface="微软雅黑" panose="020B0503020204020204" charset="-122"/>
              <a:cs typeface="+mn-ea"/>
            </a:endParaRPr>
          </a:p>
        </p:txBody>
      </p:sp>
      <p:cxnSp>
        <p:nvCxnSpPr>
          <p:cNvPr id="5" name="直接连接符 4"/>
          <p:cNvCxnSpPr/>
          <p:nvPr>
            <p:custDataLst>
              <p:tags r:id="rId2"/>
            </p:custDataLst>
          </p:nvPr>
        </p:nvCxnSpPr>
        <p:spPr>
          <a:xfrm>
            <a:off x="889485" y="2695630"/>
            <a:ext cx="1084696" cy="0"/>
          </a:xfrm>
          <a:prstGeom prst="line">
            <a:avLst/>
          </a:prstGeom>
          <a:ln>
            <a:solidFill>
              <a:srgbClr val="159F18"/>
            </a:solidFill>
          </a:ln>
        </p:spPr>
        <p:style>
          <a:lnRef idx="3">
            <a:srgbClr val="8ABC1B"/>
          </a:lnRef>
          <a:fillRef idx="0">
            <a:srgbClr val="8ABC1B"/>
          </a:fillRef>
          <a:effectRef idx="2">
            <a:srgbClr val="8ABC1B"/>
          </a:effectRef>
          <a:fontRef idx="minor">
            <a:srgbClr val="000000"/>
          </a:fontRef>
        </p:style>
      </p:cxnSp>
      <p:sp>
        <p:nvSpPr>
          <p:cNvPr id="7" name="文本框 17"/>
          <p:cNvSpPr txBox="1"/>
          <p:nvPr>
            <p:custDataLst>
              <p:tags r:id="rId3"/>
            </p:custDataLst>
          </p:nvPr>
        </p:nvSpPr>
        <p:spPr>
          <a:xfrm>
            <a:off x="784860" y="2874010"/>
            <a:ext cx="4812665" cy="2996565"/>
          </a:xfrm>
          <a:prstGeom prst="rect">
            <a:avLst/>
          </a:prstGeom>
        </p:spPr>
        <p:txBody>
          <a:bodyPr vert="horz" lIns="90000" tIns="46800" rIns="90000" bIns="46800" rtlCol="0">
            <a:normAutofit lnSpcReduction="10000"/>
          </a:bodyPr>
          <a:lstStyle>
            <a:defPPr>
              <a:defRPr lang="zh-CN"/>
            </a:defPPr>
            <a:lvl1pPr indent="0" algn="ctr" defTabSz="913765">
              <a:spcBef>
                <a:spcPct val="20000"/>
              </a:spcBef>
              <a:buFont typeface="Arial" panose="020B0604020202020204" pitchFamily="34" charset="0"/>
              <a:buNone/>
              <a:defRPr>
                <a:solidFill>
                  <a:srgbClr val="FFFFFF">
                    <a:lumMod val="65000"/>
                  </a:srgbClr>
                </a:solidFill>
                <a:latin typeface="Arial" panose="020B0604020202020204" pitchFamily="34" charset="0"/>
              </a:defRPr>
            </a:lvl1pPr>
            <a:lvl2pPr marL="742950" indent="-285750">
              <a:spcBef>
                <a:spcPct val="20000"/>
              </a:spcBef>
              <a:buFont typeface="Arial" panose="020B0604020202020204" pitchFamily="34" charset="0"/>
              <a:buChar char="–"/>
              <a:defRPr sz="1200">
                <a:solidFill>
                  <a:srgbClr val="FFFFFF">
                    <a:lumMod val="65000"/>
                  </a:srgbClr>
                </a:solidFill>
              </a:defRPr>
            </a:lvl2pPr>
            <a:lvl3pPr marL="1143000" indent="-228600">
              <a:spcBef>
                <a:spcPct val="20000"/>
              </a:spcBef>
              <a:buFont typeface="Arial" panose="020B0604020202020204" pitchFamily="34" charset="0"/>
              <a:buChar char="•"/>
              <a:defRPr sz="1100">
                <a:solidFill>
                  <a:srgbClr val="FFFFFF">
                    <a:lumMod val="65000"/>
                  </a:srgbClr>
                </a:solidFill>
              </a:defRPr>
            </a:lvl3pPr>
            <a:lvl4pPr marL="1600200" indent="-228600">
              <a:spcBef>
                <a:spcPct val="20000"/>
              </a:spcBef>
              <a:buFont typeface="Arial" panose="020B0604020202020204" pitchFamily="34" charset="0"/>
              <a:buChar char="–"/>
              <a:defRPr sz="1050">
                <a:solidFill>
                  <a:srgbClr val="FFFFFF">
                    <a:lumMod val="65000"/>
                  </a:srgbClr>
                </a:solidFill>
              </a:defRPr>
            </a:lvl4pPr>
            <a:lvl5pPr marL="2057400" indent="-228600">
              <a:spcBef>
                <a:spcPct val="20000"/>
              </a:spcBef>
              <a:buFont typeface="Arial" panose="020B0604020202020204" pitchFamily="34" charset="0"/>
              <a:buChar char="»"/>
              <a:defRPr sz="1050">
                <a:solidFill>
                  <a:srgbClr val="FFFFFF">
                    <a:lumMod val="65000"/>
                  </a:srgbClr>
                </a:solidFill>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lvl="0" indent="0" algn="l" defTabSz="685165" fontAlgn="auto">
              <a:lnSpc>
                <a:spcPct val="150000"/>
              </a:lnSpc>
              <a:spcBef>
                <a:spcPts val="800"/>
              </a:spcBef>
              <a:spcAft>
                <a:spcPts val="0"/>
              </a:spcAft>
              <a:buSzPct val="100000"/>
            </a:pPr>
            <a:r>
              <a:rPr lang="zh-CN" altLang="en-US" spc="150">
                <a:solidFill>
                  <a:srgbClr val="000000"/>
                </a:solidFill>
                <a:latin typeface="Arial" panose="020B0604020202020204" pitchFamily="34" charset="0"/>
                <a:ea typeface="微软雅黑" panose="020B0503020204020204" charset="-122"/>
              </a:rPr>
              <a:t>为了维护广大毕业生的合法权益，国家在《中华人民共和国宪法》《中华人民共和国高等教育法》《中华人民共和国劳动法》《中国教育改革和发展纲要》《普通高等学校毕业生就业工作暂行规定》等法律法规和政策中规定了毕业生在就业过程中享有的多方面权利，并要求履行一定的义务。</a:t>
            </a:r>
            <a:endParaRPr lang="zh-CN" altLang="en-US" spc="150">
              <a:solidFill>
                <a:srgbClr val="000000"/>
              </a:solidFill>
              <a:latin typeface="Arial" panose="020B0604020202020204" pitchFamily="34" charset="0"/>
              <a:ea typeface="微软雅黑" panose="020B0503020204020204" charset="-122"/>
            </a:endParaRPr>
          </a:p>
        </p:txBody>
      </p:sp>
      <p:sp>
        <p:nvSpPr>
          <p:cNvPr id="16" name="矩形 23"/>
          <p:cNvSpPr/>
          <p:nvPr>
            <p:custDataLst>
              <p:tags r:id="rId4"/>
            </p:custDataLst>
          </p:nvPr>
        </p:nvSpPr>
        <p:spPr>
          <a:xfrm>
            <a:off x="0" y="5854700"/>
            <a:ext cx="784860" cy="830580"/>
          </a:xfrm>
          <a:custGeom>
            <a:avLst/>
            <a:gdLst>
              <a:gd name="connsiteX0" fmla="*/ 0 w 270142"/>
              <a:gd name="connsiteY0" fmla="*/ 0 h 1190625"/>
              <a:gd name="connsiteX1" fmla="*/ 270142 w 270142"/>
              <a:gd name="connsiteY1" fmla="*/ 0 h 1190625"/>
              <a:gd name="connsiteX2" fmla="*/ 270142 w 270142"/>
              <a:gd name="connsiteY2" fmla="*/ 1190625 h 1190625"/>
              <a:gd name="connsiteX3" fmla="*/ 0 w 270142"/>
              <a:gd name="connsiteY3" fmla="*/ 1190625 h 1190625"/>
              <a:gd name="connsiteX4" fmla="*/ 0 w 270142"/>
              <a:gd name="connsiteY4" fmla="*/ 0 h 1190625"/>
              <a:gd name="connsiteX0-1" fmla="*/ 0 w 546367"/>
              <a:gd name="connsiteY0-2" fmla="*/ 1003300 h 1190625"/>
              <a:gd name="connsiteX1-3" fmla="*/ 546367 w 546367"/>
              <a:gd name="connsiteY1-4" fmla="*/ 0 h 1190625"/>
              <a:gd name="connsiteX2-5" fmla="*/ 546367 w 546367"/>
              <a:gd name="connsiteY2-6" fmla="*/ 1190625 h 1190625"/>
              <a:gd name="connsiteX3-7" fmla="*/ 276225 w 546367"/>
              <a:gd name="connsiteY3-8" fmla="*/ 1190625 h 1190625"/>
              <a:gd name="connsiteX4-9" fmla="*/ 0 w 546367"/>
              <a:gd name="connsiteY4-10" fmla="*/ 1003300 h 1190625"/>
              <a:gd name="connsiteX0-11" fmla="*/ 0 w 546367"/>
              <a:gd name="connsiteY0-12" fmla="*/ 390525 h 577850"/>
              <a:gd name="connsiteX1-13" fmla="*/ 267 w 546367"/>
              <a:gd name="connsiteY1-14" fmla="*/ 0 h 577850"/>
              <a:gd name="connsiteX2-15" fmla="*/ 546367 w 546367"/>
              <a:gd name="connsiteY2-16" fmla="*/ 577850 h 577850"/>
              <a:gd name="connsiteX3-17" fmla="*/ 276225 w 546367"/>
              <a:gd name="connsiteY3-18" fmla="*/ 577850 h 577850"/>
              <a:gd name="connsiteX4-19" fmla="*/ 0 w 546367"/>
              <a:gd name="connsiteY4-20" fmla="*/ 390525 h 577850"/>
              <a:gd name="connsiteX0-21" fmla="*/ 0 w 784492"/>
              <a:gd name="connsiteY0-22" fmla="*/ 390525 h 806450"/>
              <a:gd name="connsiteX1-23" fmla="*/ 267 w 784492"/>
              <a:gd name="connsiteY1-24" fmla="*/ 0 h 806450"/>
              <a:gd name="connsiteX2-25" fmla="*/ 784492 w 784492"/>
              <a:gd name="connsiteY2-26" fmla="*/ 806450 h 806450"/>
              <a:gd name="connsiteX3-27" fmla="*/ 276225 w 784492"/>
              <a:gd name="connsiteY3-28" fmla="*/ 577850 h 806450"/>
              <a:gd name="connsiteX4-29" fmla="*/ 0 w 784492"/>
              <a:gd name="connsiteY4-30" fmla="*/ 390525 h 806450"/>
              <a:gd name="connsiteX0-31" fmla="*/ 0 w 784492"/>
              <a:gd name="connsiteY0-32" fmla="*/ 390525 h 809625"/>
              <a:gd name="connsiteX1-33" fmla="*/ 267 w 784492"/>
              <a:gd name="connsiteY1-34" fmla="*/ 0 h 809625"/>
              <a:gd name="connsiteX2-35" fmla="*/ 784492 w 784492"/>
              <a:gd name="connsiteY2-36" fmla="*/ 806450 h 809625"/>
              <a:gd name="connsiteX3-37" fmla="*/ 469900 w 784492"/>
              <a:gd name="connsiteY3-38" fmla="*/ 809625 h 809625"/>
              <a:gd name="connsiteX4-39" fmla="*/ 0 w 784492"/>
              <a:gd name="connsiteY4-40" fmla="*/ 390525 h 809625"/>
              <a:gd name="connsiteX0-41" fmla="*/ 0 w 784492"/>
              <a:gd name="connsiteY0-42" fmla="*/ 365125 h 809625"/>
              <a:gd name="connsiteX1-43" fmla="*/ 267 w 784492"/>
              <a:gd name="connsiteY1-44" fmla="*/ 0 h 809625"/>
              <a:gd name="connsiteX2-45" fmla="*/ 784492 w 784492"/>
              <a:gd name="connsiteY2-46" fmla="*/ 806450 h 809625"/>
              <a:gd name="connsiteX3-47" fmla="*/ 469900 w 784492"/>
              <a:gd name="connsiteY3-48" fmla="*/ 809625 h 809625"/>
              <a:gd name="connsiteX4-49" fmla="*/ 0 w 784492"/>
              <a:gd name="connsiteY4-50" fmla="*/ 365125 h 809625"/>
              <a:gd name="connsiteX0-51" fmla="*/ 0 w 784492"/>
              <a:gd name="connsiteY0-52" fmla="*/ 365125 h 835025"/>
              <a:gd name="connsiteX1-53" fmla="*/ 267 w 784492"/>
              <a:gd name="connsiteY1-54" fmla="*/ 0 h 835025"/>
              <a:gd name="connsiteX2-55" fmla="*/ 784492 w 784492"/>
              <a:gd name="connsiteY2-56" fmla="*/ 806450 h 835025"/>
              <a:gd name="connsiteX3-57" fmla="*/ 473075 w 784492"/>
              <a:gd name="connsiteY3-58" fmla="*/ 835025 h 835025"/>
              <a:gd name="connsiteX4-59" fmla="*/ 0 w 784492"/>
              <a:gd name="connsiteY4-60" fmla="*/ 365125 h 835025"/>
              <a:gd name="connsiteX0-61" fmla="*/ 0 w 791636"/>
              <a:gd name="connsiteY0-62" fmla="*/ 365125 h 835025"/>
              <a:gd name="connsiteX1-63" fmla="*/ 7411 w 791636"/>
              <a:gd name="connsiteY1-64" fmla="*/ 0 h 835025"/>
              <a:gd name="connsiteX2-65" fmla="*/ 791636 w 791636"/>
              <a:gd name="connsiteY2-66" fmla="*/ 806450 h 835025"/>
              <a:gd name="connsiteX3-67" fmla="*/ 480219 w 791636"/>
              <a:gd name="connsiteY3-68" fmla="*/ 835025 h 835025"/>
              <a:gd name="connsiteX4-69" fmla="*/ 0 w 791636"/>
              <a:gd name="connsiteY4-70" fmla="*/ 365125 h 835025"/>
              <a:gd name="connsiteX0-71" fmla="*/ 4495 w 784225"/>
              <a:gd name="connsiteY0-72" fmla="*/ 369887 h 835025"/>
              <a:gd name="connsiteX1-73" fmla="*/ 0 w 784225"/>
              <a:gd name="connsiteY1-74" fmla="*/ 0 h 835025"/>
              <a:gd name="connsiteX2-75" fmla="*/ 784225 w 784225"/>
              <a:gd name="connsiteY2-76" fmla="*/ 806450 h 835025"/>
              <a:gd name="connsiteX3-77" fmla="*/ 472808 w 784225"/>
              <a:gd name="connsiteY3-78" fmla="*/ 835025 h 835025"/>
              <a:gd name="connsiteX4-79" fmla="*/ 4495 w 784225"/>
              <a:gd name="connsiteY4-80" fmla="*/ 369887 h 835025"/>
              <a:gd name="connsiteX0-81" fmla="*/ 403 w 784896"/>
              <a:gd name="connsiteY0-82" fmla="*/ 384175 h 835025"/>
              <a:gd name="connsiteX1-83" fmla="*/ 671 w 784896"/>
              <a:gd name="connsiteY1-84" fmla="*/ 0 h 835025"/>
              <a:gd name="connsiteX2-85" fmla="*/ 784896 w 784896"/>
              <a:gd name="connsiteY2-86" fmla="*/ 806450 h 835025"/>
              <a:gd name="connsiteX3-87" fmla="*/ 473479 w 784896"/>
              <a:gd name="connsiteY3-88" fmla="*/ 835025 h 835025"/>
              <a:gd name="connsiteX4-89" fmla="*/ 403 w 784896"/>
              <a:gd name="connsiteY4-90" fmla="*/ 384175 h 835025"/>
              <a:gd name="connsiteX0-91" fmla="*/ 2113 w 784225"/>
              <a:gd name="connsiteY0-92" fmla="*/ 362744 h 835025"/>
              <a:gd name="connsiteX1-93" fmla="*/ 0 w 784225"/>
              <a:gd name="connsiteY1-94" fmla="*/ 0 h 835025"/>
              <a:gd name="connsiteX2-95" fmla="*/ 784225 w 784225"/>
              <a:gd name="connsiteY2-96" fmla="*/ 806450 h 835025"/>
              <a:gd name="connsiteX3-97" fmla="*/ 472808 w 784225"/>
              <a:gd name="connsiteY3-98" fmla="*/ 835025 h 835025"/>
              <a:gd name="connsiteX4-99" fmla="*/ 2113 w 784225"/>
              <a:gd name="connsiteY4-100" fmla="*/ 362744 h 835025"/>
              <a:gd name="connsiteX0-101" fmla="*/ 2113 w 784225"/>
              <a:gd name="connsiteY0-102" fmla="*/ 362744 h 830263"/>
              <a:gd name="connsiteX1-103" fmla="*/ 0 w 784225"/>
              <a:gd name="connsiteY1-104" fmla="*/ 0 h 830263"/>
              <a:gd name="connsiteX2-105" fmla="*/ 784225 w 784225"/>
              <a:gd name="connsiteY2-106" fmla="*/ 806450 h 830263"/>
              <a:gd name="connsiteX3-107" fmla="*/ 460902 w 784225"/>
              <a:gd name="connsiteY3-108" fmla="*/ 830263 h 830263"/>
              <a:gd name="connsiteX4-109" fmla="*/ 2113 w 784225"/>
              <a:gd name="connsiteY4-110" fmla="*/ 362744 h 830263"/>
              <a:gd name="connsiteX0-111" fmla="*/ 403 w 784897"/>
              <a:gd name="connsiteY0-112" fmla="*/ 360363 h 830263"/>
              <a:gd name="connsiteX1-113" fmla="*/ 672 w 784897"/>
              <a:gd name="connsiteY1-114" fmla="*/ 0 h 830263"/>
              <a:gd name="connsiteX2-115" fmla="*/ 784897 w 784897"/>
              <a:gd name="connsiteY2-116" fmla="*/ 806450 h 830263"/>
              <a:gd name="connsiteX3-117" fmla="*/ 461574 w 784897"/>
              <a:gd name="connsiteY3-118" fmla="*/ 830263 h 830263"/>
              <a:gd name="connsiteX4-119" fmla="*/ 403 w 784897"/>
              <a:gd name="connsiteY4-120" fmla="*/ 360363 h 8302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4897" h="830263">
                <a:moveTo>
                  <a:pt x="403" y="360363"/>
                </a:moveTo>
                <a:cubicBezTo>
                  <a:pt x="-1095" y="237067"/>
                  <a:pt x="2170" y="123296"/>
                  <a:pt x="672" y="0"/>
                </a:cubicBezTo>
                <a:lnTo>
                  <a:pt x="784897" y="806450"/>
                </a:lnTo>
                <a:lnTo>
                  <a:pt x="461574" y="830263"/>
                </a:lnTo>
                <a:lnTo>
                  <a:pt x="403" y="360363"/>
                </a:lnTo>
                <a:close/>
              </a:path>
            </a:pathLst>
          </a:custGeom>
          <a:solidFill>
            <a:srgbClr val="D0EDD1">
              <a:lumMod val="90000"/>
            </a:srgbClr>
          </a:solidFill>
          <a:ln>
            <a:noFill/>
          </a:ln>
        </p:spPr>
        <p:style>
          <a:lnRef idx="2">
            <a:srgbClr val="159F18">
              <a:shade val="50000"/>
            </a:srgbClr>
          </a:lnRef>
          <a:fillRef idx="1">
            <a:srgbClr val="159F18"/>
          </a:fillRef>
          <a:effectRef idx="0">
            <a:srgbClr val="159F18"/>
          </a:effectRef>
          <a:fontRef idx="minor">
            <a:srgbClr val="FFFFFF"/>
          </a:fontRef>
        </p:style>
        <p:txBody>
          <a:bodyPr rtlCol="0" anchor="ctr"/>
          <a:p>
            <a:pPr algn="ctr" defTabSz="685800"/>
            <a:endParaRPr lang="zh-CN" altLang="en-US">
              <a:solidFill>
                <a:srgbClr val="FFFFFF"/>
              </a:solidFill>
            </a:endParaRPr>
          </a:p>
        </p:txBody>
      </p:sp>
      <p:sp>
        <p:nvSpPr>
          <p:cNvPr id="17" name="矩形 24"/>
          <p:cNvSpPr/>
          <p:nvPr>
            <p:custDataLst>
              <p:tags r:id="rId5"/>
            </p:custDataLst>
          </p:nvPr>
        </p:nvSpPr>
        <p:spPr>
          <a:xfrm>
            <a:off x="11419840" y="6076315"/>
            <a:ext cx="774065" cy="781685"/>
          </a:xfrm>
          <a:custGeom>
            <a:avLst/>
            <a:gdLst>
              <a:gd name="connsiteX0" fmla="*/ 0 w 217743"/>
              <a:gd name="connsiteY0" fmla="*/ 0 h 657729"/>
              <a:gd name="connsiteX1" fmla="*/ 217743 w 217743"/>
              <a:gd name="connsiteY1" fmla="*/ 0 h 657729"/>
              <a:gd name="connsiteX2" fmla="*/ 217743 w 217743"/>
              <a:gd name="connsiteY2" fmla="*/ 657729 h 657729"/>
              <a:gd name="connsiteX3" fmla="*/ 0 w 217743"/>
              <a:gd name="connsiteY3" fmla="*/ 657729 h 657729"/>
              <a:gd name="connsiteX4" fmla="*/ 0 w 217743"/>
              <a:gd name="connsiteY4" fmla="*/ 0 h 657729"/>
              <a:gd name="connsiteX0-1" fmla="*/ 0 w 686849"/>
              <a:gd name="connsiteY0-2" fmla="*/ 0 h 678656"/>
              <a:gd name="connsiteX1-3" fmla="*/ 686849 w 686849"/>
              <a:gd name="connsiteY1-4" fmla="*/ 678656 h 678656"/>
              <a:gd name="connsiteX2-5" fmla="*/ 217743 w 686849"/>
              <a:gd name="connsiteY2-6" fmla="*/ 657729 h 678656"/>
              <a:gd name="connsiteX3-7" fmla="*/ 0 w 686849"/>
              <a:gd name="connsiteY3-8" fmla="*/ 657729 h 678656"/>
              <a:gd name="connsiteX4-9" fmla="*/ 0 w 686849"/>
              <a:gd name="connsiteY4-10" fmla="*/ 0 h 678656"/>
              <a:gd name="connsiteX0-11" fmla="*/ 676275 w 686849"/>
              <a:gd name="connsiteY0-12" fmla="*/ 0 h 450056"/>
              <a:gd name="connsiteX1-13" fmla="*/ 686849 w 686849"/>
              <a:gd name="connsiteY1-14" fmla="*/ 450056 h 450056"/>
              <a:gd name="connsiteX2-15" fmla="*/ 217743 w 686849"/>
              <a:gd name="connsiteY2-16" fmla="*/ 429129 h 450056"/>
              <a:gd name="connsiteX3-17" fmla="*/ 0 w 686849"/>
              <a:gd name="connsiteY3-18" fmla="*/ 429129 h 450056"/>
              <a:gd name="connsiteX4-19" fmla="*/ 676275 w 686849"/>
              <a:gd name="connsiteY4-20" fmla="*/ 0 h 450056"/>
              <a:gd name="connsiteX0-21" fmla="*/ 676275 w 686849"/>
              <a:gd name="connsiteY0-22" fmla="*/ 0 h 769648"/>
              <a:gd name="connsiteX1-23" fmla="*/ 686849 w 686849"/>
              <a:gd name="connsiteY1-24" fmla="*/ 450056 h 769648"/>
              <a:gd name="connsiteX2-25" fmla="*/ 351093 w 686849"/>
              <a:gd name="connsiteY2-26" fmla="*/ 769648 h 769648"/>
              <a:gd name="connsiteX3-27" fmla="*/ 0 w 686849"/>
              <a:gd name="connsiteY3-28" fmla="*/ 429129 h 769648"/>
              <a:gd name="connsiteX4-29" fmla="*/ 676275 w 686849"/>
              <a:gd name="connsiteY4-30" fmla="*/ 0 h 769648"/>
              <a:gd name="connsiteX0-31" fmla="*/ 762000 w 772574"/>
              <a:gd name="connsiteY0-32" fmla="*/ 0 h 779173"/>
              <a:gd name="connsiteX1-33" fmla="*/ 772574 w 772574"/>
              <a:gd name="connsiteY1-34" fmla="*/ 450056 h 779173"/>
              <a:gd name="connsiteX2-35" fmla="*/ 436818 w 772574"/>
              <a:gd name="connsiteY2-36" fmla="*/ 769648 h 779173"/>
              <a:gd name="connsiteX3-37" fmla="*/ 0 w 772574"/>
              <a:gd name="connsiteY3-38" fmla="*/ 779173 h 779173"/>
              <a:gd name="connsiteX4-39" fmla="*/ 762000 w 772574"/>
              <a:gd name="connsiteY4-40" fmla="*/ 0 h 779173"/>
              <a:gd name="connsiteX0-41" fmla="*/ 762000 w 772574"/>
              <a:gd name="connsiteY0-42" fmla="*/ 0 h 779173"/>
              <a:gd name="connsiteX1-43" fmla="*/ 772574 w 772574"/>
              <a:gd name="connsiteY1-44" fmla="*/ 450056 h 779173"/>
              <a:gd name="connsiteX2-45" fmla="*/ 453487 w 772574"/>
              <a:gd name="connsiteY2-46" fmla="*/ 776792 h 779173"/>
              <a:gd name="connsiteX3-47" fmla="*/ 0 w 772574"/>
              <a:gd name="connsiteY3-48" fmla="*/ 779173 h 779173"/>
              <a:gd name="connsiteX4-49" fmla="*/ 762000 w 772574"/>
              <a:gd name="connsiteY4-50" fmla="*/ 0 h 779173"/>
              <a:gd name="connsiteX0-51" fmla="*/ 773906 w 773906"/>
              <a:gd name="connsiteY0-52" fmla="*/ 0 h 781554"/>
              <a:gd name="connsiteX1-53" fmla="*/ 772574 w 773906"/>
              <a:gd name="connsiteY1-54" fmla="*/ 452437 h 781554"/>
              <a:gd name="connsiteX2-55" fmla="*/ 453487 w 773906"/>
              <a:gd name="connsiteY2-56" fmla="*/ 779173 h 781554"/>
              <a:gd name="connsiteX3-57" fmla="*/ 0 w 773906"/>
              <a:gd name="connsiteY3-58" fmla="*/ 781554 h 781554"/>
              <a:gd name="connsiteX4-59" fmla="*/ 773906 w 773906"/>
              <a:gd name="connsiteY4-60" fmla="*/ 0 h 781554"/>
              <a:gd name="connsiteX0-61" fmla="*/ 773906 w 773906"/>
              <a:gd name="connsiteY0-62" fmla="*/ 0 h 781554"/>
              <a:gd name="connsiteX1-63" fmla="*/ 772574 w 773906"/>
              <a:gd name="connsiteY1-64" fmla="*/ 452437 h 781554"/>
              <a:gd name="connsiteX2-65" fmla="*/ 453487 w 773906"/>
              <a:gd name="connsiteY2-66" fmla="*/ 779173 h 781554"/>
              <a:gd name="connsiteX3-67" fmla="*/ 0 w 773906"/>
              <a:gd name="connsiteY3-68" fmla="*/ 781554 h 781554"/>
              <a:gd name="connsiteX4-69" fmla="*/ 773906 w 773906"/>
              <a:gd name="connsiteY4-70" fmla="*/ 0 h 781554"/>
              <a:gd name="connsiteX0-71" fmla="*/ 773906 w 773906"/>
              <a:gd name="connsiteY0-72" fmla="*/ 0 h 781555"/>
              <a:gd name="connsiteX1-73" fmla="*/ 772574 w 773906"/>
              <a:gd name="connsiteY1-74" fmla="*/ 452437 h 781555"/>
              <a:gd name="connsiteX2-75" fmla="*/ 451105 w 773906"/>
              <a:gd name="connsiteY2-76" fmla="*/ 781555 h 781555"/>
              <a:gd name="connsiteX3-77" fmla="*/ 0 w 773906"/>
              <a:gd name="connsiteY3-78" fmla="*/ 781554 h 781555"/>
              <a:gd name="connsiteX4-79" fmla="*/ 773906 w 773906"/>
              <a:gd name="connsiteY4-80" fmla="*/ 0 h 7815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73906" h="781555">
                <a:moveTo>
                  <a:pt x="773906" y="0"/>
                </a:moveTo>
                <a:lnTo>
                  <a:pt x="772574" y="452437"/>
                </a:lnTo>
                <a:lnTo>
                  <a:pt x="451105" y="781555"/>
                </a:lnTo>
                <a:lnTo>
                  <a:pt x="0" y="781554"/>
                </a:lnTo>
                <a:lnTo>
                  <a:pt x="773906" y="0"/>
                </a:lnTo>
                <a:close/>
              </a:path>
            </a:pathLst>
          </a:custGeom>
          <a:solidFill>
            <a:srgbClr val="D0EDD1">
              <a:lumMod val="50000"/>
            </a:srgbClr>
          </a:solidFill>
          <a:ln>
            <a:noFill/>
          </a:ln>
        </p:spPr>
        <p:style>
          <a:lnRef idx="2">
            <a:srgbClr val="159F18">
              <a:shade val="50000"/>
            </a:srgbClr>
          </a:lnRef>
          <a:fillRef idx="1">
            <a:srgbClr val="159F18"/>
          </a:fillRef>
          <a:effectRef idx="0">
            <a:srgbClr val="159F18"/>
          </a:effectRef>
          <a:fontRef idx="minor">
            <a:srgbClr val="FFFFFF"/>
          </a:fontRef>
        </p:style>
        <p:txBody>
          <a:bodyPr rtlCol="0" anchor="ctr"/>
          <a:p>
            <a:pPr algn="ctr" defTabSz="685800"/>
            <a:endParaRPr lang="zh-CN" altLang="en-US" dirty="0">
              <a:solidFill>
                <a:srgbClr val="FFFFFF"/>
              </a:solidFill>
            </a:endParaRPr>
          </a:p>
        </p:txBody>
      </p:sp>
      <p:sp>
        <p:nvSpPr>
          <p:cNvPr id="18" name="矩形 25"/>
          <p:cNvSpPr/>
          <p:nvPr>
            <p:custDataLst>
              <p:tags r:id="rId6"/>
            </p:custDataLst>
          </p:nvPr>
        </p:nvSpPr>
        <p:spPr>
          <a:xfrm>
            <a:off x="588010" y="6269990"/>
            <a:ext cx="1122045" cy="588010"/>
          </a:xfrm>
          <a:custGeom>
            <a:avLst/>
            <a:gdLst>
              <a:gd name="connsiteX0" fmla="*/ 0 w 250825"/>
              <a:gd name="connsiteY0" fmla="*/ 0 h 723900"/>
              <a:gd name="connsiteX1" fmla="*/ 250825 w 250825"/>
              <a:gd name="connsiteY1" fmla="*/ 0 h 723900"/>
              <a:gd name="connsiteX2" fmla="*/ 250825 w 250825"/>
              <a:gd name="connsiteY2" fmla="*/ 723900 h 723900"/>
              <a:gd name="connsiteX3" fmla="*/ 0 w 250825"/>
              <a:gd name="connsiteY3" fmla="*/ 723900 h 723900"/>
              <a:gd name="connsiteX4" fmla="*/ 0 w 250825"/>
              <a:gd name="connsiteY4" fmla="*/ 0 h 723900"/>
              <a:gd name="connsiteX0-1" fmla="*/ 0 w 1031875"/>
              <a:gd name="connsiteY0-2" fmla="*/ 152400 h 723900"/>
              <a:gd name="connsiteX1-3" fmla="*/ 1031875 w 1031875"/>
              <a:gd name="connsiteY1-4" fmla="*/ 0 h 723900"/>
              <a:gd name="connsiteX2-5" fmla="*/ 1031875 w 1031875"/>
              <a:gd name="connsiteY2-6" fmla="*/ 723900 h 723900"/>
              <a:gd name="connsiteX3-7" fmla="*/ 781050 w 1031875"/>
              <a:gd name="connsiteY3-8" fmla="*/ 723900 h 723900"/>
              <a:gd name="connsiteX4-9" fmla="*/ 0 w 1031875"/>
              <a:gd name="connsiteY4-10" fmla="*/ 152400 h 723900"/>
              <a:gd name="connsiteX0-11" fmla="*/ 0 w 1031875"/>
              <a:gd name="connsiteY0-12" fmla="*/ 0 h 571500"/>
              <a:gd name="connsiteX1-13" fmla="*/ 569912 w 1031875"/>
              <a:gd name="connsiteY1-14" fmla="*/ 50007 h 571500"/>
              <a:gd name="connsiteX2-15" fmla="*/ 1031875 w 1031875"/>
              <a:gd name="connsiteY2-16" fmla="*/ 571500 h 571500"/>
              <a:gd name="connsiteX3-17" fmla="*/ 781050 w 1031875"/>
              <a:gd name="connsiteY3-18" fmla="*/ 571500 h 571500"/>
              <a:gd name="connsiteX4-19" fmla="*/ 0 w 1031875"/>
              <a:gd name="connsiteY4-20" fmla="*/ 0 h 571500"/>
              <a:gd name="connsiteX0-21" fmla="*/ 0 w 1031875"/>
              <a:gd name="connsiteY0-22" fmla="*/ 0 h 571500"/>
              <a:gd name="connsiteX1-23" fmla="*/ 508000 w 1031875"/>
              <a:gd name="connsiteY1-24" fmla="*/ 7144 h 571500"/>
              <a:gd name="connsiteX2-25" fmla="*/ 1031875 w 1031875"/>
              <a:gd name="connsiteY2-26" fmla="*/ 571500 h 571500"/>
              <a:gd name="connsiteX3-27" fmla="*/ 781050 w 1031875"/>
              <a:gd name="connsiteY3-28" fmla="*/ 571500 h 571500"/>
              <a:gd name="connsiteX4-29" fmla="*/ 0 w 1031875"/>
              <a:gd name="connsiteY4-30" fmla="*/ 0 h 571500"/>
              <a:gd name="connsiteX0-31" fmla="*/ 0 w 1031875"/>
              <a:gd name="connsiteY0-32" fmla="*/ 0 h 578644"/>
              <a:gd name="connsiteX1-33" fmla="*/ 508000 w 1031875"/>
              <a:gd name="connsiteY1-34" fmla="*/ 7144 h 578644"/>
              <a:gd name="connsiteX2-35" fmla="*/ 1031875 w 1031875"/>
              <a:gd name="connsiteY2-36" fmla="*/ 571500 h 578644"/>
              <a:gd name="connsiteX3-37" fmla="*/ 573881 w 1031875"/>
              <a:gd name="connsiteY3-38" fmla="*/ 578644 h 578644"/>
              <a:gd name="connsiteX4-39" fmla="*/ 0 w 1031875"/>
              <a:gd name="connsiteY4-40" fmla="*/ 0 h 578644"/>
              <a:gd name="connsiteX0-41" fmla="*/ 0 w 1031875"/>
              <a:gd name="connsiteY0-42" fmla="*/ 0 h 573882"/>
              <a:gd name="connsiteX1-43" fmla="*/ 508000 w 1031875"/>
              <a:gd name="connsiteY1-44" fmla="*/ 7144 h 573882"/>
              <a:gd name="connsiteX2-45" fmla="*/ 1031875 w 1031875"/>
              <a:gd name="connsiteY2-46" fmla="*/ 571500 h 573882"/>
              <a:gd name="connsiteX3-47" fmla="*/ 585788 w 1031875"/>
              <a:gd name="connsiteY3-48" fmla="*/ 573882 h 573882"/>
              <a:gd name="connsiteX4-49" fmla="*/ 0 w 1031875"/>
              <a:gd name="connsiteY4-50" fmla="*/ 0 h 573882"/>
              <a:gd name="connsiteX0-51" fmla="*/ 0 w 1031875"/>
              <a:gd name="connsiteY0-52" fmla="*/ 0 h 581025"/>
              <a:gd name="connsiteX1-53" fmla="*/ 508000 w 1031875"/>
              <a:gd name="connsiteY1-54" fmla="*/ 7144 h 581025"/>
              <a:gd name="connsiteX2-55" fmla="*/ 1031875 w 1031875"/>
              <a:gd name="connsiteY2-56" fmla="*/ 571500 h 581025"/>
              <a:gd name="connsiteX3-57" fmla="*/ 573881 w 1031875"/>
              <a:gd name="connsiteY3-58" fmla="*/ 581025 h 581025"/>
              <a:gd name="connsiteX4-59" fmla="*/ 0 w 1031875"/>
              <a:gd name="connsiteY4-60" fmla="*/ 0 h 581025"/>
              <a:gd name="connsiteX0-61" fmla="*/ 0 w 889000"/>
              <a:gd name="connsiteY0-62" fmla="*/ 0 h 581025"/>
              <a:gd name="connsiteX1-63" fmla="*/ 508000 w 889000"/>
              <a:gd name="connsiteY1-64" fmla="*/ 7144 h 581025"/>
              <a:gd name="connsiteX2-65" fmla="*/ 889000 w 889000"/>
              <a:gd name="connsiteY2-66" fmla="*/ 578643 h 581025"/>
              <a:gd name="connsiteX3-67" fmla="*/ 573881 w 889000"/>
              <a:gd name="connsiteY3-68" fmla="*/ 581025 h 581025"/>
              <a:gd name="connsiteX4-69" fmla="*/ 0 w 889000"/>
              <a:gd name="connsiteY4-70" fmla="*/ 0 h 581025"/>
              <a:gd name="connsiteX0-71" fmla="*/ 0 w 1122362"/>
              <a:gd name="connsiteY0-72" fmla="*/ 0 h 588168"/>
              <a:gd name="connsiteX1-73" fmla="*/ 508000 w 1122362"/>
              <a:gd name="connsiteY1-74" fmla="*/ 7144 h 588168"/>
              <a:gd name="connsiteX2-75" fmla="*/ 1122362 w 1122362"/>
              <a:gd name="connsiteY2-76" fmla="*/ 588168 h 588168"/>
              <a:gd name="connsiteX3-77" fmla="*/ 573881 w 1122362"/>
              <a:gd name="connsiteY3-78" fmla="*/ 581025 h 588168"/>
              <a:gd name="connsiteX4-79" fmla="*/ 0 w 1122362"/>
              <a:gd name="connsiteY4-80" fmla="*/ 0 h 588168"/>
              <a:gd name="connsiteX0-81" fmla="*/ 0 w 1122362"/>
              <a:gd name="connsiteY0-82" fmla="*/ 0 h 588168"/>
              <a:gd name="connsiteX1-83" fmla="*/ 510381 w 1122362"/>
              <a:gd name="connsiteY1-84" fmla="*/ 0 h 588168"/>
              <a:gd name="connsiteX2-85" fmla="*/ 1122362 w 1122362"/>
              <a:gd name="connsiteY2-86" fmla="*/ 588168 h 588168"/>
              <a:gd name="connsiteX3-87" fmla="*/ 573881 w 1122362"/>
              <a:gd name="connsiteY3-88" fmla="*/ 581025 h 588168"/>
              <a:gd name="connsiteX4-89" fmla="*/ 0 w 1122362"/>
              <a:gd name="connsiteY4-90" fmla="*/ 0 h 588168"/>
              <a:gd name="connsiteX0-91" fmla="*/ 0 w 1122362"/>
              <a:gd name="connsiteY0-92" fmla="*/ 0 h 588169"/>
              <a:gd name="connsiteX1-93" fmla="*/ 510381 w 1122362"/>
              <a:gd name="connsiteY1-94" fmla="*/ 0 h 588169"/>
              <a:gd name="connsiteX2-95" fmla="*/ 1122362 w 1122362"/>
              <a:gd name="connsiteY2-96" fmla="*/ 588168 h 588169"/>
              <a:gd name="connsiteX3-97" fmla="*/ 578644 w 1122362"/>
              <a:gd name="connsiteY3-98" fmla="*/ 588169 h 588169"/>
              <a:gd name="connsiteX4-99" fmla="*/ 0 w 1122362"/>
              <a:gd name="connsiteY4-100" fmla="*/ 0 h 58816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22362" h="588169">
                <a:moveTo>
                  <a:pt x="0" y="0"/>
                </a:moveTo>
                <a:lnTo>
                  <a:pt x="510381" y="0"/>
                </a:lnTo>
                <a:lnTo>
                  <a:pt x="1122362" y="588168"/>
                </a:lnTo>
                <a:lnTo>
                  <a:pt x="578644" y="588169"/>
                </a:lnTo>
                <a:lnTo>
                  <a:pt x="0" y="0"/>
                </a:lnTo>
                <a:close/>
              </a:path>
            </a:pathLst>
          </a:custGeom>
          <a:solidFill>
            <a:srgbClr val="D0EDD1"/>
          </a:solidFill>
          <a:ln>
            <a:noFill/>
          </a:ln>
        </p:spPr>
        <p:style>
          <a:lnRef idx="2">
            <a:srgbClr val="159F18">
              <a:shade val="50000"/>
            </a:srgbClr>
          </a:lnRef>
          <a:fillRef idx="1">
            <a:srgbClr val="159F18"/>
          </a:fillRef>
          <a:effectRef idx="0">
            <a:srgbClr val="159F18"/>
          </a:effectRef>
          <a:fontRef idx="minor">
            <a:srgbClr val="FFFFFF"/>
          </a:fontRef>
        </p:style>
        <p:txBody>
          <a:bodyPr rtlCol="0" anchor="ctr"/>
          <a:p>
            <a:pPr algn="ctr" defTabSz="685800"/>
            <a:endParaRPr lang="zh-CN" altLang="en-US" dirty="0">
              <a:solidFill>
                <a:srgbClr val="FFFFFF"/>
              </a:solidFill>
            </a:endParaRPr>
          </a:p>
        </p:txBody>
      </p:sp>
      <p:pic>
        <p:nvPicPr>
          <p:cNvPr id="2" name="图片 1" descr="图片1"/>
          <p:cNvPicPr>
            <a:picLocks noChangeAspect="1"/>
          </p:cNvPicPr>
          <p:nvPr>
            <p:custDataLst>
              <p:tags r:id="rId7"/>
            </p:custDataLst>
          </p:nvPr>
        </p:nvPicPr>
        <p:blipFill>
          <a:blip r:embed="rId8"/>
          <a:stretch>
            <a:fillRect/>
          </a:stretch>
        </p:blipFill>
        <p:spPr>
          <a:xfrm>
            <a:off x="4274820" y="2540"/>
            <a:ext cx="7906385" cy="6827520"/>
          </a:xfrm>
          <a:prstGeom prst="rect">
            <a:avLst/>
          </a:prstGeom>
        </p:spPr>
      </p:pic>
    </p:spTree>
    <p:custDataLst>
      <p:tags r:id="rId9"/>
    </p:custDataLst>
  </p:cSld>
  <p:clrMapOvr>
    <a:masterClrMapping/>
  </p:clrMapOvr>
  <p:transition spd="slow" advClick="0" advTm="1000">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 name="图片 40"/>
          <p:cNvPicPr>
            <a:picLocks noChangeAspect="1"/>
          </p:cNvPicPr>
          <p:nvPr>
            <p:custDataLst>
              <p:tags r:id="rId1"/>
            </p:custDataLst>
          </p:nvPr>
        </p:nvPicPr>
        <p:blipFill rotWithShape="1">
          <a:blip r:embed="rId2">
            <a:extLst>
              <a:ext uri="{28A0092B-C50C-407E-A947-70E740481C1C}">
                <a14:useLocalDpi xmlns:a14="http://schemas.microsoft.com/office/drawing/2010/main" val="0"/>
              </a:ext>
            </a:extLst>
          </a:blip>
          <a:srcRect/>
          <a:stretch>
            <a:fillRect/>
          </a:stretch>
        </p:blipFill>
        <p:spPr>
          <a:xfrm>
            <a:off x="1494973" y="0"/>
            <a:ext cx="3294742" cy="1467760"/>
          </a:xfrm>
          <a:custGeom>
            <a:avLst/>
            <a:gdLst>
              <a:gd name="connsiteX0" fmla="*/ 0 w 3294742"/>
              <a:gd name="connsiteY0" fmla="*/ 0 h 1467760"/>
              <a:gd name="connsiteX1" fmla="*/ 3294742 w 3294742"/>
              <a:gd name="connsiteY1" fmla="*/ 0 h 1467760"/>
              <a:gd name="connsiteX2" fmla="*/ 3294742 w 3294742"/>
              <a:gd name="connsiteY2" fmla="*/ 1467760 h 1467760"/>
              <a:gd name="connsiteX3" fmla="*/ 0 w 3294742"/>
              <a:gd name="connsiteY3" fmla="*/ 1467760 h 1467760"/>
            </a:gdLst>
            <a:ahLst/>
            <a:cxnLst>
              <a:cxn ang="0">
                <a:pos x="connsiteX0" y="connsiteY0"/>
              </a:cxn>
              <a:cxn ang="0">
                <a:pos x="connsiteX1" y="connsiteY1"/>
              </a:cxn>
              <a:cxn ang="0">
                <a:pos x="connsiteX2" y="connsiteY2"/>
              </a:cxn>
              <a:cxn ang="0">
                <a:pos x="connsiteX3" y="connsiteY3"/>
              </a:cxn>
            </a:cxnLst>
            <a:rect l="l" t="t" r="r" b="b"/>
            <a:pathLst>
              <a:path w="3294742" h="1467760">
                <a:moveTo>
                  <a:pt x="0" y="0"/>
                </a:moveTo>
                <a:lnTo>
                  <a:pt x="3294742" y="0"/>
                </a:lnTo>
                <a:lnTo>
                  <a:pt x="3294742" y="1467760"/>
                </a:lnTo>
                <a:lnTo>
                  <a:pt x="0" y="1467760"/>
                </a:lnTo>
                <a:close/>
              </a:path>
            </a:pathLst>
          </a:custGeom>
        </p:spPr>
      </p:pic>
      <p:pic>
        <p:nvPicPr>
          <p:cNvPr id="40" name="图片 39"/>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a:stretch>
            <a:fillRect/>
          </a:stretch>
        </p:blipFill>
        <p:spPr>
          <a:xfrm>
            <a:off x="1494973" y="5390243"/>
            <a:ext cx="3294742" cy="1467757"/>
          </a:xfrm>
          <a:custGeom>
            <a:avLst/>
            <a:gdLst>
              <a:gd name="connsiteX0" fmla="*/ 0 w 3294742"/>
              <a:gd name="connsiteY0" fmla="*/ 0 h 1467757"/>
              <a:gd name="connsiteX1" fmla="*/ 3294742 w 3294742"/>
              <a:gd name="connsiteY1" fmla="*/ 0 h 1467757"/>
              <a:gd name="connsiteX2" fmla="*/ 3294742 w 3294742"/>
              <a:gd name="connsiteY2" fmla="*/ 1467757 h 1467757"/>
              <a:gd name="connsiteX3" fmla="*/ 0 w 3294742"/>
              <a:gd name="connsiteY3" fmla="*/ 1467757 h 1467757"/>
            </a:gdLst>
            <a:ahLst/>
            <a:cxnLst>
              <a:cxn ang="0">
                <a:pos x="connsiteX0" y="connsiteY0"/>
              </a:cxn>
              <a:cxn ang="0">
                <a:pos x="connsiteX1" y="connsiteY1"/>
              </a:cxn>
              <a:cxn ang="0">
                <a:pos x="connsiteX2" y="connsiteY2"/>
              </a:cxn>
              <a:cxn ang="0">
                <a:pos x="connsiteX3" y="connsiteY3"/>
              </a:cxn>
            </a:cxnLst>
            <a:rect l="l" t="t" r="r" b="b"/>
            <a:pathLst>
              <a:path w="3294742" h="1467757">
                <a:moveTo>
                  <a:pt x="0" y="0"/>
                </a:moveTo>
                <a:lnTo>
                  <a:pt x="3294742" y="0"/>
                </a:lnTo>
                <a:lnTo>
                  <a:pt x="3294742" y="1467757"/>
                </a:lnTo>
                <a:lnTo>
                  <a:pt x="0" y="1467757"/>
                </a:lnTo>
                <a:close/>
              </a:path>
            </a:pathLst>
          </a:custGeom>
        </p:spPr>
      </p:pic>
      <p:sp>
        <p:nvSpPr>
          <p:cNvPr id="44" name="任意多边形: 形状 43"/>
          <p:cNvSpPr/>
          <p:nvPr>
            <p:custDataLst>
              <p:tags r:id="rId5"/>
            </p:custDataLst>
          </p:nvPr>
        </p:nvSpPr>
        <p:spPr>
          <a:xfrm>
            <a:off x="1494973" y="1741714"/>
            <a:ext cx="3294742" cy="3396343"/>
          </a:xfrm>
          <a:custGeom>
            <a:avLst/>
            <a:gdLst>
              <a:gd name="connsiteX0" fmla="*/ 128815 w 3294742"/>
              <a:gd name="connsiteY0" fmla="*/ 150674 h 3396343"/>
              <a:gd name="connsiteX1" fmla="*/ 128815 w 3294742"/>
              <a:gd name="connsiteY1" fmla="*/ 3245668 h 3396343"/>
              <a:gd name="connsiteX2" fmla="*/ 3165927 w 3294742"/>
              <a:gd name="connsiteY2" fmla="*/ 3245668 h 3396343"/>
              <a:gd name="connsiteX3" fmla="*/ 3165927 w 3294742"/>
              <a:gd name="connsiteY3" fmla="*/ 150674 h 3396343"/>
              <a:gd name="connsiteX4" fmla="*/ 0 w 3294742"/>
              <a:gd name="connsiteY4" fmla="*/ 0 h 3396343"/>
              <a:gd name="connsiteX5" fmla="*/ 3294742 w 3294742"/>
              <a:gd name="connsiteY5" fmla="*/ 0 h 3396343"/>
              <a:gd name="connsiteX6" fmla="*/ 3294742 w 3294742"/>
              <a:gd name="connsiteY6" fmla="*/ 3396343 h 3396343"/>
              <a:gd name="connsiteX7" fmla="*/ 0 w 3294742"/>
              <a:gd name="connsiteY7" fmla="*/ 3396343 h 339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4742" h="3396343">
                <a:moveTo>
                  <a:pt x="128815" y="150674"/>
                </a:moveTo>
                <a:lnTo>
                  <a:pt x="128815" y="3245668"/>
                </a:lnTo>
                <a:lnTo>
                  <a:pt x="3165927" y="3245668"/>
                </a:lnTo>
                <a:lnTo>
                  <a:pt x="3165927" y="150674"/>
                </a:lnTo>
                <a:close/>
                <a:moveTo>
                  <a:pt x="0" y="0"/>
                </a:moveTo>
                <a:lnTo>
                  <a:pt x="3294742" y="0"/>
                </a:lnTo>
                <a:lnTo>
                  <a:pt x="3294742" y="3396343"/>
                </a:lnTo>
                <a:lnTo>
                  <a:pt x="0" y="3396343"/>
                </a:lnTo>
                <a:close/>
              </a:path>
            </a:pathLst>
          </a:custGeom>
          <a:solidFill>
            <a:srgbClr val="8DA2B9">
              <a:lumMod val="75000"/>
            </a:srgbClr>
          </a:solidFill>
          <a:ln>
            <a:noFill/>
          </a:ln>
        </p:spPr>
        <p:style>
          <a:lnRef idx="2">
            <a:srgbClr val="8DA2B9">
              <a:shade val="50000"/>
            </a:srgbClr>
          </a:lnRef>
          <a:fillRef idx="1">
            <a:srgbClr val="8DA2B9"/>
          </a:fillRef>
          <a:effectRef idx="0">
            <a:srgbClr val="8DA2B9"/>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6"/>
            </p:custDataLst>
          </p:nvPr>
        </p:nvSpPr>
        <p:spPr>
          <a:xfrm>
            <a:off x="1843316" y="2391227"/>
            <a:ext cx="2598056" cy="2097316"/>
          </a:xfrm>
          <a:prstGeom prst="rect">
            <a:avLst/>
          </a:prstGeom>
          <a:noFill/>
        </p:spPr>
        <p:txBody>
          <a:bodyPr wrap="square" rtlCol="0" anchor="ctr">
            <a:normAutofit lnSpcReduction="20000"/>
          </a:bodyPr>
          <a:p>
            <a:pPr marL="0" indent="0" algn="l">
              <a:lnSpc>
                <a:spcPct val="120000"/>
              </a:lnSpc>
              <a:spcBef>
                <a:spcPts val="0"/>
              </a:spcBef>
              <a:spcAft>
                <a:spcPts val="0"/>
              </a:spcAft>
              <a:buSzPct val="100000"/>
            </a:pPr>
            <a:r>
              <a:rPr lang="zh-CN" altLang="en-US" sz="3600" b="1" spc="150">
                <a:solidFill>
                  <a:sysClr val="windowText" lastClr="000000">
                    <a:lumMod val="85000"/>
                    <a:lumOff val="15000"/>
                  </a:sysClr>
                </a:solidFill>
                <a:latin typeface="Arial" panose="020B0604020202020204" pitchFamily="34" charset="0"/>
                <a:ea typeface="微软雅黑" panose="020B0503020204020204" charset="-122"/>
              </a:rPr>
              <a:t>毕业生享有的权利主要有以下几点。</a:t>
            </a:r>
            <a:endParaRPr lang="zh-CN" altLang="en-US" sz="3600" b="1" spc="15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27" name="矩形 26"/>
          <p:cNvSpPr/>
          <p:nvPr>
            <p:custDataLst>
              <p:tags r:id="rId7"/>
            </p:custDataLst>
          </p:nvPr>
        </p:nvSpPr>
        <p:spPr>
          <a:xfrm>
            <a:off x="5493659" y="682173"/>
            <a:ext cx="5987142" cy="5558972"/>
          </a:xfrm>
          <a:prstGeom prst="rect">
            <a:avLst/>
          </a:prstGeom>
        </p:spPr>
        <p:txBody>
          <a:bodyPr anchor="ctr">
            <a:normAutofit lnSpcReduction="10000"/>
          </a:bodyPr>
          <a:p>
            <a:pPr marL="285750" lvl="0" indent="-285750" algn="l">
              <a:lnSpc>
                <a:spcPct val="150000"/>
              </a:lnSpc>
              <a:spcBef>
                <a:spcPts val="0"/>
              </a:spcBef>
              <a:spcAft>
                <a:spcPts val="0"/>
              </a:spcAft>
              <a:buSzPct val="100000"/>
              <a:buFont typeface="Wingdings" panose="05000000000000000000" pitchFamily="2" charset="2"/>
              <a:buChar char="n"/>
            </a:pPr>
            <a:r>
              <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享有接受学校就业指导的权利</a:t>
            </a:r>
            <a:endPar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50000"/>
              </a:lnSpc>
              <a:spcBef>
                <a:spcPts val="0"/>
              </a:spcBef>
              <a:spcAft>
                <a:spcPts val="0"/>
              </a:spcAft>
              <a:buSzPct val="100000"/>
              <a:buFont typeface="Wingdings" panose="05000000000000000000" pitchFamily="2" charset="2"/>
              <a:buChar char="n"/>
            </a:pPr>
            <a:r>
              <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享有获取学校的就业信息的权利</a:t>
            </a:r>
            <a:endPar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50000"/>
              </a:lnSpc>
              <a:spcBef>
                <a:spcPts val="0"/>
              </a:spcBef>
              <a:spcAft>
                <a:spcPts val="0"/>
              </a:spcAft>
              <a:buSzPct val="100000"/>
              <a:buFont typeface="Wingdings" panose="05000000000000000000" pitchFamily="2" charset="2"/>
              <a:buChar char="n"/>
            </a:pPr>
            <a:r>
              <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享有被学校推荐的权利</a:t>
            </a:r>
            <a:endPar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50000"/>
              </a:lnSpc>
              <a:spcBef>
                <a:spcPts val="0"/>
              </a:spcBef>
              <a:spcAft>
                <a:spcPts val="0"/>
              </a:spcAft>
              <a:buSzPct val="100000"/>
              <a:buFont typeface="Wingdings" panose="05000000000000000000" pitchFamily="2" charset="2"/>
              <a:buChar char="n"/>
            </a:pPr>
            <a:r>
              <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享有了解用人单位基本情况的权利</a:t>
            </a:r>
            <a:endPar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50000"/>
              </a:lnSpc>
              <a:spcBef>
                <a:spcPts val="0"/>
              </a:spcBef>
              <a:spcAft>
                <a:spcPts val="0"/>
              </a:spcAft>
              <a:buSzPct val="100000"/>
              <a:buFont typeface="Wingdings" panose="05000000000000000000" pitchFamily="2" charset="2"/>
              <a:buChar char="n"/>
            </a:pPr>
            <a:r>
              <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享有自主选择职业的权利</a:t>
            </a:r>
            <a:endPar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50000"/>
              </a:lnSpc>
              <a:spcBef>
                <a:spcPts val="0"/>
              </a:spcBef>
              <a:spcAft>
                <a:spcPts val="0"/>
              </a:spcAft>
              <a:buSzPct val="100000"/>
              <a:buFont typeface="Wingdings" panose="05000000000000000000" pitchFamily="2" charset="2"/>
              <a:buChar char="n"/>
            </a:pPr>
            <a:r>
              <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享有公平就业的权利</a:t>
            </a:r>
            <a:endPar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50000"/>
              </a:lnSpc>
              <a:spcBef>
                <a:spcPts val="0"/>
              </a:spcBef>
              <a:spcAft>
                <a:spcPts val="0"/>
              </a:spcAft>
              <a:buSzPct val="100000"/>
              <a:buFont typeface="Wingdings" panose="05000000000000000000" pitchFamily="2" charset="2"/>
              <a:buChar char="n"/>
            </a:pPr>
            <a:r>
              <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享有就业协议违约的权利</a:t>
            </a:r>
            <a:endPar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50000"/>
              </a:lnSpc>
              <a:spcBef>
                <a:spcPts val="0"/>
              </a:spcBef>
              <a:spcAft>
                <a:spcPts val="0"/>
              </a:spcAft>
              <a:buSzPct val="100000"/>
              <a:buFont typeface="Wingdings" panose="05000000000000000000" pitchFamily="2" charset="2"/>
              <a:buChar char="n"/>
            </a:pPr>
            <a:r>
              <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享有档案、户口保留学校两年的权利</a:t>
            </a:r>
            <a:endPar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50000"/>
              </a:lnSpc>
              <a:spcBef>
                <a:spcPts val="0"/>
              </a:spcBef>
              <a:spcAft>
                <a:spcPts val="0"/>
              </a:spcAft>
              <a:buSzPct val="100000"/>
              <a:buFont typeface="Wingdings" panose="05000000000000000000" pitchFamily="2" charset="2"/>
              <a:buChar char="n"/>
            </a:pPr>
            <a:r>
              <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享有公平受录用权</a:t>
            </a:r>
            <a:endPar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50000"/>
              </a:lnSpc>
              <a:spcBef>
                <a:spcPts val="0"/>
              </a:spcBef>
              <a:spcAft>
                <a:spcPts val="0"/>
              </a:spcAft>
              <a:buSzPct val="100000"/>
              <a:buFont typeface="Wingdings" panose="05000000000000000000" pitchFamily="2" charset="2"/>
              <a:buChar char="n"/>
            </a:pPr>
            <a:r>
              <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有要求用人单位履行协议的权利</a:t>
            </a:r>
            <a:endPar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50000"/>
              </a:lnSpc>
              <a:spcBef>
                <a:spcPts val="0"/>
              </a:spcBef>
              <a:spcAft>
                <a:spcPts val="0"/>
              </a:spcAft>
              <a:buSzPct val="100000"/>
              <a:buFont typeface="Wingdings" panose="05000000000000000000" pitchFamily="2" charset="2"/>
              <a:buChar char="n"/>
            </a:pPr>
            <a:r>
              <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有要求用人单位依法提供各种劳动保障的权利</a:t>
            </a:r>
            <a:endPar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a:p>
            <a:pPr marL="285750" lvl="0" indent="-285750" algn="l">
              <a:lnSpc>
                <a:spcPct val="150000"/>
              </a:lnSpc>
              <a:spcBef>
                <a:spcPts val="0"/>
              </a:spcBef>
              <a:spcAft>
                <a:spcPts val="0"/>
              </a:spcAft>
              <a:buSzPct val="100000"/>
              <a:buFont typeface="Wingdings" panose="05000000000000000000" pitchFamily="2" charset="2"/>
              <a:buChar char="n"/>
            </a:pPr>
            <a:r>
              <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rPr>
              <a:t>有追究用人单位违约责任的权利</a:t>
            </a:r>
            <a:endParaRPr lang="zh-CN" altLang="en-US" sz="2000" kern="0" spc="150">
              <a:solidFill>
                <a:sysClr val="windowText" lastClr="000000">
                  <a:lumMod val="75000"/>
                  <a:lumOff val="25000"/>
                </a:sysClr>
              </a:solidFill>
              <a:latin typeface="Arial" panose="020B0604020202020204" pitchFamily="34" charset="0"/>
              <a:ea typeface="微软雅黑" panose="020B0503020204020204" charset="-122"/>
              <a:cs typeface="Times New Roman" panose="02020603050405020304" pitchFamily="18" charset="0"/>
            </a:endParaRPr>
          </a:p>
        </p:txBody>
      </p:sp>
    </p:spTree>
    <p:custDataLst>
      <p:tags r:id="rId8"/>
    </p:custDataLst>
  </p:cSld>
  <p:clrMapOvr>
    <a:masterClrMapping/>
  </p:clrMapOvr>
  <p:transition spd="slow" advClick="0" advTm="1000">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7" name="直接连接符 16"/>
          <p:cNvCxnSpPr>
            <a:stCxn id="80" idx="0"/>
          </p:cNvCxnSpPr>
          <p:nvPr>
            <p:custDataLst>
              <p:tags r:id="rId1"/>
            </p:custDataLst>
          </p:nvPr>
        </p:nvCxnSpPr>
        <p:spPr>
          <a:xfrm flipV="1">
            <a:off x="3278416" y="2327459"/>
            <a:ext cx="22265" cy="1469696"/>
          </a:xfrm>
          <a:prstGeom prst="line">
            <a:avLst/>
          </a:prstGeom>
          <a:ln w="25400">
            <a:solidFill>
              <a:srgbClr val="629DD1"/>
            </a:solidFill>
          </a:ln>
        </p:spPr>
        <p:style>
          <a:lnRef idx="1">
            <a:srgbClr val="629DD1"/>
          </a:lnRef>
          <a:fillRef idx="0">
            <a:srgbClr val="629DD1"/>
          </a:fillRef>
          <a:effectRef idx="0">
            <a:srgbClr val="629DD1"/>
          </a:effectRef>
          <a:fontRef idx="minor">
            <a:sysClr val="windowText" lastClr="000000"/>
          </a:fontRef>
        </p:style>
      </p:cxnSp>
      <p:grpSp>
        <p:nvGrpSpPr>
          <p:cNvPr id="22" name="组合 21"/>
          <p:cNvGrpSpPr/>
          <p:nvPr>
            <p:custDataLst>
              <p:tags r:id="rId2"/>
            </p:custDataLst>
          </p:nvPr>
        </p:nvGrpSpPr>
        <p:grpSpPr>
          <a:xfrm>
            <a:off x="1529646" y="1883466"/>
            <a:ext cx="1129030" cy="1129030"/>
            <a:chOff x="965382" y="1687113"/>
            <a:chExt cx="1129030" cy="1129030"/>
          </a:xfrm>
        </p:grpSpPr>
        <p:sp>
          <p:nvSpPr>
            <p:cNvPr id="47" name="椭圆 46"/>
            <p:cNvSpPr/>
            <p:nvPr>
              <p:custDataLst>
                <p:tags r:id="rId3"/>
              </p:custDataLst>
            </p:nvPr>
          </p:nvSpPr>
          <p:spPr>
            <a:xfrm>
              <a:off x="965382" y="1687113"/>
              <a:ext cx="1129030" cy="1129030"/>
            </a:xfrm>
            <a:prstGeom prst="ellipse">
              <a:avLst/>
            </a:prstGeom>
            <a:solidFill>
              <a:srgbClr val="629DD1">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48" name="椭圆 47"/>
            <p:cNvSpPr/>
            <p:nvPr>
              <p:custDataLst>
                <p:tags r:id="rId4"/>
              </p:custDataLst>
            </p:nvPr>
          </p:nvSpPr>
          <p:spPr>
            <a:xfrm>
              <a:off x="1014912" y="1736643"/>
              <a:ext cx="1029335" cy="1029335"/>
            </a:xfrm>
            <a:prstGeom prst="ellipse">
              <a:avLst/>
            </a:prstGeom>
            <a:solidFill>
              <a:srgbClr val="629DD1">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49" name="椭圆 48"/>
            <p:cNvSpPr/>
            <p:nvPr>
              <p:custDataLst>
                <p:tags r:id="rId5"/>
              </p:custDataLst>
            </p:nvPr>
          </p:nvSpPr>
          <p:spPr>
            <a:xfrm>
              <a:off x="1070157" y="1791888"/>
              <a:ext cx="921385" cy="921385"/>
            </a:xfrm>
            <a:prstGeom prst="ellipse">
              <a:avLst/>
            </a:prstGeom>
            <a:solidFill>
              <a:srgbClr val="629DD1"/>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0" name="图片 59" descr="chenglishijian"/>
            <p:cNvPicPr>
              <a:picLocks noChangeAspect="1"/>
            </p:cNvPicPr>
            <p:nvPr>
              <p:custDataLst>
                <p:tags r:id="rId6"/>
              </p:custDataLst>
            </p:nvPr>
          </p:nvPicPr>
          <p:blipFill>
            <a:blip r:embed="rId7"/>
            <a:stretch>
              <a:fillRect/>
            </a:stretch>
          </p:blipFill>
          <p:spPr>
            <a:xfrm>
              <a:off x="1216842" y="1938573"/>
              <a:ext cx="626110" cy="626110"/>
            </a:xfrm>
            <a:prstGeom prst="rect">
              <a:avLst/>
            </a:prstGeom>
          </p:spPr>
        </p:pic>
      </p:grpSp>
      <p:grpSp>
        <p:nvGrpSpPr>
          <p:cNvPr id="29" name="组合 28"/>
          <p:cNvGrpSpPr/>
          <p:nvPr>
            <p:custDataLst>
              <p:tags r:id="rId8"/>
            </p:custDataLst>
          </p:nvPr>
        </p:nvGrpSpPr>
        <p:grpSpPr>
          <a:xfrm>
            <a:off x="1479481" y="5060294"/>
            <a:ext cx="1129030" cy="1129030"/>
            <a:chOff x="8141335" y="5338245"/>
            <a:chExt cx="1129030" cy="1129030"/>
          </a:xfrm>
        </p:grpSpPr>
        <p:sp>
          <p:nvSpPr>
            <p:cNvPr id="56" name="椭圆 55"/>
            <p:cNvSpPr/>
            <p:nvPr>
              <p:custDataLst>
                <p:tags r:id="rId9"/>
              </p:custDataLst>
            </p:nvPr>
          </p:nvSpPr>
          <p:spPr>
            <a:xfrm>
              <a:off x="8141335" y="5338245"/>
              <a:ext cx="1129030" cy="1129030"/>
            </a:xfrm>
            <a:prstGeom prst="ellipse">
              <a:avLst/>
            </a:prstGeom>
            <a:solidFill>
              <a:srgbClr val="4A66AC">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7" name="椭圆 56"/>
            <p:cNvSpPr/>
            <p:nvPr>
              <p:custDataLst>
                <p:tags r:id="rId10"/>
              </p:custDataLst>
            </p:nvPr>
          </p:nvSpPr>
          <p:spPr>
            <a:xfrm>
              <a:off x="8190865" y="5387775"/>
              <a:ext cx="1029335" cy="1029335"/>
            </a:xfrm>
            <a:prstGeom prst="ellipse">
              <a:avLst/>
            </a:prstGeom>
            <a:solidFill>
              <a:srgbClr val="4A66AC">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8" name="椭圆 57"/>
            <p:cNvSpPr/>
            <p:nvPr>
              <p:custDataLst>
                <p:tags r:id="rId11"/>
              </p:custDataLst>
            </p:nvPr>
          </p:nvSpPr>
          <p:spPr>
            <a:xfrm>
              <a:off x="8246110" y="5443020"/>
              <a:ext cx="921385" cy="921385"/>
            </a:xfrm>
            <a:prstGeom prst="ellipse">
              <a:avLst/>
            </a:prstGeom>
            <a:solidFill>
              <a:srgbClr val="4A66AC"/>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1" name="图片 60" descr="dibiao"/>
            <p:cNvPicPr>
              <a:picLocks noChangeAspect="1"/>
            </p:cNvPicPr>
            <p:nvPr>
              <p:custDataLst>
                <p:tags r:id="rId12"/>
              </p:custDataLst>
            </p:nvPr>
          </p:nvPicPr>
          <p:blipFill>
            <a:blip r:embed="rId13"/>
            <a:stretch>
              <a:fillRect/>
            </a:stretch>
          </p:blipFill>
          <p:spPr>
            <a:xfrm>
              <a:off x="8392160" y="5590975"/>
              <a:ext cx="626110" cy="626110"/>
            </a:xfrm>
            <a:prstGeom prst="rect">
              <a:avLst/>
            </a:prstGeom>
          </p:spPr>
        </p:pic>
      </p:grpSp>
      <p:grpSp>
        <p:nvGrpSpPr>
          <p:cNvPr id="26" name="组合 25"/>
          <p:cNvGrpSpPr/>
          <p:nvPr>
            <p:custDataLst>
              <p:tags r:id="rId14"/>
            </p:custDataLst>
          </p:nvPr>
        </p:nvGrpSpPr>
        <p:grpSpPr>
          <a:xfrm>
            <a:off x="3920421" y="3330612"/>
            <a:ext cx="1129030" cy="1129030"/>
            <a:chOff x="7167245" y="2610285"/>
            <a:chExt cx="1129030" cy="1129030"/>
          </a:xfrm>
        </p:grpSpPr>
        <p:sp>
          <p:nvSpPr>
            <p:cNvPr id="52" name="椭圆 51"/>
            <p:cNvSpPr/>
            <p:nvPr>
              <p:custDataLst>
                <p:tags r:id="rId15"/>
              </p:custDataLst>
            </p:nvPr>
          </p:nvSpPr>
          <p:spPr>
            <a:xfrm>
              <a:off x="7167245" y="2610285"/>
              <a:ext cx="1129030" cy="1129030"/>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3" name="椭圆 52"/>
            <p:cNvSpPr/>
            <p:nvPr>
              <p:custDataLst>
                <p:tags r:id="rId16"/>
              </p:custDataLst>
            </p:nvPr>
          </p:nvSpPr>
          <p:spPr>
            <a:xfrm>
              <a:off x="7216775" y="2659815"/>
              <a:ext cx="1029335" cy="1029335"/>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54" name="椭圆 53"/>
            <p:cNvSpPr/>
            <p:nvPr>
              <p:custDataLst>
                <p:tags r:id="rId17"/>
              </p:custDataLst>
            </p:nvPr>
          </p:nvSpPr>
          <p:spPr>
            <a:xfrm>
              <a:off x="7272020" y="2715060"/>
              <a:ext cx="921385" cy="921385"/>
            </a:xfrm>
            <a:prstGeom prst="ellipse">
              <a:avLst/>
            </a:prstGeom>
            <a:solidFill>
              <a:srgbClr val="297FD5"/>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pic>
          <p:nvPicPr>
            <p:cNvPr id="62" name="图片 61" descr="jingyingguanli"/>
            <p:cNvPicPr>
              <a:picLocks noChangeAspect="1"/>
            </p:cNvPicPr>
            <p:nvPr>
              <p:custDataLst>
                <p:tags r:id="rId18"/>
              </p:custDataLst>
            </p:nvPr>
          </p:nvPicPr>
          <p:blipFill>
            <a:blip r:embed="rId19"/>
            <a:stretch>
              <a:fillRect/>
            </a:stretch>
          </p:blipFill>
          <p:spPr>
            <a:xfrm>
              <a:off x="7417435" y="2916673"/>
              <a:ext cx="628650" cy="516255"/>
            </a:xfrm>
            <a:prstGeom prst="rect">
              <a:avLst/>
            </a:prstGeom>
          </p:spPr>
        </p:pic>
      </p:grpSp>
      <p:sp>
        <p:nvSpPr>
          <p:cNvPr id="65" name="文本框 64"/>
          <p:cNvSpPr txBox="1"/>
          <p:nvPr>
            <p:custDataLst>
              <p:tags r:id="rId20"/>
            </p:custDataLst>
          </p:nvPr>
        </p:nvSpPr>
        <p:spPr>
          <a:xfrm>
            <a:off x="812206" y="666442"/>
            <a:ext cx="5473065" cy="706755"/>
          </a:xfrm>
          <a:prstGeom prst="rect">
            <a:avLst/>
          </a:prstGeom>
          <a:noFill/>
        </p:spPr>
        <p:txBody>
          <a:bodyPr wrap="square" rtlCol="0">
            <a:spAutoFit/>
          </a:bodyPr>
          <a:p>
            <a:pPr algn="ctr"/>
            <a:r>
              <a:rPr lang="en-US" altLang="zh-CN" sz="4000" b="1" spc="300">
                <a:solidFill>
                  <a:srgbClr val="297FD5">
                    <a:lumMod val="50000"/>
                  </a:srgbClr>
                </a:solidFill>
                <a:uFillTx/>
              </a:rPr>
              <a:t>创业的意义</a:t>
            </a:r>
            <a:endParaRPr lang="en-US" altLang="zh-CN" sz="4000" b="1" spc="300">
              <a:solidFill>
                <a:srgbClr val="297FD5">
                  <a:lumMod val="50000"/>
                </a:srgbClr>
              </a:solidFill>
              <a:uFillTx/>
            </a:endParaRPr>
          </a:p>
        </p:txBody>
      </p:sp>
      <p:sp>
        <p:nvSpPr>
          <p:cNvPr id="64" name="文本框 63"/>
          <p:cNvSpPr txBox="1"/>
          <p:nvPr>
            <p:custDataLst>
              <p:tags r:id="rId21"/>
            </p:custDataLst>
          </p:nvPr>
        </p:nvSpPr>
        <p:spPr>
          <a:xfrm>
            <a:off x="3662045" y="2049145"/>
            <a:ext cx="1898650" cy="706755"/>
          </a:xfrm>
          <a:prstGeom prst="rect">
            <a:avLst/>
          </a:prstGeom>
          <a:noFill/>
        </p:spPr>
        <p:txBody>
          <a:bodyPr wrap="square" rtlCol="0">
            <a:spAutoFit/>
          </a:bodyPr>
          <a:p>
            <a:pPr algn="ctr"/>
            <a:r>
              <a:rPr lang="zh-CN" altLang="en-US" sz="2000" b="1" spc="200">
                <a:solidFill>
                  <a:srgbClr val="297FD5">
                    <a:lumMod val="50000"/>
                  </a:srgbClr>
                </a:solidFill>
                <a:uFillTx/>
                <a:latin typeface="Microsoft YaHei Bold" panose="020B0503020204020204" charset="-122"/>
                <a:ea typeface="Microsoft YaHei Bold" panose="020B0503020204020204" charset="-122"/>
              </a:rPr>
              <a:t>（一）</a:t>
            </a:r>
            <a:endParaRPr lang="zh-CN" altLang="en-US" sz="2000" b="1" spc="200">
              <a:solidFill>
                <a:srgbClr val="297FD5">
                  <a:lumMod val="50000"/>
                </a:srgbClr>
              </a:solidFill>
              <a:uFillTx/>
              <a:latin typeface="Microsoft YaHei Bold" panose="020B0503020204020204" charset="-122"/>
              <a:ea typeface="Microsoft YaHei Bold" panose="020B0503020204020204" charset="-122"/>
            </a:endParaRPr>
          </a:p>
          <a:p>
            <a:pPr algn="ctr"/>
            <a:r>
              <a:rPr lang="zh-CN" altLang="en-US" sz="2000" b="1" spc="200">
                <a:solidFill>
                  <a:srgbClr val="297FD5">
                    <a:lumMod val="50000"/>
                  </a:srgbClr>
                </a:solidFill>
                <a:uFillTx/>
                <a:latin typeface="Microsoft YaHei Bold" panose="020B0503020204020204" charset="-122"/>
                <a:ea typeface="Microsoft YaHei Bold" panose="020B0503020204020204" charset="-122"/>
              </a:rPr>
              <a:t>社会意义</a:t>
            </a:r>
            <a:endParaRPr lang="zh-CN" altLang="en-US" sz="2000" b="1" spc="200">
              <a:solidFill>
                <a:srgbClr val="297FD5">
                  <a:lumMod val="50000"/>
                </a:srgbClr>
              </a:solidFill>
              <a:uFillTx/>
              <a:latin typeface="Microsoft YaHei Bold" panose="020B0503020204020204" charset="-122"/>
              <a:ea typeface="Microsoft YaHei Bold" panose="020B0503020204020204" charset="-122"/>
            </a:endParaRPr>
          </a:p>
        </p:txBody>
      </p:sp>
      <p:sp>
        <p:nvSpPr>
          <p:cNvPr id="69" name="文本框 68"/>
          <p:cNvSpPr txBox="1"/>
          <p:nvPr>
            <p:custDataLst>
              <p:tags r:id="rId22"/>
            </p:custDataLst>
          </p:nvPr>
        </p:nvSpPr>
        <p:spPr>
          <a:xfrm>
            <a:off x="1240790" y="3538855"/>
            <a:ext cx="1898650" cy="706755"/>
          </a:xfrm>
          <a:prstGeom prst="rect">
            <a:avLst/>
          </a:prstGeom>
          <a:noFill/>
        </p:spPr>
        <p:txBody>
          <a:bodyPr wrap="square" rtlCol="0">
            <a:spAutoFit/>
          </a:bodyPr>
          <a:p>
            <a:pPr algn="ctr"/>
            <a:r>
              <a:rPr lang="zh-CN" altLang="en-US" sz="2000" b="1" spc="200">
                <a:solidFill>
                  <a:srgbClr val="297FD5">
                    <a:lumMod val="50000"/>
                  </a:srgbClr>
                </a:solidFill>
                <a:uFillTx/>
                <a:latin typeface="Microsoft YaHei Bold" panose="020B0503020204020204" charset="-122"/>
                <a:ea typeface="Microsoft YaHei Bold" panose="020B0503020204020204" charset="-122"/>
              </a:rPr>
              <a:t>（二）</a:t>
            </a:r>
            <a:endParaRPr lang="zh-CN" altLang="en-US" sz="2000" b="1" spc="200">
              <a:solidFill>
                <a:srgbClr val="297FD5">
                  <a:lumMod val="50000"/>
                </a:srgbClr>
              </a:solidFill>
              <a:uFillTx/>
              <a:latin typeface="Microsoft YaHei Bold" panose="020B0503020204020204" charset="-122"/>
              <a:ea typeface="Microsoft YaHei Bold" panose="020B0503020204020204" charset="-122"/>
            </a:endParaRPr>
          </a:p>
          <a:p>
            <a:pPr algn="ctr"/>
            <a:r>
              <a:rPr lang="zh-CN" altLang="en-US" sz="2000" b="1" spc="200">
                <a:solidFill>
                  <a:srgbClr val="297FD5">
                    <a:lumMod val="50000"/>
                  </a:srgbClr>
                </a:solidFill>
                <a:uFillTx/>
                <a:latin typeface="Microsoft YaHei Bold" panose="020B0503020204020204" charset="-122"/>
                <a:ea typeface="Microsoft YaHei Bold" panose="020B0503020204020204" charset="-122"/>
              </a:rPr>
              <a:t>自我价值</a:t>
            </a:r>
            <a:endParaRPr lang="zh-CN" altLang="en-US" sz="2000" b="1" spc="200">
              <a:solidFill>
                <a:srgbClr val="297FD5">
                  <a:lumMod val="50000"/>
                </a:srgbClr>
              </a:solidFill>
              <a:uFillTx/>
              <a:latin typeface="Microsoft YaHei Bold" panose="020B0503020204020204" charset="-122"/>
              <a:ea typeface="Microsoft YaHei Bold" panose="020B0503020204020204" charset="-122"/>
            </a:endParaRPr>
          </a:p>
        </p:txBody>
      </p:sp>
      <p:sp>
        <p:nvSpPr>
          <p:cNvPr id="72" name="文本框 71"/>
          <p:cNvSpPr txBox="1"/>
          <p:nvPr>
            <p:custDataLst>
              <p:tags r:id="rId23"/>
            </p:custDataLst>
          </p:nvPr>
        </p:nvSpPr>
        <p:spPr>
          <a:xfrm>
            <a:off x="3764280" y="5182235"/>
            <a:ext cx="1694180" cy="1014730"/>
          </a:xfrm>
          <a:prstGeom prst="rect">
            <a:avLst/>
          </a:prstGeom>
          <a:noFill/>
        </p:spPr>
        <p:txBody>
          <a:bodyPr wrap="square" rtlCol="0">
            <a:spAutoFit/>
          </a:bodyPr>
          <a:p>
            <a:pPr algn="ctr"/>
            <a:r>
              <a:rPr lang="zh-CN" altLang="en-US" sz="2000" b="1" spc="200" dirty="0">
                <a:solidFill>
                  <a:srgbClr val="297FD5">
                    <a:lumMod val="50000"/>
                  </a:srgbClr>
                </a:solidFill>
                <a:uFillTx/>
                <a:latin typeface="Microsoft YaHei Bold" panose="020B0503020204020204" charset="-122"/>
                <a:ea typeface="Microsoft YaHei Bold" panose="020B0503020204020204" charset="-122"/>
              </a:rPr>
              <a:t>（三）</a:t>
            </a:r>
            <a:endParaRPr lang="zh-CN" altLang="en-US" sz="2000" b="1" spc="200" dirty="0">
              <a:solidFill>
                <a:srgbClr val="297FD5">
                  <a:lumMod val="50000"/>
                </a:srgbClr>
              </a:solidFill>
              <a:uFillTx/>
              <a:latin typeface="Microsoft YaHei Bold" panose="020B0503020204020204" charset="-122"/>
              <a:ea typeface="Microsoft YaHei Bold" panose="020B0503020204020204" charset="-122"/>
            </a:endParaRPr>
          </a:p>
          <a:p>
            <a:pPr algn="ctr"/>
            <a:r>
              <a:rPr lang="zh-CN" altLang="en-US" sz="2000" b="1" spc="200" dirty="0">
                <a:solidFill>
                  <a:srgbClr val="297FD5">
                    <a:lumMod val="50000"/>
                  </a:srgbClr>
                </a:solidFill>
                <a:uFillTx/>
                <a:latin typeface="Microsoft YaHei Bold" panose="020B0503020204020204" charset="-122"/>
                <a:ea typeface="Microsoft YaHei Bold" panose="020B0503020204020204" charset="-122"/>
              </a:rPr>
              <a:t>职业生涯的意义</a:t>
            </a:r>
            <a:endParaRPr lang="zh-CN" altLang="en-US" sz="2000" b="1" spc="200" dirty="0">
              <a:solidFill>
                <a:srgbClr val="297FD5">
                  <a:lumMod val="50000"/>
                </a:srgbClr>
              </a:solidFill>
              <a:uFillTx/>
              <a:latin typeface="Microsoft YaHei Bold" panose="020B0503020204020204" charset="-122"/>
              <a:ea typeface="Microsoft YaHei Bold" panose="020B0503020204020204" charset="-122"/>
            </a:endParaRPr>
          </a:p>
        </p:txBody>
      </p:sp>
      <p:grpSp>
        <p:nvGrpSpPr>
          <p:cNvPr id="89" name="组合 88"/>
          <p:cNvGrpSpPr/>
          <p:nvPr>
            <p:custDataLst>
              <p:tags r:id="rId24"/>
            </p:custDataLst>
          </p:nvPr>
        </p:nvGrpSpPr>
        <p:grpSpPr>
          <a:xfrm>
            <a:off x="3143836" y="2182043"/>
            <a:ext cx="316230" cy="316230"/>
            <a:chOff x="6723" y="4665"/>
            <a:chExt cx="498" cy="498"/>
          </a:xfrm>
        </p:grpSpPr>
        <p:sp>
          <p:nvSpPr>
            <p:cNvPr id="76" name="椭圆 75"/>
            <p:cNvSpPr/>
            <p:nvPr>
              <p:custDataLst>
                <p:tags r:id="rId25"/>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7" name="椭圆 76"/>
            <p:cNvSpPr/>
            <p:nvPr>
              <p:custDataLst>
                <p:tags r:id="rId26"/>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8" name="椭圆 77"/>
            <p:cNvSpPr/>
            <p:nvPr>
              <p:custDataLst>
                <p:tags r:id="rId27"/>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grpSp>
        <p:nvGrpSpPr>
          <p:cNvPr id="74" name="组合 73"/>
          <p:cNvGrpSpPr/>
          <p:nvPr>
            <p:custDataLst>
              <p:tags r:id="rId28"/>
            </p:custDataLst>
          </p:nvPr>
        </p:nvGrpSpPr>
        <p:grpSpPr>
          <a:xfrm>
            <a:off x="3119983" y="3724765"/>
            <a:ext cx="316230" cy="316230"/>
            <a:chOff x="6723" y="4665"/>
            <a:chExt cx="498" cy="498"/>
          </a:xfrm>
        </p:grpSpPr>
        <p:sp>
          <p:nvSpPr>
            <p:cNvPr id="75" name="椭圆 74"/>
            <p:cNvSpPr/>
            <p:nvPr>
              <p:custDataLst>
                <p:tags r:id="rId29"/>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79" name="椭圆 78"/>
            <p:cNvSpPr/>
            <p:nvPr>
              <p:custDataLst>
                <p:tags r:id="rId30"/>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0" name="椭圆 79"/>
            <p:cNvSpPr/>
            <p:nvPr>
              <p:custDataLst>
                <p:tags r:id="rId31"/>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cxnSp>
        <p:nvCxnSpPr>
          <p:cNvPr id="81" name="直接连接符 16"/>
          <p:cNvCxnSpPr>
            <a:stCxn id="87" idx="0"/>
          </p:cNvCxnSpPr>
          <p:nvPr>
            <p:custDataLst>
              <p:tags r:id="rId32"/>
            </p:custDataLst>
          </p:nvPr>
        </p:nvCxnSpPr>
        <p:spPr>
          <a:xfrm flipV="1">
            <a:off x="3256151" y="3983028"/>
            <a:ext cx="22265" cy="1469696"/>
          </a:xfrm>
          <a:prstGeom prst="line">
            <a:avLst/>
          </a:prstGeom>
          <a:ln w="25400">
            <a:solidFill>
              <a:srgbClr val="629DD1"/>
            </a:solidFill>
          </a:ln>
        </p:spPr>
        <p:style>
          <a:lnRef idx="1">
            <a:srgbClr val="629DD1"/>
          </a:lnRef>
          <a:fillRef idx="0">
            <a:srgbClr val="629DD1"/>
          </a:fillRef>
          <a:effectRef idx="0">
            <a:srgbClr val="629DD1"/>
          </a:effectRef>
          <a:fontRef idx="minor">
            <a:sysClr val="windowText" lastClr="000000"/>
          </a:fontRef>
        </p:style>
      </p:cxnSp>
      <p:grpSp>
        <p:nvGrpSpPr>
          <p:cNvPr id="82" name="组合 81"/>
          <p:cNvGrpSpPr/>
          <p:nvPr>
            <p:custDataLst>
              <p:tags r:id="rId33"/>
            </p:custDataLst>
          </p:nvPr>
        </p:nvGrpSpPr>
        <p:grpSpPr>
          <a:xfrm>
            <a:off x="3097718" y="5380334"/>
            <a:ext cx="316230" cy="316230"/>
            <a:chOff x="6723" y="4665"/>
            <a:chExt cx="498" cy="498"/>
          </a:xfrm>
        </p:grpSpPr>
        <p:sp>
          <p:nvSpPr>
            <p:cNvPr id="85" name="椭圆 84"/>
            <p:cNvSpPr/>
            <p:nvPr>
              <p:custDataLst>
                <p:tags r:id="rId34"/>
              </p:custDataLst>
            </p:nvPr>
          </p:nvSpPr>
          <p:spPr>
            <a:xfrm>
              <a:off x="6723" y="4665"/>
              <a:ext cx="498" cy="498"/>
            </a:xfrm>
            <a:prstGeom prst="ellipse">
              <a:avLst/>
            </a:prstGeom>
            <a:solidFill>
              <a:srgbClr val="297FD5">
                <a:lumMod val="40000"/>
                <a:lumOff val="60000"/>
                <a:alpha val="54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6" name="椭圆 85"/>
            <p:cNvSpPr/>
            <p:nvPr>
              <p:custDataLst>
                <p:tags r:id="rId35"/>
              </p:custDataLst>
            </p:nvPr>
          </p:nvSpPr>
          <p:spPr>
            <a:xfrm>
              <a:off x="6761" y="4703"/>
              <a:ext cx="422" cy="422"/>
            </a:xfrm>
            <a:prstGeom prst="ellipse">
              <a:avLst/>
            </a:prstGeom>
            <a:solidFill>
              <a:srgbClr val="297FD5">
                <a:lumMod val="60000"/>
                <a:lumOff val="40000"/>
                <a:alpha val="78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sp>
          <p:nvSpPr>
            <p:cNvPr id="87" name="椭圆 86"/>
            <p:cNvSpPr/>
            <p:nvPr>
              <p:custDataLst>
                <p:tags r:id="rId36"/>
              </p:custDataLst>
            </p:nvPr>
          </p:nvSpPr>
          <p:spPr>
            <a:xfrm>
              <a:off x="6837" y="4779"/>
              <a:ext cx="271" cy="271"/>
            </a:xfrm>
            <a:prstGeom prst="ellipse">
              <a:avLst/>
            </a:prstGeom>
            <a:solidFill>
              <a:srgbClr val="297FD5">
                <a:lumMod val="75000"/>
              </a:srgbClr>
            </a:solidFill>
            <a:ln>
              <a:noFill/>
            </a:ln>
          </p:spPr>
          <p:style>
            <a:lnRef idx="2">
              <a:srgbClr val="629DD1">
                <a:shade val="50000"/>
              </a:srgbClr>
            </a:lnRef>
            <a:fillRef idx="1">
              <a:srgbClr val="629DD1"/>
            </a:fillRef>
            <a:effectRef idx="0">
              <a:srgbClr val="629DD1"/>
            </a:effectRef>
            <a:fontRef idx="minor">
              <a:sysClr val="window" lastClr="FFFFFF"/>
            </a:fontRef>
          </p:style>
          <p:txBody>
            <a:bodyPr rtlCol="0" anchor="ctr"/>
            <a:p>
              <a:pPr algn="ctr"/>
              <a:endParaRPr lang="zh-CN" altLang="en-US"/>
            </a:p>
          </p:txBody>
        </p:sp>
      </p:grpSp>
      <p:pic>
        <p:nvPicPr>
          <p:cNvPr id="23" name="图片 22"/>
          <p:cNvPicPr>
            <a:picLocks noChangeAspect="1"/>
          </p:cNvPicPr>
          <p:nvPr>
            <p:custDataLst>
              <p:tags r:id="rId37"/>
            </p:custDataLst>
          </p:nvPr>
        </p:nvPicPr>
        <p:blipFill>
          <a:blip r:embed="rId38"/>
          <a:stretch>
            <a:fillRect/>
          </a:stretch>
        </p:blipFill>
        <p:spPr>
          <a:xfrm>
            <a:off x="5560060" y="1736725"/>
            <a:ext cx="6458585" cy="3643630"/>
          </a:xfrm>
          <a:prstGeom prst="rect">
            <a:avLst/>
          </a:prstGeom>
        </p:spPr>
      </p:pic>
    </p:spTree>
    <p:custDataLst>
      <p:tags r:id="rId39"/>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Others_2"/>
          <p:cNvSpPr txBox="1"/>
          <p:nvPr>
            <p:custDataLst>
              <p:tags r:id="rId1"/>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模块三</a:t>
            </a:r>
            <a:endParaRPr lang="en-US" altLang="zh-CN"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33490" y="2113915"/>
            <a:ext cx="5410835" cy="1783715"/>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提高职业生涯规划能力与技巧</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857" name="Group 14857"/>
          <p:cNvGrpSpPr/>
          <p:nvPr>
            <p:custDataLst>
              <p:tags r:id="rId1"/>
            </p:custDataLst>
          </p:nvPr>
        </p:nvGrpSpPr>
        <p:grpSpPr>
          <a:xfrm>
            <a:off x="915246" y="1347129"/>
            <a:ext cx="4696095" cy="4912965"/>
            <a:chOff x="0" y="0"/>
            <a:chExt cx="5009165" cy="5240493"/>
          </a:xfrm>
        </p:grpSpPr>
        <p:sp>
          <p:nvSpPr>
            <p:cNvPr id="14855" name="Shape 14855"/>
            <p:cNvSpPr/>
            <p:nvPr>
              <p:custDataLst>
                <p:tags r:id="rId2"/>
              </p:custDataLst>
            </p:nvPr>
          </p:nvSpPr>
          <p:spPr>
            <a:xfrm flipH="1">
              <a:off x="0" y="0"/>
              <a:ext cx="5009166" cy="5240494"/>
            </a:xfrm>
            <a:custGeom>
              <a:avLst/>
              <a:gdLst/>
              <a:ahLst/>
              <a:cxnLst>
                <a:cxn ang="0">
                  <a:pos x="wd2" y="hd2"/>
                </a:cxn>
                <a:cxn ang="5400000">
                  <a:pos x="wd2" y="hd2"/>
                </a:cxn>
                <a:cxn ang="10800000">
                  <a:pos x="wd2" y="hd2"/>
                </a:cxn>
                <a:cxn ang="16200000">
                  <a:pos x="wd2" y="hd2"/>
                </a:cxn>
              </a:cxnLst>
              <a:rect l="0" t="0" r="r" b="b"/>
              <a:pathLst>
                <a:path w="21600" h="21600" extrusionOk="0">
                  <a:moveTo>
                    <a:pt x="11035" y="0"/>
                  </a:moveTo>
                  <a:lnTo>
                    <a:pt x="0" y="21600"/>
                  </a:lnTo>
                  <a:lnTo>
                    <a:pt x="21600" y="17462"/>
                  </a:lnTo>
                </a:path>
              </a:pathLst>
            </a:custGeom>
            <a:noFill/>
            <a:ln w="25400" cap="flat">
              <a:solidFill>
                <a:srgbClr val="FFFFFF">
                  <a:lumMod val="75000"/>
                </a:srgbClr>
              </a:solidFill>
              <a:custDash>
                <a:ds d="200000" sp="200000"/>
              </a:custDash>
              <a:miter lim="400000"/>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6" name="Shape 14856"/>
            <p:cNvSpPr/>
            <p:nvPr>
              <p:custDataLst>
                <p:tags r:id="rId3"/>
              </p:custDataLst>
            </p:nvPr>
          </p:nvSpPr>
          <p:spPr>
            <a:xfrm flipH="1" flipV="1">
              <a:off x="628802" y="1839579"/>
              <a:ext cx="4374315" cy="3389096"/>
            </a:xfrm>
            <a:prstGeom prst="line">
              <a:avLst/>
            </a:prstGeom>
            <a:noFill/>
            <a:ln w="25400" cap="flat">
              <a:solidFill>
                <a:srgbClr val="FFFFFF">
                  <a:lumMod val="75000"/>
                </a:srgbClr>
              </a:solidFill>
              <a:custDash>
                <a:ds d="200000" sp="200000"/>
              </a:custDash>
              <a:miter lim="400000"/>
              <a:headEnd type="oval" w="med" len="med"/>
            </a:ln>
            <a:effectLst/>
          </p:spPr>
          <p:txBody>
            <a:bodyPr wrap="square" lIns="47625" tIns="47625" rIns="47625" bIns="47625" numCol="1" anchor="ctr">
              <a:noAutofit/>
            </a:bodyPr>
            <a:p>
              <a:pPr defTabSz="457200"/>
              <a:endParaRPr sz="4690">
                <a:solidFill>
                  <a:srgbClr val="222222"/>
                </a:solidFill>
                <a:latin typeface="微软雅黑" panose="020B0503020204020204" charset="-122"/>
                <a:ea typeface="微软雅黑" panose="020B0503020204020204" charset="-122"/>
              </a:endParaRPr>
            </a:p>
          </p:txBody>
        </p:sp>
      </p:grpSp>
      <p:sp>
        <p:nvSpPr>
          <p:cNvPr id="14858" name="Shape 14858"/>
          <p:cNvSpPr/>
          <p:nvPr>
            <p:custDataLst>
              <p:tags r:id="rId4"/>
            </p:custDataLst>
          </p:nvPr>
        </p:nvSpPr>
        <p:spPr>
          <a:xfrm flipH="1">
            <a:off x="922020" y="1360805"/>
            <a:ext cx="2262505" cy="392747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CDDC39"/>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59" name="Shape 14859"/>
          <p:cNvSpPr/>
          <p:nvPr>
            <p:custDataLst>
              <p:tags r:id="rId5"/>
            </p:custDataLst>
          </p:nvPr>
        </p:nvSpPr>
        <p:spPr>
          <a:xfrm flipH="1">
            <a:off x="1630680" y="2106930"/>
            <a:ext cx="1913255" cy="332168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8BC34A"/>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0" name="Shape 14860"/>
          <p:cNvSpPr/>
          <p:nvPr>
            <p:custDataLst>
              <p:tags r:id="rId6"/>
            </p:custDataLst>
          </p:nvPr>
        </p:nvSpPr>
        <p:spPr>
          <a:xfrm flipH="1">
            <a:off x="2474595" y="2986405"/>
            <a:ext cx="1506220" cy="261429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009587"/>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4861" name="Shape 14861"/>
          <p:cNvSpPr/>
          <p:nvPr>
            <p:custDataLst>
              <p:tags r:id="rId7"/>
            </p:custDataLst>
          </p:nvPr>
        </p:nvSpPr>
        <p:spPr>
          <a:xfrm flipH="1">
            <a:off x="3246120" y="3792855"/>
            <a:ext cx="1126490" cy="1956435"/>
          </a:xfrm>
          <a:custGeom>
            <a:avLst/>
            <a:gdLst/>
            <a:ahLst/>
            <a:cxnLst>
              <a:cxn ang="0">
                <a:pos x="wd2" y="hd2"/>
              </a:cxn>
              <a:cxn ang="5400000">
                <a:pos x="wd2" y="hd2"/>
              </a:cxn>
              <a:cxn ang="10800000">
                <a:pos x="wd2" y="hd2"/>
              </a:cxn>
              <a:cxn ang="16200000">
                <a:pos x="wd2" y="hd2"/>
              </a:cxn>
            </a:cxnLst>
            <a:rect l="0" t="0" r="r" b="b"/>
            <a:pathLst>
              <a:path w="21558" h="21600" extrusionOk="0">
                <a:moveTo>
                  <a:pt x="0" y="0"/>
                </a:moveTo>
                <a:lnTo>
                  <a:pt x="0" y="16506"/>
                </a:lnTo>
                <a:lnTo>
                  <a:pt x="21558" y="21600"/>
                </a:lnTo>
                <a:cubicBezTo>
                  <a:pt x="21600" y="15221"/>
                  <a:pt x="17409" y="8834"/>
                  <a:pt x="8975" y="3966"/>
                </a:cubicBezTo>
                <a:cubicBezTo>
                  <a:pt x="6234" y="2384"/>
                  <a:pt x="3207" y="1065"/>
                  <a:pt x="0" y="0"/>
                </a:cubicBezTo>
                <a:close/>
              </a:path>
            </a:pathLst>
          </a:custGeom>
          <a:solidFill>
            <a:srgbClr val="2196F3"/>
          </a:solidFill>
          <a:ln w="12700" cap="flat">
            <a:noFill/>
            <a:miter lim="400000"/>
          </a:ln>
          <a:effectLst/>
        </p:spPr>
        <p:txBody>
          <a:bodyPr wrap="square" lIns="0" tIns="0" rIns="0" bIns="0" numCol="1" anchor="t">
            <a:noAutofit/>
          </a:bodyPr>
          <a:p>
            <a:pPr defTabSz="457200"/>
            <a:endParaRPr sz="4690">
              <a:solidFill>
                <a:srgbClr val="222222"/>
              </a:solidFill>
              <a:latin typeface="微软雅黑" panose="020B0503020204020204" charset="-122"/>
              <a:ea typeface="微软雅黑" panose="020B0503020204020204" charset="-122"/>
            </a:endParaRPr>
          </a:p>
        </p:txBody>
      </p:sp>
      <p:sp>
        <p:nvSpPr>
          <p:cNvPr id="12" name="文本框 11"/>
          <p:cNvSpPr txBox="1"/>
          <p:nvPr>
            <p:custDataLst>
              <p:tags r:id="rId8"/>
            </p:custDataLst>
          </p:nvPr>
        </p:nvSpPr>
        <p:spPr>
          <a:xfrm>
            <a:off x="1561073" y="2948409"/>
            <a:ext cx="599440" cy="521970"/>
          </a:xfrm>
          <a:prstGeom prst="rect">
            <a:avLst/>
          </a:prstGeom>
          <a:noFill/>
        </p:spPr>
        <p:txBody>
          <a:bodyPr wrap="non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04</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3" name="文本框 12"/>
          <p:cNvSpPr txBox="1"/>
          <p:nvPr>
            <p:custDataLst>
              <p:tags r:id="rId9"/>
            </p:custDataLst>
          </p:nvPr>
        </p:nvSpPr>
        <p:spPr>
          <a:xfrm>
            <a:off x="2175869" y="3498417"/>
            <a:ext cx="633646"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03</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4" name="文本框 13"/>
          <p:cNvSpPr txBox="1"/>
          <p:nvPr>
            <p:custDataLst>
              <p:tags r:id="rId10"/>
            </p:custDataLst>
          </p:nvPr>
        </p:nvSpPr>
        <p:spPr>
          <a:xfrm>
            <a:off x="3565246" y="4660374"/>
            <a:ext cx="633646"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01</a:t>
            </a:r>
            <a:endParaRPr kumimoji="1" lang="zh-CN" altLang="en-US" sz="2800" dirty="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11"/>
            </p:custDataLst>
          </p:nvPr>
        </p:nvSpPr>
        <p:spPr>
          <a:xfrm>
            <a:off x="2859417" y="4061070"/>
            <a:ext cx="633646" cy="521970"/>
          </a:xfrm>
          <a:prstGeom prst="rect">
            <a:avLst/>
          </a:prstGeom>
          <a:noFill/>
        </p:spPr>
        <p:txBody>
          <a:bodyPr wrap="square" rtlCol="0">
            <a:spAutoFit/>
          </a:bodyPr>
          <a:p>
            <a:pPr defTabSz="457200"/>
            <a:r>
              <a:rPr kumimoji="1" lang="en-US" altLang="zh-CN" sz="2800" dirty="0">
                <a:solidFill>
                  <a:srgbClr val="FFFFFF"/>
                </a:solidFill>
                <a:latin typeface="微软雅黑" panose="020B0503020204020204" charset="-122"/>
                <a:ea typeface="微软雅黑" panose="020B0503020204020204" charset="-122"/>
              </a:rPr>
              <a:t>02</a:t>
            </a:r>
            <a:endParaRPr kumimoji="1" lang="zh-CN" altLang="en-US" sz="2800" dirty="0">
              <a:solidFill>
                <a:srgbClr val="FFFFFF"/>
              </a:solidFill>
              <a:latin typeface="微软雅黑" panose="020B0503020204020204" charset="-122"/>
              <a:ea typeface="微软雅黑" panose="020B0503020204020204" charset="-122"/>
            </a:endParaRPr>
          </a:p>
        </p:txBody>
      </p:sp>
      <p:grpSp>
        <p:nvGrpSpPr>
          <p:cNvPr id="3" name="组合 2"/>
          <p:cNvGrpSpPr/>
          <p:nvPr>
            <p:custDataLst>
              <p:tags r:id="rId12"/>
            </p:custDataLst>
          </p:nvPr>
        </p:nvGrpSpPr>
        <p:grpSpPr>
          <a:xfrm>
            <a:off x="5332550" y="1961822"/>
            <a:ext cx="4944461" cy="905004"/>
            <a:chOff x="5395291" y="1708798"/>
            <a:chExt cx="4944461" cy="1058354"/>
          </a:xfrm>
        </p:grpSpPr>
        <p:sp>
          <p:nvSpPr>
            <p:cNvPr id="37" name="矩形 36"/>
            <p:cNvSpPr/>
            <p:nvPr>
              <p:custDataLst>
                <p:tags r:id="rId13"/>
              </p:custDataLst>
            </p:nvPr>
          </p:nvSpPr>
          <p:spPr>
            <a:xfrm>
              <a:off x="5395291" y="1708798"/>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40" name="直线连接符 39"/>
            <p:cNvCxnSpPr/>
            <p:nvPr>
              <p:custDataLst>
                <p:tags r:id="rId14"/>
              </p:custDataLst>
            </p:nvPr>
          </p:nvCxnSpPr>
          <p:spPr>
            <a:xfrm>
              <a:off x="5395292" y="1708798"/>
              <a:ext cx="0" cy="1058354"/>
            </a:xfrm>
            <a:prstGeom prst="line">
              <a:avLst/>
            </a:prstGeom>
            <a:ln w="25400">
              <a:solidFill>
                <a:srgbClr val="2196F3"/>
              </a:solidFill>
            </a:ln>
          </p:spPr>
          <p:style>
            <a:lnRef idx="1">
              <a:srgbClr val="2196F3"/>
            </a:lnRef>
            <a:fillRef idx="0">
              <a:srgbClr val="2196F3"/>
            </a:fillRef>
            <a:effectRef idx="0">
              <a:srgbClr val="2196F3"/>
            </a:effectRef>
            <a:fontRef idx="minor">
              <a:srgbClr val="222222"/>
            </a:fontRef>
          </p:style>
        </p:cxnSp>
      </p:grpSp>
      <p:grpSp>
        <p:nvGrpSpPr>
          <p:cNvPr id="56" name="组合 55"/>
          <p:cNvGrpSpPr/>
          <p:nvPr>
            <p:custDataLst>
              <p:tags r:id="rId15"/>
            </p:custDataLst>
          </p:nvPr>
        </p:nvGrpSpPr>
        <p:grpSpPr>
          <a:xfrm>
            <a:off x="5739105" y="3093630"/>
            <a:ext cx="4944461" cy="905004"/>
            <a:chOff x="5395291" y="1708798"/>
            <a:chExt cx="4944461" cy="1058354"/>
          </a:xfrm>
        </p:grpSpPr>
        <p:sp>
          <p:nvSpPr>
            <p:cNvPr id="59" name="矩形 58"/>
            <p:cNvSpPr/>
            <p:nvPr>
              <p:custDataLst>
                <p:tags r:id="rId16"/>
              </p:custDataLst>
            </p:nvPr>
          </p:nvSpPr>
          <p:spPr>
            <a:xfrm>
              <a:off x="5395291" y="1708798"/>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0" name="直线连接符 59"/>
            <p:cNvCxnSpPr/>
            <p:nvPr>
              <p:custDataLst>
                <p:tags r:id="rId17"/>
              </p:custDataLst>
            </p:nvPr>
          </p:nvCxnSpPr>
          <p:spPr>
            <a:xfrm>
              <a:off x="5395292" y="1708798"/>
              <a:ext cx="0" cy="1058354"/>
            </a:xfrm>
            <a:prstGeom prst="line">
              <a:avLst/>
            </a:prstGeom>
            <a:ln w="25400">
              <a:solidFill>
                <a:srgbClr val="009587"/>
              </a:solidFill>
            </a:ln>
          </p:spPr>
          <p:style>
            <a:lnRef idx="1">
              <a:srgbClr val="2196F3"/>
            </a:lnRef>
            <a:fillRef idx="0">
              <a:srgbClr val="2196F3"/>
            </a:fillRef>
            <a:effectRef idx="0">
              <a:srgbClr val="2196F3"/>
            </a:effectRef>
            <a:fontRef idx="minor">
              <a:srgbClr val="222222"/>
            </a:fontRef>
          </p:style>
        </p:cxnSp>
      </p:grpSp>
      <p:grpSp>
        <p:nvGrpSpPr>
          <p:cNvPr id="62" name="组合 61"/>
          <p:cNvGrpSpPr/>
          <p:nvPr>
            <p:custDataLst>
              <p:tags r:id="rId18"/>
            </p:custDataLst>
          </p:nvPr>
        </p:nvGrpSpPr>
        <p:grpSpPr>
          <a:xfrm>
            <a:off x="6145660" y="4225438"/>
            <a:ext cx="4944461" cy="905004"/>
            <a:chOff x="5395291" y="1708798"/>
            <a:chExt cx="4944461" cy="1058354"/>
          </a:xfrm>
        </p:grpSpPr>
        <p:sp>
          <p:nvSpPr>
            <p:cNvPr id="65" name="矩形 64"/>
            <p:cNvSpPr/>
            <p:nvPr>
              <p:custDataLst>
                <p:tags r:id="rId19"/>
              </p:custDataLst>
            </p:nvPr>
          </p:nvSpPr>
          <p:spPr>
            <a:xfrm>
              <a:off x="5395291" y="1708798"/>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66" name="直线连接符 65"/>
            <p:cNvCxnSpPr/>
            <p:nvPr>
              <p:custDataLst>
                <p:tags r:id="rId20"/>
              </p:custDataLst>
            </p:nvPr>
          </p:nvCxnSpPr>
          <p:spPr>
            <a:xfrm>
              <a:off x="5395292" y="1708798"/>
              <a:ext cx="0" cy="1058354"/>
            </a:xfrm>
            <a:prstGeom prst="line">
              <a:avLst/>
            </a:prstGeom>
            <a:ln w="25400">
              <a:solidFill>
                <a:srgbClr val="8BC34A"/>
              </a:solidFill>
            </a:ln>
          </p:spPr>
          <p:style>
            <a:lnRef idx="1">
              <a:srgbClr val="2196F3"/>
            </a:lnRef>
            <a:fillRef idx="0">
              <a:srgbClr val="2196F3"/>
            </a:fillRef>
            <a:effectRef idx="0">
              <a:srgbClr val="2196F3"/>
            </a:effectRef>
            <a:fontRef idx="minor">
              <a:srgbClr val="222222"/>
            </a:fontRef>
          </p:style>
        </p:cxnSp>
      </p:grpSp>
      <p:grpSp>
        <p:nvGrpSpPr>
          <p:cNvPr id="68" name="组合 67"/>
          <p:cNvGrpSpPr/>
          <p:nvPr>
            <p:custDataLst>
              <p:tags r:id="rId21"/>
            </p:custDataLst>
          </p:nvPr>
        </p:nvGrpSpPr>
        <p:grpSpPr>
          <a:xfrm>
            <a:off x="6552214" y="5357246"/>
            <a:ext cx="4944461" cy="905004"/>
            <a:chOff x="5395291" y="1708798"/>
            <a:chExt cx="4944461" cy="1058354"/>
          </a:xfrm>
        </p:grpSpPr>
        <p:sp>
          <p:nvSpPr>
            <p:cNvPr id="71" name="矩形 70"/>
            <p:cNvSpPr/>
            <p:nvPr>
              <p:custDataLst>
                <p:tags r:id="rId22"/>
              </p:custDataLst>
            </p:nvPr>
          </p:nvSpPr>
          <p:spPr>
            <a:xfrm>
              <a:off x="5395291" y="1708798"/>
              <a:ext cx="4944461" cy="1058354"/>
            </a:xfrm>
            <a:prstGeom prst="rect">
              <a:avLst/>
            </a:prstGeom>
            <a:solidFill>
              <a:srgbClr val="FFFFFF">
                <a:lumMod val="9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defTabSz="457200"/>
              <a:endParaRPr kumimoji="1" lang="zh-CN" altLang="en-US">
                <a:solidFill>
                  <a:srgbClr val="FFFFFF"/>
                </a:solidFill>
                <a:latin typeface="微软雅黑" panose="020B0503020204020204" charset="-122"/>
                <a:ea typeface="微软雅黑" panose="020B0503020204020204" charset="-122"/>
              </a:endParaRPr>
            </a:p>
          </p:txBody>
        </p:sp>
        <p:cxnSp>
          <p:nvCxnSpPr>
            <p:cNvPr id="72" name="直线连接符 71"/>
            <p:cNvCxnSpPr/>
            <p:nvPr>
              <p:custDataLst>
                <p:tags r:id="rId23"/>
              </p:custDataLst>
            </p:nvPr>
          </p:nvCxnSpPr>
          <p:spPr>
            <a:xfrm>
              <a:off x="5395292" y="1708798"/>
              <a:ext cx="0" cy="1058354"/>
            </a:xfrm>
            <a:prstGeom prst="line">
              <a:avLst/>
            </a:prstGeom>
            <a:ln w="25400">
              <a:solidFill>
                <a:srgbClr val="CDDC39"/>
              </a:solidFill>
            </a:ln>
          </p:spPr>
          <p:style>
            <a:lnRef idx="1">
              <a:srgbClr val="2196F3"/>
            </a:lnRef>
            <a:fillRef idx="0">
              <a:srgbClr val="2196F3"/>
            </a:fillRef>
            <a:effectRef idx="0">
              <a:srgbClr val="2196F3"/>
            </a:effectRef>
            <a:fontRef idx="minor">
              <a:srgbClr val="222222"/>
            </a:fontRef>
          </p:style>
        </p:cxnSp>
      </p:grpSp>
      <p:sp>
        <p:nvSpPr>
          <p:cNvPr id="51" name="文本框 50"/>
          <p:cNvSpPr txBox="1"/>
          <p:nvPr>
            <p:custDataLst>
              <p:tags r:id="rId24"/>
            </p:custDataLst>
          </p:nvPr>
        </p:nvSpPr>
        <p:spPr>
          <a:xfrm>
            <a:off x="5431091" y="2085195"/>
            <a:ext cx="4845920" cy="683264"/>
          </a:xfrm>
          <a:prstGeom prst="rect">
            <a:avLst/>
          </a:prstGeom>
          <a:noFill/>
        </p:spPr>
        <p:txBody>
          <a:bodyPr wrap="square" rtlCol="0" anchor="ctr" anchorCtr="0">
            <a:normAutofit/>
          </a:bodyPr>
          <a:p>
            <a:r>
              <a:rPr lang="zh-CN" altLang="en-US" spc="150" dirty="0">
                <a:latin typeface="微软雅黑" panose="020B0503020204020204" charset="-122"/>
                <a:ea typeface="微软雅黑" panose="020B0503020204020204" charset="-122"/>
              </a:rPr>
              <a:t>1. 创业能促进经济发展</a:t>
            </a:r>
            <a:endParaRPr lang="zh-CN" altLang="en-US" spc="150" dirty="0">
              <a:latin typeface="微软雅黑" panose="020B0503020204020204" charset="-122"/>
              <a:ea typeface="微软雅黑" panose="020B0503020204020204" charset="-122"/>
            </a:endParaRPr>
          </a:p>
        </p:txBody>
      </p:sp>
      <p:sp>
        <p:nvSpPr>
          <p:cNvPr id="52" name="文本框 51"/>
          <p:cNvSpPr txBox="1"/>
          <p:nvPr>
            <p:custDataLst>
              <p:tags r:id="rId25"/>
            </p:custDataLst>
          </p:nvPr>
        </p:nvSpPr>
        <p:spPr>
          <a:xfrm>
            <a:off x="5805512" y="3205600"/>
            <a:ext cx="4845920" cy="683264"/>
          </a:xfrm>
          <a:prstGeom prst="rect">
            <a:avLst/>
          </a:prstGeom>
          <a:noFill/>
        </p:spPr>
        <p:txBody>
          <a:bodyPr wrap="square" rtlCol="0" anchor="ctr" anchorCtr="0">
            <a:normAutofit/>
          </a:bodyPr>
          <a:p>
            <a:r>
              <a:rPr lang="zh-CN" altLang="en-US" spc="150">
                <a:latin typeface="微软雅黑" panose="020B0503020204020204" charset="-122"/>
                <a:ea typeface="微软雅黑" panose="020B0503020204020204" charset="-122"/>
              </a:rPr>
              <a:t>2. 创业能促进就业</a:t>
            </a:r>
            <a:endParaRPr lang="zh-CN" altLang="en-US" spc="150">
              <a:latin typeface="微软雅黑" panose="020B0503020204020204" charset="-122"/>
              <a:ea typeface="微软雅黑" panose="020B0503020204020204" charset="-122"/>
            </a:endParaRPr>
          </a:p>
        </p:txBody>
      </p:sp>
      <p:sp>
        <p:nvSpPr>
          <p:cNvPr id="53" name="文本框 52"/>
          <p:cNvSpPr txBox="1"/>
          <p:nvPr>
            <p:custDataLst>
              <p:tags r:id="rId26"/>
            </p:custDataLst>
          </p:nvPr>
        </p:nvSpPr>
        <p:spPr>
          <a:xfrm>
            <a:off x="6194931" y="4336308"/>
            <a:ext cx="4845920" cy="683264"/>
          </a:xfrm>
          <a:prstGeom prst="rect">
            <a:avLst/>
          </a:prstGeom>
          <a:noFill/>
        </p:spPr>
        <p:txBody>
          <a:bodyPr wrap="square" rtlCol="0" anchor="ctr" anchorCtr="0">
            <a:normAutofit/>
          </a:bodyPr>
          <a:p>
            <a:r>
              <a:rPr lang="zh-CN" altLang="en-US" spc="150">
                <a:latin typeface="微软雅黑" panose="020B0503020204020204" charset="-122"/>
                <a:ea typeface="微软雅黑" panose="020B0503020204020204" charset="-122"/>
              </a:rPr>
              <a:t>3. 创业有利于提高科技创新能力、优化产业结构、加快实现国家经济结构转型</a:t>
            </a:r>
            <a:endParaRPr lang="zh-CN" altLang="en-US" spc="150">
              <a:latin typeface="微软雅黑" panose="020B0503020204020204" charset="-122"/>
              <a:ea typeface="微软雅黑" panose="020B0503020204020204" charset="-122"/>
            </a:endParaRPr>
          </a:p>
        </p:txBody>
      </p:sp>
      <p:sp>
        <p:nvSpPr>
          <p:cNvPr id="54" name="文本框 53"/>
          <p:cNvSpPr txBox="1"/>
          <p:nvPr>
            <p:custDataLst>
              <p:tags r:id="rId27"/>
            </p:custDataLst>
          </p:nvPr>
        </p:nvSpPr>
        <p:spPr>
          <a:xfrm>
            <a:off x="6601485" y="5468116"/>
            <a:ext cx="4845920" cy="683264"/>
          </a:xfrm>
          <a:prstGeom prst="rect">
            <a:avLst/>
          </a:prstGeom>
          <a:noFill/>
        </p:spPr>
        <p:txBody>
          <a:bodyPr wrap="square" rtlCol="0" anchor="ctr" anchorCtr="0">
            <a:normAutofit/>
          </a:bodyPr>
          <a:p>
            <a:r>
              <a:rPr lang="zh-CN" altLang="en-US" spc="150">
                <a:latin typeface="微软雅黑" panose="020B0503020204020204" charset="-122"/>
                <a:ea typeface="微软雅黑" panose="020B0503020204020204" charset="-122"/>
              </a:rPr>
              <a:t>4. 创业能培养一大批精英人才</a:t>
            </a:r>
            <a:endParaRPr lang="zh-CN" altLang="en-US" spc="150">
              <a:latin typeface="微软雅黑" panose="020B0503020204020204" charset="-122"/>
              <a:ea typeface="微软雅黑" panose="020B0503020204020204" charset="-122"/>
            </a:endParaRPr>
          </a:p>
        </p:txBody>
      </p:sp>
      <p:sp>
        <p:nvSpPr>
          <p:cNvPr id="34" name="TextBox 5"/>
          <p:cNvSpPr txBox="1"/>
          <p:nvPr>
            <p:custDataLst>
              <p:tags r:id="rId28"/>
            </p:custDataLst>
          </p:nvPr>
        </p:nvSpPr>
        <p:spPr>
          <a:xfrm>
            <a:off x="457200" y="608608"/>
            <a:ext cx="11277600" cy="523220"/>
          </a:xfrm>
          <a:prstGeom prst="rect">
            <a:avLst/>
          </a:prstGeom>
          <a:noFill/>
        </p:spPr>
        <p:txBody>
          <a:bodyPr wrap="square" rtlCol="0">
            <a:normAutofit fontScale="90000"/>
          </a:bodyPr>
          <a:p>
            <a:pPr algn="r" defTabSz="457200"/>
            <a:r>
              <a:rPr lang="zh-CN" altLang="en-US" sz="2800" b="1" spc="300" dirty="0">
                <a:solidFill>
                  <a:srgbClr val="222222"/>
                </a:solidFill>
                <a:latin typeface="微软雅黑" panose="020B0503020204020204" charset="-122"/>
                <a:ea typeface="微软雅黑" panose="020B0503020204020204" charset="-122"/>
              </a:rPr>
              <a:t>（一）社会意义</a:t>
            </a:r>
            <a:endParaRPr lang="zh-CN" altLang="en-US" sz="2800" b="1" spc="300" dirty="0">
              <a:solidFill>
                <a:srgbClr val="222222"/>
              </a:solidFill>
              <a:latin typeface="微软雅黑" panose="020B0503020204020204" charset="-122"/>
              <a:ea typeface="微软雅黑" panose="020B0503020204020204" charset="-122"/>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任意多边形 28"/>
          <p:cNvSpPr/>
          <p:nvPr>
            <p:custDataLst>
              <p:tags r:id="rId1"/>
            </p:custDataLst>
          </p:nvPr>
        </p:nvSpPr>
        <p:spPr bwMode="auto">
          <a:xfrm>
            <a:off x="1794668" y="340995"/>
            <a:ext cx="7370763" cy="4549776"/>
          </a:xfrm>
          <a:custGeom>
            <a:avLst/>
            <a:gdLst>
              <a:gd name="T0" fmla="*/ 19344 w 19344"/>
              <a:gd name="T1" fmla="*/ 0 h 11937"/>
              <a:gd name="T2" fmla="*/ 16060 w 19344"/>
              <a:gd name="T3" fmla="*/ 7683 h 11937"/>
              <a:gd name="T4" fmla="*/ 14624 w 19344"/>
              <a:gd name="T5" fmla="*/ 5998 h 11937"/>
              <a:gd name="T6" fmla="*/ 0 w 19344"/>
              <a:gd name="T7" fmla="*/ 9554 h 11937"/>
              <a:gd name="T8" fmla="*/ 12620 w 19344"/>
              <a:gd name="T9" fmla="*/ 3647 h 11937"/>
              <a:gd name="T10" fmla="*/ 11335 w 19344"/>
              <a:gd name="T11" fmla="*/ 2139 h 11937"/>
              <a:gd name="T12" fmla="*/ 19344 w 19344"/>
              <a:gd name="T13" fmla="*/ 0 h 11937"/>
            </a:gdLst>
            <a:ahLst/>
            <a:cxnLst>
              <a:cxn ang="0">
                <a:pos x="T0" y="T1"/>
              </a:cxn>
              <a:cxn ang="0">
                <a:pos x="T2" y="T3"/>
              </a:cxn>
              <a:cxn ang="0">
                <a:pos x="T4" y="T5"/>
              </a:cxn>
              <a:cxn ang="0">
                <a:pos x="T6" y="T7"/>
              </a:cxn>
              <a:cxn ang="0">
                <a:pos x="T8" y="T9"/>
              </a:cxn>
              <a:cxn ang="0">
                <a:pos x="T10" y="T11"/>
              </a:cxn>
              <a:cxn ang="0">
                <a:pos x="T12" y="T13"/>
              </a:cxn>
            </a:cxnLst>
            <a:rect l="0" t="0" r="r" b="b"/>
            <a:pathLst>
              <a:path w="19344" h="11937">
                <a:moveTo>
                  <a:pt x="19344" y="0"/>
                </a:moveTo>
                <a:lnTo>
                  <a:pt x="16060" y="7683"/>
                </a:lnTo>
                <a:lnTo>
                  <a:pt x="14624" y="5998"/>
                </a:lnTo>
                <a:cubicBezTo>
                  <a:pt x="13852" y="6566"/>
                  <a:pt x="6390" y="11937"/>
                  <a:pt x="0" y="9554"/>
                </a:cubicBezTo>
                <a:cubicBezTo>
                  <a:pt x="0" y="9554"/>
                  <a:pt x="5869" y="10083"/>
                  <a:pt x="12620" y="3647"/>
                </a:cubicBezTo>
                <a:lnTo>
                  <a:pt x="11335" y="2139"/>
                </a:lnTo>
                <a:lnTo>
                  <a:pt x="19344" y="0"/>
                </a:lnTo>
                <a:close/>
              </a:path>
            </a:pathLst>
          </a:custGeom>
          <a:solidFill>
            <a:srgbClr val="FFFFFF">
              <a:lumMod val="95000"/>
            </a:srgbClr>
          </a:solidFill>
          <a:ln w="0">
            <a:noFill/>
            <a:prstDash val="solid"/>
            <a:round/>
          </a:ln>
        </p:spPr>
        <p:txBody>
          <a:bodyPr vert="horz" wrap="square" lIns="91440" tIns="45720" rIns="91440" bIns="45720" numCol="1" anchor="t" anchorCtr="0" compatLnSpc="1">
            <a:normAutofit/>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36" name="直接连接符 35"/>
          <p:cNvCxnSpPr>
            <a:stCxn id="8" idx="2"/>
          </p:cNvCxnSpPr>
          <p:nvPr>
            <p:custDataLst>
              <p:tags r:id="rId2"/>
            </p:custDataLst>
          </p:nvPr>
        </p:nvCxnSpPr>
        <p:spPr>
          <a:xfrm>
            <a:off x="8708351" y="832750"/>
            <a:ext cx="0" cy="4666985"/>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sp>
        <p:nvSpPr>
          <p:cNvPr id="8" name="椭圆 7"/>
          <p:cNvSpPr/>
          <p:nvPr>
            <p:custDataLst>
              <p:tags r:id="rId3"/>
            </p:custDataLst>
          </p:nvPr>
        </p:nvSpPr>
        <p:spPr bwMode="auto">
          <a:xfrm>
            <a:off x="8708351" y="521078"/>
            <a:ext cx="622074" cy="622074"/>
          </a:xfrm>
          <a:prstGeom prst="ellipse">
            <a:avLst/>
          </a:prstGeom>
          <a:solidFill>
            <a:srgbClr val="BC3649"/>
          </a:solidFill>
          <a:ln w="38100">
            <a:solidFill>
              <a:srgbClr val="FFFFFF"/>
            </a:solidFill>
          </a:ln>
        </p:spPr>
        <p:style>
          <a:lnRef idx="2">
            <a:srgbClr val="000000"/>
          </a:lnRef>
          <a:fillRef idx="1">
            <a:srgbClr val="FFFFFF"/>
          </a:fillRef>
          <a:effectRef idx="0">
            <a:srgbClr val="000000"/>
          </a:effectRef>
          <a:fontRef idx="minor">
            <a:srgbClr val="000000"/>
          </a:fontRef>
        </p:style>
        <p:txBody>
          <a:bodyPr wrap="square" lIns="91440" tIns="45720" rIns="91440" bIns="45720" rtlCol="0" anchor="ctr">
            <a:normAutofit/>
          </a:bodyPr>
          <a:lstStyle/>
          <a:p>
            <a:pPr algn="ctr"/>
            <a:r>
              <a:rPr lang="en-US" altLang="zh-CN" dirty="0">
                <a:solidFill>
                  <a:srgbClr val="FFFFFF"/>
                </a:solidFill>
                <a:latin typeface="Arial" panose="020B0604020202020204" pitchFamily="34" charset="0"/>
                <a:ea typeface="微软雅黑" panose="020B0503020204020204" charset="-122"/>
                <a:sym typeface="Arial" panose="020B0604020202020204" pitchFamily="34" charset="0"/>
              </a:rPr>
              <a:t>01</a:t>
            </a: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cxnSp>
        <p:nvCxnSpPr>
          <p:cNvPr id="38" name="直接连接符 37"/>
          <p:cNvCxnSpPr>
            <a:stCxn id="30" idx="2"/>
          </p:cNvCxnSpPr>
          <p:nvPr>
            <p:custDataLst>
              <p:tags r:id="rId4"/>
            </p:custDataLst>
          </p:nvPr>
        </p:nvCxnSpPr>
        <p:spPr>
          <a:xfrm>
            <a:off x="5210260" y="3258695"/>
            <a:ext cx="0" cy="2240405"/>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sp>
        <p:nvSpPr>
          <p:cNvPr id="30" name="椭圆 29"/>
          <p:cNvSpPr/>
          <p:nvPr>
            <p:custDataLst>
              <p:tags r:id="rId5"/>
            </p:custDataLst>
          </p:nvPr>
        </p:nvSpPr>
        <p:spPr bwMode="auto">
          <a:xfrm>
            <a:off x="5210260" y="2947658"/>
            <a:ext cx="622074" cy="622074"/>
          </a:xfrm>
          <a:prstGeom prst="ellipse">
            <a:avLst/>
          </a:prstGeom>
          <a:solidFill>
            <a:srgbClr val="6A868F"/>
          </a:solidFill>
          <a:ln w="38100">
            <a:solidFill>
              <a:srgbClr val="FFFFFF"/>
            </a:solidFill>
          </a:ln>
        </p:spPr>
        <p:style>
          <a:lnRef idx="2">
            <a:srgbClr val="000000"/>
          </a:lnRef>
          <a:fillRef idx="1">
            <a:srgbClr val="FFFFFF"/>
          </a:fillRef>
          <a:effectRef idx="0">
            <a:srgbClr val="000000"/>
          </a:effectRef>
          <a:fontRef idx="minor">
            <a:srgbClr val="000000"/>
          </a:fontRef>
        </p:style>
        <p:txBody>
          <a:bodyPr wrap="square" lIns="91440" tIns="45720" rIns="91440" bIns="45720" rtlCol="0" anchor="ctr">
            <a:normAutofit/>
          </a:bodyPr>
          <a:lstStyle/>
          <a:p>
            <a:pPr algn="ctr"/>
            <a:r>
              <a:rPr lang="en-US" altLang="zh-CN" dirty="0">
                <a:solidFill>
                  <a:srgbClr val="FFFFFF"/>
                </a:solidFill>
                <a:latin typeface="Arial" panose="020B0604020202020204" pitchFamily="34" charset="0"/>
                <a:ea typeface="微软雅黑" panose="020B0503020204020204" charset="-122"/>
                <a:sym typeface="Arial" panose="020B0604020202020204" pitchFamily="34" charset="0"/>
              </a:rPr>
              <a:t>02</a:t>
            </a: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cxnSp>
        <p:nvCxnSpPr>
          <p:cNvPr id="44" name="直接连接符 43"/>
          <p:cNvCxnSpPr>
            <a:stCxn id="33" idx="2"/>
          </p:cNvCxnSpPr>
          <p:nvPr>
            <p:custDataLst>
              <p:tags r:id="rId6"/>
            </p:custDataLst>
          </p:nvPr>
        </p:nvCxnSpPr>
        <p:spPr>
          <a:xfrm>
            <a:off x="1712170" y="4099712"/>
            <a:ext cx="0" cy="1399388"/>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sp>
        <p:nvSpPr>
          <p:cNvPr id="33" name="椭圆 32"/>
          <p:cNvSpPr/>
          <p:nvPr>
            <p:custDataLst>
              <p:tags r:id="rId7"/>
            </p:custDataLst>
          </p:nvPr>
        </p:nvSpPr>
        <p:spPr bwMode="auto">
          <a:xfrm>
            <a:off x="1712170" y="3788675"/>
            <a:ext cx="622074" cy="622074"/>
          </a:xfrm>
          <a:prstGeom prst="ellipse">
            <a:avLst/>
          </a:prstGeom>
          <a:solidFill>
            <a:srgbClr val="31778D"/>
          </a:solidFill>
          <a:ln w="38100">
            <a:solidFill>
              <a:srgbClr val="FFFFFF"/>
            </a:solidFill>
          </a:ln>
        </p:spPr>
        <p:style>
          <a:lnRef idx="2">
            <a:srgbClr val="000000"/>
          </a:lnRef>
          <a:fillRef idx="1">
            <a:srgbClr val="FFFFFF"/>
          </a:fillRef>
          <a:effectRef idx="0">
            <a:srgbClr val="000000"/>
          </a:effectRef>
          <a:fontRef idx="minor">
            <a:srgbClr val="000000"/>
          </a:fontRef>
        </p:style>
        <p:txBody>
          <a:bodyPr wrap="square" lIns="91440" tIns="45720" rIns="91440" bIns="45720" rtlCol="0" anchor="ctr">
            <a:normAutofit/>
          </a:bodyPr>
          <a:lstStyle/>
          <a:p>
            <a:pPr algn="ctr"/>
            <a:r>
              <a:rPr lang="en-US" altLang="zh-CN" dirty="0">
                <a:solidFill>
                  <a:srgbClr val="FFFFFF"/>
                </a:solidFill>
                <a:latin typeface="Arial" panose="020B0604020202020204" pitchFamily="34" charset="0"/>
                <a:ea typeface="微软雅黑" panose="020B0503020204020204" charset="-122"/>
                <a:sym typeface="Arial" panose="020B0604020202020204" pitchFamily="34" charset="0"/>
              </a:rPr>
              <a:t>03</a:t>
            </a: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8"/>
            </p:custDataLst>
          </p:nvPr>
        </p:nvSpPr>
        <p:spPr>
          <a:xfrm>
            <a:off x="673100" y="727521"/>
            <a:ext cx="4404659" cy="636270"/>
          </a:xfrm>
          <a:prstGeom prst="rect">
            <a:avLst/>
          </a:prstGeom>
          <a:noFill/>
          <a:ln>
            <a:noFill/>
          </a:ln>
        </p:spPr>
        <p:txBody>
          <a:bodyPr wrap="square" lIns="91440" tIns="45720" rIns="91440" bIns="0" anchor="b" anchorCtr="0">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marL="0" marR="0" lvl="0" indent="0" defTabSz="913765" rtl="0" eaLnBrk="1" fontAlgn="auto" latinLnBrk="0" hangingPunct="1">
              <a:lnSpc>
                <a:spcPct val="120000"/>
              </a:lnSpc>
              <a:spcBef>
                <a:spcPts val="0"/>
              </a:spcBef>
              <a:spcAft>
                <a:spcPts val="0"/>
              </a:spcAft>
              <a:buClrTx/>
              <a:buSzPct val="25000"/>
              <a:buFontTx/>
              <a:buNone/>
              <a:defRPr/>
            </a:pPr>
            <a:r>
              <a:rPr kumimoji="0" lang="en-US" sz="3200" b="1" i="0" u="none" strike="noStrike" kern="1200" cap="none" spc="300" normalizeH="0" noProof="0" dirty="0">
                <a:ln>
                  <a:noFill/>
                </a:ln>
                <a:effectLst/>
                <a:uLnTx/>
                <a:uFillTx/>
                <a:latin typeface="Arial" panose="020B0604020202020204" pitchFamily="34" charset="0"/>
                <a:ea typeface="微软雅黑" panose="020B0503020204020204" charset="-122"/>
                <a:sym typeface="Arial" panose="020B0604020202020204" pitchFamily="34" charset="0"/>
              </a:rPr>
              <a:t>（二）自我价值</a:t>
            </a:r>
            <a:endParaRPr kumimoji="0" lang="en-US" sz="3200" b="1" i="0" u="none" strike="noStrike" kern="1200" cap="none" spc="300" normalizeH="0" noProof="0" dirty="0">
              <a:ln>
                <a:noFill/>
              </a:ln>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9"/>
            </p:custDataLst>
          </p:nvPr>
        </p:nvSpPr>
        <p:spPr>
          <a:xfrm>
            <a:off x="1040765" y="1526540"/>
            <a:ext cx="4036695" cy="1520190"/>
          </a:xfrm>
          <a:prstGeom prst="rect">
            <a:avLst/>
          </a:prstGeom>
          <a:noFill/>
          <a:ln>
            <a:noFill/>
          </a:ln>
        </p:spPr>
        <p:txBody>
          <a:bodyPr wrap="square" lIns="91440" tIns="0" rIns="91440" bIns="45720" anchor="t" anchorCtr="0">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marL="0" marR="0" lvl="0" indent="0" algn="just" defTabSz="913765" rtl="0" eaLnBrk="1" fontAlgn="auto" latinLnBrk="0" hangingPunct="1">
              <a:lnSpc>
                <a:spcPct val="120000"/>
              </a:lnSpc>
              <a:spcBef>
                <a:spcPts val="0"/>
              </a:spcBef>
              <a:spcAft>
                <a:spcPts val="0"/>
              </a:spcAft>
              <a:buClrTx/>
              <a:buSzPct val="25000"/>
              <a:buFontTx/>
              <a:buNone/>
              <a:defRPr/>
            </a:pPr>
            <a:r>
              <a:rPr kumimoji="0" lang="en-US" sz="1600" b="0" i="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rPr>
              <a:t>创业能实现自己的人生价值。实现自己的人生价值是人的潜在创造力向现实创造力转化，能把个人的潜在创造力发挥出来，为社会创造财富。创业实现的人生价值主要体现在以下方面。</a:t>
            </a:r>
            <a:endParaRPr kumimoji="0" lang="en-US" sz="1600" b="0" i="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0"/>
            </p:custDataLst>
          </p:nvPr>
        </p:nvSpPr>
        <p:spPr>
          <a:xfrm>
            <a:off x="5289550" y="4099560"/>
            <a:ext cx="3218180" cy="2405380"/>
          </a:xfrm>
          <a:prstGeom prst="rect">
            <a:avLst/>
          </a:prstGeom>
          <a:noFill/>
        </p:spPr>
        <p:txBody>
          <a:bodyPr wrap="square" lIns="91440" tIns="0" rIns="91440" bIns="45720">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just">
              <a:lnSpc>
                <a:spcPct val="120000"/>
              </a:lnSpc>
              <a:spcBef>
                <a:spcPct val="0"/>
              </a:spcBef>
            </a:pPr>
            <a:r>
              <a:rPr lang="en-US" altLang="zh-CN" sz="1600" dirty="0">
                <a:solidFill>
                  <a:srgbClr val="000000"/>
                </a:solidFill>
                <a:uFillTx/>
                <a:latin typeface="Arial" panose="020B0604020202020204" pitchFamily="34" charset="0"/>
                <a:ea typeface="微软雅黑" panose="020B0503020204020204" charset="-122"/>
                <a:sym typeface="Arial" panose="020B0604020202020204" pitchFamily="34" charset="0"/>
              </a:rPr>
              <a:t>创业者提供产品和服务，并为他人创造就业机会，同时通过参加社会活动形式回馈社会、服务社会。创业者不仅可以通过帮助周围人群获得满足感，还可以通过回馈社会得到公众认同，树立起良好的个人和企业形象，获得一定的社会地位。</a:t>
            </a:r>
            <a:endParaRPr lang="en-US" altLang="zh-CN" sz="1600" dirty="0">
              <a:solidFill>
                <a:srgbClr val="000000"/>
              </a:solidFill>
              <a:uFillTx/>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11"/>
            </p:custDataLst>
          </p:nvPr>
        </p:nvSpPr>
        <p:spPr>
          <a:xfrm>
            <a:off x="5289550" y="3640455"/>
            <a:ext cx="3218180" cy="377825"/>
          </a:xfrm>
          <a:prstGeom prst="rect">
            <a:avLst/>
          </a:prstGeom>
          <a:noFill/>
        </p:spPr>
        <p:txBody>
          <a:bodyPr wrap="square" lIns="91440" tIns="45720" rIns="91440" bIns="0" anchor="ctr">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pPr>
            <a:r>
              <a:rPr lang="en-US" altLang="zh-CN" b="1" dirty="0">
                <a:solidFill>
                  <a:srgbClr val="000000">
                    <a:lumMod val="100000"/>
                  </a:srgbClr>
                </a:solidFill>
                <a:uFillTx/>
                <a:latin typeface="Arial" panose="020B0604020202020204" pitchFamily="34" charset="0"/>
                <a:ea typeface="微软雅黑" panose="020B0503020204020204" charset="-122"/>
                <a:sym typeface="Arial" panose="020B0604020202020204" pitchFamily="34" charset="0"/>
              </a:rPr>
              <a:t>2. 服务社会，</a:t>
            </a:r>
            <a:r>
              <a:rPr lang="en-US" altLang="zh-CN" b="1" dirty="0">
                <a:solidFill>
                  <a:srgbClr val="000000">
                    <a:lumMod val="100000"/>
                  </a:srgbClr>
                </a:solidFill>
                <a:uFillTx/>
                <a:latin typeface="Arial Bold" panose="020B0604020202020204" charset="0"/>
                <a:ea typeface="Microsoft YaHei Bold" panose="020B0503020204020204" charset="-122"/>
                <a:sym typeface="Arial" panose="020B0604020202020204" pitchFamily="34" charset="0"/>
              </a:rPr>
              <a:t>获得</a:t>
            </a:r>
            <a:r>
              <a:rPr lang="en-US" altLang="zh-CN" b="1" dirty="0">
                <a:solidFill>
                  <a:srgbClr val="000000">
                    <a:lumMod val="100000"/>
                  </a:srgbClr>
                </a:solidFill>
                <a:uFillTx/>
                <a:latin typeface="Arial" panose="020B0604020202020204" pitchFamily="34" charset="0"/>
                <a:ea typeface="微软雅黑" panose="020B0503020204020204" charset="-122"/>
                <a:sym typeface="Arial" panose="020B0604020202020204" pitchFamily="34" charset="0"/>
              </a:rPr>
              <a:t>社会认同</a:t>
            </a:r>
            <a:endParaRPr lang="en-US" altLang="zh-CN" b="1" dirty="0">
              <a:solidFill>
                <a:srgbClr val="000000">
                  <a:lumMod val="100000"/>
                </a:srgbClr>
              </a:solidFill>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12"/>
            </p:custDataLst>
          </p:nvPr>
        </p:nvSpPr>
        <p:spPr>
          <a:xfrm>
            <a:off x="1794510" y="5018405"/>
            <a:ext cx="3102610" cy="1815465"/>
          </a:xfrm>
          <a:prstGeom prst="rect">
            <a:avLst/>
          </a:prstGeom>
          <a:noFill/>
        </p:spPr>
        <p:txBody>
          <a:bodyPr wrap="square" lIns="91440" tIns="0" rIns="91440" bIns="45720">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just">
              <a:lnSpc>
                <a:spcPct val="120000"/>
              </a:lnSpc>
              <a:spcBef>
                <a:spcPct val="0"/>
              </a:spcBef>
            </a:pPr>
            <a:r>
              <a:rPr lang="en-US" altLang="zh-CN" sz="1600" dirty="0">
                <a:solidFill>
                  <a:srgbClr val="000000"/>
                </a:solidFill>
                <a:uFillTx/>
                <a:latin typeface="Arial" panose="020B0604020202020204" pitchFamily="34" charset="0"/>
                <a:ea typeface="微软雅黑" panose="020B0503020204020204" charset="-122"/>
                <a:sym typeface="Arial" panose="020B0604020202020204" pitchFamily="34" charset="0"/>
              </a:rPr>
              <a:t>大学毕业生在创业过程中，遭遇困难和挫折，甚至失败都在所难免，这就要求自主创业的大学毕业生具备顽强的意志和良好的品格，勇于承担风险，独立自强，艰苦拼搏。</a:t>
            </a:r>
            <a:endParaRPr lang="en-US" altLang="zh-CN" sz="1600" dirty="0">
              <a:solidFill>
                <a:srgbClr val="000000"/>
              </a:solidFill>
              <a:uFillTx/>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13"/>
            </p:custDataLst>
          </p:nvPr>
        </p:nvSpPr>
        <p:spPr>
          <a:xfrm>
            <a:off x="1749425" y="4525328"/>
            <a:ext cx="3018155" cy="377825"/>
          </a:xfrm>
          <a:prstGeom prst="rect">
            <a:avLst/>
          </a:prstGeom>
          <a:noFill/>
        </p:spPr>
        <p:txBody>
          <a:bodyPr wrap="square" lIns="91440" tIns="45720" rIns="91440" bIns="0" anchor="ctr">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pPr>
            <a:r>
              <a:rPr lang="en-US" altLang="zh-CN" b="1" dirty="0">
                <a:solidFill>
                  <a:srgbClr val="000000">
                    <a:lumMod val="100000"/>
                  </a:srgbClr>
                </a:solidFill>
                <a:uFillTx/>
                <a:latin typeface="Arial Bold" panose="020B0604020202020204" charset="0"/>
                <a:ea typeface="Microsoft YaHei Bold" panose="020B0503020204020204" charset="-122"/>
                <a:sym typeface="Arial" panose="020B0604020202020204" pitchFamily="34" charset="0"/>
              </a:rPr>
              <a:t>3. 自立自强，培养良好作风</a:t>
            </a:r>
            <a:endParaRPr lang="en-US" altLang="zh-CN" b="1" dirty="0">
              <a:solidFill>
                <a:srgbClr val="000000">
                  <a:lumMod val="100000"/>
                </a:srgbClr>
              </a:solidFill>
              <a:uFillTx/>
              <a:latin typeface="Arial Bold" panose="020B0604020202020204" charset="0"/>
              <a:ea typeface="Microsoft YaHei Bold" panose="020B0503020204020204" charset="-122"/>
              <a:sym typeface="Arial" panose="020B0604020202020204" pitchFamily="34" charset="0"/>
            </a:endParaRPr>
          </a:p>
        </p:txBody>
      </p:sp>
      <p:sp>
        <p:nvSpPr>
          <p:cNvPr id="23" name="文本框 22"/>
          <p:cNvSpPr txBox="1"/>
          <p:nvPr>
            <p:custDataLst>
              <p:tags r:id="rId14"/>
            </p:custDataLst>
          </p:nvPr>
        </p:nvSpPr>
        <p:spPr>
          <a:xfrm>
            <a:off x="8799830" y="1614170"/>
            <a:ext cx="2700000" cy="3564890"/>
          </a:xfrm>
          <a:prstGeom prst="rect">
            <a:avLst/>
          </a:prstGeom>
          <a:noFill/>
        </p:spPr>
        <p:txBody>
          <a:bodyPr wrap="square" lIns="91440" tIns="0" rIns="91440" bIns="45720">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just">
              <a:lnSpc>
                <a:spcPct val="130000"/>
              </a:lnSpc>
              <a:spcBef>
                <a:spcPts val="0"/>
              </a:spcBef>
              <a:spcAft>
                <a:spcPts val="0"/>
              </a:spcAft>
            </a:pPr>
            <a:r>
              <a:rPr lang="en-US" altLang="zh-CN" sz="1600" dirty="0">
                <a:solidFill>
                  <a:srgbClr val="000000"/>
                </a:solidFill>
                <a:uFillTx/>
                <a:latin typeface="Arial" panose="020B0604020202020204" pitchFamily="34" charset="0"/>
                <a:ea typeface="微软雅黑" panose="020B0503020204020204" charset="-122"/>
                <a:sym typeface="Arial" panose="020B0604020202020204" pitchFamily="34" charset="0"/>
              </a:rPr>
              <a:t>自主创业会给你一种完全控制自己命运的感觉：可以每天做自己喜欢的工作，自主地做出决定，充分支配自己的时间和生活，自由地发挥自己的知识、技术和才干等，摆脱作为打工者的时间不自由、呆板制度的束缚。创业成功所带来的成就感和满足感会远远大于拥有实际物质财富所带来的。</a:t>
            </a:r>
            <a:endParaRPr lang="en-US" altLang="zh-CN" sz="1600" dirty="0">
              <a:solidFill>
                <a:srgbClr val="000000"/>
              </a:solidFill>
              <a:uFillTx/>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5"/>
            </p:custDataLst>
          </p:nvPr>
        </p:nvSpPr>
        <p:spPr>
          <a:xfrm>
            <a:off x="8799830" y="1148398"/>
            <a:ext cx="2700000" cy="377825"/>
          </a:xfrm>
          <a:prstGeom prst="rect">
            <a:avLst/>
          </a:prstGeom>
          <a:noFill/>
        </p:spPr>
        <p:txBody>
          <a:bodyPr wrap="square" lIns="91440" tIns="45720" rIns="91440" bIns="0" anchor="ctr">
            <a:sp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nSpc>
                <a:spcPct val="120000"/>
              </a:lnSpc>
            </a:pPr>
            <a:r>
              <a:rPr lang="en-US" altLang="zh-CN" b="1" dirty="0">
                <a:solidFill>
                  <a:srgbClr val="000000">
                    <a:lumMod val="100000"/>
                  </a:srgbClr>
                </a:solidFill>
                <a:uFillTx/>
                <a:latin typeface="Arial Bold" panose="020B0604020202020204" charset="0"/>
                <a:ea typeface="Microsoft YaHei Bold" panose="020B0503020204020204" charset="-122"/>
                <a:sym typeface="Arial" panose="020B0604020202020204" pitchFamily="34" charset="0"/>
              </a:rPr>
              <a:t>1. 自我发展，自我满足</a:t>
            </a:r>
            <a:endParaRPr lang="en-US" altLang="zh-CN" b="1" dirty="0">
              <a:solidFill>
                <a:srgbClr val="000000">
                  <a:lumMod val="100000"/>
                </a:srgbClr>
              </a:solidFill>
              <a:uFillTx/>
              <a:latin typeface="Arial Bold" panose="020B0604020202020204" charset="0"/>
              <a:ea typeface="Microsoft YaHei Bold" panose="020B0503020204020204" charset="-122"/>
              <a:sym typeface="Arial" panose="020B0604020202020204" pitchFamily="34" charset="0"/>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任意多边形: 形状 17"/>
          <p:cNvSpPr/>
          <p:nvPr>
            <p:custDataLst>
              <p:tags r:id="rId1"/>
            </p:custDataLst>
          </p:nvPr>
        </p:nvSpPr>
        <p:spPr>
          <a:xfrm>
            <a:off x="0" y="-2"/>
            <a:ext cx="3546173" cy="6858002"/>
          </a:xfrm>
          <a:custGeom>
            <a:avLst/>
            <a:gdLst>
              <a:gd name="connsiteX0" fmla="*/ 117172 w 3546173"/>
              <a:gd name="connsiteY0" fmla="*/ 0 h 6858002"/>
              <a:gd name="connsiteX1" fmla="*/ 3546173 w 3546173"/>
              <a:gd name="connsiteY1" fmla="*/ 3429001 h 6858002"/>
              <a:gd name="connsiteX2" fmla="*/ 117172 w 3546173"/>
              <a:gd name="connsiteY2" fmla="*/ 6858002 h 6858002"/>
              <a:gd name="connsiteX3" fmla="*/ 0 w 3546173"/>
              <a:gd name="connsiteY3" fmla="*/ 6855039 h 6858002"/>
              <a:gd name="connsiteX4" fmla="*/ 0 w 3546173"/>
              <a:gd name="connsiteY4" fmla="*/ 5125721 h 6858002"/>
              <a:gd name="connsiteX5" fmla="*/ 117172 w 3546173"/>
              <a:gd name="connsiteY5" fmla="*/ 5131637 h 6858002"/>
              <a:gd name="connsiteX6" fmla="*/ 1819808 w 3546173"/>
              <a:gd name="connsiteY6" fmla="*/ 3429001 h 6858002"/>
              <a:gd name="connsiteX7" fmla="*/ 117172 w 3546173"/>
              <a:gd name="connsiteY7" fmla="*/ 1726365 h 6858002"/>
              <a:gd name="connsiteX8" fmla="*/ 0 w 3546173"/>
              <a:gd name="connsiteY8" fmla="*/ 1732282 h 6858002"/>
              <a:gd name="connsiteX9" fmla="*/ 0 w 3546173"/>
              <a:gd name="connsiteY9" fmla="*/ 2963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46173" h="6858002">
                <a:moveTo>
                  <a:pt x="117172" y="0"/>
                </a:moveTo>
                <a:cubicBezTo>
                  <a:pt x="2010957" y="0"/>
                  <a:pt x="3546173" y="1535216"/>
                  <a:pt x="3546173" y="3429001"/>
                </a:cubicBezTo>
                <a:cubicBezTo>
                  <a:pt x="3546173" y="5322786"/>
                  <a:pt x="2010957" y="6858002"/>
                  <a:pt x="117172" y="6858002"/>
                </a:cubicBezTo>
                <a:lnTo>
                  <a:pt x="0" y="6855039"/>
                </a:lnTo>
                <a:lnTo>
                  <a:pt x="0" y="5125721"/>
                </a:lnTo>
                <a:lnTo>
                  <a:pt x="117172" y="5131637"/>
                </a:lnTo>
                <a:cubicBezTo>
                  <a:pt x="1057512" y="5131637"/>
                  <a:pt x="1819808" y="4369341"/>
                  <a:pt x="1819808" y="3429001"/>
                </a:cubicBezTo>
                <a:cubicBezTo>
                  <a:pt x="1819808" y="2488661"/>
                  <a:pt x="1057512" y="1726365"/>
                  <a:pt x="117172" y="1726365"/>
                </a:cubicBezTo>
                <a:lnTo>
                  <a:pt x="0" y="1732282"/>
                </a:lnTo>
                <a:lnTo>
                  <a:pt x="0" y="2963"/>
                </a:lnTo>
                <a:close/>
              </a:path>
            </a:pathLst>
          </a:custGeom>
          <a:solidFill>
            <a:srgbClr val="FFFFFF">
              <a:lumMod val="65000"/>
              <a:alpha val="3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15" name="任意多边形: 形状 14"/>
          <p:cNvSpPr/>
          <p:nvPr>
            <p:custDataLst>
              <p:tags r:id="rId2"/>
            </p:custDataLst>
          </p:nvPr>
        </p:nvSpPr>
        <p:spPr>
          <a:xfrm flipH="1">
            <a:off x="9724571" y="0"/>
            <a:ext cx="2467428" cy="2466211"/>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rgbClr val="FFFFFF">
              <a:lumMod val="65000"/>
              <a:alpha val="3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20" name="矩形 19"/>
          <p:cNvSpPr/>
          <p:nvPr>
            <p:custDataLst>
              <p:tags r:id="rId3"/>
            </p:custDataLst>
          </p:nvPr>
        </p:nvSpPr>
        <p:spPr>
          <a:xfrm>
            <a:off x="0" y="2155947"/>
            <a:ext cx="12192000" cy="4058433"/>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2" name="文本框 1"/>
          <p:cNvSpPr txBox="1"/>
          <p:nvPr>
            <p:custDataLst>
              <p:tags r:id="rId4"/>
            </p:custDataLst>
          </p:nvPr>
        </p:nvSpPr>
        <p:spPr>
          <a:xfrm>
            <a:off x="525417" y="2520193"/>
            <a:ext cx="8185150" cy="3329940"/>
          </a:xfrm>
          <a:prstGeom prst="rect">
            <a:avLst/>
          </a:prstGeom>
          <a:noFill/>
        </p:spPr>
        <p:txBody>
          <a:bodyPr wrap="square" lIns="90000" tIns="46800" rIns="90000" bIns="46800" rtlCol="0" anchor="ctr" anchorCtr="0">
            <a:sp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buSzPct val="100000"/>
            </a:pPr>
            <a:r>
              <a:rPr lang="zh-CN" altLang="en-US" sz="1800" spc="0">
                <a:solidFill>
                  <a:srgbClr val="000000">
                    <a:lumMod val="75000"/>
                    <a:lumOff val="25000"/>
                  </a:srgbClr>
                </a:solidFill>
                <a:uFillTx/>
                <a:latin typeface="Arial" panose="020B0604020202020204" pitchFamily="34" charset="0"/>
                <a:ea typeface="微软雅黑" panose="020B0503020204020204" charset="-122"/>
              </a:rPr>
              <a:t>创业是就业的高级形式，是换一种方式给自己“打工”，是职业生涯的新起点。在人生的旅途上，每个人都要经历不同的机遇选择与成才之路的选择。作为21 世纪的求职者，正处在社会变革时期，面对激烈的竞争和挑战，掌握创业本领，开拓就业的新领域，无疑能缔造一条崭新的成才之路。在就业过程中创业，在创业过程中就业，这就是就业与创业的辩证法。就业就是要让“无业者有业”；有了职业，还要在职业生活中建立自己的目标和追求，做到“有业者乐业”；只有热心于自己所从事职业的人，才能乐此不疲，在职业生涯发展中，不断开创自己的事业。从就业起锚，积累经验，经历“有业—乐业—创业”的渐进过程。可以说，创业是就业的高级形式，是职业生涯新的起点。</a:t>
            </a:r>
            <a:endParaRPr lang="zh-CN" altLang="en-US" sz="1800" spc="0">
              <a:solidFill>
                <a:srgbClr val="000000">
                  <a:lumMod val="75000"/>
                  <a:lumOff val="25000"/>
                </a:srgbClr>
              </a:solidFill>
              <a:uFillTx/>
              <a:latin typeface="Arial" panose="020B0604020202020204" pitchFamily="34" charset="0"/>
              <a:ea typeface="微软雅黑" panose="020B0503020204020204" charset="-122"/>
            </a:endParaRPr>
          </a:p>
        </p:txBody>
      </p:sp>
      <p:sp>
        <p:nvSpPr>
          <p:cNvPr id="9" name="文本框 8"/>
          <p:cNvSpPr txBox="1"/>
          <p:nvPr>
            <p:custDataLst>
              <p:tags r:id="rId5"/>
            </p:custDataLst>
          </p:nvPr>
        </p:nvSpPr>
        <p:spPr>
          <a:xfrm>
            <a:off x="524510" y="1024890"/>
            <a:ext cx="10566400" cy="624840"/>
          </a:xfrm>
          <a:prstGeom prst="rect">
            <a:avLst/>
          </a:prstGeom>
          <a:noFill/>
        </p:spPr>
        <p:txBody>
          <a:bodyPr wrap="square" lIns="101600" tIns="38100" rIns="63500" bIns="38100" rtlCol="0">
            <a:noAutofit/>
          </a:bodyPr>
          <a:lstStyle/>
          <a:p>
            <a:pPr marL="0" indent="0" algn="l">
              <a:lnSpc>
                <a:spcPct val="120000"/>
              </a:lnSpc>
              <a:spcBef>
                <a:spcPts val="300"/>
              </a:spcBef>
              <a:spcAft>
                <a:spcPts val="30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（三）职业生涯的意义</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
        <p:nvSpPr>
          <p:cNvPr id="3" name="PA_库_矩形 3"/>
          <p:cNvSpPr/>
          <p:nvPr>
            <p:custDataLst>
              <p:tags r:id="rId6"/>
            </p:custDataLst>
          </p:nvPr>
        </p:nvSpPr>
        <p:spPr>
          <a:xfrm>
            <a:off x="8876030" y="2600325"/>
            <a:ext cx="3102610" cy="3168650"/>
          </a:xfrm>
          <a:prstGeom prst="rect">
            <a:avLst/>
          </a:prstGeom>
          <a:blipFill>
            <a:blip r:embed="rId7"/>
            <a:srcRect/>
            <a:stretch>
              <a:fillRect l="-5701" r="-5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FF0000"/>
              </a:solidFill>
              <a:effectLst/>
              <a:uLnTx/>
              <a:uFillTx/>
              <a:latin typeface="字魂58号-创中黑" panose="00000500000000000000" pitchFamily="2" charset="-122"/>
              <a:ea typeface="字魂58号-创中黑" panose="00000500000000000000" pitchFamily="2" charset="-122"/>
              <a:cs typeface="+mn-lt"/>
              <a:sym typeface="字魂58号-创中黑" panose="00000500000000000000" pitchFamily="2" charset="-122"/>
            </a:endParaRPr>
          </a:p>
        </p:txBody>
      </p:sp>
    </p:spTree>
    <p:custDataLst>
      <p:tags r:id="rId8"/>
    </p:custData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任意多边形 29"/>
          <p:cNvSpPr/>
          <p:nvPr>
            <p:custDataLst>
              <p:tags r:id="rId1"/>
            </p:custDataLst>
          </p:nvPr>
        </p:nvSpPr>
        <p:spPr>
          <a:xfrm>
            <a:off x="8681085" y="6330950"/>
            <a:ext cx="400050" cy="505460"/>
          </a:xfrm>
          <a:custGeom>
            <a:avLst/>
            <a:gdLst/>
            <a:ahLst/>
            <a:cxnLst/>
            <a:rect l="0" t="0" r="0" b="0"/>
            <a:pathLst>
              <a:path w="120000" h="120000" extrusionOk="0">
                <a:moveTo>
                  <a:pt x="70500" y="120000"/>
                </a:moveTo>
                <a:cubicBezTo>
                  <a:pt x="69750" y="120000"/>
                  <a:pt x="69750" y="120000"/>
                  <a:pt x="69750" y="120000"/>
                </a:cubicBezTo>
                <a:cubicBezTo>
                  <a:pt x="70500" y="120000"/>
                  <a:pt x="70500" y="120000"/>
                  <a:pt x="70500" y="120000"/>
                </a:cubicBezTo>
                <a:close/>
                <a:moveTo>
                  <a:pt x="112500" y="34455"/>
                </a:moveTo>
                <a:cubicBezTo>
                  <a:pt x="114750" y="24356"/>
                  <a:pt x="103500" y="24950"/>
                  <a:pt x="100500" y="23762"/>
                </a:cubicBezTo>
                <a:cubicBezTo>
                  <a:pt x="98250" y="19603"/>
                  <a:pt x="91500" y="18415"/>
                  <a:pt x="91500" y="18415"/>
                </a:cubicBezTo>
                <a:cubicBezTo>
                  <a:pt x="91500" y="7128"/>
                  <a:pt x="80250" y="8316"/>
                  <a:pt x="80250" y="8316"/>
                </a:cubicBezTo>
                <a:cubicBezTo>
                  <a:pt x="80250" y="8316"/>
                  <a:pt x="75000" y="0"/>
                  <a:pt x="63750" y="0"/>
                </a:cubicBezTo>
                <a:cubicBezTo>
                  <a:pt x="49500" y="594"/>
                  <a:pt x="48000" y="12475"/>
                  <a:pt x="48000" y="12475"/>
                </a:cubicBezTo>
                <a:cubicBezTo>
                  <a:pt x="39750" y="12475"/>
                  <a:pt x="38250" y="18415"/>
                  <a:pt x="38250" y="18415"/>
                </a:cubicBezTo>
                <a:cubicBezTo>
                  <a:pt x="24000" y="16039"/>
                  <a:pt x="21750" y="26732"/>
                  <a:pt x="21750" y="26732"/>
                </a:cubicBezTo>
                <a:cubicBezTo>
                  <a:pt x="16500" y="25544"/>
                  <a:pt x="0" y="33267"/>
                  <a:pt x="7500" y="43960"/>
                </a:cubicBezTo>
                <a:cubicBezTo>
                  <a:pt x="15000" y="55247"/>
                  <a:pt x="30750" y="52277"/>
                  <a:pt x="30750" y="52277"/>
                </a:cubicBezTo>
                <a:cubicBezTo>
                  <a:pt x="39000" y="65346"/>
                  <a:pt x="49500" y="57029"/>
                  <a:pt x="51750" y="58217"/>
                </a:cubicBezTo>
                <a:cubicBezTo>
                  <a:pt x="54000" y="60000"/>
                  <a:pt x="57000" y="59405"/>
                  <a:pt x="57000" y="59405"/>
                </a:cubicBezTo>
                <a:cubicBezTo>
                  <a:pt x="57000" y="59405"/>
                  <a:pt x="58500" y="68316"/>
                  <a:pt x="55500" y="75445"/>
                </a:cubicBezTo>
                <a:cubicBezTo>
                  <a:pt x="53250" y="82574"/>
                  <a:pt x="51000" y="92673"/>
                  <a:pt x="51000" y="92673"/>
                </a:cubicBezTo>
                <a:cubicBezTo>
                  <a:pt x="51000" y="92673"/>
                  <a:pt x="43500" y="90297"/>
                  <a:pt x="39750" y="87920"/>
                </a:cubicBezTo>
                <a:cubicBezTo>
                  <a:pt x="35250" y="85544"/>
                  <a:pt x="36000" y="80792"/>
                  <a:pt x="36000" y="80792"/>
                </a:cubicBezTo>
                <a:cubicBezTo>
                  <a:pt x="37500" y="80792"/>
                  <a:pt x="39000" y="78415"/>
                  <a:pt x="39000" y="78415"/>
                </a:cubicBezTo>
                <a:cubicBezTo>
                  <a:pt x="44250" y="81386"/>
                  <a:pt x="48750" y="77227"/>
                  <a:pt x="48750" y="72475"/>
                </a:cubicBezTo>
                <a:cubicBezTo>
                  <a:pt x="48750" y="67722"/>
                  <a:pt x="42750" y="67722"/>
                  <a:pt x="42750" y="67722"/>
                </a:cubicBezTo>
                <a:cubicBezTo>
                  <a:pt x="42750" y="67722"/>
                  <a:pt x="42750" y="65940"/>
                  <a:pt x="39750" y="65346"/>
                </a:cubicBezTo>
                <a:cubicBezTo>
                  <a:pt x="40500" y="61782"/>
                  <a:pt x="35250" y="61188"/>
                  <a:pt x="35250" y="61188"/>
                </a:cubicBezTo>
                <a:cubicBezTo>
                  <a:pt x="35250" y="61188"/>
                  <a:pt x="33000" y="58217"/>
                  <a:pt x="27750" y="58217"/>
                </a:cubicBezTo>
                <a:cubicBezTo>
                  <a:pt x="23250" y="57623"/>
                  <a:pt x="22500" y="62970"/>
                  <a:pt x="22500" y="62970"/>
                </a:cubicBezTo>
                <a:cubicBezTo>
                  <a:pt x="22500" y="62970"/>
                  <a:pt x="18750" y="62970"/>
                  <a:pt x="18000" y="65346"/>
                </a:cubicBezTo>
                <a:cubicBezTo>
                  <a:pt x="13500" y="64158"/>
                  <a:pt x="12000" y="68316"/>
                  <a:pt x="12000" y="68316"/>
                </a:cubicBezTo>
                <a:cubicBezTo>
                  <a:pt x="12000" y="68316"/>
                  <a:pt x="6750" y="68910"/>
                  <a:pt x="6000" y="72475"/>
                </a:cubicBezTo>
                <a:cubicBezTo>
                  <a:pt x="5250" y="77821"/>
                  <a:pt x="12750" y="79603"/>
                  <a:pt x="15000" y="78415"/>
                </a:cubicBezTo>
                <a:cubicBezTo>
                  <a:pt x="15000" y="81980"/>
                  <a:pt x="27000" y="82574"/>
                  <a:pt x="29250" y="81980"/>
                </a:cubicBezTo>
                <a:cubicBezTo>
                  <a:pt x="31500" y="87326"/>
                  <a:pt x="50250" y="96237"/>
                  <a:pt x="50250" y="96237"/>
                </a:cubicBezTo>
                <a:cubicBezTo>
                  <a:pt x="50250" y="96237"/>
                  <a:pt x="50250" y="103366"/>
                  <a:pt x="49500" y="108712"/>
                </a:cubicBezTo>
                <a:cubicBezTo>
                  <a:pt x="48750" y="113465"/>
                  <a:pt x="50250" y="115841"/>
                  <a:pt x="47250" y="117623"/>
                </a:cubicBezTo>
                <a:cubicBezTo>
                  <a:pt x="45000" y="119405"/>
                  <a:pt x="39750" y="119405"/>
                  <a:pt x="38250" y="120000"/>
                </a:cubicBezTo>
                <a:cubicBezTo>
                  <a:pt x="69750" y="120000"/>
                  <a:pt x="69750" y="120000"/>
                  <a:pt x="69750" y="120000"/>
                </a:cubicBezTo>
                <a:cubicBezTo>
                  <a:pt x="69000" y="118811"/>
                  <a:pt x="63000" y="112871"/>
                  <a:pt x="60750" y="101584"/>
                </a:cubicBezTo>
                <a:cubicBezTo>
                  <a:pt x="58500" y="89108"/>
                  <a:pt x="63750" y="79009"/>
                  <a:pt x="64500" y="77821"/>
                </a:cubicBezTo>
                <a:cubicBezTo>
                  <a:pt x="70500" y="70693"/>
                  <a:pt x="76500" y="58811"/>
                  <a:pt x="76500" y="58811"/>
                </a:cubicBezTo>
                <a:cubicBezTo>
                  <a:pt x="84750" y="57623"/>
                  <a:pt x="89250" y="51683"/>
                  <a:pt x="89250" y="51683"/>
                </a:cubicBezTo>
                <a:cubicBezTo>
                  <a:pt x="89250" y="51683"/>
                  <a:pt x="101250" y="56435"/>
                  <a:pt x="109500" y="51683"/>
                </a:cubicBezTo>
                <a:cubicBezTo>
                  <a:pt x="120000" y="43960"/>
                  <a:pt x="112500" y="34455"/>
                  <a:pt x="112500" y="34455"/>
                </a:cubicBezTo>
                <a:close/>
                <a:moveTo>
                  <a:pt x="30750" y="81386"/>
                </a:moveTo>
                <a:cubicBezTo>
                  <a:pt x="31500" y="81386"/>
                  <a:pt x="33750" y="81386"/>
                  <a:pt x="33750" y="81386"/>
                </a:cubicBezTo>
                <a:cubicBezTo>
                  <a:pt x="33000" y="83168"/>
                  <a:pt x="34500" y="84950"/>
                  <a:pt x="34500" y="84950"/>
                </a:cubicBezTo>
                <a:cubicBezTo>
                  <a:pt x="32250" y="83762"/>
                  <a:pt x="30750" y="81386"/>
                  <a:pt x="30750" y="81386"/>
                </a:cubicBezTo>
                <a:close/>
                <a:moveTo>
                  <a:pt x="62250" y="72475"/>
                </a:moveTo>
                <a:cubicBezTo>
                  <a:pt x="62250" y="72475"/>
                  <a:pt x="63750" y="64752"/>
                  <a:pt x="63000" y="60594"/>
                </a:cubicBezTo>
                <a:cubicBezTo>
                  <a:pt x="70500" y="61188"/>
                  <a:pt x="70500" y="61188"/>
                  <a:pt x="70500" y="61188"/>
                </a:cubicBezTo>
                <a:cubicBezTo>
                  <a:pt x="70500" y="61188"/>
                  <a:pt x="68250" y="67128"/>
                  <a:pt x="62250" y="72475"/>
                </a:cubicBezTo>
                <a:close/>
                <a:moveTo>
                  <a:pt x="38250" y="120000"/>
                </a:moveTo>
                <a:cubicBezTo>
                  <a:pt x="36750" y="120000"/>
                  <a:pt x="36750" y="120000"/>
                  <a:pt x="36750" y="120000"/>
                </a:cubicBezTo>
                <a:cubicBezTo>
                  <a:pt x="36750" y="120000"/>
                  <a:pt x="37500" y="120000"/>
                  <a:pt x="38250" y="1200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0" name="任意多边形 5"/>
          <p:cNvSpPr/>
          <p:nvPr>
            <p:custDataLst>
              <p:tags r:id="rId2"/>
            </p:custDataLst>
          </p:nvPr>
        </p:nvSpPr>
        <p:spPr>
          <a:xfrm>
            <a:off x="7936865" y="6313805"/>
            <a:ext cx="429895" cy="546100"/>
          </a:xfrm>
          <a:custGeom>
            <a:avLst/>
            <a:gdLst/>
            <a:ahLst/>
            <a:cxnLst/>
            <a:rect l="0" t="0" r="0" b="0"/>
            <a:pathLst>
              <a:path w="120000" h="120000" extrusionOk="0">
                <a:moveTo>
                  <a:pt x="112857" y="34366"/>
                </a:moveTo>
                <a:cubicBezTo>
                  <a:pt x="115000" y="24225"/>
                  <a:pt x="103571" y="25352"/>
                  <a:pt x="100714" y="23661"/>
                </a:cubicBezTo>
                <a:cubicBezTo>
                  <a:pt x="98571" y="19718"/>
                  <a:pt x="91428" y="18591"/>
                  <a:pt x="91428" y="18591"/>
                </a:cubicBezTo>
                <a:cubicBezTo>
                  <a:pt x="91428" y="7323"/>
                  <a:pt x="80000" y="8450"/>
                  <a:pt x="80000" y="8450"/>
                </a:cubicBezTo>
                <a:cubicBezTo>
                  <a:pt x="80000" y="8450"/>
                  <a:pt x="75714" y="0"/>
                  <a:pt x="64285" y="563"/>
                </a:cubicBezTo>
                <a:cubicBezTo>
                  <a:pt x="50000"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9285" y="65352"/>
                  <a:pt x="49285" y="56901"/>
                  <a:pt x="51428" y="58591"/>
                </a:cubicBezTo>
                <a:cubicBezTo>
                  <a:pt x="54285" y="60281"/>
                  <a:pt x="57142" y="59718"/>
                  <a:pt x="57142" y="59718"/>
                </a:cubicBezTo>
                <a:cubicBezTo>
                  <a:pt x="57142" y="59718"/>
                  <a:pt x="58571"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714" y="61971"/>
                  <a:pt x="35714" y="61408"/>
                  <a:pt x="35714" y="61408"/>
                </a:cubicBezTo>
                <a:cubicBezTo>
                  <a:pt x="35714" y="61408"/>
                  <a:pt x="32857" y="58591"/>
                  <a:pt x="27857" y="58028"/>
                </a:cubicBezTo>
                <a:cubicBezTo>
                  <a:pt x="22857" y="58028"/>
                  <a:pt x="22857" y="63098"/>
                  <a:pt x="22857" y="63098"/>
                </a:cubicBezTo>
                <a:cubicBezTo>
                  <a:pt x="22857" y="63098"/>
                  <a:pt x="18571" y="63098"/>
                  <a:pt x="18571"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9285" y="82253"/>
                </a:cubicBezTo>
                <a:cubicBezTo>
                  <a:pt x="31428" y="87323"/>
                  <a:pt x="50000" y="95774"/>
                  <a:pt x="50000" y="95774"/>
                </a:cubicBezTo>
                <a:cubicBezTo>
                  <a:pt x="50000" y="95774"/>
                  <a:pt x="50714" y="103661"/>
                  <a:pt x="50000" y="108732"/>
                </a:cubicBezTo>
                <a:cubicBezTo>
                  <a:pt x="49285" y="113802"/>
                  <a:pt x="50000" y="116056"/>
                  <a:pt x="47857" y="117746"/>
                </a:cubicBezTo>
                <a:cubicBezTo>
                  <a:pt x="45000" y="119436"/>
                  <a:pt x="40000" y="119436"/>
                  <a:pt x="37857" y="119999"/>
                </a:cubicBezTo>
                <a:cubicBezTo>
                  <a:pt x="70000" y="119999"/>
                  <a:pt x="70000" y="119999"/>
                  <a:pt x="70000" y="119999"/>
                </a:cubicBezTo>
                <a:cubicBezTo>
                  <a:pt x="69285"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2142" y="81690"/>
                  <a:pt x="33571" y="81690"/>
                  <a:pt x="33571" y="81690"/>
                </a:cubicBezTo>
                <a:cubicBezTo>
                  <a:pt x="33571"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moveTo>
                  <a:pt x="70714" y="119999"/>
                </a:moveTo>
                <a:cubicBezTo>
                  <a:pt x="70000" y="119999"/>
                  <a:pt x="70000" y="119999"/>
                  <a:pt x="70000" y="119999"/>
                </a:cubicBezTo>
                <a:cubicBezTo>
                  <a:pt x="70000" y="119999"/>
                  <a:pt x="70714" y="119999"/>
                  <a:pt x="70714" y="119999"/>
                </a:cubicBezTo>
                <a:close/>
                <a:moveTo>
                  <a:pt x="37857" y="119999"/>
                </a:moveTo>
                <a:cubicBezTo>
                  <a:pt x="37142" y="119999"/>
                  <a:pt x="37142" y="119999"/>
                  <a:pt x="37142" y="119999"/>
                </a:cubicBezTo>
                <a:cubicBezTo>
                  <a:pt x="37142" y="119999"/>
                  <a:pt x="37142" y="119999"/>
                  <a:pt x="37857" y="119999"/>
                </a:cubicBezTo>
                <a:close/>
              </a:path>
            </a:pathLst>
          </a:custGeom>
          <a:solidFill>
            <a:schemeClr val="tx2">
              <a:lumMod val="20000"/>
              <a:lumOff val="80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1" name="任意多边形 7"/>
          <p:cNvSpPr/>
          <p:nvPr>
            <p:custDataLst>
              <p:tags r:id="rId3"/>
            </p:custDataLst>
          </p:nvPr>
        </p:nvSpPr>
        <p:spPr>
          <a:xfrm>
            <a:off x="1962150" y="6046470"/>
            <a:ext cx="624840" cy="789940"/>
          </a:xfrm>
          <a:custGeom>
            <a:avLst/>
            <a:gdLst/>
            <a:ahLst/>
            <a:cxnLst/>
            <a:rect l="0" t="0" r="0" b="0"/>
            <a:pathLst>
              <a:path w="120000" h="120000" extrusionOk="0">
                <a:moveTo>
                  <a:pt x="70560" y="119620"/>
                </a:moveTo>
                <a:cubicBezTo>
                  <a:pt x="70080" y="119620"/>
                  <a:pt x="70080" y="119620"/>
                  <a:pt x="70080" y="119620"/>
                </a:cubicBezTo>
                <a:cubicBezTo>
                  <a:pt x="70080" y="120000"/>
                  <a:pt x="70560" y="120000"/>
                  <a:pt x="70560" y="120000"/>
                </a:cubicBezTo>
                <a:lnTo>
                  <a:pt x="70560" y="119620"/>
                </a:lnTo>
                <a:close/>
                <a:moveTo>
                  <a:pt x="37920" y="119620"/>
                </a:moveTo>
                <a:cubicBezTo>
                  <a:pt x="36960" y="119620"/>
                  <a:pt x="36960" y="119620"/>
                  <a:pt x="36960" y="119620"/>
                </a:cubicBezTo>
                <a:cubicBezTo>
                  <a:pt x="3696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320" y="25822"/>
                  <a:pt x="0" y="33037"/>
                  <a:pt x="7680" y="44430"/>
                </a:cubicBezTo>
                <a:cubicBezTo>
                  <a:pt x="14880" y="55443"/>
                  <a:pt x="30720" y="52025"/>
                  <a:pt x="30720" y="52025"/>
                </a:cubicBezTo>
                <a:cubicBezTo>
                  <a:pt x="38880" y="65316"/>
                  <a:pt x="49440" y="56962"/>
                  <a:pt x="51840" y="58481"/>
                </a:cubicBezTo>
                <a:cubicBezTo>
                  <a:pt x="54240" y="60000"/>
                  <a:pt x="57600" y="59620"/>
                  <a:pt x="57600" y="59620"/>
                </a:cubicBezTo>
                <a:cubicBezTo>
                  <a:pt x="57600" y="59620"/>
                  <a:pt x="58080" y="68354"/>
                  <a:pt x="55680" y="75569"/>
                </a:cubicBezTo>
                <a:cubicBezTo>
                  <a:pt x="53280" y="82405"/>
                  <a:pt x="51360" y="93037"/>
                  <a:pt x="51360" y="93037"/>
                </a:cubicBezTo>
                <a:cubicBezTo>
                  <a:pt x="51360" y="93037"/>
                  <a:pt x="43680" y="90379"/>
                  <a:pt x="39840" y="88101"/>
                </a:cubicBezTo>
                <a:cubicBezTo>
                  <a:pt x="35520" y="85822"/>
                  <a:pt x="35520" y="80886"/>
                  <a:pt x="3552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32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000" y="68354"/>
                  <a:pt x="12000" y="68354"/>
                </a:cubicBezTo>
                <a:cubicBezTo>
                  <a:pt x="1200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40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360" y="79367"/>
                  <a:pt x="64800" y="77848"/>
                </a:cubicBezTo>
                <a:cubicBezTo>
                  <a:pt x="7008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0720" y="81645"/>
                </a:moveTo>
                <a:cubicBezTo>
                  <a:pt x="31680" y="81645"/>
                  <a:pt x="33600" y="81645"/>
                  <a:pt x="33600" y="81645"/>
                </a:cubicBezTo>
                <a:cubicBezTo>
                  <a:pt x="33600" y="83164"/>
                  <a:pt x="34560" y="85063"/>
                  <a:pt x="34560" y="85063"/>
                </a:cubicBezTo>
                <a:cubicBezTo>
                  <a:pt x="32640" y="83544"/>
                  <a:pt x="30720" y="81645"/>
                  <a:pt x="3072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19" name="任意多边形 15"/>
          <p:cNvSpPr/>
          <p:nvPr>
            <p:custDataLst>
              <p:tags r:id="rId4"/>
            </p:custDataLst>
          </p:nvPr>
        </p:nvSpPr>
        <p:spPr>
          <a:xfrm>
            <a:off x="5902325" y="6116320"/>
            <a:ext cx="567055" cy="720090"/>
          </a:xfrm>
          <a:custGeom>
            <a:avLst/>
            <a:gdLst/>
            <a:ahLst/>
            <a:cxnLst/>
            <a:rect l="0" t="0" r="0" b="0"/>
            <a:pathLst>
              <a:path w="120000" h="120000" extrusionOk="0">
                <a:moveTo>
                  <a:pt x="49162" y="120000"/>
                </a:moveTo>
                <a:cubicBezTo>
                  <a:pt x="49162" y="120000"/>
                  <a:pt x="49691" y="120000"/>
                  <a:pt x="49691" y="119583"/>
                </a:cubicBezTo>
                <a:cubicBezTo>
                  <a:pt x="49162" y="119583"/>
                  <a:pt x="49162" y="119583"/>
                  <a:pt x="49162" y="119583"/>
                </a:cubicBezTo>
                <a:lnTo>
                  <a:pt x="49162" y="120000"/>
                </a:lnTo>
                <a:close/>
                <a:moveTo>
                  <a:pt x="107841" y="68333"/>
                </a:moveTo>
                <a:cubicBezTo>
                  <a:pt x="107841" y="68333"/>
                  <a:pt x="106255" y="64166"/>
                  <a:pt x="101497" y="65416"/>
                </a:cubicBezTo>
                <a:cubicBezTo>
                  <a:pt x="101497" y="62916"/>
                  <a:pt x="97268" y="63333"/>
                  <a:pt x="97268" y="63333"/>
                </a:cubicBezTo>
                <a:cubicBezTo>
                  <a:pt x="97268" y="63333"/>
                  <a:pt x="96740" y="57500"/>
                  <a:pt x="91982" y="57916"/>
                </a:cubicBezTo>
                <a:cubicBezTo>
                  <a:pt x="86696" y="58333"/>
                  <a:pt x="84581" y="61250"/>
                  <a:pt x="84581" y="61250"/>
                </a:cubicBezTo>
                <a:cubicBezTo>
                  <a:pt x="84581" y="61250"/>
                  <a:pt x="79295" y="61666"/>
                  <a:pt x="79823" y="65416"/>
                </a:cubicBezTo>
                <a:cubicBezTo>
                  <a:pt x="77180" y="65833"/>
                  <a:pt x="77180" y="67916"/>
                  <a:pt x="77180" y="67916"/>
                </a:cubicBezTo>
                <a:cubicBezTo>
                  <a:pt x="77180" y="67916"/>
                  <a:pt x="71365" y="67500"/>
                  <a:pt x="70837" y="72500"/>
                </a:cubicBezTo>
                <a:cubicBezTo>
                  <a:pt x="70837" y="77083"/>
                  <a:pt x="75594" y="81250"/>
                  <a:pt x="81409" y="78333"/>
                </a:cubicBezTo>
                <a:cubicBezTo>
                  <a:pt x="81409" y="78333"/>
                  <a:pt x="82466" y="80833"/>
                  <a:pt x="84052" y="80833"/>
                </a:cubicBezTo>
                <a:cubicBezTo>
                  <a:pt x="84052" y="80833"/>
                  <a:pt x="84581" y="85833"/>
                  <a:pt x="80352" y="87916"/>
                </a:cubicBezTo>
                <a:cubicBezTo>
                  <a:pt x="76123" y="90416"/>
                  <a:pt x="68722" y="92916"/>
                  <a:pt x="68722" y="92916"/>
                </a:cubicBezTo>
                <a:cubicBezTo>
                  <a:pt x="68722" y="92916"/>
                  <a:pt x="66607" y="82500"/>
                  <a:pt x="63964" y="75416"/>
                </a:cubicBezTo>
                <a:cubicBezTo>
                  <a:pt x="61321" y="68333"/>
                  <a:pt x="62378" y="59583"/>
                  <a:pt x="62378" y="59583"/>
                </a:cubicBezTo>
                <a:cubicBezTo>
                  <a:pt x="62378" y="59583"/>
                  <a:pt x="65550" y="60000"/>
                  <a:pt x="68193" y="58333"/>
                </a:cubicBezTo>
                <a:cubicBezTo>
                  <a:pt x="70837" y="57083"/>
                  <a:pt x="80881" y="65000"/>
                  <a:pt x="89339" y="52083"/>
                </a:cubicBezTo>
                <a:cubicBezTo>
                  <a:pt x="89339" y="52083"/>
                  <a:pt x="105198" y="55416"/>
                  <a:pt x="112599" y="44166"/>
                </a:cubicBezTo>
                <a:cubicBezTo>
                  <a:pt x="120000" y="32916"/>
                  <a:pt x="103612" y="25416"/>
                  <a:pt x="97797" y="26666"/>
                </a:cubicBezTo>
                <a:cubicBezTo>
                  <a:pt x="97797" y="26666"/>
                  <a:pt x="96211" y="16250"/>
                  <a:pt x="81409" y="18750"/>
                </a:cubicBezTo>
                <a:cubicBezTo>
                  <a:pt x="81409" y="18750"/>
                  <a:pt x="79823" y="12500"/>
                  <a:pt x="71894" y="12916"/>
                </a:cubicBezTo>
                <a:cubicBezTo>
                  <a:pt x="71894" y="12916"/>
                  <a:pt x="70308" y="833"/>
                  <a:pt x="55506" y="0"/>
                </a:cubicBezTo>
                <a:cubicBezTo>
                  <a:pt x="44405" y="0"/>
                  <a:pt x="39647" y="8333"/>
                  <a:pt x="39647" y="8333"/>
                </a:cubicBezTo>
                <a:cubicBezTo>
                  <a:pt x="39647" y="8333"/>
                  <a:pt x="28017" y="7083"/>
                  <a:pt x="28017" y="18333"/>
                </a:cubicBezTo>
                <a:cubicBezTo>
                  <a:pt x="28017" y="18333"/>
                  <a:pt x="21145" y="19583"/>
                  <a:pt x="19030" y="23750"/>
                </a:cubicBezTo>
                <a:cubicBezTo>
                  <a:pt x="16387" y="25000"/>
                  <a:pt x="4757" y="24166"/>
                  <a:pt x="6872" y="34166"/>
                </a:cubicBezTo>
                <a:cubicBezTo>
                  <a:pt x="6872" y="34166"/>
                  <a:pt x="0" y="44166"/>
                  <a:pt x="10044" y="51666"/>
                </a:cubicBezTo>
                <a:cubicBezTo>
                  <a:pt x="18502" y="56250"/>
                  <a:pt x="30132" y="51666"/>
                  <a:pt x="30132" y="51666"/>
                </a:cubicBezTo>
                <a:cubicBezTo>
                  <a:pt x="30132" y="51666"/>
                  <a:pt x="34889" y="57500"/>
                  <a:pt x="43348" y="59166"/>
                </a:cubicBezTo>
                <a:cubicBezTo>
                  <a:pt x="43348" y="59166"/>
                  <a:pt x="49691" y="70833"/>
                  <a:pt x="54977" y="77916"/>
                </a:cubicBezTo>
                <a:cubicBezTo>
                  <a:pt x="56035" y="79166"/>
                  <a:pt x="61321" y="89166"/>
                  <a:pt x="59207" y="101666"/>
                </a:cubicBezTo>
                <a:cubicBezTo>
                  <a:pt x="57092" y="112916"/>
                  <a:pt x="50748" y="118750"/>
                  <a:pt x="49691" y="119583"/>
                </a:cubicBezTo>
                <a:cubicBezTo>
                  <a:pt x="81938" y="119583"/>
                  <a:pt x="81938" y="119583"/>
                  <a:pt x="81938" y="119583"/>
                </a:cubicBezTo>
                <a:cubicBezTo>
                  <a:pt x="79823" y="119583"/>
                  <a:pt x="74537" y="119583"/>
                  <a:pt x="72422" y="117916"/>
                </a:cubicBezTo>
                <a:cubicBezTo>
                  <a:pt x="69779" y="115833"/>
                  <a:pt x="70837" y="113750"/>
                  <a:pt x="70308" y="108750"/>
                </a:cubicBezTo>
                <a:cubicBezTo>
                  <a:pt x="69251" y="103333"/>
                  <a:pt x="69779" y="95833"/>
                  <a:pt x="69779" y="95833"/>
                </a:cubicBezTo>
                <a:cubicBezTo>
                  <a:pt x="69779" y="95833"/>
                  <a:pt x="88281" y="87500"/>
                  <a:pt x="90925" y="82083"/>
                </a:cubicBezTo>
                <a:cubicBezTo>
                  <a:pt x="93039" y="82500"/>
                  <a:pt x="105198" y="82083"/>
                  <a:pt x="105198" y="78750"/>
                </a:cubicBezTo>
                <a:cubicBezTo>
                  <a:pt x="107312" y="79583"/>
                  <a:pt x="114713" y="77500"/>
                  <a:pt x="114185" y="72916"/>
                </a:cubicBezTo>
                <a:cubicBezTo>
                  <a:pt x="113127" y="68750"/>
                  <a:pt x="107841" y="68333"/>
                  <a:pt x="107841" y="68333"/>
                </a:cubicBezTo>
                <a:close/>
                <a:moveTo>
                  <a:pt x="49162" y="60833"/>
                </a:moveTo>
                <a:cubicBezTo>
                  <a:pt x="56563" y="60833"/>
                  <a:pt x="56563" y="60833"/>
                  <a:pt x="56563" y="60833"/>
                </a:cubicBezTo>
                <a:cubicBezTo>
                  <a:pt x="56035" y="65000"/>
                  <a:pt x="57092" y="72500"/>
                  <a:pt x="57092" y="72500"/>
                </a:cubicBezTo>
                <a:cubicBezTo>
                  <a:pt x="51277" y="67500"/>
                  <a:pt x="49162" y="60833"/>
                  <a:pt x="49162" y="60833"/>
                </a:cubicBezTo>
                <a:close/>
                <a:moveTo>
                  <a:pt x="85110" y="85000"/>
                </a:moveTo>
                <a:cubicBezTo>
                  <a:pt x="85110" y="85000"/>
                  <a:pt x="86696" y="83333"/>
                  <a:pt x="86167" y="81666"/>
                </a:cubicBezTo>
                <a:cubicBezTo>
                  <a:pt x="86167" y="81666"/>
                  <a:pt x="88281" y="81666"/>
                  <a:pt x="89339" y="81666"/>
                </a:cubicBezTo>
                <a:cubicBezTo>
                  <a:pt x="89339" y="81666"/>
                  <a:pt x="87224" y="83750"/>
                  <a:pt x="85110" y="85000"/>
                </a:cubicBezTo>
                <a:close/>
                <a:moveTo>
                  <a:pt x="82995" y="119583"/>
                </a:moveTo>
                <a:cubicBezTo>
                  <a:pt x="81938" y="119583"/>
                  <a:pt x="81938" y="119583"/>
                  <a:pt x="81938" y="119583"/>
                </a:cubicBezTo>
                <a:cubicBezTo>
                  <a:pt x="82466" y="119583"/>
                  <a:pt x="82995" y="119583"/>
                  <a:pt x="82995" y="1195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0" name="任意多边形 23"/>
          <p:cNvSpPr/>
          <p:nvPr>
            <p:custDataLst>
              <p:tags r:id="rId5"/>
            </p:custDataLst>
          </p:nvPr>
        </p:nvSpPr>
        <p:spPr>
          <a:xfrm>
            <a:off x="510857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411" y="59814"/>
                  <a:pt x="57411" y="59814"/>
                </a:cubicBezTo>
                <a:cubicBezTo>
                  <a:pt x="57411" y="59814"/>
                  <a:pt x="58352" y="68359"/>
                  <a:pt x="56000" y="75417"/>
                </a:cubicBezTo>
                <a:cubicBezTo>
                  <a:pt x="53176" y="82476"/>
                  <a:pt x="51294" y="92879"/>
                  <a:pt x="51294" y="92879"/>
                </a:cubicBezTo>
                <a:cubicBezTo>
                  <a:pt x="51294" y="92879"/>
                  <a:pt x="43764" y="90650"/>
                  <a:pt x="39529" y="88049"/>
                </a:cubicBezTo>
                <a:cubicBezTo>
                  <a:pt x="35764" y="85820"/>
                  <a:pt x="35764" y="80990"/>
                  <a:pt x="35764" y="80990"/>
                </a:cubicBezTo>
                <a:cubicBezTo>
                  <a:pt x="37647" y="80619"/>
                  <a:pt x="39058" y="78390"/>
                  <a:pt x="39058" y="78390"/>
                </a:cubicBezTo>
                <a:cubicBezTo>
                  <a:pt x="44235" y="81362"/>
                  <a:pt x="49411" y="77275"/>
                  <a:pt x="48941" y="72445"/>
                </a:cubicBezTo>
                <a:cubicBezTo>
                  <a:pt x="48470"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058" y="57956"/>
                  <a:pt x="23058" y="63529"/>
                  <a:pt x="23058" y="63529"/>
                </a:cubicBezTo>
                <a:cubicBezTo>
                  <a:pt x="23058" y="63529"/>
                  <a:pt x="18823" y="63157"/>
                  <a:pt x="18352" y="65758"/>
                </a:cubicBezTo>
                <a:cubicBezTo>
                  <a:pt x="14117" y="64272"/>
                  <a:pt x="12235" y="68359"/>
                  <a:pt x="12235" y="68359"/>
                </a:cubicBezTo>
                <a:cubicBezTo>
                  <a:pt x="12235" y="68359"/>
                  <a:pt x="7058"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8941" y="113684"/>
                  <a:pt x="50352" y="115913"/>
                  <a:pt x="47529" y="117770"/>
                </a:cubicBezTo>
                <a:cubicBezTo>
                  <a:pt x="45647" y="119628"/>
                  <a:pt x="40000" y="119628"/>
                  <a:pt x="38117" y="119628"/>
                </a:cubicBezTo>
                <a:cubicBezTo>
                  <a:pt x="70588" y="119628"/>
                  <a:pt x="70588" y="119628"/>
                  <a:pt x="70588" y="119628"/>
                </a:cubicBezTo>
                <a:cubicBezTo>
                  <a:pt x="69176" y="118885"/>
                  <a:pt x="63058" y="112941"/>
                  <a:pt x="60705" y="101424"/>
                </a:cubicBezTo>
                <a:cubicBezTo>
                  <a:pt x="58823" y="89164"/>
                  <a:pt x="63529"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0588" y="60928"/>
                  <a:pt x="70588" y="60928"/>
                  <a:pt x="70588" y="60928"/>
                </a:cubicBezTo>
                <a:cubicBezTo>
                  <a:pt x="7058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3" name="任意多边形 10"/>
          <p:cNvSpPr/>
          <p:nvPr>
            <p:custDataLst>
              <p:tags r:id="rId6"/>
            </p:custDataLst>
          </p:nvPr>
        </p:nvSpPr>
        <p:spPr>
          <a:xfrm>
            <a:off x="2555240" y="6304280"/>
            <a:ext cx="421005" cy="532130"/>
          </a:xfrm>
          <a:custGeom>
            <a:avLst/>
            <a:gdLst/>
            <a:ahLst/>
            <a:cxnLst/>
            <a:rect l="0" t="0" r="0" b="0"/>
            <a:pathLst>
              <a:path w="120000" h="120000" extrusionOk="0">
                <a:moveTo>
                  <a:pt x="37857" y="119999"/>
                </a:moveTo>
                <a:cubicBezTo>
                  <a:pt x="37142" y="119999"/>
                  <a:pt x="37142" y="119999"/>
                  <a:pt x="37142" y="119999"/>
                </a:cubicBezTo>
                <a:cubicBezTo>
                  <a:pt x="37142" y="119999"/>
                  <a:pt x="37142" y="119999"/>
                  <a:pt x="37857" y="119999"/>
                </a:cubicBezTo>
                <a:close/>
                <a:moveTo>
                  <a:pt x="70000" y="119999"/>
                </a:moveTo>
                <a:cubicBezTo>
                  <a:pt x="70000" y="119999"/>
                  <a:pt x="70000" y="119999"/>
                  <a:pt x="70000" y="119999"/>
                </a:cubicBezTo>
                <a:cubicBezTo>
                  <a:pt x="70000" y="119999"/>
                  <a:pt x="70000" y="119999"/>
                  <a:pt x="70000" y="119999"/>
                </a:cubicBezTo>
                <a:close/>
                <a:moveTo>
                  <a:pt x="112857" y="34366"/>
                </a:moveTo>
                <a:cubicBezTo>
                  <a:pt x="115000" y="24225"/>
                  <a:pt x="102857" y="25352"/>
                  <a:pt x="100714" y="23661"/>
                </a:cubicBezTo>
                <a:cubicBezTo>
                  <a:pt x="98571" y="19718"/>
                  <a:pt x="91428" y="18591"/>
                  <a:pt x="91428" y="18591"/>
                </a:cubicBezTo>
                <a:cubicBezTo>
                  <a:pt x="91428" y="7323"/>
                  <a:pt x="80000" y="8450"/>
                  <a:pt x="80000" y="8450"/>
                </a:cubicBezTo>
                <a:cubicBezTo>
                  <a:pt x="80000" y="8450"/>
                  <a:pt x="75000" y="0"/>
                  <a:pt x="64285" y="563"/>
                </a:cubicBezTo>
                <a:cubicBezTo>
                  <a:pt x="49285" y="1126"/>
                  <a:pt x="47857" y="12957"/>
                  <a:pt x="47857" y="12957"/>
                </a:cubicBezTo>
                <a:cubicBezTo>
                  <a:pt x="40000" y="12394"/>
                  <a:pt x="38571" y="18591"/>
                  <a:pt x="38571" y="18591"/>
                </a:cubicBezTo>
                <a:cubicBezTo>
                  <a:pt x="23571" y="16338"/>
                  <a:pt x="22142" y="27042"/>
                  <a:pt x="22142" y="27042"/>
                </a:cubicBezTo>
                <a:cubicBezTo>
                  <a:pt x="16428" y="25915"/>
                  <a:pt x="0" y="33239"/>
                  <a:pt x="7142" y="44507"/>
                </a:cubicBezTo>
                <a:cubicBezTo>
                  <a:pt x="15000" y="55774"/>
                  <a:pt x="30714" y="52394"/>
                  <a:pt x="30714" y="52394"/>
                </a:cubicBezTo>
                <a:cubicBezTo>
                  <a:pt x="38571" y="65352"/>
                  <a:pt x="49285" y="56901"/>
                  <a:pt x="51428" y="58591"/>
                </a:cubicBezTo>
                <a:cubicBezTo>
                  <a:pt x="54285" y="60281"/>
                  <a:pt x="57142" y="59718"/>
                  <a:pt x="57142" y="59718"/>
                </a:cubicBezTo>
                <a:cubicBezTo>
                  <a:pt x="57142" y="59718"/>
                  <a:pt x="57857" y="68169"/>
                  <a:pt x="55714" y="75492"/>
                </a:cubicBezTo>
                <a:cubicBezTo>
                  <a:pt x="52857" y="82253"/>
                  <a:pt x="51428" y="92957"/>
                  <a:pt x="51428" y="92957"/>
                </a:cubicBezTo>
                <a:cubicBezTo>
                  <a:pt x="51428" y="92957"/>
                  <a:pt x="43571" y="90704"/>
                  <a:pt x="39285" y="87887"/>
                </a:cubicBezTo>
                <a:cubicBezTo>
                  <a:pt x="35714" y="85633"/>
                  <a:pt x="35714" y="81126"/>
                  <a:pt x="35714" y="81126"/>
                </a:cubicBezTo>
                <a:cubicBezTo>
                  <a:pt x="37142" y="80563"/>
                  <a:pt x="38571" y="78309"/>
                  <a:pt x="38571" y="78309"/>
                </a:cubicBezTo>
                <a:cubicBezTo>
                  <a:pt x="44285" y="81690"/>
                  <a:pt x="49285" y="77183"/>
                  <a:pt x="48571" y="72676"/>
                </a:cubicBezTo>
                <a:cubicBezTo>
                  <a:pt x="48571" y="67605"/>
                  <a:pt x="42857" y="68169"/>
                  <a:pt x="42857" y="68169"/>
                </a:cubicBezTo>
                <a:cubicBezTo>
                  <a:pt x="42857" y="68169"/>
                  <a:pt x="42142" y="65915"/>
                  <a:pt x="40000" y="65352"/>
                </a:cubicBezTo>
                <a:cubicBezTo>
                  <a:pt x="40000" y="61971"/>
                  <a:pt x="35000" y="61408"/>
                  <a:pt x="35000" y="61408"/>
                </a:cubicBezTo>
                <a:cubicBezTo>
                  <a:pt x="35000" y="61408"/>
                  <a:pt x="32857" y="58591"/>
                  <a:pt x="27857" y="58028"/>
                </a:cubicBezTo>
                <a:cubicBezTo>
                  <a:pt x="22857" y="58028"/>
                  <a:pt x="22857" y="63098"/>
                  <a:pt x="22857" y="63098"/>
                </a:cubicBezTo>
                <a:cubicBezTo>
                  <a:pt x="22857" y="63098"/>
                  <a:pt x="18571" y="63098"/>
                  <a:pt x="17857" y="65915"/>
                </a:cubicBezTo>
                <a:cubicBezTo>
                  <a:pt x="13571" y="64225"/>
                  <a:pt x="12142" y="68169"/>
                  <a:pt x="12142" y="68169"/>
                </a:cubicBezTo>
                <a:cubicBezTo>
                  <a:pt x="12142" y="68169"/>
                  <a:pt x="7142" y="68732"/>
                  <a:pt x="5714" y="72676"/>
                </a:cubicBezTo>
                <a:cubicBezTo>
                  <a:pt x="5000" y="77746"/>
                  <a:pt x="12857" y="79436"/>
                  <a:pt x="15000" y="78873"/>
                </a:cubicBezTo>
                <a:cubicBezTo>
                  <a:pt x="15000" y="81690"/>
                  <a:pt x="27142" y="82816"/>
                  <a:pt x="28571" y="82253"/>
                </a:cubicBezTo>
                <a:cubicBezTo>
                  <a:pt x="31428" y="87323"/>
                  <a:pt x="50000" y="95774"/>
                  <a:pt x="50000" y="95774"/>
                </a:cubicBezTo>
                <a:cubicBezTo>
                  <a:pt x="50000" y="95774"/>
                  <a:pt x="50714" y="103661"/>
                  <a:pt x="50000" y="108732"/>
                </a:cubicBezTo>
                <a:cubicBezTo>
                  <a:pt x="48571" y="113802"/>
                  <a:pt x="50000" y="116056"/>
                  <a:pt x="47142" y="117746"/>
                </a:cubicBezTo>
                <a:cubicBezTo>
                  <a:pt x="45000" y="119436"/>
                  <a:pt x="40000" y="119436"/>
                  <a:pt x="37857" y="119999"/>
                </a:cubicBezTo>
                <a:cubicBezTo>
                  <a:pt x="70000" y="119999"/>
                  <a:pt x="70000" y="119999"/>
                  <a:pt x="70000" y="119999"/>
                </a:cubicBezTo>
                <a:cubicBezTo>
                  <a:pt x="68571" y="118873"/>
                  <a:pt x="62857" y="112676"/>
                  <a:pt x="60714" y="101408"/>
                </a:cubicBezTo>
                <a:cubicBezTo>
                  <a:pt x="58571" y="89014"/>
                  <a:pt x="63571" y="79436"/>
                  <a:pt x="65000" y="77746"/>
                </a:cubicBezTo>
                <a:cubicBezTo>
                  <a:pt x="70000" y="70985"/>
                  <a:pt x="76428" y="59154"/>
                  <a:pt x="76428" y="59154"/>
                </a:cubicBezTo>
                <a:cubicBezTo>
                  <a:pt x="85000" y="58028"/>
                  <a:pt x="89285" y="51830"/>
                  <a:pt x="89285" y="51830"/>
                </a:cubicBezTo>
                <a:cubicBezTo>
                  <a:pt x="89285" y="51830"/>
                  <a:pt x="101428" y="56338"/>
                  <a:pt x="109285" y="51830"/>
                </a:cubicBezTo>
                <a:cubicBezTo>
                  <a:pt x="120000" y="44507"/>
                  <a:pt x="112857" y="34366"/>
                  <a:pt x="112857" y="34366"/>
                </a:cubicBezTo>
                <a:close/>
                <a:moveTo>
                  <a:pt x="30714" y="81690"/>
                </a:moveTo>
                <a:cubicBezTo>
                  <a:pt x="31428" y="81690"/>
                  <a:pt x="33571" y="81690"/>
                  <a:pt x="33571" y="81690"/>
                </a:cubicBezTo>
                <a:cubicBezTo>
                  <a:pt x="32857" y="83380"/>
                  <a:pt x="34285" y="85070"/>
                  <a:pt x="34285" y="85070"/>
                </a:cubicBezTo>
                <a:cubicBezTo>
                  <a:pt x="32857" y="83943"/>
                  <a:pt x="30714" y="81690"/>
                  <a:pt x="30714" y="81690"/>
                </a:cubicBezTo>
                <a:close/>
                <a:moveTo>
                  <a:pt x="62857" y="72676"/>
                </a:moveTo>
                <a:cubicBezTo>
                  <a:pt x="62857" y="72676"/>
                  <a:pt x="63571" y="65352"/>
                  <a:pt x="62857" y="60845"/>
                </a:cubicBezTo>
                <a:cubicBezTo>
                  <a:pt x="70714" y="60845"/>
                  <a:pt x="70714" y="60845"/>
                  <a:pt x="70714" y="60845"/>
                </a:cubicBezTo>
                <a:cubicBezTo>
                  <a:pt x="70714" y="60845"/>
                  <a:pt x="68571" y="67605"/>
                  <a:pt x="62857" y="72676"/>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4" name="任意多边形 6"/>
          <p:cNvSpPr/>
          <p:nvPr>
            <p:custDataLst>
              <p:tags r:id="rId7"/>
            </p:custDataLst>
          </p:nvPr>
        </p:nvSpPr>
        <p:spPr>
          <a:xfrm>
            <a:off x="6443980" y="6201410"/>
            <a:ext cx="501015" cy="635635"/>
          </a:xfrm>
          <a:custGeom>
            <a:avLst/>
            <a:gdLst/>
            <a:ahLst/>
            <a:cxnLst/>
            <a:rect l="0" t="0" r="0" b="0"/>
            <a:pathLst>
              <a:path w="120000" h="120000" extrusionOk="0">
                <a:moveTo>
                  <a:pt x="70447" y="119527"/>
                </a:moveTo>
                <a:cubicBezTo>
                  <a:pt x="70447" y="119527"/>
                  <a:pt x="70447" y="119527"/>
                  <a:pt x="70447" y="119527"/>
                </a:cubicBezTo>
                <a:cubicBezTo>
                  <a:pt x="70447" y="120000"/>
                  <a:pt x="70447" y="120000"/>
                  <a:pt x="70447" y="120000"/>
                </a:cubicBezTo>
                <a:lnTo>
                  <a:pt x="70447" y="119527"/>
                </a:lnTo>
                <a:close/>
                <a:moveTo>
                  <a:pt x="38208" y="119527"/>
                </a:moveTo>
                <a:cubicBezTo>
                  <a:pt x="37611" y="119527"/>
                  <a:pt x="37611" y="119527"/>
                  <a:pt x="37611" y="119527"/>
                </a:cubicBezTo>
                <a:cubicBezTo>
                  <a:pt x="37611" y="119527"/>
                  <a:pt x="37611" y="119527"/>
                  <a:pt x="38208" y="119527"/>
                </a:cubicBezTo>
                <a:close/>
                <a:moveTo>
                  <a:pt x="112835" y="34488"/>
                </a:moveTo>
                <a:cubicBezTo>
                  <a:pt x="114626" y="24094"/>
                  <a:pt x="103283" y="25039"/>
                  <a:pt x="100895" y="23622"/>
                </a:cubicBezTo>
                <a:cubicBezTo>
                  <a:pt x="98507" y="19842"/>
                  <a:pt x="91940" y="18425"/>
                  <a:pt x="91940" y="18425"/>
                </a:cubicBezTo>
                <a:cubicBezTo>
                  <a:pt x="91343" y="7086"/>
                  <a:pt x="80000" y="8503"/>
                  <a:pt x="80000" y="8503"/>
                </a:cubicBezTo>
                <a:cubicBezTo>
                  <a:pt x="80000" y="8503"/>
                  <a:pt x="75820" y="0"/>
                  <a:pt x="64477" y="472"/>
                </a:cubicBezTo>
                <a:cubicBezTo>
                  <a:pt x="50149" y="944"/>
                  <a:pt x="48358" y="12755"/>
                  <a:pt x="48358" y="12755"/>
                </a:cubicBezTo>
                <a:cubicBezTo>
                  <a:pt x="40000" y="12755"/>
                  <a:pt x="38805" y="18897"/>
                  <a:pt x="38805" y="18897"/>
                </a:cubicBezTo>
                <a:cubicBezTo>
                  <a:pt x="23880" y="16535"/>
                  <a:pt x="22089" y="26929"/>
                  <a:pt x="22089" y="26929"/>
                </a:cubicBezTo>
                <a:cubicBezTo>
                  <a:pt x="16716" y="25511"/>
                  <a:pt x="0" y="33070"/>
                  <a:pt x="7761" y="44409"/>
                </a:cubicBezTo>
                <a:cubicBezTo>
                  <a:pt x="15522" y="55748"/>
                  <a:pt x="31044" y="51968"/>
                  <a:pt x="31044" y="51968"/>
                </a:cubicBezTo>
                <a:cubicBezTo>
                  <a:pt x="39402" y="65196"/>
                  <a:pt x="49552" y="57165"/>
                  <a:pt x="51940" y="58582"/>
                </a:cubicBezTo>
                <a:cubicBezTo>
                  <a:pt x="54328" y="60000"/>
                  <a:pt x="57313" y="59527"/>
                  <a:pt x="57313" y="59527"/>
                </a:cubicBezTo>
                <a:cubicBezTo>
                  <a:pt x="57313" y="59527"/>
                  <a:pt x="58507" y="68503"/>
                  <a:pt x="56119" y="75590"/>
                </a:cubicBezTo>
                <a:cubicBezTo>
                  <a:pt x="53134" y="82677"/>
                  <a:pt x="51343" y="93070"/>
                  <a:pt x="51343" y="93070"/>
                </a:cubicBezTo>
                <a:cubicBezTo>
                  <a:pt x="51343" y="93070"/>
                  <a:pt x="43582" y="90708"/>
                  <a:pt x="40000" y="87874"/>
                </a:cubicBezTo>
                <a:cubicBezTo>
                  <a:pt x="35820" y="85511"/>
                  <a:pt x="35820" y="80787"/>
                  <a:pt x="35820" y="80787"/>
                </a:cubicBezTo>
                <a:cubicBezTo>
                  <a:pt x="37611" y="80787"/>
                  <a:pt x="38805" y="78425"/>
                  <a:pt x="38805" y="78425"/>
                </a:cubicBezTo>
                <a:cubicBezTo>
                  <a:pt x="44179" y="81259"/>
                  <a:pt x="49552" y="77007"/>
                  <a:pt x="48955" y="72283"/>
                </a:cubicBezTo>
                <a:cubicBezTo>
                  <a:pt x="48955" y="67559"/>
                  <a:pt x="42985" y="68031"/>
                  <a:pt x="42985" y="68031"/>
                </a:cubicBezTo>
                <a:cubicBezTo>
                  <a:pt x="42985" y="68031"/>
                  <a:pt x="42985" y="65669"/>
                  <a:pt x="40000" y="65669"/>
                </a:cubicBezTo>
                <a:cubicBezTo>
                  <a:pt x="40597" y="61889"/>
                  <a:pt x="35820" y="61417"/>
                  <a:pt x="35820" y="61417"/>
                </a:cubicBezTo>
                <a:cubicBezTo>
                  <a:pt x="35820" y="61417"/>
                  <a:pt x="33432" y="58582"/>
                  <a:pt x="28059" y="58110"/>
                </a:cubicBezTo>
                <a:cubicBezTo>
                  <a:pt x="23283" y="57637"/>
                  <a:pt x="23283" y="63307"/>
                  <a:pt x="23283" y="63307"/>
                </a:cubicBezTo>
                <a:cubicBezTo>
                  <a:pt x="23283" y="63307"/>
                  <a:pt x="19104" y="62834"/>
                  <a:pt x="18507" y="65669"/>
                </a:cubicBezTo>
                <a:cubicBezTo>
                  <a:pt x="14328"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2238" y="87401"/>
                  <a:pt x="50746" y="95905"/>
                  <a:pt x="50746" y="95905"/>
                </a:cubicBezTo>
                <a:cubicBezTo>
                  <a:pt x="50746" y="95905"/>
                  <a:pt x="50746" y="103464"/>
                  <a:pt x="50149" y="108661"/>
                </a:cubicBezTo>
                <a:cubicBezTo>
                  <a:pt x="48955" y="113385"/>
                  <a:pt x="50746"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5373" y="57637"/>
                  <a:pt x="89552" y="51968"/>
                  <a:pt x="89552" y="51968"/>
                </a:cubicBezTo>
                <a:cubicBezTo>
                  <a:pt x="89552" y="51968"/>
                  <a:pt x="101492" y="56220"/>
                  <a:pt x="109253" y="51496"/>
                </a:cubicBezTo>
                <a:cubicBezTo>
                  <a:pt x="120000" y="44409"/>
                  <a:pt x="112835" y="34488"/>
                  <a:pt x="112835" y="34488"/>
                </a:cubicBezTo>
                <a:close/>
                <a:moveTo>
                  <a:pt x="31044" y="81732"/>
                </a:moveTo>
                <a:cubicBezTo>
                  <a:pt x="32238"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1044" y="60944"/>
                  <a:pt x="71044" y="60944"/>
                  <a:pt x="71044" y="60944"/>
                </a:cubicBezTo>
                <a:cubicBezTo>
                  <a:pt x="71044" y="60944"/>
                  <a:pt x="68656" y="67559"/>
                  <a:pt x="62686" y="722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5" name="任意多边形 13"/>
          <p:cNvSpPr/>
          <p:nvPr>
            <p:custDataLst>
              <p:tags r:id="rId8"/>
            </p:custDataLst>
          </p:nvPr>
        </p:nvSpPr>
        <p:spPr>
          <a:xfrm>
            <a:off x="6841490" y="6046470"/>
            <a:ext cx="624840" cy="789940"/>
          </a:xfrm>
          <a:custGeom>
            <a:avLst/>
            <a:gdLst/>
            <a:ahLst/>
            <a:cxnLst/>
            <a:rect l="0" t="0" r="0" b="0"/>
            <a:pathLst>
              <a:path w="120000" h="120000" extrusionOk="0">
                <a:moveTo>
                  <a:pt x="70560" y="119620"/>
                </a:moveTo>
                <a:cubicBezTo>
                  <a:pt x="70080" y="119620"/>
                  <a:pt x="70080" y="119620"/>
                  <a:pt x="70080" y="119620"/>
                </a:cubicBezTo>
                <a:cubicBezTo>
                  <a:pt x="70560" y="120000"/>
                  <a:pt x="70560" y="120000"/>
                  <a:pt x="70560" y="120000"/>
                </a:cubicBezTo>
                <a:lnTo>
                  <a:pt x="70560" y="119620"/>
                </a:lnTo>
                <a:close/>
                <a:moveTo>
                  <a:pt x="37920" y="119620"/>
                </a:moveTo>
                <a:cubicBezTo>
                  <a:pt x="37440" y="119620"/>
                  <a:pt x="37440" y="119620"/>
                  <a:pt x="37440" y="119620"/>
                </a:cubicBezTo>
                <a:cubicBezTo>
                  <a:pt x="37440" y="119620"/>
                  <a:pt x="37440" y="119620"/>
                  <a:pt x="37920" y="119620"/>
                </a:cubicBezTo>
                <a:close/>
                <a:moveTo>
                  <a:pt x="112800" y="34556"/>
                </a:moveTo>
                <a:cubicBezTo>
                  <a:pt x="114720" y="24303"/>
                  <a:pt x="103200" y="25063"/>
                  <a:pt x="100800" y="23924"/>
                </a:cubicBezTo>
                <a:cubicBezTo>
                  <a:pt x="98400" y="19746"/>
                  <a:pt x="91680" y="18607"/>
                  <a:pt x="91680" y="18607"/>
                </a:cubicBezTo>
                <a:cubicBezTo>
                  <a:pt x="91680" y="7215"/>
                  <a:pt x="80160" y="8354"/>
                  <a:pt x="80160" y="8354"/>
                </a:cubicBezTo>
                <a:cubicBezTo>
                  <a:pt x="80160" y="8354"/>
                  <a:pt x="75360" y="0"/>
                  <a:pt x="64320" y="379"/>
                </a:cubicBezTo>
                <a:cubicBezTo>
                  <a:pt x="49920" y="759"/>
                  <a:pt x="48000" y="12911"/>
                  <a:pt x="48000" y="12911"/>
                </a:cubicBezTo>
                <a:cubicBezTo>
                  <a:pt x="39840" y="12531"/>
                  <a:pt x="38880" y="18607"/>
                  <a:pt x="38880" y="18607"/>
                </a:cubicBezTo>
                <a:cubicBezTo>
                  <a:pt x="24000" y="16329"/>
                  <a:pt x="22080" y="26962"/>
                  <a:pt x="22080" y="26962"/>
                </a:cubicBezTo>
                <a:cubicBezTo>
                  <a:pt x="16800" y="25822"/>
                  <a:pt x="0" y="33037"/>
                  <a:pt x="7680" y="44430"/>
                </a:cubicBezTo>
                <a:cubicBezTo>
                  <a:pt x="15360" y="55443"/>
                  <a:pt x="30720" y="52025"/>
                  <a:pt x="30720" y="52025"/>
                </a:cubicBezTo>
                <a:cubicBezTo>
                  <a:pt x="39360" y="65316"/>
                  <a:pt x="49440" y="56962"/>
                  <a:pt x="51840" y="58481"/>
                </a:cubicBezTo>
                <a:cubicBezTo>
                  <a:pt x="54240" y="60000"/>
                  <a:pt x="57600" y="59620"/>
                  <a:pt x="57600" y="59620"/>
                </a:cubicBezTo>
                <a:cubicBezTo>
                  <a:pt x="57600" y="59620"/>
                  <a:pt x="58560" y="68354"/>
                  <a:pt x="55680" y="75569"/>
                </a:cubicBezTo>
                <a:cubicBezTo>
                  <a:pt x="53280" y="82405"/>
                  <a:pt x="51360" y="93037"/>
                  <a:pt x="51360" y="93037"/>
                </a:cubicBezTo>
                <a:cubicBezTo>
                  <a:pt x="51360" y="93037"/>
                  <a:pt x="43680" y="90379"/>
                  <a:pt x="39840" y="88101"/>
                </a:cubicBezTo>
                <a:cubicBezTo>
                  <a:pt x="35520" y="85822"/>
                  <a:pt x="36000" y="80886"/>
                  <a:pt x="36000" y="80886"/>
                </a:cubicBezTo>
                <a:cubicBezTo>
                  <a:pt x="37440" y="80886"/>
                  <a:pt x="38880" y="78227"/>
                  <a:pt x="38880" y="78227"/>
                </a:cubicBezTo>
                <a:cubicBezTo>
                  <a:pt x="44160" y="81265"/>
                  <a:pt x="48960" y="77088"/>
                  <a:pt x="48960" y="72531"/>
                </a:cubicBezTo>
                <a:cubicBezTo>
                  <a:pt x="48480" y="67594"/>
                  <a:pt x="43200" y="67974"/>
                  <a:pt x="43200" y="67974"/>
                </a:cubicBezTo>
                <a:cubicBezTo>
                  <a:pt x="43200" y="67974"/>
                  <a:pt x="42720" y="66075"/>
                  <a:pt x="39840" y="65316"/>
                </a:cubicBezTo>
                <a:cubicBezTo>
                  <a:pt x="40800" y="61518"/>
                  <a:pt x="35520" y="61518"/>
                  <a:pt x="35520" y="61518"/>
                </a:cubicBezTo>
                <a:cubicBezTo>
                  <a:pt x="35520" y="61518"/>
                  <a:pt x="33120" y="58481"/>
                  <a:pt x="28320" y="58101"/>
                </a:cubicBezTo>
                <a:cubicBezTo>
                  <a:pt x="23040" y="57721"/>
                  <a:pt x="23040" y="63417"/>
                  <a:pt x="23040" y="63417"/>
                </a:cubicBezTo>
                <a:cubicBezTo>
                  <a:pt x="23040" y="63417"/>
                  <a:pt x="18720" y="63037"/>
                  <a:pt x="18240" y="65696"/>
                </a:cubicBezTo>
                <a:cubicBezTo>
                  <a:pt x="13920" y="64177"/>
                  <a:pt x="12480" y="68354"/>
                  <a:pt x="12480" y="68354"/>
                </a:cubicBezTo>
                <a:cubicBezTo>
                  <a:pt x="12480" y="68354"/>
                  <a:pt x="7200" y="68734"/>
                  <a:pt x="6240" y="72911"/>
                </a:cubicBezTo>
                <a:cubicBezTo>
                  <a:pt x="5280" y="77848"/>
                  <a:pt x="12960" y="79367"/>
                  <a:pt x="14880" y="78607"/>
                </a:cubicBezTo>
                <a:cubicBezTo>
                  <a:pt x="14880" y="82025"/>
                  <a:pt x="27360" y="82784"/>
                  <a:pt x="29280" y="82025"/>
                </a:cubicBezTo>
                <a:cubicBezTo>
                  <a:pt x="31680" y="87341"/>
                  <a:pt x="50400" y="96075"/>
                  <a:pt x="50400" y="96075"/>
                </a:cubicBezTo>
                <a:cubicBezTo>
                  <a:pt x="50400" y="96075"/>
                  <a:pt x="50880" y="103670"/>
                  <a:pt x="49920" y="108607"/>
                </a:cubicBezTo>
                <a:cubicBezTo>
                  <a:pt x="48960" y="113544"/>
                  <a:pt x="50400" y="115822"/>
                  <a:pt x="47520" y="117721"/>
                </a:cubicBezTo>
                <a:cubicBezTo>
                  <a:pt x="45600" y="119620"/>
                  <a:pt x="40320" y="119620"/>
                  <a:pt x="37920" y="119620"/>
                </a:cubicBezTo>
                <a:cubicBezTo>
                  <a:pt x="70080" y="119620"/>
                  <a:pt x="70080" y="119620"/>
                  <a:pt x="70080" y="119620"/>
                </a:cubicBezTo>
                <a:cubicBezTo>
                  <a:pt x="69120" y="118860"/>
                  <a:pt x="62880" y="112784"/>
                  <a:pt x="60480" y="101392"/>
                </a:cubicBezTo>
                <a:cubicBezTo>
                  <a:pt x="58560" y="89240"/>
                  <a:pt x="63840" y="79367"/>
                  <a:pt x="64800" y="77848"/>
                </a:cubicBezTo>
                <a:cubicBezTo>
                  <a:pt x="70560" y="71012"/>
                  <a:pt x="76800" y="59240"/>
                  <a:pt x="76800" y="59240"/>
                </a:cubicBezTo>
                <a:cubicBezTo>
                  <a:pt x="84960" y="57721"/>
                  <a:pt x="89760" y="51645"/>
                  <a:pt x="89760" y="51645"/>
                </a:cubicBezTo>
                <a:cubicBezTo>
                  <a:pt x="89760" y="51645"/>
                  <a:pt x="101280" y="56582"/>
                  <a:pt x="109440" y="51645"/>
                </a:cubicBezTo>
                <a:cubicBezTo>
                  <a:pt x="120000" y="44430"/>
                  <a:pt x="112800" y="34556"/>
                  <a:pt x="112800" y="34556"/>
                </a:cubicBezTo>
                <a:close/>
                <a:moveTo>
                  <a:pt x="31200" y="81645"/>
                </a:moveTo>
                <a:cubicBezTo>
                  <a:pt x="32160" y="81645"/>
                  <a:pt x="34080" y="81645"/>
                  <a:pt x="34080" y="81645"/>
                </a:cubicBezTo>
                <a:cubicBezTo>
                  <a:pt x="33600" y="83164"/>
                  <a:pt x="34560" y="85063"/>
                  <a:pt x="34560" y="85063"/>
                </a:cubicBezTo>
                <a:cubicBezTo>
                  <a:pt x="32640" y="83544"/>
                  <a:pt x="31200" y="81645"/>
                  <a:pt x="31200" y="81645"/>
                </a:cubicBezTo>
                <a:close/>
                <a:moveTo>
                  <a:pt x="62880" y="72531"/>
                </a:moveTo>
                <a:cubicBezTo>
                  <a:pt x="62880" y="72531"/>
                  <a:pt x="63840" y="64936"/>
                  <a:pt x="63360" y="61139"/>
                </a:cubicBezTo>
                <a:cubicBezTo>
                  <a:pt x="70560" y="61139"/>
                  <a:pt x="70560" y="61139"/>
                  <a:pt x="70560" y="61139"/>
                </a:cubicBezTo>
                <a:cubicBezTo>
                  <a:pt x="70560" y="61139"/>
                  <a:pt x="68640" y="67594"/>
                  <a:pt x="62880" y="72531"/>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6" name="任意多边形 14"/>
          <p:cNvSpPr/>
          <p:nvPr>
            <p:custDataLst>
              <p:tags r:id="rId9"/>
            </p:custDataLst>
          </p:nvPr>
        </p:nvSpPr>
        <p:spPr>
          <a:xfrm>
            <a:off x="7346950" y="5767705"/>
            <a:ext cx="845820" cy="1068705"/>
          </a:xfrm>
          <a:custGeom>
            <a:avLst/>
            <a:gdLst/>
            <a:ahLst/>
            <a:cxnLst/>
            <a:rect l="0" t="0" r="0" b="0"/>
            <a:pathLst>
              <a:path w="120000" h="120000" extrusionOk="0">
                <a:moveTo>
                  <a:pt x="107573" y="68411"/>
                </a:moveTo>
                <a:cubicBezTo>
                  <a:pt x="107573" y="68411"/>
                  <a:pt x="106153" y="64205"/>
                  <a:pt x="101538" y="65607"/>
                </a:cubicBezTo>
                <a:cubicBezTo>
                  <a:pt x="101183" y="63084"/>
                  <a:pt x="96923" y="63364"/>
                  <a:pt x="96923" y="63364"/>
                </a:cubicBezTo>
                <a:cubicBezTo>
                  <a:pt x="96923" y="63364"/>
                  <a:pt x="96923" y="57757"/>
                  <a:pt x="91597" y="58317"/>
                </a:cubicBezTo>
                <a:cubicBezTo>
                  <a:pt x="86627" y="58598"/>
                  <a:pt x="84497" y="61401"/>
                  <a:pt x="84497" y="61401"/>
                </a:cubicBezTo>
                <a:cubicBezTo>
                  <a:pt x="84497" y="61401"/>
                  <a:pt x="79526"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946" y="65327"/>
                  <a:pt x="89112" y="52149"/>
                </a:cubicBezTo>
                <a:cubicBezTo>
                  <a:pt x="89112" y="52149"/>
                  <a:pt x="104733" y="55514"/>
                  <a:pt x="112544" y="44299"/>
                </a:cubicBezTo>
                <a:cubicBezTo>
                  <a:pt x="120000" y="33084"/>
                  <a:pt x="103313" y="25794"/>
                  <a:pt x="97988" y="26915"/>
                </a:cubicBezTo>
                <a:cubicBezTo>
                  <a:pt x="97988" y="26915"/>
                  <a:pt x="96213" y="16542"/>
                  <a:pt x="81301" y="18785"/>
                </a:cubicBezTo>
                <a:cubicBezTo>
                  <a:pt x="81301" y="18785"/>
                  <a:pt x="79881" y="12616"/>
                  <a:pt x="72071" y="12897"/>
                </a:cubicBezTo>
                <a:cubicBezTo>
                  <a:pt x="72071" y="12897"/>
                  <a:pt x="70295"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3313" y="59158"/>
                </a:cubicBezTo>
                <a:cubicBezTo>
                  <a:pt x="43313" y="59158"/>
                  <a:pt x="49349" y="70934"/>
                  <a:pt x="55029" y="77943"/>
                </a:cubicBezTo>
                <a:cubicBezTo>
                  <a:pt x="56094" y="79345"/>
                  <a:pt x="61420" y="89158"/>
                  <a:pt x="59289" y="101495"/>
                </a:cubicBezTo>
                <a:cubicBezTo>
                  <a:pt x="57159" y="112710"/>
                  <a:pt x="50769" y="118878"/>
                  <a:pt x="49704" y="119719"/>
                </a:cubicBezTo>
                <a:cubicBezTo>
                  <a:pt x="82011" y="119719"/>
                  <a:pt x="82011" y="119719"/>
                  <a:pt x="82011" y="119719"/>
                </a:cubicBezTo>
                <a:cubicBezTo>
                  <a:pt x="79881" y="119719"/>
                  <a:pt x="74556" y="119439"/>
                  <a:pt x="72426" y="118037"/>
                </a:cubicBezTo>
                <a:cubicBezTo>
                  <a:pt x="69585" y="115794"/>
                  <a:pt x="71005"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899" y="68691"/>
                  <a:pt x="107573" y="68411"/>
                  <a:pt x="107573" y="68411"/>
                </a:cubicBezTo>
                <a:close/>
                <a:moveTo>
                  <a:pt x="49349" y="61121"/>
                </a:moveTo>
                <a:cubicBezTo>
                  <a:pt x="56449" y="60841"/>
                  <a:pt x="56449" y="60841"/>
                  <a:pt x="56449" y="60841"/>
                </a:cubicBezTo>
                <a:cubicBezTo>
                  <a:pt x="56094" y="65046"/>
                  <a:pt x="57159" y="72616"/>
                  <a:pt x="57159" y="72616"/>
                </a:cubicBezTo>
                <a:cubicBezTo>
                  <a:pt x="51479" y="67570"/>
                  <a:pt x="49349" y="61121"/>
                  <a:pt x="49349" y="61121"/>
                </a:cubicBezTo>
                <a:close/>
                <a:moveTo>
                  <a:pt x="85207" y="85233"/>
                </a:moveTo>
                <a:cubicBezTo>
                  <a:pt x="85207" y="85233"/>
                  <a:pt x="86627" y="83271"/>
                  <a:pt x="86272" y="81588"/>
                </a:cubicBezTo>
                <a:cubicBezTo>
                  <a:pt x="86272" y="81588"/>
                  <a:pt x="88047" y="81588"/>
                  <a:pt x="89112" y="81869"/>
                </a:cubicBezTo>
                <a:cubicBezTo>
                  <a:pt x="89112" y="81869"/>
                  <a:pt x="87337" y="83831"/>
                  <a:pt x="85207" y="85233"/>
                </a:cubicBezTo>
                <a:close/>
                <a:moveTo>
                  <a:pt x="82721" y="119719"/>
                </a:moveTo>
                <a:cubicBezTo>
                  <a:pt x="82011" y="119719"/>
                  <a:pt x="82011" y="119719"/>
                  <a:pt x="82011"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28" name="任意多边形 24"/>
          <p:cNvSpPr/>
          <p:nvPr>
            <p:custDataLst>
              <p:tags r:id="rId10"/>
            </p:custDataLst>
          </p:nvPr>
        </p:nvSpPr>
        <p:spPr>
          <a:xfrm>
            <a:off x="8011160" y="5276850"/>
            <a:ext cx="1235710" cy="1559560"/>
          </a:xfrm>
          <a:custGeom>
            <a:avLst/>
            <a:gdLst/>
            <a:ahLst/>
            <a:cxnLst/>
            <a:rect l="0" t="0" r="0" b="0"/>
            <a:pathLst>
              <a:path w="120000" h="120000" extrusionOk="0">
                <a:moveTo>
                  <a:pt x="38137" y="119807"/>
                </a:moveTo>
                <a:cubicBezTo>
                  <a:pt x="37165" y="119807"/>
                  <a:pt x="37165" y="119807"/>
                  <a:pt x="37165" y="119807"/>
                </a:cubicBezTo>
                <a:cubicBezTo>
                  <a:pt x="37165" y="119807"/>
                  <a:pt x="37651" y="119807"/>
                  <a:pt x="38137" y="119807"/>
                </a:cubicBezTo>
                <a:close/>
                <a:moveTo>
                  <a:pt x="70445" y="119807"/>
                </a:moveTo>
                <a:cubicBezTo>
                  <a:pt x="70202" y="119807"/>
                  <a:pt x="70202" y="119807"/>
                  <a:pt x="70202" y="119807"/>
                </a:cubicBezTo>
                <a:cubicBezTo>
                  <a:pt x="70445" y="119807"/>
                  <a:pt x="70445" y="120000"/>
                  <a:pt x="70445" y="120000"/>
                </a:cubicBezTo>
                <a:lnTo>
                  <a:pt x="70445" y="119807"/>
                </a:lnTo>
                <a:close/>
                <a:moveTo>
                  <a:pt x="112712" y="34423"/>
                </a:moveTo>
                <a:cubicBezTo>
                  <a:pt x="114898" y="24230"/>
                  <a:pt x="103481" y="25000"/>
                  <a:pt x="101052" y="23846"/>
                </a:cubicBezTo>
                <a:cubicBezTo>
                  <a:pt x="98623" y="19807"/>
                  <a:pt x="91578" y="18653"/>
                  <a:pt x="91578" y="18653"/>
                </a:cubicBezTo>
                <a:cubicBezTo>
                  <a:pt x="91578" y="7115"/>
                  <a:pt x="80161" y="8269"/>
                  <a:pt x="80161" y="8269"/>
                </a:cubicBezTo>
                <a:cubicBezTo>
                  <a:pt x="80161" y="8269"/>
                  <a:pt x="75546" y="0"/>
                  <a:pt x="64129" y="192"/>
                </a:cubicBezTo>
                <a:cubicBezTo>
                  <a:pt x="49797" y="769"/>
                  <a:pt x="48097" y="12884"/>
                  <a:pt x="48097" y="12884"/>
                </a:cubicBezTo>
                <a:cubicBezTo>
                  <a:pt x="40080" y="12500"/>
                  <a:pt x="38866" y="18653"/>
                  <a:pt x="38866" y="18653"/>
                </a:cubicBezTo>
                <a:cubicBezTo>
                  <a:pt x="24048" y="16346"/>
                  <a:pt x="22105" y="26923"/>
                  <a:pt x="22105" y="26923"/>
                </a:cubicBezTo>
                <a:cubicBezTo>
                  <a:pt x="16518" y="25769"/>
                  <a:pt x="0" y="33076"/>
                  <a:pt x="7530" y="44423"/>
                </a:cubicBezTo>
                <a:cubicBezTo>
                  <a:pt x="15303" y="55576"/>
                  <a:pt x="30850" y="52115"/>
                  <a:pt x="30850" y="52115"/>
                </a:cubicBezTo>
                <a:cubicBezTo>
                  <a:pt x="39109" y="65192"/>
                  <a:pt x="49311" y="57115"/>
                  <a:pt x="51983" y="58461"/>
                </a:cubicBezTo>
                <a:cubicBezTo>
                  <a:pt x="54412" y="60000"/>
                  <a:pt x="57570" y="59807"/>
                  <a:pt x="57570" y="59807"/>
                </a:cubicBezTo>
                <a:cubicBezTo>
                  <a:pt x="57570" y="59807"/>
                  <a:pt x="58299" y="68461"/>
                  <a:pt x="55870" y="75384"/>
                </a:cubicBezTo>
                <a:cubicBezTo>
                  <a:pt x="53198" y="82500"/>
                  <a:pt x="51497" y="92884"/>
                  <a:pt x="51497" y="92884"/>
                </a:cubicBezTo>
                <a:cubicBezTo>
                  <a:pt x="51497" y="92884"/>
                  <a:pt x="43724" y="90576"/>
                  <a:pt x="39838" y="88076"/>
                </a:cubicBezTo>
                <a:cubicBezTo>
                  <a:pt x="35708" y="85769"/>
                  <a:pt x="35951" y="80961"/>
                  <a:pt x="35951" y="80961"/>
                </a:cubicBezTo>
                <a:cubicBezTo>
                  <a:pt x="37651" y="80769"/>
                  <a:pt x="38866" y="78461"/>
                  <a:pt x="38866" y="78461"/>
                </a:cubicBezTo>
                <a:cubicBezTo>
                  <a:pt x="44453" y="81538"/>
                  <a:pt x="49311" y="77307"/>
                  <a:pt x="48825" y="72500"/>
                </a:cubicBezTo>
                <a:cubicBezTo>
                  <a:pt x="48582" y="67692"/>
                  <a:pt x="43238" y="67884"/>
                  <a:pt x="43238" y="67884"/>
                </a:cubicBezTo>
                <a:cubicBezTo>
                  <a:pt x="43238" y="67884"/>
                  <a:pt x="42510" y="65961"/>
                  <a:pt x="40080" y="65384"/>
                </a:cubicBezTo>
                <a:cubicBezTo>
                  <a:pt x="40566" y="61730"/>
                  <a:pt x="35708" y="61346"/>
                  <a:pt x="35708" y="61346"/>
                </a:cubicBezTo>
                <a:cubicBezTo>
                  <a:pt x="35708" y="61346"/>
                  <a:pt x="33279" y="58461"/>
                  <a:pt x="28178" y="58076"/>
                </a:cubicBezTo>
                <a:cubicBezTo>
                  <a:pt x="23319" y="57692"/>
                  <a:pt x="23076" y="63269"/>
                  <a:pt x="23076" y="63269"/>
                </a:cubicBezTo>
                <a:cubicBezTo>
                  <a:pt x="23076" y="63269"/>
                  <a:pt x="18947" y="63076"/>
                  <a:pt x="18461" y="65576"/>
                </a:cubicBezTo>
                <a:cubicBezTo>
                  <a:pt x="14089" y="64038"/>
                  <a:pt x="12388" y="68461"/>
                  <a:pt x="12388" y="68461"/>
                </a:cubicBezTo>
                <a:cubicBezTo>
                  <a:pt x="12388" y="68461"/>
                  <a:pt x="7287" y="68846"/>
                  <a:pt x="6072" y="72884"/>
                </a:cubicBezTo>
                <a:cubicBezTo>
                  <a:pt x="5344" y="77692"/>
                  <a:pt x="12874" y="79615"/>
                  <a:pt x="15060" y="78653"/>
                </a:cubicBezTo>
                <a:cubicBezTo>
                  <a:pt x="15060" y="81923"/>
                  <a:pt x="27206" y="82692"/>
                  <a:pt x="29149" y="82115"/>
                </a:cubicBezTo>
                <a:cubicBezTo>
                  <a:pt x="31821" y="87500"/>
                  <a:pt x="50526" y="96153"/>
                  <a:pt x="50526" y="96153"/>
                </a:cubicBezTo>
                <a:cubicBezTo>
                  <a:pt x="50526" y="96153"/>
                  <a:pt x="50769" y="103653"/>
                  <a:pt x="49797" y="108653"/>
                </a:cubicBezTo>
                <a:cubicBezTo>
                  <a:pt x="49068" y="113653"/>
                  <a:pt x="50283" y="115961"/>
                  <a:pt x="47611" y="117884"/>
                </a:cubicBezTo>
                <a:cubicBezTo>
                  <a:pt x="45425" y="119615"/>
                  <a:pt x="40080" y="119807"/>
                  <a:pt x="38137" y="119807"/>
                </a:cubicBezTo>
                <a:cubicBezTo>
                  <a:pt x="70202" y="119807"/>
                  <a:pt x="70202" y="119807"/>
                  <a:pt x="70202" y="119807"/>
                </a:cubicBezTo>
                <a:cubicBezTo>
                  <a:pt x="69230" y="118846"/>
                  <a:pt x="62914" y="112884"/>
                  <a:pt x="60728" y="101538"/>
                </a:cubicBezTo>
                <a:cubicBezTo>
                  <a:pt x="58542" y="89038"/>
                  <a:pt x="63643" y="79230"/>
                  <a:pt x="65101" y="77884"/>
                </a:cubicBezTo>
                <a:cubicBezTo>
                  <a:pt x="70445" y="70961"/>
                  <a:pt x="76761" y="59230"/>
                  <a:pt x="76761" y="59230"/>
                </a:cubicBezTo>
                <a:cubicBezTo>
                  <a:pt x="85020" y="57692"/>
                  <a:pt x="89635" y="51730"/>
                  <a:pt x="89635" y="51730"/>
                </a:cubicBezTo>
                <a:cubicBezTo>
                  <a:pt x="89635" y="51730"/>
                  <a:pt x="101295" y="56346"/>
                  <a:pt x="109554" y="51538"/>
                </a:cubicBezTo>
                <a:cubicBezTo>
                  <a:pt x="120000" y="44423"/>
                  <a:pt x="112712" y="34423"/>
                  <a:pt x="112712" y="34423"/>
                </a:cubicBezTo>
                <a:close/>
                <a:moveTo>
                  <a:pt x="31093" y="81730"/>
                </a:moveTo>
                <a:cubicBezTo>
                  <a:pt x="32064" y="81730"/>
                  <a:pt x="33765" y="81538"/>
                  <a:pt x="33765" y="81538"/>
                </a:cubicBezTo>
                <a:cubicBezTo>
                  <a:pt x="33522" y="83269"/>
                  <a:pt x="34736" y="85192"/>
                  <a:pt x="34736" y="85192"/>
                </a:cubicBezTo>
                <a:cubicBezTo>
                  <a:pt x="32793" y="83653"/>
                  <a:pt x="31093" y="81730"/>
                  <a:pt x="31093" y="81730"/>
                </a:cubicBezTo>
                <a:close/>
                <a:moveTo>
                  <a:pt x="62914" y="72500"/>
                </a:moveTo>
                <a:cubicBezTo>
                  <a:pt x="62914" y="72500"/>
                  <a:pt x="63886" y="65192"/>
                  <a:pt x="63400" y="60961"/>
                </a:cubicBezTo>
                <a:cubicBezTo>
                  <a:pt x="70688" y="60961"/>
                  <a:pt x="70688" y="60961"/>
                  <a:pt x="70688" y="60961"/>
                </a:cubicBezTo>
                <a:cubicBezTo>
                  <a:pt x="70688" y="60961"/>
                  <a:pt x="68502" y="67500"/>
                  <a:pt x="62914" y="725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1" name="任意多边形 26"/>
          <p:cNvSpPr/>
          <p:nvPr>
            <p:custDataLst>
              <p:tags r:id="rId11"/>
            </p:custDataLst>
          </p:nvPr>
        </p:nvSpPr>
        <p:spPr>
          <a:xfrm>
            <a:off x="9595485" y="5937250"/>
            <a:ext cx="711835" cy="899160"/>
          </a:xfrm>
          <a:custGeom>
            <a:avLst/>
            <a:gdLst/>
            <a:ahLst/>
            <a:cxnLst/>
            <a:rect l="0" t="0" r="0" b="0"/>
            <a:pathLst>
              <a:path w="120000" h="120000" extrusionOk="0">
                <a:moveTo>
                  <a:pt x="82526" y="119666"/>
                </a:moveTo>
                <a:cubicBezTo>
                  <a:pt x="81684" y="119666"/>
                  <a:pt x="81684" y="119666"/>
                  <a:pt x="81684" y="119666"/>
                </a:cubicBezTo>
                <a:cubicBezTo>
                  <a:pt x="82105" y="119666"/>
                  <a:pt x="82526" y="119666"/>
                  <a:pt x="82526" y="119666"/>
                </a:cubicBezTo>
                <a:close/>
                <a:moveTo>
                  <a:pt x="107789" y="68333"/>
                </a:moveTo>
                <a:cubicBezTo>
                  <a:pt x="107789" y="68333"/>
                  <a:pt x="106105" y="64000"/>
                  <a:pt x="101473" y="65666"/>
                </a:cubicBezTo>
                <a:cubicBezTo>
                  <a:pt x="101052" y="63000"/>
                  <a:pt x="96842" y="63333"/>
                  <a:pt x="96842" y="63333"/>
                </a:cubicBezTo>
                <a:cubicBezTo>
                  <a:pt x="96842" y="63333"/>
                  <a:pt x="96842" y="57666"/>
                  <a:pt x="91789" y="58000"/>
                </a:cubicBezTo>
                <a:cubicBezTo>
                  <a:pt x="86736" y="58333"/>
                  <a:pt x="84210" y="61333"/>
                  <a:pt x="84210" y="61333"/>
                </a:cubicBezTo>
                <a:cubicBezTo>
                  <a:pt x="84210" y="61333"/>
                  <a:pt x="79157" y="61666"/>
                  <a:pt x="80000" y="65333"/>
                </a:cubicBezTo>
                <a:cubicBezTo>
                  <a:pt x="77473" y="65666"/>
                  <a:pt x="76631" y="67666"/>
                  <a:pt x="76631" y="67666"/>
                </a:cubicBezTo>
                <a:cubicBezTo>
                  <a:pt x="76631" y="67666"/>
                  <a:pt x="71157" y="67666"/>
                  <a:pt x="71157" y="72333"/>
                </a:cubicBezTo>
                <a:cubicBezTo>
                  <a:pt x="70736" y="77333"/>
                  <a:pt x="75368" y="81333"/>
                  <a:pt x="80842" y="78333"/>
                </a:cubicBezTo>
                <a:cubicBezTo>
                  <a:pt x="80842" y="78333"/>
                  <a:pt x="82105" y="80666"/>
                  <a:pt x="84210" y="81000"/>
                </a:cubicBezTo>
                <a:cubicBezTo>
                  <a:pt x="84210" y="81000"/>
                  <a:pt x="84210" y="85666"/>
                  <a:pt x="80000" y="88000"/>
                </a:cubicBezTo>
                <a:cubicBezTo>
                  <a:pt x="76210" y="90333"/>
                  <a:pt x="68631" y="92666"/>
                  <a:pt x="68631" y="92666"/>
                </a:cubicBezTo>
                <a:cubicBezTo>
                  <a:pt x="68631" y="92666"/>
                  <a:pt x="66526" y="82333"/>
                  <a:pt x="63999" y="75333"/>
                </a:cubicBezTo>
                <a:cubicBezTo>
                  <a:pt x="61473" y="68333"/>
                  <a:pt x="62315" y="59666"/>
                  <a:pt x="62315" y="59666"/>
                </a:cubicBezTo>
                <a:cubicBezTo>
                  <a:pt x="62315" y="59666"/>
                  <a:pt x="65684"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1263" y="18666"/>
                </a:cubicBezTo>
                <a:cubicBezTo>
                  <a:pt x="81263" y="18666"/>
                  <a:pt x="80000"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473" y="19666"/>
                  <a:pt x="18947" y="23666"/>
                </a:cubicBezTo>
                <a:cubicBezTo>
                  <a:pt x="16421" y="25000"/>
                  <a:pt x="5052" y="24000"/>
                  <a:pt x="7157" y="34333"/>
                </a:cubicBezTo>
                <a:cubicBezTo>
                  <a:pt x="7157" y="34333"/>
                  <a:pt x="0" y="44333"/>
                  <a:pt x="10105" y="51666"/>
                </a:cubicBezTo>
                <a:cubicBezTo>
                  <a:pt x="18526" y="56333"/>
                  <a:pt x="30315" y="51666"/>
                  <a:pt x="30315" y="51666"/>
                </a:cubicBezTo>
                <a:cubicBezTo>
                  <a:pt x="30315" y="51666"/>
                  <a:pt x="34947" y="57666"/>
                  <a:pt x="42947" y="59000"/>
                </a:cubicBezTo>
                <a:cubicBezTo>
                  <a:pt x="42947" y="59000"/>
                  <a:pt x="49263" y="71000"/>
                  <a:pt x="54736" y="77666"/>
                </a:cubicBezTo>
                <a:cubicBezTo>
                  <a:pt x="56000" y="79333"/>
                  <a:pt x="61473" y="89000"/>
                  <a:pt x="58947" y="101333"/>
                </a:cubicBezTo>
                <a:cubicBezTo>
                  <a:pt x="56842" y="112666"/>
                  <a:pt x="50526" y="118666"/>
                  <a:pt x="49684" y="119666"/>
                </a:cubicBezTo>
                <a:cubicBezTo>
                  <a:pt x="81684" y="119666"/>
                  <a:pt x="81684" y="119666"/>
                  <a:pt x="81684" y="119666"/>
                </a:cubicBezTo>
                <a:cubicBezTo>
                  <a:pt x="79578" y="119666"/>
                  <a:pt x="74526" y="119666"/>
                  <a:pt x="72421"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842" y="68666"/>
                  <a:pt x="107789" y="68333"/>
                  <a:pt x="107789" y="68333"/>
                </a:cubicBezTo>
                <a:close/>
                <a:moveTo>
                  <a:pt x="49263" y="61000"/>
                </a:moveTo>
                <a:cubicBezTo>
                  <a:pt x="56421" y="61000"/>
                  <a:pt x="56421" y="61000"/>
                  <a:pt x="56421" y="61000"/>
                </a:cubicBezTo>
                <a:cubicBezTo>
                  <a:pt x="56000" y="64999"/>
                  <a:pt x="57263" y="72333"/>
                  <a:pt x="57263" y="72333"/>
                </a:cubicBezTo>
                <a:cubicBezTo>
                  <a:pt x="51368" y="67333"/>
                  <a:pt x="49263" y="61000"/>
                  <a:pt x="49263"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49263" y="120000"/>
                </a:moveTo>
                <a:cubicBezTo>
                  <a:pt x="49263" y="120000"/>
                  <a:pt x="49263" y="120000"/>
                  <a:pt x="49684" y="119666"/>
                </a:cubicBezTo>
                <a:cubicBezTo>
                  <a:pt x="49263" y="119666"/>
                  <a:pt x="49263" y="119666"/>
                  <a:pt x="49263" y="119666"/>
                </a:cubicBezTo>
                <a:lnTo>
                  <a:pt x="49263"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3" name="任意多边形 27"/>
          <p:cNvSpPr/>
          <p:nvPr>
            <p:custDataLst>
              <p:tags r:id="rId12"/>
            </p:custDataLst>
          </p:nvPr>
        </p:nvSpPr>
        <p:spPr>
          <a:xfrm>
            <a:off x="10364470" y="6029960"/>
            <a:ext cx="637540" cy="806450"/>
          </a:xfrm>
          <a:custGeom>
            <a:avLst/>
            <a:gdLst/>
            <a:ahLst/>
            <a:cxnLst/>
            <a:rect l="0" t="0" r="0" b="0"/>
            <a:pathLst>
              <a:path w="120000" h="120000" extrusionOk="0">
                <a:moveTo>
                  <a:pt x="70588" y="119628"/>
                </a:moveTo>
                <a:cubicBezTo>
                  <a:pt x="70588" y="119628"/>
                  <a:pt x="70588" y="119628"/>
                  <a:pt x="70588" y="119628"/>
                </a:cubicBezTo>
                <a:cubicBezTo>
                  <a:pt x="70588" y="120000"/>
                  <a:pt x="70588" y="120000"/>
                  <a:pt x="70588" y="120000"/>
                </a:cubicBezTo>
                <a:lnTo>
                  <a:pt x="70588" y="119628"/>
                </a:lnTo>
                <a:close/>
                <a:moveTo>
                  <a:pt x="38117" y="119628"/>
                </a:moveTo>
                <a:cubicBezTo>
                  <a:pt x="37176" y="119628"/>
                  <a:pt x="37176" y="119628"/>
                  <a:pt x="37176" y="119628"/>
                </a:cubicBezTo>
                <a:cubicBezTo>
                  <a:pt x="37176" y="119628"/>
                  <a:pt x="37647" y="119628"/>
                  <a:pt x="38117" y="119628"/>
                </a:cubicBez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2235"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4" name="任意多边形 28"/>
          <p:cNvSpPr/>
          <p:nvPr>
            <p:custDataLst>
              <p:tags r:id="rId13"/>
            </p:custDataLst>
          </p:nvPr>
        </p:nvSpPr>
        <p:spPr>
          <a:xfrm>
            <a:off x="902398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5294"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470" y="12631"/>
                  <a:pt x="39058" y="18947"/>
                  <a:pt x="39058" y="18947"/>
                </a:cubicBezTo>
                <a:cubicBezTo>
                  <a:pt x="24000" y="16346"/>
                  <a:pt x="22117" y="27120"/>
                  <a:pt x="22117" y="27120"/>
                </a:cubicBezTo>
                <a:cubicBezTo>
                  <a:pt x="16941" y="25634"/>
                  <a:pt x="0" y="33065"/>
                  <a:pt x="7529" y="44582"/>
                </a:cubicBezTo>
                <a:cubicBezTo>
                  <a:pt x="15529" y="55727"/>
                  <a:pt x="31058" y="52383"/>
                  <a:pt x="31058" y="52383"/>
                </a:cubicBezTo>
                <a:cubicBezTo>
                  <a:pt x="39529" y="65386"/>
                  <a:pt x="49411" y="57213"/>
                  <a:pt x="52235" y="58699"/>
                </a:cubicBezTo>
                <a:cubicBezTo>
                  <a:pt x="54588" y="59814"/>
                  <a:pt x="57882" y="59814"/>
                  <a:pt x="57882" y="59814"/>
                </a:cubicBezTo>
                <a:cubicBezTo>
                  <a:pt x="57882" y="59814"/>
                  <a:pt x="58352" y="68359"/>
                  <a:pt x="56000" y="75417"/>
                </a:cubicBezTo>
                <a:cubicBezTo>
                  <a:pt x="53176" y="82476"/>
                  <a:pt x="51764" y="92879"/>
                  <a:pt x="51764" y="92879"/>
                </a:cubicBezTo>
                <a:cubicBezTo>
                  <a:pt x="5176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941"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3176" y="79504"/>
                  <a:pt x="15058" y="78761"/>
                </a:cubicBezTo>
                <a:cubicBezTo>
                  <a:pt x="15058" y="82105"/>
                  <a:pt x="27294" y="82476"/>
                  <a:pt x="29176" y="82105"/>
                </a:cubicBezTo>
                <a:cubicBezTo>
                  <a:pt x="32000" y="87306"/>
                  <a:pt x="50823" y="96222"/>
                  <a:pt x="50823" y="96222"/>
                </a:cubicBezTo>
                <a:cubicBezTo>
                  <a:pt x="50823" y="96222"/>
                  <a:pt x="50823" y="103653"/>
                  <a:pt x="49882" y="108482"/>
                </a:cubicBezTo>
                <a:cubicBezTo>
                  <a:pt x="49411" y="113684"/>
                  <a:pt x="50352" y="115913"/>
                  <a:pt x="48000"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5411" y="78018"/>
                </a:cubicBezTo>
                <a:cubicBezTo>
                  <a:pt x="70588" y="70959"/>
                  <a:pt x="77176" y="59071"/>
                  <a:pt x="77176"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5" name="任意多边形 17"/>
          <p:cNvSpPr/>
          <p:nvPr>
            <p:custDataLst>
              <p:tags r:id="rId14"/>
            </p:custDataLst>
          </p:nvPr>
        </p:nvSpPr>
        <p:spPr>
          <a:xfrm>
            <a:off x="-11430" y="5235575"/>
            <a:ext cx="1268730" cy="1600835"/>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662" y="34258"/>
                </a:moveTo>
                <a:cubicBezTo>
                  <a:pt x="114792" y="24149"/>
                  <a:pt x="103431" y="25085"/>
                  <a:pt x="101065" y="23775"/>
                </a:cubicBezTo>
                <a:cubicBezTo>
                  <a:pt x="98698" y="19656"/>
                  <a:pt x="91834" y="18533"/>
                  <a:pt x="91834" y="18533"/>
                </a:cubicBezTo>
                <a:cubicBezTo>
                  <a:pt x="91597" y="7113"/>
                  <a:pt x="80236" y="8237"/>
                  <a:pt x="80236" y="8237"/>
                </a:cubicBezTo>
                <a:cubicBezTo>
                  <a:pt x="80236" y="8237"/>
                  <a:pt x="75502"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0769" y="52230"/>
                  <a:pt x="30769" y="52230"/>
                </a:cubicBezTo>
                <a:cubicBezTo>
                  <a:pt x="39053"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520" y="67769"/>
                  <a:pt x="43076" y="67769"/>
                  <a:pt x="43076" y="67769"/>
                </a:cubicBezTo>
                <a:cubicBezTo>
                  <a:pt x="43076" y="67769"/>
                  <a:pt x="42603" y="65897"/>
                  <a:pt x="40000" y="65335"/>
                </a:cubicBezTo>
                <a:cubicBezTo>
                  <a:pt x="40473" y="61591"/>
                  <a:pt x="35502" y="61404"/>
                  <a:pt x="35502" y="61404"/>
                </a:cubicBezTo>
                <a:cubicBezTo>
                  <a:pt x="35502"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100" y="68705"/>
                  <a:pt x="6153" y="72823"/>
                </a:cubicBezTo>
                <a:cubicBezTo>
                  <a:pt x="5207" y="77691"/>
                  <a:pt x="12781" y="79563"/>
                  <a:pt x="14911"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686" y="59157"/>
                  <a:pt x="76686" y="59157"/>
                </a:cubicBezTo>
                <a:cubicBezTo>
                  <a:pt x="84970" y="57659"/>
                  <a:pt x="89704" y="51669"/>
                  <a:pt x="89704" y="51669"/>
                </a:cubicBezTo>
                <a:cubicBezTo>
                  <a:pt x="89704" y="51669"/>
                  <a:pt x="101301" y="56349"/>
                  <a:pt x="109585" y="51669"/>
                </a:cubicBezTo>
                <a:cubicBezTo>
                  <a:pt x="120000" y="44368"/>
                  <a:pt x="112662" y="34258"/>
                  <a:pt x="112662" y="34258"/>
                </a:cubicBezTo>
                <a:close/>
                <a:moveTo>
                  <a:pt x="31005" y="81809"/>
                </a:moveTo>
                <a:cubicBezTo>
                  <a:pt x="31952" y="81622"/>
                  <a:pt x="33846" y="81622"/>
                  <a:pt x="33846" y="81622"/>
                </a:cubicBezTo>
                <a:cubicBezTo>
                  <a:pt x="33372" y="83307"/>
                  <a:pt x="34792" y="85179"/>
                  <a:pt x="34792" y="85179"/>
                </a:cubicBezTo>
                <a:cubicBezTo>
                  <a:pt x="32662" y="83681"/>
                  <a:pt x="31005" y="81809"/>
                  <a:pt x="31005" y="81809"/>
                </a:cubicBezTo>
                <a:close/>
                <a:moveTo>
                  <a:pt x="62721" y="72449"/>
                </a:moveTo>
                <a:cubicBezTo>
                  <a:pt x="62721" y="72449"/>
                  <a:pt x="63905" y="65148"/>
                  <a:pt x="63431" y="60842"/>
                </a:cubicBezTo>
                <a:cubicBezTo>
                  <a:pt x="70769" y="61029"/>
                  <a:pt x="70769" y="61029"/>
                  <a:pt x="70769" y="61029"/>
                </a:cubicBezTo>
                <a:cubicBezTo>
                  <a:pt x="70769" y="61029"/>
                  <a:pt x="68639" y="67394"/>
                  <a:pt x="62721" y="72449"/>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7" name="任意多边形 18"/>
          <p:cNvSpPr/>
          <p:nvPr>
            <p:custDataLst>
              <p:tags r:id="rId15"/>
            </p:custDataLst>
          </p:nvPr>
        </p:nvSpPr>
        <p:spPr>
          <a:xfrm>
            <a:off x="2088515" y="5767705"/>
            <a:ext cx="845820" cy="1068705"/>
          </a:xfrm>
          <a:custGeom>
            <a:avLst/>
            <a:gdLst/>
            <a:ahLst/>
            <a:cxnLst/>
            <a:rect l="0" t="0" r="0" b="0"/>
            <a:pathLst>
              <a:path w="120000" h="120000" extrusionOk="0">
                <a:moveTo>
                  <a:pt x="82721" y="119719"/>
                </a:moveTo>
                <a:cubicBezTo>
                  <a:pt x="81656" y="119719"/>
                  <a:pt x="81656" y="119719"/>
                  <a:pt x="81656" y="119719"/>
                </a:cubicBezTo>
                <a:cubicBezTo>
                  <a:pt x="82366" y="119719"/>
                  <a:pt x="82721" y="119719"/>
                  <a:pt x="82721" y="119719"/>
                </a:cubicBezTo>
                <a:close/>
                <a:moveTo>
                  <a:pt x="49349" y="120000"/>
                </a:moveTo>
                <a:cubicBezTo>
                  <a:pt x="49349" y="120000"/>
                  <a:pt x="49349" y="120000"/>
                  <a:pt x="49704" y="119719"/>
                </a:cubicBezTo>
                <a:cubicBezTo>
                  <a:pt x="49349" y="119719"/>
                  <a:pt x="49349" y="119719"/>
                  <a:pt x="49349" y="119719"/>
                </a:cubicBezTo>
                <a:lnTo>
                  <a:pt x="49349" y="120000"/>
                </a:lnTo>
                <a:close/>
                <a:moveTo>
                  <a:pt x="107573" y="68411"/>
                </a:moveTo>
                <a:cubicBezTo>
                  <a:pt x="107573" y="68411"/>
                  <a:pt x="106153" y="64205"/>
                  <a:pt x="101538" y="65607"/>
                </a:cubicBezTo>
                <a:cubicBezTo>
                  <a:pt x="101183" y="63084"/>
                  <a:pt x="96923" y="63364"/>
                  <a:pt x="96923" y="63364"/>
                </a:cubicBezTo>
                <a:cubicBezTo>
                  <a:pt x="96923" y="63364"/>
                  <a:pt x="96568" y="57757"/>
                  <a:pt x="91597" y="58317"/>
                </a:cubicBezTo>
                <a:cubicBezTo>
                  <a:pt x="86627" y="58598"/>
                  <a:pt x="84142" y="61401"/>
                  <a:pt x="84142" y="61401"/>
                </a:cubicBezTo>
                <a:cubicBezTo>
                  <a:pt x="84142" y="61401"/>
                  <a:pt x="79171" y="61682"/>
                  <a:pt x="79881" y="65327"/>
                </a:cubicBezTo>
                <a:cubicBezTo>
                  <a:pt x="77396" y="65887"/>
                  <a:pt x="76686" y="67850"/>
                  <a:pt x="76686" y="67850"/>
                </a:cubicBezTo>
                <a:cubicBezTo>
                  <a:pt x="76686" y="67850"/>
                  <a:pt x="71360" y="67850"/>
                  <a:pt x="71005" y="72616"/>
                </a:cubicBezTo>
                <a:cubicBezTo>
                  <a:pt x="70650" y="77383"/>
                  <a:pt x="75621" y="81588"/>
                  <a:pt x="80946" y="78504"/>
                </a:cubicBezTo>
                <a:cubicBezTo>
                  <a:pt x="80946" y="78504"/>
                  <a:pt x="82366" y="80747"/>
                  <a:pt x="84142" y="81028"/>
                </a:cubicBezTo>
                <a:cubicBezTo>
                  <a:pt x="84142" y="81028"/>
                  <a:pt x="84142" y="85794"/>
                  <a:pt x="80236" y="88037"/>
                </a:cubicBezTo>
                <a:cubicBezTo>
                  <a:pt x="76331" y="90560"/>
                  <a:pt x="68520" y="92803"/>
                  <a:pt x="68520" y="92803"/>
                </a:cubicBezTo>
                <a:cubicBezTo>
                  <a:pt x="68520" y="92803"/>
                  <a:pt x="66745" y="82429"/>
                  <a:pt x="64260" y="75420"/>
                </a:cubicBezTo>
                <a:cubicBezTo>
                  <a:pt x="61420" y="68411"/>
                  <a:pt x="62485" y="59719"/>
                  <a:pt x="62485" y="59719"/>
                </a:cubicBezTo>
                <a:cubicBezTo>
                  <a:pt x="62485" y="59719"/>
                  <a:pt x="65680" y="60000"/>
                  <a:pt x="68165" y="58598"/>
                </a:cubicBezTo>
                <a:cubicBezTo>
                  <a:pt x="70650" y="57196"/>
                  <a:pt x="80591" y="65327"/>
                  <a:pt x="89112" y="52149"/>
                </a:cubicBezTo>
                <a:cubicBezTo>
                  <a:pt x="89112" y="52149"/>
                  <a:pt x="104733" y="55514"/>
                  <a:pt x="112189" y="44299"/>
                </a:cubicBezTo>
                <a:cubicBezTo>
                  <a:pt x="120000" y="33084"/>
                  <a:pt x="103313" y="25794"/>
                  <a:pt x="97988" y="26915"/>
                </a:cubicBezTo>
                <a:cubicBezTo>
                  <a:pt x="97988" y="26915"/>
                  <a:pt x="95857" y="16542"/>
                  <a:pt x="80946" y="18785"/>
                </a:cubicBezTo>
                <a:cubicBezTo>
                  <a:pt x="80946" y="18785"/>
                  <a:pt x="79881" y="12616"/>
                  <a:pt x="72071" y="12897"/>
                </a:cubicBezTo>
                <a:cubicBezTo>
                  <a:pt x="72071" y="12897"/>
                  <a:pt x="69940" y="841"/>
                  <a:pt x="55739" y="280"/>
                </a:cubicBezTo>
                <a:cubicBezTo>
                  <a:pt x="44378" y="0"/>
                  <a:pt x="39763" y="8411"/>
                  <a:pt x="39763" y="8411"/>
                </a:cubicBezTo>
                <a:cubicBezTo>
                  <a:pt x="39763" y="8411"/>
                  <a:pt x="28402" y="7289"/>
                  <a:pt x="28047" y="18504"/>
                </a:cubicBezTo>
                <a:cubicBezTo>
                  <a:pt x="28047" y="18504"/>
                  <a:pt x="21301" y="19906"/>
                  <a:pt x="18816" y="23831"/>
                </a:cubicBezTo>
                <a:cubicBezTo>
                  <a:pt x="16331" y="25233"/>
                  <a:pt x="4970" y="24392"/>
                  <a:pt x="7100" y="34485"/>
                </a:cubicBezTo>
                <a:cubicBezTo>
                  <a:pt x="7100" y="34485"/>
                  <a:pt x="0" y="44299"/>
                  <a:pt x="10295" y="51588"/>
                </a:cubicBezTo>
                <a:cubicBezTo>
                  <a:pt x="18461" y="56355"/>
                  <a:pt x="30177" y="51869"/>
                  <a:pt x="30177" y="51869"/>
                </a:cubicBezTo>
                <a:cubicBezTo>
                  <a:pt x="30177" y="51869"/>
                  <a:pt x="34792" y="57757"/>
                  <a:pt x="42958" y="59158"/>
                </a:cubicBezTo>
                <a:cubicBezTo>
                  <a:pt x="42958" y="59158"/>
                  <a:pt x="49349" y="70934"/>
                  <a:pt x="54674" y="77943"/>
                </a:cubicBezTo>
                <a:cubicBezTo>
                  <a:pt x="56094" y="79345"/>
                  <a:pt x="61420" y="89158"/>
                  <a:pt x="59289" y="101495"/>
                </a:cubicBezTo>
                <a:cubicBezTo>
                  <a:pt x="56804" y="112710"/>
                  <a:pt x="50769" y="118878"/>
                  <a:pt x="49704" y="119719"/>
                </a:cubicBezTo>
                <a:cubicBezTo>
                  <a:pt x="81656" y="119719"/>
                  <a:pt x="81656" y="119719"/>
                  <a:pt x="81656" y="119719"/>
                </a:cubicBezTo>
                <a:cubicBezTo>
                  <a:pt x="79881" y="119719"/>
                  <a:pt x="74556" y="119439"/>
                  <a:pt x="72426" y="118037"/>
                </a:cubicBezTo>
                <a:cubicBezTo>
                  <a:pt x="69585" y="115794"/>
                  <a:pt x="70650" y="113551"/>
                  <a:pt x="69940" y="108504"/>
                </a:cubicBezTo>
                <a:cubicBezTo>
                  <a:pt x="69230" y="103457"/>
                  <a:pt x="69585" y="96168"/>
                  <a:pt x="69585" y="96168"/>
                </a:cubicBezTo>
                <a:cubicBezTo>
                  <a:pt x="69585" y="96168"/>
                  <a:pt x="88047" y="87476"/>
                  <a:pt x="90887" y="82149"/>
                </a:cubicBezTo>
                <a:cubicBezTo>
                  <a:pt x="92662" y="82710"/>
                  <a:pt x="105088" y="81869"/>
                  <a:pt x="105088" y="78785"/>
                </a:cubicBezTo>
                <a:cubicBezTo>
                  <a:pt x="107218" y="79626"/>
                  <a:pt x="114674" y="77663"/>
                  <a:pt x="113964" y="72897"/>
                </a:cubicBezTo>
                <a:cubicBezTo>
                  <a:pt x="112544" y="68691"/>
                  <a:pt x="107573" y="68411"/>
                  <a:pt x="107573" y="68411"/>
                </a:cubicBezTo>
                <a:close/>
                <a:moveTo>
                  <a:pt x="48994" y="61121"/>
                </a:moveTo>
                <a:cubicBezTo>
                  <a:pt x="56449" y="60841"/>
                  <a:pt x="56449" y="60841"/>
                  <a:pt x="56449" y="60841"/>
                </a:cubicBezTo>
                <a:cubicBezTo>
                  <a:pt x="56094" y="65046"/>
                  <a:pt x="57159" y="72616"/>
                  <a:pt x="57159" y="72616"/>
                </a:cubicBezTo>
                <a:cubicBezTo>
                  <a:pt x="51479" y="67570"/>
                  <a:pt x="48994" y="61121"/>
                  <a:pt x="48994" y="61121"/>
                </a:cubicBezTo>
                <a:close/>
                <a:moveTo>
                  <a:pt x="85207" y="85233"/>
                </a:moveTo>
                <a:cubicBezTo>
                  <a:pt x="85207" y="85233"/>
                  <a:pt x="86272" y="83271"/>
                  <a:pt x="85917" y="81588"/>
                </a:cubicBezTo>
                <a:cubicBezTo>
                  <a:pt x="85917" y="81588"/>
                  <a:pt x="88047" y="81588"/>
                  <a:pt x="89112" y="81869"/>
                </a:cubicBezTo>
                <a:cubicBezTo>
                  <a:pt x="89112" y="81869"/>
                  <a:pt x="86982" y="83831"/>
                  <a:pt x="85207" y="8523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38" name="任意多边形 19"/>
          <p:cNvSpPr/>
          <p:nvPr>
            <p:custDataLst>
              <p:tags r:id="rId16"/>
            </p:custDataLst>
          </p:nvPr>
        </p:nvSpPr>
        <p:spPr>
          <a:xfrm>
            <a:off x="4337050" y="5937250"/>
            <a:ext cx="713740" cy="899160"/>
          </a:xfrm>
          <a:custGeom>
            <a:avLst/>
            <a:gdLst/>
            <a:ahLst/>
            <a:cxnLst/>
            <a:rect l="0" t="0" r="0" b="0"/>
            <a:pathLst>
              <a:path w="120000" h="120000" extrusionOk="0">
                <a:moveTo>
                  <a:pt x="49263" y="120000"/>
                </a:moveTo>
                <a:cubicBezTo>
                  <a:pt x="49263" y="120000"/>
                  <a:pt x="49263" y="120000"/>
                  <a:pt x="49684" y="119666"/>
                </a:cubicBezTo>
                <a:cubicBezTo>
                  <a:pt x="49263" y="119666"/>
                  <a:pt x="49263" y="119666"/>
                  <a:pt x="49263" y="119666"/>
                </a:cubicBezTo>
                <a:lnTo>
                  <a:pt x="49263" y="120000"/>
                </a:lnTo>
                <a:close/>
                <a:moveTo>
                  <a:pt x="107368" y="68333"/>
                </a:moveTo>
                <a:cubicBezTo>
                  <a:pt x="107368" y="68333"/>
                  <a:pt x="105684" y="64000"/>
                  <a:pt x="101473" y="65666"/>
                </a:cubicBezTo>
                <a:cubicBezTo>
                  <a:pt x="101052" y="63000"/>
                  <a:pt x="96842" y="63333"/>
                  <a:pt x="96842" y="63333"/>
                </a:cubicBezTo>
                <a:cubicBezTo>
                  <a:pt x="96842" y="63333"/>
                  <a:pt x="96421" y="57666"/>
                  <a:pt x="91368" y="58000"/>
                </a:cubicBezTo>
                <a:cubicBezTo>
                  <a:pt x="86736" y="58333"/>
                  <a:pt x="84210" y="61333"/>
                  <a:pt x="84210" y="61333"/>
                </a:cubicBezTo>
                <a:cubicBezTo>
                  <a:pt x="84210" y="61333"/>
                  <a:pt x="79157" y="61666"/>
                  <a:pt x="80000" y="65333"/>
                </a:cubicBezTo>
                <a:cubicBezTo>
                  <a:pt x="77052" y="65666"/>
                  <a:pt x="76631" y="67666"/>
                  <a:pt x="76631" y="67666"/>
                </a:cubicBezTo>
                <a:cubicBezTo>
                  <a:pt x="76631" y="67666"/>
                  <a:pt x="71157" y="67666"/>
                  <a:pt x="70736" y="72333"/>
                </a:cubicBezTo>
                <a:cubicBezTo>
                  <a:pt x="70736" y="77333"/>
                  <a:pt x="75368" y="81333"/>
                  <a:pt x="80842" y="78333"/>
                </a:cubicBezTo>
                <a:cubicBezTo>
                  <a:pt x="80842" y="78333"/>
                  <a:pt x="82105" y="80666"/>
                  <a:pt x="83789" y="81000"/>
                </a:cubicBezTo>
                <a:cubicBezTo>
                  <a:pt x="83789" y="81000"/>
                  <a:pt x="84210" y="85666"/>
                  <a:pt x="80000" y="88000"/>
                </a:cubicBezTo>
                <a:cubicBezTo>
                  <a:pt x="76210" y="90333"/>
                  <a:pt x="68210" y="92666"/>
                  <a:pt x="68210" y="92666"/>
                </a:cubicBezTo>
                <a:cubicBezTo>
                  <a:pt x="68210" y="92666"/>
                  <a:pt x="66526" y="82333"/>
                  <a:pt x="63999" y="75333"/>
                </a:cubicBezTo>
                <a:cubicBezTo>
                  <a:pt x="61473" y="68333"/>
                  <a:pt x="62315" y="59666"/>
                  <a:pt x="62315" y="59666"/>
                </a:cubicBezTo>
                <a:cubicBezTo>
                  <a:pt x="62315" y="59666"/>
                  <a:pt x="65263" y="60000"/>
                  <a:pt x="67789" y="58333"/>
                </a:cubicBezTo>
                <a:cubicBezTo>
                  <a:pt x="70315" y="57000"/>
                  <a:pt x="80842" y="65333"/>
                  <a:pt x="88842" y="52000"/>
                </a:cubicBezTo>
                <a:cubicBezTo>
                  <a:pt x="88842" y="52000"/>
                  <a:pt x="104842" y="55333"/>
                  <a:pt x="112421" y="44333"/>
                </a:cubicBezTo>
                <a:cubicBezTo>
                  <a:pt x="119999" y="33000"/>
                  <a:pt x="103157" y="25666"/>
                  <a:pt x="97684" y="26666"/>
                </a:cubicBezTo>
                <a:cubicBezTo>
                  <a:pt x="97684" y="26666"/>
                  <a:pt x="96000" y="16333"/>
                  <a:pt x="80842" y="18666"/>
                </a:cubicBezTo>
                <a:cubicBezTo>
                  <a:pt x="80842" y="18666"/>
                  <a:pt x="79578" y="12333"/>
                  <a:pt x="72000" y="12666"/>
                </a:cubicBezTo>
                <a:cubicBezTo>
                  <a:pt x="72000" y="12666"/>
                  <a:pt x="69894" y="666"/>
                  <a:pt x="55578" y="0"/>
                </a:cubicBezTo>
                <a:cubicBezTo>
                  <a:pt x="44210" y="0"/>
                  <a:pt x="39578" y="8000"/>
                  <a:pt x="39578" y="8000"/>
                </a:cubicBezTo>
                <a:cubicBezTo>
                  <a:pt x="39578" y="8000"/>
                  <a:pt x="28210" y="7000"/>
                  <a:pt x="28210" y="18333"/>
                </a:cubicBezTo>
                <a:cubicBezTo>
                  <a:pt x="28210" y="18333"/>
                  <a:pt x="21052" y="19666"/>
                  <a:pt x="18947" y="23666"/>
                </a:cubicBezTo>
                <a:cubicBezTo>
                  <a:pt x="16421" y="25000"/>
                  <a:pt x="5052" y="24000"/>
                  <a:pt x="7157" y="34333"/>
                </a:cubicBezTo>
                <a:cubicBezTo>
                  <a:pt x="7157" y="34333"/>
                  <a:pt x="0" y="44333"/>
                  <a:pt x="10105" y="51666"/>
                </a:cubicBezTo>
                <a:cubicBezTo>
                  <a:pt x="18526" y="56333"/>
                  <a:pt x="29894" y="51666"/>
                  <a:pt x="29894" y="51666"/>
                </a:cubicBezTo>
                <a:cubicBezTo>
                  <a:pt x="29894" y="51666"/>
                  <a:pt x="34526" y="57666"/>
                  <a:pt x="42947" y="59000"/>
                </a:cubicBezTo>
                <a:cubicBezTo>
                  <a:pt x="42947" y="59000"/>
                  <a:pt x="49263" y="71000"/>
                  <a:pt x="54736" y="77666"/>
                </a:cubicBezTo>
                <a:cubicBezTo>
                  <a:pt x="56000" y="79333"/>
                  <a:pt x="61052" y="89000"/>
                  <a:pt x="58947" y="101333"/>
                </a:cubicBezTo>
                <a:cubicBezTo>
                  <a:pt x="56842" y="112666"/>
                  <a:pt x="50526" y="118666"/>
                  <a:pt x="49684" y="119666"/>
                </a:cubicBezTo>
                <a:cubicBezTo>
                  <a:pt x="81684" y="119666"/>
                  <a:pt x="81684" y="119666"/>
                  <a:pt x="81684" y="119666"/>
                </a:cubicBezTo>
                <a:cubicBezTo>
                  <a:pt x="79578" y="119666"/>
                  <a:pt x="74526" y="119666"/>
                  <a:pt x="72000" y="118000"/>
                </a:cubicBezTo>
                <a:cubicBezTo>
                  <a:pt x="69473" y="116000"/>
                  <a:pt x="70736" y="113666"/>
                  <a:pt x="69894" y="108666"/>
                </a:cubicBezTo>
                <a:cubicBezTo>
                  <a:pt x="69052" y="103666"/>
                  <a:pt x="69473" y="96000"/>
                  <a:pt x="69473" y="96000"/>
                </a:cubicBezTo>
                <a:cubicBezTo>
                  <a:pt x="69473" y="96000"/>
                  <a:pt x="88000" y="87333"/>
                  <a:pt x="90526" y="82000"/>
                </a:cubicBezTo>
                <a:cubicBezTo>
                  <a:pt x="92631" y="82666"/>
                  <a:pt x="104842" y="82000"/>
                  <a:pt x="104842" y="78666"/>
                </a:cubicBezTo>
                <a:cubicBezTo>
                  <a:pt x="106947" y="79333"/>
                  <a:pt x="114526" y="77666"/>
                  <a:pt x="113684" y="72666"/>
                </a:cubicBezTo>
                <a:cubicBezTo>
                  <a:pt x="112421" y="68666"/>
                  <a:pt x="107368" y="68333"/>
                  <a:pt x="107368" y="68333"/>
                </a:cubicBezTo>
                <a:close/>
                <a:moveTo>
                  <a:pt x="48842" y="61000"/>
                </a:moveTo>
                <a:cubicBezTo>
                  <a:pt x="56421" y="61000"/>
                  <a:pt x="56421" y="61000"/>
                  <a:pt x="56421" y="61000"/>
                </a:cubicBezTo>
                <a:cubicBezTo>
                  <a:pt x="56000" y="64999"/>
                  <a:pt x="56842" y="72333"/>
                  <a:pt x="56842" y="72333"/>
                </a:cubicBezTo>
                <a:cubicBezTo>
                  <a:pt x="51368" y="67333"/>
                  <a:pt x="48842" y="61000"/>
                  <a:pt x="48842" y="61000"/>
                </a:cubicBezTo>
                <a:close/>
                <a:moveTo>
                  <a:pt x="85052" y="85000"/>
                </a:moveTo>
                <a:cubicBezTo>
                  <a:pt x="85052" y="85000"/>
                  <a:pt x="86315" y="83000"/>
                  <a:pt x="85894" y="81666"/>
                </a:cubicBezTo>
                <a:cubicBezTo>
                  <a:pt x="85894" y="81666"/>
                  <a:pt x="88000" y="81666"/>
                  <a:pt x="88842" y="81666"/>
                </a:cubicBezTo>
                <a:cubicBezTo>
                  <a:pt x="88842" y="81666"/>
                  <a:pt x="87157" y="83666"/>
                  <a:pt x="85052" y="85000"/>
                </a:cubicBezTo>
                <a:close/>
                <a:moveTo>
                  <a:pt x="82526" y="119666"/>
                </a:moveTo>
                <a:cubicBezTo>
                  <a:pt x="81684" y="119666"/>
                  <a:pt x="81684" y="119666"/>
                  <a:pt x="81684" y="119666"/>
                </a:cubicBezTo>
                <a:cubicBezTo>
                  <a:pt x="82105" y="119666"/>
                  <a:pt x="82526" y="119666"/>
                  <a:pt x="82526" y="119666"/>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1" name="任意多边形 20"/>
          <p:cNvSpPr/>
          <p:nvPr>
            <p:custDataLst>
              <p:tags r:id="rId17"/>
            </p:custDataLst>
          </p:nvPr>
        </p:nvSpPr>
        <p:spPr>
          <a:xfrm>
            <a:off x="3767455" y="6029960"/>
            <a:ext cx="637540" cy="806450"/>
          </a:xfrm>
          <a:custGeom>
            <a:avLst/>
            <a:gdLst/>
            <a:ahLst/>
            <a:cxnLst/>
            <a:rect l="0" t="0" r="0" b="0"/>
            <a:pathLst>
              <a:path w="120000" h="120000" extrusionOk="0">
                <a:moveTo>
                  <a:pt x="38117" y="119628"/>
                </a:moveTo>
                <a:cubicBezTo>
                  <a:pt x="37176" y="119628"/>
                  <a:pt x="37176" y="119628"/>
                  <a:pt x="37176" y="119628"/>
                </a:cubicBezTo>
                <a:cubicBezTo>
                  <a:pt x="37176" y="119628"/>
                  <a:pt x="37647" y="119628"/>
                  <a:pt x="38117" y="119628"/>
                </a:cubicBezTo>
                <a:close/>
                <a:moveTo>
                  <a:pt x="70588" y="119628"/>
                </a:moveTo>
                <a:cubicBezTo>
                  <a:pt x="70588" y="119628"/>
                  <a:pt x="70588" y="119628"/>
                  <a:pt x="70588" y="119628"/>
                </a:cubicBezTo>
                <a:cubicBezTo>
                  <a:pt x="70588" y="120000"/>
                  <a:pt x="70588" y="120000"/>
                  <a:pt x="70588" y="120000"/>
                </a:cubicBezTo>
                <a:lnTo>
                  <a:pt x="70588" y="119628"/>
                </a:lnTo>
                <a:close/>
                <a:moveTo>
                  <a:pt x="112941" y="34551"/>
                </a:moveTo>
                <a:cubicBezTo>
                  <a:pt x="114823" y="24148"/>
                  <a:pt x="103529" y="25263"/>
                  <a:pt x="101176" y="23777"/>
                </a:cubicBezTo>
                <a:cubicBezTo>
                  <a:pt x="98823" y="19690"/>
                  <a:pt x="91764" y="18575"/>
                  <a:pt x="91764" y="18575"/>
                </a:cubicBezTo>
                <a:cubicBezTo>
                  <a:pt x="91764" y="7058"/>
                  <a:pt x="80470" y="8544"/>
                  <a:pt x="80470" y="8544"/>
                </a:cubicBezTo>
                <a:cubicBezTo>
                  <a:pt x="80470" y="8544"/>
                  <a:pt x="75764" y="0"/>
                  <a:pt x="64470" y="371"/>
                </a:cubicBezTo>
                <a:cubicBezTo>
                  <a:pt x="49882" y="1114"/>
                  <a:pt x="48000" y="13003"/>
                  <a:pt x="48000" y="13003"/>
                </a:cubicBezTo>
                <a:cubicBezTo>
                  <a:pt x="40000" y="12631"/>
                  <a:pt x="39058" y="18947"/>
                  <a:pt x="39058" y="18947"/>
                </a:cubicBezTo>
                <a:cubicBezTo>
                  <a:pt x="24000" y="16346"/>
                  <a:pt x="22117" y="27120"/>
                  <a:pt x="22117" y="27120"/>
                </a:cubicBezTo>
                <a:cubicBezTo>
                  <a:pt x="16470" y="25634"/>
                  <a:pt x="0" y="33065"/>
                  <a:pt x="7529" y="44582"/>
                </a:cubicBezTo>
                <a:cubicBezTo>
                  <a:pt x="15058" y="55727"/>
                  <a:pt x="31058" y="52383"/>
                  <a:pt x="31058" y="52383"/>
                </a:cubicBezTo>
                <a:cubicBezTo>
                  <a:pt x="39058" y="65386"/>
                  <a:pt x="49411" y="57213"/>
                  <a:pt x="51764" y="58699"/>
                </a:cubicBezTo>
                <a:cubicBezTo>
                  <a:pt x="54588" y="59814"/>
                  <a:pt x="57882" y="59814"/>
                  <a:pt x="57882" y="59814"/>
                </a:cubicBezTo>
                <a:cubicBezTo>
                  <a:pt x="57882" y="59814"/>
                  <a:pt x="58352" y="68359"/>
                  <a:pt x="56000" y="75417"/>
                </a:cubicBezTo>
                <a:cubicBezTo>
                  <a:pt x="53176" y="82476"/>
                  <a:pt x="51294" y="92879"/>
                  <a:pt x="51294" y="92879"/>
                </a:cubicBezTo>
                <a:cubicBezTo>
                  <a:pt x="51294" y="92879"/>
                  <a:pt x="43764" y="90650"/>
                  <a:pt x="40000" y="88049"/>
                </a:cubicBezTo>
                <a:cubicBezTo>
                  <a:pt x="35764" y="85820"/>
                  <a:pt x="35764" y="80990"/>
                  <a:pt x="35764" y="80990"/>
                </a:cubicBezTo>
                <a:cubicBezTo>
                  <a:pt x="37647" y="80619"/>
                  <a:pt x="39058" y="78390"/>
                  <a:pt x="39058" y="78390"/>
                </a:cubicBezTo>
                <a:cubicBezTo>
                  <a:pt x="44705" y="81362"/>
                  <a:pt x="49411" y="77275"/>
                  <a:pt x="48941" y="72445"/>
                </a:cubicBezTo>
                <a:cubicBezTo>
                  <a:pt x="48941" y="67616"/>
                  <a:pt x="43294" y="67987"/>
                  <a:pt x="43294" y="67987"/>
                </a:cubicBezTo>
                <a:cubicBezTo>
                  <a:pt x="43294" y="67987"/>
                  <a:pt x="42823" y="65758"/>
                  <a:pt x="40000" y="65386"/>
                </a:cubicBezTo>
                <a:cubicBezTo>
                  <a:pt x="40470" y="61671"/>
                  <a:pt x="35764" y="61300"/>
                  <a:pt x="35764" y="61300"/>
                </a:cubicBezTo>
                <a:cubicBezTo>
                  <a:pt x="35764" y="61300"/>
                  <a:pt x="33411" y="58699"/>
                  <a:pt x="28235" y="58328"/>
                </a:cubicBezTo>
                <a:cubicBezTo>
                  <a:pt x="23529" y="57956"/>
                  <a:pt x="23058" y="63529"/>
                  <a:pt x="23058" y="63529"/>
                </a:cubicBezTo>
                <a:cubicBezTo>
                  <a:pt x="23058" y="63529"/>
                  <a:pt x="18823" y="63157"/>
                  <a:pt x="18352" y="65758"/>
                </a:cubicBezTo>
                <a:cubicBezTo>
                  <a:pt x="14117" y="64272"/>
                  <a:pt x="12235" y="68359"/>
                  <a:pt x="12235" y="68359"/>
                </a:cubicBezTo>
                <a:cubicBezTo>
                  <a:pt x="12235" y="68359"/>
                  <a:pt x="7529" y="68730"/>
                  <a:pt x="6117" y="72817"/>
                </a:cubicBezTo>
                <a:cubicBezTo>
                  <a:pt x="5176" y="77647"/>
                  <a:pt x="12705" y="79504"/>
                  <a:pt x="15058" y="78761"/>
                </a:cubicBezTo>
                <a:cubicBezTo>
                  <a:pt x="15058" y="82105"/>
                  <a:pt x="27294" y="82476"/>
                  <a:pt x="29176" y="82105"/>
                </a:cubicBezTo>
                <a:cubicBezTo>
                  <a:pt x="32000" y="87306"/>
                  <a:pt x="50352" y="96222"/>
                  <a:pt x="50352" y="96222"/>
                </a:cubicBezTo>
                <a:cubicBezTo>
                  <a:pt x="50352" y="96222"/>
                  <a:pt x="50823" y="103653"/>
                  <a:pt x="49882" y="108482"/>
                </a:cubicBezTo>
                <a:cubicBezTo>
                  <a:pt x="49411" y="113684"/>
                  <a:pt x="50352" y="115913"/>
                  <a:pt x="47529" y="117770"/>
                </a:cubicBezTo>
                <a:cubicBezTo>
                  <a:pt x="45647" y="119628"/>
                  <a:pt x="40470" y="119628"/>
                  <a:pt x="38117" y="119628"/>
                </a:cubicBezTo>
                <a:cubicBezTo>
                  <a:pt x="70588" y="119628"/>
                  <a:pt x="70588" y="119628"/>
                  <a:pt x="70588" y="119628"/>
                </a:cubicBezTo>
                <a:cubicBezTo>
                  <a:pt x="69176" y="118885"/>
                  <a:pt x="63058" y="112941"/>
                  <a:pt x="60705" y="101424"/>
                </a:cubicBezTo>
                <a:cubicBezTo>
                  <a:pt x="58823" y="89164"/>
                  <a:pt x="64000" y="79504"/>
                  <a:pt x="64941" y="78018"/>
                </a:cubicBezTo>
                <a:cubicBezTo>
                  <a:pt x="70588" y="70959"/>
                  <a:pt x="76705" y="59071"/>
                  <a:pt x="76705" y="59071"/>
                </a:cubicBezTo>
                <a:cubicBezTo>
                  <a:pt x="85176" y="57585"/>
                  <a:pt x="89882" y="52012"/>
                  <a:pt x="89882" y="52012"/>
                </a:cubicBezTo>
                <a:cubicBezTo>
                  <a:pt x="89882" y="52012"/>
                  <a:pt x="101647" y="56470"/>
                  <a:pt x="109647" y="51640"/>
                </a:cubicBezTo>
                <a:cubicBezTo>
                  <a:pt x="120000" y="44582"/>
                  <a:pt x="112941" y="34551"/>
                  <a:pt x="112941" y="34551"/>
                </a:cubicBezTo>
                <a:close/>
                <a:moveTo>
                  <a:pt x="31058" y="81733"/>
                </a:moveTo>
                <a:cubicBezTo>
                  <a:pt x="32000" y="81733"/>
                  <a:pt x="33882" y="81733"/>
                  <a:pt x="33882" y="81733"/>
                </a:cubicBezTo>
                <a:cubicBezTo>
                  <a:pt x="33411" y="83219"/>
                  <a:pt x="34823" y="85077"/>
                  <a:pt x="34823" y="85077"/>
                </a:cubicBezTo>
                <a:cubicBezTo>
                  <a:pt x="32941" y="83591"/>
                  <a:pt x="31058" y="81733"/>
                  <a:pt x="31058" y="81733"/>
                </a:cubicBezTo>
                <a:close/>
                <a:moveTo>
                  <a:pt x="63058" y="72445"/>
                </a:moveTo>
                <a:cubicBezTo>
                  <a:pt x="63058" y="72445"/>
                  <a:pt x="64000" y="65015"/>
                  <a:pt x="63529" y="60928"/>
                </a:cubicBezTo>
                <a:cubicBezTo>
                  <a:pt x="71058" y="60928"/>
                  <a:pt x="71058" y="60928"/>
                  <a:pt x="71058" y="60928"/>
                </a:cubicBezTo>
                <a:cubicBezTo>
                  <a:pt x="71058" y="60928"/>
                  <a:pt x="68705" y="67616"/>
                  <a:pt x="63058" y="7244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2" name="任意多边形 21"/>
          <p:cNvSpPr/>
          <p:nvPr>
            <p:custDataLst>
              <p:tags r:id="rId18"/>
            </p:custDataLst>
          </p:nvPr>
        </p:nvSpPr>
        <p:spPr>
          <a:xfrm>
            <a:off x="5244465" y="5235575"/>
            <a:ext cx="1268730" cy="1600835"/>
          </a:xfrm>
          <a:custGeom>
            <a:avLst/>
            <a:gdLst/>
            <a:ahLst/>
            <a:cxnLst/>
            <a:rect l="0" t="0" r="0" b="0"/>
            <a:pathLst>
              <a:path w="120000" h="120000" extrusionOk="0">
                <a:moveTo>
                  <a:pt x="70532" y="119812"/>
                </a:moveTo>
                <a:cubicBezTo>
                  <a:pt x="70295" y="119812"/>
                  <a:pt x="70295" y="119812"/>
                  <a:pt x="70295" y="119812"/>
                </a:cubicBezTo>
                <a:cubicBezTo>
                  <a:pt x="70532" y="119812"/>
                  <a:pt x="70532" y="120000"/>
                  <a:pt x="70532" y="120000"/>
                </a:cubicBezTo>
                <a:lnTo>
                  <a:pt x="70532" y="119812"/>
                </a:lnTo>
                <a:close/>
                <a:moveTo>
                  <a:pt x="38106" y="119812"/>
                </a:moveTo>
                <a:cubicBezTo>
                  <a:pt x="37159" y="119812"/>
                  <a:pt x="37159" y="119812"/>
                  <a:pt x="37159" y="119812"/>
                </a:cubicBezTo>
                <a:cubicBezTo>
                  <a:pt x="37159" y="119812"/>
                  <a:pt x="37633" y="119812"/>
                  <a:pt x="38106" y="119812"/>
                </a:cubicBezTo>
                <a:close/>
                <a:moveTo>
                  <a:pt x="112899" y="34258"/>
                </a:moveTo>
                <a:cubicBezTo>
                  <a:pt x="115029" y="24149"/>
                  <a:pt x="103431" y="25085"/>
                  <a:pt x="101065" y="23775"/>
                </a:cubicBezTo>
                <a:cubicBezTo>
                  <a:pt x="98698" y="19656"/>
                  <a:pt x="91834" y="18533"/>
                  <a:pt x="91834" y="18533"/>
                </a:cubicBezTo>
                <a:cubicBezTo>
                  <a:pt x="91597" y="7113"/>
                  <a:pt x="80236" y="8237"/>
                  <a:pt x="80236" y="8237"/>
                </a:cubicBezTo>
                <a:cubicBezTo>
                  <a:pt x="80236" y="8237"/>
                  <a:pt x="75739" y="0"/>
                  <a:pt x="64142" y="187"/>
                </a:cubicBezTo>
                <a:cubicBezTo>
                  <a:pt x="49940" y="748"/>
                  <a:pt x="48047" y="12730"/>
                  <a:pt x="48047" y="12730"/>
                </a:cubicBezTo>
                <a:cubicBezTo>
                  <a:pt x="40000" y="12542"/>
                  <a:pt x="38816" y="18720"/>
                  <a:pt x="38816" y="18720"/>
                </a:cubicBezTo>
                <a:cubicBezTo>
                  <a:pt x="23905" y="16287"/>
                  <a:pt x="22011" y="26957"/>
                  <a:pt x="22011" y="26957"/>
                </a:cubicBezTo>
                <a:cubicBezTo>
                  <a:pt x="16568" y="25647"/>
                  <a:pt x="0" y="33135"/>
                  <a:pt x="7573" y="44368"/>
                </a:cubicBezTo>
                <a:cubicBezTo>
                  <a:pt x="15147" y="55600"/>
                  <a:pt x="31005" y="52230"/>
                  <a:pt x="31005" y="52230"/>
                </a:cubicBezTo>
                <a:cubicBezTo>
                  <a:pt x="39289" y="65335"/>
                  <a:pt x="49467" y="57098"/>
                  <a:pt x="51834" y="58408"/>
                </a:cubicBezTo>
                <a:cubicBezTo>
                  <a:pt x="54437" y="59906"/>
                  <a:pt x="57514" y="59719"/>
                  <a:pt x="57514" y="59719"/>
                </a:cubicBezTo>
                <a:cubicBezTo>
                  <a:pt x="57514" y="59719"/>
                  <a:pt x="58461" y="68330"/>
                  <a:pt x="55857" y="75444"/>
                </a:cubicBezTo>
                <a:cubicBezTo>
                  <a:pt x="53254" y="82558"/>
                  <a:pt x="51360" y="92854"/>
                  <a:pt x="51360" y="92854"/>
                </a:cubicBezTo>
                <a:cubicBezTo>
                  <a:pt x="51360" y="92854"/>
                  <a:pt x="43786" y="90421"/>
                  <a:pt x="39763" y="88174"/>
                </a:cubicBezTo>
                <a:cubicBezTo>
                  <a:pt x="35739" y="85741"/>
                  <a:pt x="35739" y="81060"/>
                  <a:pt x="35739" y="81060"/>
                </a:cubicBezTo>
                <a:cubicBezTo>
                  <a:pt x="37633" y="80686"/>
                  <a:pt x="38816" y="78439"/>
                  <a:pt x="38816" y="78439"/>
                </a:cubicBezTo>
                <a:cubicBezTo>
                  <a:pt x="44497" y="81435"/>
                  <a:pt x="49230" y="77316"/>
                  <a:pt x="48994" y="72449"/>
                </a:cubicBezTo>
                <a:cubicBezTo>
                  <a:pt x="48757" y="67769"/>
                  <a:pt x="43076" y="67769"/>
                  <a:pt x="43076" y="67769"/>
                </a:cubicBezTo>
                <a:cubicBezTo>
                  <a:pt x="43076" y="67769"/>
                  <a:pt x="42603" y="65897"/>
                  <a:pt x="40000" y="65335"/>
                </a:cubicBezTo>
                <a:cubicBezTo>
                  <a:pt x="40710" y="61591"/>
                  <a:pt x="35739" y="61404"/>
                  <a:pt x="35739" y="61404"/>
                </a:cubicBezTo>
                <a:cubicBezTo>
                  <a:pt x="35739" y="61404"/>
                  <a:pt x="33372" y="58595"/>
                  <a:pt x="28165" y="58221"/>
                </a:cubicBezTo>
                <a:cubicBezTo>
                  <a:pt x="23195" y="57659"/>
                  <a:pt x="22958" y="63276"/>
                  <a:pt x="22958" y="63276"/>
                </a:cubicBezTo>
                <a:cubicBezTo>
                  <a:pt x="22958" y="63276"/>
                  <a:pt x="18934" y="63088"/>
                  <a:pt x="18461" y="65522"/>
                </a:cubicBezTo>
                <a:cubicBezTo>
                  <a:pt x="13964" y="64024"/>
                  <a:pt x="12307" y="68330"/>
                  <a:pt x="12307" y="68330"/>
                </a:cubicBezTo>
                <a:cubicBezTo>
                  <a:pt x="12307" y="68330"/>
                  <a:pt x="7337" y="68705"/>
                  <a:pt x="6153" y="72823"/>
                </a:cubicBezTo>
                <a:cubicBezTo>
                  <a:pt x="5207" y="77691"/>
                  <a:pt x="12781" y="79563"/>
                  <a:pt x="15147" y="78627"/>
                </a:cubicBezTo>
                <a:cubicBezTo>
                  <a:pt x="14911" y="81996"/>
                  <a:pt x="27218" y="82558"/>
                  <a:pt x="29112" y="81996"/>
                </a:cubicBezTo>
                <a:cubicBezTo>
                  <a:pt x="31952" y="87425"/>
                  <a:pt x="50414" y="96037"/>
                  <a:pt x="50414" y="96037"/>
                </a:cubicBezTo>
                <a:cubicBezTo>
                  <a:pt x="50414" y="96037"/>
                  <a:pt x="50650" y="103525"/>
                  <a:pt x="49940" y="108580"/>
                </a:cubicBezTo>
                <a:cubicBezTo>
                  <a:pt x="49230" y="113634"/>
                  <a:pt x="50414" y="115881"/>
                  <a:pt x="47573" y="117940"/>
                </a:cubicBezTo>
                <a:cubicBezTo>
                  <a:pt x="45443" y="119625"/>
                  <a:pt x="40236" y="119812"/>
                  <a:pt x="38106" y="119812"/>
                </a:cubicBezTo>
                <a:cubicBezTo>
                  <a:pt x="70295" y="119812"/>
                  <a:pt x="70295" y="119812"/>
                  <a:pt x="70295" y="119812"/>
                </a:cubicBezTo>
                <a:cubicBezTo>
                  <a:pt x="69112" y="118876"/>
                  <a:pt x="62958" y="112886"/>
                  <a:pt x="60828" y="101466"/>
                </a:cubicBezTo>
                <a:cubicBezTo>
                  <a:pt x="58698" y="89110"/>
                  <a:pt x="63668" y="79375"/>
                  <a:pt x="65088" y="77878"/>
                </a:cubicBezTo>
                <a:cubicBezTo>
                  <a:pt x="70532" y="70951"/>
                  <a:pt x="76923" y="59157"/>
                  <a:pt x="76923" y="59157"/>
                </a:cubicBezTo>
                <a:cubicBezTo>
                  <a:pt x="85207" y="57659"/>
                  <a:pt x="89704" y="51669"/>
                  <a:pt x="89704" y="51669"/>
                </a:cubicBezTo>
                <a:cubicBezTo>
                  <a:pt x="89704" y="51669"/>
                  <a:pt x="101301" y="56349"/>
                  <a:pt x="109585" y="51669"/>
                </a:cubicBezTo>
                <a:cubicBezTo>
                  <a:pt x="120000" y="44368"/>
                  <a:pt x="112899" y="34258"/>
                  <a:pt x="112899" y="34258"/>
                </a:cubicBezTo>
                <a:close/>
                <a:moveTo>
                  <a:pt x="31005" y="81809"/>
                </a:moveTo>
                <a:cubicBezTo>
                  <a:pt x="31952" y="81622"/>
                  <a:pt x="33846" y="81622"/>
                  <a:pt x="33846" y="81622"/>
                </a:cubicBezTo>
                <a:cubicBezTo>
                  <a:pt x="33609" y="83307"/>
                  <a:pt x="34792" y="85179"/>
                  <a:pt x="34792" y="85179"/>
                </a:cubicBezTo>
                <a:cubicBezTo>
                  <a:pt x="32899" y="83681"/>
                  <a:pt x="31005" y="81809"/>
                  <a:pt x="31005" y="81809"/>
                </a:cubicBezTo>
                <a:close/>
                <a:moveTo>
                  <a:pt x="62958" y="72449"/>
                </a:moveTo>
                <a:cubicBezTo>
                  <a:pt x="62958" y="72449"/>
                  <a:pt x="63905" y="65148"/>
                  <a:pt x="63431" y="60842"/>
                </a:cubicBezTo>
                <a:cubicBezTo>
                  <a:pt x="70769" y="61029"/>
                  <a:pt x="70769" y="61029"/>
                  <a:pt x="70769" y="61029"/>
                </a:cubicBezTo>
                <a:cubicBezTo>
                  <a:pt x="70769" y="61029"/>
                  <a:pt x="68639" y="67394"/>
                  <a:pt x="62958" y="72449"/>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3" name="任意多边形 22"/>
          <p:cNvSpPr/>
          <p:nvPr>
            <p:custDataLst>
              <p:tags r:id="rId19"/>
            </p:custDataLst>
          </p:nvPr>
        </p:nvSpPr>
        <p:spPr>
          <a:xfrm>
            <a:off x="2754630" y="5276850"/>
            <a:ext cx="1233805" cy="1559560"/>
          </a:xfrm>
          <a:custGeom>
            <a:avLst/>
            <a:gdLst/>
            <a:ahLst/>
            <a:cxnLst/>
            <a:rect l="0" t="0" r="0" b="0"/>
            <a:pathLst>
              <a:path w="120000" h="120000" extrusionOk="0">
                <a:moveTo>
                  <a:pt x="70588" y="119807"/>
                </a:moveTo>
                <a:cubicBezTo>
                  <a:pt x="70344" y="119807"/>
                  <a:pt x="70344" y="119807"/>
                  <a:pt x="70344" y="119807"/>
                </a:cubicBezTo>
                <a:cubicBezTo>
                  <a:pt x="70588" y="119807"/>
                  <a:pt x="70588" y="120000"/>
                  <a:pt x="70588" y="120000"/>
                </a:cubicBezTo>
                <a:lnTo>
                  <a:pt x="70588" y="119807"/>
                </a:lnTo>
                <a:close/>
                <a:moveTo>
                  <a:pt x="38215" y="119807"/>
                </a:moveTo>
                <a:cubicBezTo>
                  <a:pt x="37241" y="119807"/>
                  <a:pt x="37241" y="119807"/>
                  <a:pt x="37241" y="119807"/>
                </a:cubicBezTo>
                <a:cubicBezTo>
                  <a:pt x="37241" y="119807"/>
                  <a:pt x="37728" y="119807"/>
                  <a:pt x="38215" y="119807"/>
                </a:cubicBezTo>
                <a:close/>
                <a:moveTo>
                  <a:pt x="112941" y="34423"/>
                </a:moveTo>
                <a:cubicBezTo>
                  <a:pt x="114888" y="24230"/>
                  <a:pt x="103448" y="25000"/>
                  <a:pt x="101014" y="23846"/>
                </a:cubicBezTo>
                <a:cubicBezTo>
                  <a:pt x="98823" y="19807"/>
                  <a:pt x="91764" y="18653"/>
                  <a:pt x="91764" y="18653"/>
                </a:cubicBezTo>
                <a:cubicBezTo>
                  <a:pt x="91764" y="7115"/>
                  <a:pt x="80324" y="8269"/>
                  <a:pt x="80324" y="8269"/>
                </a:cubicBezTo>
                <a:cubicBezTo>
                  <a:pt x="80324" y="8269"/>
                  <a:pt x="75699" y="0"/>
                  <a:pt x="64259" y="192"/>
                </a:cubicBezTo>
                <a:cubicBezTo>
                  <a:pt x="49898" y="769"/>
                  <a:pt x="47951" y="12884"/>
                  <a:pt x="47951" y="12884"/>
                </a:cubicBezTo>
                <a:cubicBezTo>
                  <a:pt x="40162" y="12500"/>
                  <a:pt x="38945" y="18653"/>
                  <a:pt x="38945" y="18653"/>
                </a:cubicBezTo>
                <a:cubicBezTo>
                  <a:pt x="23853" y="16346"/>
                  <a:pt x="22150" y="26923"/>
                  <a:pt x="22150" y="26923"/>
                </a:cubicBezTo>
                <a:cubicBezTo>
                  <a:pt x="16551" y="25769"/>
                  <a:pt x="0" y="33076"/>
                  <a:pt x="7545" y="44423"/>
                </a:cubicBezTo>
                <a:cubicBezTo>
                  <a:pt x="15091" y="55576"/>
                  <a:pt x="30912" y="52115"/>
                  <a:pt x="30912" y="52115"/>
                </a:cubicBezTo>
                <a:cubicBezTo>
                  <a:pt x="39188" y="65192"/>
                  <a:pt x="49411" y="57115"/>
                  <a:pt x="51845" y="58461"/>
                </a:cubicBezTo>
                <a:cubicBezTo>
                  <a:pt x="54523" y="60000"/>
                  <a:pt x="57687" y="59807"/>
                  <a:pt x="57687" y="59807"/>
                </a:cubicBezTo>
                <a:cubicBezTo>
                  <a:pt x="57687" y="59807"/>
                  <a:pt x="58417" y="68461"/>
                  <a:pt x="55740" y="75384"/>
                </a:cubicBezTo>
                <a:cubicBezTo>
                  <a:pt x="53306" y="82500"/>
                  <a:pt x="51359" y="92884"/>
                  <a:pt x="51359" y="92884"/>
                </a:cubicBezTo>
                <a:cubicBezTo>
                  <a:pt x="51359" y="92884"/>
                  <a:pt x="43813" y="90576"/>
                  <a:pt x="39675" y="88076"/>
                </a:cubicBezTo>
                <a:cubicBezTo>
                  <a:pt x="35780" y="85769"/>
                  <a:pt x="35780" y="80961"/>
                  <a:pt x="35780" y="80961"/>
                </a:cubicBezTo>
                <a:cubicBezTo>
                  <a:pt x="37728" y="80769"/>
                  <a:pt x="38945" y="78461"/>
                  <a:pt x="38945" y="78461"/>
                </a:cubicBezTo>
                <a:cubicBezTo>
                  <a:pt x="44543" y="81538"/>
                  <a:pt x="49168" y="77307"/>
                  <a:pt x="48924" y="72500"/>
                </a:cubicBezTo>
                <a:cubicBezTo>
                  <a:pt x="48681" y="67692"/>
                  <a:pt x="43083" y="67884"/>
                  <a:pt x="43083" y="67884"/>
                </a:cubicBezTo>
                <a:cubicBezTo>
                  <a:pt x="43083" y="67884"/>
                  <a:pt x="42596" y="65961"/>
                  <a:pt x="40162" y="65384"/>
                </a:cubicBezTo>
                <a:cubicBezTo>
                  <a:pt x="40649" y="61730"/>
                  <a:pt x="35537" y="61346"/>
                  <a:pt x="35537" y="61346"/>
                </a:cubicBezTo>
                <a:cubicBezTo>
                  <a:pt x="35537" y="61346"/>
                  <a:pt x="33346" y="58461"/>
                  <a:pt x="28235" y="58076"/>
                </a:cubicBezTo>
                <a:cubicBezTo>
                  <a:pt x="23367" y="57692"/>
                  <a:pt x="22880" y="63269"/>
                  <a:pt x="22880" y="63269"/>
                </a:cubicBezTo>
                <a:cubicBezTo>
                  <a:pt x="22880" y="63269"/>
                  <a:pt x="18742" y="63076"/>
                  <a:pt x="18498" y="65576"/>
                </a:cubicBezTo>
                <a:cubicBezTo>
                  <a:pt x="13874" y="64038"/>
                  <a:pt x="12170" y="68461"/>
                  <a:pt x="12170" y="68461"/>
                </a:cubicBezTo>
                <a:cubicBezTo>
                  <a:pt x="12170" y="68461"/>
                  <a:pt x="7302" y="68846"/>
                  <a:pt x="6085" y="72884"/>
                </a:cubicBezTo>
                <a:cubicBezTo>
                  <a:pt x="5354" y="77692"/>
                  <a:pt x="12900" y="79615"/>
                  <a:pt x="15091" y="78653"/>
                </a:cubicBezTo>
                <a:cubicBezTo>
                  <a:pt x="14847" y="81923"/>
                  <a:pt x="27261" y="82692"/>
                  <a:pt x="29208" y="82115"/>
                </a:cubicBezTo>
                <a:cubicBezTo>
                  <a:pt x="31886" y="87500"/>
                  <a:pt x="50628" y="96153"/>
                  <a:pt x="50628" y="96153"/>
                </a:cubicBezTo>
                <a:cubicBezTo>
                  <a:pt x="50628" y="96153"/>
                  <a:pt x="50628" y="103653"/>
                  <a:pt x="49898" y="108653"/>
                </a:cubicBezTo>
                <a:cubicBezTo>
                  <a:pt x="49168" y="113653"/>
                  <a:pt x="50385" y="115961"/>
                  <a:pt x="47707" y="117884"/>
                </a:cubicBezTo>
                <a:cubicBezTo>
                  <a:pt x="45517" y="119615"/>
                  <a:pt x="40162" y="119807"/>
                  <a:pt x="38215" y="119807"/>
                </a:cubicBezTo>
                <a:cubicBezTo>
                  <a:pt x="70344" y="119807"/>
                  <a:pt x="70344" y="119807"/>
                  <a:pt x="70344" y="119807"/>
                </a:cubicBezTo>
                <a:cubicBezTo>
                  <a:pt x="69371" y="118846"/>
                  <a:pt x="63042" y="112884"/>
                  <a:pt x="60851" y="101538"/>
                </a:cubicBezTo>
                <a:cubicBezTo>
                  <a:pt x="58661" y="89038"/>
                  <a:pt x="63772" y="79230"/>
                  <a:pt x="65233" y="77884"/>
                </a:cubicBezTo>
                <a:cubicBezTo>
                  <a:pt x="70588" y="70961"/>
                  <a:pt x="76916" y="59230"/>
                  <a:pt x="76916" y="59230"/>
                </a:cubicBezTo>
                <a:cubicBezTo>
                  <a:pt x="85192" y="57692"/>
                  <a:pt x="89817" y="51730"/>
                  <a:pt x="89817" y="51730"/>
                </a:cubicBezTo>
                <a:cubicBezTo>
                  <a:pt x="89817" y="51730"/>
                  <a:pt x="101501" y="56346"/>
                  <a:pt x="109776" y="51538"/>
                </a:cubicBezTo>
                <a:cubicBezTo>
                  <a:pt x="120000" y="44423"/>
                  <a:pt x="112941" y="34423"/>
                  <a:pt x="112941" y="34423"/>
                </a:cubicBezTo>
                <a:close/>
                <a:moveTo>
                  <a:pt x="30912" y="81730"/>
                </a:moveTo>
                <a:cubicBezTo>
                  <a:pt x="31886" y="81730"/>
                  <a:pt x="33833" y="81538"/>
                  <a:pt x="33833" y="81538"/>
                </a:cubicBezTo>
                <a:cubicBezTo>
                  <a:pt x="33590" y="83269"/>
                  <a:pt x="34807" y="85192"/>
                  <a:pt x="34807" y="85192"/>
                </a:cubicBezTo>
                <a:cubicBezTo>
                  <a:pt x="32860" y="83653"/>
                  <a:pt x="30912" y="81730"/>
                  <a:pt x="30912" y="81730"/>
                </a:cubicBezTo>
                <a:close/>
                <a:moveTo>
                  <a:pt x="62799" y="72500"/>
                </a:moveTo>
                <a:cubicBezTo>
                  <a:pt x="62799" y="72500"/>
                  <a:pt x="64016" y="65192"/>
                  <a:pt x="63529" y="60961"/>
                </a:cubicBezTo>
                <a:cubicBezTo>
                  <a:pt x="70831" y="60961"/>
                  <a:pt x="70831" y="60961"/>
                  <a:pt x="70831" y="60961"/>
                </a:cubicBezTo>
                <a:cubicBezTo>
                  <a:pt x="70831" y="60961"/>
                  <a:pt x="68640" y="67500"/>
                  <a:pt x="62799" y="72500"/>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5" name="任意多边形 11"/>
          <p:cNvSpPr/>
          <p:nvPr>
            <p:custDataLst>
              <p:tags r:id="rId20"/>
            </p:custDataLst>
          </p:nvPr>
        </p:nvSpPr>
        <p:spPr>
          <a:xfrm>
            <a:off x="1403985" y="6201410"/>
            <a:ext cx="503555" cy="635635"/>
          </a:xfrm>
          <a:custGeom>
            <a:avLst/>
            <a:gdLst/>
            <a:ahLst/>
            <a:cxnLst/>
            <a:rect l="0" t="0" r="0" b="0"/>
            <a:pathLst>
              <a:path w="120000" h="120000" extrusionOk="0">
                <a:moveTo>
                  <a:pt x="38208" y="119527"/>
                </a:moveTo>
                <a:cubicBezTo>
                  <a:pt x="37014" y="119527"/>
                  <a:pt x="37014" y="119527"/>
                  <a:pt x="37014" y="119527"/>
                </a:cubicBezTo>
                <a:cubicBezTo>
                  <a:pt x="37014" y="119527"/>
                  <a:pt x="37611" y="119527"/>
                  <a:pt x="38208" y="119527"/>
                </a:cubicBezTo>
                <a:close/>
                <a:moveTo>
                  <a:pt x="70447" y="119527"/>
                </a:moveTo>
                <a:cubicBezTo>
                  <a:pt x="70447" y="119527"/>
                  <a:pt x="70447" y="119527"/>
                  <a:pt x="70447" y="119527"/>
                </a:cubicBezTo>
                <a:cubicBezTo>
                  <a:pt x="70447" y="120000"/>
                  <a:pt x="70447" y="120000"/>
                  <a:pt x="70447" y="120000"/>
                </a:cubicBezTo>
                <a:lnTo>
                  <a:pt x="70447" y="119527"/>
                </a:lnTo>
                <a:close/>
                <a:moveTo>
                  <a:pt x="112835" y="34488"/>
                </a:moveTo>
                <a:cubicBezTo>
                  <a:pt x="114626" y="24094"/>
                  <a:pt x="103283" y="25039"/>
                  <a:pt x="100895" y="23622"/>
                </a:cubicBezTo>
                <a:cubicBezTo>
                  <a:pt x="98507" y="19842"/>
                  <a:pt x="91343" y="18425"/>
                  <a:pt x="91343" y="18425"/>
                </a:cubicBezTo>
                <a:cubicBezTo>
                  <a:pt x="91343" y="7086"/>
                  <a:pt x="80000" y="8503"/>
                  <a:pt x="80000" y="8503"/>
                </a:cubicBezTo>
                <a:cubicBezTo>
                  <a:pt x="80000" y="8503"/>
                  <a:pt x="75223" y="0"/>
                  <a:pt x="63880" y="472"/>
                </a:cubicBezTo>
                <a:cubicBezTo>
                  <a:pt x="49552" y="944"/>
                  <a:pt x="47761" y="12755"/>
                  <a:pt x="47761" y="12755"/>
                </a:cubicBezTo>
                <a:cubicBezTo>
                  <a:pt x="40000" y="12755"/>
                  <a:pt x="38805" y="18897"/>
                  <a:pt x="38805" y="18897"/>
                </a:cubicBezTo>
                <a:cubicBezTo>
                  <a:pt x="23880" y="16535"/>
                  <a:pt x="22089" y="26929"/>
                  <a:pt x="22089" y="26929"/>
                </a:cubicBezTo>
                <a:cubicBezTo>
                  <a:pt x="16716" y="25511"/>
                  <a:pt x="0" y="33070"/>
                  <a:pt x="7761" y="44409"/>
                </a:cubicBezTo>
                <a:cubicBezTo>
                  <a:pt x="14925" y="55748"/>
                  <a:pt x="31044" y="51968"/>
                  <a:pt x="31044" y="51968"/>
                </a:cubicBezTo>
                <a:cubicBezTo>
                  <a:pt x="39402" y="65196"/>
                  <a:pt x="49552" y="57165"/>
                  <a:pt x="51940" y="58582"/>
                </a:cubicBezTo>
                <a:cubicBezTo>
                  <a:pt x="54328" y="60000"/>
                  <a:pt x="57313" y="59527"/>
                  <a:pt x="57313" y="59527"/>
                </a:cubicBezTo>
                <a:cubicBezTo>
                  <a:pt x="57313" y="59527"/>
                  <a:pt x="58507" y="68503"/>
                  <a:pt x="55522" y="75590"/>
                </a:cubicBezTo>
                <a:cubicBezTo>
                  <a:pt x="53134" y="82677"/>
                  <a:pt x="51343" y="93070"/>
                  <a:pt x="51343" y="93070"/>
                </a:cubicBezTo>
                <a:cubicBezTo>
                  <a:pt x="51343" y="93070"/>
                  <a:pt x="43582" y="90708"/>
                  <a:pt x="39402" y="87874"/>
                </a:cubicBezTo>
                <a:cubicBezTo>
                  <a:pt x="35820" y="85511"/>
                  <a:pt x="35820" y="80787"/>
                  <a:pt x="35820" y="80787"/>
                </a:cubicBezTo>
                <a:cubicBezTo>
                  <a:pt x="37611" y="80787"/>
                  <a:pt x="38805" y="78425"/>
                  <a:pt x="38805" y="78425"/>
                </a:cubicBezTo>
                <a:cubicBezTo>
                  <a:pt x="44179" y="81259"/>
                  <a:pt x="48955" y="77007"/>
                  <a:pt x="48955" y="72283"/>
                </a:cubicBezTo>
                <a:cubicBezTo>
                  <a:pt x="48358" y="67559"/>
                  <a:pt x="42985" y="68031"/>
                  <a:pt x="42985" y="68031"/>
                </a:cubicBezTo>
                <a:cubicBezTo>
                  <a:pt x="42985" y="68031"/>
                  <a:pt x="42388" y="65669"/>
                  <a:pt x="40000" y="65669"/>
                </a:cubicBezTo>
                <a:cubicBezTo>
                  <a:pt x="40597" y="61889"/>
                  <a:pt x="35820" y="61417"/>
                  <a:pt x="35820" y="61417"/>
                </a:cubicBezTo>
                <a:cubicBezTo>
                  <a:pt x="35820" y="61417"/>
                  <a:pt x="33432" y="58582"/>
                  <a:pt x="28059" y="58110"/>
                </a:cubicBezTo>
                <a:cubicBezTo>
                  <a:pt x="23283" y="57637"/>
                  <a:pt x="22686" y="63307"/>
                  <a:pt x="22686" y="63307"/>
                </a:cubicBezTo>
                <a:cubicBezTo>
                  <a:pt x="22686" y="63307"/>
                  <a:pt x="19104" y="62834"/>
                  <a:pt x="18507" y="65669"/>
                </a:cubicBezTo>
                <a:cubicBezTo>
                  <a:pt x="13731" y="64251"/>
                  <a:pt x="12537" y="68503"/>
                  <a:pt x="12537" y="68503"/>
                </a:cubicBezTo>
                <a:cubicBezTo>
                  <a:pt x="12537" y="68503"/>
                  <a:pt x="7164" y="68976"/>
                  <a:pt x="5970" y="72755"/>
                </a:cubicBezTo>
                <a:cubicBezTo>
                  <a:pt x="5373" y="77480"/>
                  <a:pt x="13134" y="79370"/>
                  <a:pt x="14925" y="78897"/>
                </a:cubicBezTo>
                <a:cubicBezTo>
                  <a:pt x="14925" y="81732"/>
                  <a:pt x="27462" y="82677"/>
                  <a:pt x="29253" y="82204"/>
                </a:cubicBezTo>
                <a:cubicBezTo>
                  <a:pt x="31641" y="87401"/>
                  <a:pt x="50149" y="95905"/>
                  <a:pt x="50149" y="95905"/>
                </a:cubicBezTo>
                <a:cubicBezTo>
                  <a:pt x="50149" y="95905"/>
                  <a:pt x="50746" y="103464"/>
                  <a:pt x="50149" y="108661"/>
                </a:cubicBezTo>
                <a:cubicBezTo>
                  <a:pt x="48955" y="113385"/>
                  <a:pt x="50149" y="115748"/>
                  <a:pt x="47761" y="118110"/>
                </a:cubicBezTo>
                <a:cubicBezTo>
                  <a:pt x="45373" y="119527"/>
                  <a:pt x="40000" y="119527"/>
                  <a:pt x="38208" y="119527"/>
                </a:cubicBezTo>
                <a:cubicBezTo>
                  <a:pt x="70447" y="119527"/>
                  <a:pt x="70447" y="119527"/>
                  <a:pt x="70447" y="119527"/>
                </a:cubicBezTo>
                <a:cubicBezTo>
                  <a:pt x="69253" y="118582"/>
                  <a:pt x="62686" y="112913"/>
                  <a:pt x="60895" y="101574"/>
                </a:cubicBezTo>
                <a:cubicBezTo>
                  <a:pt x="58507" y="89291"/>
                  <a:pt x="63880" y="79370"/>
                  <a:pt x="65074" y="77952"/>
                </a:cubicBezTo>
                <a:cubicBezTo>
                  <a:pt x="70447" y="70866"/>
                  <a:pt x="77014" y="59055"/>
                  <a:pt x="77014" y="59055"/>
                </a:cubicBezTo>
                <a:cubicBezTo>
                  <a:pt x="84776" y="57637"/>
                  <a:pt x="89552" y="51968"/>
                  <a:pt x="89552" y="51968"/>
                </a:cubicBezTo>
                <a:cubicBezTo>
                  <a:pt x="89552" y="51968"/>
                  <a:pt x="101492" y="56220"/>
                  <a:pt x="109253" y="51496"/>
                </a:cubicBezTo>
                <a:cubicBezTo>
                  <a:pt x="120000" y="44409"/>
                  <a:pt x="112835" y="34488"/>
                  <a:pt x="112835" y="34488"/>
                </a:cubicBezTo>
                <a:close/>
                <a:moveTo>
                  <a:pt x="31044" y="81732"/>
                </a:moveTo>
                <a:cubicBezTo>
                  <a:pt x="31641" y="81732"/>
                  <a:pt x="34029" y="81732"/>
                  <a:pt x="34029" y="81732"/>
                </a:cubicBezTo>
                <a:cubicBezTo>
                  <a:pt x="33432" y="83149"/>
                  <a:pt x="34626" y="85039"/>
                  <a:pt x="34626" y="85039"/>
                </a:cubicBezTo>
                <a:cubicBezTo>
                  <a:pt x="32835" y="83622"/>
                  <a:pt x="31044" y="81732"/>
                  <a:pt x="31044" y="81732"/>
                </a:cubicBezTo>
                <a:close/>
                <a:moveTo>
                  <a:pt x="62686" y="72283"/>
                </a:moveTo>
                <a:cubicBezTo>
                  <a:pt x="62686" y="72283"/>
                  <a:pt x="63880" y="65196"/>
                  <a:pt x="63283" y="60944"/>
                </a:cubicBezTo>
                <a:cubicBezTo>
                  <a:pt x="70447" y="60944"/>
                  <a:pt x="70447" y="60944"/>
                  <a:pt x="70447" y="60944"/>
                </a:cubicBezTo>
                <a:cubicBezTo>
                  <a:pt x="70447" y="60944"/>
                  <a:pt x="68656" y="67559"/>
                  <a:pt x="62686" y="72283"/>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7" name="任意多边形 12"/>
          <p:cNvSpPr/>
          <p:nvPr>
            <p:custDataLst>
              <p:tags r:id="rId21"/>
            </p:custDataLst>
          </p:nvPr>
        </p:nvSpPr>
        <p:spPr>
          <a:xfrm>
            <a:off x="804545" y="6116320"/>
            <a:ext cx="569595" cy="720090"/>
          </a:xfrm>
          <a:custGeom>
            <a:avLst/>
            <a:gdLst/>
            <a:ahLst/>
            <a:cxnLst/>
            <a:rect l="0" t="0" r="0" b="0"/>
            <a:pathLst>
              <a:path w="120000" h="120000" extrusionOk="0">
                <a:moveTo>
                  <a:pt x="107894" y="68333"/>
                </a:moveTo>
                <a:cubicBezTo>
                  <a:pt x="107894" y="68333"/>
                  <a:pt x="106315" y="64166"/>
                  <a:pt x="101578" y="65416"/>
                </a:cubicBezTo>
                <a:cubicBezTo>
                  <a:pt x="101052" y="62916"/>
                  <a:pt x="97368" y="63333"/>
                  <a:pt x="97368" y="63333"/>
                </a:cubicBezTo>
                <a:cubicBezTo>
                  <a:pt x="97368" y="63333"/>
                  <a:pt x="96842" y="57500"/>
                  <a:pt x="92105" y="57916"/>
                </a:cubicBezTo>
                <a:cubicBezTo>
                  <a:pt x="86842" y="58333"/>
                  <a:pt x="84736" y="61250"/>
                  <a:pt x="84736" y="61250"/>
                </a:cubicBezTo>
                <a:cubicBezTo>
                  <a:pt x="84736" y="61250"/>
                  <a:pt x="79473" y="61666"/>
                  <a:pt x="80000" y="65416"/>
                </a:cubicBezTo>
                <a:cubicBezTo>
                  <a:pt x="77368" y="65833"/>
                  <a:pt x="76842" y="67916"/>
                  <a:pt x="76842" y="67916"/>
                </a:cubicBezTo>
                <a:cubicBezTo>
                  <a:pt x="76842" y="67916"/>
                  <a:pt x="71578" y="67500"/>
                  <a:pt x="71052" y="72500"/>
                </a:cubicBezTo>
                <a:cubicBezTo>
                  <a:pt x="71052" y="77083"/>
                  <a:pt x="75789" y="81250"/>
                  <a:pt x="81052" y="78333"/>
                </a:cubicBezTo>
                <a:cubicBezTo>
                  <a:pt x="81052" y="78333"/>
                  <a:pt x="82631" y="80833"/>
                  <a:pt x="84210" y="80833"/>
                </a:cubicBezTo>
                <a:cubicBezTo>
                  <a:pt x="84210" y="80833"/>
                  <a:pt x="84210" y="85833"/>
                  <a:pt x="80526" y="87916"/>
                </a:cubicBezTo>
                <a:cubicBezTo>
                  <a:pt x="76315" y="90416"/>
                  <a:pt x="68947" y="92916"/>
                  <a:pt x="68947" y="92916"/>
                </a:cubicBezTo>
                <a:cubicBezTo>
                  <a:pt x="68947" y="92916"/>
                  <a:pt x="66842" y="82500"/>
                  <a:pt x="64210" y="75416"/>
                </a:cubicBezTo>
                <a:cubicBezTo>
                  <a:pt x="61578" y="68333"/>
                  <a:pt x="62631" y="59583"/>
                  <a:pt x="62631" y="59583"/>
                </a:cubicBezTo>
                <a:cubicBezTo>
                  <a:pt x="62631" y="59583"/>
                  <a:pt x="65789" y="60000"/>
                  <a:pt x="68421" y="58333"/>
                </a:cubicBezTo>
                <a:cubicBezTo>
                  <a:pt x="70526" y="57083"/>
                  <a:pt x="81052" y="65000"/>
                  <a:pt x="89473" y="52083"/>
                </a:cubicBezTo>
                <a:cubicBezTo>
                  <a:pt x="89473" y="52083"/>
                  <a:pt x="104736" y="55416"/>
                  <a:pt x="112631" y="44166"/>
                </a:cubicBezTo>
                <a:cubicBezTo>
                  <a:pt x="119999" y="32916"/>
                  <a:pt x="103684" y="25416"/>
                  <a:pt x="97894" y="26666"/>
                </a:cubicBezTo>
                <a:cubicBezTo>
                  <a:pt x="97894" y="26666"/>
                  <a:pt x="96315" y="16250"/>
                  <a:pt x="81578" y="18750"/>
                </a:cubicBezTo>
                <a:cubicBezTo>
                  <a:pt x="81578" y="18750"/>
                  <a:pt x="80000" y="12500"/>
                  <a:pt x="72105" y="12916"/>
                </a:cubicBezTo>
                <a:cubicBezTo>
                  <a:pt x="72105" y="12916"/>
                  <a:pt x="70526" y="833"/>
                  <a:pt x="55789" y="0"/>
                </a:cubicBezTo>
                <a:cubicBezTo>
                  <a:pt x="44736" y="0"/>
                  <a:pt x="40000" y="8333"/>
                  <a:pt x="40000" y="8333"/>
                </a:cubicBezTo>
                <a:cubicBezTo>
                  <a:pt x="40000" y="8333"/>
                  <a:pt x="28421" y="7083"/>
                  <a:pt x="28421" y="18333"/>
                </a:cubicBezTo>
                <a:cubicBezTo>
                  <a:pt x="28421" y="18333"/>
                  <a:pt x="21578" y="19583"/>
                  <a:pt x="18947" y="23750"/>
                </a:cubicBezTo>
                <a:cubicBezTo>
                  <a:pt x="16842" y="25000"/>
                  <a:pt x="5263" y="24166"/>
                  <a:pt x="7368" y="34166"/>
                </a:cubicBezTo>
                <a:cubicBezTo>
                  <a:pt x="7368" y="34166"/>
                  <a:pt x="0" y="44166"/>
                  <a:pt x="10526" y="51666"/>
                </a:cubicBezTo>
                <a:cubicBezTo>
                  <a:pt x="18947" y="56250"/>
                  <a:pt x="30526" y="51666"/>
                  <a:pt x="30526" y="51666"/>
                </a:cubicBezTo>
                <a:cubicBezTo>
                  <a:pt x="30526" y="51666"/>
                  <a:pt x="35263" y="57500"/>
                  <a:pt x="43157" y="59166"/>
                </a:cubicBezTo>
                <a:cubicBezTo>
                  <a:pt x="43157" y="59166"/>
                  <a:pt x="49473" y="70833"/>
                  <a:pt x="55263" y="77916"/>
                </a:cubicBezTo>
                <a:cubicBezTo>
                  <a:pt x="56315" y="79166"/>
                  <a:pt x="61578" y="89166"/>
                  <a:pt x="59473" y="101666"/>
                </a:cubicBezTo>
                <a:cubicBezTo>
                  <a:pt x="57368" y="112916"/>
                  <a:pt x="51052" y="118750"/>
                  <a:pt x="49999" y="119583"/>
                </a:cubicBezTo>
                <a:cubicBezTo>
                  <a:pt x="82105" y="119583"/>
                  <a:pt x="82105" y="119583"/>
                  <a:pt x="82105" y="119583"/>
                </a:cubicBezTo>
                <a:cubicBezTo>
                  <a:pt x="80000" y="119583"/>
                  <a:pt x="74736" y="119583"/>
                  <a:pt x="72631" y="117916"/>
                </a:cubicBezTo>
                <a:cubicBezTo>
                  <a:pt x="69473" y="115833"/>
                  <a:pt x="71052" y="113750"/>
                  <a:pt x="70000" y="108750"/>
                </a:cubicBezTo>
                <a:cubicBezTo>
                  <a:pt x="69473" y="103333"/>
                  <a:pt x="69473" y="95833"/>
                  <a:pt x="69473" y="95833"/>
                </a:cubicBezTo>
                <a:cubicBezTo>
                  <a:pt x="69473" y="95833"/>
                  <a:pt x="88421" y="87500"/>
                  <a:pt x="91052" y="82083"/>
                </a:cubicBezTo>
                <a:cubicBezTo>
                  <a:pt x="93157" y="82500"/>
                  <a:pt x="105263" y="82083"/>
                  <a:pt x="105263" y="78750"/>
                </a:cubicBezTo>
                <a:cubicBezTo>
                  <a:pt x="107368" y="79583"/>
                  <a:pt x="114736" y="77500"/>
                  <a:pt x="114210" y="72916"/>
                </a:cubicBezTo>
                <a:cubicBezTo>
                  <a:pt x="112631" y="68750"/>
                  <a:pt x="107894" y="68333"/>
                  <a:pt x="107894" y="68333"/>
                </a:cubicBezTo>
                <a:close/>
                <a:moveTo>
                  <a:pt x="49473" y="60833"/>
                </a:moveTo>
                <a:cubicBezTo>
                  <a:pt x="56842" y="60833"/>
                  <a:pt x="56842" y="60833"/>
                  <a:pt x="56842" y="60833"/>
                </a:cubicBezTo>
                <a:cubicBezTo>
                  <a:pt x="56315" y="65000"/>
                  <a:pt x="57368" y="72500"/>
                  <a:pt x="57368" y="72500"/>
                </a:cubicBezTo>
                <a:cubicBezTo>
                  <a:pt x="51578" y="67500"/>
                  <a:pt x="49473" y="60833"/>
                  <a:pt x="49473" y="60833"/>
                </a:cubicBezTo>
                <a:close/>
                <a:moveTo>
                  <a:pt x="85263" y="85000"/>
                </a:moveTo>
                <a:cubicBezTo>
                  <a:pt x="85263" y="85000"/>
                  <a:pt x="86842" y="83333"/>
                  <a:pt x="86315" y="81666"/>
                </a:cubicBezTo>
                <a:cubicBezTo>
                  <a:pt x="86315" y="81666"/>
                  <a:pt x="88421" y="81666"/>
                  <a:pt x="88947" y="81666"/>
                </a:cubicBezTo>
                <a:cubicBezTo>
                  <a:pt x="88947" y="81666"/>
                  <a:pt x="87368" y="83750"/>
                  <a:pt x="85263" y="85000"/>
                </a:cubicBezTo>
                <a:close/>
                <a:moveTo>
                  <a:pt x="82631" y="119583"/>
                </a:moveTo>
                <a:cubicBezTo>
                  <a:pt x="82105" y="119583"/>
                  <a:pt x="82105" y="119583"/>
                  <a:pt x="82105" y="119583"/>
                </a:cubicBezTo>
                <a:cubicBezTo>
                  <a:pt x="82631" y="119583"/>
                  <a:pt x="82631" y="119583"/>
                  <a:pt x="82631" y="119583"/>
                </a:cubicBezTo>
                <a:close/>
                <a:moveTo>
                  <a:pt x="49473" y="120000"/>
                </a:moveTo>
                <a:cubicBezTo>
                  <a:pt x="49473" y="120000"/>
                  <a:pt x="49473" y="120000"/>
                  <a:pt x="49999" y="119583"/>
                </a:cubicBezTo>
                <a:cubicBezTo>
                  <a:pt x="49473" y="119583"/>
                  <a:pt x="49473" y="119583"/>
                  <a:pt x="49473" y="119583"/>
                </a:cubicBezTo>
                <a:lnTo>
                  <a:pt x="49473" y="120000"/>
                </a:ln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8" name="任意多边形 8"/>
          <p:cNvSpPr/>
          <p:nvPr>
            <p:custDataLst>
              <p:tags r:id="rId22"/>
            </p:custDataLst>
          </p:nvPr>
        </p:nvSpPr>
        <p:spPr>
          <a:xfrm>
            <a:off x="3510915" y="6330950"/>
            <a:ext cx="398145" cy="505460"/>
          </a:xfrm>
          <a:custGeom>
            <a:avLst/>
            <a:gdLst/>
            <a:ahLst/>
            <a:cxnLst/>
            <a:rect l="0" t="0" r="0" b="0"/>
            <a:pathLst>
              <a:path w="120000" h="120000" extrusionOk="0">
                <a:moveTo>
                  <a:pt x="37735" y="120000"/>
                </a:moveTo>
                <a:cubicBezTo>
                  <a:pt x="36981" y="120000"/>
                  <a:pt x="36981" y="120000"/>
                  <a:pt x="36981" y="120000"/>
                </a:cubicBezTo>
                <a:cubicBezTo>
                  <a:pt x="36981" y="120000"/>
                  <a:pt x="37735" y="120000"/>
                  <a:pt x="37735" y="120000"/>
                </a:cubicBezTo>
                <a:close/>
                <a:moveTo>
                  <a:pt x="70943" y="120000"/>
                </a:moveTo>
                <a:cubicBezTo>
                  <a:pt x="70188" y="120000"/>
                  <a:pt x="70188" y="120000"/>
                  <a:pt x="70188" y="120000"/>
                </a:cubicBezTo>
                <a:cubicBezTo>
                  <a:pt x="70188" y="120000"/>
                  <a:pt x="70943" y="120000"/>
                  <a:pt x="70943" y="120000"/>
                </a:cubicBezTo>
                <a:close/>
                <a:moveTo>
                  <a:pt x="113207" y="34455"/>
                </a:moveTo>
                <a:cubicBezTo>
                  <a:pt x="115471" y="24356"/>
                  <a:pt x="103396" y="24950"/>
                  <a:pt x="101132" y="23762"/>
                </a:cubicBezTo>
                <a:cubicBezTo>
                  <a:pt x="98867" y="19603"/>
                  <a:pt x="92075" y="18415"/>
                  <a:pt x="92075" y="18415"/>
                </a:cubicBezTo>
                <a:cubicBezTo>
                  <a:pt x="92075" y="7128"/>
                  <a:pt x="80000" y="8316"/>
                  <a:pt x="80000" y="8316"/>
                </a:cubicBezTo>
                <a:cubicBezTo>
                  <a:pt x="80000" y="8316"/>
                  <a:pt x="75471" y="0"/>
                  <a:pt x="64150" y="0"/>
                </a:cubicBezTo>
                <a:cubicBezTo>
                  <a:pt x="49811" y="594"/>
                  <a:pt x="48301" y="12475"/>
                  <a:pt x="48301" y="12475"/>
                </a:cubicBezTo>
                <a:cubicBezTo>
                  <a:pt x="40000" y="12475"/>
                  <a:pt x="38490" y="18415"/>
                  <a:pt x="38490" y="18415"/>
                </a:cubicBezTo>
                <a:cubicBezTo>
                  <a:pt x="24150" y="16039"/>
                  <a:pt x="21886" y="26732"/>
                  <a:pt x="21886" y="26732"/>
                </a:cubicBezTo>
                <a:cubicBezTo>
                  <a:pt x="16603" y="25544"/>
                  <a:pt x="0" y="33267"/>
                  <a:pt x="7547" y="43960"/>
                </a:cubicBezTo>
                <a:cubicBezTo>
                  <a:pt x="15094" y="55247"/>
                  <a:pt x="30943" y="52277"/>
                  <a:pt x="30943" y="52277"/>
                </a:cubicBezTo>
                <a:cubicBezTo>
                  <a:pt x="39245" y="65346"/>
                  <a:pt x="49056" y="57029"/>
                  <a:pt x="52075" y="58217"/>
                </a:cubicBezTo>
                <a:cubicBezTo>
                  <a:pt x="54339" y="60000"/>
                  <a:pt x="57358" y="59405"/>
                  <a:pt x="57358" y="59405"/>
                </a:cubicBezTo>
                <a:cubicBezTo>
                  <a:pt x="57358" y="59405"/>
                  <a:pt x="58113" y="68316"/>
                  <a:pt x="55849" y="75445"/>
                </a:cubicBezTo>
                <a:cubicBezTo>
                  <a:pt x="52830" y="82574"/>
                  <a:pt x="51320" y="92673"/>
                  <a:pt x="51320" y="92673"/>
                </a:cubicBezTo>
                <a:cubicBezTo>
                  <a:pt x="51320" y="92673"/>
                  <a:pt x="43773" y="90297"/>
                  <a:pt x="40000" y="87920"/>
                </a:cubicBezTo>
                <a:cubicBezTo>
                  <a:pt x="35471" y="85544"/>
                  <a:pt x="35471" y="80792"/>
                  <a:pt x="35471" y="80792"/>
                </a:cubicBezTo>
                <a:cubicBezTo>
                  <a:pt x="37735" y="80792"/>
                  <a:pt x="38490" y="78415"/>
                  <a:pt x="38490" y="78415"/>
                </a:cubicBezTo>
                <a:cubicBezTo>
                  <a:pt x="44528" y="81386"/>
                  <a:pt x="49056" y="77227"/>
                  <a:pt x="49056" y="72475"/>
                </a:cubicBezTo>
                <a:cubicBezTo>
                  <a:pt x="48301" y="67722"/>
                  <a:pt x="43018" y="67722"/>
                  <a:pt x="43018" y="67722"/>
                </a:cubicBezTo>
                <a:cubicBezTo>
                  <a:pt x="43018" y="67722"/>
                  <a:pt x="42264" y="65940"/>
                  <a:pt x="40000" y="65346"/>
                </a:cubicBezTo>
                <a:cubicBezTo>
                  <a:pt x="40754" y="61782"/>
                  <a:pt x="35471" y="61188"/>
                  <a:pt x="35471" y="61188"/>
                </a:cubicBezTo>
                <a:cubicBezTo>
                  <a:pt x="35471" y="61188"/>
                  <a:pt x="33207" y="58217"/>
                  <a:pt x="27924" y="58217"/>
                </a:cubicBezTo>
                <a:cubicBezTo>
                  <a:pt x="23396" y="57623"/>
                  <a:pt x="22641" y="62970"/>
                  <a:pt x="22641" y="62970"/>
                </a:cubicBezTo>
                <a:cubicBezTo>
                  <a:pt x="22641" y="62970"/>
                  <a:pt x="18867" y="62970"/>
                  <a:pt x="18113" y="65346"/>
                </a:cubicBezTo>
                <a:cubicBezTo>
                  <a:pt x="13584" y="64158"/>
                  <a:pt x="12075" y="68316"/>
                  <a:pt x="12075" y="68316"/>
                </a:cubicBezTo>
                <a:cubicBezTo>
                  <a:pt x="12075" y="68316"/>
                  <a:pt x="6792" y="68910"/>
                  <a:pt x="6037" y="72475"/>
                </a:cubicBezTo>
                <a:cubicBezTo>
                  <a:pt x="5283" y="77821"/>
                  <a:pt x="12830" y="79603"/>
                  <a:pt x="15094" y="78415"/>
                </a:cubicBezTo>
                <a:cubicBezTo>
                  <a:pt x="15094" y="81980"/>
                  <a:pt x="27169" y="82574"/>
                  <a:pt x="28679" y="81980"/>
                </a:cubicBezTo>
                <a:cubicBezTo>
                  <a:pt x="31698" y="87326"/>
                  <a:pt x="50566" y="96237"/>
                  <a:pt x="50566" y="96237"/>
                </a:cubicBezTo>
                <a:cubicBezTo>
                  <a:pt x="50566" y="96237"/>
                  <a:pt x="50566" y="103366"/>
                  <a:pt x="49811" y="108712"/>
                </a:cubicBezTo>
                <a:cubicBezTo>
                  <a:pt x="49056" y="113465"/>
                  <a:pt x="50566" y="115841"/>
                  <a:pt x="47547" y="117623"/>
                </a:cubicBezTo>
                <a:cubicBezTo>
                  <a:pt x="45283" y="119405"/>
                  <a:pt x="40000" y="119405"/>
                  <a:pt x="37735" y="120000"/>
                </a:cubicBezTo>
                <a:cubicBezTo>
                  <a:pt x="70188" y="120000"/>
                  <a:pt x="70188" y="120000"/>
                  <a:pt x="70188" y="120000"/>
                </a:cubicBezTo>
                <a:cubicBezTo>
                  <a:pt x="69433" y="118811"/>
                  <a:pt x="62641" y="112871"/>
                  <a:pt x="61132" y="101584"/>
                </a:cubicBezTo>
                <a:cubicBezTo>
                  <a:pt x="58867" y="89108"/>
                  <a:pt x="63396" y="79009"/>
                  <a:pt x="64905" y="77821"/>
                </a:cubicBezTo>
                <a:cubicBezTo>
                  <a:pt x="70188" y="70693"/>
                  <a:pt x="76981" y="58811"/>
                  <a:pt x="76981" y="58811"/>
                </a:cubicBezTo>
                <a:cubicBezTo>
                  <a:pt x="85283" y="57623"/>
                  <a:pt x="89811" y="51683"/>
                  <a:pt x="89811" y="51683"/>
                </a:cubicBezTo>
                <a:cubicBezTo>
                  <a:pt x="89811" y="51683"/>
                  <a:pt x="101886" y="56435"/>
                  <a:pt x="110188" y="51683"/>
                </a:cubicBezTo>
                <a:cubicBezTo>
                  <a:pt x="120000" y="43960"/>
                  <a:pt x="113207" y="34455"/>
                  <a:pt x="113207" y="34455"/>
                </a:cubicBezTo>
                <a:close/>
                <a:moveTo>
                  <a:pt x="30943" y="81386"/>
                </a:moveTo>
                <a:cubicBezTo>
                  <a:pt x="31698" y="81386"/>
                  <a:pt x="33962" y="81386"/>
                  <a:pt x="33962" y="81386"/>
                </a:cubicBezTo>
                <a:cubicBezTo>
                  <a:pt x="33207" y="83168"/>
                  <a:pt x="34716" y="84950"/>
                  <a:pt x="34716" y="84950"/>
                </a:cubicBezTo>
                <a:cubicBezTo>
                  <a:pt x="32452" y="83762"/>
                  <a:pt x="30943" y="81386"/>
                  <a:pt x="30943" y="81386"/>
                </a:cubicBezTo>
                <a:close/>
                <a:moveTo>
                  <a:pt x="62641" y="72475"/>
                </a:moveTo>
                <a:cubicBezTo>
                  <a:pt x="62641" y="72475"/>
                  <a:pt x="64150" y="64752"/>
                  <a:pt x="63396" y="60594"/>
                </a:cubicBezTo>
                <a:cubicBezTo>
                  <a:pt x="70943" y="61188"/>
                  <a:pt x="70943" y="61188"/>
                  <a:pt x="70943" y="61188"/>
                </a:cubicBezTo>
                <a:cubicBezTo>
                  <a:pt x="70943" y="61188"/>
                  <a:pt x="68679" y="67128"/>
                  <a:pt x="62641" y="72475"/>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49" name="任意多边形 25"/>
          <p:cNvSpPr/>
          <p:nvPr>
            <p:custDataLst>
              <p:tags r:id="rId23"/>
            </p:custDataLst>
          </p:nvPr>
        </p:nvSpPr>
        <p:spPr>
          <a:xfrm>
            <a:off x="10643235" y="5019040"/>
            <a:ext cx="1437640" cy="1817370"/>
          </a:xfrm>
          <a:custGeom>
            <a:avLst/>
            <a:gdLst/>
            <a:ahLst/>
            <a:cxnLst/>
            <a:rect l="0" t="0" r="0" b="0"/>
            <a:pathLst>
              <a:path w="120000" h="120000" extrusionOk="0">
                <a:moveTo>
                  <a:pt x="49460" y="120000"/>
                </a:moveTo>
                <a:cubicBezTo>
                  <a:pt x="49460" y="120000"/>
                  <a:pt x="49669" y="119834"/>
                  <a:pt x="49669" y="119834"/>
                </a:cubicBezTo>
                <a:cubicBezTo>
                  <a:pt x="49460" y="119834"/>
                  <a:pt x="49460" y="119834"/>
                  <a:pt x="49460" y="119834"/>
                </a:cubicBezTo>
                <a:lnTo>
                  <a:pt x="49460" y="120000"/>
                </a:lnTo>
                <a:close/>
                <a:moveTo>
                  <a:pt x="82852" y="119834"/>
                </a:moveTo>
                <a:cubicBezTo>
                  <a:pt x="82017" y="119834"/>
                  <a:pt x="82017" y="119834"/>
                  <a:pt x="82017" y="119834"/>
                </a:cubicBezTo>
                <a:cubicBezTo>
                  <a:pt x="82434" y="119834"/>
                  <a:pt x="82852" y="119834"/>
                  <a:pt x="82852" y="119834"/>
                </a:cubicBezTo>
                <a:close/>
                <a:moveTo>
                  <a:pt x="107686" y="68335"/>
                </a:moveTo>
                <a:cubicBezTo>
                  <a:pt x="107686" y="68335"/>
                  <a:pt x="106017" y="64044"/>
                  <a:pt x="101634" y="65529"/>
                </a:cubicBezTo>
                <a:cubicBezTo>
                  <a:pt x="101217" y="63053"/>
                  <a:pt x="97043" y="63218"/>
                  <a:pt x="97043" y="63218"/>
                </a:cubicBezTo>
                <a:cubicBezTo>
                  <a:pt x="97043" y="63218"/>
                  <a:pt x="96834" y="57771"/>
                  <a:pt x="91826" y="58101"/>
                </a:cubicBezTo>
                <a:cubicBezTo>
                  <a:pt x="86817" y="58596"/>
                  <a:pt x="84313" y="61403"/>
                  <a:pt x="84313" y="61403"/>
                </a:cubicBezTo>
                <a:cubicBezTo>
                  <a:pt x="84313" y="61403"/>
                  <a:pt x="79513" y="61733"/>
                  <a:pt x="79930" y="65364"/>
                </a:cubicBezTo>
                <a:cubicBezTo>
                  <a:pt x="77426" y="65859"/>
                  <a:pt x="77008" y="67840"/>
                  <a:pt x="77008" y="67840"/>
                </a:cubicBezTo>
                <a:cubicBezTo>
                  <a:pt x="77008" y="67840"/>
                  <a:pt x="71373" y="67675"/>
                  <a:pt x="71165" y="72462"/>
                </a:cubicBezTo>
                <a:cubicBezTo>
                  <a:pt x="70747" y="77248"/>
                  <a:pt x="75547" y="81375"/>
                  <a:pt x="81182" y="78404"/>
                </a:cubicBezTo>
                <a:cubicBezTo>
                  <a:pt x="81182" y="78404"/>
                  <a:pt x="82434" y="80715"/>
                  <a:pt x="84104" y="81045"/>
                </a:cubicBezTo>
                <a:cubicBezTo>
                  <a:pt x="84104" y="81045"/>
                  <a:pt x="84313" y="85667"/>
                  <a:pt x="80347" y="88143"/>
                </a:cubicBezTo>
                <a:cubicBezTo>
                  <a:pt x="76173" y="90453"/>
                  <a:pt x="68660" y="92929"/>
                  <a:pt x="68660" y="92929"/>
                </a:cubicBezTo>
                <a:cubicBezTo>
                  <a:pt x="68660" y="92929"/>
                  <a:pt x="66782" y="82530"/>
                  <a:pt x="64278" y="75433"/>
                </a:cubicBezTo>
                <a:cubicBezTo>
                  <a:pt x="61565" y="68335"/>
                  <a:pt x="62400" y="59752"/>
                  <a:pt x="62400" y="59752"/>
                </a:cubicBezTo>
                <a:cubicBezTo>
                  <a:pt x="62400" y="59752"/>
                  <a:pt x="65739" y="59917"/>
                  <a:pt x="68034" y="58431"/>
                </a:cubicBezTo>
                <a:cubicBezTo>
                  <a:pt x="70539" y="56946"/>
                  <a:pt x="80765" y="65199"/>
                  <a:pt x="89113" y="52159"/>
                </a:cubicBezTo>
                <a:cubicBezTo>
                  <a:pt x="89113" y="52159"/>
                  <a:pt x="104973" y="55460"/>
                  <a:pt x="112486" y="44236"/>
                </a:cubicBezTo>
                <a:cubicBezTo>
                  <a:pt x="120000" y="33177"/>
                  <a:pt x="103513" y="25584"/>
                  <a:pt x="97878" y="26905"/>
                </a:cubicBezTo>
                <a:cubicBezTo>
                  <a:pt x="97878" y="26905"/>
                  <a:pt x="96000" y="16341"/>
                  <a:pt x="81182" y="18651"/>
                </a:cubicBezTo>
                <a:cubicBezTo>
                  <a:pt x="81182" y="18651"/>
                  <a:pt x="79930" y="12379"/>
                  <a:pt x="72000" y="12709"/>
                </a:cubicBezTo>
                <a:cubicBezTo>
                  <a:pt x="72000" y="12709"/>
                  <a:pt x="70121" y="825"/>
                  <a:pt x="55721" y="165"/>
                </a:cubicBezTo>
                <a:cubicBezTo>
                  <a:pt x="44452" y="0"/>
                  <a:pt x="39860" y="8253"/>
                  <a:pt x="39860" y="8253"/>
                </a:cubicBezTo>
                <a:cubicBezTo>
                  <a:pt x="39860" y="8253"/>
                  <a:pt x="28382" y="7097"/>
                  <a:pt x="28173" y="18486"/>
                </a:cubicBezTo>
                <a:cubicBezTo>
                  <a:pt x="28173" y="18486"/>
                  <a:pt x="21495" y="19807"/>
                  <a:pt x="18991" y="23768"/>
                </a:cubicBezTo>
                <a:cubicBezTo>
                  <a:pt x="16486" y="25089"/>
                  <a:pt x="5217" y="24264"/>
                  <a:pt x="7304" y="34332"/>
                </a:cubicBezTo>
                <a:cubicBezTo>
                  <a:pt x="7304" y="34332"/>
                  <a:pt x="0" y="44236"/>
                  <a:pt x="10434" y="51664"/>
                </a:cubicBezTo>
                <a:cubicBezTo>
                  <a:pt x="18573" y="56451"/>
                  <a:pt x="30260" y="51829"/>
                  <a:pt x="30260" y="51829"/>
                </a:cubicBezTo>
                <a:cubicBezTo>
                  <a:pt x="30260" y="51829"/>
                  <a:pt x="34852" y="57771"/>
                  <a:pt x="43200" y="59092"/>
                </a:cubicBezTo>
                <a:cubicBezTo>
                  <a:pt x="43200" y="59092"/>
                  <a:pt x="49669" y="70976"/>
                  <a:pt x="54886" y="77909"/>
                </a:cubicBezTo>
                <a:cubicBezTo>
                  <a:pt x="56347" y="79229"/>
                  <a:pt x="61356" y="89133"/>
                  <a:pt x="59269" y="101513"/>
                </a:cubicBezTo>
                <a:cubicBezTo>
                  <a:pt x="57182" y="112737"/>
                  <a:pt x="50921" y="118679"/>
                  <a:pt x="49669" y="119834"/>
                </a:cubicBezTo>
                <a:cubicBezTo>
                  <a:pt x="82017" y="119834"/>
                  <a:pt x="82017" y="119834"/>
                  <a:pt x="82017" y="119834"/>
                </a:cubicBezTo>
                <a:cubicBezTo>
                  <a:pt x="79930" y="119834"/>
                  <a:pt x="74504" y="119504"/>
                  <a:pt x="72417" y="118019"/>
                </a:cubicBezTo>
                <a:cubicBezTo>
                  <a:pt x="69704" y="115873"/>
                  <a:pt x="70956" y="113562"/>
                  <a:pt x="70121" y="108610"/>
                </a:cubicBezTo>
                <a:cubicBezTo>
                  <a:pt x="69286" y="103493"/>
                  <a:pt x="69495" y="96066"/>
                  <a:pt x="69495" y="96066"/>
                </a:cubicBezTo>
                <a:cubicBezTo>
                  <a:pt x="69495" y="96066"/>
                  <a:pt x="88069" y="87482"/>
                  <a:pt x="90782" y="82035"/>
                </a:cubicBezTo>
                <a:cubicBezTo>
                  <a:pt x="92869" y="82696"/>
                  <a:pt x="105182" y="81870"/>
                  <a:pt x="104973" y="78734"/>
                </a:cubicBezTo>
                <a:cubicBezTo>
                  <a:pt x="107269" y="79559"/>
                  <a:pt x="114782" y="77744"/>
                  <a:pt x="113947" y="72792"/>
                </a:cubicBezTo>
                <a:cubicBezTo>
                  <a:pt x="112904" y="68830"/>
                  <a:pt x="107686" y="68335"/>
                  <a:pt x="107686" y="68335"/>
                </a:cubicBezTo>
                <a:close/>
                <a:moveTo>
                  <a:pt x="49252" y="61072"/>
                </a:moveTo>
                <a:cubicBezTo>
                  <a:pt x="56765" y="60907"/>
                  <a:pt x="56765" y="60907"/>
                  <a:pt x="56765" y="60907"/>
                </a:cubicBezTo>
                <a:cubicBezTo>
                  <a:pt x="56139" y="65034"/>
                  <a:pt x="57182" y="72462"/>
                  <a:pt x="57182" y="72462"/>
                </a:cubicBezTo>
                <a:cubicBezTo>
                  <a:pt x="51339" y="67510"/>
                  <a:pt x="49252" y="61072"/>
                  <a:pt x="49252" y="61072"/>
                </a:cubicBezTo>
                <a:close/>
                <a:moveTo>
                  <a:pt x="85356" y="85171"/>
                </a:moveTo>
                <a:cubicBezTo>
                  <a:pt x="85356" y="85171"/>
                  <a:pt x="86608" y="83191"/>
                  <a:pt x="86191" y="81540"/>
                </a:cubicBezTo>
                <a:cubicBezTo>
                  <a:pt x="86191" y="81540"/>
                  <a:pt x="88069" y="81705"/>
                  <a:pt x="89113" y="81705"/>
                </a:cubicBezTo>
                <a:cubicBezTo>
                  <a:pt x="89113" y="81705"/>
                  <a:pt x="87234" y="83686"/>
                  <a:pt x="85356" y="85171"/>
                </a:cubicBezTo>
                <a:close/>
              </a:path>
            </a:pathLst>
          </a:custGeom>
          <a:solidFill>
            <a:schemeClr val="bg1">
              <a:lumMod val="95000"/>
            </a:schemeClr>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50" name="任意多边形 30"/>
          <p:cNvSpPr/>
          <p:nvPr>
            <p:custDataLst>
              <p:tags r:id="rId24"/>
            </p:custDataLst>
          </p:nvPr>
        </p:nvSpPr>
        <p:spPr>
          <a:xfrm>
            <a:off x="2284046" y="4445338"/>
            <a:ext cx="1913985" cy="2420266"/>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chemeClr val="accent1"/>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55" name="任意多边形 59"/>
          <p:cNvSpPr/>
          <p:nvPr>
            <p:custDataLst>
              <p:tags r:id="rId25"/>
            </p:custDataLst>
          </p:nvPr>
        </p:nvSpPr>
        <p:spPr>
          <a:xfrm flipH="1">
            <a:off x="8338987" y="4445336"/>
            <a:ext cx="1913985" cy="2420267"/>
          </a:xfrm>
          <a:custGeom>
            <a:avLst/>
            <a:gdLst/>
            <a:ahLst/>
            <a:cxnLst/>
            <a:rect l="0" t="0" r="0" b="0"/>
            <a:pathLst>
              <a:path w="120000" h="120000" extrusionOk="0">
                <a:moveTo>
                  <a:pt x="82815" y="119814"/>
                </a:moveTo>
                <a:cubicBezTo>
                  <a:pt x="81876" y="119814"/>
                  <a:pt x="81876" y="119814"/>
                  <a:pt x="81876" y="119814"/>
                </a:cubicBezTo>
                <a:cubicBezTo>
                  <a:pt x="82463" y="119814"/>
                  <a:pt x="82815" y="119814"/>
                  <a:pt x="82815" y="119814"/>
                </a:cubicBezTo>
                <a:close/>
                <a:moveTo>
                  <a:pt x="49501" y="120000"/>
                </a:moveTo>
                <a:cubicBezTo>
                  <a:pt x="49501" y="120000"/>
                  <a:pt x="49501" y="119907"/>
                  <a:pt x="49618" y="119814"/>
                </a:cubicBezTo>
                <a:cubicBezTo>
                  <a:pt x="49501" y="119814"/>
                  <a:pt x="49501" y="119814"/>
                  <a:pt x="49501" y="119814"/>
                </a:cubicBezTo>
                <a:lnTo>
                  <a:pt x="49501" y="120000"/>
                </a:lnTo>
                <a:close/>
                <a:moveTo>
                  <a:pt x="107800" y="68438"/>
                </a:moveTo>
                <a:cubicBezTo>
                  <a:pt x="107800" y="68438"/>
                  <a:pt x="106041" y="64080"/>
                  <a:pt x="101583" y="65564"/>
                </a:cubicBezTo>
                <a:cubicBezTo>
                  <a:pt x="101231" y="63060"/>
                  <a:pt x="97126" y="63338"/>
                  <a:pt x="97126" y="63338"/>
                </a:cubicBezTo>
                <a:cubicBezTo>
                  <a:pt x="97126" y="63338"/>
                  <a:pt x="96774" y="57774"/>
                  <a:pt x="91730" y="58145"/>
                </a:cubicBezTo>
                <a:cubicBezTo>
                  <a:pt x="86686" y="58516"/>
                  <a:pt x="84340" y="61391"/>
                  <a:pt x="84340" y="61391"/>
                </a:cubicBezTo>
                <a:cubicBezTo>
                  <a:pt x="84340" y="61391"/>
                  <a:pt x="79413" y="61669"/>
                  <a:pt x="80000" y="65471"/>
                </a:cubicBezTo>
                <a:cubicBezTo>
                  <a:pt x="77419" y="65842"/>
                  <a:pt x="76832" y="67789"/>
                  <a:pt x="76832" y="67789"/>
                </a:cubicBezTo>
                <a:cubicBezTo>
                  <a:pt x="76832" y="67789"/>
                  <a:pt x="71319" y="67697"/>
                  <a:pt x="71085" y="72519"/>
                </a:cubicBezTo>
                <a:cubicBezTo>
                  <a:pt x="70850" y="77248"/>
                  <a:pt x="75659" y="81421"/>
                  <a:pt x="81173" y="78361"/>
                </a:cubicBezTo>
                <a:cubicBezTo>
                  <a:pt x="81173" y="78361"/>
                  <a:pt x="82463" y="80772"/>
                  <a:pt x="84222" y="80958"/>
                </a:cubicBezTo>
                <a:cubicBezTo>
                  <a:pt x="84222" y="80958"/>
                  <a:pt x="84340" y="85687"/>
                  <a:pt x="80234" y="88098"/>
                </a:cubicBezTo>
                <a:cubicBezTo>
                  <a:pt x="76246" y="90510"/>
                  <a:pt x="68621" y="92828"/>
                  <a:pt x="68621" y="92828"/>
                </a:cubicBezTo>
                <a:cubicBezTo>
                  <a:pt x="68621" y="92828"/>
                  <a:pt x="66862" y="82534"/>
                  <a:pt x="64164" y="75486"/>
                </a:cubicBezTo>
                <a:cubicBezTo>
                  <a:pt x="61583" y="68438"/>
                  <a:pt x="62404" y="59721"/>
                  <a:pt x="62404" y="59721"/>
                </a:cubicBezTo>
                <a:cubicBezTo>
                  <a:pt x="62404" y="59721"/>
                  <a:pt x="65571" y="59907"/>
                  <a:pt x="68152" y="58516"/>
                </a:cubicBezTo>
                <a:cubicBezTo>
                  <a:pt x="70615" y="57032"/>
                  <a:pt x="80821" y="65285"/>
                  <a:pt x="89149" y="52117"/>
                </a:cubicBezTo>
                <a:cubicBezTo>
                  <a:pt x="89149" y="52117"/>
                  <a:pt x="104868" y="55548"/>
                  <a:pt x="112492" y="44327"/>
                </a:cubicBezTo>
                <a:cubicBezTo>
                  <a:pt x="120000" y="33106"/>
                  <a:pt x="103460" y="25687"/>
                  <a:pt x="97947" y="26893"/>
                </a:cubicBezTo>
                <a:cubicBezTo>
                  <a:pt x="97947" y="26893"/>
                  <a:pt x="96070" y="16321"/>
                  <a:pt x="81173" y="18639"/>
                </a:cubicBezTo>
                <a:cubicBezTo>
                  <a:pt x="81173" y="18639"/>
                  <a:pt x="79882" y="12426"/>
                  <a:pt x="72023" y="12797"/>
                </a:cubicBezTo>
                <a:cubicBezTo>
                  <a:pt x="72023" y="12797"/>
                  <a:pt x="70146" y="741"/>
                  <a:pt x="55718" y="185"/>
                </a:cubicBezTo>
                <a:cubicBezTo>
                  <a:pt x="44340" y="0"/>
                  <a:pt x="39765" y="8253"/>
                  <a:pt x="39765" y="8253"/>
                </a:cubicBezTo>
                <a:cubicBezTo>
                  <a:pt x="39765" y="8253"/>
                  <a:pt x="28387" y="7047"/>
                  <a:pt x="28269" y="18547"/>
                </a:cubicBezTo>
                <a:cubicBezTo>
                  <a:pt x="28269" y="18547"/>
                  <a:pt x="21348" y="19752"/>
                  <a:pt x="18885" y="23740"/>
                </a:cubicBezTo>
                <a:cubicBezTo>
                  <a:pt x="16539" y="25038"/>
                  <a:pt x="5043" y="24204"/>
                  <a:pt x="7155" y="34312"/>
                </a:cubicBezTo>
                <a:cubicBezTo>
                  <a:pt x="7155" y="34312"/>
                  <a:pt x="0" y="44327"/>
                  <a:pt x="10322" y="51561"/>
                </a:cubicBezTo>
                <a:cubicBezTo>
                  <a:pt x="18533" y="56383"/>
                  <a:pt x="30146" y="51746"/>
                  <a:pt x="30146" y="51746"/>
                </a:cubicBezTo>
                <a:cubicBezTo>
                  <a:pt x="30146" y="51746"/>
                  <a:pt x="34838" y="57681"/>
                  <a:pt x="43167" y="59165"/>
                </a:cubicBezTo>
                <a:cubicBezTo>
                  <a:pt x="43167" y="59165"/>
                  <a:pt x="49501" y="70942"/>
                  <a:pt x="54897" y="77897"/>
                </a:cubicBezTo>
                <a:cubicBezTo>
                  <a:pt x="56304" y="79289"/>
                  <a:pt x="61348" y="89119"/>
                  <a:pt x="59237" y="101545"/>
                </a:cubicBezTo>
                <a:cubicBezTo>
                  <a:pt x="57126" y="112766"/>
                  <a:pt x="50791" y="118794"/>
                  <a:pt x="49618" y="119814"/>
                </a:cubicBezTo>
                <a:cubicBezTo>
                  <a:pt x="81876" y="119814"/>
                  <a:pt x="81876" y="119814"/>
                  <a:pt x="81876" y="119814"/>
                </a:cubicBezTo>
                <a:cubicBezTo>
                  <a:pt x="79765" y="119814"/>
                  <a:pt x="74486" y="119536"/>
                  <a:pt x="72375" y="117959"/>
                </a:cubicBezTo>
                <a:cubicBezTo>
                  <a:pt x="69560" y="115919"/>
                  <a:pt x="70850" y="113693"/>
                  <a:pt x="70029" y="108593"/>
                </a:cubicBezTo>
                <a:cubicBezTo>
                  <a:pt x="69325" y="103585"/>
                  <a:pt x="69560" y="96074"/>
                  <a:pt x="69560" y="96074"/>
                </a:cubicBezTo>
                <a:cubicBezTo>
                  <a:pt x="69560" y="96074"/>
                  <a:pt x="88211" y="87449"/>
                  <a:pt x="90791" y="82071"/>
                </a:cubicBezTo>
                <a:cubicBezTo>
                  <a:pt x="92785" y="82627"/>
                  <a:pt x="105102" y="81978"/>
                  <a:pt x="104985" y="78732"/>
                </a:cubicBezTo>
                <a:cubicBezTo>
                  <a:pt x="107214" y="79567"/>
                  <a:pt x="114838" y="77712"/>
                  <a:pt x="113900" y="72797"/>
                </a:cubicBezTo>
                <a:cubicBezTo>
                  <a:pt x="112844" y="68809"/>
                  <a:pt x="107800" y="68438"/>
                  <a:pt x="107800" y="68438"/>
                </a:cubicBezTo>
                <a:close/>
                <a:moveTo>
                  <a:pt x="49149" y="61020"/>
                </a:moveTo>
                <a:cubicBezTo>
                  <a:pt x="56656" y="60927"/>
                  <a:pt x="56656" y="60927"/>
                  <a:pt x="56656" y="60927"/>
                </a:cubicBezTo>
                <a:cubicBezTo>
                  <a:pt x="56070" y="65100"/>
                  <a:pt x="57126" y="72519"/>
                  <a:pt x="57126" y="72519"/>
                </a:cubicBezTo>
                <a:cubicBezTo>
                  <a:pt x="51378" y="67418"/>
                  <a:pt x="49149" y="61020"/>
                  <a:pt x="49149" y="61020"/>
                </a:cubicBezTo>
                <a:close/>
                <a:moveTo>
                  <a:pt x="85278" y="85131"/>
                </a:moveTo>
                <a:cubicBezTo>
                  <a:pt x="85278" y="85131"/>
                  <a:pt x="86568" y="83276"/>
                  <a:pt x="86217" y="81607"/>
                </a:cubicBezTo>
                <a:cubicBezTo>
                  <a:pt x="86217" y="81607"/>
                  <a:pt x="88093" y="81700"/>
                  <a:pt x="89032" y="81792"/>
                </a:cubicBezTo>
                <a:cubicBezTo>
                  <a:pt x="89032" y="81792"/>
                  <a:pt x="87272" y="83740"/>
                  <a:pt x="85278" y="85131"/>
                </a:cubicBezTo>
                <a:close/>
              </a:path>
            </a:pathLst>
          </a:custGeom>
          <a:solidFill>
            <a:schemeClr val="accent2"/>
          </a:solidFill>
          <a:ln>
            <a:noFill/>
          </a:ln>
        </p:spPr>
        <p:txBody>
          <a:bodyPr wrap="square" lIns="91440" tIns="45720" rIns="91440" bIns="45720" anchor="ctr">
            <a:normAutofit fontScale="25000" lnSpcReduction="20000"/>
          </a:bodyPr>
          <a:lstStyle/>
          <a:p>
            <a:pPr algn="ctr"/>
            <a:endParaRPr>
              <a:latin typeface="Arial" panose="020B0604020202020204" pitchFamily="34" charset="0"/>
              <a:ea typeface="微软雅黑" panose="020B0503020204020204" charset="-122"/>
            </a:endParaRPr>
          </a:p>
        </p:txBody>
      </p:sp>
      <p:sp>
        <p:nvSpPr>
          <p:cNvPr id="86" name="矩形 85"/>
          <p:cNvSpPr/>
          <p:nvPr>
            <p:custDataLst>
              <p:tags r:id="rId26"/>
            </p:custDataLst>
          </p:nvPr>
        </p:nvSpPr>
        <p:spPr bwMode="auto">
          <a:xfrm>
            <a:off x="4397072" y="2693431"/>
            <a:ext cx="3385158" cy="201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t" anchorCtr="0">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lvl="0" indent="0" algn="just">
              <a:lnSpc>
                <a:spcPct val="130000"/>
              </a:lnSpc>
              <a:spcBef>
                <a:spcPts val="0"/>
              </a:spcBef>
              <a:spcAft>
                <a:spcPts val="0"/>
              </a:spcAft>
              <a:buSzPct val="100000"/>
            </a:pPr>
            <a:r>
              <a:rPr lang="zh-CN" altLang="en-US" sz="16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创业管理是工商管理中的一个专门领域，是企业产生过程以及孵化发展期的企业管理，是对将创业构思付诸实践的具体行为和过程的管理，体现了企业在发展阶段独有的管理特点及业务运作规律。</a:t>
            </a:r>
            <a:endParaRPr lang="zh-CN" altLang="en-US" sz="16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87" name="文本框 86"/>
          <p:cNvSpPr txBox="1"/>
          <p:nvPr>
            <p:custDataLst>
              <p:tags r:id="rId27"/>
            </p:custDataLst>
          </p:nvPr>
        </p:nvSpPr>
        <p:spPr bwMode="auto">
          <a:xfrm>
            <a:off x="4397072" y="2264821"/>
            <a:ext cx="3385158" cy="3708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ctr">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indent="0" algn="ctr" eaLnBrk="1" hangingPunct="1">
              <a:lnSpc>
                <a:spcPct val="100000"/>
              </a:lnSpc>
              <a:spcBef>
                <a:spcPts val="0"/>
              </a:spcBef>
              <a:spcAft>
                <a:spcPts val="0"/>
              </a:spcAft>
              <a:buSzPct val="100000"/>
            </a:pPr>
            <a:r>
              <a:rPr lang="zh-CN" altLang="en-US"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（二）项目的管理</a:t>
            </a:r>
            <a:endParaRPr lang="zh-CN" altLang="en-US"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89" name="矩形 88"/>
          <p:cNvSpPr/>
          <p:nvPr>
            <p:custDataLst>
              <p:tags r:id="rId28"/>
            </p:custDataLst>
          </p:nvPr>
        </p:nvSpPr>
        <p:spPr bwMode="auto">
          <a:xfrm>
            <a:off x="8133742" y="2693431"/>
            <a:ext cx="3385158" cy="169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t" anchorCtr="0">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285750" lvl="0" indent="-285750" algn="just" fontAlgn="ctr">
              <a:lnSpc>
                <a:spcPct val="130000"/>
              </a:lnSpc>
              <a:spcBef>
                <a:spcPts val="0"/>
              </a:spcBef>
              <a:spcAft>
                <a:spcPts val="0"/>
              </a:spcAft>
              <a:buSzPct val="100000"/>
              <a:buFont typeface="Wingdings" panose="05000000000000000000" charset="0"/>
              <a:buChar char="l"/>
            </a:pPr>
            <a:r>
              <a:rPr lang="zh-CN" altLang="en-US" sz="16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1. 创业计划书</a:t>
            </a:r>
            <a:endParaRPr lang="zh-CN" altLang="en-US" sz="16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285750" lvl="0" indent="-285750" algn="just" fontAlgn="ctr">
              <a:lnSpc>
                <a:spcPct val="130000"/>
              </a:lnSpc>
              <a:spcBef>
                <a:spcPts val="0"/>
              </a:spcBef>
              <a:spcAft>
                <a:spcPts val="0"/>
              </a:spcAft>
              <a:buSzPct val="100000"/>
              <a:buFont typeface="Wingdings" panose="05000000000000000000" charset="0"/>
              <a:buChar char="l"/>
            </a:pPr>
            <a:r>
              <a:rPr lang="zh-CN" altLang="en-US" sz="16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2. 在学中干、在干中学，计划与行动相结合</a:t>
            </a:r>
            <a:endParaRPr lang="zh-CN" altLang="en-US" sz="16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285750" lvl="0" indent="-285750" algn="just" fontAlgn="ctr">
              <a:lnSpc>
                <a:spcPct val="130000"/>
              </a:lnSpc>
              <a:spcBef>
                <a:spcPts val="0"/>
              </a:spcBef>
              <a:spcAft>
                <a:spcPts val="0"/>
              </a:spcAft>
              <a:buSzPct val="100000"/>
              <a:buFont typeface="Wingdings" panose="05000000000000000000" charset="0"/>
              <a:buChar char="l"/>
            </a:pPr>
            <a:r>
              <a:rPr lang="zh-CN" altLang="en-US" sz="16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3. 计划执行控制</a:t>
            </a:r>
            <a:endParaRPr lang="zh-CN" altLang="en-US" sz="16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a:p>
            <a:pPr marL="285750" lvl="0" indent="-285750" algn="just" fontAlgn="ctr">
              <a:lnSpc>
                <a:spcPct val="130000"/>
              </a:lnSpc>
              <a:spcBef>
                <a:spcPts val="0"/>
              </a:spcBef>
              <a:spcAft>
                <a:spcPts val="0"/>
              </a:spcAft>
              <a:buSzPct val="100000"/>
              <a:buFont typeface="Wingdings" panose="05000000000000000000" charset="0"/>
              <a:buChar char="l"/>
            </a:pPr>
            <a:r>
              <a:rPr lang="zh-CN" altLang="en-US" sz="16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4. 试验</a:t>
            </a:r>
            <a:endParaRPr lang="zh-CN" altLang="en-US" sz="16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90" name="文本框 89"/>
          <p:cNvSpPr txBox="1"/>
          <p:nvPr>
            <p:custDataLst>
              <p:tags r:id="rId29"/>
            </p:custDataLst>
          </p:nvPr>
        </p:nvSpPr>
        <p:spPr bwMode="auto">
          <a:xfrm>
            <a:off x="8133742" y="2264821"/>
            <a:ext cx="3385158" cy="3708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ctr">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indent="0" algn="ctr" eaLnBrk="1" hangingPunct="1">
              <a:lnSpc>
                <a:spcPct val="100000"/>
              </a:lnSpc>
              <a:spcBef>
                <a:spcPts val="0"/>
              </a:spcBef>
              <a:spcAft>
                <a:spcPts val="0"/>
              </a:spcAft>
              <a:buSzPct val="100000"/>
            </a:pPr>
            <a:r>
              <a:rPr lang="zh-CN" altLang="en-US"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（三）项目的实施</a:t>
            </a:r>
            <a:endParaRPr lang="zh-CN" altLang="en-US"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58" name="矩形 57"/>
          <p:cNvSpPr/>
          <p:nvPr>
            <p:custDataLst>
              <p:tags r:id="rId30"/>
            </p:custDataLst>
          </p:nvPr>
        </p:nvSpPr>
        <p:spPr bwMode="auto">
          <a:xfrm>
            <a:off x="660400" y="2693431"/>
            <a:ext cx="3385158" cy="169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t" anchorCtr="0">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lvl="0" indent="0" algn="just">
              <a:lnSpc>
                <a:spcPct val="130000"/>
              </a:lnSpc>
              <a:spcBef>
                <a:spcPts val="0"/>
              </a:spcBef>
              <a:spcAft>
                <a:spcPts val="0"/>
              </a:spcAft>
              <a:buSzPct val="100000"/>
            </a:pPr>
            <a:r>
              <a:rPr lang="zh-CN" altLang="en-US" sz="16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创业者想要开创自己的事业，选择创业项目很关键，起点选好了，以后的路也就更容易走了。因此，对创业者而言，达到创业成功的捷径是选准合适的创业项目。</a:t>
            </a:r>
            <a:endParaRPr lang="zh-CN" altLang="en-US" sz="160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59" name="文本框 58"/>
          <p:cNvSpPr txBox="1"/>
          <p:nvPr>
            <p:custDataLst>
              <p:tags r:id="rId31"/>
            </p:custDataLst>
          </p:nvPr>
        </p:nvSpPr>
        <p:spPr bwMode="auto">
          <a:xfrm>
            <a:off x="660400" y="2264821"/>
            <a:ext cx="3385158" cy="3708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170" tIns="46990" rIns="90170" bIns="46990" anchor="ctr">
            <a:sp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indent="0" algn="ctr" eaLnBrk="1" hangingPunct="1">
              <a:lnSpc>
                <a:spcPct val="100000"/>
              </a:lnSpc>
              <a:spcBef>
                <a:spcPts val="0"/>
              </a:spcBef>
              <a:spcAft>
                <a:spcPts val="0"/>
              </a:spcAft>
              <a:buSzPct val="100000"/>
            </a:pPr>
            <a:r>
              <a:rPr lang="zh-CN" altLang="en-US"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（一）项目的选择</a:t>
            </a:r>
            <a:endParaRPr lang="zh-CN" altLang="en-US" b="1">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cxnSp>
        <p:nvCxnSpPr>
          <p:cNvPr id="60" name="直接连接符 59"/>
          <p:cNvCxnSpPr/>
          <p:nvPr>
            <p:custDataLst>
              <p:tags r:id="rId32"/>
            </p:custDataLst>
          </p:nvPr>
        </p:nvCxnSpPr>
        <p:spPr>
          <a:xfrm>
            <a:off x="4221315" y="1655726"/>
            <a:ext cx="0" cy="227470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custDataLst>
              <p:tags r:id="rId33"/>
            </p:custDataLst>
          </p:nvPr>
        </p:nvCxnSpPr>
        <p:spPr>
          <a:xfrm>
            <a:off x="7957987" y="1655726"/>
            <a:ext cx="0" cy="227470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62" name="文本框 61"/>
          <p:cNvSpPr txBox="1"/>
          <p:nvPr>
            <p:custDataLst>
              <p:tags r:id="rId34"/>
            </p:custDataLst>
          </p:nvPr>
        </p:nvSpPr>
        <p:spPr>
          <a:xfrm>
            <a:off x="3659505" y="484505"/>
            <a:ext cx="4872990" cy="1030605"/>
          </a:xfrm>
          <a:prstGeom prst="rect">
            <a:avLst/>
          </a:prstGeom>
          <a:noFill/>
        </p:spPr>
        <p:txBody>
          <a:bodyPr wrap="square" lIns="90170" tIns="46990" rIns="90170" bIns="46990" anchor="ctr" anchorCtr="0">
            <a:normAutofit/>
          </a:bodyPr>
          <a:lstStyle/>
          <a:p>
            <a:pPr marL="0" indent="0" algn="ctr">
              <a:lnSpc>
                <a:spcPct val="120000"/>
              </a:lnSpc>
              <a:spcBef>
                <a:spcPts val="0"/>
              </a:spcBef>
              <a:spcAft>
                <a:spcPts val="0"/>
              </a:spcAft>
              <a:buSzPct val="100000"/>
            </a:pPr>
            <a:r>
              <a:rPr lang="zh-CN" altLang="en-US" sz="4800" b="1" spc="300">
                <a:solidFill>
                  <a:schemeClr val="tx1">
                    <a:lumMod val="75000"/>
                    <a:lumOff val="25000"/>
                  </a:schemeClr>
                </a:solidFill>
                <a:latin typeface="微软雅黑" panose="020B0503020204020204" charset="-122"/>
                <a:ea typeface="汉仪旗黑-85S" panose="00020600040101010101" pitchFamily="18" charset="-122"/>
                <a:cs typeface="+mj-cs"/>
                <a:sym typeface="Arial" panose="020B0604020202020204" pitchFamily="34" charset="0"/>
              </a:rPr>
              <a:t>创业设计与规划</a:t>
            </a:r>
            <a:endParaRPr lang="zh-CN" altLang="en-US" sz="4800" b="1" spc="300">
              <a:solidFill>
                <a:schemeClr val="tx1">
                  <a:lumMod val="75000"/>
                  <a:lumOff val="25000"/>
                </a:schemeClr>
              </a:solidFill>
              <a:latin typeface="微软雅黑" panose="020B0503020204020204" charset="-122"/>
              <a:ea typeface="汉仪旗黑-85S" panose="00020600040101010101" pitchFamily="18" charset="-122"/>
              <a:cs typeface="+mj-cs"/>
              <a:sym typeface="Arial" panose="020B0604020202020204" pitchFamily="34" charset="0"/>
            </a:endParaRPr>
          </a:p>
        </p:txBody>
      </p:sp>
    </p:spTree>
    <p:custDataLst>
      <p:tags r:id="rId3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Freeform 5"/>
          <p:cNvSpPr>
            <a:spLocks noEditPoints="1"/>
          </p:cNvSpPr>
          <p:nvPr>
            <p:custDataLst>
              <p:tags r:id="rId1"/>
            </p:custDataLst>
          </p:nvPr>
        </p:nvSpPr>
        <p:spPr bwMode="auto">
          <a:xfrm>
            <a:off x="5276618" y="1651000"/>
            <a:ext cx="1393232" cy="5192210"/>
          </a:xfrm>
          <a:custGeom>
            <a:avLst/>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64" name="Freeform 6"/>
          <p:cNvSpPr>
            <a:spLocks noEditPoints="1"/>
          </p:cNvSpPr>
          <p:nvPr>
            <p:custDataLst>
              <p:tags r:id="rId2"/>
            </p:custDataLst>
          </p:nvPr>
        </p:nvSpPr>
        <p:spPr bwMode="auto">
          <a:xfrm>
            <a:off x="6030262" y="2644050"/>
            <a:ext cx="1728012" cy="4199158"/>
          </a:xfrm>
          <a:custGeom>
            <a:avLst/>
            <a:gdLst>
              <a:gd name="T0" fmla="*/ 1133 w 1878"/>
              <a:gd name="T1" fmla="*/ 0 h 4564"/>
              <a:gd name="T2" fmla="*/ 57 w 1878"/>
              <a:gd name="T3" fmla="*/ 2063 h 4564"/>
              <a:gd name="T4" fmla="*/ 70 w 1878"/>
              <a:gd name="T5" fmla="*/ 4564 h 4564"/>
              <a:gd name="T6" fmla="*/ 180 w 1878"/>
              <a:gd name="T7" fmla="*/ 2095 h 4564"/>
              <a:gd name="T8" fmla="*/ 1133 w 1878"/>
              <a:gd name="T9" fmla="*/ 1488 h 4564"/>
              <a:gd name="T10" fmla="*/ 1878 w 1878"/>
              <a:gd name="T11" fmla="*/ 744 h 4564"/>
              <a:gd name="T12" fmla="*/ 1133 w 1878"/>
              <a:gd name="T13" fmla="*/ 0 h 4564"/>
              <a:gd name="T14" fmla="*/ 1133 w 1878"/>
              <a:gd name="T15" fmla="*/ 1356 h 4564"/>
              <a:gd name="T16" fmla="*/ 544 w 1878"/>
              <a:gd name="T17" fmla="*/ 1457 h 4564"/>
              <a:gd name="T18" fmla="*/ 307 w 1878"/>
              <a:gd name="T19" fmla="*/ 1236 h 4564"/>
              <a:gd name="T20" fmla="*/ 631 w 1878"/>
              <a:gd name="T21" fmla="*/ 394 h 4564"/>
              <a:gd name="T22" fmla="*/ 631 w 1878"/>
              <a:gd name="T23" fmla="*/ 394 h 4564"/>
              <a:gd name="T24" fmla="*/ 1133 w 1878"/>
              <a:gd name="T25" fmla="*/ 131 h 4564"/>
              <a:gd name="T26" fmla="*/ 1746 w 1878"/>
              <a:gd name="T27" fmla="*/ 744 h 4564"/>
              <a:gd name="T28" fmla="*/ 1133 w 1878"/>
              <a:gd name="T29" fmla="*/ 1356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1133" y="0"/>
                </a:moveTo>
                <a:cubicBezTo>
                  <a:pt x="284" y="0"/>
                  <a:pt x="91" y="1190"/>
                  <a:pt x="57" y="2063"/>
                </a:cubicBezTo>
                <a:cubicBezTo>
                  <a:pt x="50" y="2249"/>
                  <a:pt x="0" y="4564"/>
                  <a:pt x="70" y="4564"/>
                </a:cubicBezTo>
                <a:cubicBezTo>
                  <a:pt x="141" y="4564"/>
                  <a:pt x="62" y="2554"/>
                  <a:pt x="180" y="2095"/>
                </a:cubicBezTo>
                <a:cubicBezTo>
                  <a:pt x="271" y="1743"/>
                  <a:pt x="585" y="1488"/>
                  <a:pt x="1133" y="1488"/>
                </a:cubicBezTo>
                <a:cubicBezTo>
                  <a:pt x="1544" y="1488"/>
                  <a:pt x="1878" y="1155"/>
                  <a:pt x="1878" y="744"/>
                </a:cubicBezTo>
                <a:cubicBezTo>
                  <a:pt x="1878" y="333"/>
                  <a:pt x="1544" y="0"/>
                  <a:pt x="1133" y="0"/>
                </a:cubicBezTo>
                <a:close/>
                <a:moveTo>
                  <a:pt x="1133" y="1356"/>
                </a:moveTo>
                <a:cubicBezTo>
                  <a:pt x="843" y="1356"/>
                  <a:pt x="682" y="1392"/>
                  <a:pt x="544" y="1457"/>
                </a:cubicBezTo>
                <a:cubicBezTo>
                  <a:pt x="337" y="1554"/>
                  <a:pt x="265" y="1452"/>
                  <a:pt x="307" y="1236"/>
                </a:cubicBezTo>
                <a:cubicBezTo>
                  <a:pt x="364" y="947"/>
                  <a:pt x="451" y="638"/>
                  <a:pt x="631" y="394"/>
                </a:cubicBezTo>
                <a:cubicBezTo>
                  <a:pt x="631" y="394"/>
                  <a:pt x="631" y="394"/>
                  <a:pt x="631" y="394"/>
                </a:cubicBezTo>
                <a:cubicBezTo>
                  <a:pt x="741" y="235"/>
                  <a:pt x="925" y="131"/>
                  <a:pt x="1133" y="131"/>
                </a:cubicBezTo>
                <a:cubicBezTo>
                  <a:pt x="1472" y="131"/>
                  <a:pt x="1746" y="406"/>
                  <a:pt x="1746" y="744"/>
                </a:cubicBezTo>
                <a:cubicBezTo>
                  <a:pt x="1746" y="1082"/>
                  <a:pt x="1472" y="1356"/>
                  <a:pt x="1133" y="1356"/>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65" name="Freeform 7"/>
          <p:cNvSpPr>
            <a:spLocks noEditPoints="1"/>
          </p:cNvSpPr>
          <p:nvPr>
            <p:custDataLst>
              <p:tags r:id="rId3"/>
            </p:custDataLst>
          </p:nvPr>
        </p:nvSpPr>
        <p:spPr bwMode="auto">
          <a:xfrm>
            <a:off x="6113389" y="3967210"/>
            <a:ext cx="1588261" cy="2885339"/>
          </a:xfrm>
          <a:custGeom>
            <a:avLst/>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66" name="Freeform 8"/>
          <p:cNvSpPr>
            <a:spLocks noEditPoints="1"/>
          </p:cNvSpPr>
          <p:nvPr>
            <p:custDataLst>
              <p:tags r:id="rId4"/>
            </p:custDataLst>
          </p:nvPr>
        </p:nvSpPr>
        <p:spPr bwMode="auto">
          <a:xfrm>
            <a:off x="6188520" y="5306722"/>
            <a:ext cx="1329000" cy="1520915"/>
          </a:xfrm>
          <a:custGeom>
            <a:avLst/>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67" name="Freeform 9"/>
          <p:cNvSpPr>
            <a:spLocks noEditPoints="1"/>
          </p:cNvSpPr>
          <p:nvPr>
            <p:custDataLst>
              <p:tags r:id="rId5"/>
            </p:custDataLst>
          </p:nvPr>
        </p:nvSpPr>
        <p:spPr bwMode="auto">
          <a:xfrm>
            <a:off x="4221670" y="2644050"/>
            <a:ext cx="1728401" cy="4199158"/>
          </a:xfrm>
          <a:custGeom>
            <a:avLst/>
            <a:gdLst>
              <a:gd name="T0" fmla="*/ 0 w 1878"/>
              <a:gd name="T1" fmla="*/ 744 h 4564"/>
              <a:gd name="T2" fmla="*/ 744 w 1878"/>
              <a:gd name="T3" fmla="*/ 1488 h 4564"/>
              <a:gd name="T4" fmla="*/ 1697 w 1878"/>
              <a:gd name="T5" fmla="*/ 2095 h 4564"/>
              <a:gd name="T6" fmla="*/ 1808 w 1878"/>
              <a:gd name="T7" fmla="*/ 4564 h 4564"/>
              <a:gd name="T8" fmla="*/ 1820 w 1878"/>
              <a:gd name="T9" fmla="*/ 2063 h 4564"/>
              <a:gd name="T10" fmla="*/ 744 w 1878"/>
              <a:gd name="T11" fmla="*/ 0 h 4564"/>
              <a:gd name="T12" fmla="*/ 0 w 1878"/>
              <a:gd name="T13" fmla="*/ 744 h 4564"/>
              <a:gd name="T14" fmla="*/ 132 w 1878"/>
              <a:gd name="T15" fmla="*/ 744 h 4564"/>
              <a:gd name="T16" fmla="*/ 744 w 1878"/>
              <a:gd name="T17" fmla="*/ 131 h 4564"/>
              <a:gd name="T18" fmla="*/ 1247 w 1878"/>
              <a:gd name="T19" fmla="*/ 394 h 4564"/>
              <a:gd name="T20" fmla="*/ 1247 w 1878"/>
              <a:gd name="T21" fmla="*/ 394 h 4564"/>
              <a:gd name="T22" fmla="*/ 1571 w 1878"/>
              <a:gd name="T23" fmla="*/ 1236 h 4564"/>
              <a:gd name="T24" fmla="*/ 1334 w 1878"/>
              <a:gd name="T25" fmla="*/ 1457 h 4564"/>
              <a:gd name="T26" fmla="*/ 744 w 1878"/>
              <a:gd name="T27" fmla="*/ 1356 h 4564"/>
              <a:gd name="T28" fmla="*/ 132 w 1878"/>
              <a:gd name="T29" fmla="*/ 744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0" y="744"/>
                </a:moveTo>
                <a:cubicBezTo>
                  <a:pt x="0" y="1155"/>
                  <a:pt x="333" y="1488"/>
                  <a:pt x="744" y="1488"/>
                </a:cubicBezTo>
                <a:cubicBezTo>
                  <a:pt x="1292" y="1488"/>
                  <a:pt x="1607" y="1743"/>
                  <a:pt x="1697" y="2095"/>
                </a:cubicBezTo>
                <a:cubicBezTo>
                  <a:pt x="1816" y="2554"/>
                  <a:pt x="1737" y="4564"/>
                  <a:pt x="1808" y="4564"/>
                </a:cubicBezTo>
                <a:cubicBezTo>
                  <a:pt x="1878" y="4564"/>
                  <a:pt x="1827" y="2249"/>
                  <a:pt x="1820" y="2063"/>
                </a:cubicBezTo>
                <a:cubicBezTo>
                  <a:pt x="1786" y="1190"/>
                  <a:pt x="1594" y="0"/>
                  <a:pt x="744" y="0"/>
                </a:cubicBezTo>
                <a:cubicBezTo>
                  <a:pt x="333" y="0"/>
                  <a:pt x="0" y="333"/>
                  <a:pt x="0" y="744"/>
                </a:cubicBezTo>
                <a:close/>
                <a:moveTo>
                  <a:pt x="132" y="744"/>
                </a:moveTo>
                <a:cubicBezTo>
                  <a:pt x="132" y="406"/>
                  <a:pt x="406" y="131"/>
                  <a:pt x="744" y="131"/>
                </a:cubicBezTo>
                <a:cubicBezTo>
                  <a:pt x="952" y="131"/>
                  <a:pt x="1136" y="235"/>
                  <a:pt x="1247" y="394"/>
                </a:cubicBezTo>
                <a:cubicBezTo>
                  <a:pt x="1247" y="394"/>
                  <a:pt x="1247" y="394"/>
                  <a:pt x="1247" y="394"/>
                </a:cubicBezTo>
                <a:cubicBezTo>
                  <a:pt x="1426" y="638"/>
                  <a:pt x="1514" y="947"/>
                  <a:pt x="1571" y="1236"/>
                </a:cubicBezTo>
                <a:cubicBezTo>
                  <a:pt x="1613" y="1452"/>
                  <a:pt x="1541" y="1554"/>
                  <a:pt x="1334" y="1457"/>
                </a:cubicBezTo>
                <a:cubicBezTo>
                  <a:pt x="1195" y="1392"/>
                  <a:pt x="1035" y="1356"/>
                  <a:pt x="744" y="1356"/>
                </a:cubicBezTo>
                <a:cubicBezTo>
                  <a:pt x="406" y="1356"/>
                  <a:pt x="132" y="1082"/>
                  <a:pt x="132" y="744"/>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68" name="Freeform 10"/>
          <p:cNvSpPr>
            <a:spLocks noEditPoints="1"/>
          </p:cNvSpPr>
          <p:nvPr>
            <p:custDataLst>
              <p:tags r:id="rId6"/>
            </p:custDataLst>
          </p:nvPr>
        </p:nvSpPr>
        <p:spPr bwMode="auto">
          <a:xfrm>
            <a:off x="4284344" y="3972661"/>
            <a:ext cx="1587481" cy="2885339"/>
          </a:xfrm>
          <a:custGeom>
            <a:avLst/>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69" name="Freeform 11"/>
          <p:cNvSpPr>
            <a:spLocks noEditPoints="1"/>
          </p:cNvSpPr>
          <p:nvPr>
            <p:custDataLst>
              <p:tags r:id="rId7"/>
            </p:custDataLst>
          </p:nvPr>
        </p:nvSpPr>
        <p:spPr bwMode="auto">
          <a:xfrm>
            <a:off x="4461856" y="5306722"/>
            <a:ext cx="1329780" cy="1520915"/>
          </a:xfrm>
          <a:custGeom>
            <a:avLst/>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74" name="Freeform 39"/>
          <p:cNvSpPr>
            <a:spLocks noEditPoints="1"/>
          </p:cNvSpPr>
          <p:nvPr>
            <p:custDataLst>
              <p:tags r:id="rId8"/>
            </p:custDataLst>
          </p:nvPr>
        </p:nvSpPr>
        <p:spPr bwMode="auto">
          <a:xfrm>
            <a:off x="4705326" y="3204322"/>
            <a:ext cx="456506" cy="34351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86" name="Freeform 34"/>
          <p:cNvSpPr>
            <a:spLocks noEditPoints="1"/>
          </p:cNvSpPr>
          <p:nvPr>
            <p:custDataLst>
              <p:tags r:id="rId9"/>
            </p:custDataLst>
          </p:nvPr>
        </p:nvSpPr>
        <p:spPr bwMode="auto">
          <a:xfrm>
            <a:off x="6641011" y="5717299"/>
            <a:ext cx="474702" cy="46105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87" name="Freeform 22"/>
          <p:cNvSpPr>
            <a:spLocks noEditPoints="1"/>
          </p:cNvSpPr>
          <p:nvPr>
            <p:custDataLst>
              <p:tags r:id="rId10"/>
            </p:custDataLst>
          </p:nvPr>
        </p:nvSpPr>
        <p:spPr bwMode="auto">
          <a:xfrm>
            <a:off x="4905450" y="5723313"/>
            <a:ext cx="371513" cy="426190"/>
          </a:xfrm>
          <a:custGeom>
            <a:avLst/>
            <a:gdLst>
              <a:gd name="T0" fmla="*/ 104 w 112"/>
              <a:gd name="T1" fmla="*/ 20 h 128"/>
              <a:gd name="T2" fmla="*/ 100 w 112"/>
              <a:gd name="T3" fmla="*/ 5 h 128"/>
              <a:gd name="T4" fmla="*/ 92 w 112"/>
              <a:gd name="T5" fmla="*/ 0 h 128"/>
              <a:gd name="T6" fmla="*/ 20 w 112"/>
              <a:gd name="T7" fmla="*/ 0 h 128"/>
              <a:gd name="T8" fmla="*/ 12 w 112"/>
              <a:gd name="T9" fmla="*/ 5 h 128"/>
              <a:gd name="T10" fmla="*/ 8 w 112"/>
              <a:gd name="T11" fmla="*/ 20 h 128"/>
              <a:gd name="T12" fmla="*/ 0 w 112"/>
              <a:gd name="T13" fmla="*/ 28 h 128"/>
              <a:gd name="T14" fmla="*/ 0 w 112"/>
              <a:gd name="T15" fmla="*/ 40 h 128"/>
              <a:gd name="T16" fmla="*/ 8 w 112"/>
              <a:gd name="T17" fmla="*/ 48 h 128"/>
              <a:gd name="T18" fmla="*/ 12 w 112"/>
              <a:gd name="T19" fmla="*/ 48 h 128"/>
              <a:gd name="T20" fmla="*/ 12 w 112"/>
              <a:gd name="T21" fmla="*/ 49 h 128"/>
              <a:gd name="T22" fmla="*/ 20 w 112"/>
              <a:gd name="T23" fmla="*/ 121 h 128"/>
              <a:gd name="T24" fmla="*/ 28 w 112"/>
              <a:gd name="T25" fmla="*/ 128 h 128"/>
              <a:gd name="T26" fmla="*/ 84 w 112"/>
              <a:gd name="T27" fmla="*/ 128 h 128"/>
              <a:gd name="T28" fmla="*/ 92 w 112"/>
              <a:gd name="T29" fmla="*/ 121 h 128"/>
              <a:gd name="T30" fmla="*/ 100 w 112"/>
              <a:gd name="T31" fmla="*/ 49 h 128"/>
              <a:gd name="T32" fmla="*/ 100 w 112"/>
              <a:gd name="T33" fmla="*/ 48 h 128"/>
              <a:gd name="T34" fmla="*/ 104 w 112"/>
              <a:gd name="T35" fmla="*/ 48 h 128"/>
              <a:gd name="T36" fmla="*/ 112 w 112"/>
              <a:gd name="T37" fmla="*/ 40 h 128"/>
              <a:gd name="T38" fmla="*/ 112 w 112"/>
              <a:gd name="T39" fmla="*/ 28 h 128"/>
              <a:gd name="T40" fmla="*/ 104 w 112"/>
              <a:gd name="T41" fmla="*/ 20 h 128"/>
              <a:gd name="T42" fmla="*/ 20 w 112"/>
              <a:gd name="T43" fmla="*/ 8 h 128"/>
              <a:gd name="T44" fmla="*/ 92 w 112"/>
              <a:gd name="T45" fmla="*/ 8 h 128"/>
              <a:gd name="T46" fmla="*/ 96 w 112"/>
              <a:gd name="T47" fmla="*/ 20 h 128"/>
              <a:gd name="T48" fmla="*/ 16 w 112"/>
              <a:gd name="T49" fmla="*/ 20 h 128"/>
              <a:gd name="T50" fmla="*/ 20 w 112"/>
              <a:gd name="T51" fmla="*/ 8 h 128"/>
              <a:gd name="T52" fmla="*/ 28 w 112"/>
              <a:gd name="T53" fmla="*/ 120 h 128"/>
              <a:gd name="T54" fmla="*/ 27 w 112"/>
              <a:gd name="T55" fmla="*/ 108 h 128"/>
              <a:gd name="T56" fmla="*/ 85 w 112"/>
              <a:gd name="T57" fmla="*/ 108 h 128"/>
              <a:gd name="T58" fmla="*/ 84 w 112"/>
              <a:gd name="T59" fmla="*/ 120 h 128"/>
              <a:gd name="T60" fmla="*/ 28 w 112"/>
              <a:gd name="T61" fmla="*/ 120 h 128"/>
              <a:gd name="T62" fmla="*/ 86 w 112"/>
              <a:gd name="T63" fmla="*/ 104 h 128"/>
              <a:gd name="T64" fmla="*/ 26 w 112"/>
              <a:gd name="T65" fmla="*/ 104 h 128"/>
              <a:gd name="T66" fmla="*/ 22 w 112"/>
              <a:gd name="T67" fmla="*/ 64 h 128"/>
              <a:gd name="T68" fmla="*/ 90 w 112"/>
              <a:gd name="T69" fmla="*/ 64 h 128"/>
              <a:gd name="T70" fmla="*/ 86 w 112"/>
              <a:gd name="T71" fmla="*/ 104 h 128"/>
              <a:gd name="T72" fmla="*/ 91 w 112"/>
              <a:gd name="T73" fmla="*/ 60 h 128"/>
              <a:gd name="T74" fmla="*/ 21 w 112"/>
              <a:gd name="T75" fmla="*/ 60 h 128"/>
              <a:gd name="T76" fmla="*/ 20 w 112"/>
              <a:gd name="T77" fmla="*/ 48 h 128"/>
              <a:gd name="T78" fmla="*/ 92 w 112"/>
              <a:gd name="T79" fmla="*/ 48 h 128"/>
              <a:gd name="T80" fmla="*/ 91 w 112"/>
              <a:gd name="T81" fmla="*/ 60 h 128"/>
              <a:gd name="T82" fmla="*/ 104 w 112"/>
              <a:gd name="T83" fmla="*/ 40 h 128"/>
              <a:gd name="T84" fmla="*/ 8 w 112"/>
              <a:gd name="T85" fmla="*/ 40 h 128"/>
              <a:gd name="T86" fmla="*/ 8 w 112"/>
              <a:gd name="T87" fmla="*/ 28 h 128"/>
              <a:gd name="T88" fmla="*/ 104 w 112"/>
              <a:gd name="T89" fmla="*/ 28 h 128"/>
              <a:gd name="T90" fmla="*/ 104 w 112"/>
              <a:gd name="T91"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 h="128">
                <a:moveTo>
                  <a:pt x="104" y="20"/>
                </a:moveTo>
                <a:cubicBezTo>
                  <a:pt x="100" y="5"/>
                  <a:pt x="100" y="5"/>
                  <a:pt x="100" y="5"/>
                </a:cubicBezTo>
                <a:cubicBezTo>
                  <a:pt x="99" y="2"/>
                  <a:pt x="95" y="0"/>
                  <a:pt x="92" y="0"/>
                </a:cubicBezTo>
                <a:cubicBezTo>
                  <a:pt x="20" y="0"/>
                  <a:pt x="20" y="0"/>
                  <a:pt x="20" y="0"/>
                </a:cubicBezTo>
                <a:cubicBezTo>
                  <a:pt x="17" y="0"/>
                  <a:pt x="13" y="2"/>
                  <a:pt x="12" y="5"/>
                </a:cubicBezTo>
                <a:cubicBezTo>
                  <a:pt x="8" y="20"/>
                  <a:pt x="8" y="20"/>
                  <a:pt x="8" y="20"/>
                </a:cubicBezTo>
                <a:cubicBezTo>
                  <a:pt x="3" y="20"/>
                  <a:pt x="0" y="24"/>
                  <a:pt x="0" y="28"/>
                </a:cubicBezTo>
                <a:cubicBezTo>
                  <a:pt x="0" y="40"/>
                  <a:pt x="0" y="40"/>
                  <a:pt x="0" y="40"/>
                </a:cubicBezTo>
                <a:cubicBezTo>
                  <a:pt x="0" y="44"/>
                  <a:pt x="4" y="48"/>
                  <a:pt x="8" y="48"/>
                </a:cubicBezTo>
                <a:cubicBezTo>
                  <a:pt x="12" y="48"/>
                  <a:pt x="12" y="48"/>
                  <a:pt x="12" y="48"/>
                </a:cubicBezTo>
                <a:cubicBezTo>
                  <a:pt x="12" y="48"/>
                  <a:pt x="12" y="49"/>
                  <a:pt x="12" y="49"/>
                </a:cubicBezTo>
                <a:cubicBezTo>
                  <a:pt x="20" y="121"/>
                  <a:pt x="20" y="121"/>
                  <a:pt x="20" y="121"/>
                </a:cubicBezTo>
                <a:cubicBezTo>
                  <a:pt x="20" y="125"/>
                  <a:pt x="24" y="128"/>
                  <a:pt x="28" y="128"/>
                </a:cubicBezTo>
                <a:cubicBezTo>
                  <a:pt x="84" y="128"/>
                  <a:pt x="84" y="128"/>
                  <a:pt x="84" y="128"/>
                </a:cubicBezTo>
                <a:cubicBezTo>
                  <a:pt x="88" y="128"/>
                  <a:pt x="92" y="125"/>
                  <a:pt x="92" y="121"/>
                </a:cubicBezTo>
                <a:cubicBezTo>
                  <a:pt x="100" y="49"/>
                  <a:pt x="100" y="49"/>
                  <a:pt x="100" y="49"/>
                </a:cubicBezTo>
                <a:cubicBezTo>
                  <a:pt x="100" y="49"/>
                  <a:pt x="100" y="48"/>
                  <a:pt x="100" y="48"/>
                </a:cubicBezTo>
                <a:cubicBezTo>
                  <a:pt x="104" y="48"/>
                  <a:pt x="104" y="48"/>
                  <a:pt x="104" y="48"/>
                </a:cubicBezTo>
                <a:cubicBezTo>
                  <a:pt x="108" y="48"/>
                  <a:pt x="112" y="44"/>
                  <a:pt x="112" y="40"/>
                </a:cubicBezTo>
                <a:cubicBezTo>
                  <a:pt x="112" y="28"/>
                  <a:pt x="112" y="28"/>
                  <a:pt x="112" y="28"/>
                </a:cubicBezTo>
                <a:cubicBezTo>
                  <a:pt x="112" y="24"/>
                  <a:pt x="109" y="20"/>
                  <a:pt x="104" y="20"/>
                </a:cubicBezTo>
                <a:close/>
                <a:moveTo>
                  <a:pt x="20" y="8"/>
                </a:moveTo>
                <a:cubicBezTo>
                  <a:pt x="92" y="8"/>
                  <a:pt x="92" y="8"/>
                  <a:pt x="92" y="8"/>
                </a:cubicBezTo>
                <a:cubicBezTo>
                  <a:pt x="96" y="20"/>
                  <a:pt x="96" y="20"/>
                  <a:pt x="96" y="20"/>
                </a:cubicBezTo>
                <a:cubicBezTo>
                  <a:pt x="16" y="20"/>
                  <a:pt x="16" y="20"/>
                  <a:pt x="16" y="20"/>
                </a:cubicBezTo>
                <a:lnTo>
                  <a:pt x="20" y="8"/>
                </a:lnTo>
                <a:close/>
                <a:moveTo>
                  <a:pt x="28" y="120"/>
                </a:moveTo>
                <a:cubicBezTo>
                  <a:pt x="27" y="108"/>
                  <a:pt x="27" y="108"/>
                  <a:pt x="27" y="108"/>
                </a:cubicBezTo>
                <a:cubicBezTo>
                  <a:pt x="85" y="108"/>
                  <a:pt x="85" y="108"/>
                  <a:pt x="85" y="108"/>
                </a:cubicBezTo>
                <a:cubicBezTo>
                  <a:pt x="84" y="120"/>
                  <a:pt x="84" y="120"/>
                  <a:pt x="84" y="120"/>
                </a:cubicBezTo>
                <a:lnTo>
                  <a:pt x="28" y="120"/>
                </a:lnTo>
                <a:close/>
                <a:moveTo>
                  <a:pt x="86" y="104"/>
                </a:moveTo>
                <a:cubicBezTo>
                  <a:pt x="26" y="104"/>
                  <a:pt x="26" y="104"/>
                  <a:pt x="26" y="104"/>
                </a:cubicBezTo>
                <a:cubicBezTo>
                  <a:pt x="22" y="64"/>
                  <a:pt x="22" y="64"/>
                  <a:pt x="22" y="64"/>
                </a:cubicBezTo>
                <a:cubicBezTo>
                  <a:pt x="90" y="64"/>
                  <a:pt x="90" y="64"/>
                  <a:pt x="90" y="64"/>
                </a:cubicBezTo>
                <a:lnTo>
                  <a:pt x="86" y="104"/>
                </a:lnTo>
                <a:close/>
                <a:moveTo>
                  <a:pt x="91" y="60"/>
                </a:moveTo>
                <a:cubicBezTo>
                  <a:pt x="21" y="60"/>
                  <a:pt x="21" y="60"/>
                  <a:pt x="21" y="60"/>
                </a:cubicBezTo>
                <a:cubicBezTo>
                  <a:pt x="20" y="48"/>
                  <a:pt x="20" y="48"/>
                  <a:pt x="20" y="48"/>
                </a:cubicBezTo>
                <a:cubicBezTo>
                  <a:pt x="92" y="48"/>
                  <a:pt x="92" y="48"/>
                  <a:pt x="92" y="48"/>
                </a:cubicBezTo>
                <a:lnTo>
                  <a:pt x="91" y="60"/>
                </a:lnTo>
                <a:close/>
                <a:moveTo>
                  <a:pt x="104" y="40"/>
                </a:moveTo>
                <a:cubicBezTo>
                  <a:pt x="8" y="40"/>
                  <a:pt x="8" y="40"/>
                  <a:pt x="8" y="40"/>
                </a:cubicBezTo>
                <a:cubicBezTo>
                  <a:pt x="8" y="28"/>
                  <a:pt x="8" y="28"/>
                  <a:pt x="8" y="28"/>
                </a:cubicBezTo>
                <a:cubicBezTo>
                  <a:pt x="104" y="28"/>
                  <a:pt x="104" y="28"/>
                  <a:pt x="104" y="28"/>
                </a:cubicBezTo>
                <a:lnTo>
                  <a:pt x="104" y="40"/>
                </a:lnTo>
                <a:close/>
              </a:path>
            </a:pathLst>
          </a:custGeom>
          <a:solidFill>
            <a:srgbClr val="74C367"/>
          </a:solidFill>
          <a:ln>
            <a:noFill/>
          </a:ln>
        </p:spPr>
        <p:txBody>
          <a:bodyPr vert="horz" wrap="square" lIns="91440" tIns="45720" rIns="91440" bIns="45720" numCol="1" anchor="t" anchorCtr="0" compatLnSpc="1"/>
          <a:lstStyle/>
          <a:p>
            <a:endParaRPr lang="id-ID" sz="4400">
              <a:solidFill>
                <a:srgbClr val="74C367"/>
              </a:solidFill>
            </a:endParaRPr>
          </a:p>
        </p:txBody>
      </p:sp>
      <p:sp>
        <p:nvSpPr>
          <p:cNvPr id="32" name="文本框 31"/>
          <p:cNvSpPr txBox="1"/>
          <p:nvPr>
            <p:custDataLst>
              <p:tags r:id="rId11"/>
            </p:custDataLst>
          </p:nvPr>
        </p:nvSpPr>
        <p:spPr>
          <a:xfrm>
            <a:off x="503854" y="407396"/>
            <a:ext cx="7763846" cy="699807"/>
          </a:xfrm>
          <a:prstGeom prst="rect">
            <a:avLst/>
          </a:prstGeom>
          <a:noFill/>
        </p:spPr>
        <p:txBody>
          <a:bodyPr wrap="square" lIns="91440" tIns="45720" rIns="91440" bIns="45720" rtlCol="0" anchor="ctr" anchorCtr="0">
            <a:normAutofit lnSpcReduction="10000"/>
          </a:bodyPr>
          <a:lstStyle/>
          <a:p>
            <a:pPr>
              <a:lnSpc>
                <a:spcPct val="120000"/>
              </a:lnSpc>
            </a:pPr>
            <a:r>
              <a:rPr lang="zh-CN" altLang="en-US" sz="3600" b="1" spc="300">
                <a:solidFill>
                  <a:schemeClr val="tx1"/>
                </a:solidFill>
                <a:latin typeface="Arial" panose="020B0604020202020204" pitchFamily="34" charset="0"/>
                <a:ea typeface="微软雅黑" panose="020B0503020204020204" charset="-122"/>
                <a:cs typeface="+mn-ea"/>
                <a:sym typeface="Arial" panose="020B0604020202020204" pitchFamily="34" charset="0"/>
              </a:rPr>
              <a:t>项目选择的原则</a:t>
            </a:r>
            <a:endParaRPr lang="zh-CN" altLang="en-US" sz="3600" b="1" spc="30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cxnSp>
        <p:nvCxnSpPr>
          <p:cNvPr id="2" name="Straight Connector 179"/>
          <p:cNvCxnSpPr/>
          <p:nvPr>
            <p:custDataLst>
              <p:tags r:id="rId12"/>
            </p:custDataLst>
          </p:nvPr>
        </p:nvCxnSpPr>
        <p:spPr>
          <a:xfrm>
            <a:off x="8019413" y="5266455"/>
            <a:ext cx="740602" cy="0"/>
          </a:xfrm>
          <a:prstGeom prst="line">
            <a:avLst/>
          </a:prstGeom>
          <a:ln>
            <a:solidFill>
              <a:srgbClr val="74C367"/>
            </a:solidFill>
            <a:prstDash val="dash"/>
            <a:tailEnd type="oval"/>
          </a:ln>
        </p:spPr>
        <p:style>
          <a:lnRef idx="1">
            <a:srgbClr val="74C367"/>
          </a:lnRef>
          <a:fillRef idx="0">
            <a:srgbClr val="74C367"/>
          </a:fillRef>
          <a:effectRef idx="0">
            <a:srgbClr val="74C367"/>
          </a:effectRef>
          <a:fontRef idx="minor">
            <a:srgbClr val="000000"/>
          </a:fontRef>
        </p:style>
      </p:cxnSp>
      <p:sp>
        <p:nvSpPr>
          <p:cNvPr id="3" name="文本框 2"/>
          <p:cNvSpPr txBox="1"/>
          <p:nvPr>
            <p:custDataLst>
              <p:tags r:id="rId13"/>
            </p:custDataLst>
          </p:nvPr>
        </p:nvSpPr>
        <p:spPr>
          <a:xfrm>
            <a:off x="8032115" y="4352290"/>
            <a:ext cx="3736340" cy="756920"/>
          </a:xfrm>
          <a:prstGeom prst="rect">
            <a:avLst/>
          </a:prstGeom>
          <a:noFill/>
        </p:spPr>
        <p:txBody>
          <a:bodyPr wrap="square" lIns="90000" tIns="46800" rIns="90000" bIns="46800" rtlCol="0" anchor="b" anchorCtr="0">
            <a:spAutoFit/>
          </a:bodyPr>
          <a:lstStyle>
            <a:defPPr>
              <a:defRPr lang="zh-CN"/>
            </a:defPPr>
            <a:lvl1pPr>
              <a:lnSpc>
                <a:spcPct val="130000"/>
              </a:lnSpc>
              <a:defRPr>
                <a:solidFill>
                  <a:srgbClr val="74C367"/>
                </a:solidFill>
                <a:ea typeface="华文细黑" panose="02010600040101010101" pitchFamily="2" charset="-122"/>
              </a:defRPr>
            </a:lvl1pPr>
          </a:lstStyle>
          <a:p>
            <a:pPr>
              <a:lnSpc>
                <a:spcPct val="120000"/>
              </a:lnSpc>
            </a:pPr>
            <a:r>
              <a:rPr lang="zh-CN" altLang="en-US" b="1" spc="150">
                <a:solidFill>
                  <a:schemeClr val="tx2">
                    <a:lumMod val="25000"/>
                  </a:schemeClr>
                </a:solidFill>
                <a:effectLst/>
                <a:latin typeface="Arial" panose="020B0604020202020204" pitchFamily="34" charset="0"/>
                <a:ea typeface="微软雅黑" panose="020B0503020204020204" charset="-122"/>
                <a:sym typeface="Arial" panose="020B0604020202020204" pitchFamily="34" charset="0"/>
              </a:rPr>
              <a:t>第五，要坚持创新，做到“人无我有，人有我优，人优我特”。</a:t>
            </a:r>
            <a:endParaRPr lang="zh-CN" altLang="en-US" b="1" spc="150">
              <a:solidFill>
                <a:schemeClr val="tx2">
                  <a:lumMod val="25000"/>
                </a:schemeClr>
              </a:solidFill>
              <a:effectLst/>
              <a:latin typeface="Arial" panose="020B0604020202020204" pitchFamily="34" charset="0"/>
              <a:ea typeface="微软雅黑" panose="020B0503020204020204" charset="-122"/>
              <a:sym typeface="Arial" panose="020B0604020202020204" pitchFamily="34" charset="0"/>
            </a:endParaRPr>
          </a:p>
        </p:txBody>
      </p:sp>
      <p:cxnSp>
        <p:nvCxnSpPr>
          <p:cNvPr id="6" name="Straight Connector 179"/>
          <p:cNvCxnSpPr/>
          <p:nvPr>
            <p:custDataLst>
              <p:tags r:id="rId14"/>
            </p:custDataLst>
          </p:nvPr>
        </p:nvCxnSpPr>
        <p:spPr>
          <a:xfrm>
            <a:off x="8019413" y="3762471"/>
            <a:ext cx="740602" cy="0"/>
          </a:xfrm>
          <a:prstGeom prst="line">
            <a:avLst/>
          </a:prstGeom>
          <a:ln>
            <a:solidFill>
              <a:srgbClr val="74C367"/>
            </a:solidFill>
            <a:prstDash val="dash"/>
            <a:tailEnd type="oval"/>
          </a:ln>
        </p:spPr>
        <p:style>
          <a:lnRef idx="1">
            <a:srgbClr val="74C367"/>
          </a:lnRef>
          <a:fillRef idx="0">
            <a:srgbClr val="74C367"/>
          </a:fillRef>
          <a:effectRef idx="0">
            <a:srgbClr val="74C367"/>
          </a:effectRef>
          <a:fontRef idx="minor">
            <a:srgbClr val="000000"/>
          </a:fontRef>
        </p:style>
      </p:cxnSp>
      <p:sp>
        <p:nvSpPr>
          <p:cNvPr id="7" name="文本框 6"/>
          <p:cNvSpPr txBox="1"/>
          <p:nvPr>
            <p:custDataLst>
              <p:tags r:id="rId15"/>
            </p:custDataLst>
          </p:nvPr>
        </p:nvSpPr>
        <p:spPr>
          <a:xfrm>
            <a:off x="8032113" y="2848299"/>
            <a:ext cx="3330206" cy="756920"/>
          </a:xfrm>
          <a:prstGeom prst="rect">
            <a:avLst/>
          </a:prstGeom>
          <a:noFill/>
        </p:spPr>
        <p:txBody>
          <a:bodyPr wrap="square" lIns="90000" tIns="46800" rIns="90000" bIns="46800" rtlCol="0" anchor="b" anchorCtr="0">
            <a:spAutoFit/>
          </a:bodyPr>
          <a:lstStyle>
            <a:defPPr>
              <a:defRPr lang="zh-CN"/>
            </a:defPPr>
            <a:lvl1pPr>
              <a:lnSpc>
                <a:spcPct val="130000"/>
              </a:lnSpc>
              <a:defRPr>
                <a:solidFill>
                  <a:srgbClr val="74C367"/>
                </a:solidFill>
                <a:ea typeface="华文细黑" panose="02010600040101010101" pitchFamily="2" charset="-122"/>
              </a:defRPr>
            </a:lvl1pPr>
          </a:lstStyle>
          <a:p>
            <a:pPr>
              <a:lnSpc>
                <a:spcPct val="120000"/>
              </a:lnSpc>
            </a:pPr>
            <a:r>
              <a:rPr lang="zh-CN" altLang="en-US" b="1" spc="150">
                <a:solidFill>
                  <a:schemeClr val="tx2">
                    <a:lumMod val="25000"/>
                  </a:schemeClr>
                </a:solidFill>
                <a:effectLst/>
                <a:latin typeface="Arial" panose="020B0604020202020204" pitchFamily="34" charset="0"/>
                <a:ea typeface="微软雅黑" panose="020B0503020204020204" charset="-122"/>
                <a:sym typeface="Arial" panose="020B0604020202020204" pitchFamily="34" charset="0"/>
              </a:rPr>
              <a:t>第四，要量力而行，从干小事、求小利做起。</a:t>
            </a:r>
            <a:endParaRPr lang="zh-CN" altLang="en-US" b="1" spc="150">
              <a:solidFill>
                <a:schemeClr val="tx2">
                  <a:lumMod val="25000"/>
                </a:schemeClr>
              </a:solidFill>
              <a:effectLst/>
              <a:latin typeface="Arial" panose="020B0604020202020204" pitchFamily="34" charset="0"/>
              <a:ea typeface="微软雅黑" panose="020B0503020204020204" charset="-122"/>
              <a:sym typeface="Arial" panose="020B0604020202020204" pitchFamily="34" charset="0"/>
            </a:endParaRPr>
          </a:p>
        </p:txBody>
      </p:sp>
      <p:cxnSp>
        <p:nvCxnSpPr>
          <p:cNvPr id="8" name="Straight Connector 176"/>
          <p:cNvCxnSpPr/>
          <p:nvPr>
            <p:custDataLst>
              <p:tags r:id="rId16"/>
            </p:custDataLst>
          </p:nvPr>
        </p:nvCxnSpPr>
        <p:spPr>
          <a:xfrm flipH="1">
            <a:off x="3301015" y="6018447"/>
            <a:ext cx="740602" cy="0"/>
          </a:xfrm>
          <a:prstGeom prst="line">
            <a:avLst/>
          </a:prstGeom>
          <a:ln>
            <a:solidFill>
              <a:srgbClr val="74C367"/>
            </a:solidFill>
            <a:prstDash val="dash"/>
            <a:tailEnd type="oval"/>
          </a:ln>
        </p:spPr>
        <p:style>
          <a:lnRef idx="1">
            <a:srgbClr val="74C367"/>
          </a:lnRef>
          <a:fillRef idx="0">
            <a:srgbClr val="74C367"/>
          </a:fillRef>
          <a:effectRef idx="0">
            <a:srgbClr val="74C367"/>
          </a:effectRef>
          <a:fontRef idx="minor">
            <a:srgbClr val="000000"/>
          </a:fontRef>
        </p:style>
      </p:cxnSp>
      <p:sp>
        <p:nvSpPr>
          <p:cNvPr id="9" name="文本框 8"/>
          <p:cNvSpPr txBox="1"/>
          <p:nvPr>
            <p:custDataLst>
              <p:tags r:id="rId17"/>
            </p:custDataLst>
          </p:nvPr>
        </p:nvSpPr>
        <p:spPr>
          <a:xfrm>
            <a:off x="448945" y="5105400"/>
            <a:ext cx="3592830" cy="755650"/>
          </a:xfrm>
          <a:prstGeom prst="rect">
            <a:avLst/>
          </a:prstGeom>
          <a:noFill/>
        </p:spPr>
        <p:txBody>
          <a:bodyPr wrap="square" lIns="91440" tIns="45720" rIns="91440" bIns="45720" rtlCol="0" anchor="b" anchorCtr="0">
            <a:spAutoFit/>
          </a:bodyPr>
          <a:lstStyle>
            <a:defPPr>
              <a:defRPr lang="zh-CN"/>
            </a:defPPr>
            <a:lvl1pPr algn="r">
              <a:lnSpc>
                <a:spcPct val="130000"/>
              </a:lnSpc>
              <a:defRPr>
                <a:solidFill>
                  <a:srgbClr val="74C367"/>
                </a:solidFill>
                <a:ea typeface="华文细黑" panose="02010600040101010101" pitchFamily="2" charset="-122"/>
              </a:defRPr>
            </a:lvl1pPr>
          </a:lstStyle>
          <a:p>
            <a:pPr>
              <a:lnSpc>
                <a:spcPct val="120000"/>
              </a:lnSpc>
            </a:pPr>
            <a:r>
              <a:rPr lang="zh-CN" altLang="en-US" b="1" spc="150">
                <a:solidFill>
                  <a:schemeClr val="tx2">
                    <a:lumMod val="25000"/>
                  </a:schemeClr>
                </a:solidFill>
                <a:effectLst/>
                <a:latin typeface="Arial" panose="020B0604020202020204" pitchFamily="34" charset="0"/>
                <a:ea typeface="微软雅黑" panose="020B0503020204020204" charset="-122"/>
                <a:sym typeface="Arial" panose="020B0604020202020204" pitchFamily="34" charset="0"/>
              </a:rPr>
              <a:t>第三，要充分利用优势和长处，干自己有兴趣的、熟悉的事。</a:t>
            </a:r>
            <a:endParaRPr lang="zh-CN" altLang="en-US" b="1" spc="150">
              <a:solidFill>
                <a:schemeClr val="tx2">
                  <a:lumMod val="25000"/>
                </a:schemeClr>
              </a:solidFill>
              <a:effectLst/>
              <a:latin typeface="Arial" panose="020B0604020202020204" pitchFamily="34" charset="0"/>
              <a:ea typeface="微软雅黑" panose="020B0503020204020204" charset="-122"/>
              <a:sym typeface="Arial" panose="020B0604020202020204" pitchFamily="34" charset="0"/>
            </a:endParaRPr>
          </a:p>
        </p:txBody>
      </p:sp>
      <p:cxnSp>
        <p:nvCxnSpPr>
          <p:cNvPr id="10" name="Straight Connector 176"/>
          <p:cNvCxnSpPr/>
          <p:nvPr>
            <p:custDataLst>
              <p:tags r:id="rId18"/>
            </p:custDataLst>
          </p:nvPr>
        </p:nvCxnSpPr>
        <p:spPr>
          <a:xfrm flipH="1">
            <a:off x="3301015" y="4514463"/>
            <a:ext cx="740602" cy="0"/>
          </a:xfrm>
          <a:prstGeom prst="line">
            <a:avLst/>
          </a:prstGeom>
          <a:ln>
            <a:solidFill>
              <a:srgbClr val="74C367"/>
            </a:solidFill>
            <a:prstDash val="dash"/>
            <a:tailEnd type="oval"/>
          </a:ln>
        </p:spPr>
        <p:style>
          <a:lnRef idx="1">
            <a:srgbClr val="74C367"/>
          </a:lnRef>
          <a:fillRef idx="0">
            <a:srgbClr val="74C367"/>
          </a:fillRef>
          <a:effectRef idx="0">
            <a:srgbClr val="74C367"/>
          </a:effectRef>
          <a:fontRef idx="minor">
            <a:srgbClr val="000000"/>
          </a:fontRef>
        </p:style>
      </p:cxnSp>
      <p:sp>
        <p:nvSpPr>
          <p:cNvPr id="11" name="文本框 10"/>
          <p:cNvSpPr txBox="1"/>
          <p:nvPr>
            <p:custDataLst>
              <p:tags r:id="rId19"/>
            </p:custDataLst>
          </p:nvPr>
        </p:nvSpPr>
        <p:spPr>
          <a:xfrm>
            <a:off x="829681" y="3601561"/>
            <a:ext cx="3211936" cy="755650"/>
          </a:xfrm>
          <a:prstGeom prst="rect">
            <a:avLst/>
          </a:prstGeom>
          <a:noFill/>
        </p:spPr>
        <p:txBody>
          <a:bodyPr wrap="square" lIns="91440" tIns="45720" rIns="91440" bIns="45720" rtlCol="0" anchor="b" anchorCtr="0">
            <a:spAutoFit/>
          </a:bodyPr>
          <a:lstStyle>
            <a:defPPr>
              <a:defRPr lang="zh-CN"/>
            </a:defPPr>
            <a:lvl1pPr algn="r">
              <a:lnSpc>
                <a:spcPct val="130000"/>
              </a:lnSpc>
              <a:defRPr>
                <a:solidFill>
                  <a:srgbClr val="74C367"/>
                </a:solidFill>
                <a:ea typeface="华文细黑" panose="02010600040101010101" pitchFamily="2" charset="-122"/>
              </a:defRPr>
            </a:lvl1pPr>
          </a:lstStyle>
          <a:p>
            <a:pPr>
              <a:lnSpc>
                <a:spcPct val="120000"/>
              </a:lnSpc>
            </a:pPr>
            <a:r>
              <a:rPr lang="zh-CN" altLang="en-US" b="1" spc="150">
                <a:solidFill>
                  <a:schemeClr val="tx2">
                    <a:lumMod val="25000"/>
                  </a:schemeClr>
                </a:solidFill>
                <a:effectLst/>
                <a:latin typeface="Arial" panose="020B0604020202020204" pitchFamily="34" charset="0"/>
                <a:ea typeface="微软雅黑" panose="020B0503020204020204" charset="-122"/>
                <a:sym typeface="Arial" panose="020B0604020202020204" pitchFamily="34" charset="0"/>
              </a:rPr>
              <a:t>第二，要认真进行市场调研，适应社会需求。</a:t>
            </a:r>
            <a:endParaRPr lang="zh-CN" altLang="en-US" b="1" spc="150">
              <a:solidFill>
                <a:schemeClr val="tx2">
                  <a:lumMod val="25000"/>
                </a:schemeClr>
              </a:solidFill>
              <a:effectLst/>
              <a:latin typeface="Arial" panose="020B0604020202020204" pitchFamily="34" charset="0"/>
              <a:ea typeface="微软雅黑" panose="020B0503020204020204" charset="-122"/>
              <a:sym typeface="Arial" panose="020B0604020202020204" pitchFamily="34" charset="0"/>
            </a:endParaRPr>
          </a:p>
        </p:txBody>
      </p:sp>
      <p:cxnSp>
        <p:nvCxnSpPr>
          <p:cNvPr id="39" name="Straight Connector 176"/>
          <p:cNvCxnSpPr/>
          <p:nvPr>
            <p:custDataLst>
              <p:tags r:id="rId20"/>
            </p:custDataLst>
          </p:nvPr>
        </p:nvCxnSpPr>
        <p:spPr>
          <a:xfrm flipH="1">
            <a:off x="3301015" y="3010479"/>
            <a:ext cx="740602" cy="0"/>
          </a:xfrm>
          <a:prstGeom prst="line">
            <a:avLst/>
          </a:prstGeom>
          <a:ln>
            <a:solidFill>
              <a:srgbClr val="74C367"/>
            </a:solidFill>
            <a:prstDash val="dash"/>
            <a:tailEnd type="oval"/>
          </a:ln>
        </p:spPr>
        <p:style>
          <a:lnRef idx="1">
            <a:srgbClr val="74C367"/>
          </a:lnRef>
          <a:fillRef idx="0">
            <a:srgbClr val="74C367"/>
          </a:fillRef>
          <a:effectRef idx="0">
            <a:srgbClr val="74C367"/>
          </a:effectRef>
          <a:fontRef idx="minor">
            <a:srgbClr val="000000"/>
          </a:fontRef>
        </p:style>
      </p:cxnSp>
      <p:sp>
        <p:nvSpPr>
          <p:cNvPr id="12" name="文本框 11"/>
          <p:cNvSpPr txBox="1"/>
          <p:nvPr>
            <p:custDataLst>
              <p:tags r:id="rId21"/>
            </p:custDataLst>
          </p:nvPr>
        </p:nvSpPr>
        <p:spPr>
          <a:xfrm>
            <a:off x="503555" y="2098040"/>
            <a:ext cx="3538220" cy="755650"/>
          </a:xfrm>
          <a:prstGeom prst="rect">
            <a:avLst/>
          </a:prstGeom>
          <a:noFill/>
        </p:spPr>
        <p:txBody>
          <a:bodyPr wrap="square" lIns="91440" tIns="45720" rIns="91440" bIns="45720" rtlCol="0" anchor="b" anchorCtr="0">
            <a:spAutoFit/>
          </a:bodyPr>
          <a:lstStyle>
            <a:defPPr>
              <a:defRPr lang="zh-CN"/>
            </a:defPPr>
            <a:lvl1pPr algn="r">
              <a:lnSpc>
                <a:spcPct val="130000"/>
              </a:lnSpc>
              <a:defRPr>
                <a:solidFill>
                  <a:srgbClr val="74C367"/>
                </a:solidFill>
                <a:ea typeface="华文细黑" panose="02010600040101010101" pitchFamily="2" charset="-122"/>
              </a:defRPr>
            </a:lvl1pPr>
          </a:lstStyle>
          <a:p>
            <a:pPr>
              <a:lnSpc>
                <a:spcPct val="120000"/>
              </a:lnSpc>
            </a:pPr>
            <a:r>
              <a:rPr lang="zh-CN" altLang="en-US" b="1" spc="150">
                <a:solidFill>
                  <a:schemeClr val="tx2">
                    <a:lumMod val="25000"/>
                  </a:schemeClr>
                </a:solidFill>
                <a:effectLst/>
                <a:latin typeface="Arial" panose="020B0604020202020204" pitchFamily="34" charset="0"/>
                <a:ea typeface="微软雅黑" panose="020B0503020204020204" charset="-122"/>
                <a:sym typeface="Arial" panose="020B0604020202020204" pitchFamily="34" charset="0"/>
              </a:rPr>
              <a:t>第一，要选择国家政策鼓励和支持，并有发展前景的行业。</a:t>
            </a:r>
            <a:endParaRPr lang="zh-CN" altLang="en-US" b="1" spc="150">
              <a:solidFill>
                <a:schemeClr val="tx2">
                  <a:lumMod val="25000"/>
                </a:schemeClr>
              </a:solidFill>
              <a:effectLst/>
              <a:latin typeface="Arial" panose="020B0604020202020204" pitchFamily="34" charset="0"/>
              <a:ea typeface="微软雅黑" panose="020B0503020204020204" charset="-122"/>
              <a:sym typeface="Arial" panose="020B0604020202020204" pitchFamily="34" charset="0"/>
            </a:endParaRPr>
          </a:p>
        </p:txBody>
      </p:sp>
      <p:sp>
        <p:nvSpPr>
          <p:cNvPr id="13" name="settings_149295"/>
          <p:cNvSpPr>
            <a:spLocks noChangeAspect="1"/>
          </p:cNvSpPr>
          <p:nvPr>
            <p:custDataLst>
              <p:tags r:id="rId22"/>
            </p:custDataLst>
          </p:nvPr>
        </p:nvSpPr>
        <p:spPr bwMode="auto">
          <a:xfrm>
            <a:off x="5746433" y="2119302"/>
            <a:ext cx="488769" cy="488115"/>
          </a:xfrm>
          <a:custGeom>
            <a:avLst/>
            <a:gdLst>
              <a:gd name="connsiteX0" fmla="*/ 290526 w 581053"/>
              <a:gd name="connsiteY0" fmla="*/ 203889 h 580276"/>
              <a:gd name="connsiteX1" fmla="*/ 204173 w 581053"/>
              <a:gd name="connsiteY1" fmla="*/ 290137 h 580276"/>
              <a:gd name="connsiteX2" fmla="*/ 290526 w 581053"/>
              <a:gd name="connsiteY2" fmla="*/ 376386 h 580276"/>
              <a:gd name="connsiteX3" fmla="*/ 376879 w 581053"/>
              <a:gd name="connsiteY3" fmla="*/ 290137 h 580276"/>
              <a:gd name="connsiteX4" fmla="*/ 290526 w 581053"/>
              <a:gd name="connsiteY4" fmla="*/ 203889 h 580276"/>
              <a:gd name="connsiteX5" fmla="*/ 290526 w 581053"/>
              <a:gd name="connsiteY5" fmla="*/ 182931 h 580276"/>
              <a:gd name="connsiteX6" fmla="*/ 397862 w 581053"/>
              <a:gd name="connsiteY6" fmla="*/ 290137 h 580276"/>
              <a:gd name="connsiteX7" fmla="*/ 290526 w 581053"/>
              <a:gd name="connsiteY7" fmla="*/ 397344 h 580276"/>
              <a:gd name="connsiteX8" fmla="*/ 183190 w 581053"/>
              <a:gd name="connsiteY8" fmla="*/ 290137 h 580276"/>
              <a:gd name="connsiteX9" fmla="*/ 290526 w 581053"/>
              <a:gd name="connsiteY9" fmla="*/ 182931 h 580276"/>
              <a:gd name="connsiteX10" fmla="*/ 290527 w 581053"/>
              <a:gd name="connsiteY10" fmla="*/ 161165 h 580276"/>
              <a:gd name="connsiteX11" fmla="*/ 161443 w 581053"/>
              <a:gd name="connsiteY11" fmla="*/ 290138 h 580276"/>
              <a:gd name="connsiteX12" fmla="*/ 290527 w 581053"/>
              <a:gd name="connsiteY12" fmla="*/ 419111 h 580276"/>
              <a:gd name="connsiteX13" fmla="*/ 419610 w 581053"/>
              <a:gd name="connsiteY13" fmla="*/ 290138 h 580276"/>
              <a:gd name="connsiteX14" fmla="*/ 290527 w 581053"/>
              <a:gd name="connsiteY14" fmla="*/ 161165 h 580276"/>
              <a:gd name="connsiteX15" fmla="*/ 290527 w 581053"/>
              <a:gd name="connsiteY15" fmla="*/ 139401 h 580276"/>
              <a:gd name="connsiteX16" fmla="*/ 441393 w 581053"/>
              <a:gd name="connsiteY16" fmla="*/ 290138 h 580276"/>
              <a:gd name="connsiteX17" fmla="*/ 290527 w 581053"/>
              <a:gd name="connsiteY17" fmla="*/ 440875 h 580276"/>
              <a:gd name="connsiteX18" fmla="*/ 139660 w 581053"/>
              <a:gd name="connsiteY18" fmla="*/ 290138 h 580276"/>
              <a:gd name="connsiteX19" fmla="*/ 290527 w 581053"/>
              <a:gd name="connsiteY19" fmla="*/ 139401 h 580276"/>
              <a:gd name="connsiteX20" fmla="*/ 255825 w 581053"/>
              <a:gd name="connsiteY20" fmla="*/ 21760 h 580276"/>
              <a:gd name="connsiteX21" fmla="*/ 247755 w 581053"/>
              <a:gd name="connsiteY21" fmla="*/ 29820 h 580276"/>
              <a:gd name="connsiteX22" fmla="*/ 247755 w 581053"/>
              <a:gd name="connsiteY22" fmla="*/ 68505 h 580276"/>
              <a:gd name="connsiteX23" fmla="*/ 238877 w 581053"/>
              <a:gd name="connsiteY23" fmla="*/ 70117 h 580276"/>
              <a:gd name="connsiteX24" fmla="*/ 171088 w 581053"/>
              <a:gd name="connsiteY24" fmla="*/ 98325 h 580276"/>
              <a:gd name="connsiteX25" fmla="*/ 163825 w 581053"/>
              <a:gd name="connsiteY25" fmla="*/ 103160 h 580276"/>
              <a:gd name="connsiteX26" fmla="*/ 136386 w 581053"/>
              <a:gd name="connsiteY26" fmla="*/ 75758 h 580276"/>
              <a:gd name="connsiteX27" fmla="*/ 125088 w 581053"/>
              <a:gd name="connsiteY27" fmla="*/ 75758 h 580276"/>
              <a:gd name="connsiteX28" fmla="*/ 75860 w 581053"/>
              <a:gd name="connsiteY28" fmla="*/ 124921 h 580276"/>
              <a:gd name="connsiteX29" fmla="*/ 75860 w 581053"/>
              <a:gd name="connsiteY29" fmla="*/ 136204 h 580276"/>
              <a:gd name="connsiteX30" fmla="*/ 103298 w 581053"/>
              <a:gd name="connsiteY30" fmla="*/ 163606 h 580276"/>
              <a:gd name="connsiteX31" fmla="*/ 98456 w 581053"/>
              <a:gd name="connsiteY31" fmla="*/ 170859 h 580276"/>
              <a:gd name="connsiteX32" fmla="*/ 70211 w 581053"/>
              <a:gd name="connsiteY32" fmla="*/ 238558 h 580276"/>
              <a:gd name="connsiteX33" fmla="*/ 68597 w 581053"/>
              <a:gd name="connsiteY33" fmla="*/ 247423 h 580276"/>
              <a:gd name="connsiteX34" fmla="*/ 29860 w 581053"/>
              <a:gd name="connsiteY34" fmla="*/ 247423 h 580276"/>
              <a:gd name="connsiteX35" fmla="*/ 21790 w 581053"/>
              <a:gd name="connsiteY35" fmla="*/ 255483 h 580276"/>
              <a:gd name="connsiteX36" fmla="*/ 21790 w 581053"/>
              <a:gd name="connsiteY36" fmla="*/ 324793 h 580276"/>
              <a:gd name="connsiteX37" fmla="*/ 29860 w 581053"/>
              <a:gd name="connsiteY37" fmla="*/ 332853 h 580276"/>
              <a:gd name="connsiteX38" fmla="*/ 68597 w 581053"/>
              <a:gd name="connsiteY38" fmla="*/ 332853 h 580276"/>
              <a:gd name="connsiteX39" fmla="*/ 70211 w 581053"/>
              <a:gd name="connsiteY39" fmla="*/ 341718 h 580276"/>
              <a:gd name="connsiteX40" fmla="*/ 98456 w 581053"/>
              <a:gd name="connsiteY40" fmla="*/ 409417 h 580276"/>
              <a:gd name="connsiteX41" fmla="*/ 103298 w 581053"/>
              <a:gd name="connsiteY41" fmla="*/ 416670 h 580276"/>
              <a:gd name="connsiteX42" fmla="*/ 75860 w 581053"/>
              <a:gd name="connsiteY42" fmla="*/ 444072 h 580276"/>
              <a:gd name="connsiteX43" fmla="*/ 75860 w 581053"/>
              <a:gd name="connsiteY43" fmla="*/ 455355 h 580276"/>
              <a:gd name="connsiteX44" fmla="*/ 125088 w 581053"/>
              <a:gd name="connsiteY44" fmla="*/ 504518 h 580276"/>
              <a:gd name="connsiteX45" fmla="*/ 136386 w 581053"/>
              <a:gd name="connsiteY45" fmla="*/ 504518 h 580276"/>
              <a:gd name="connsiteX46" fmla="*/ 163825 w 581053"/>
              <a:gd name="connsiteY46" fmla="*/ 477116 h 580276"/>
              <a:gd name="connsiteX47" fmla="*/ 171088 w 581053"/>
              <a:gd name="connsiteY47" fmla="*/ 481951 h 580276"/>
              <a:gd name="connsiteX48" fmla="*/ 238877 w 581053"/>
              <a:gd name="connsiteY48" fmla="*/ 510159 h 580276"/>
              <a:gd name="connsiteX49" fmla="*/ 247755 w 581053"/>
              <a:gd name="connsiteY49" fmla="*/ 511771 h 580276"/>
              <a:gd name="connsiteX50" fmla="*/ 247755 w 581053"/>
              <a:gd name="connsiteY50" fmla="*/ 550456 h 580276"/>
              <a:gd name="connsiteX51" fmla="*/ 255825 w 581053"/>
              <a:gd name="connsiteY51" fmla="*/ 558516 h 580276"/>
              <a:gd name="connsiteX52" fmla="*/ 325228 w 581053"/>
              <a:gd name="connsiteY52" fmla="*/ 558516 h 580276"/>
              <a:gd name="connsiteX53" fmla="*/ 333298 w 581053"/>
              <a:gd name="connsiteY53" fmla="*/ 550456 h 580276"/>
              <a:gd name="connsiteX54" fmla="*/ 333298 w 581053"/>
              <a:gd name="connsiteY54" fmla="*/ 511771 h 580276"/>
              <a:gd name="connsiteX55" fmla="*/ 342176 w 581053"/>
              <a:gd name="connsiteY55" fmla="*/ 510159 h 580276"/>
              <a:gd name="connsiteX56" fmla="*/ 409965 w 581053"/>
              <a:gd name="connsiteY56" fmla="*/ 481951 h 580276"/>
              <a:gd name="connsiteX57" fmla="*/ 417228 w 581053"/>
              <a:gd name="connsiteY57" fmla="*/ 477116 h 580276"/>
              <a:gd name="connsiteX58" fmla="*/ 444667 w 581053"/>
              <a:gd name="connsiteY58" fmla="*/ 504518 h 580276"/>
              <a:gd name="connsiteX59" fmla="*/ 455965 w 581053"/>
              <a:gd name="connsiteY59" fmla="*/ 504518 h 580276"/>
              <a:gd name="connsiteX60" fmla="*/ 505193 w 581053"/>
              <a:gd name="connsiteY60" fmla="*/ 455355 h 580276"/>
              <a:gd name="connsiteX61" fmla="*/ 505193 w 581053"/>
              <a:gd name="connsiteY61" fmla="*/ 444072 h 580276"/>
              <a:gd name="connsiteX62" fmla="*/ 477755 w 581053"/>
              <a:gd name="connsiteY62" fmla="*/ 416670 h 580276"/>
              <a:gd name="connsiteX63" fmla="*/ 482597 w 581053"/>
              <a:gd name="connsiteY63" fmla="*/ 409417 h 580276"/>
              <a:gd name="connsiteX64" fmla="*/ 510842 w 581053"/>
              <a:gd name="connsiteY64" fmla="*/ 341718 h 580276"/>
              <a:gd name="connsiteX65" fmla="*/ 512456 w 581053"/>
              <a:gd name="connsiteY65" fmla="*/ 332853 h 580276"/>
              <a:gd name="connsiteX66" fmla="*/ 551193 w 581053"/>
              <a:gd name="connsiteY66" fmla="*/ 332853 h 580276"/>
              <a:gd name="connsiteX67" fmla="*/ 559264 w 581053"/>
              <a:gd name="connsiteY67" fmla="*/ 324793 h 580276"/>
              <a:gd name="connsiteX68" fmla="*/ 559264 w 581053"/>
              <a:gd name="connsiteY68" fmla="*/ 255483 h 580276"/>
              <a:gd name="connsiteX69" fmla="*/ 551193 w 581053"/>
              <a:gd name="connsiteY69" fmla="*/ 247423 h 580276"/>
              <a:gd name="connsiteX70" fmla="*/ 512456 w 581053"/>
              <a:gd name="connsiteY70" fmla="*/ 247423 h 580276"/>
              <a:gd name="connsiteX71" fmla="*/ 510842 w 581053"/>
              <a:gd name="connsiteY71" fmla="*/ 238558 h 580276"/>
              <a:gd name="connsiteX72" fmla="*/ 482597 w 581053"/>
              <a:gd name="connsiteY72" fmla="*/ 170859 h 580276"/>
              <a:gd name="connsiteX73" fmla="*/ 477755 w 581053"/>
              <a:gd name="connsiteY73" fmla="*/ 163606 h 580276"/>
              <a:gd name="connsiteX74" fmla="*/ 505193 w 581053"/>
              <a:gd name="connsiteY74" fmla="*/ 136204 h 580276"/>
              <a:gd name="connsiteX75" fmla="*/ 505193 w 581053"/>
              <a:gd name="connsiteY75" fmla="*/ 124921 h 580276"/>
              <a:gd name="connsiteX76" fmla="*/ 455965 w 581053"/>
              <a:gd name="connsiteY76" fmla="*/ 75758 h 580276"/>
              <a:gd name="connsiteX77" fmla="*/ 444667 w 581053"/>
              <a:gd name="connsiteY77" fmla="*/ 75758 h 580276"/>
              <a:gd name="connsiteX78" fmla="*/ 417228 w 581053"/>
              <a:gd name="connsiteY78" fmla="*/ 103160 h 580276"/>
              <a:gd name="connsiteX79" fmla="*/ 409965 w 581053"/>
              <a:gd name="connsiteY79" fmla="*/ 98325 h 580276"/>
              <a:gd name="connsiteX80" fmla="*/ 342176 w 581053"/>
              <a:gd name="connsiteY80" fmla="*/ 70117 h 580276"/>
              <a:gd name="connsiteX81" fmla="*/ 333298 w 581053"/>
              <a:gd name="connsiteY81" fmla="*/ 68505 h 580276"/>
              <a:gd name="connsiteX82" fmla="*/ 333298 w 581053"/>
              <a:gd name="connsiteY82" fmla="*/ 29820 h 580276"/>
              <a:gd name="connsiteX83" fmla="*/ 325228 w 581053"/>
              <a:gd name="connsiteY83" fmla="*/ 21760 h 580276"/>
              <a:gd name="connsiteX84" fmla="*/ 255825 w 581053"/>
              <a:gd name="connsiteY84" fmla="*/ 0 h 580276"/>
              <a:gd name="connsiteX85" fmla="*/ 325228 w 581053"/>
              <a:gd name="connsiteY85" fmla="*/ 0 h 580276"/>
              <a:gd name="connsiteX86" fmla="*/ 355088 w 581053"/>
              <a:gd name="connsiteY86" fmla="*/ 29820 h 580276"/>
              <a:gd name="connsiteX87" fmla="*/ 355088 w 581053"/>
              <a:gd name="connsiteY87" fmla="*/ 51580 h 580276"/>
              <a:gd name="connsiteX88" fmla="*/ 414000 w 581053"/>
              <a:gd name="connsiteY88" fmla="*/ 75758 h 580276"/>
              <a:gd name="connsiteX89" fmla="*/ 429334 w 581053"/>
              <a:gd name="connsiteY89" fmla="*/ 60445 h 580276"/>
              <a:gd name="connsiteX90" fmla="*/ 471299 w 581053"/>
              <a:gd name="connsiteY90" fmla="*/ 60445 h 580276"/>
              <a:gd name="connsiteX91" fmla="*/ 520527 w 581053"/>
              <a:gd name="connsiteY91" fmla="*/ 109608 h 580276"/>
              <a:gd name="connsiteX92" fmla="*/ 529404 w 581053"/>
              <a:gd name="connsiteY92" fmla="*/ 130562 h 580276"/>
              <a:gd name="connsiteX93" fmla="*/ 520527 w 581053"/>
              <a:gd name="connsiteY93" fmla="*/ 151517 h 580276"/>
              <a:gd name="connsiteX94" fmla="*/ 505193 w 581053"/>
              <a:gd name="connsiteY94" fmla="*/ 166829 h 580276"/>
              <a:gd name="connsiteX95" fmla="*/ 529404 w 581053"/>
              <a:gd name="connsiteY95" fmla="*/ 225663 h 580276"/>
              <a:gd name="connsiteX96" fmla="*/ 551193 w 581053"/>
              <a:gd name="connsiteY96" fmla="*/ 225663 h 580276"/>
              <a:gd name="connsiteX97" fmla="*/ 581053 w 581053"/>
              <a:gd name="connsiteY97" fmla="*/ 255483 h 580276"/>
              <a:gd name="connsiteX98" fmla="*/ 581053 w 581053"/>
              <a:gd name="connsiteY98" fmla="*/ 324793 h 580276"/>
              <a:gd name="connsiteX99" fmla="*/ 551193 w 581053"/>
              <a:gd name="connsiteY99" fmla="*/ 354613 h 580276"/>
              <a:gd name="connsiteX100" fmla="*/ 529404 w 581053"/>
              <a:gd name="connsiteY100" fmla="*/ 354613 h 580276"/>
              <a:gd name="connsiteX101" fmla="*/ 505193 w 581053"/>
              <a:gd name="connsiteY101" fmla="*/ 413447 h 580276"/>
              <a:gd name="connsiteX102" fmla="*/ 520527 w 581053"/>
              <a:gd name="connsiteY102" fmla="*/ 428759 h 580276"/>
              <a:gd name="connsiteX103" fmla="*/ 529404 w 581053"/>
              <a:gd name="connsiteY103" fmla="*/ 449714 h 580276"/>
              <a:gd name="connsiteX104" fmla="*/ 520527 w 581053"/>
              <a:gd name="connsiteY104" fmla="*/ 470668 h 580276"/>
              <a:gd name="connsiteX105" fmla="*/ 471299 w 581053"/>
              <a:gd name="connsiteY105" fmla="*/ 519831 h 580276"/>
              <a:gd name="connsiteX106" fmla="*/ 429334 w 581053"/>
              <a:gd name="connsiteY106" fmla="*/ 519831 h 580276"/>
              <a:gd name="connsiteX107" fmla="*/ 414000 w 581053"/>
              <a:gd name="connsiteY107" fmla="*/ 504518 h 580276"/>
              <a:gd name="connsiteX108" fmla="*/ 355088 w 581053"/>
              <a:gd name="connsiteY108" fmla="*/ 528696 h 580276"/>
              <a:gd name="connsiteX109" fmla="*/ 355088 w 581053"/>
              <a:gd name="connsiteY109" fmla="*/ 550456 h 580276"/>
              <a:gd name="connsiteX110" fmla="*/ 325228 w 581053"/>
              <a:gd name="connsiteY110" fmla="*/ 580276 h 580276"/>
              <a:gd name="connsiteX111" fmla="*/ 255825 w 581053"/>
              <a:gd name="connsiteY111" fmla="*/ 580276 h 580276"/>
              <a:gd name="connsiteX112" fmla="*/ 225965 w 581053"/>
              <a:gd name="connsiteY112" fmla="*/ 550456 h 580276"/>
              <a:gd name="connsiteX113" fmla="*/ 225965 w 581053"/>
              <a:gd name="connsiteY113" fmla="*/ 528696 h 580276"/>
              <a:gd name="connsiteX114" fmla="*/ 167053 w 581053"/>
              <a:gd name="connsiteY114" fmla="*/ 504518 h 580276"/>
              <a:gd name="connsiteX115" fmla="*/ 151719 w 581053"/>
              <a:gd name="connsiteY115" fmla="*/ 519831 h 580276"/>
              <a:gd name="connsiteX116" fmla="*/ 109754 w 581053"/>
              <a:gd name="connsiteY116" fmla="*/ 519831 h 580276"/>
              <a:gd name="connsiteX117" fmla="*/ 60526 w 581053"/>
              <a:gd name="connsiteY117" fmla="*/ 470668 h 580276"/>
              <a:gd name="connsiteX118" fmla="*/ 51649 w 581053"/>
              <a:gd name="connsiteY118" fmla="*/ 449714 h 580276"/>
              <a:gd name="connsiteX119" fmla="*/ 60526 w 581053"/>
              <a:gd name="connsiteY119" fmla="*/ 428759 h 580276"/>
              <a:gd name="connsiteX120" fmla="*/ 75860 w 581053"/>
              <a:gd name="connsiteY120" fmla="*/ 413447 h 580276"/>
              <a:gd name="connsiteX121" fmla="*/ 51649 w 581053"/>
              <a:gd name="connsiteY121" fmla="*/ 354613 h 580276"/>
              <a:gd name="connsiteX122" fmla="*/ 29860 w 581053"/>
              <a:gd name="connsiteY122" fmla="*/ 354613 h 580276"/>
              <a:gd name="connsiteX123" fmla="*/ 0 w 581053"/>
              <a:gd name="connsiteY123" fmla="*/ 324793 h 580276"/>
              <a:gd name="connsiteX124" fmla="*/ 0 w 581053"/>
              <a:gd name="connsiteY124" fmla="*/ 255483 h 580276"/>
              <a:gd name="connsiteX125" fmla="*/ 29860 w 581053"/>
              <a:gd name="connsiteY125" fmla="*/ 225663 h 580276"/>
              <a:gd name="connsiteX126" fmla="*/ 51649 w 581053"/>
              <a:gd name="connsiteY126" fmla="*/ 225663 h 580276"/>
              <a:gd name="connsiteX127" fmla="*/ 75860 w 581053"/>
              <a:gd name="connsiteY127" fmla="*/ 166829 h 580276"/>
              <a:gd name="connsiteX128" fmla="*/ 60526 w 581053"/>
              <a:gd name="connsiteY128" fmla="*/ 151517 h 580276"/>
              <a:gd name="connsiteX129" fmla="*/ 51649 w 581053"/>
              <a:gd name="connsiteY129" fmla="*/ 130562 h 580276"/>
              <a:gd name="connsiteX130" fmla="*/ 60526 w 581053"/>
              <a:gd name="connsiteY130" fmla="*/ 109608 h 580276"/>
              <a:gd name="connsiteX131" fmla="*/ 109754 w 581053"/>
              <a:gd name="connsiteY131" fmla="*/ 60445 h 580276"/>
              <a:gd name="connsiteX132" fmla="*/ 151719 w 581053"/>
              <a:gd name="connsiteY132" fmla="*/ 60445 h 580276"/>
              <a:gd name="connsiteX133" fmla="*/ 167053 w 581053"/>
              <a:gd name="connsiteY133" fmla="*/ 75758 h 580276"/>
              <a:gd name="connsiteX134" fmla="*/ 225965 w 581053"/>
              <a:gd name="connsiteY134" fmla="*/ 51580 h 580276"/>
              <a:gd name="connsiteX135" fmla="*/ 225965 w 581053"/>
              <a:gd name="connsiteY135" fmla="*/ 29820 h 580276"/>
              <a:gd name="connsiteX136" fmla="*/ 255825 w 581053"/>
              <a:gd name="connsiteY136" fmla="*/ 0 h 58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81053" h="580276">
                <a:moveTo>
                  <a:pt x="290526" y="203889"/>
                </a:moveTo>
                <a:cubicBezTo>
                  <a:pt x="242911" y="203889"/>
                  <a:pt x="204173" y="242580"/>
                  <a:pt x="204173" y="290137"/>
                </a:cubicBezTo>
                <a:cubicBezTo>
                  <a:pt x="204173" y="337695"/>
                  <a:pt x="242911" y="376386"/>
                  <a:pt x="290526" y="376386"/>
                </a:cubicBezTo>
                <a:cubicBezTo>
                  <a:pt x="338141" y="376386"/>
                  <a:pt x="376879" y="337695"/>
                  <a:pt x="376879" y="290137"/>
                </a:cubicBezTo>
                <a:cubicBezTo>
                  <a:pt x="376879" y="242580"/>
                  <a:pt x="338141" y="203889"/>
                  <a:pt x="290526" y="203889"/>
                </a:cubicBezTo>
                <a:close/>
                <a:moveTo>
                  <a:pt x="290526" y="182931"/>
                </a:moveTo>
                <a:cubicBezTo>
                  <a:pt x="350247" y="182931"/>
                  <a:pt x="397862" y="230489"/>
                  <a:pt x="397862" y="290137"/>
                </a:cubicBezTo>
                <a:cubicBezTo>
                  <a:pt x="397862" y="349786"/>
                  <a:pt x="350247" y="397344"/>
                  <a:pt x="290526" y="397344"/>
                </a:cubicBezTo>
                <a:cubicBezTo>
                  <a:pt x="230805" y="397344"/>
                  <a:pt x="183190" y="349786"/>
                  <a:pt x="183190" y="290137"/>
                </a:cubicBezTo>
                <a:cubicBezTo>
                  <a:pt x="183190" y="230489"/>
                  <a:pt x="230805" y="182931"/>
                  <a:pt x="290526" y="182931"/>
                </a:cubicBezTo>
                <a:close/>
                <a:moveTo>
                  <a:pt x="290527" y="161165"/>
                </a:moveTo>
                <a:cubicBezTo>
                  <a:pt x="219531" y="161165"/>
                  <a:pt x="161443" y="219203"/>
                  <a:pt x="161443" y="290138"/>
                </a:cubicBezTo>
                <a:cubicBezTo>
                  <a:pt x="161443" y="361073"/>
                  <a:pt x="219531" y="419111"/>
                  <a:pt x="290527" y="419111"/>
                </a:cubicBezTo>
                <a:cubicBezTo>
                  <a:pt x="361523" y="419111"/>
                  <a:pt x="419610" y="361073"/>
                  <a:pt x="419610" y="290138"/>
                </a:cubicBezTo>
                <a:cubicBezTo>
                  <a:pt x="419610" y="219203"/>
                  <a:pt x="361523" y="161165"/>
                  <a:pt x="290527" y="161165"/>
                </a:cubicBezTo>
                <a:close/>
                <a:moveTo>
                  <a:pt x="290527" y="139401"/>
                </a:moveTo>
                <a:cubicBezTo>
                  <a:pt x="373624" y="139401"/>
                  <a:pt x="441393" y="207112"/>
                  <a:pt x="441393" y="290138"/>
                </a:cubicBezTo>
                <a:cubicBezTo>
                  <a:pt x="441393" y="373164"/>
                  <a:pt x="373624" y="440875"/>
                  <a:pt x="290527" y="440875"/>
                </a:cubicBezTo>
                <a:cubicBezTo>
                  <a:pt x="207429" y="440875"/>
                  <a:pt x="139660" y="373164"/>
                  <a:pt x="139660" y="290138"/>
                </a:cubicBezTo>
                <a:cubicBezTo>
                  <a:pt x="139660" y="207112"/>
                  <a:pt x="207429" y="139401"/>
                  <a:pt x="290527" y="139401"/>
                </a:cubicBezTo>
                <a:close/>
                <a:moveTo>
                  <a:pt x="255825" y="21760"/>
                </a:moveTo>
                <a:cubicBezTo>
                  <a:pt x="250983" y="21760"/>
                  <a:pt x="247755" y="24984"/>
                  <a:pt x="247755" y="29820"/>
                </a:cubicBezTo>
                <a:lnTo>
                  <a:pt x="247755" y="68505"/>
                </a:lnTo>
                <a:lnTo>
                  <a:pt x="238877" y="70117"/>
                </a:lnTo>
                <a:cubicBezTo>
                  <a:pt x="215474" y="75758"/>
                  <a:pt x="192070" y="85430"/>
                  <a:pt x="171088" y="98325"/>
                </a:cubicBezTo>
                <a:lnTo>
                  <a:pt x="163825" y="103160"/>
                </a:lnTo>
                <a:lnTo>
                  <a:pt x="136386" y="75758"/>
                </a:lnTo>
                <a:cubicBezTo>
                  <a:pt x="133158" y="72535"/>
                  <a:pt x="128316" y="72535"/>
                  <a:pt x="125088" y="75758"/>
                </a:cubicBezTo>
                <a:lnTo>
                  <a:pt x="75860" y="124921"/>
                </a:lnTo>
                <a:cubicBezTo>
                  <a:pt x="72632" y="128144"/>
                  <a:pt x="72632" y="132980"/>
                  <a:pt x="75860" y="136204"/>
                </a:cubicBezTo>
                <a:lnTo>
                  <a:pt x="103298" y="163606"/>
                </a:lnTo>
                <a:lnTo>
                  <a:pt x="98456" y="170859"/>
                </a:lnTo>
                <a:cubicBezTo>
                  <a:pt x="85544" y="191813"/>
                  <a:pt x="75860" y="215186"/>
                  <a:pt x="70211" y="238558"/>
                </a:cubicBezTo>
                <a:lnTo>
                  <a:pt x="68597" y="247423"/>
                </a:lnTo>
                <a:lnTo>
                  <a:pt x="29860" y="247423"/>
                </a:lnTo>
                <a:cubicBezTo>
                  <a:pt x="25018" y="247423"/>
                  <a:pt x="21790" y="250647"/>
                  <a:pt x="21790" y="255483"/>
                </a:cubicBezTo>
                <a:lnTo>
                  <a:pt x="21790" y="324793"/>
                </a:lnTo>
                <a:cubicBezTo>
                  <a:pt x="21790" y="329629"/>
                  <a:pt x="25018" y="332853"/>
                  <a:pt x="29860" y="332853"/>
                </a:cubicBezTo>
                <a:lnTo>
                  <a:pt x="68597" y="332853"/>
                </a:lnTo>
                <a:lnTo>
                  <a:pt x="70211" y="341718"/>
                </a:lnTo>
                <a:cubicBezTo>
                  <a:pt x="75860" y="365090"/>
                  <a:pt x="85544" y="388463"/>
                  <a:pt x="98456" y="409417"/>
                </a:cubicBezTo>
                <a:lnTo>
                  <a:pt x="103298" y="416670"/>
                </a:lnTo>
                <a:lnTo>
                  <a:pt x="75860" y="444072"/>
                </a:lnTo>
                <a:cubicBezTo>
                  <a:pt x="72632" y="447296"/>
                  <a:pt x="72632" y="452132"/>
                  <a:pt x="75860" y="455355"/>
                </a:cubicBezTo>
                <a:lnTo>
                  <a:pt x="125088" y="504518"/>
                </a:lnTo>
                <a:cubicBezTo>
                  <a:pt x="128316" y="507741"/>
                  <a:pt x="133158" y="507741"/>
                  <a:pt x="136386" y="504518"/>
                </a:cubicBezTo>
                <a:lnTo>
                  <a:pt x="163825" y="477116"/>
                </a:lnTo>
                <a:lnTo>
                  <a:pt x="171088" y="481951"/>
                </a:lnTo>
                <a:cubicBezTo>
                  <a:pt x="192070" y="494846"/>
                  <a:pt x="215474" y="504518"/>
                  <a:pt x="238877" y="510159"/>
                </a:cubicBezTo>
                <a:lnTo>
                  <a:pt x="247755" y="511771"/>
                </a:lnTo>
                <a:lnTo>
                  <a:pt x="247755" y="550456"/>
                </a:lnTo>
                <a:cubicBezTo>
                  <a:pt x="247755" y="555292"/>
                  <a:pt x="250983" y="558516"/>
                  <a:pt x="255825" y="558516"/>
                </a:cubicBezTo>
                <a:lnTo>
                  <a:pt x="325228" y="558516"/>
                </a:lnTo>
                <a:cubicBezTo>
                  <a:pt x="330070" y="558516"/>
                  <a:pt x="333298" y="555292"/>
                  <a:pt x="333298" y="550456"/>
                </a:cubicBezTo>
                <a:lnTo>
                  <a:pt x="333298" y="511771"/>
                </a:lnTo>
                <a:lnTo>
                  <a:pt x="342176" y="510159"/>
                </a:lnTo>
                <a:cubicBezTo>
                  <a:pt x="365579" y="504518"/>
                  <a:pt x="388983" y="494846"/>
                  <a:pt x="409965" y="481951"/>
                </a:cubicBezTo>
                <a:lnTo>
                  <a:pt x="417228" y="477116"/>
                </a:lnTo>
                <a:lnTo>
                  <a:pt x="444667" y="504518"/>
                </a:lnTo>
                <a:cubicBezTo>
                  <a:pt x="447895" y="507741"/>
                  <a:pt x="452737" y="507741"/>
                  <a:pt x="455965" y="504518"/>
                </a:cubicBezTo>
                <a:lnTo>
                  <a:pt x="505193" y="455355"/>
                </a:lnTo>
                <a:cubicBezTo>
                  <a:pt x="508421" y="452132"/>
                  <a:pt x="508421" y="447296"/>
                  <a:pt x="505193" y="444072"/>
                </a:cubicBezTo>
                <a:lnTo>
                  <a:pt x="477755" y="416670"/>
                </a:lnTo>
                <a:lnTo>
                  <a:pt x="482597" y="409417"/>
                </a:lnTo>
                <a:cubicBezTo>
                  <a:pt x="495509" y="388463"/>
                  <a:pt x="505193" y="365090"/>
                  <a:pt x="510842" y="341718"/>
                </a:cubicBezTo>
                <a:lnTo>
                  <a:pt x="512456" y="332853"/>
                </a:lnTo>
                <a:lnTo>
                  <a:pt x="551193" y="332853"/>
                </a:lnTo>
                <a:cubicBezTo>
                  <a:pt x="556035" y="332853"/>
                  <a:pt x="559264" y="329629"/>
                  <a:pt x="559264" y="324793"/>
                </a:cubicBezTo>
                <a:lnTo>
                  <a:pt x="559264" y="255483"/>
                </a:lnTo>
                <a:cubicBezTo>
                  <a:pt x="559264" y="250647"/>
                  <a:pt x="556035" y="247423"/>
                  <a:pt x="551193" y="247423"/>
                </a:cubicBezTo>
                <a:lnTo>
                  <a:pt x="512456" y="247423"/>
                </a:lnTo>
                <a:lnTo>
                  <a:pt x="510842" y="238558"/>
                </a:lnTo>
                <a:cubicBezTo>
                  <a:pt x="505193" y="215186"/>
                  <a:pt x="495509" y="191813"/>
                  <a:pt x="482597" y="170859"/>
                </a:cubicBezTo>
                <a:lnTo>
                  <a:pt x="477755" y="163606"/>
                </a:lnTo>
                <a:lnTo>
                  <a:pt x="505193" y="136204"/>
                </a:lnTo>
                <a:cubicBezTo>
                  <a:pt x="508421" y="132980"/>
                  <a:pt x="508421" y="128144"/>
                  <a:pt x="505193" y="124921"/>
                </a:cubicBezTo>
                <a:lnTo>
                  <a:pt x="455965" y="75758"/>
                </a:lnTo>
                <a:cubicBezTo>
                  <a:pt x="452737" y="72535"/>
                  <a:pt x="447895" y="72535"/>
                  <a:pt x="444667" y="75758"/>
                </a:cubicBezTo>
                <a:lnTo>
                  <a:pt x="417228" y="103160"/>
                </a:lnTo>
                <a:lnTo>
                  <a:pt x="409965" y="98325"/>
                </a:lnTo>
                <a:cubicBezTo>
                  <a:pt x="388983" y="85430"/>
                  <a:pt x="365579" y="75758"/>
                  <a:pt x="342176" y="70117"/>
                </a:cubicBezTo>
                <a:lnTo>
                  <a:pt x="333298" y="68505"/>
                </a:lnTo>
                <a:lnTo>
                  <a:pt x="333298" y="29820"/>
                </a:lnTo>
                <a:cubicBezTo>
                  <a:pt x="333298" y="24984"/>
                  <a:pt x="330070" y="21760"/>
                  <a:pt x="325228" y="21760"/>
                </a:cubicBezTo>
                <a:close/>
                <a:moveTo>
                  <a:pt x="255825" y="0"/>
                </a:moveTo>
                <a:lnTo>
                  <a:pt x="325228" y="0"/>
                </a:lnTo>
                <a:cubicBezTo>
                  <a:pt x="341369" y="0"/>
                  <a:pt x="355088" y="13701"/>
                  <a:pt x="355088" y="29820"/>
                </a:cubicBezTo>
                <a:lnTo>
                  <a:pt x="355088" y="51580"/>
                </a:lnTo>
                <a:cubicBezTo>
                  <a:pt x="375263" y="57222"/>
                  <a:pt x="395439" y="65281"/>
                  <a:pt x="414000" y="75758"/>
                </a:cubicBezTo>
                <a:lnTo>
                  <a:pt x="429334" y="60445"/>
                </a:lnTo>
                <a:cubicBezTo>
                  <a:pt x="440632" y="49162"/>
                  <a:pt x="460000" y="49162"/>
                  <a:pt x="471299" y="60445"/>
                </a:cubicBezTo>
                <a:lnTo>
                  <a:pt x="520527" y="109608"/>
                </a:lnTo>
                <a:cubicBezTo>
                  <a:pt x="526176" y="115249"/>
                  <a:pt x="529404" y="122503"/>
                  <a:pt x="529404" y="130562"/>
                </a:cubicBezTo>
                <a:cubicBezTo>
                  <a:pt x="529404" y="138621"/>
                  <a:pt x="526176" y="145875"/>
                  <a:pt x="520527" y="151517"/>
                </a:cubicBezTo>
                <a:lnTo>
                  <a:pt x="505193" y="166829"/>
                </a:lnTo>
                <a:cubicBezTo>
                  <a:pt x="515685" y="185366"/>
                  <a:pt x="523755" y="205514"/>
                  <a:pt x="529404" y="225663"/>
                </a:cubicBezTo>
                <a:lnTo>
                  <a:pt x="551193" y="225663"/>
                </a:lnTo>
                <a:cubicBezTo>
                  <a:pt x="567334" y="225663"/>
                  <a:pt x="581053" y="239364"/>
                  <a:pt x="581053" y="255483"/>
                </a:cubicBezTo>
                <a:lnTo>
                  <a:pt x="581053" y="324793"/>
                </a:lnTo>
                <a:cubicBezTo>
                  <a:pt x="581053" y="340912"/>
                  <a:pt x="567334" y="354613"/>
                  <a:pt x="551193" y="354613"/>
                </a:cubicBezTo>
                <a:lnTo>
                  <a:pt x="529404" y="354613"/>
                </a:lnTo>
                <a:cubicBezTo>
                  <a:pt x="523755" y="374762"/>
                  <a:pt x="515685" y="394910"/>
                  <a:pt x="505193" y="413447"/>
                </a:cubicBezTo>
                <a:lnTo>
                  <a:pt x="520527" y="428759"/>
                </a:lnTo>
                <a:cubicBezTo>
                  <a:pt x="526176" y="434401"/>
                  <a:pt x="529404" y="441655"/>
                  <a:pt x="529404" y="449714"/>
                </a:cubicBezTo>
                <a:cubicBezTo>
                  <a:pt x="529404" y="457773"/>
                  <a:pt x="526176" y="465027"/>
                  <a:pt x="520527" y="470668"/>
                </a:cubicBezTo>
                <a:lnTo>
                  <a:pt x="471299" y="519831"/>
                </a:lnTo>
                <a:cubicBezTo>
                  <a:pt x="460000" y="531114"/>
                  <a:pt x="440632" y="531114"/>
                  <a:pt x="429334" y="519831"/>
                </a:cubicBezTo>
                <a:lnTo>
                  <a:pt x="414000" y="504518"/>
                </a:lnTo>
                <a:cubicBezTo>
                  <a:pt x="395439" y="514995"/>
                  <a:pt x="375263" y="523054"/>
                  <a:pt x="355088" y="528696"/>
                </a:cubicBezTo>
                <a:lnTo>
                  <a:pt x="355088" y="550456"/>
                </a:lnTo>
                <a:cubicBezTo>
                  <a:pt x="355088" y="566575"/>
                  <a:pt x="341369" y="580276"/>
                  <a:pt x="325228" y="580276"/>
                </a:cubicBezTo>
                <a:lnTo>
                  <a:pt x="255825" y="580276"/>
                </a:lnTo>
                <a:cubicBezTo>
                  <a:pt x="239684" y="580276"/>
                  <a:pt x="225965" y="566575"/>
                  <a:pt x="225965" y="550456"/>
                </a:cubicBezTo>
                <a:lnTo>
                  <a:pt x="225965" y="528696"/>
                </a:lnTo>
                <a:cubicBezTo>
                  <a:pt x="205790" y="523054"/>
                  <a:pt x="185614" y="514995"/>
                  <a:pt x="167053" y="504518"/>
                </a:cubicBezTo>
                <a:lnTo>
                  <a:pt x="151719" y="519831"/>
                </a:lnTo>
                <a:cubicBezTo>
                  <a:pt x="140421" y="531114"/>
                  <a:pt x="121053" y="531114"/>
                  <a:pt x="109754" y="519831"/>
                </a:cubicBezTo>
                <a:lnTo>
                  <a:pt x="60526" y="470668"/>
                </a:lnTo>
                <a:cubicBezTo>
                  <a:pt x="54877" y="465027"/>
                  <a:pt x="51649" y="457773"/>
                  <a:pt x="51649" y="449714"/>
                </a:cubicBezTo>
                <a:cubicBezTo>
                  <a:pt x="51649" y="441655"/>
                  <a:pt x="54877" y="434401"/>
                  <a:pt x="60526" y="428759"/>
                </a:cubicBezTo>
                <a:lnTo>
                  <a:pt x="75860" y="413447"/>
                </a:lnTo>
                <a:cubicBezTo>
                  <a:pt x="65368" y="394910"/>
                  <a:pt x="57298" y="374762"/>
                  <a:pt x="51649" y="354613"/>
                </a:cubicBezTo>
                <a:lnTo>
                  <a:pt x="29860" y="354613"/>
                </a:lnTo>
                <a:cubicBezTo>
                  <a:pt x="13719" y="354613"/>
                  <a:pt x="0" y="340912"/>
                  <a:pt x="0" y="324793"/>
                </a:cubicBezTo>
                <a:lnTo>
                  <a:pt x="0" y="255483"/>
                </a:lnTo>
                <a:cubicBezTo>
                  <a:pt x="0" y="239364"/>
                  <a:pt x="13719" y="225663"/>
                  <a:pt x="29860" y="225663"/>
                </a:cubicBezTo>
                <a:lnTo>
                  <a:pt x="51649" y="225663"/>
                </a:lnTo>
                <a:cubicBezTo>
                  <a:pt x="57298" y="205514"/>
                  <a:pt x="65368" y="185366"/>
                  <a:pt x="75860" y="166829"/>
                </a:cubicBezTo>
                <a:lnTo>
                  <a:pt x="60526" y="151517"/>
                </a:lnTo>
                <a:cubicBezTo>
                  <a:pt x="54877" y="145875"/>
                  <a:pt x="51649" y="138621"/>
                  <a:pt x="51649" y="130562"/>
                </a:cubicBezTo>
                <a:cubicBezTo>
                  <a:pt x="51649" y="122503"/>
                  <a:pt x="54877" y="115249"/>
                  <a:pt x="60526" y="109608"/>
                </a:cubicBezTo>
                <a:lnTo>
                  <a:pt x="109754" y="60445"/>
                </a:lnTo>
                <a:cubicBezTo>
                  <a:pt x="121053" y="49162"/>
                  <a:pt x="140421" y="49162"/>
                  <a:pt x="151719" y="60445"/>
                </a:cubicBezTo>
                <a:lnTo>
                  <a:pt x="167053" y="75758"/>
                </a:lnTo>
                <a:cubicBezTo>
                  <a:pt x="185614" y="65281"/>
                  <a:pt x="205790" y="57222"/>
                  <a:pt x="225965" y="51580"/>
                </a:cubicBezTo>
                <a:lnTo>
                  <a:pt x="225965" y="29820"/>
                </a:lnTo>
                <a:cubicBezTo>
                  <a:pt x="225965" y="13701"/>
                  <a:pt x="239684" y="0"/>
                  <a:pt x="255825" y="0"/>
                </a:cubicBezTo>
                <a:close/>
              </a:path>
            </a:pathLst>
          </a:custGeom>
          <a:solidFill>
            <a:srgbClr val="74C367"/>
          </a:solidFill>
          <a:ln>
            <a:noFill/>
          </a:ln>
        </p:spPr>
      </p:sp>
      <p:sp>
        <p:nvSpPr>
          <p:cNvPr id="14" name="padlock_251599"/>
          <p:cNvSpPr>
            <a:spLocks noChangeAspect="1"/>
          </p:cNvSpPr>
          <p:nvPr>
            <p:custDataLst>
              <p:tags r:id="rId23"/>
            </p:custDataLst>
          </p:nvPr>
        </p:nvSpPr>
        <p:spPr bwMode="auto">
          <a:xfrm>
            <a:off x="6820740" y="3095083"/>
            <a:ext cx="385419" cy="510136"/>
          </a:xfrm>
          <a:custGeom>
            <a:avLst/>
            <a:gdLst>
              <a:gd name="connsiteX0" fmla="*/ 225108 w 458393"/>
              <a:gd name="connsiteY0" fmla="*/ 383198 h 606722"/>
              <a:gd name="connsiteX1" fmla="*/ 192889 w 458393"/>
              <a:gd name="connsiteY1" fmla="*/ 415115 h 606722"/>
              <a:gd name="connsiteX2" fmla="*/ 208554 w 458393"/>
              <a:gd name="connsiteY2" fmla="*/ 442765 h 606722"/>
              <a:gd name="connsiteX3" fmla="*/ 213271 w 458393"/>
              <a:gd name="connsiteY3" fmla="*/ 452011 h 606722"/>
              <a:gd name="connsiteX4" fmla="*/ 213271 w 458393"/>
              <a:gd name="connsiteY4" fmla="*/ 510956 h 606722"/>
              <a:gd name="connsiteX5" fmla="*/ 234542 w 458393"/>
              <a:gd name="connsiteY5" fmla="*/ 510956 h 606722"/>
              <a:gd name="connsiteX6" fmla="*/ 234542 w 458393"/>
              <a:gd name="connsiteY6" fmla="*/ 452011 h 606722"/>
              <a:gd name="connsiteX7" fmla="*/ 240505 w 458393"/>
              <a:gd name="connsiteY7" fmla="*/ 442765 h 606722"/>
              <a:gd name="connsiteX8" fmla="*/ 256793 w 458393"/>
              <a:gd name="connsiteY8" fmla="*/ 415115 h 606722"/>
              <a:gd name="connsiteX9" fmla="*/ 225108 w 458393"/>
              <a:gd name="connsiteY9" fmla="*/ 383198 h 606722"/>
              <a:gd name="connsiteX10" fmla="*/ 225197 w 458393"/>
              <a:gd name="connsiteY10" fmla="*/ 361860 h 606722"/>
              <a:gd name="connsiteX11" fmla="*/ 277886 w 458393"/>
              <a:gd name="connsiteY11" fmla="*/ 415115 h 606722"/>
              <a:gd name="connsiteX12" fmla="*/ 255903 w 458393"/>
              <a:gd name="connsiteY12" fmla="*/ 457701 h 606722"/>
              <a:gd name="connsiteX13" fmla="*/ 255903 w 458393"/>
              <a:gd name="connsiteY13" fmla="*/ 521625 h 606722"/>
              <a:gd name="connsiteX14" fmla="*/ 246557 w 458393"/>
              <a:gd name="connsiteY14" fmla="*/ 532205 h 606722"/>
              <a:gd name="connsiteX15" fmla="*/ 203926 w 458393"/>
              <a:gd name="connsiteY15" fmla="*/ 532205 h 606722"/>
              <a:gd name="connsiteX16" fmla="*/ 191910 w 458393"/>
              <a:gd name="connsiteY16" fmla="*/ 521625 h 606722"/>
              <a:gd name="connsiteX17" fmla="*/ 191910 w 458393"/>
              <a:gd name="connsiteY17" fmla="*/ 457701 h 606722"/>
              <a:gd name="connsiteX18" fmla="*/ 171262 w 458393"/>
              <a:gd name="connsiteY18" fmla="*/ 415115 h 606722"/>
              <a:gd name="connsiteX19" fmla="*/ 225197 w 458393"/>
              <a:gd name="connsiteY19" fmla="*/ 361860 h 606722"/>
              <a:gd name="connsiteX20" fmla="*/ 21362 w 458393"/>
              <a:gd name="connsiteY20" fmla="*/ 308649 h 606722"/>
              <a:gd name="connsiteX21" fmla="*/ 21362 w 458393"/>
              <a:gd name="connsiteY21" fmla="*/ 489679 h 606722"/>
              <a:gd name="connsiteX22" fmla="*/ 118648 w 458393"/>
              <a:gd name="connsiteY22" fmla="*/ 585393 h 606722"/>
              <a:gd name="connsiteX23" fmla="*/ 342415 w 458393"/>
              <a:gd name="connsiteY23" fmla="*/ 585393 h 606722"/>
              <a:gd name="connsiteX24" fmla="*/ 437120 w 458393"/>
              <a:gd name="connsiteY24" fmla="*/ 489679 h 606722"/>
              <a:gd name="connsiteX25" fmla="*/ 437120 w 458393"/>
              <a:gd name="connsiteY25" fmla="*/ 308649 h 606722"/>
              <a:gd name="connsiteX26" fmla="*/ 395998 w 458393"/>
              <a:gd name="connsiteY26" fmla="*/ 308649 h 606722"/>
              <a:gd name="connsiteX27" fmla="*/ 332090 w 458393"/>
              <a:gd name="connsiteY27" fmla="*/ 308649 h 606722"/>
              <a:gd name="connsiteX28" fmla="*/ 129329 w 458393"/>
              <a:gd name="connsiteY28" fmla="*/ 308649 h 606722"/>
              <a:gd name="connsiteX29" fmla="*/ 65332 w 458393"/>
              <a:gd name="connsiteY29" fmla="*/ 308649 h 606722"/>
              <a:gd name="connsiteX30" fmla="*/ 219940 w 458393"/>
              <a:gd name="connsiteY30" fmla="*/ 63898 h 606722"/>
              <a:gd name="connsiteX31" fmla="*/ 127994 w 458393"/>
              <a:gd name="connsiteY31" fmla="*/ 154458 h 606722"/>
              <a:gd name="connsiteX32" fmla="*/ 127994 w 458393"/>
              <a:gd name="connsiteY32" fmla="*/ 287409 h 606722"/>
              <a:gd name="connsiteX33" fmla="*/ 330488 w 458393"/>
              <a:gd name="connsiteY33" fmla="*/ 287409 h 606722"/>
              <a:gd name="connsiteX34" fmla="*/ 330488 w 458393"/>
              <a:gd name="connsiteY34" fmla="*/ 154547 h 606722"/>
              <a:gd name="connsiteX35" fmla="*/ 241391 w 458393"/>
              <a:gd name="connsiteY35" fmla="*/ 63898 h 606722"/>
              <a:gd name="connsiteX36" fmla="*/ 219940 w 458393"/>
              <a:gd name="connsiteY36" fmla="*/ 21329 h 606722"/>
              <a:gd name="connsiteX37" fmla="*/ 85270 w 458393"/>
              <a:gd name="connsiteY37" fmla="*/ 154458 h 606722"/>
              <a:gd name="connsiteX38" fmla="*/ 85270 w 458393"/>
              <a:gd name="connsiteY38" fmla="*/ 287409 h 606722"/>
              <a:gd name="connsiteX39" fmla="*/ 106632 w 458393"/>
              <a:gd name="connsiteY39" fmla="*/ 287409 h 606722"/>
              <a:gd name="connsiteX40" fmla="*/ 106632 w 458393"/>
              <a:gd name="connsiteY40" fmla="*/ 154458 h 606722"/>
              <a:gd name="connsiteX41" fmla="*/ 219940 w 458393"/>
              <a:gd name="connsiteY41" fmla="*/ 42569 h 606722"/>
              <a:gd name="connsiteX42" fmla="*/ 241391 w 458393"/>
              <a:gd name="connsiteY42" fmla="*/ 42569 h 606722"/>
              <a:gd name="connsiteX43" fmla="*/ 351850 w 458393"/>
              <a:gd name="connsiteY43" fmla="*/ 154547 h 606722"/>
              <a:gd name="connsiteX44" fmla="*/ 351850 w 458393"/>
              <a:gd name="connsiteY44" fmla="*/ 287409 h 606722"/>
              <a:gd name="connsiteX45" fmla="*/ 373123 w 458393"/>
              <a:gd name="connsiteY45" fmla="*/ 287409 h 606722"/>
              <a:gd name="connsiteX46" fmla="*/ 373123 w 458393"/>
              <a:gd name="connsiteY46" fmla="*/ 154547 h 606722"/>
              <a:gd name="connsiteX47" fmla="*/ 241391 w 458393"/>
              <a:gd name="connsiteY47" fmla="*/ 21329 h 606722"/>
              <a:gd name="connsiteX48" fmla="*/ 219940 w 458393"/>
              <a:gd name="connsiteY48" fmla="*/ 0 h 606722"/>
              <a:gd name="connsiteX49" fmla="*/ 241391 w 458393"/>
              <a:gd name="connsiteY49" fmla="*/ 0 h 606722"/>
              <a:gd name="connsiteX50" fmla="*/ 394485 w 458393"/>
              <a:gd name="connsiteY50" fmla="*/ 154547 h 606722"/>
              <a:gd name="connsiteX51" fmla="*/ 394485 w 458393"/>
              <a:gd name="connsiteY51" fmla="*/ 287409 h 606722"/>
              <a:gd name="connsiteX52" fmla="*/ 449136 w 458393"/>
              <a:gd name="connsiteY52" fmla="*/ 287409 h 606722"/>
              <a:gd name="connsiteX53" fmla="*/ 458393 w 458393"/>
              <a:gd name="connsiteY53" fmla="*/ 297984 h 606722"/>
              <a:gd name="connsiteX54" fmla="*/ 458393 w 458393"/>
              <a:gd name="connsiteY54" fmla="*/ 489679 h 606722"/>
              <a:gd name="connsiteX55" fmla="*/ 342415 w 458393"/>
              <a:gd name="connsiteY55" fmla="*/ 606722 h 606722"/>
              <a:gd name="connsiteX56" fmla="*/ 118648 w 458393"/>
              <a:gd name="connsiteY56" fmla="*/ 606722 h 606722"/>
              <a:gd name="connsiteX57" fmla="*/ 0 w 458393"/>
              <a:gd name="connsiteY57" fmla="*/ 489679 h 606722"/>
              <a:gd name="connsiteX58" fmla="*/ 0 w 458393"/>
              <a:gd name="connsiteY58" fmla="*/ 297984 h 606722"/>
              <a:gd name="connsiteX59" fmla="*/ 12016 w 458393"/>
              <a:gd name="connsiteY59" fmla="*/ 287409 h 606722"/>
              <a:gd name="connsiteX60" fmla="*/ 63997 w 458393"/>
              <a:gd name="connsiteY60" fmla="*/ 287409 h 606722"/>
              <a:gd name="connsiteX61" fmla="*/ 63997 w 458393"/>
              <a:gd name="connsiteY61" fmla="*/ 154458 h 606722"/>
              <a:gd name="connsiteX62" fmla="*/ 219940 w 458393"/>
              <a:gd name="connsiteY6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58393" h="606722">
                <a:moveTo>
                  <a:pt x="225108" y="383198"/>
                </a:moveTo>
                <a:cubicBezTo>
                  <a:pt x="207397" y="383198"/>
                  <a:pt x="192889" y="397512"/>
                  <a:pt x="192889" y="415115"/>
                </a:cubicBezTo>
                <a:cubicBezTo>
                  <a:pt x="192889" y="426495"/>
                  <a:pt x="198764" y="437075"/>
                  <a:pt x="208554" y="442765"/>
                </a:cubicBezTo>
                <a:cubicBezTo>
                  <a:pt x="211847" y="444721"/>
                  <a:pt x="213271" y="448188"/>
                  <a:pt x="213271" y="452011"/>
                </a:cubicBezTo>
                <a:lnTo>
                  <a:pt x="213271" y="510956"/>
                </a:lnTo>
                <a:lnTo>
                  <a:pt x="234542" y="510956"/>
                </a:lnTo>
                <a:lnTo>
                  <a:pt x="234542" y="452011"/>
                </a:lnTo>
                <a:cubicBezTo>
                  <a:pt x="234542" y="448188"/>
                  <a:pt x="237301" y="444721"/>
                  <a:pt x="240505" y="442765"/>
                </a:cubicBezTo>
                <a:cubicBezTo>
                  <a:pt x="250384" y="437075"/>
                  <a:pt x="256793" y="426495"/>
                  <a:pt x="256793" y="415115"/>
                </a:cubicBezTo>
                <a:cubicBezTo>
                  <a:pt x="256793" y="397512"/>
                  <a:pt x="242730" y="383198"/>
                  <a:pt x="225108" y="383198"/>
                </a:cubicBezTo>
                <a:close/>
                <a:moveTo>
                  <a:pt x="225197" y="361860"/>
                </a:moveTo>
                <a:cubicBezTo>
                  <a:pt x="254657" y="361860"/>
                  <a:pt x="277886" y="385776"/>
                  <a:pt x="277886" y="415115"/>
                </a:cubicBezTo>
                <a:cubicBezTo>
                  <a:pt x="277886" y="431918"/>
                  <a:pt x="269164" y="447744"/>
                  <a:pt x="255903" y="457701"/>
                </a:cubicBezTo>
                <a:lnTo>
                  <a:pt x="255903" y="521625"/>
                </a:lnTo>
                <a:cubicBezTo>
                  <a:pt x="255903" y="527493"/>
                  <a:pt x="252432" y="532205"/>
                  <a:pt x="246557" y="532205"/>
                </a:cubicBezTo>
                <a:lnTo>
                  <a:pt x="203926" y="532205"/>
                </a:lnTo>
                <a:cubicBezTo>
                  <a:pt x="198052" y="532205"/>
                  <a:pt x="191910" y="527493"/>
                  <a:pt x="191910" y="521625"/>
                </a:cubicBezTo>
                <a:lnTo>
                  <a:pt x="191910" y="457701"/>
                </a:lnTo>
                <a:cubicBezTo>
                  <a:pt x="181230" y="447744"/>
                  <a:pt x="171262" y="431918"/>
                  <a:pt x="171262" y="415115"/>
                </a:cubicBezTo>
                <a:cubicBezTo>
                  <a:pt x="171262" y="385776"/>
                  <a:pt x="195826" y="361860"/>
                  <a:pt x="225197" y="361860"/>
                </a:cubicBezTo>
                <a:close/>
                <a:moveTo>
                  <a:pt x="21362" y="308649"/>
                </a:moveTo>
                <a:lnTo>
                  <a:pt x="21362" y="489679"/>
                </a:lnTo>
                <a:cubicBezTo>
                  <a:pt x="21362" y="542468"/>
                  <a:pt x="65777" y="585393"/>
                  <a:pt x="118648" y="585393"/>
                </a:cubicBezTo>
                <a:lnTo>
                  <a:pt x="342415" y="585393"/>
                </a:lnTo>
                <a:cubicBezTo>
                  <a:pt x="395375" y="585393"/>
                  <a:pt x="437120" y="542468"/>
                  <a:pt x="437120" y="489679"/>
                </a:cubicBezTo>
                <a:lnTo>
                  <a:pt x="437120" y="308649"/>
                </a:lnTo>
                <a:lnTo>
                  <a:pt x="395998" y="308649"/>
                </a:lnTo>
                <a:lnTo>
                  <a:pt x="332090" y="308649"/>
                </a:lnTo>
                <a:lnTo>
                  <a:pt x="129329" y="308649"/>
                </a:lnTo>
                <a:lnTo>
                  <a:pt x="65332" y="308649"/>
                </a:lnTo>
                <a:close/>
                <a:moveTo>
                  <a:pt x="219940" y="63898"/>
                </a:moveTo>
                <a:cubicBezTo>
                  <a:pt x="169917" y="63898"/>
                  <a:pt x="127994" y="104512"/>
                  <a:pt x="127994" y="154458"/>
                </a:cubicBezTo>
                <a:lnTo>
                  <a:pt x="127994" y="287409"/>
                </a:lnTo>
                <a:lnTo>
                  <a:pt x="330488" y="287409"/>
                </a:lnTo>
                <a:lnTo>
                  <a:pt x="330488" y="154547"/>
                </a:lnTo>
                <a:cubicBezTo>
                  <a:pt x="330488" y="104512"/>
                  <a:pt x="291413" y="63898"/>
                  <a:pt x="241391" y="63898"/>
                </a:cubicBezTo>
                <a:close/>
                <a:moveTo>
                  <a:pt x="219940" y="21329"/>
                </a:moveTo>
                <a:cubicBezTo>
                  <a:pt x="146419" y="21329"/>
                  <a:pt x="85270" y="81050"/>
                  <a:pt x="85270" y="154458"/>
                </a:cubicBezTo>
                <a:lnTo>
                  <a:pt x="85270" y="287409"/>
                </a:lnTo>
                <a:lnTo>
                  <a:pt x="106632" y="287409"/>
                </a:lnTo>
                <a:lnTo>
                  <a:pt x="106632" y="154458"/>
                </a:lnTo>
                <a:cubicBezTo>
                  <a:pt x="106632" y="92781"/>
                  <a:pt x="158168" y="42569"/>
                  <a:pt x="219940" y="42569"/>
                </a:cubicBezTo>
                <a:lnTo>
                  <a:pt x="241391" y="42569"/>
                </a:lnTo>
                <a:cubicBezTo>
                  <a:pt x="303162" y="42569"/>
                  <a:pt x="351850" y="92781"/>
                  <a:pt x="351850" y="154547"/>
                </a:cubicBezTo>
                <a:lnTo>
                  <a:pt x="351850" y="287409"/>
                </a:lnTo>
                <a:lnTo>
                  <a:pt x="373123" y="287409"/>
                </a:lnTo>
                <a:lnTo>
                  <a:pt x="373123" y="154547"/>
                </a:lnTo>
                <a:cubicBezTo>
                  <a:pt x="373123" y="81050"/>
                  <a:pt x="314912" y="21329"/>
                  <a:pt x="241391" y="21329"/>
                </a:cubicBezTo>
                <a:close/>
                <a:moveTo>
                  <a:pt x="219940" y="0"/>
                </a:moveTo>
                <a:lnTo>
                  <a:pt x="241391" y="0"/>
                </a:lnTo>
                <a:cubicBezTo>
                  <a:pt x="326661" y="0"/>
                  <a:pt x="394485" y="69319"/>
                  <a:pt x="394485" y="154547"/>
                </a:cubicBezTo>
                <a:lnTo>
                  <a:pt x="394485" y="287409"/>
                </a:lnTo>
                <a:lnTo>
                  <a:pt x="449136" y="287409"/>
                </a:lnTo>
                <a:cubicBezTo>
                  <a:pt x="455011" y="287409"/>
                  <a:pt x="458393" y="292119"/>
                  <a:pt x="458393" y="297984"/>
                </a:cubicBezTo>
                <a:lnTo>
                  <a:pt x="458393" y="489679"/>
                </a:lnTo>
                <a:cubicBezTo>
                  <a:pt x="458393" y="554199"/>
                  <a:pt x="407124" y="606722"/>
                  <a:pt x="342415" y="606722"/>
                </a:cubicBezTo>
                <a:lnTo>
                  <a:pt x="118648" y="606722"/>
                </a:lnTo>
                <a:cubicBezTo>
                  <a:pt x="54028" y="606722"/>
                  <a:pt x="0" y="554199"/>
                  <a:pt x="0" y="489679"/>
                </a:cubicBezTo>
                <a:lnTo>
                  <a:pt x="0" y="297984"/>
                </a:lnTo>
                <a:cubicBezTo>
                  <a:pt x="0" y="292119"/>
                  <a:pt x="6142" y="287409"/>
                  <a:pt x="12016" y="287409"/>
                </a:cubicBezTo>
                <a:lnTo>
                  <a:pt x="63997" y="287409"/>
                </a:lnTo>
                <a:lnTo>
                  <a:pt x="63997" y="154458"/>
                </a:lnTo>
                <a:cubicBezTo>
                  <a:pt x="63997" y="69319"/>
                  <a:pt x="134670" y="0"/>
                  <a:pt x="219940" y="0"/>
                </a:cubicBezTo>
                <a:close/>
              </a:path>
            </a:pathLst>
          </a:custGeom>
          <a:solidFill>
            <a:srgbClr val="74C367"/>
          </a:solidFill>
          <a:ln>
            <a:noFill/>
          </a:ln>
        </p:spPr>
      </p:sp>
      <p:sp>
        <p:nvSpPr>
          <p:cNvPr id="15" name="invention_366107"/>
          <p:cNvSpPr>
            <a:spLocks noChangeAspect="1"/>
          </p:cNvSpPr>
          <p:nvPr>
            <p:custDataLst>
              <p:tags r:id="rId24"/>
            </p:custDataLst>
          </p:nvPr>
        </p:nvSpPr>
        <p:spPr bwMode="auto">
          <a:xfrm>
            <a:off x="4809975" y="4413970"/>
            <a:ext cx="321379" cy="549192"/>
          </a:xfrm>
          <a:custGeom>
            <a:avLst/>
            <a:gdLst>
              <a:gd name="connsiteX0" fmla="*/ 128160 w 369974"/>
              <a:gd name="connsiteY0" fmla="*/ 512963 h 606722"/>
              <a:gd name="connsiteX1" fmla="*/ 128160 w 369974"/>
              <a:gd name="connsiteY1" fmla="*/ 516518 h 606722"/>
              <a:gd name="connsiteX2" fmla="*/ 148986 w 369974"/>
              <a:gd name="connsiteY2" fmla="*/ 538114 h 606722"/>
              <a:gd name="connsiteX3" fmla="*/ 220988 w 369974"/>
              <a:gd name="connsiteY3" fmla="*/ 538114 h 606722"/>
              <a:gd name="connsiteX4" fmla="*/ 241814 w 369974"/>
              <a:gd name="connsiteY4" fmla="*/ 516518 h 606722"/>
              <a:gd name="connsiteX5" fmla="*/ 241814 w 369974"/>
              <a:gd name="connsiteY5" fmla="*/ 512963 h 606722"/>
              <a:gd name="connsiteX6" fmla="*/ 128160 w 369974"/>
              <a:gd name="connsiteY6" fmla="*/ 447021 h 606722"/>
              <a:gd name="connsiteX7" fmla="*/ 128160 w 369974"/>
              <a:gd name="connsiteY7" fmla="*/ 473416 h 606722"/>
              <a:gd name="connsiteX8" fmla="*/ 241814 w 369974"/>
              <a:gd name="connsiteY8" fmla="*/ 473416 h 606722"/>
              <a:gd name="connsiteX9" fmla="*/ 241814 w 369974"/>
              <a:gd name="connsiteY9" fmla="*/ 447021 h 606722"/>
              <a:gd name="connsiteX10" fmla="*/ 161277 w 369974"/>
              <a:gd name="connsiteY10" fmla="*/ 74498 h 606722"/>
              <a:gd name="connsiteX11" fmla="*/ 184965 w 369974"/>
              <a:gd name="connsiteY11" fmla="*/ 89604 h 606722"/>
              <a:gd name="connsiteX12" fmla="*/ 169826 w 369974"/>
              <a:gd name="connsiteY12" fmla="*/ 113152 h 606722"/>
              <a:gd name="connsiteX13" fmla="*/ 112655 w 369974"/>
              <a:gd name="connsiteY13" fmla="*/ 182017 h 606722"/>
              <a:gd name="connsiteX14" fmla="*/ 92974 w 369974"/>
              <a:gd name="connsiteY14" fmla="*/ 199700 h 606722"/>
              <a:gd name="connsiteX15" fmla="*/ 90837 w 369974"/>
              <a:gd name="connsiteY15" fmla="*/ 199522 h 606722"/>
              <a:gd name="connsiteX16" fmla="*/ 73205 w 369974"/>
              <a:gd name="connsiteY16" fmla="*/ 177752 h 606722"/>
              <a:gd name="connsiteX17" fmla="*/ 87186 w 369974"/>
              <a:gd name="connsiteY17" fmla="*/ 133234 h 606722"/>
              <a:gd name="connsiteX18" fmla="*/ 161277 w 369974"/>
              <a:gd name="connsiteY18" fmla="*/ 74498 h 606722"/>
              <a:gd name="connsiteX19" fmla="*/ 184943 w 369974"/>
              <a:gd name="connsiteY19" fmla="*/ 39548 h 606722"/>
              <a:gd name="connsiteX20" fmla="*/ 39605 w 369974"/>
              <a:gd name="connsiteY20" fmla="*/ 186096 h 606722"/>
              <a:gd name="connsiteX21" fmla="*/ 39605 w 369974"/>
              <a:gd name="connsiteY21" fmla="*/ 208314 h 606722"/>
              <a:gd name="connsiteX22" fmla="*/ 54735 w 369974"/>
              <a:gd name="connsiteY22" fmla="*/ 275411 h 606722"/>
              <a:gd name="connsiteX23" fmla="*/ 57672 w 369974"/>
              <a:gd name="connsiteY23" fmla="*/ 282076 h 606722"/>
              <a:gd name="connsiteX24" fmla="*/ 84016 w 369974"/>
              <a:gd name="connsiteY24" fmla="*/ 320291 h 606722"/>
              <a:gd name="connsiteX25" fmla="*/ 125757 w 369974"/>
              <a:gd name="connsiteY25" fmla="*/ 407473 h 606722"/>
              <a:gd name="connsiteX26" fmla="*/ 244128 w 369974"/>
              <a:gd name="connsiteY26" fmla="*/ 407473 h 606722"/>
              <a:gd name="connsiteX27" fmla="*/ 285869 w 369974"/>
              <a:gd name="connsiteY27" fmla="*/ 320291 h 606722"/>
              <a:gd name="connsiteX28" fmla="*/ 312124 w 369974"/>
              <a:gd name="connsiteY28" fmla="*/ 282076 h 606722"/>
              <a:gd name="connsiteX29" fmla="*/ 315150 w 369974"/>
              <a:gd name="connsiteY29" fmla="*/ 275411 h 606722"/>
              <a:gd name="connsiteX30" fmla="*/ 330369 w 369974"/>
              <a:gd name="connsiteY30" fmla="*/ 208314 h 606722"/>
              <a:gd name="connsiteX31" fmla="*/ 330369 w 369974"/>
              <a:gd name="connsiteY31" fmla="*/ 186096 h 606722"/>
              <a:gd name="connsiteX32" fmla="*/ 184943 w 369974"/>
              <a:gd name="connsiteY32" fmla="*/ 39548 h 606722"/>
              <a:gd name="connsiteX33" fmla="*/ 184853 w 369974"/>
              <a:gd name="connsiteY33" fmla="*/ 0 h 606722"/>
              <a:gd name="connsiteX34" fmla="*/ 316129 w 369974"/>
              <a:gd name="connsiteY34" fmla="*/ 54567 h 606722"/>
              <a:gd name="connsiteX35" fmla="*/ 369974 w 369974"/>
              <a:gd name="connsiteY35" fmla="*/ 186007 h 606722"/>
              <a:gd name="connsiteX36" fmla="*/ 369974 w 369974"/>
              <a:gd name="connsiteY36" fmla="*/ 208314 h 606722"/>
              <a:gd name="connsiteX37" fmla="*/ 350839 w 369974"/>
              <a:gd name="connsiteY37" fmla="*/ 292652 h 606722"/>
              <a:gd name="connsiteX38" fmla="*/ 347813 w 369974"/>
              <a:gd name="connsiteY38" fmla="*/ 299317 h 606722"/>
              <a:gd name="connsiteX39" fmla="*/ 314972 w 369974"/>
              <a:gd name="connsiteY39" fmla="*/ 346952 h 606722"/>
              <a:gd name="connsiteX40" fmla="*/ 281419 w 369974"/>
              <a:gd name="connsiteY40" fmla="*/ 432713 h 606722"/>
              <a:gd name="connsiteX41" fmla="*/ 281419 w 369974"/>
              <a:gd name="connsiteY41" fmla="*/ 516518 h 606722"/>
              <a:gd name="connsiteX42" fmla="*/ 220988 w 369974"/>
              <a:gd name="connsiteY42" fmla="*/ 577661 h 606722"/>
              <a:gd name="connsiteX43" fmla="*/ 203455 w 369974"/>
              <a:gd name="connsiteY43" fmla="*/ 577661 h 606722"/>
              <a:gd name="connsiteX44" fmla="*/ 203455 w 369974"/>
              <a:gd name="connsiteY44" fmla="*/ 586904 h 606722"/>
              <a:gd name="connsiteX45" fmla="*/ 183607 w 369974"/>
              <a:gd name="connsiteY45" fmla="*/ 606722 h 606722"/>
              <a:gd name="connsiteX46" fmla="*/ 163849 w 369974"/>
              <a:gd name="connsiteY46" fmla="*/ 586904 h 606722"/>
              <a:gd name="connsiteX47" fmla="*/ 163849 w 369974"/>
              <a:gd name="connsiteY47" fmla="*/ 577661 h 606722"/>
              <a:gd name="connsiteX48" fmla="*/ 148986 w 369974"/>
              <a:gd name="connsiteY48" fmla="*/ 577661 h 606722"/>
              <a:gd name="connsiteX49" fmla="*/ 88466 w 369974"/>
              <a:gd name="connsiteY49" fmla="*/ 516518 h 606722"/>
              <a:gd name="connsiteX50" fmla="*/ 88466 w 369974"/>
              <a:gd name="connsiteY50" fmla="*/ 432713 h 606722"/>
              <a:gd name="connsiteX51" fmla="*/ 55091 w 369974"/>
              <a:gd name="connsiteY51" fmla="*/ 346952 h 606722"/>
              <a:gd name="connsiteX52" fmla="*/ 22161 w 369974"/>
              <a:gd name="connsiteY52" fmla="*/ 299317 h 606722"/>
              <a:gd name="connsiteX53" fmla="*/ 19046 w 369974"/>
              <a:gd name="connsiteY53" fmla="*/ 292652 h 606722"/>
              <a:gd name="connsiteX54" fmla="*/ 0 w 369974"/>
              <a:gd name="connsiteY54" fmla="*/ 208314 h 606722"/>
              <a:gd name="connsiteX55" fmla="*/ 0 w 369974"/>
              <a:gd name="connsiteY55" fmla="*/ 186007 h 606722"/>
              <a:gd name="connsiteX56" fmla="*/ 53756 w 369974"/>
              <a:gd name="connsiteY56" fmla="*/ 54567 h 606722"/>
              <a:gd name="connsiteX57" fmla="*/ 184853 w 369974"/>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69974" h="606722">
                <a:moveTo>
                  <a:pt x="128160" y="512963"/>
                </a:moveTo>
                <a:lnTo>
                  <a:pt x="128160" y="516518"/>
                </a:lnTo>
                <a:cubicBezTo>
                  <a:pt x="128160" y="528249"/>
                  <a:pt x="137238" y="538114"/>
                  <a:pt x="148986" y="538114"/>
                </a:cubicBezTo>
                <a:lnTo>
                  <a:pt x="220988" y="538114"/>
                </a:lnTo>
                <a:cubicBezTo>
                  <a:pt x="232647" y="538114"/>
                  <a:pt x="241814" y="528249"/>
                  <a:pt x="241814" y="516518"/>
                </a:cubicBezTo>
                <a:lnTo>
                  <a:pt x="241814" y="512963"/>
                </a:lnTo>
                <a:close/>
                <a:moveTo>
                  <a:pt x="128160" y="447021"/>
                </a:moveTo>
                <a:lnTo>
                  <a:pt x="128160" y="473416"/>
                </a:lnTo>
                <a:lnTo>
                  <a:pt x="241814" y="473416"/>
                </a:lnTo>
                <a:lnTo>
                  <a:pt x="241814" y="447021"/>
                </a:lnTo>
                <a:close/>
                <a:moveTo>
                  <a:pt x="161277" y="74498"/>
                </a:moveTo>
                <a:cubicBezTo>
                  <a:pt x="171963" y="72188"/>
                  <a:pt x="182560" y="78941"/>
                  <a:pt x="184965" y="89604"/>
                </a:cubicBezTo>
                <a:cubicBezTo>
                  <a:pt x="187280" y="100267"/>
                  <a:pt x="180512" y="110841"/>
                  <a:pt x="169826" y="113152"/>
                </a:cubicBezTo>
                <a:cubicBezTo>
                  <a:pt x="119868" y="124170"/>
                  <a:pt x="112922" y="179618"/>
                  <a:pt x="112655" y="182017"/>
                </a:cubicBezTo>
                <a:cubicBezTo>
                  <a:pt x="111586" y="192147"/>
                  <a:pt x="102948" y="199700"/>
                  <a:pt x="92974" y="199700"/>
                </a:cubicBezTo>
                <a:cubicBezTo>
                  <a:pt x="92262" y="199700"/>
                  <a:pt x="91549" y="199611"/>
                  <a:pt x="90837" y="199522"/>
                </a:cubicBezTo>
                <a:cubicBezTo>
                  <a:pt x="79973" y="198456"/>
                  <a:pt x="72047" y="188593"/>
                  <a:pt x="73205" y="177752"/>
                </a:cubicBezTo>
                <a:cubicBezTo>
                  <a:pt x="73472" y="175530"/>
                  <a:pt x="75787" y="155537"/>
                  <a:pt x="87186" y="133234"/>
                </a:cubicBezTo>
                <a:cubicBezTo>
                  <a:pt x="103037" y="102044"/>
                  <a:pt x="128684" y="81696"/>
                  <a:pt x="161277" y="74498"/>
                </a:cubicBezTo>
                <a:close/>
                <a:moveTo>
                  <a:pt x="184943" y="39548"/>
                </a:moveTo>
                <a:cubicBezTo>
                  <a:pt x="104486" y="39548"/>
                  <a:pt x="39605" y="105312"/>
                  <a:pt x="39605" y="186096"/>
                </a:cubicBezTo>
                <a:lnTo>
                  <a:pt x="39605" y="208314"/>
                </a:lnTo>
                <a:cubicBezTo>
                  <a:pt x="39605" y="231420"/>
                  <a:pt x="44678" y="254615"/>
                  <a:pt x="54735" y="275411"/>
                </a:cubicBezTo>
                <a:lnTo>
                  <a:pt x="57672" y="282076"/>
                </a:lnTo>
                <a:cubicBezTo>
                  <a:pt x="64169" y="295407"/>
                  <a:pt x="73069" y="308204"/>
                  <a:pt x="84016" y="320291"/>
                </a:cubicBezTo>
                <a:cubicBezTo>
                  <a:pt x="106444" y="344730"/>
                  <a:pt x="120862" y="375035"/>
                  <a:pt x="125757" y="407473"/>
                </a:cubicBezTo>
                <a:lnTo>
                  <a:pt x="244128" y="407473"/>
                </a:lnTo>
                <a:cubicBezTo>
                  <a:pt x="249112" y="375035"/>
                  <a:pt x="263441" y="344730"/>
                  <a:pt x="285869" y="320291"/>
                </a:cubicBezTo>
                <a:cubicBezTo>
                  <a:pt x="296816" y="308204"/>
                  <a:pt x="305627" y="295407"/>
                  <a:pt x="312124" y="282076"/>
                </a:cubicBezTo>
                <a:lnTo>
                  <a:pt x="315150" y="275411"/>
                </a:lnTo>
                <a:cubicBezTo>
                  <a:pt x="325296" y="254615"/>
                  <a:pt x="330369" y="231420"/>
                  <a:pt x="330369" y="208314"/>
                </a:cubicBezTo>
                <a:lnTo>
                  <a:pt x="330369" y="186096"/>
                </a:lnTo>
                <a:cubicBezTo>
                  <a:pt x="330369" y="105312"/>
                  <a:pt x="265399" y="39548"/>
                  <a:pt x="184943" y="39548"/>
                </a:cubicBezTo>
                <a:close/>
                <a:moveTo>
                  <a:pt x="184853" y="0"/>
                </a:moveTo>
                <a:cubicBezTo>
                  <a:pt x="234605" y="0"/>
                  <a:pt x="281063" y="19374"/>
                  <a:pt x="316129" y="54567"/>
                </a:cubicBezTo>
                <a:cubicBezTo>
                  <a:pt x="351017" y="89582"/>
                  <a:pt x="369974" y="136328"/>
                  <a:pt x="369974" y="186007"/>
                </a:cubicBezTo>
                <a:lnTo>
                  <a:pt x="369974" y="208314"/>
                </a:lnTo>
                <a:cubicBezTo>
                  <a:pt x="369974" y="237374"/>
                  <a:pt x="363477" y="266524"/>
                  <a:pt x="350839" y="292652"/>
                </a:cubicBezTo>
                <a:lnTo>
                  <a:pt x="347813" y="299317"/>
                </a:lnTo>
                <a:cubicBezTo>
                  <a:pt x="339625" y="316114"/>
                  <a:pt x="328589" y="332111"/>
                  <a:pt x="314972" y="346952"/>
                </a:cubicBezTo>
                <a:cubicBezTo>
                  <a:pt x="293523" y="370414"/>
                  <a:pt x="281419" y="400897"/>
                  <a:pt x="281419" y="432713"/>
                </a:cubicBezTo>
                <a:lnTo>
                  <a:pt x="281419" y="516518"/>
                </a:lnTo>
                <a:cubicBezTo>
                  <a:pt x="281419" y="550022"/>
                  <a:pt x="254541" y="577661"/>
                  <a:pt x="220988" y="577661"/>
                </a:cubicBezTo>
                <a:lnTo>
                  <a:pt x="203455" y="577661"/>
                </a:lnTo>
                <a:lnTo>
                  <a:pt x="203455" y="586904"/>
                </a:lnTo>
                <a:cubicBezTo>
                  <a:pt x="203455" y="597835"/>
                  <a:pt x="194555" y="606722"/>
                  <a:pt x="183607" y="606722"/>
                </a:cubicBezTo>
                <a:cubicBezTo>
                  <a:pt x="172660" y="606722"/>
                  <a:pt x="163849" y="597835"/>
                  <a:pt x="163849" y="586904"/>
                </a:cubicBezTo>
                <a:lnTo>
                  <a:pt x="163849" y="577661"/>
                </a:lnTo>
                <a:lnTo>
                  <a:pt x="148986" y="577661"/>
                </a:lnTo>
                <a:cubicBezTo>
                  <a:pt x="115433" y="577661"/>
                  <a:pt x="88466" y="550022"/>
                  <a:pt x="88466" y="516518"/>
                </a:cubicBezTo>
                <a:lnTo>
                  <a:pt x="88466" y="432713"/>
                </a:lnTo>
                <a:cubicBezTo>
                  <a:pt x="88466" y="400897"/>
                  <a:pt x="76540" y="370414"/>
                  <a:pt x="55091" y="346952"/>
                </a:cubicBezTo>
                <a:cubicBezTo>
                  <a:pt x="41474" y="332111"/>
                  <a:pt x="30349" y="316114"/>
                  <a:pt x="22161" y="299317"/>
                </a:cubicBezTo>
                <a:lnTo>
                  <a:pt x="19046" y="292652"/>
                </a:lnTo>
                <a:cubicBezTo>
                  <a:pt x="6408" y="266524"/>
                  <a:pt x="0" y="237374"/>
                  <a:pt x="0" y="208314"/>
                </a:cubicBezTo>
                <a:lnTo>
                  <a:pt x="0" y="186007"/>
                </a:lnTo>
                <a:cubicBezTo>
                  <a:pt x="0" y="136328"/>
                  <a:pt x="18868" y="89582"/>
                  <a:pt x="53756" y="54567"/>
                </a:cubicBezTo>
                <a:cubicBezTo>
                  <a:pt x="88733" y="19374"/>
                  <a:pt x="135102" y="0"/>
                  <a:pt x="184853" y="0"/>
                </a:cubicBezTo>
                <a:close/>
              </a:path>
            </a:pathLst>
          </a:custGeom>
          <a:solidFill>
            <a:srgbClr val="74C367"/>
          </a:solidFill>
          <a:ln>
            <a:noFill/>
          </a:ln>
        </p:spPr>
      </p:sp>
      <p:sp>
        <p:nvSpPr>
          <p:cNvPr id="16" name="recycling-bin_73806"/>
          <p:cNvSpPr>
            <a:spLocks noChangeAspect="1"/>
          </p:cNvSpPr>
          <p:nvPr>
            <p:custDataLst>
              <p:tags r:id="rId25"/>
            </p:custDataLst>
          </p:nvPr>
        </p:nvSpPr>
        <p:spPr bwMode="auto">
          <a:xfrm>
            <a:off x="6838228" y="4437724"/>
            <a:ext cx="375833" cy="476685"/>
          </a:xfrm>
          <a:custGeom>
            <a:avLst/>
            <a:gdLst>
              <a:gd name="connsiteX0" fmla="*/ 334374 w 475187"/>
              <a:gd name="connsiteY0" fmla="*/ 237946 h 602699"/>
              <a:gd name="connsiteX1" fmla="*/ 350921 w 475187"/>
              <a:gd name="connsiteY1" fmla="*/ 254469 h 602699"/>
              <a:gd name="connsiteX2" fmla="*/ 350921 w 475187"/>
              <a:gd name="connsiteY2" fmla="*/ 506437 h 602699"/>
              <a:gd name="connsiteX3" fmla="*/ 334374 w 475187"/>
              <a:gd name="connsiteY3" fmla="*/ 522960 h 602699"/>
              <a:gd name="connsiteX4" fmla="*/ 317826 w 475187"/>
              <a:gd name="connsiteY4" fmla="*/ 506437 h 602699"/>
              <a:gd name="connsiteX5" fmla="*/ 317826 w 475187"/>
              <a:gd name="connsiteY5" fmla="*/ 254469 h 602699"/>
              <a:gd name="connsiteX6" fmla="*/ 334374 w 475187"/>
              <a:gd name="connsiteY6" fmla="*/ 237946 h 602699"/>
              <a:gd name="connsiteX7" fmla="*/ 237594 w 475187"/>
              <a:gd name="connsiteY7" fmla="*/ 237946 h 602699"/>
              <a:gd name="connsiteX8" fmla="*/ 254106 w 475187"/>
              <a:gd name="connsiteY8" fmla="*/ 254469 h 602699"/>
              <a:gd name="connsiteX9" fmla="*/ 254106 w 475187"/>
              <a:gd name="connsiteY9" fmla="*/ 506437 h 602699"/>
              <a:gd name="connsiteX10" fmla="*/ 237594 w 475187"/>
              <a:gd name="connsiteY10" fmla="*/ 522960 h 602699"/>
              <a:gd name="connsiteX11" fmla="*/ 221081 w 475187"/>
              <a:gd name="connsiteY11" fmla="*/ 506437 h 602699"/>
              <a:gd name="connsiteX12" fmla="*/ 221081 w 475187"/>
              <a:gd name="connsiteY12" fmla="*/ 254469 h 602699"/>
              <a:gd name="connsiteX13" fmla="*/ 237594 w 475187"/>
              <a:gd name="connsiteY13" fmla="*/ 237946 h 602699"/>
              <a:gd name="connsiteX14" fmla="*/ 140814 w 475187"/>
              <a:gd name="connsiteY14" fmla="*/ 237946 h 602699"/>
              <a:gd name="connsiteX15" fmla="*/ 157361 w 475187"/>
              <a:gd name="connsiteY15" fmla="*/ 254469 h 602699"/>
              <a:gd name="connsiteX16" fmla="*/ 157361 w 475187"/>
              <a:gd name="connsiteY16" fmla="*/ 506437 h 602699"/>
              <a:gd name="connsiteX17" fmla="*/ 140814 w 475187"/>
              <a:gd name="connsiteY17" fmla="*/ 522960 h 602699"/>
              <a:gd name="connsiteX18" fmla="*/ 124266 w 475187"/>
              <a:gd name="connsiteY18" fmla="*/ 506437 h 602699"/>
              <a:gd name="connsiteX19" fmla="*/ 124266 w 475187"/>
              <a:gd name="connsiteY19" fmla="*/ 254469 h 602699"/>
              <a:gd name="connsiteX20" fmla="*/ 140814 w 475187"/>
              <a:gd name="connsiteY20" fmla="*/ 237946 h 602699"/>
              <a:gd name="connsiteX21" fmla="*/ 76606 w 475187"/>
              <a:gd name="connsiteY21" fmla="*/ 185204 h 602699"/>
              <a:gd name="connsiteX22" fmla="*/ 76606 w 475187"/>
              <a:gd name="connsiteY22" fmla="*/ 564039 h 602699"/>
              <a:gd name="connsiteX23" fmla="*/ 82231 w 475187"/>
              <a:gd name="connsiteY23" fmla="*/ 569656 h 602699"/>
              <a:gd name="connsiteX24" fmla="*/ 392956 w 475187"/>
              <a:gd name="connsiteY24" fmla="*/ 569656 h 602699"/>
              <a:gd name="connsiteX25" fmla="*/ 398416 w 475187"/>
              <a:gd name="connsiteY25" fmla="*/ 564039 h 602699"/>
              <a:gd name="connsiteX26" fmla="*/ 398416 w 475187"/>
              <a:gd name="connsiteY26" fmla="*/ 185204 h 602699"/>
              <a:gd name="connsiteX27" fmla="*/ 33091 w 475187"/>
              <a:gd name="connsiteY27" fmla="*/ 112676 h 602699"/>
              <a:gd name="connsiteX28" fmla="*/ 33091 w 475187"/>
              <a:gd name="connsiteY28" fmla="*/ 152162 h 602699"/>
              <a:gd name="connsiteX29" fmla="*/ 442096 w 475187"/>
              <a:gd name="connsiteY29" fmla="*/ 152162 h 602699"/>
              <a:gd name="connsiteX30" fmla="*/ 442096 w 475187"/>
              <a:gd name="connsiteY30" fmla="*/ 112676 h 602699"/>
              <a:gd name="connsiteX31" fmla="*/ 164959 w 475187"/>
              <a:gd name="connsiteY31" fmla="*/ 33043 h 602699"/>
              <a:gd name="connsiteX32" fmla="*/ 157348 w 475187"/>
              <a:gd name="connsiteY32" fmla="*/ 40808 h 602699"/>
              <a:gd name="connsiteX33" fmla="*/ 157348 w 475187"/>
              <a:gd name="connsiteY33" fmla="*/ 79633 h 602699"/>
              <a:gd name="connsiteX34" fmla="*/ 317839 w 475187"/>
              <a:gd name="connsiteY34" fmla="*/ 79633 h 602699"/>
              <a:gd name="connsiteX35" fmla="*/ 317839 w 475187"/>
              <a:gd name="connsiteY35" fmla="*/ 40808 h 602699"/>
              <a:gd name="connsiteX36" fmla="*/ 310228 w 475187"/>
              <a:gd name="connsiteY36" fmla="*/ 33043 h 602699"/>
              <a:gd name="connsiteX37" fmla="*/ 164959 w 475187"/>
              <a:gd name="connsiteY37" fmla="*/ 0 h 602699"/>
              <a:gd name="connsiteX38" fmla="*/ 310228 w 475187"/>
              <a:gd name="connsiteY38" fmla="*/ 0 h 602699"/>
              <a:gd name="connsiteX39" fmla="*/ 350930 w 475187"/>
              <a:gd name="connsiteY39" fmla="*/ 40808 h 602699"/>
              <a:gd name="connsiteX40" fmla="*/ 350930 w 475187"/>
              <a:gd name="connsiteY40" fmla="*/ 79633 h 602699"/>
              <a:gd name="connsiteX41" fmla="*/ 447556 w 475187"/>
              <a:gd name="connsiteY41" fmla="*/ 79633 h 602699"/>
              <a:gd name="connsiteX42" fmla="*/ 475187 w 475187"/>
              <a:gd name="connsiteY42" fmla="*/ 107224 h 602699"/>
              <a:gd name="connsiteX43" fmla="*/ 475187 w 475187"/>
              <a:gd name="connsiteY43" fmla="*/ 157614 h 602699"/>
              <a:gd name="connsiteX44" fmla="*/ 447556 w 475187"/>
              <a:gd name="connsiteY44" fmla="*/ 185204 h 602699"/>
              <a:gd name="connsiteX45" fmla="*/ 431507 w 475187"/>
              <a:gd name="connsiteY45" fmla="*/ 185204 h 602699"/>
              <a:gd name="connsiteX46" fmla="*/ 431507 w 475187"/>
              <a:gd name="connsiteY46" fmla="*/ 564039 h 602699"/>
              <a:gd name="connsiteX47" fmla="*/ 392956 w 475187"/>
              <a:gd name="connsiteY47" fmla="*/ 602699 h 602699"/>
              <a:gd name="connsiteX48" fmla="*/ 82231 w 475187"/>
              <a:gd name="connsiteY48" fmla="*/ 602699 h 602699"/>
              <a:gd name="connsiteX49" fmla="*/ 43515 w 475187"/>
              <a:gd name="connsiteY49" fmla="*/ 564039 h 602699"/>
              <a:gd name="connsiteX50" fmla="*/ 43515 w 475187"/>
              <a:gd name="connsiteY50" fmla="*/ 185204 h 602699"/>
              <a:gd name="connsiteX51" fmla="*/ 27631 w 475187"/>
              <a:gd name="connsiteY51" fmla="*/ 185204 h 602699"/>
              <a:gd name="connsiteX52" fmla="*/ 0 w 475187"/>
              <a:gd name="connsiteY52" fmla="*/ 157614 h 602699"/>
              <a:gd name="connsiteX53" fmla="*/ 0 w 475187"/>
              <a:gd name="connsiteY53" fmla="*/ 107224 h 602699"/>
              <a:gd name="connsiteX54" fmla="*/ 27631 w 475187"/>
              <a:gd name="connsiteY54" fmla="*/ 79633 h 602699"/>
              <a:gd name="connsiteX55" fmla="*/ 124257 w 475187"/>
              <a:gd name="connsiteY55" fmla="*/ 79633 h 602699"/>
              <a:gd name="connsiteX56" fmla="*/ 124257 w 475187"/>
              <a:gd name="connsiteY56" fmla="*/ 40808 h 602699"/>
              <a:gd name="connsiteX57" fmla="*/ 164959 w 475187"/>
              <a:gd name="connsiteY57" fmla="*/ 0 h 60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75187" h="602699">
                <a:moveTo>
                  <a:pt x="334374" y="237946"/>
                </a:moveTo>
                <a:cubicBezTo>
                  <a:pt x="343475" y="237946"/>
                  <a:pt x="350921" y="245216"/>
                  <a:pt x="350921" y="254469"/>
                </a:cubicBezTo>
                <a:lnTo>
                  <a:pt x="350921" y="506437"/>
                </a:lnTo>
                <a:cubicBezTo>
                  <a:pt x="350921" y="515525"/>
                  <a:pt x="343475" y="522960"/>
                  <a:pt x="334374" y="522960"/>
                </a:cubicBezTo>
                <a:cubicBezTo>
                  <a:pt x="325272" y="522960"/>
                  <a:pt x="317826" y="515525"/>
                  <a:pt x="317826" y="506437"/>
                </a:cubicBezTo>
                <a:lnTo>
                  <a:pt x="317826" y="254469"/>
                </a:lnTo>
                <a:cubicBezTo>
                  <a:pt x="317826" y="245216"/>
                  <a:pt x="325272" y="237946"/>
                  <a:pt x="334374" y="237946"/>
                </a:cubicBezTo>
                <a:close/>
                <a:moveTo>
                  <a:pt x="237594" y="237946"/>
                </a:moveTo>
                <a:cubicBezTo>
                  <a:pt x="246675" y="237946"/>
                  <a:pt x="254106" y="245216"/>
                  <a:pt x="254106" y="254469"/>
                </a:cubicBezTo>
                <a:lnTo>
                  <a:pt x="254106" y="506437"/>
                </a:lnTo>
                <a:cubicBezTo>
                  <a:pt x="254106" y="515525"/>
                  <a:pt x="246675" y="522960"/>
                  <a:pt x="237594" y="522960"/>
                </a:cubicBezTo>
                <a:cubicBezTo>
                  <a:pt x="228512" y="522960"/>
                  <a:pt x="221081" y="515525"/>
                  <a:pt x="221081" y="506437"/>
                </a:cubicBezTo>
                <a:lnTo>
                  <a:pt x="221081" y="254469"/>
                </a:lnTo>
                <a:cubicBezTo>
                  <a:pt x="221081" y="245216"/>
                  <a:pt x="228512" y="237946"/>
                  <a:pt x="237594" y="237946"/>
                </a:cubicBezTo>
                <a:close/>
                <a:moveTo>
                  <a:pt x="140814" y="237946"/>
                </a:moveTo>
                <a:cubicBezTo>
                  <a:pt x="149915" y="237946"/>
                  <a:pt x="157361" y="245216"/>
                  <a:pt x="157361" y="254469"/>
                </a:cubicBezTo>
                <a:lnTo>
                  <a:pt x="157361" y="506437"/>
                </a:lnTo>
                <a:cubicBezTo>
                  <a:pt x="157361" y="515525"/>
                  <a:pt x="149915" y="522960"/>
                  <a:pt x="140814" y="522960"/>
                </a:cubicBezTo>
                <a:cubicBezTo>
                  <a:pt x="131547" y="522960"/>
                  <a:pt x="124266" y="515525"/>
                  <a:pt x="124266" y="506437"/>
                </a:cubicBezTo>
                <a:lnTo>
                  <a:pt x="124266" y="254469"/>
                </a:lnTo>
                <a:cubicBezTo>
                  <a:pt x="124266" y="245216"/>
                  <a:pt x="131547" y="237946"/>
                  <a:pt x="140814" y="237946"/>
                </a:cubicBezTo>
                <a:close/>
                <a:moveTo>
                  <a:pt x="76606" y="185204"/>
                </a:moveTo>
                <a:lnTo>
                  <a:pt x="76606" y="564039"/>
                </a:lnTo>
                <a:cubicBezTo>
                  <a:pt x="76606" y="567178"/>
                  <a:pt x="79253" y="569656"/>
                  <a:pt x="82231" y="569656"/>
                </a:cubicBezTo>
                <a:lnTo>
                  <a:pt x="392956" y="569656"/>
                </a:lnTo>
                <a:cubicBezTo>
                  <a:pt x="395934" y="569656"/>
                  <a:pt x="398416" y="567178"/>
                  <a:pt x="398416" y="564039"/>
                </a:cubicBezTo>
                <a:lnTo>
                  <a:pt x="398416" y="185204"/>
                </a:lnTo>
                <a:close/>
                <a:moveTo>
                  <a:pt x="33091" y="112676"/>
                </a:moveTo>
                <a:lnTo>
                  <a:pt x="33091" y="152162"/>
                </a:lnTo>
                <a:lnTo>
                  <a:pt x="442096" y="152162"/>
                </a:lnTo>
                <a:lnTo>
                  <a:pt x="442096" y="112676"/>
                </a:lnTo>
                <a:close/>
                <a:moveTo>
                  <a:pt x="164959" y="33043"/>
                </a:moveTo>
                <a:cubicBezTo>
                  <a:pt x="160822" y="33043"/>
                  <a:pt x="157348" y="36512"/>
                  <a:pt x="157348" y="40808"/>
                </a:cubicBezTo>
                <a:lnTo>
                  <a:pt x="157348" y="79633"/>
                </a:lnTo>
                <a:lnTo>
                  <a:pt x="317839" y="79633"/>
                </a:lnTo>
                <a:lnTo>
                  <a:pt x="317839" y="40808"/>
                </a:lnTo>
                <a:cubicBezTo>
                  <a:pt x="317839" y="36512"/>
                  <a:pt x="314365" y="33043"/>
                  <a:pt x="310228" y="33043"/>
                </a:cubicBezTo>
                <a:close/>
                <a:moveTo>
                  <a:pt x="164959" y="0"/>
                </a:moveTo>
                <a:lnTo>
                  <a:pt x="310228" y="0"/>
                </a:lnTo>
                <a:cubicBezTo>
                  <a:pt x="332730" y="0"/>
                  <a:pt x="350930" y="18339"/>
                  <a:pt x="350930" y="40808"/>
                </a:cubicBezTo>
                <a:lnTo>
                  <a:pt x="350930" y="79633"/>
                </a:lnTo>
                <a:lnTo>
                  <a:pt x="447556" y="79633"/>
                </a:lnTo>
                <a:cubicBezTo>
                  <a:pt x="462778" y="79633"/>
                  <a:pt x="475187" y="92024"/>
                  <a:pt x="475187" y="107224"/>
                </a:cubicBezTo>
                <a:lnTo>
                  <a:pt x="475187" y="157614"/>
                </a:lnTo>
                <a:cubicBezTo>
                  <a:pt x="475187" y="172813"/>
                  <a:pt x="462778" y="185204"/>
                  <a:pt x="447556" y="185204"/>
                </a:cubicBezTo>
                <a:lnTo>
                  <a:pt x="431507" y="185204"/>
                </a:lnTo>
                <a:lnTo>
                  <a:pt x="431507" y="564039"/>
                </a:lnTo>
                <a:cubicBezTo>
                  <a:pt x="431507" y="585352"/>
                  <a:pt x="414300" y="602699"/>
                  <a:pt x="392956" y="602699"/>
                </a:cubicBezTo>
                <a:lnTo>
                  <a:pt x="82231" y="602699"/>
                </a:lnTo>
                <a:cubicBezTo>
                  <a:pt x="60887" y="602699"/>
                  <a:pt x="43515" y="585352"/>
                  <a:pt x="43515" y="564039"/>
                </a:cubicBezTo>
                <a:lnTo>
                  <a:pt x="43515" y="185204"/>
                </a:lnTo>
                <a:lnTo>
                  <a:pt x="27631" y="185204"/>
                </a:lnTo>
                <a:cubicBezTo>
                  <a:pt x="12409" y="185204"/>
                  <a:pt x="0" y="172813"/>
                  <a:pt x="0" y="157614"/>
                </a:cubicBezTo>
                <a:lnTo>
                  <a:pt x="0" y="107224"/>
                </a:lnTo>
                <a:cubicBezTo>
                  <a:pt x="0" y="92024"/>
                  <a:pt x="12409" y="79633"/>
                  <a:pt x="27631" y="79633"/>
                </a:cubicBezTo>
                <a:lnTo>
                  <a:pt x="124257" y="79633"/>
                </a:lnTo>
                <a:lnTo>
                  <a:pt x="124257" y="40808"/>
                </a:lnTo>
                <a:cubicBezTo>
                  <a:pt x="124257" y="18339"/>
                  <a:pt x="142457" y="0"/>
                  <a:pt x="164959" y="0"/>
                </a:cubicBezTo>
                <a:close/>
              </a:path>
            </a:pathLst>
          </a:custGeom>
          <a:solidFill>
            <a:srgbClr val="74C367"/>
          </a:solidFill>
          <a:ln>
            <a:noFill/>
          </a:ln>
        </p:spPr>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631190" y="381635"/>
            <a:ext cx="6753860" cy="599440"/>
          </a:xfrm>
          <a:prstGeom prst="rect">
            <a:avLst/>
          </a:prstGeom>
          <a:noFill/>
        </p:spPr>
        <p:txBody>
          <a:bodyPr wrap="square" rtlCol="0">
            <a:normAutofit lnSpcReduction="10000"/>
          </a:bodyPr>
          <a:p>
            <a:pPr marL="0" marR="0" lvl="0" indent="0" algn="l" defTabSz="914400" rtl="0" eaLnBrk="1" fontAlgn="auto" latinLnBrk="0" hangingPunct="1">
              <a:lnSpc>
                <a:spcPct val="120000"/>
              </a:lnSpc>
              <a:buClrTx/>
              <a:buSzTx/>
              <a:buFontTx/>
              <a:buNone/>
              <a:defRPr/>
            </a:pPr>
            <a:r>
              <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2022高校毕业生创业补贴汇总</a:t>
            </a:r>
            <a:endPar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8" name="Freeform 17"/>
          <p:cNvSpPr/>
          <p:nvPr>
            <p:custDataLst>
              <p:tags r:id="rId2"/>
            </p:custDataLst>
          </p:nvPr>
        </p:nvSpPr>
        <p:spPr>
          <a:xfrm>
            <a:off x="10279380" y="676910"/>
            <a:ext cx="973455" cy="186055"/>
          </a:xfrm>
          <a:custGeom>
            <a:avLst/>
            <a:gdLst/>
            <a:ahLst/>
            <a:cxnLst/>
            <a:rect l="l" t="t" r="r" b="b"/>
            <a:pathLst>
              <a:path w="1761487" h="261248">
                <a:moveTo>
                  <a:pt x="1637853" y="0"/>
                </a:moveTo>
                <a:lnTo>
                  <a:pt x="1761487" y="130905"/>
                </a:lnTo>
                <a:lnTo>
                  <a:pt x="1637853" y="261248"/>
                </a:lnTo>
                <a:lnTo>
                  <a:pt x="1600200" y="221920"/>
                </a:lnTo>
                <a:lnTo>
                  <a:pt x="1687306" y="130905"/>
                </a:lnTo>
                <a:lnTo>
                  <a:pt x="1600200" y="38767"/>
                </a:lnTo>
                <a:close/>
                <a:moveTo>
                  <a:pt x="1371153" y="0"/>
                </a:moveTo>
                <a:lnTo>
                  <a:pt x="1494787" y="130905"/>
                </a:lnTo>
                <a:lnTo>
                  <a:pt x="1371153" y="261248"/>
                </a:lnTo>
                <a:lnTo>
                  <a:pt x="1333500" y="221920"/>
                </a:lnTo>
                <a:lnTo>
                  <a:pt x="1420606" y="130905"/>
                </a:lnTo>
                <a:lnTo>
                  <a:pt x="1333500" y="38767"/>
                </a:lnTo>
                <a:close/>
                <a:moveTo>
                  <a:pt x="1104453" y="0"/>
                </a:moveTo>
                <a:lnTo>
                  <a:pt x="1228087" y="130905"/>
                </a:lnTo>
                <a:lnTo>
                  <a:pt x="1104453" y="261248"/>
                </a:lnTo>
                <a:lnTo>
                  <a:pt x="1066800" y="221920"/>
                </a:lnTo>
                <a:lnTo>
                  <a:pt x="1153907" y="130905"/>
                </a:lnTo>
                <a:lnTo>
                  <a:pt x="1066800" y="38767"/>
                </a:lnTo>
                <a:close/>
                <a:moveTo>
                  <a:pt x="837753" y="0"/>
                </a:moveTo>
                <a:lnTo>
                  <a:pt x="961387" y="130905"/>
                </a:lnTo>
                <a:lnTo>
                  <a:pt x="837753" y="261248"/>
                </a:lnTo>
                <a:lnTo>
                  <a:pt x="800100" y="221920"/>
                </a:lnTo>
                <a:lnTo>
                  <a:pt x="887206" y="130905"/>
                </a:lnTo>
                <a:lnTo>
                  <a:pt x="800100" y="38767"/>
                </a:lnTo>
                <a:close/>
                <a:moveTo>
                  <a:pt x="571053" y="0"/>
                </a:moveTo>
                <a:lnTo>
                  <a:pt x="694687" y="130905"/>
                </a:lnTo>
                <a:lnTo>
                  <a:pt x="571053" y="261248"/>
                </a:lnTo>
                <a:lnTo>
                  <a:pt x="533400" y="221920"/>
                </a:lnTo>
                <a:lnTo>
                  <a:pt x="620506" y="130905"/>
                </a:lnTo>
                <a:lnTo>
                  <a:pt x="533400" y="38767"/>
                </a:lnTo>
                <a:close/>
                <a:moveTo>
                  <a:pt x="304352" y="0"/>
                </a:moveTo>
                <a:lnTo>
                  <a:pt x="427987" y="130905"/>
                </a:lnTo>
                <a:lnTo>
                  <a:pt x="304352" y="261248"/>
                </a:lnTo>
                <a:lnTo>
                  <a:pt x="266700" y="221920"/>
                </a:lnTo>
                <a:lnTo>
                  <a:pt x="353806" y="130905"/>
                </a:lnTo>
                <a:lnTo>
                  <a:pt x="266700" y="38767"/>
                </a:lnTo>
                <a:close/>
                <a:moveTo>
                  <a:pt x="37652" y="0"/>
                </a:moveTo>
                <a:lnTo>
                  <a:pt x="161287" y="130905"/>
                </a:lnTo>
                <a:lnTo>
                  <a:pt x="37652" y="261248"/>
                </a:lnTo>
                <a:lnTo>
                  <a:pt x="0" y="221920"/>
                </a:lnTo>
                <a:lnTo>
                  <a:pt x="87106" y="130905"/>
                </a:lnTo>
                <a:lnTo>
                  <a:pt x="0" y="38767"/>
                </a:lnTo>
                <a:close/>
              </a:path>
            </a:pathLst>
          </a:cu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40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2" name="组合 11"/>
          <p:cNvGrpSpPr/>
          <p:nvPr/>
        </p:nvGrpSpPr>
        <p:grpSpPr>
          <a:xfrm>
            <a:off x="9525" y="1285875"/>
            <a:ext cx="12200890" cy="1079500"/>
            <a:chOff x="0" y="2399"/>
            <a:chExt cx="19214" cy="1700"/>
          </a:xfrm>
        </p:grpSpPr>
        <p:sp>
          <p:nvSpPr>
            <p:cNvPr id="3" name="矩形 2"/>
            <p:cNvSpPr/>
            <p:nvPr>
              <p:custDataLst>
                <p:tags r:id="rId3"/>
              </p:custDataLst>
            </p:nvPr>
          </p:nvSpPr>
          <p:spPr>
            <a:xfrm>
              <a:off x="0" y="2399"/>
              <a:ext cx="16044" cy="1701"/>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9" name="Rectangle 10"/>
            <p:cNvSpPr/>
            <p:nvPr>
              <p:custDataLst>
                <p:tags r:id="rId4"/>
              </p:custDataLst>
            </p:nvPr>
          </p:nvSpPr>
          <p:spPr>
            <a:xfrm>
              <a:off x="15984" y="2399"/>
              <a:ext cx="3231" cy="1701"/>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0" name="Isosceles Triangle 11"/>
            <p:cNvSpPr/>
            <p:nvPr>
              <p:custDataLst>
                <p:tags r:id="rId5"/>
              </p:custDataLst>
            </p:nvPr>
          </p:nvSpPr>
          <p:spPr>
            <a:xfrm rot="16200000">
              <a:off x="14913" y="3026"/>
              <a:ext cx="1701" cy="446"/>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6"/>
              </p:custDataLst>
            </p:nvPr>
          </p:nvSpPr>
          <p:spPr>
            <a:xfrm>
              <a:off x="16302" y="2675"/>
              <a:ext cx="2325" cy="1150"/>
            </a:xfrm>
            <a:prstGeom prst="rect">
              <a:avLst/>
            </a:prstGeom>
            <a:noFill/>
          </p:spPr>
          <p:txBody>
            <a:bodyPr wrap="square" rtlCol="0" anchor="ctr" anchorCtr="1">
              <a:normAutofit/>
            </a:bodyPr>
            <a:p>
              <a:pPr marL="0" marR="0" lvl="0" indent="0" algn="ctr" defTabSz="914400" rtl="0" eaLnBrk="1" fontAlgn="auto" latinLnBrk="0" hangingPunct="1">
                <a:lnSpc>
                  <a:spcPct val="120000"/>
                </a:lnSpc>
                <a:buClrTx/>
                <a:buSzTx/>
                <a:buFontTx/>
                <a:buNone/>
                <a:defRPr/>
              </a:pPr>
              <a:r>
                <a:rPr kumimoji="0" lang="zh-CN" altLang="en-US" sz="14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1.大学生创业补贴</a:t>
              </a:r>
              <a:endParaRPr kumimoji="0" lang="zh-CN" altLang="en-US" sz="14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7"/>
              </p:custDataLst>
            </p:nvPr>
          </p:nvSpPr>
          <p:spPr>
            <a:xfrm>
              <a:off x="873" y="2653"/>
              <a:ext cx="14173" cy="1193"/>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sz="1400"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每个创业实体或创业项目补贴标准为1万元。大学生可同时申报创业项目补贴和创业实体补贴，每人只能申报并享受一次，其中创业项目不得超过10个，创业实体只能为1个。</a:t>
              </a:r>
              <a:endParaRPr kumimoji="0" lang="zh-CN" altLang="en-US" sz="1400"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8" name="组合 7"/>
          <p:cNvGrpSpPr/>
          <p:nvPr/>
        </p:nvGrpSpPr>
        <p:grpSpPr>
          <a:xfrm>
            <a:off x="9525" y="2340610"/>
            <a:ext cx="12194540" cy="1079500"/>
            <a:chOff x="0" y="3738"/>
            <a:chExt cx="19204" cy="1700"/>
          </a:xfrm>
        </p:grpSpPr>
        <p:sp>
          <p:nvSpPr>
            <p:cNvPr id="48" name="矩形 47"/>
            <p:cNvSpPr/>
            <p:nvPr>
              <p:custDataLst>
                <p:tags r:id="rId8"/>
              </p:custDataLst>
            </p:nvPr>
          </p:nvSpPr>
          <p:spPr>
            <a:xfrm>
              <a:off x="0" y="3738"/>
              <a:ext cx="15985" cy="1701"/>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Rectangle 9"/>
            <p:cNvSpPr/>
            <p:nvPr>
              <p:custDataLst>
                <p:tags r:id="rId9"/>
              </p:custDataLst>
            </p:nvPr>
          </p:nvSpPr>
          <p:spPr>
            <a:xfrm>
              <a:off x="15984" y="3738"/>
              <a:ext cx="3220" cy="1701"/>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6" name="Isosceles Triangle 12"/>
            <p:cNvSpPr/>
            <p:nvPr>
              <p:custDataLst>
                <p:tags r:id="rId10"/>
              </p:custDataLst>
            </p:nvPr>
          </p:nvSpPr>
          <p:spPr>
            <a:xfrm rot="16200000">
              <a:off x="14913" y="4365"/>
              <a:ext cx="1701" cy="446"/>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1"/>
              </p:custDataLst>
            </p:nvPr>
          </p:nvSpPr>
          <p:spPr>
            <a:xfrm>
              <a:off x="16302" y="4009"/>
              <a:ext cx="2325" cy="1159"/>
            </a:xfrm>
            <a:prstGeom prst="rect">
              <a:avLst/>
            </a:prstGeom>
            <a:noFill/>
          </p:spPr>
          <p:txBody>
            <a:bodyPr wrap="square" rtlCol="0" anchor="ctr" anchorCtr="1">
              <a:normAutofit/>
            </a:bodyPr>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　2.创业吸纳就业奖励</a:t>
              </a:r>
              <a:endParaRPr kumimoji="0" lang="zh-CN" altLang="en-US" sz="14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12"/>
              </p:custDataLst>
            </p:nvPr>
          </p:nvSpPr>
          <p:spPr>
            <a:xfrm>
              <a:off x="873" y="3992"/>
              <a:ext cx="14173" cy="1193"/>
            </a:xfrm>
            <a:prstGeom prst="rect">
              <a:avLst/>
            </a:prstGeom>
            <a:noFill/>
          </p:spPr>
          <p:txBody>
            <a:bodyPr wrap="square" rtlCol="0" anchor="ctr">
              <a:noAutofit/>
            </a:bodyPr>
            <a:p>
              <a:pPr marL="0" marR="0" lvl="0" indent="0" algn="just" defTabSz="914400" rtl="0" eaLnBrk="1" fontAlgn="auto" latinLnBrk="0" hangingPunct="1">
                <a:lnSpc>
                  <a:spcPct val="120000"/>
                </a:lnSpc>
                <a:buClrTx/>
                <a:buSzTx/>
                <a:buFontTx/>
                <a:buNone/>
                <a:defRPr/>
              </a:pPr>
              <a:r>
                <a:rPr kumimoji="0" lang="zh-CN" altLang="en-US" sz="1400"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大学生创业实体吸纳城乡劳动者就业并与之签订1年以上期限劳动合同、按规定缴纳社会保险费的，按其吸纳就业人数给予一次性创业吸纳就业奖励。招用3人(含3人)以下的按每人2000元给予奖励，招用3人以上的每增加1人给予3000元奖励，总额最高不超过10万元。</a:t>
              </a:r>
              <a:endParaRPr kumimoji="0" lang="zh-CN" altLang="en-US" sz="1400"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6" name="矩形 5"/>
          <p:cNvSpPr/>
          <p:nvPr>
            <p:custDataLst>
              <p:tags r:id="rId13"/>
            </p:custDataLst>
          </p:nvPr>
        </p:nvSpPr>
        <p:spPr>
          <a:xfrm>
            <a:off x="0" y="266663"/>
            <a:ext cx="101600" cy="1006628"/>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9" name="组合 8"/>
          <p:cNvGrpSpPr/>
          <p:nvPr/>
        </p:nvGrpSpPr>
        <p:grpSpPr>
          <a:xfrm>
            <a:off x="9525" y="3395345"/>
            <a:ext cx="12194540" cy="1079500"/>
            <a:chOff x="0" y="5614"/>
            <a:chExt cx="19204" cy="1700"/>
          </a:xfrm>
        </p:grpSpPr>
        <p:sp>
          <p:nvSpPr>
            <p:cNvPr id="27" name="矩形 26"/>
            <p:cNvSpPr/>
            <p:nvPr>
              <p:custDataLst>
                <p:tags r:id="rId14"/>
              </p:custDataLst>
            </p:nvPr>
          </p:nvSpPr>
          <p:spPr>
            <a:xfrm>
              <a:off x="0" y="5614"/>
              <a:ext cx="15983" cy="1701"/>
            </a:xfrm>
            <a:prstGeom prst="rect">
              <a:avLst/>
            </a:prstGeom>
            <a:solidFill>
              <a:srgbClr val="1AA3A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Rectangle 10"/>
            <p:cNvSpPr/>
            <p:nvPr>
              <p:custDataLst>
                <p:tags r:id="rId15"/>
              </p:custDataLst>
            </p:nvPr>
          </p:nvSpPr>
          <p:spPr>
            <a:xfrm>
              <a:off x="15984" y="5614"/>
              <a:ext cx="3220" cy="1701"/>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Isosceles Triangle 11"/>
            <p:cNvSpPr/>
            <p:nvPr>
              <p:custDataLst>
                <p:tags r:id="rId16"/>
              </p:custDataLst>
            </p:nvPr>
          </p:nvSpPr>
          <p:spPr>
            <a:xfrm rot="16200000">
              <a:off x="14913" y="6241"/>
              <a:ext cx="1701" cy="446"/>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17"/>
              </p:custDataLst>
            </p:nvPr>
          </p:nvSpPr>
          <p:spPr>
            <a:xfrm>
              <a:off x="16302" y="5890"/>
              <a:ext cx="2325" cy="1150"/>
            </a:xfrm>
            <a:prstGeom prst="rect">
              <a:avLst/>
            </a:prstGeom>
            <a:noFill/>
          </p:spPr>
          <p:txBody>
            <a:bodyPr wrap="square" rtlCol="0" anchor="ctr" anchorCtr="1">
              <a:normAutofit/>
            </a:bodyPr>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3.创业培训补贴</a:t>
              </a:r>
              <a:endParaRPr kumimoji="0" lang="zh-CN" altLang="en-US" sz="14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8"/>
              </p:custDataLst>
            </p:nvPr>
          </p:nvSpPr>
          <p:spPr>
            <a:xfrm>
              <a:off x="873" y="5868"/>
              <a:ext cx="14173" cy="1193"/>
            </a:xfrm>
            <a:prstGeom prst="rect">
              <a:avLst/>
            </a:prstGeom>
            <a:noFill/>
          </p:spPr>
          <p:txBody>
            <a:bodyPr wrap="square" rtlCol="0" anchor="ctr">
              <a:noAutofit/>
            </a:bodyPr>
            <a:p>
              <a:pPr marL="0" marR="0" lvl="0" indent="0" algn="l" defTabSz="914400" rtl="0" eaLnBrk="1" fontAlgn="auto" latinLnBrk="0" hangingPunct="1">
                <a:lnSpc>
                  <a:spcPct val="120000"/>
                </a:lnSpc>
                <a:buClrTx/>
                <a:buSzTx/>
                <a:buFontTx/>
                <a:buNone/>
                <a:defRPr/>
              </a:pPr>
              <a:r>
                <a:rPr kumimoji="0" lang="zh-CN" altLang="en-US" sz="1400"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大学生可在常住地(在校生可在就读高校)参加创业培训并取得培训合格证的，可享受培训补贴。在校大学生可以利用周末、节假日和晚自习等时间，在40天内完成规定的培训内容。</a:t>
              </a:r>
              <a:endParaRPr kumimoji="0" lang="zh-CN" altLang="en-US" sz="1400"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10" name="组合 9"/>
          <p:cNvGrpSpPr/>
          <p:nvPr/>
        </p:nvGrpSpPr>
        <p:grpSpPr>
          <a:xfrm>
            <a:off x="9525" y="4450080"/>
            <a:ext cx="12194540" cy="1079500"/>
            <a:chOff x="0" y="7240"/>
            <a:chExt cx="19204" cy="1700"/>
          </a:xfrm>
        </p:grpSpPr>
        <p:sp>
          <p:nvSpPr>
            <p:cNvPr id="26" name="矩形 25"/>
            <p:cNvSpPr/>
            <p:nvPr>
              <p:custDataLst>
                <p:tags r:id="rId19"/>
              </p:custDataLst>
            </p:nvPr>
          </p:nvSpPr>
          <p:spPr>
            <a:xfrm>
              <a:off x="0" y="7240"/>
              <a:ext cx="15984" cy="1701"/>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Rectangle 9"/>
            <p:cNvSpPr/>
            <p:nvPr>
              <p:custDataLst>
                <p:tags r:id="rId20"/>
              </p:custDataLst>
            </p:nvPr>
          </p:nvSpPr>
          <p:spPr>
            <a:xfrm>
              <a:off x="15984" y="7240"/>
              <a:ext cx="3220" cy="1701"/>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Isosceles Triangle 12"/>
            <p:cNvSpPr/>
            <p:nvPr>
              <p:custDataLst>
                <p:tags r:id="rId21"/>
              </p:custDataLst>
            </p:nvPr>
          </p:nvSpPr>
          <p:spPr>
            <a:xfrm rot="16200000">
              <a:off x="14913" y="7867"/>
              <a:ext cx="1701" cy="446"/>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22"/>
              </p:custDataLst>
            </p:nvPr>
          </p:nvSpPr>
          <p:spPr>
            <a:xfrm>
              <a:off x="16302" y="7511"/>
              <a:ext cx="2325" cy="1159"/>
            </a:xfrm>
            <a:prstGeom prst="rect">
              <a:avLst/>
            </a:prstGeom>
            <a:noFill/>
          </p:spPr>
          <p:txBody>
            <a:bodyPr wrap="square" rtlCol="0" anchor="ctr" anchorCtr="1">
              <a:noAutofit/>
            </a:bodyPr>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　4.在校大学生创业担保贷款</a:t>
              </a:r>
              <a:endParaRPr kumimoji="0" lang="zh-CN" altLang="en-US" sz="14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23"/>
              </p:custDataLst>
            </p:nvPr>
          </p:nvSpPr>
          <p:spPr>
            <a:xfrm>
              <a:off x="873" y="7494"/>
              <a:ext cx="14173" cy="1193"/>
            </a:xfrm>
            <a:prstGeom prst="rect">
              <a:avLst/>
            </a:prstGeom>
            <a:noFill/>
          </p:spPr>
          <p:txBody>
            <a:bodyPr wrap="square" rtlCol="0" anchor="ctr">
              <a:noAutofit/>
            </a:bodyPr>
            <a:p>
              <a:pPr marL="0" marR="0" lvl="0" indent="0" algn="l" defTabSz="914400" rtl="0" eaLnBrk="1" fontAlgn="auto" latinLnBrk="0" hangingPunct="1">
                <a:lnSpc>
                  <a:spcPct val="120000"/>
                </a:lnSpc>
                <a:buClrTx/>
                <a:buSzTx/>
                <a:buFontTx/>
                <a:buNone/>
                <a:defRPr/>
              </a:pPr>
              <a:r>
                <a:rPr kumimoji="0" lang="zh-CN" altLang="en-US" sz="1400"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创办创业实体(不含“网店”和农业职业经理人)的在蓉高校大学生，在按规定获得额度不超过10万元、期限不超过2年的创业担保贷款后，可向其就读高校所在的区(市)县人社部门申请贴息。</a:t>
              </a:r>
              <a:endParaRPr kumimoji="0" lang="zh-CN" altLang="en-US" sz="1400"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11" name="组合 10"/>
          <p:cNvGrpSpPr/>
          <p:nvPr/>
        </p:nvGrpSpPr>
        <p:grpSpPr>
          <a:xfrm>
            <a:off x="9525" y="5504815"/>
            <a:ext cx="12194540" cy="1079500"/>
            <a:chOff x="0" y="8848"/>
            <a:chExt cx="19204" cy="1700"/>
          </a:xfrm>
        </p:grpSpPr>
        <p:sp>
          <p:nvSpPr>
            <p:cNvPr id="41" name="矩形 40"/>
            <p:cNvSpPr/>
            <p:nvPr>
              <p:custDataLst>
                <p:tags r:id="rId24"/>
              </p:custDataLst>
            </p:nvPr>
          </p:nvSpPr>
          <p:spPr>
            <a:xfrm>
              <a:off x="0" y="8848"/>
              <a:ext cx="15985" cy="1701"/>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Rectangle 10"/>
            <p:cNvSpPr/>
            <p:nvPr>
              <p:custDataLst>
                <p:tags r:id="rId25"/>
              </p:custDataLst>
            </p:nvPr>
          </p:nvSpPr>
          <p:spPr>
            <a:xfrm>
              <a:off x="15984" y="8848"/>
              <a:ext cx="3220" cy="1701"/>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Isosceles Triangle 11"/>
            <p:cNvSpPr/>
            <p:nvPr>
              <p:custDataLst>
                <p:tags r:id="rId26"/>
              </p:custDataLst>
            </p:nvPr>
          </p:nvSpPr>
          <p:spPr>
            <a:xfrm rot="16200000">
              <a:off x="14913" y="9475"/>
              <a:ext cx="1701" cy="446"/>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7" name="文本框 46"/>
            <p:cNvSpPr txBox="1"/>
            <p:nvPr>
              <p:custDataLst>
                <p:tags r:id="rId27"/>
              </p:custDataLst>
            </p:nvPr>
          </p:nvSpPr>
          <p:spPr>
            <a:xfrm>
              <a:off x="16302" y="9124"/>
              <a:ext cx="2325" cy="1150"/>
            </a:xfrm>
            <a:prstGeom prst="rect">
              <a:avLst/>
            </a:prstGeom>
            <a:noFill/>
          </p:spPr>
          <p:txBody>
            <a:bodyPr wrap="square" rtlCol="0" anchor="ctr" anchorCtr="1">
              <a:noAutofit/>
            </a:bodyPr>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5.高校毕业生创业担保贷款贴息</a:t>
              </a:r>
              <a:endParaRPr kumimoji="0" lang="zh-CN" altLang="en-US" sz="1400"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8"/>
              </p:custDataLst>
            </p:nvPr>
          </p:nvSpPr>
          <p:spPr>
            <a:xfrm>
              <a:off x="873" y="9102"/>
              <a:ext cx="14173" cy="1193"/>
            </a:xfrm>
            <a:prstGeom prst="rect">
              <a:avLst/>
            </a:prstGeom>
            <a:noFill/>
          </p:spPr>
          <p:txBody>
            <a:bodyPr wrap="square" rtlCol="0" anchor="ctr">
              <a:normAutofit/>
            </a:bodyPr>
            <a:p>
              <a:pPr marL="0" marR="0" lvl="0" indent="0" algn="l" defTabSz="914400" rtl="0" eaLnBrk="1" fontAlgn="auto" latinLnBrk="0" hangingPunct="1">
                <a:lnSpc>
                  <a:spcPct val="120000"/>
                </a:lnSpc>
                <a:buClrTx/>
                <a:buSzTx/>
                <a:buFontTx/>
                <a:buNone/>
                <a:defRPr/>
              </a:pPr>
              <a:r>
                <a:rPr kumimoji="0" lang="zh-CN" altLang="en-US" sz="1400"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毕业5年内的普通高校毕业生、留学回国学生和服务期满5年内的大学生村官可申请最高额度为20万元的个人创业担保贷款</a:t>
              </a:r>
              <a:endParaRPr kumimoji="0" lang="zh-CN" altLang="en-US" sz="1400"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等腰三角形 103"/>
          <p:cNvSpPr/>
          <p:nvPr>
            <p:custDataLst>
              <p:tags r:id="rId1"/>
            </p:custDataLst>
          </p:nvPr>
        </p:nvSpPr>
        <p:spPr>
          <a:xfrm rot="10800000" flipV="1">
            <a:off x="2611624" y="4325199"/>
            <a:ext cx="707066" cy="241126"/>
          </a:xfrm>
          <a:prstGeom prst="triangle">
            <a:avLst>
              <a:gd name="adj" fmla="val 0"/>
            </a:avLst>
          </a:prstGeom>
          <a:solidFill>
            <a:srgbClr val="7AC2C7">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3" name="等腰三角形 112"/>
          <p:cNvSpPr/>
          <p:nvPr>
            <p:custDataLst>
              <p:tags r:id="rId2"/>
            </p:custDataLst>
          </p:nvPr>
        </p:nvSpPr>
        <p:spPr>
          <a:xfrm rot="10800000" flipV="1">
            <a:off x="6190844" y="4325199"/>
            <a:ext cx="707066" cy="241126"/>
          </a:xfrm>
          <a:prstGeom prst="triangle">
            <a:avLst>
              <a:gd name="adj" fmla="val 0"/>
            </a:avLst>
          </a:prstGeom>
          <a:solidFill>
            <a:srgbClr val="6BC0A7">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 name="直接连接符 1"/>
          <p:cNvCxnSpPr/>
          <p:nvPr>
            <p:custDataLst>
              <p:tags r:id="rId3"/>
            </p:custDataLst>
          </p:nvPr>
        </p:nvCxnSpPr>
        <p:spPr>
          <a:xfrm>
            <a:off x="822014" y="3927137"/>
            <a:ext cx="10493686"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3" name="矩形 2"/>
          <p:cNvSpPr/>
          <p:nvPr>
            <p:custDataLst>
              <p:tags r:id="rId4"/>
            </p:custDataLst>
          </p:nvPr>
        </p:nvSpPr>
        <p:spPr>
          <a:xfrm>
            <a:off x="825461" y="2025507"/>
            <a:ext cx="3270289" cy="1251350"/>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51" name="等腰三角形 50"/>
          <p:cNvSpPr/>
          <p:nvPr>
            <p:custDataLst>
              <p:tags r:id="rId5"/>
            </p:custDataLst>
          </p:nvPr>
        </p:nvSpPr>
        <p:spPr>
          <a:xfrm rot="10800000">
            <a:off x="822014" y="3276857"/>
            <a:ext cx="707066" cy="241126"/>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2" name="矩形 51"/>
          <p:cNvSpPr/>
          <p:nvPr>
            <p:custDataLst>
              <p:tags r:id="rId6"/>
            </p:custDataLst>
          </p:nvPr>
        </p:nvSpPr>
        <p:spPr>
          <a:xfrm>
            <a:off x="881729" y="2286916"/>
            <a:ext cx="3157753" cy="728533"/>
          </a:xfrm>
          <a:prstGeom prst="rect">
            <a:avLst/>
          </a:prstGeom>
        </p:spPr>
        <p:txBody>
          <a:bodyPr wrap="square" anchor="ctr">
            <a:normAutofit/>
          </a:bodyPr>
          <a:lstStyle/>
          <a:p>
            <a:pPr algn="ctr">
              <a:lnSpc>
                <a:spcPct val="120000"/>
              </a:lnSpc>
            </a:pPr>
            <a:r>
              <a:rPr lang="zh-CN" altLang="en-US" sz="2000" b="1">
                <a:solidFill>
                  <a:schemeClr val="bg1"/>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rPr>
              <a:t>（一）生存重于发展原则</a:t>
            </a:r>
            <a:endParaRPr lang="zh-CN" altLang="en-US" sz="2000" b="1">
              <a:solidFill>
                <a:schemeClr val="bg1"/>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endParaRPr>
          </a:p>
        </p:txBody>
      </p:sp>
      <p:sp>
        <p:nvSpPr>
          <p:cNvPr id="53" name="椭圆 52"/>
          <p:cNvSpPr/>
          <p:nvPr>
            <p:custDataLst>
              <p:tags r:id="rId7"/>
            </p:custDataLst>
          </p:nvPr>
        </p:nvSpPr>
        <p:spPr>
          <a:xfrm>
            <a:off x="1345723" y="3743781"/>
            <a:ext cx="366713" cy="366713"/>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45000" lnSpcReduction="20000"/>
          </a:bodyPr>
          <a:lstStyle/>
          <a:p>
            <a:pPr algn="ctr">
              <a:lnSpc>
                <a:spcPct val="140000"/>
              </a:lnSpc>
            </a:pPr>
            <a:endParaRPr lang="zh-CN" altLang="en-US" dirty="0">
              <a:solidFill>
                <a:srgbClr val="FEFFFF"/>
              </a:solidFill>
              <a:latin typeface="Arial" panose="020B0604020202020204" pitchFamily="34" charset="0"/>
              <a:ea typeface="微软雅黑" panose="020B0503020204020204" charset="-122"/>
              <a:sym typeface="Arial" panose="020B0604020202020204" pitchFamily="34" charset="0"/>
            </a:endParaRPr>
          </a:p>
        </p:txBody>
      </p:sp>
      <p:sp>
        <p:nvSpPr>
          <p:cNvPr id="54" name="文本框 53"/>
          <p:cNvSpPr txBox="1"/>
          <p:nvPr>
            <p:custDataLst>
              <p:tags r:id="rId8"/>
            </p:custDataLst>
          </p:nvPr>
        </p:nvSpPr>
        <p:spPr>
          <a:xfrm>
            <a:off x="1359802" y="3730032"/>
            <a:ext cx="338554" cy="394210"/>
          </a:xfrm>
          <a:prstGeom prst="rect">
            <a:avLst/>
          </a:prstGeom>
          <a:noFill/>
        </p:spPr>
        <p:txBody>
          <a:bodyPr wrap="square" rtlCol="0">
            <a:normAutofit lnSpcReduction="10000"/>
          </a:body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9"/>
            </p:custDataLst>
          </p:nvPr>
        </p:nvSpPr>
        <p:spPr>
          <a:xfrm>
            <a:off x="4404681" y="2025507"/>
            <a:ext cx="3270289" cy="1251350"/>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56" name="等腰三角形 55"/>
          <p:cNvSpPr/>
          <p:nvPr>
            <p:custDataLst>
              <p:tags r:id="rId10"/>
            </p:custDataLst>
          </p:nvPr>
        </p:nvSpPr>
        <p:spPr>
          <a:xfrm rot="10800000">
            <a:off x="4401234" y="3276857"/>
            <a:ext cx="707066" cy="241126"/>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 name="矩形 56"/>
          <p:cNvSpPr/>
          <p:nvPr>
            <p:custDataLst>
              <p:tags r:id="rId11"/>
            </p:custDataLst>
          </p:nvPr>
        </p:nvSpPr>
        <p:spPr>
          <a:xfrm>
            <a:off x="4650740" y="2286635"/>
            <a:ext cx="2792730" cy="728345"/>
          </a:xfrm>
          <a:prstGeom prst="rect">
            <a:avLst/>
          </a:prstGeom>
        </p:spPr>
        <p:txBody>
          <a:bodyPr wrap="square" anchor="ctr">
            <a:noAutofit/>
          </a:bodyPr>
          <a:lstStyle/>
          <a:p>
            <a:pPr algn="ctr">
              <a:lnSpc>
                <a:spcPct val="120000"/>
              </a:lnSpc>
            </a:pPr>
            <a:r>
              <a:rPr lang="zh-CN" altLang="en-US" sz="2000" b="1">
                <a:solidFill>
                  <a:schemeClr val="bg1"/>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rPr>
              <a:t>（三）利益分享、风险共担原则</a:t>
            </a:r>
            <a:endParaRPr lang="zh-CN" altLang="en-US" sz="2000" b="1">
              <a:solidFill>
                <a:schemeClr val="bg1"/>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endParaRPr>
          </a:p>
        </p:txBody>
      </p:sp>
      <p:sp>
        <p:nvSpPr>
          <p:cNvPr id="58" name="椭圆 57"/>
          <p:cNvSpPr/>
          <p:nvPr>
            <p:custDataLst>
              <p:tags r:id="rId12"/>
            </p:custDataLst>
          </p:nvPr>
        </p:nvSpPr>
        <p:spPr>
          <a:xfrm>
            <a:off x="4924943" y="3743781"/>
            <a:ext cx="366713" cy="366713"/>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45000" lnSpcReduction="20000"/>
          </a:bodyPr>
          <a:lstStyle/>
          <a:p>
            <a:pPr algn="ctr">
              <a:lnSpc>
                <a:spcPct val="140000"/>
              </a:lnSpc>
            </a:pPr>
            <a:endParaRPr lang="zh-CN" altLang="en-US" dirty="0">
              <a:solidFill>
                <a:srgbClr val="FEFFFF"/>
              </a:solidFill>
              <a:latin typeface="Arial" panose="020B0604020202020204" pitchFamily="34" charset="0"/>
              <a:ea typeface="微软雅黑" panose="020B0503020204020204" charset="-122"/>
              <a:sym typeface="Arial" panose="020B0604020202020204" pitchFamily="34" charset="0"/>
            </a:endParaRPr>
          </a:p>
        </p:txBody>
      </p:sp>
      <p:sp>
        <p:nvSpPr>
          <p:cNvPr id="59" name="文本框 58"/>
          <p:cNvSpPr txBox="1"/>
          <p:nvPr>
            <p:custDataLst>
              <p:tags r:id="rId13"/>
            </p:custDataLst>
          </p:nvPr>
        </p:nvSpPr>
        <p:spPr>
          <a:xfrm>
            <a:off x="4939023" y="3730032"/>
            <a:ext cx="351378" cy="394210"/>
          </a:xfrm>
          <a:prstGeom prst="rect">
            <a:avLst/>
          </a:prstGeom>
          <a:noFill/>
        </p:spPr>
        <p:txBody>
          <a:bodyPr wrap="square" rtlCol="0">
            <a:normAutofit lnSpcReduction="10000"/>
          </a:body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14"/>
            </p:custDataLst>
          </p:nvPr>
        </p:nvSpPr>
        <p:spPr>
          <a:xfrm>
            <a:off x="7980477" y="2025507"/>
            <a:ext cx="3270289" cy="1251350"/>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15"/>
            </p:custDataLst>
          </p:nvPr>
        </p:nvSpPr>
        <p:spPr>
          <a:xfrm rot="10800000">
            <a:off x="7980455" y="3276857"/>
            <a:ext cx="707066" cy="241126"/>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2" name="矩形 61"/>
          <p:cNvSpPr/>
          <p:nvPr>
            <p:custDataLst>
              <p:tags r:id="rId16"/>
            </p:custDataLst>
          </p:nvPr>
        </p:nvSpPr>
        <p:spPr>
          <a:xfrm>
            <a:off x="8036745" y="2286916"/>
            <a:ext cx="3157753" cy="728533"/>
          </a:xfrm>
          <a:prstGeom prst="rect">
            <a:avLst/>
          </a:prstGeom>
        </p:spPr>
        <p:txBody>
          <a:bodyPr wrap="square" anchor="ctr">
            <a:normAutofit/>
          </a:bodyPr>
          <a:lstStyle/>
          <a:p>
            <a:pPr algn="ctr">
              <a:lnSpc>
                <a:spcPct val="120000"/>
              </a:lnSpc>
            </a:pPr>
            <a:r>
              <a:rPr lang="zh-CN" altLang="en-US" sz="2000" b="1">
                <a:solidFill>
                  <a:schemeClr val="bg1"/>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rPr>
              <a:t>（五）自己动手原则</a:t>
            </a:r>
            <a:endParaRPr lang="zh-CN" altLang="en-US" sz="2000" b="1">
              <a:solidFill>
                <a:schemeClr val="bg1"/>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endParaRPr>
          </a:p>
        </p:txBody>
      </p:sp>
      <p:sp>
        <p:nvSpPr>
          <p:cNvPr id="63" name="椭圆 62"/>
          <p:cNvSpPr/>
          <p:nvPr>
            <p:custDataLst>
              <p:tags r:id="rId17"/>
            </p:custDataLst>
          </p:nvPr>
        </p:nvSpPr>
        <p:spPr>
          <a:xfrm>
            <a:off x="8504164" y="3743781"/>
            <a:ext cx="366713" cy="366713"/>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45000" lnSpcReduction="20000"/>
          </a:bodyPr>
          <a:lstStyle/>
          <a:p>
            <a:pPr algn="ctr">
              <a:lnSpc>
                <a:spcPct val="140000"/>
              </a:lnSpc>
            </a:pPr>
            <a:endParaRPr lang="zh-CN" altLang="en-US" dirty="0">
              <a:solidFill>
                <a:srgbClr val="FEFFFF"/>
              </a:solidFill>
              <a:latin typeface="Arial" panose="020B0604020202020204" pitchFamily="34" charset="0"/>
              <a:ea typeface="微软雅黑" panose="020B0503020204020204" charset="-122"/>
              <a:sym typeface="Arial" panose="020B0604020202020204" pitchFamily="34" charset="0"/>
            </a:endParaRPr>
          </a:p>
        </p:txBody>
      </p:sp>
      <p:sp>
        <p:nvSpPr>
          <p:cNvPr id="64" name="文本框 63"/>
          <p:cNvSpPr txBox="1"/>
          <p:nvPr>
            <p:custDataLst>
              <p:tags r:id="rId18"/>
            </p:custDataLst>
          </p:nvPr>
        </p:nvSpPr>
        <p:spPr>
          <a:xfrm>
            <a:off x="8518244" y="3730032"/>
            <a:ext cx="338554" cy="394210"/>
          </a:xfrm>
          <a:prstGeom prst="rect">
            <a:avLst/>
          </a:prstGeom>
          <a:noFill/>
        </p:spPr>
        <p:txBody>
          <a:bodyPr wrap="square" rtlCol="0">
            <a:normAutofit lnSpcReduction="10000"/>
          </a:body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E</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5" name="椭圆 64"/>
          <p:cNvSpPr/>
          <p:nvPr>
            <p:custDataLst>
              <p:tags r:id="rId19"/>
            </p:custDataLst>
          </p:nvPr>
        </p:nvSpPr>
        <p:spPr>
          <a:xfrm flipV="1">
            <a:off x="3135333" y="3743781"/>
            <a:ext cx="366713" cy="366713"/>
          </a:xfrm>
          <a:prstGeom prst="ellipse">
            <a:avLst/>
          </a:prstGeom>
          <a:solidFill>
            <a:srgbClr val="7AC2C7"/>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45000" lnSpcReduction="20000"/>
          </a:bodyPr>
          <a:lstStyle/>
          <a:p>
            <a:pPr algn="ctr">
              <a:lnSpc>
                <a:spcPct val="140000"/>
              </a:lnSpc>
            </a:pPr>
            <a:endParaRPr lang="zh-CN" altLang="en-US" dirty="0">
              <a:solidFill>
                <a:srgbClr val="FEFFFF"/>
              </a:solidFill>
              <a:latin typeface="Arial" panose="020B0604020202020204" pitchFamily="34" charset="0"/>
              <a:ea typeface="微软雅黑" panose="020B0503020204020204" charset="-122"/>
              <a:sym typeface="Arial" panose="020B0604020202020204" pitchFamily="34" charset="0"/>
            </a:endParaRPr>
          </a:p>
        </p:txBody>
      </p:sp>
      <p:sp>
        <p:nvSpPr>
          <p:cNvPr id="66" name="文本框 65"/>
          <p:cNvSpPr txBox="1"/>
          <p:nvPr>
            <p:custDataLst>
              <p:tags r:id="rId20"/>
            </p:custDataLst>
          </p:nvPr>
        </p:nvSpPr>
        <p:spPr>
          <a:xfrm>
            <a:off x="3149413" y="3730032"/>
            <a:ext cx="338554" cy="394210"/>
          </a:xfrm>
          <a:prstGeom prst="rect">
            <a:avLst/>
          </a:prstGeom>
          <a:noFill/>
        </p:spPr>
        <p:txBody>
          <a:bodyPr wrap="square" rtlCol="0">
            <a:normAutofit lnSpcReduction="10000"/>
          </a:body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7" name="椭圆 66"/>
          <p:cNvSpPr/>
          <p:nvPr>
            <p:custDataLst>
              <p:tags r:id="rId21"/>
            </p:custDataLst>
          </p:nvPr>
        </p:nvSpPr>
        <p:spPr>
          <a:xfrm flipV="1">
            <a:off x="6714553" y="3743781"/>
            <a:ext cx="366713" cy="366713"/>
          </a:xfrm>
          <a:prstGeom prst="ellipse">
            <a:avLst/>
          </a:prstGeom>
          <a:solidFill>
            <a:srgbClr val="6BC0A7"/>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45000" lnSpcReduction="20000"/>
          </a:bodyPr>
          <a:lstStyle/>
          <a:p>
            <a:pPr algn="ctr">
              <a:lnSpc>
                <a:spcPct val="140000"/>
              </a:lnSpc>
            </a:pPr>
            <a:endParaRPr lang="zh-CN" altLang="en-US" dirty="0">
              <a:solidFill>
                <a:srgbClr val="FEFFFF"/>
              </a:solidFill>
              <a:latin typeface="Arial" panose="020B0604020202020204" pitchFamily="34" charset="0"/>
              <a:ea typeface="微软雅黑" panose="020B0503020204020204" charset="-122"/>
              <a:sym typeface="Arial" panose="020B0604020202020204" pitchFamily="34" charset="0"/>
            </a:endParaRPr>
          </a:p>
        </p:txBody>
      </p:sp>
      <p:sp>
        <p:nvSpPr>
          <p:cNvPr id="68" name="文本框 67"/>
          <p:cNvSpPr txBox="1"/>
          <p:nvPr>
            <p:custDataLst>
              <p:tags r:id="rId22"/>
            </p:custDataLst>
          </p:nvPr>
        </p:nvSpPr>
        <p:spPr>
          <a:xfrm>
            <a:off x="6728633" y="3730032"/>
            <a:ext cx="351378" cy="394210"/>
          </a:xfrm>
          <a:prstGeom prst="rect">
            <a:avLst/>
          </a:prstGeom>
          <a:noFill/>
        </p:spPr>
        <p:txBody>
          <a:bodyPr wrap="square" rtlCol="0">
            <a:normAutofit lnSpcReduction="10000"/>
          </a:body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7" name="矩形 76"/>
          <p:cNvSpPr/>
          <p:nvPr>
            <p:custDataLst>
              <p:tags r:id="rId23"/>
            </p:custDataLst>
          </p:nvPr>
        </p:nvSpPr>
        <p:spPr>
          <a:xfrm flipV="1">
            <a:off x="2611623" y="4559451"/>
            <a:ext cx="3270289" cy="1251350"/>
          </a:xfrm>
          <a:prstGeom prst="rect">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97" name="矩形 96"/>
          <p:cNvSpPr/>
          <p:nvPr>
            <p:custDataLst>
              <p:tags r:id="rId24"/>
            </p:custDataLst>
          </p:nvPr>
        </p:nvSpPr>
        <p:spPr>
          <a:xfrm>
            <a:off x="2742475" y="4820860"/>
            <a:ext cx="3031518" cy="728533"/>
          </a:xfrm>
          <a:prstGeom prst="rect">
            <a:avLst/>
          </a:prstGeom>
        </p:spPr>
        <p:txBody>
          <a:bodyPr wrap="square" anchor="ctr">
            <a:normAutofit/>
          </a:bodyPr>
          <a:lstStyle/>
          <a:p>
            <a:pPr algn="ctr">
              <a:lnSpc>
                <a:spcPct val="120000"/>
              </a:lnSpc>
            </a:pPr>
            <a:r>
              <a:rPr lang="zh-CN" altLang="en-US" sz="2000" b="1">
                <a:solidFill>
                  <a:schemeClr val="bg1"/>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rPr>
              <a:t>（二）重权威原则</a:t>
            </a:r>
            <a:endParaRPr lang="zh-CN" altLang="en-US" sz="2000" b="1">
              <a:solidFill>
                <a:schemeClr val="bg1"/>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endParaRPr>
          </a:p>
        </p:txBody>
      </p:sp>
      <p:sp>
        <p:nvSpPr>
          <p:cNvPr id="105" name="矩形 104"/>
          <p:cNvSpPr/>
          <p:nvPr>
            <p:custDataLst>
              <p:tags r:id="rId25"/>
            </p:custDataLst>
          </p:nvPr>
        </p:nvSpPr>
        <p:spPr>
          <a:xfrm flipV="1">
            <a:off x="6190843" y="4559451"/>
            <a:ext cx="3270289" cy="1251350"/>
          </a:xfrm>
          <a:prstGeom prst="rect">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114" name="矩形 113"/>
          <p:cNvSpPr/>
          <p:nvPr>
            <p:custDataLst>
              <p:tags r:id="rId26"/>
            </p:custDataLst>
          </p:nvPr>
        </p:nvSpPr>
        <p:spPr>
          <a:xfrm>
            <a:off x="6321695" y="4820860"/>
            <a:ext cx="3031518" cy="728533"/>
          </a:xfrm>
          <a:prstGeom prst="rect">
            <a:avLst/>
          </a:prstGeom>
        </p:spPr>
        <p:txBody>
          <a:bodyPr wrap="square" anchor="ctr">
            <a:normAutofit/>
          </a:bodyPr>
          <a:lstStyle/>
          <a:p>
            <a:pPr algn="ctr">
              <a:lnSpc>
                <a:spcPct val="120000"/>
              </a:lnSpc>
            </a:pPr>
            <a:r>
              <a:rPr lang="zh-CN" altLang="en-US" sz="2000" b="1">
                <a:solidFill>
                  <a:schemeClr val="bg1"/>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rPr>
              <a:t>（四）低成本原则</a:t>
            </a:r>
            <a:endParaRPr lang="zh-CN" altLang="en-US" sz="2000" b="1">
              <a:solidFill>
                <a:schemeClr val="bg1"/>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sym typeface="Arial" panose="020B0604020202020204" pitchFamily="34" charset="0"/>
            </a:endParaRPr>
          </a:p>
        </p:txBody>
      </p:sp>
      <p:sp>
        <p:nvSpPr>
          <p:cNvPr id="115" name="文本框 114"/>
          <p:cNvSpPr txBox="1"/>
          <p:nvPr>
            <p:custDataLst>
              <p:tags r:id="rId27"/>
            </p:custDataLst>
          </p:nvPr>
        </p:nvSpPr>
        <p:spPr>
          <a:xfrm>
            <a:off x="450682" y="641847"/>
            <a:ext cx="11121558" cy="699807"/>
          </a:xfrm>
          <a:prstGeom prst="rect">
            <a:avLst/>
          </a:prstGeom>
          <a:noFill/>
        </p:spPr>
        <p:txBody>
          <a:bodyPr wrap="square" rtlCol="0">
            <a:normAutofit lnSpcReduction="10000"/>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a:lnSpc>
                <a:spcPct val="120000"/>
              </a:lnSpc>
            </a:pPr>
            <a:r>
              <a:rPr lang="zh-CN" altLang="en-US" sz="3600"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创业期的管理原则</a:t>
            </a:r>
            <a:endParaRPr lang="zh-CN" altLang="en-US" sz="3600"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标题 3"/>
          <p:cNvSpPr txBox="1"/>
          <p:nvPr>
            <p:custDataLst>
              <p:tags r:id="rId1"/>
            </p:custDataLst>
          </p:nvPr>
        </p:nvSpPr>
        <p:spPr>
          <a:xfrm>
            <a:off x="838200" y="184786"/>
            <a:ext cx="10515600" cy="9860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ctr">
              <a:lnSpc>
                <a:spcPct val="120000"/>
              </a:lnSpc>
            </a:pPr>
            <a:r>
              <a:rPr lang="zh-CN" altLang="en-US" sz="3600" b="1" spc="300">
                <a:latin typeface="Arial" panose="020B0604020202020204" pitchFamily="34" charset="0"/>
                <a:ea typeface="微软雅黑" panose="020B0503020204020204" charset="-122"/>
                <a:sym typeface="Arial" panose="020B0604020202020204" pitchFamily="34" charset="0"/>
              </a:rPr>
              <a:t>创业计划书的</a:t>
            </a:r>
            <a:r>
              <a:rPr lang="zh-CN" altLang="en-US" sz="3600" b="1" spc="300">
                <a:latin typeface="Arial" panose="020B0604020202020204" pitchFamily="34" charset="0"/>
                <a:ea typeface="微软雅黑" panose="020B0503020204020204" charset="-122"/>
                <a:sym typeface="Arial" panose="020B0604020202020204" pitchFamily="34" charset="0"/>
              </a:rPr>
              <a:t>内容</a:t>
            </a:r>
            <a:endParaRPr lang="zh-CN" altLang="en-US" sz="3600" b="1" spc="300">
              <a:latin typeface="Arial" panose="020B0604020202020204" pitchFamily="34" charset="0"/>
              <a:ea typeface="微软雅黑" panose="020B0503020204020204" charset="-122"/>
              <a:sym typeface="Arial" panose="020B0604020202020204" pitchFamily="34" charset="0"/>
            </a:endParaRPr>
          </a:p>
        </p:txBody>
      </p:sp>
      <p:cxnSp>
        <p:nvCxnSpPr>
          <p:cNvPr id="2" name="直接连接符 1"/>
          <p:cNvCxnSpPr/>
          <p:nvPr>
            <p:custDataLst>
              <p:tags r:id="rId2"/>
            </p:custDataLst>
          </p:nvPr>
        </p:nvCxnSpPr>
        <p:spPr>
          <a:xfrm>
            <a:off x="960104" y="4742650"/>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cxnSp>
        <p:nvCxnSpPr>
          <p:cNvPr id="3" name="直接连接符 2"/>
          <p:cNvCxnSpPr/>
          <p:nvPr>
            <p:custDataLst>
              <p:tags r:id="rId3"/>
            </p:custDataLst>
          </p:nvPr>
        </p:nvCxnSpPr>
        <p:spPr>
          <a:xfrm>
            <a:off x="6314156" y="4742650"/>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36" name="矩形 35"/>
          <p:cNvSpPr/>
          <p:nvPr>
            <p:custDataLst>
              <p:tags r:id="rId4"/>
            </p:custDataLst>
          </p:nvPr>
        </p:nvSpPr>
        <p:spPr>
          <a:xfrm>
            <a:off x="958516" y="3077646"/>
            <a:ext cx="914400" cy="91440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3</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7395479" y="2996974"/>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产品介绍</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9" name="文本框 8"/>
          <p:cNvSpPr txBox="1"/>
          <p:nvPr>
            <p:custDataLst>
              <p:tags r:id="rId6"/>
            </p:custDataLst>
          </p:nvPr>
        </p:nvSpPr>
        <p:spPr>
          <a:xfrm>
            <a:off x="7395210" y="3444240"/>
            <a:ext cx="4395470" cy="954405"/>
          </a:xfrm>
          <a:prstGeom prst="rect">
            <a:avLst/>
          </a:prstGeom>
        </p:spPr>
        <p:txBody>
          <a:bodyPr wrap="square" tIns="0">
            <a:noAutofit/>
          </a:bodyPr>
          <a:lstStyle>
            <a:defPPr>
              <a:defRPr lang="zh-CN"/>
            </a:defPPr>
            <a:lvl1pPr>
              <a:defRPr>
                <a:solidFill>
                  <a:srgbClr val="E7E6E6">
                    <a:lumMod val="25000"/>
                  </a:srgbClr>
                </a:solidFill>
              </a:defRPr>
            </a:lvl1pPr>
          </a:lstStyle>
          <a:p>
            <a:pPr marL="0" lvl="0" indent="0" algn="just">
              <a:lnSpc>
                <a:spcPct val="120000"/>
              </a:lnSpc>
              <a:spcBef>
                <a:spcPts val="0"/>
              </a:spcBef>
              <a:spcAft>
                <a:spcPts val="0"/>
              </a:spcAft>
              <a:buSzPct val="100000"/>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对创业产品或服务的优势进行独到的说明，应包括以下内容：产品的概念、性能及特性；主要产品介绍；产品的市场竞争力；产品的研究和开发过程；产品的市场前景预测；等等。</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7"/>
            </p:custDataLst>
          </p:nvPr>
        </p:nvSpPr>
        <p:spPr>
          <a:xfrm>
            <a:off x="6312568" y="3076226"/>
            <a:ext cx="914400" cy="914400"/>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defPPr>
              <a:defRPr lang="zh-CN"/>
            </a:defPPr>
            <a:lvl1pPr algn="ctr">
              <a:defRPr sz="4800">
                <a:solidFill>
                  <a:prstClr val="white"/>
                </a:solidFill>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4</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8"/>
            </p:custDataLst>
          </p:nvPr>
        </p:nvSpPr>
        <p:spPr>
          <a:xfrm>
            <a:off x="2041427" y="2980808"/>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行业分析</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2" name="文本框 11"/>
          <p:cNvSpPr txBox="1"/>
          <p:nvPr>
            <p:custDataLst>
              <p:tags r:id="rId9"/>
            </p:custDataLst>
          </p:nvPr>
        </p:nvSpPr>
        <p:spPr>
          <a:xfrm>
            <a:off x="2041426" y="3428162"/>
            <a:ext cx="3720113" cy="954107"/>
          </a:xfrm>
          <a:prstGeom prst="rect">
            <a:avLst/>
          </a:prstGeom>
        </p:spPr>
        <p:txBody>
          <a:bodyPr wrap="square" tIns="0">
            <a:normAutofit/>
          </a:bodyPr>
          <a:lstStyle>
            <a:defPPr>
              <a:defRPr lang="zh-CN"/>
            </a:defPPr>
            <a:lvl1pPr>
              <a:defRPr>
                <a:solidFill>
                  <a:srgbClr val="E7E6E6">
                    <a:lumMod val="25000"/>
                  </a:srgbClr>
                </a:solidFill>
              </a:defRPr>
            </a:lvl1pPr>
          </a:lstStyle>
          <a:p>
            <a:pPr marL="0" lvl="0" indent="0" algn="just">
              <a:lnSpc>
                <a:spcPct val="120000"/>
              </a:lnSpc>
              <a:spcBef>
                <a:spcPts val="0"/>
              </a:spcBef>
              <a:spcAft>
                <a:spcPts val="0"/>
              </a:spcAft>
              <a:buSzPct val="100000"/>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在行业分析中，应该正确评价所选行业的基本特点、竞争状况以及未来的发展趋势等内容。</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cxnSp>
        <p:nvCxnSpPr>
          <p:cNvPr id="6" name="直接连接符 5"/>
          <p:cNvCxnSpPr/>
          <p:nvPr>
            <p:custDataLst>
              <p:tags r:id="rId10"/>
            </p:custDataLst>
          </p:nvPr>
        </p:nvCxnSpPr>
        <p:spPr>
          <a:xfrm>
            <a:off x="960104" y="2910611"/>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7" name="矩形 6"/>
          <p:cNvSpPr/>
          <p:nvPr>
            <p:custDataLst>
              <p:tags r:id="rId11"/>
            </p:custDataLst>
          </p:nvPr>
        </p:nvSpPr>
        <p:spPr>
          <a:xfrm>
            <a:off x="958516" y="1314188"/>
            <a:ext cx="914400" cy="91440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1</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13" name="直接连接符 12"/>
          <p:cNvCxnSpPr/>
          <p:nvPr>
            <p:custDataLst>
              <p:tags r:id="rId12"/>
            </p:custDataLst>
          </p:nvPr>
        </p:nvCxnSpPr>
        <p:spPr>
          <a:xfrm>
            <a:off x="6314156" y="2910611"/>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16" name="矩形 15"/>
          <p:cNvSpPr/>
          <p:nvPr>
            <p:custDataLst>
              <p:tags r:id="rId13"/>
            </p:custDataLst>
          </p:nvPr>
        </p:nvSpPr>
        <p:spPr>
          <a:xfrm>
            <a:off x="6312568" y="1312768"/>
            <a:ext cx="914400" cy="9144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2</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4"/>
            </p:custDataLst>
          </p:nvPr>
        </p:nvSpPr>
        <p:spPr>
          <a:xfrm>
            <a:off x="7395210" y="1663065"/>
            <a:ext cx="3839210" cy="954405"/>
          </a:xfrm>
          <a:prstGeom prst="rect">
            <a:avLst/>
          </a:prstGeom>
        </p:spPr>
        <p:txBody>
          <a:bodyPr wrap="square" tIns="0">
            <a:noAutofit/>
          </a:bodyPr>
          <a:lstStyle>
            <a:defPPr>
              <a:defRPr lang="zh-CN"/>
            </a:defPPr>
            <a:lvl1pPr>
              <a:defRPr>
                <a:solidFill>
                  <a:srgbClr val="E7E6E6">
                    <a:lumMod val="25000"/>
                  </a:srgbClr>
                </a:solidFill>
              </a:defRPr>
            </a:lvl1pPr>
          </a:lstStyle>
          <a:p>
            <a:pPr marL="0" lvl="0" indent="0" algn="just">
              <a:lnSpc>
                <a:spcPct val="120000"/>
              </a:lnSpc>
              <a:spcBef>
                <a:spcPts val="0"/>
              </a:spcBef>
              <a:spcAft>
                <a:spcPts val="0"/>
              </a:spcAft>
              <a:buSzPct val="100000"/>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介绍企业的目的不是描述整个计划，也不是提供另外一个概要，而是对公司做出介绍，因而重点是公司理念和如何制定公司的战略目标。</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5"/>
            </p:custDataLst>
          </p:nvPr>
        </p:nvSpPr>
        <p:spPr>
          <a:xfrm>
            <a:off x="7395479" y="1215931"/>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企业介绍</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9" name="文本框 18"/>
          <p:cNvSpPr txBox="1"/>
          <p:nvPr>
            <p:custDataLst>
              <p:tags r:id="rId16"/>
            </p:custDataLst>
          </p:nvPr>
        </p:nvSpPr>
        <p:spPr>
          <a:xfrm>
            <a:off x="2041427" y="1234935"/>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计划摘要</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0" name="文本框 19"/>
          <p:cNvSpPr txBox="1"/>
          <p:nvPr>
            <p:custDataLst>
              <p:tags r:id="rId17"/>
            </p:custDataLst>
          </p:nvPr>
        </p:nvSpPr>
        <p:spPr>
          <a:xfrm>
            <a:off x="2041525" y="1682115"/>
            <a:ext cx="3983355" cy="954405"/>
          </a:xfrm>
          <a:prstGeom prst="rect">
            <a:avLst/>
          </a:prstGeom>
        </p:spPr>
        <p:txBody>
          <a:bodyPr wrap="square" tIns="0">
            <a:noAutofit/>
          </a:bodyPr>
          <a:lstStyle>
            <a:defPPr>
              <a:defRPr lang="zh-CN"/>
            </a:defPPr>
            <a:lvl1pPr>
              <a:defRPr>
                <a:solidFill>
                  <a:srgbClr val="E7E6E6">
                    <a:lumMod val="25000"/>
                  </a:srgbClr>
                </a:solidFill>
              </a:defRPr>
            </a:lvl1pPr>
          </a:lstStyle>
          <a:p>
            <a:pPr marL="0" lvl="0" indent="0" algn="l">
              <a:lnSpc>
                <a:spcPct val="120000"/>
              </a:lnSpc>
              <a:spcBef>
                <a:spcPts val="0"/>
              </a:spcBef>
              <a:spcAft>
                <a:spcPts val="0"/>
              </a:spcAft>
              <a:buSzPct val="100000"/>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计划摘要列在创业计划书的最前面，它是浓缩了的创业计划书的精华。计划摘要涵盖了计划的要点，以求一目了然，以便读者能在最短的时间内评审计划并做出判断。</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p:nvPr>
            <p:custDataLst>
              <p:tags r:id="rId18"/>
            </p:custDataLst>
          </p:nvPr>
        </p:nvCxnSpPr>
        <p:spPr>
          <a:xfrm>
            <a:off x="960104" y="6574689"/>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cxnSp>
        <p:nvCxnSpPr>
          <p:cNvPr id="28" name="直接连接符 27"/>
          <p:cNvCxnSpPr/>
          <p:nvPr>
            <p:custDataLst>
              <p:tags r:id="rId19"/>
            </p:custDataLst>
          </p:nvPr>
        </p:nvCxnSpPr>
        <p:spPr>
          <a:xfrm>
            <a:off x="6314156" y="6574689"/>
            <a:ext cx="4919328"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34" name="矩形 33"/>
          <p:cNvSpPr/>
          <p:nvPr>
            <p:custDataLst>
              <p:tags r:id="rId20"/>
            </p:custDataLst>
          </p:nvPr>
        </p:nvSpPr>
        <p:spPr>
          <a:xfrm>
            <a:off x="958516" y="4955405"/>
            <a:ext cx="914400" cy="914400"/>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5</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21"/>
            </p:custDataLst>
          </p:nvPr>
        </p:nvSpPr>
        <p:spPr>
          <a:xfrm>
            <a:off x="7395479" y="4874733"/>
            <a:ext cx="3720112"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a:lnSpc>
                <a:spcPct val="120000"/>
              </a:lnSpc>
            </a:pPr>
            <a:r>
              <a:rPr lang="zh-CN" altLang="en-US" sz="1800" b="1" spc="300">
                <a:latin typeface="Arial" panose="020B0604020202020204" pitchFamily="34" charset="0"/>
                <a:ea typeface="微软雅黑" panose="020B0503020204020204" charset="-122"/>
                <a:cs typeface="+mn-ea"/>
                <a:sym typeface="Arial" panose="020B0604020202020204" pitchFamily="34" charset="0"/>
              </a:rPr>
              <a:t>市场预测</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37" name="文本框 36"/>
          <p:cNvSpPr txBox="1"/>
          <p:nvPr>
            <p:custDataLst>
              <p:tags r:id="rId22"/>
            </p:custDataLst>
          </p:nvPr>
        </p:nvSpPr>
        <p:spPr>
          <a:xfrm>
            <a:off x="7395210" y="5321935"/>
            <a:ext cx="4395470" cy="1225550"/>
          </a:xfrm>
          <a:prstGeom prst="rect">
            <a:avLst/>
          </a:prstGeom>
        </p:spPr>
        <p:txBody>
          <a:bodyPr wrap="square" tIns="0">
            <a:spAutoFit/>
          </a:bodyPr>
          <a:lstStyle>
            <a:defPPr>
              <a:defRPr lang="zh-CN"/>
            </a:defPPr>
            <a:lvl1pPr>
              <a:defRPr>
                <a:solidFill>
                  <a:srgbClr val="E7E6E6">
                    <a:lumMod val="25000"/>
                  </a:srgbClr>
                </a:solidFill>
              </a:defRPr>
            </a:lvl1pPr>
          </a:lstStyle>
          <a:p>
            <a:pPr>
              <a:lnSpc>
                <a:spcPct val="120000"/>
              </a:lnSpc>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市场预测首先要对需求进行预测：市场是否存在对这种产品的需求、需求程度是否可以给企业带来所期望的利益等。其次，市场预测还要包括对企业所面对的竞争格局进行分析。</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38" name="文本框 37"/>
          <p:cNvSpPr txBox="1"/>
          <p:nvPr>
            <p:custDataLst>
              <p:tags r:id="rId23"/>
            </p:custDataLst>
          </p:nvPr>
        </p:nvSpPr>
        <p:spPr>
          <a:xfrm>
            <a:off x="6312568" y="4953985"/>
            <a:ext cx="914400" cy="914400"/>
          </a:xfrm>
          <a:prstGeom prst="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defPPr>
              <a:defRPr lang="zh-CN"/>
            </a:defPPr>
            <a:lvl1pPr algn="ctr">
              <a:defRPr sz="4800">
                <a:solidFill>
                  <a:prstClr val="white"/>
                </a:solidFill>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6</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24"/>
            </p:custDataLst>
          </p:nvPr>
        </p:nvSpPr>
        <p:spPr>
          <a:xfrm>
            <a:off x="2041427" y="4875177"/>
            <a:ext cx="3720112" cy="1374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sp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建立创业管理团队和严密的组织结构，企业管理团队的战斗力，直接决定了企业经营风险的大小。</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标题 3"/>
          <p:cNvSpPr txBox="1"/>
          <p:nvPr>
            <p:custDataLst>
              <p:tags r:id="rId1"/>
            </p:custDataLst>
          </p:nvPr>
        </p:nvSpPr>
        <p:spPr>
          <a:xfrm>
            <a:off x="838200" y="365126"/>
            <a:ext cx="10515600" cy="9860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0000"/>
                </a:solidFill>
                <a:latin typeface="Arial" panose="020B0604020202020204" pitchFamily="34" charset="0"/>
                <a:ea typeface="微软雅黑" panose="020B0503020204020204" charset="-122"/>
                <a:cs typeface="+mn-ea"/>
              </a:defRPr>
            </a:lvl1pPr>
          </a:lstStyle>
          <a:p>
            <a:pPr algn="ctr">
              <a:lnSpc>
                <a:spcPct val="120000"/>
              </a:lnSpc>
            </a:pPr>
            <a:r>
              <a:rPr lang="zh-CN" altLang="en-US" sz="3600" b="1" spc="300">
                <a:sym typeface="Arial" panose="020B0604020202020204" pitchFamily="34" charset="0"/>
              </a:rPr>
              <a:t>创业计划书的内容</a:t>
            </a:r>
            <a:endParaRPr lang="zh-CN" altLang="en-US" sz="3600" b="1" spc="300">
              <a:latin typeface="Arial" panose="020B0604020202020204" pitchFamily="34" charset="0"/>
              <a:ea typeface="微软雅黑" panose="020B0503020204020204" charset="-122"/>
              <a:sym typeface="Arial" panose="020B0604020202020204" pitchFamily="34" charset="0"/>
            </a:endParaRPr>
          </a:p>
        </p:txBody>
      </p:sp>
      <p:cxnSp>
        <p:nvCxnSpPr>
          <p:cNvPr id="2" name="直接连接符 1"/>
          <p:cNvCxnSpPr/>
          <p:nvPr>
            <p:custDataLst>
              <p:tags r:id="rId2"/>
            </p:custDataLst>
          </p:nvPr>
        </p:nvCxnSpPr>
        <p:spPr>
          <a:xfrm>
            <a:off x="960120" y="5689600"/>
            <a:ext cx="49193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cxnSp>
        <p:nvCxnSpPr>
          <p:cNvPr id="3" name="直接连接符 2"/>
          <p:cNvCxnSpPr/>
          <p:nvPr>
            <p:custDataLst>
              <p:tags r:id="rId3"/>
            </p:custDataLst>
          </p:nvPr>
        </p:nvCxnSpPr>
        <p:spPr>
          <a:xfrm>
            <a:off x="6314440" y="5689600"/>
            <a:ext cx="49193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36" name="矩形 35"/>
          <p:cNvSpPr/>
          <p:nvPr>
            <p:custDataLst>
              <p:tags r:id="rId4"/>
            </p:custDataLst>
          </p:nvPr>
        </p:nvSpPr>
        <p:spPr>
          <a:xfrm>
            <a:off x="958215" y="3956050"/>
            <a:ext cx="914400" cy="91440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9</a:t>
            </a:r>
            <a:endPar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7395210" y="3875405"/>
            <a:ext cx="371983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财务规划</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9" name="文本框 8"/>
          <p:cNvSpPr txBox="1"/>
          <p:nvPr>
            <p:custDataLst>
              <p:tags r:id="rId6"/>
            </p:custDataLst>
          </p:nvPr>
        </p:nvSpPr>
        <p:spPr>
          <a:xfrm>
            <a:off x="7395210" y="4322412"/>
            <a:ext cx="3719830" cy="1225550"/>
          </a:xfrm>
          <a:prstGeom prst="rect">
            <a:avLst/>
          </a:prstGeom>
        </p:spPr>
        <p:txBody>
          <a:bodyPr wrap="square" tIns="0">
            <a:spAutoFit/>
          </a:bodyPr>
          <a:lstStyle>
            <a:defPPr>
              <a:defRPr lang="zh-CN"/>
            </a:defPPr>
            <a:lvl1pPr>
              <a:defRPr>
                <a:solidFill>
                  <a:srgbClr val="E7E6E6">
                    <a:lumMod val="25000"/>
                  </a:srgbClr>
                </a:solidFill>
              </a:defRPr>
            </a:lvl1pPr>
          </a:lstStyle>
          <a:p>
            <a:pPr marL="0" lvl="0" indent="0" algn="l">
              <a:lnSpc>
                <a:spcPct val="120000"/>
              </a:lnSpc>
              <a:spcBef>
                <a:spcPts val="0"/>
              </a:spcBef>
              <a:spcAft>
                <a:spcPts val="0"/>
              </a:spcAft>
              <a:buSzPct val="100000"/>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支持企业持续经营的现金流、资产负债表以及损益表的制备。企业赢利多少，多久收回投资；企业资产能否扩张，负债是否安全；等等。</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7"/>
            </p:custDataLst>
          </p:nvPr>
        </p:nvSpPr>
        <p:spPr>
          <a:xfrm>
            <a:off x="6312535" y="3954145"/>
            <a:ext cx="914400" cy="914400"/>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defPPr>
              <a:defRPr lang="zh-CN"/>
            </a:defPPr>
            <a:lvl1pPr algn="ctr">
              <a:defRPr sz="4800">
                <a:solidFill>
                  <a:prstClr val="white"/>
                </a:solidFill>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dirty="0">
                <a:solidFill>
                  <a:sysClr val="window" lastClr="FFFFFF"/>
                </a:solidFill>
                <a:latin typeface="Arial" panose="020B0604020202020204" pitchFamily="34" charset="0"/>
                <a:ea typeface="微软雅黑" panose="020B0503020204020204" charset="-122"/>
                <a:sym typeface="Arial" panose="020B0604020202020204" pitchFamily="34" charset="0"/>
              </a:rPr>
              <a:t>10</a:t>
            </a:r>
            <a:endParaRPr 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8"/>
            </p:custDataLst>
          </p:nvPr>
        </p:nvSpPr>
        <p:spPr>
          <a:xfrm>
            <a:off x="2041525" y="3858895"/>
            <a:ext cx="371983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制造计划</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2" name="文本框 11"/>
          <p:cNvSpPr txBox="1"/>
          <p:nvPr>
            <p:custDataLst>
              <p:tags r:id="rId9"/>
            </p:custDataLst>
          </p:nvPr>
        </p:nvSpPr>
        <p:spPr>
          <a:xfrm>
            <a:off x="2041525" y="4306537"/>
            <a:ext cx="3719830" cy="1225550"/>
          </a:xfrm>
          <a:prstGeom prst="rect">
            <a:avLst/>
          </a:prstGeom>
        </p:spPr>
        <p:txBody>
          <a:bodyPr wrap="square" tIns="0">
            <a:spAutoFit/>
          </a:bodyPr>
          <a:lstStyle>
            <a:defPPr>
              <a:defRPr lang="zh-CN"/>
            </a:defPPr>
            <a:lvl1pPr>
              <a:defRPr>
                <a:solidFill>
                  <a:srgbClr val="E7E6E6">
                    <a:lumMod val="25000"/>
                  </a:srgbClr>
                </a:solidFill>
              </a:defRPr>
            </a:lvl1pPr>
          </a:lstStyle>
          <a:p>
            <a:pPr marL="0" lvl="0" indent="0" algn="l">
              <a:lnSpc>
                <a:spcPct val="120000"/>
              </a:lnSpc>
              <a:spcBef>
                <a:spcPts val="0"/>
              </a:spcBef>
              <a:spcAft>
                <a:spcPts val="0"/>
              </a:spcAft>
              <a:buSzPct val="100000"/>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创业计划书中的生产制造计划应包括以下内容：产品制造和技术设备现状；新产品投产计划；技术提升和设备更新的要求；质量控制和质量改进计划。</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cxnSp>
        <p:nvCxnSpPr>
          <p:cNvPr id="6" name="直接连接符 5"/>
          <p:cNvCxnSpPr/>
          <p:nvPr>
            <p:custDataLst>
              <p:tags r:id="rId10"/>
            </p:custDataLst>
          </p:nvPr>
        </p:nvCxnSpPr>
        <p:spPr>
          <a:xfrm>
            <a:off x="960120" y="3526155"/>
            <a:ext cx="49193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7" name="矩形 6"/>
          <p:cNvSpPr/>
          <p:nvPr>
            <p:custDataLst>
              <p:tags r:id="rId11"/>
            </p:custDataLst>
          </p:nvPr>
        </p:nvSpPr>
        <p:spPr>
          <a:xfrm>
            <a:off x="958215" y="1861185"/>
            <a:ext cx="914400" cy="91440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7</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cxnSp>
        <p:nvCxnSpPr>
          <p:cNvPr id="13" name="直接连接符 12"/>
          <p:cNvCxnSpPr/>
          <p:nvPr>
            <p:custDataLst>
              <p:tags r:id="rId12"/>
            </p:custDataLst>
          </p:nvPr>
        </p:nvCxnSpPr>
        <p:spPr>
          <a:xfrm>
            <a:off x="6314440" y="3526155"/>
            <a:ext cx="4919345" cy="0"/>
          </a:xfrm>
          <a:prstGeom prst="line">
            <a:avLst/>
          </a:prstGeom>
          <a:ln w="12700">
            <a:solidFill>
              <a:srgbClr val="1F74AD"/>
            </a:solidFill>
          </a:ln>
        </p:spPr>
        <p:style>
          <a:lnRef idx="1">
            <a:srgbClr val="1F74AD"/>
          </a:lnRef>
          <a:fillRef idx="0">
            <a:srgbClr val="1F74AD"/>
          </a:fillRef>
          <a:effectRef idx="0">
            <a:srgbClr val="1F74AD"/>
          </a:effectRef>
          <a:fontRef idx="minor">
            <a:srgbClr val="000000"/>
          </a:fontRef>
        </p:style>
      </p:cxnSp>
      <p:sp>
        <p:nvSpPr>
          <p:cNvPr id="16" name="矩形 15"/>
          <p:cNvSpPr/>
          <p:nvPr>
            <p:custDataLst>
              <p:tags r:id="rId13"/>
            </p:custDataLst>
          </p:nvPr>
        </p:nvSpPr>
        <p:spPr>
          <a:xfrm>
            <a:off x="6312535" y="1859280"/>
            <a:ext cx="914400" cy="9144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rPr>
              <a:t>8</a:t>
            </a:r>
            <a:endParaRPr 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4"/>
            </p:custDataLst>
          </p:nvPr>
        </p:nvSpPr>
        <p:spPr>
          <a:xfrm>
            <a:off x="7395210" y="2209800"/>
            <a:ext cx="3959225" cy="340360"/>
          </a:xfrm>
          <a:prstGeom prst="rect">
            <a:avLst/>
          </a:prstGeom>
        </p:spPr>
        <p:txBody>
          <a:bodyPr wrap="square" tIns="0">
            <a:spAutoFit/>
          </a:bodyPr>
          <a:lstStyle>
            <a:defPPr>
              <a:defRPr lang="zh-CN"/>
            </a:defPPr>
            <a:lvl1pPr>
              <a:defRPr>
                <a:solidFill>
                  <a:srgbClr val="E7E6E6">
                    <a:lumMod val="25000"/>
                  </a:srgbClr>
                </a:solidFill>
              </a:defRPr>
            </a:lvl1pPr>
          </a:lstStyle>
          <a:p>
            <a:pPr marL="0" lvl="0" indent="0" algn="l">
              <a:lnSpc>
                <a:spcPct val="120000"/>
              </a:lnSpc>
              <a:spcBef>
                <a:spcPts val="0"/>
              </a:spcBef>
              <a:spcAft>
                <a:spcPts val="0"/>
              </a:spcAft>
              <a:buSzPct val="100000"/>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明确提出新创企业的营销战略和实施步骤。</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5"/>
            </p:custDataLst>
          </p:nvPr>
        </p:nvSpPr>
        <p:spPr>
          <a:xfrm>
            <a:off x="7395210" y="1762760"/>
            <a:ext cx="371983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mar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表明行动的方针</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19" name="文本框 18"/>
          <p:cNvSpPr txBox="1"/>
          <p:nvPr>
            <p:custDataLst>
              <p:tags r:id="rId16"/>
            </p:custDataLst>
          </p:nvPr>
        </p:nvSpPr>
        <p:spPr>
          <a:xfrm>
            <a:off x="2041525" y="1781810"/>
            <a:ext cx="371983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charset="0"/>
                <a:ea typeface="微软雅黑" panose="020B0503020204020204" charset="-122"/>
              </a:defRPr>
            </a:lvl2pPr>
            <a:lvl3pPr marL="1143000" indent="-228600">
              <a:defRPr>
                <a:latin typeface="Calibri" panose="020F0502020204030204" charset="0"/>
                <a:ea typeface="微软雅黑" panose="020B0503020204020204" charset="-122"/>
              </a:defRPr>
            </a:lvl3pPr>
            <a:lvl4pPr marL="1600200" indent="-228600">
              <a:defRPr>
                <a:latin typeface="Calibri" panose="020F0502020204030204" charset="0"/>
                <a:ea typeface="微软雅黑" panose="020B0503020204020204" charset="-122"/>
              </a:defRPr>
            </a:lvl4pPr>
            <a:lvl5pPr marL="2057400" indent="-228600">
              <a:defRPr>
                <a:latin typeface="Calibri" panose="020F0502020204030204" charset="0"/>
                <a:ea typeface="微软雅黑" panose="020B0503020204020204" charset="-122"/>
              </a:defRPr>
            </a:lvl5pPr>
            <a:lvl6pPr marL="2514600" indent="-228600" fontAlgn="base">
              <a:spcBef>
                <a:spcPct val="0"/>
              </a:spcBef>
              <a:spcAft>
                <a:spcPct val="0"/>
              </a:spcAft>
              <a:defRPr>
                <a:latin typeface="Calibri" panose="020F0502020204030204" charset="0"/>
                <a:ea typeface="微软雅黑" panose="020B0503020204020204" charset="-122"/>
              </a:defRPr>
            </a:lvl6pPr>
            <a:lvl7pPr marL="2971800" indent="-228600" fontAlgn="base">
              <a:spcBef>
                <a:spcPct val="0"/>
              </a:spcBef>
              <a:spcAft>
                <a:spcPct val="0"/>
              </a:spcAft>
              <a:defRPr>
                <a:latin typeface="Calibri" panose="020F0502020204030204" charset="0"/>
                <a:ea typeface="微软雅黑" panose="020B0503020204020204" charset="-122"/>
              </a:defRPr>
            </a:lvl7pPr>
            <a:lvl8pPr marL="3429000" indent="-228600" fontAlgn="base">
              <a:spcBef>
                <a:spcPct val="0"/>
              </a:spcBef>
              <a:spcAft>
                <a:spcPct val="0"/>
              </a:spcAft>
              <a:defRPr>
                <a:latin typeface="Calibri" panose="020F0502020204030204" charset="0"/>
                <a:ea typeface="微软雅黑" panose="020B0503020204020204" charset="-122"/>
              </a:defRPr>
            </a:lvl8pPr>
            <a:lvl9pPr marL="3886200" indent="-228600" fontAlgn="base">
              <a:spcBef>
                <a:spcPct val="0"/>
              </a:spcBef>
              <a:spcAft>
                <a:spcPct val="0"/>
              </a:spcAft>
              <a:defRPr>
                <a:latin typeface="Calibri" panose="020F0502020204030204" charset="0"/>
                <a:ea typeface="微软雅黑" panose="020B0503020204020204" charset="-122"/>
              </a:defRPr>
            </a:lvl9pPr>
          </a:lstStyle>
          <a:p>
            <a:pPr marL="0" lvl="0" indent="0" algn="l">
              <a:lnSpc>
                <a:spcPct val="120000"/>
              </a:lnSpc>
              <a:spcBef>
                <a:spcPts val="0"/>
              </a:spcBef>
              <a:spcAft>
                <a:spcPts val="0"/>
              </a:spcAft>
              <a:buSzPct val="100000"/>
            </a:pPr>
            <a:r>
              <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rPr>
              <a:t>营销策略</a:t>
            </a:r>
            <a:endParaRPr lang="zh-CN" altLang="en-US" sz="1800" b="1" spc="300">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0" name="文本框 19"/>
          <p:cNvSpPr txBox="1"/>
          <p:nvPr>
            <p:custDataLst>
              <p:tags r:id="rId17"/>
            </p:custDataLst>
          </p:nvPr>
        </p:nvSpPr>
        <p:spPr>
          <a:xfrm>
            <a:off x="2041525" y="2228817"/>
            <a:ext cx="3719830" cy="1225550"/>
          </a:xfrm>
          <a:prstGeom prst="rect">
            <a:avLst/>
          </a:prstGeom>
        </p:spPr>
        <p:txBody>
          <a:bodyPr wrap="square" tIns="0">
            <a:spAutoFit/>
          </a:bodyPr>
          <a:lstStyle>
            <a:defPPr>
              <a:defRPr lang="zh-CN"/>
            </a:defPPr>
            <a:lvl1pPr>
              <a:defRPr>
                <a:solidFill>
                  <a:srgbClr val="E7E6E6">
                    <a:lumMod val="25000"/>
                  </a:srgbClr>
                </a:solidFill>
              </a:defRPr>
            </a:lvl1pPr>
          </a:lstStyle>
          <a:p>
            <a:pPr>
              <a:lnSpc>
                <a:spcPct val="120000"/>
              </a:lnSpc>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通过对创业宏观环境和产业环境的分析，阐明自己的市场地位，清楚阐明自己的竞争优势和劣势，客观地说明可能遇到的风险和机遇，明确经营战略目标。</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custDataLst>
              <p:tags r:id="rId1"/>
            </p:custDataLst>
          </p:nvPr>
        </p:nvSpPr>
        <p:spPr>
          <a:xfrm>
            <a:off x="8268670" y="0"/>
            <a:ext cx="3923329" cy="6857999"/>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pic>
        <p:nvPicPr>
          <p:cNvPr id="27" name="Picture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5907017" y="10307"/>
            <a:ext cx="5147278" cy="6881098"/>
          </a:xfrm>
          <a:prstGeom prst="rect">
            <a:avLst/>
          </a:prstGeom>
        </p:spPr>
      </p:pic>
      <p:sp>
        <p:nvSpPr>
          <p:cNvPr id="16" name="Title 15"/>
          <p:cNvSpPr>
            <a:spLocks noGrp="1"/>
          </p:cNvSpPr>
          <p:nvPr>
            <p:custDataLst>
              <p:tags r:id="rId4"/>
            </p:custDataLst>
          </p:nvPr>
        </p:nvSpPr>
        <p:spPr>
          <a:xfrm>
            <a:off x="252095" y="264795"/>
            <a:ext cx="5919470" cy="1375410"/>
          </a:xfrm>
          <a:prstGeom prst="rect">
            <a:avLst/>
          </a:prstGeom>
        </p:spPr>
        <p:txBody>
          <a:bodyPr vert="horz" wrap="square" lIns="93600" tIns="46800" rIns="90000" bIns="0" rtlCol="0" anchor="t" anchorCtr="0">
            <a:spAutoFit/>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微软雅黑" panose="020B0503020204020204" charset="-122"/>
                <a:ea typeface="微软雅黑" panose="020B0503020204020204" charset="-122"/>
                <a:cs typeface="+mn-ea"/>
              </a:defRPr>
            </a:lvl1pPr>
          </a:lstStyle>
          <a:p>
            <a:pPr>
              <a:lnSpc>
                <a:spcPct val="120000"/>
              </a:lnSpc>
            </a:pPr>
            <a:r>
              <a:rPr lang="zh-CN" altLang="en-US" spc="300">
                <a:solidFill>
                  <a:srgbClr val="055740"/>
                </a:solidFill>
                <a:latin typeface="汉仪旗黑-80S" panose="00020600040101010101" pitchFamily="18" charset="-122"/>
                <a:ea typeface="汉仪旗黑-80S" panose="00020600040101010101" pitchFamily="18" charset="-122"/>
              </a:rPr>
              <a:t>成功的创业者并不是在盲目地冒险，他们采用一种快速且费用很低的方法。其关键要素如下。</a:t>
            </a:r>
            <a:endParaRPr lang="zh-CN" altLang="en-US" spc="300">
              <a:solidFill>
                <a:srgbClr val="055740"/>
              </a:solidFill>
              <a:latin typeface="汉仪旗黑-80S" panose="00020600040101010101" pitchFamily="18" charset="-122"/>
              <a:ea typeface="汉仪旗黑-80S" panose="00020600040101010101" pitchFamily="18" charset="-122"/>
            </a:endParaRPr>
          </a:p>
        </p:txBody>
      </p:sp>
      <p:grpSp>
        <p:nvGrpSpPr>
          <p:cNvPr id="7" name="组合 6"/>
          <p:cNvGrpSpPr/>
          <p:nvPr/>
        </p:nvGrpSpPr>
        <p:grpSpPr>
          <a:xfrm>
            <a:off x="756285" y="2154555"/>
            <a:ext cx="4747260" cy="897255"/>
            <a:chOff x="1191" y="3393"/>
            <a:chExt cx="7476" cy="1413"/>
          </a:xfrm>
        </p:grpSpPr>
        <p:sp>
          <p:nvSpPr>
            <p:cNvPr id="37" name="TextBox 36"/>
            <p:cNvSpPr txBox="1"/>
            <p:nvPr>
              <p:custDataLst>
                <p:tags r:id="rId5"/>
              </p:custDataLst>
            </p:nvPr>
          </p:nvSpPr>
          <p:spPr>
            <a:xfrm>
              <a:off x="2692" y="3393"/>
              <a:ext cx="5975" cy="1236"/>
            </a:xfrm>
            <a:prstGeom prst="rect">
              <a:avLst/>
            </a:prstGeom>
            <a:noFill/>
          </p:spPr>
          <p:txBody>
            <a:bodyPr wrap="square" lIns="90000" tIns="46800" rIns="90000" bIns="0" rtlCol="0" anchor="t" anchorCtr="0">
              <a:spAutoFit/>
            </a:bodyPr>
            <a:lstStyle/>
            <a:p>
              <a:pPr>
                <a:lnSpc>
                  <a:spcPct val="120000"/>
                </a:lnSpc>
              </a:pPr>
              <a:r>
                <a:rPr lang="zh-CN" altLang="en-US" sz="2000" spc="300">
                  <a:solidFill>
                    <a:schemeClr val="tx1"/>
                  </a:solidFill>
                  <a:latin typeface="微软雅黑" panose="020B0503020204020204" charset="-122"/>
                  <a:ea typeface="微软雅黑" panose="020B0503020204020204" charset="-122"/>
                </a:rPr>
                <a:t>第一，快速筛选机会，将没有前途的创业项目淘汰。</a:t>
              </a:r>
              <a:endParaRPr lang="zh-CN" altLang="en-US" sz="2000" spc="300">
                <a:solidFill>
                  <a:schemeClr val="tx1"/>
                </a:solidFill>
                <a:latin typeface="微软雅黑" panose="020B0503020204020204" charset="-122"/>
                <a:ea typeface="微软雅黑" panose="020B0503020204020204" charset="-122"/>
              </a:endParaRPr>
            </a:p>
          </p:txBody>
        </p:sp>
        <p:sp>
          <p:nvSpPr>
            <p:cNvPr id="39" name="Round Diagonal Corner Rectangle 38"/>
            <p:cNvSpPr/>
            <p:nvPr>
              <p:custDataLst>
                <p:tags r:id="rId6"/>
              </p:custDataLst>
            </p:nvPr>
          </p:nvSpPr>
          <p:spPr>
            <a:xfrm flipV="1">
              <a:off x="1191" y="3672"/>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chemeClr val="tx1"/>
                </a:solidFill>
              </a:endParaRPr>
            </a:p>
          </p:txBody>
        </p:sp>
        <p:sp>
          <p:nvSpPr>
            <p:cNvPr id="40" name="Freeform 11"/>
            <p:cNvSpPr>
              <a:spLocks noEditPoints="1"/>
            </p:cNvSpPr>
            <p:nvPr>
              <p:custDataLst>
                <p:tags r:id="rId7"/>
              </p:custDataLst>
            </p:nvPr>
          </p:nvSpPr>
          <p:spPr bwMode="auto">
            <a:xfrm>
              <a:off x="1546" y="3883"/>
              <a:ext cx="425" cy="713"/>
            </a:xfrm>
            <a:custGeom>
              <a:avLst/>
              <a:gdLst>
                <a:gd name="T0" fmla="*/ 40 w 72"/>
                <a:gd name="T1" fmla="*/ 8 h 120"/>
                <a:gd name="T2" fmla="*/ 40 w 72"/>
                <a:gd name="T3" fmla="*/ 48 h 120"/>
                <a:gd name="T4" fmla="*/ 64 w 72"/>
                <a:gd name="T5" fmla="*/ 48 h 120"/>
                <a:gd name="T6" fmla="*/ 32 w 72"/>
                <a:gd name="T7" fmla="*/ 112 h 120"/>
                <a:gd name="T8" fmla="*/ 32 w 72"/>
                <a:gd name="T9" fmla="*/ 72 h 120"/>
                <a:gd name="T10" fmla="*/ 8 w 72"/>
                <a:gd name="T11" fmla="*/ 72 h 120"/>
                <a:gd name="T12" fmla="*/ 40 w 72"/>
                <a:gd name="T13" fmla="*/ 8 h 120"/>
                <a:gd name="T14" fmla="*/ 40 w 72"/>
                <a:gd name="T15" fmla="*/ 0 h 120"/>
                <a:gd name="T16" fmla="*/ 33 w 72"/>
                <a:gd name="T17" fmla="*/ 4 h 120"/>
                <a:gd name="T18" fmla="*/ 1 w 72"/>
                <a:gd name="T19" fmla="*/ 68 h 120"/>
                <a:gd name="T20" fmla="*/ 1 w 72"/>
                <a:gd name="T21" fmla="*/ 76 h 120"/>
                <a:gd name="T22" fmla="*/ 8 w 72"/>
                <a:gd name="T23" fmla="*/ 80 h 120"/>
                <a:gd name="T24" fmla="*/ 24 w 72"/>
                <a:gd name="T25" fmla="*/ 80 h 120"/>
                <a:gd name="T26" fmla="*/ 24 w 72"/>
                <a:gd name="T27" fmla="*/ 112 h 120"/>
                <a:gd name="T28" fmla="*/ 30 w 72"/>
                <a:gd name="T29" fmla="*/ 120 h 120"/>
                <a:gd name="T30" fmla="*/ 32 w 72"/>
                <a:gd name="T31" fmla="*/ 120 h 120"/>
                <a:gd name="T32" fmla="*/ 39 w 72"/>
                <a:gd name="T33" fmla="*/ 116 h 120"/>
                <a:gd name="T34" fmla="*/ 71 w 72"/>
                <a:gd name="T35" fmla="*/ 52 h 120"/>
                <a:gd name="T36" fmla="*/ 71 w 72"/>
                <a:gd name="T37" fmla="*/ 44 h 120"/>
                <a:gd name="T38" fmla="*/ 64 w 72"/>
                <a:gd name="T39" fmla="*/ 40 h 120"/>
                <a:gd name="T40" fmla="*/ 48 w 72"/>
                <a:gd name="T41" fmla="*/ 40 h 120"/>
                <a:gd name="T42" fmla="*/ 48 w 72"/>
                <a:gd name="T43" fmla="*/ 8 h 120"/>
                <a:gd name="T44" fmla="*/ 42 w 72"/>
                <a:gd name="T45" fmla="*/ 0 h 120"/>
                <a:gd name="T46" fmla="*/ 40 w 72"/>
                <a:gd name="T4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120">
                  <a:moveTo>
                    <a:pt x="40" y="8"/>
                  </a:moveTo>
                  <a:cubicBezTo>
                    <a:pt x="40" y="48"/>
                    <a:pt x="40" y="48"/>
                    <a:pt x="40" y="48"/>
                  </a:cubicBezTo>
                  <a:cubicBezTo>
                    <a:pt x="64" y="48"/>
                    <a:pt x="64" y="48"/>
                    <a:pt x="64" y="48"/>
                  </a:cubicBezTo>
                  <a:cubicBezTo>
                    <a:pt x="32" y="112"/>
                    <a:pt x="32" y="112"/>
                    <a:pt x="32" y="112"/>
                  </a:cubicBezTo>
                  <a:cubicBezTo>
                    <a:pt x="32" y="72"/>
                    <a:pt x="32" y="72"/>
                    <a:pt x="32" y="72"/>
                  </a:cubicBezTo>
                  <a:cubicBezTo>
                    <a:pt x="8" y="72"/>
                    <a:pt x="8" y="72"/>
                    <a:pt x="8" y="72"/>
                  </a:cubicBezTo>
                  <a:cubicBezTo>
                    <a:pt x="40" y="8"/>
                    <a:pt x="40" y="8"/>
                    <a:pt x="40" y="8"/>
                  </a:cubicBezTo>
                  <a:moveTo>
                    <a:pt x="40" y="0"/>
                  </a:moveTo>
                  <a:cubicBezTo>
                    <a:pt x="37" y="0"/>
                    <a:pt x="34" y="2"/>
                    <a:pt x="33" y="4"/>
                  </a:cubicBezTo>
                  <a:cubicBezTo>
                    <a:pt x="1" y="68"/>
                    <a:pt x="1" y="68"/>
                    <a:pt x="1" y="68"/>
                  </a:cubicBezTo>
                  <a:cubicBezTo>
                    <a:pt x="0" y="71"/>
                    <a:pt x="0" y="74"/>
                    <a:pt x="1" y="76"/>
                  </a:cubicBezTo>
                  <a:cubicBezTo>
                    <a:pt x="3" y="79"/>
                    <a:pt x="5" y="80"/>
                    <a:pt x="8" y="80"/>
                  </a:cubicBezTo>
                  <a:cubicBezTo>
                    <a:pt x="24" y="80"/>
                    <a:pt x="24" y="80"/>
                    <a:pt x="24" y="80"/>
                  </a:cubicBezTo>
                  <a:cubicBezTo>
                    <a:pt x="24" y="112"/>
                    <a:pt x="24" y="112"/>
                    <a:pt x="24" y="112"/>
                  </a:cubicBezTo>
                  <a:cubicBezTo>
                    <a:pt x="24" y="116"/>
                    <a:pt x="27" y="119"/>
                    <a:pt x="30" y="120"/>
                  </a:cubicBezTo>
                  <a:cubicBezTo>
                    <a:pt x="31" y="120"/>
                    <a:pt x="31" y="120"/>
                    <a:pt x="32" y="120"/>
                  </a:cubicBezTo>
                  <a:cubicBezTo>
                    <a:pt x="35" y="120"/>
                    <a:pt x="38" y="118"/>
                    <a:pt x="39" y="116"/>
                  </a:cubicBezTo>
                  <a:cubicBezTo>
                    <a:pt x="71" y="52"/>
                    <a:pt x="71" y="52"/>
                    <a:pt x="71" y="52"/>
                  </a:cubicBezTo>
                  <a:cubicBezTo>
                    <a:pt x="72" y="49"/>
                    <a:pt x="72" y="46"/>
                    <a:pt x="71" y="44"/>
                  </a:cubicBezTo>
                  <a:cubicBezTo>
                    <a:pt x="69" y="41"/>
                    <a:pt x="67" y="40"/>
                    <a:pt x="64" y="40"/>
                  </a:cubicBezTo>
                  <a:cubicBezTo>
                    <a:pt x="48" y="40"/>
                    <a:pt x="48" y="40"/>
                    <a:pt x="48" y="40"/>
                  </a:cubicBezTo>
                  <a:cubicBezTo>
                    <a:pt x="48" y="8"/>
                    <a:pt x="48" y="8"/>
                    <a:pt x="48" y="8"/>
                  </a:cubicBezTo>
                  <a:cubicBezTo>
                    <a:pt x="48" y="4"/>
                    <a:pt x="45" y="1"/>
                    <a:pt x="42" y="0"/>
                  </a:cubicBezTo>
                  <a:cubicBezTo>
                    <a:pt x="41" y="0"/>
                    <a:pt x="41" y="0"/>
                    <a:pt x="40" y="0"/>
                  </a:cubicBezTo>
                  <a:close/>
                </a:path>
              </a:pathLst>
            </a:custGeom>
            <a:solidFill>
              <a:sysClr val="window" lastClr="FFFFFF"/>
            </a:solidFill>
            <a:ln>
              <a:noFill/>
            </a:ln>
          </p:spPr>
          <p:txBody>
            <a:bodyPr vert="horz" wrap="square" lIns="91440" tIns="45720" rIns="91440" bIns="45720" numCol="1" anchor="t" anchorCtr="0" compatLnSpc="1"/>
            <a:lstStyle/>
            <a:p>
              <a:endParaRPr lang="id-ID">
                <a:solidFill>
                  <a:schemeClr val="tx1"/>
                </a:solidFill>
              </a:endParaRPr>
            </a:p>
          </p:txBody>
        </p:sp>
      </p:grpSp>
      <p:grpSp>
        <p:nvGrpSpPr>
          <p:cNvPr id="3" name="组合 2"/>
          <p:cNvGrpSpPr/>
          <p:nvPr/>
        </p:nvGrpSpPr>
        <p:grpSpPr>
          <a:xfrm>
            <a:off x="753745" y="3467100"/>
            <a:ext cx="4747260" cy="875030"/>
            <a:chOff x="1187" y="5340"/>
            <a:chExt cx="7476" cy="1378"/>
          </a:xfrm>
        </p:grpSpPr>
        <p:sp>
          <p:nvSpPr>
            <p:cNvPr id="43" name="TextBox 42"/>
            <p:cNvSpPr txBox="1"/>
            <p:nvPr>
              <p:custDataLst>
                <p:tags r:id="rId8"/>
              </p:custDataLst>
            </p:nvPr>
          </p:nvSpPr>
          <p:spPr>
            <a:xfrm>
              <a:off x="2688" y="5340"/>
              <a:ext cx="5975" cy="1236"/>
            </a:xfrm>
            <a:prstGeom prst="rect">
              <a:avLst/>
            </a:prstGeom>
            <a:noFill/>
          </p:spPr>
          <p:txBody>
            <a:bodyPr wrap="square" lIns="90000" tIns="46800" rIns="90000" bIns="0" rtlCol="0" anchor="t" anchorCtr="0">
              <a:spAutoFit/>
            </a:bodyPr>
            <a:lstStyle/>
            <a:p>
              <a:pPr>
                <a:lnSpc>
                  <a:spcPct val="120000"/>
                </a:lnSpc>
              </a:pPr>
              <a:r>
                <a:rPr lang="zh-CN" altLang="en-US" sz="2000" spc="300">
                  <a:solidFill>
                    <a:schemeClr val="tx1"/>
                  </a:solidFill>
                  <a:latin typeface="微软雅黑" panose="020B0503020204020204" charset="-122"/>
                  <a:ea typeface="微软雅黑" panose="020B0503020204020204" charset="-122"/>
                </a:rPr>
                <a:t>第二，仔细分析创意，集中关注一些重要事项。</a:t>
              </a:r>
              <a:endParaRPr lang="zh-CN" altLang="en-US" sz="2000" spc="300">
                <a:solidFill>
                  <a:schemeClr val="tx1"/>
                </a:solidFill>
                <a:latin typeface="微软雅黑" panose="020B0503020204020204" charset="-122"/>
                <a:ea typeface="微软雅黑" panose="020B0503020204020204" charset="-122"/>
              </a:endParaRPr>
            </a:p>
          </p:txBody>
        </p:sp>
        <p:sp>
          <p:nvSpPr>
            <p:cNvPr id="45" name="Round Diagonal Corner Rectangle 44"/>
            <p:cNvSpPr/>
            <p:nvPr>
              <p:custDataLst>
                <p:tags r:id="rId9"/>
              </p:custDataLst>
            </p:nvPr>
          </p:nvSpPr>
          <p:spPr>
            <a:xfrm flipV="1">
              <a:off x="1187" y="5584"/>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chemeClr val="tx1"/>
                </a:solidFill>
              </a:endParaRPr>
            </a:p>
          </p:txBody>
        </p:sp>
        <p:sp>
          <p:nvSpPr>
            <p:cNvPr id="46" name="Freeform 12"/>
            <p:cNvSpPr>
              <a:spLocks noEditPoints="1"/>
            </p:cNvSpPr>
            <p:nvPr>
              <p:custDataLst>
                <p:tags r:id="rId10"/>
              </p:custDataLst>
            </p:nvPr>
          </p:nvSpPr>
          <p:spPr bwMode="auto">
            <a:xfrm>
              <a:off x="1422" y="5819"/>
              <a:ext cx="663" cy="665"/>
            </a:xfrm>
            <a:custGeom>
              <a:avLst/>
              <a:gdLst>
                <a:gd name="T0" fmla="*/ 14 w 112"/>
                <a:gd name="T1" fmla="*/ 93 h 112"/>
                <a:gd name="T2" fmla="*/ 19 w 112"/>
                <a:gd name="T3" fmla="*/ 99 h 112"/>
                <a:gd name="T4" fmla="*/ 25 w 112"/>
                <a:gd name="T5" fmla="*/ 99 h 112"/>
                <a:gd name="T6" fmla="*/ 25 w 112"/>
                <a:gd name="T7" fmla="*/ 98 h 112"/>
                <a:gd name="T8" fmla="*/ 82 w 112"/>
                <a:gd name="T9" fmla="*/ 101 h 112"/>
                <a:gd name="T10" fmla="*/ 87 w 112"/>
                <a:gd name="T11" fmla="*/ 98 h 112"/>
                <a:gd name="T12" fmla="*/ 87 w 112"/>
                <a:gd name="T13" fmla="*/ 98 h 112"/>
                <a:gd name="T14" fmla="*/ 93 w 112"/>
                <a:gd name="T15" fmla="*/ 98 h 112"/>
                <a:gd name="T16" fmla="*/ 99 w 112"/>
                <a:gd name="T17" fmla="*/ 93 h 112"/>
                <a:gd name="T18" fmla="*/ 99 w 112"/>
                <a:gd name="T19" fmla="*/ 87 h 112"/>
                <a:gd name="T20" fmla="*/ 98 w 112"/>
                <a:gd name="T21" fmla="*/ 87 h 112"/>
                <a:gd name="T22" fmla="*/ 101 w 112"/>
                <a:gd name="T23" fmla="*/ 30 h 112"/>
                <a:gd name="T24" fmla="*/ 98 w 112"/>
                <a:gd name="T25" fmla="*/ 25 h 112"/>
                <a:gd name="T26" fmla="*/ 98 w 112"/>
                <a:gd name="T27" fmla="*/ 24 h 112"/>
                <a:gd name="T28" fmla="*/ 98 w 112"/>
                <a:gd name="T29" fmla="*/ 19 h 112"/>
                <a:gd name="T30" fmla="*/ 93 w 112"/>
                <a:gd name="T31" fmla="*/ 13 h 112"/>
                <a:gd name="T32" fmla="*/ 87 w 112"/>
                <a:gd name="T33" fmla="*/ 13 h 112"/>
                <a:gd name="T34" fmla="*/ 86 w 112"/>
                <a:gd name="T35" fmla="*/ 14 h 112"/>
                <a:gd name="T36" fmla="*/ 30 w 112"/>
                <a:gd name="T37" fmla="*/ 11 h 112"/>
                <a:gd name="T38" fmla="*/ 25 w 112"/>
                <a:gd name="T39" fmla="*/ 14 h 112"/>
                <a:gd name="T40" fmla="*/ 24 w 112"/>
                <a:gd name="T41" fmla="*/ 14 h 112"/>
                <a:gd name="T42" fmla="*/ 19 w 112"/>
                <a:gd name="T43" fmla="*/ 14 h 112"/>
                <a:gd name="T44" fmla="*/ 13 w 112"/>
                <a:gd name="T45" fmla="*/ 19 h 112"/>
                <a:gd name="T46" fmla="*/ 13 w 112"/>
                <a:gd name="T47" fmla="*/ 25 h 112"/>
                <a:gd name="T48" fmla="*/ 14 w 112"/>
                <a:gd name="T49" fmla="*/ 26 h 112"/>
                <a:gd name="T50" fmla="*/ 11 w 112"/>
                <a:gd name="T51" fmla="*/ 82 h 112"/>
                <a:gd name="T52" fmla="*/ 14 w 112"/>
                <a:gd name="T53" fmla="*/ 87 h 112"/>
                <a:gd name="T54" fmla="*/ 14 w 112"/>
                <a:gd name="T55" fmla="*/ 87 h 112"/>
                <a:gd name="T56" fmla="*/ 14 w 112"/>
                <a:gd name="T57" fmla="*/ 93 h 112"/>
                <a:gd name="T58" fmla="*/ 78 w 112"/>
                <a:gd name="T59" fmla="*/ 94 h 112"/>
                <a:gd name="T60" fmla="*/ 31 w 112"/>
                <a:gd name="T61" fmla="*/ 92 h 112"/>
                <a:gd name="T62" fmla="*/ 46 w 112"/>
                <a:gd name="T63" fmla="*/ 78 h 112"/>
                <a:gd name="T64" fmla="*/ 66 w 112"/>
                <a:gd name="T65" fmla="*/ 78 h 112"/>
                <a:gd name="T66" fmla="*/ 81 w 112"/>
                <a:gd name="T67" fmla="*/ 92 h 112"/>
                <a:gd name="T68" fmla="*/ 78 w 112"/>
                <a:gd name="T69" fmla="*/ 94 h 112"/>
                <a:gd name="T70" fmla="*/ 42 w 112"/>
                <a:gd name="T71" fmla="*/ 64 h 112"/>
                <a:gd name="T72" fmla="*/ 48 w 112"/>
                <a:gd name="T73" fmla="*/ 42 h 112"/>
                <a:gd name="T74" fmla="*/ 70 w 112"/>
                <a:gd name="T75" fmla="*/ 48 h 112"/>
                <a:gd name="T76" fmla="*/ 67 w 112"/>
                <a:gd name="T77" fmla="*/ 68 h 112"/>
                <a:gd name="T78" fmla="*/ 67 w 112"/>
                <a:gd name="T79" fmla="*/ 68 h 112"/>
                <a:gd name="T80" fmla="*/ 64 w 112"/>
                <a:gd name="T81" fmla="*/ 70 h 112"/>
                <a:gd name="T82" fmla="*/ 44 w 112"/>
                <a:gd name="T83" fmla="*/ 67 h 112"/>
                <a:gd name="T84" fmla="*/ 44 w 112"/>
                <a:gd name="T85" fmla="*/ 67 h 112"/>
                <a:gd name="T86" fmla="*/ 42 w 112"/>
                <a:gd name="T87" fmla="*/ 64 h 112"/>
                <a:gd name="T88" fmla="*/ 94 w 112"/>
                <a:gd name="T89" fmla="*/ 34 h 112"/>
                <a:gd name="T90" fmla="*/ 92 w 112"/>
                <a:gd name="T91" fmla="*/ 81 h 112"/>
                <a:gd name="T92" fmla="*/ 78 w 112"/>
                <a:gd name="T93" fmla="*/ 66 h 112"/>
                <a:gd name="T94" fmla="*/ 78 w 112"/>
                <a:gd name="T95" fmla="*/ 46 h 112"/>
                <a:gd name="T96" fmla="*/ 92 w 112"/>
                <a:gd name="T97" fmla="*/ 31 h 112"/>
                <a:gd name="T98" fmla="*/ 94 w 112"/>
                <a:gd name="T99" fmla="*/ 34 h 112"/>
                <a:gd name="T100" fmla="*/ 34 w 112"/>
                <a:gd name="T101" fmla="*/ 18 h 112"/>
                <a:gd name="T102" fmla="*/ 81 w 112"/>
                <a:gd name="T103" fmla="*/ 20 h 112"/>
                <a:gd name="T104" fmla="*/ 66 w 112"/>
                <a:gd name="T105" fmla="*/ 34 h 112"/>
                <a:gd name="T106" fmla="*/ 45 w 112"/>
                <a:gd name="T107" fmla="*/ 34 h 112"/>
                <a:gd name="T108" fmla="*/ 31 w 112"/>
                <a:gd name="T109" fmla="*/ 20 h 112"/>
                <a:gd name="T110" fmla="*/ 34 w 112"/>
                <a:gd name="T111" fmla="*/ 18 h 112"/>
                <a:gd name="T112" fmla="*/ 18 w 112"/>
                <a:gd name="T113" fmla="*/ 78 h 112"/>
                <a:gd name="T114" fmla="*/ 20 w 112"/>
                <a:gd name="T115" fmla="*/ 31 h 112"/>
                <a:gd name="T116" fmla="*/ 34 w 112"/>
                <a:gd name="T117" fmla="*/ 46 h 112"/>
                <a:gd name="T118" fmla="*/ 34 w 112"/>
                <a:gd name="T119" fmla="*/ 66 h 112"/>
                <a:gd name="T120" fmla="*/ 20 w 112"/>
                <a:gd name="T121" fmla="*/ 81 h 112"/>
                <a:gd name="T122" fmla="*/ 18 w 112"/>
                <a:gd name="T123" fmla="*/ 7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12">
                  <a:moveTo>
                    <a:pt x="14" y="93"/>
                  </a:moveTo>
                  <a:cubicBezTo>
                    <a:pt x="19" y="99"/>
                    <a:pt x="19" y="99"/>
                    <a:pt x="19" y="99"/>
                  </a:cubicBezTo>
                  <a:cubicBezTo>
                    <a:pt x="21" y="100"/>
                    <a:pt x="23" y="100"/>
                    <a:pt x="25" y="99"/>
                  </a:cubicBezTo>
                  <a:cubicBezTo>
                    <a:pt x="25" y="98"/>
                    <a:pt x="25" y="98"/>
                    <a:pt x="25" y="98"/>
                  </a:cubicBezTo>
                  <a:cubicBezTo>
                    <a:pt x="42" y="110"/>
                    <a:pt x="64" y="112"/>
                    <a:pt x="82" y="101"/>
                  </a:cubicBezTo>
                  <a:cubicBezTo>
                    <a:pt x="84" y="100"/>
                    <a:pt x="85" y="99"/>
                    <a:pt x="87" y="98"/>
                  </a:cubicBezTo>
                  <a:cubicBezTo>
                    <a:pt x="87" y="98"/>
                    <a:pt x="87" y="98"/>
                    <a:pt x="87" y="98"/>
                  </a:cubicBezTo>
                  <a:cubicBezTo>
                    <a:pt x="89" y="100"/>
                    <a:pt x="91" y="100"/>
                    <a:pt x="93" y="98"/>
                  </a:cubicBezTo>
                  <a:cubicBezTo>
                    <a:pt x="99" y="93"/>
                    <a:pt x="99" y="93"/>
                    <a:pt x="99" y="93"/>
                  </a:cubicBezTo>
                  <a:cubicBezTo>
                    <a:pt x="100" y="91"/>
                    <a:pt x="100" y="89"/>
                    <a:pt x="99" y="87"/>
                  </a:cubicBezTo>
                  <a:cubicBezTo>
                    <a:pt x="98" y="87"/>
                    <a:pt x="98" y="87"/>
                    <a:pt x="98" y="87"/>
                  </a:cubicBezTo>
                  <a:cubicBezTo>
                    <a:pt x="110" y="70"/>
                    <a:pt x="112" y="48"/>
                    <a:pt x="101" y="30"/>
                  </a:cubicBezTo>
                  <a:cubicBezTo>
                    <a:pt x="100" y="28"/>
                    <a:pt x="99" y="27"/>
                    <a:pt x="98" y="25"/>
                  </a:cubicBezTo>
                  <a:cubicBezTo>
                    <a:pt x="98" y="24"/>
                    <a:pt x="98" y="24"/>
                    <a:pt x="98" y="24"/>
                  </a:cubicBezTo>
                  <a:cubicBezTo>
                    <a:pt x="100" y="23"/>
                    <a:pt x="100" y="21"/>
                    <a:pt x="98" y="19"/>
                  </a:cubicBezTo>
                  <a:cubicBezTo>
                    <a:pt x="93" y="13"/>
                    <a:pt x="93" y="13"/>
                    <a:pt x="93" y="13"/>
                  </a:cubicBezTo>
                  <a:cubicBezTo>
                    <a:pt x="91" y="12"/>
                    <a:pt x="89" y="12"/>
                    <a:pt x="87" y="13"/>
                  </a:cubicBezTo>
                  <a:cubicBezTo>
                    <a:pt x="86" y="14"/>
                    <a:pt x="86" y="14"/>
                    <a:pt x="86" y="14"/>
                  </a:cubicBezTo>
                  <a:cubicBezTo>
                    <a:pt x="70" y="2"/>
                    <a:pt x="48" y="0"/>
                    <a:pt x="30" y="11"/>
                  </a:cubicBezTo>
                  <a:cubicBezTo>
                    <a:pt x="28" y="12"/>
                    <a:pt x="27" y="13"/>
                    <a:pt x="25" y="14"/>
                  </a:cubicBezTo>
                  <a:cubicBezTo>
                    <a:pt x="24" y="14"/>
                    <a:pt x="24" y="14"/>
                    <a:pt x="24" y="14"/>
                  </a:cubicBezTo>
                  <a:cubicBezTo>
                    <a:pt x="23" y="12"/>
                    <a:pt x="21" y="12"/>
                    <a:pt x="19" y="14"/>
                  </a:cubicBezTo>
                  <a:cubicBezTo>
                    <a:pt x="13" y="19"/>
                    <a:pt x="13" y="19"/>
                    <a:pt x="13" y="19"/>
                  </a:cubicBezTo>
                  <a:cubicBezTo>
                    <a:pt x="12" y="21"/>
                    <a:pt x="12" y="23"/>
                    <a:pt x="13" y="25"/>
                  </a:cubicBezTo>
                  <a:cubicBezTo>
                    <a:pt x="14" y="26"/>
                    <a:pt x="14" y="26"/>
                    <a:pt x="14" y="26"/>
                  </a:cubicBezTo>
                  <a:cubicBezTo>
                    <a:pt x="2" y="42"/>
                    <a:pt x="0" y="64"/>
                    <a:pt x="11" y="82"/>
                  </a:cubicBezTo>
                  <a:cubicBezTo>
                    <a:pt x="12" y="84"/>
                    <a:pt x="13" y="85"/>
                    <a:pt x="14" y="87"/>
                  </a:cubicBezTo>
                  <a:cubicBezTo>
                    <a:pt x="14" y="87"/>
                    <a:pt x="14" y="87"/>
                    <a:pt x="14" y="87"/>
                  </a:cubicBezTo>
                  <a:cubicBezTo>
                    <a:pt x="12" y="89"/>
                    <a:pt x="12" y="91"/>
                    <a:pt x="14" y="93"/>
                  </a:cubicBezTo>
                  <a:close/>
                  <a:moveTo>
                    <a:pt x="78" y="94"/>
                  </a:moveTo>
                  <a:cubicBezTo>
                    <a:pt x="63" y="103"/>
                    <a:pt x="45" y="102"/>
                    <a:pt x="31" y="92"/>
                  </a:cubicBezTo>
                  <a:cubicBezTo>
                    <a:pt x="46" y="78"/>
                    <a:pt x="46" y="78"/>
                    <a:pt x="46" y="78"/>
                  </a:cubicBezTo>
                  <a:cubicBezTo>
                    <a:pt x="52" y="81"/>
                    <a:pt x="60" y="81"/>
                    <a:pt x="66" y="78"/>
                  </a:cubicBezTo>
                  <a:cubicBezTo>
                    <a:pt x="81" y="92"/>
                    <a:pt x="81" y="92"/>
                    <a:pt x="81" y="92"/>
                  </a:cubicBezTo>
                  <a:cubicBezTo>
                    <a:pt x="80" y="93"/>
                    <a:pt x="79" y="93"/>
                    <a:pt x="78" y="94"/>
                  </a:cubicBezTo>
                  <a:close/>
                  <a:moveTo>
                    <a:pt x="42" y="64"/>
                  </a:moveTo>
                  <a:cubicBezTo>
                    <a:pt x="38" y="56"/>
                    <a:pt x="40" y="47"/>
                    <a:pt x="48" y="42"/>
                  </a:cubicBezTo>
                  <a:cubicBezTo>
                    <a:pt x="56" y="38"/>
                    <a:pt x="65" y="40"/>
                    <a:pt x="70" y="48"/>
                  </a:cubicBezTo>
                  <a:cubicBezTo>
                    <a:pt x="74" y="55"/>
                    <a:pt x="72" y="63"/>
                    <a:pt x="67" y="68"/>
                  </a:cubicBezTo>
                  <a:cubicBezTo>
                    <a:pt x="67" y="68"/>
                    <a:pt x="67" y="68"/>
                    <a:pt x="67" y="68"/>
                  </a:cubicBezTo>
                  <a:cubicBezTo>
                    <a:pt x="66" y="69"/>
                    <a:pt x="65" y="69"/>
                    <a:pt x="64" y="70"/>
                  </a:cubicBezTo>
                  <a:cubicBezTo>
                    <a:pt x="57" y="74"/>
                    <a:pt x="49" y="72"/>
                    <a:pt x="44" y="67"/>
                  </a:cubicBezTo>
                  <a:cubicBezTo>
                    <a:pt x="44" y="67"/>
                    <a:pt x="44" y="67"/>
                    <a:pt x="44" y="67"/>
                  </a:cubicBezTo>
                  <a:cubicBezTo>
                    <a:pt x="43" y="66"/>
                    <a:pt x="43" y="65"/>
                    <a:pt x="42" y="64"/>
                  </a:cubicBezTo>
                  <a:close/>
                  <a:moveTo>
                    <a:pt x="94" y="34"/>
                  </a:moveTo>
                  <a:cubicBezTo>
                    <a:pt x="103" y="49"/>
                    <a:pt x="102" y="67"/>
                    <a:pt x="92" y="81"/>
                  </a:cubicBezTo>
                  <a:cubicBezTo>
                    <a:pt x="78" y="66"/>
                    <a:pt x="78" y="66"/>
                    <a:pt x="78" y="66"/>
                  </a:cubicBezTo>
                  <a:cubicBezTo>
                    <a:pt x="81" y="60"/>
                    <a:pt x="81" y="52"/>
                    <a:pt x="78" y="46"/>
                  </a:cubicBezTo>
                  <a:cubicBezTo>
                    <a:pt x="92" y="31"/>
                    <a:pt x="92" y="31"/>
                    <a:pt x="92" y="31"/>
                  </a:cubicBezTo>
                  <a:cubicBezTo>
                    <a:pt x="93" y="32"/>
                    <a:pt x="93" y="33"/>
                    <a:pt x="94" y="34"/>
                  </a:cubicBezTo>
                  <a:close/>
                  <a:moveTo>
                    <a:pt x="34" y="18"/>
                  </a:moveTo>
                  <a:cubicBezTo>
                    <a:pt x="49" y="9"/>
                    <a:pt x="67" y="10"/>
                    <a:pt x="81" y="20"/>
                  </a:cubicBezTo>
                  <a:cubicBezTo>
                    <a:pt x="66" y="34"/>
                    <a:pt x="66" y="34"/>
                    <a:pt x="66" y="34"/>
                  </a:cubicBezTo>
                  <a:cubicBezTo>
                    <a:pt x="60" y="31"/>
                    <a:pt x="52" y="31"/>
                    <a:pt x="45" y="34"/>
                  </a:cubicBezTo>
                  <a:cubicBezTo>
                    <a:pt x="31" y="20"/>
                    <a:pt x="31" y="20"/>
                    <a:pt x="31" y="20"/>
                  </a:cubicBezTo>
                  <a:cubicBezTo>
                    <a:pt x="32" y="19"/>
                    <a:pt x="33" y="19"/>
                    <a:pt x="34" y="18"/>
                  </a:cubicBezTo>
                  <a:close/>
                  <a:moveTo>
                    <a:pt x="18" y="78"/>
                  </a:moveTo>
                  <a:cubicBezTo>
                    <a:pt x="9" y="63"/>
                    <a:pt x="10" y="45"/>
                    <a:pt x="20" y="31"/>
                  </a:cubicBezTo>
                  <a:cubicBezTo>
                    <a:pt x="34" y="46"/>
                    <a:pt x="34" y="46"/>
                    <a:pt x="34" y="46"/>
                  </a:cubicBezTo>
                  <a:cubicBezTo>
                    <a:pt x="31" y="52"/>
                    <a:pt x="31" y="60"/>
                    <a:pt x="34" y="66"/>
                  </a:cubicBezTo>
                  <a:cubicBezTo>
                    <a:pt x="20" y="81"/>
                    <a:pt x="20" y="81"/>
                    <a:pt x="20" y="81"/>
                  </a:cubicBezTo>
                  <a:cubicBezTo>
                    <a:pt x="19" y="80"/>
                    <a:pt x="19" y="79"/>
                    <a:pt x="18" y="78"/>
                  </a:cubicBezTo>
                  <a:close/>
                </a:path>
              </a:pathLst>
            </a:custGeom>
            <a:solidFill>
              <a:sysClr val="window" lastClr="FFFFFF"/>
            </a:solidFill>
            <a:ln>
              <a:noFill/>
            </a:ln>
          </p:spPr>
          <p:txBody>
            <a:bodyPr vert="horz" wrap="square" lIns="91440" tIns="45720" rIns="91440" bIns="45720" numCol="1" anchor="t" anchorCtr="0" compatLnSpc="1"/>
            <a:lstStyle/>
            <a:p>
              <a:endParaRPr lang="id-ID" dirty="0">
                <a:solidFill>
                  <a:schemeClr val="tx1"/>
                </a:solidFill>
              </a:endParaRPr>
            </a:p>
          </p:txBody>
        </p:sp>
      </p:grpSp>
      <p:grpSp>
        <p:nvGrpSpPr>
          <p:cNvPr id="6" name="组合 5"/>
          <p:cNvGrpSpPr/>
          <p:nvPr/>
        </p:nvGrpSpPr>
        <p:grpSpPr>
          <a:xfrm>
            <a:off x="756285" y="5053965"/>
            <a:ext cx="4747260" cy="1523365"/>
            <a:chOff x="1191" y="7957"/>
            <a:chExt cx="7476" cy="2399"/>
          </a:xfrm>
        </p:grpSpPr>
        <p:sp>
          <p:nvSpPr>
            <p:cNvPr id="52" name="TextBox 51"/>
            <p:cNvSpPr txBox="1"/>
            <p:nvPr>
              <p:custDataLst>
                <p:tags r:id="rId11"/>
              </p:custDataLst>
            </p:nvPr>
          </p:nvSpPr>
          <p:spPr>
            <a:xfrm>
              <a:off x="2692" y="7957"/>
              <a:ext cx="5975" cy="2399"/>
            </a:xfrm>
            <a:prstGeom prst="rect">
              <a:avLst/>
            </a:prstGeom>
            <a:noFill/>
          </p:spPr>
          <p:txBody>
            <a:bodyPr wrap="square" lIns="90000" tIns="46800" rIns="90000" bIns="0" rtlCol="0" anchor="t" anchorCtr="0">
              <a:spAutoFit/>
            </a:bodyPr>
            <a:lstStyle/>
            <a:p>
              <a:pPr>
                <a:lnSpc>
                  <a:spcPct val="120000"/>
                </a:lnSpc>
              </a:pPr>
              <a:r>
                <a:rPr lang="zh-CN" altLang="en-US" sz="2000" spc="300">
                  <a:solidFill>
                    <a:schemeClr val="tx1"/>
                  </a:solidFill>
                  <a:latin typeface="微软雅黑" panose="020B0503020204020204" charset="-122"/>
                  <a:ea typeface="微软雅黑" panose="020B0503020204020204" charset="-122"/>
                </a:rPr>
                <a:t>第三，将行动与分析结合起来，不是老是等待所有问题的答案，而是准备随时改变进程。</a:t>
              </a:r>
              <a:endParaRPr lang="zh-CN" altLang="en-US" sz="2000" spc="300">
                <a:solidFill>
                  <a:schemeClr val="tx1"/>
                </a:solidFill>
                <a:latin typeface="微软雅黑" panose="020B0503020204020204" charset="-122"/>
                <a:ea typeface="微软雅黑" panose="020B0503020204020204" charset="-122"/>
              </a:endParaRPr>
            </a:p>
          </p:txBody>
        </p:sp>
        <p:grpSp>
          <p:nvGrpSpPr>
            <p:cNvPr id="2" name="组合 1"/>
            <p:cNvGrpSpPr/>
            <p:nvPr/>
          </p:nvGrpSpPr>
          <p:grpSpPr>
            <a:xfrm>
              <a:off x="1191" y="8199"/>
              <a:ext cx="1134" cy="1134"/>
              <a:chOff x="1191" y="8199"/>
              <a:chExt cx="1134" cy="1134"/>
            </a:xfrm>
          </p:grpSpPr>
          <p:sp>
            <p:nvSpPr>
              <p:cNvPr id="61" name="Round Diagonal Corner Rectangle 60"/>
              <p:cNvSpPr/>
              <p:nvPr>
                <p:custDataLst>
                  <p:tags r:id="rId12"/>
                </p:custDataLst>
              </p:nvPr>
            </p:nvSpPr>
            <p:spPr>
              <a:xfrm flipV="1">
                <a:off x="1191" y="8199"/>
                <a:ext cx="1134" cy="1134"/>
              </a:xfrm>
              <a:prstGeom prst="round2DiagRect">
                <a:avLst>
                  <a:gd name="adj1" fmla="val 50000"/>
                  <a:gd name="adj2" fmla="val 50000"/>
                </a:avLst>
              </a:prstGeom>
              <a:solidFill>
                <a:srgbClr val="4D9D99"/>
              </a:solidFill>
              <a:ln w="19050">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id-ID" sz="2000" b="1" dirty="0">
                  <a:solidFill>
                    <a:schemeClr val="tx1"/>
                  </a:solidFill>
                </a:endParaRPr>
              </a:p>
            </p:txBody>
          </p:sp>
          <p:grpSp>
            <p:nvGrpSpPr>
              <p:cNvPr id="62" name="Group 61"/>
              <p:cNvGrpSpPr/>
              <p:nvPr>
                <p:custDataLst>
                  <p:tags r:id="rId13"/>
                </p:custDataLst>
              </p:nvPr>
            </p:nvGrpSpPr>
            <p:grpSpPr>
              <a:xfrm>
                <a:off x="1418" y="8521"/>
                <a:ext cx="680" cy="490"/>
                <a:chOff x="2713038" y="622300"/>
                <a:chExt cx="431800" cy="311150"/>
              </a:xfrm>
              <a:solidFill>
                <a:sysClr val="window" lastClr="FFFFFF"/>
              </a:solidFill>
            </p:grpSpPr>
            <p:sp>
              <p:nvSpPr>
                <p:cNvPr id="63" name="Freeform 16"/>
                <p:cNvSpPr/>
                <p:nvPr>
                  <p:custDataLst>
                    <p:tags r:id="rId14"/>
                  </p:custDataLst>
                </p:nvPr>
              </p:nvSpPr>
              <p:spPr bwMode="auto">
                <a:xfrm>
                  <a:off x="2713038" y="654050"/>
                  <a:ext cx="185738" cy="247650"/>
                </a:xfrm>
                <a:custGeom>
                  <a:avLst/>
                  <a:gdLst>
                    <a:gd name="T0" fmla="*/ 44 w 48"/>
                    <a:gd name="T1" fmla="*/ 56 h 64"/>
                    <a:gd name="T2" fmla="*/ 8 w 48"/>
                    <a:gd name="T3" fmla="*/ 56 h 64"/>
                    <a:gd name="T4" fmla="*/ 8 w 48"/>
                    <a:gd name="T5" fmla="*/ 8 h 64"/>
                    <a:gd name="T6" fmla="*/ 40 w 48"/>
                    <a:gd name="T7" fmla="*/ 8 h 64"/>
                    <a:gd name="T8" fmla="*/ 44 w 48"/>
                    <a:gd name="T9" fmla="*/ 4 h 64"/>
                    <a:gd name="T10" fmla="*/ 40 w 48"/>
                    <a:gd name="T11" fmla="*/ 0 h 64"/>
                    <a:gd name="T12" fmla="*/ 8 w 48"/>
                    <a:gd name="T13" fmla="*/ 0 h 64"/>
                    <a:gd name="T14" fmla="*/ 0 w 48"/>
                    <a:gd name="T15" fmla="*/ 8 h 64"/>
                    <a:gd name="T16" fmla="*/ 0 w 48"/>
                    <a:gd name="T17" fmla="*/ 56 h 64"/>
                    <a:gd name="T18" fmla="*/ 8 w 48"/>
                    <a:gd name="T19" fmla="*/ 64 h 64"/>
                    <a:gd name="T20" fmla="*/ 44 w 48"/>
                    <a:gd name="T21" fmla="*/ 64 h 64"/>
                    <a:gd name="T22" fmla="*/ 48 w 48"/>
                    <a:gd name="T23" fmla="*/ 60 h 64"/>
                    <a:gd name="T24" fmla="*/ 44 w 48"/>
                    <a:gd name="T25"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64">
                      <a:moveTo>
                        <a:pt x="44" y="56"/>
                      </a:moveTo>
                      <a:cubicBezTo>
                        <a:pt x="8" y="56"/>
                        <a:pt x="8" y="56"/>
                        <a:pt x="8" y="56"/>
                      </a:cubicBezTo>
                      <a:cubicBezTo>
                        <a:pt x="8" y="8"/>
                        <a:pt x="8" y="8"/>
                        <a:pt x="8" y="8"/>
                      </a:cubicBezTo>
                      <a:cubicBezTo>
                        <a:pt x="40" y="8"/>
                        <a:pt x="40" y="8"/>
                        <a:pt x="40" y="8"/>
                      </a:cubicBezTo>
                      <a:cubicBezTo>
                        <a:pt x="42" y="8"/>
                        <a:pt x="44" y="6"/>
                        <a:pt x="44" y="4"/>
                      </a:cubicBezTo>
                      <a:cubicBezTo>
                        <a:pt x="44" y="2"/>
                        <a:pt x="42" y="0"/>
                        <a:pt x="40" y="0"/>
                      </a:cubicBezTo>
                      <a:cubicBezTo>
                        <a:pt x="8" y="0"/>
                        <a:pt x="8" y="0"/>
                        <a:pt x="8" y="0"/>
                      </a:cubicBezTo>
                      <a:cubicBezTo>
                        <a:pt x="4" y="0"/>
                        <a:pt x="0" y="4"/>
                        <a:pt x="0" y="8"/>
                      </a:cubicBezTo>
                      <a:cubicBezTo>
                        <a:pt x="0" y="56"/>
                        <a:pt x="0" y="56"/>
                        <a:pt x="0" y="56"/>
                      </a:cubicBezTo>
                      <a:cubicBezTo>
                        <a:pt x="0" y="60"/>
                        <a:pt x="4" y="64"/>
                        <a:pt x="8" y="64"/>
                      </a:cubicBezTo>
                      <a:cubicBezTo>
                        <a:pt x="44" y="64"/>
                        <a:pt x="44" y="64"/>
                        <a:pt x="44" y="64"/>
                      </a:cubicBezTo>
                      <a:cubicBezTo>
                        <a:pt x="46" y="64"/>
                        <a:pt x="48" y="62"/>
                        <a:pt x="48" y="60"/>
                      </a:cubicBezTo>
                      <a:cubicBezTo>
                        <a:pt x="48" y="58"/>
                        <a:pt x="46" y="56"/>
                        <a:pt x="4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endParaRPr>
                </a:p>
              </p:txBody>
            </p:sp>
            <p:sp>
              <p:nvSpPr>
                <p:cNvPr id="64" name="Freeform 17"/>
                <p:cNvSpPr/>
                <p:nvPr>
                  <p:custDataLst>
                    <p:tags r:id="rId15"/>
                  </p:custDataLst>
                </p:nvPr>
              </p:nvSpPr>
              <p:spPr bwMode="auto">
                <a:xfrm>
                  <a:off x="2944813" y="654050"/>
                  <a:ext cx="200025" cy="247650"/>
                </a:xfrm>
                <a:custGeom>
                  <a:avLst/>
                  <a:gdLst>
                    <a:gd name="T0" fmla="*/ 44 w 52"/>
                    <a:gd name="T1" fmla="*/ 16 h 64"/>
                    <a:gd name="T2" fmla="*/ 44 w 52"/>
                    <a:gd name="T3" fmla="*/ 8 h 64"/>
                    <a:gd name="T4" fmla="*/ 36 w 52"/>
                    <a:gd name="T5" fmla="*/ 0 h 64"/>
                    <a:gd name="T6" fmla="*/ 4 w 52"/>
                    <a:gd name="T7" fmla="*/ 0 h 64"/>
                    <a:gd name="T8" fmla="*/ 0 w 52"/>
                    <a:gd name="T9" fmla="*/ 4 h 64"/>
                    <a:gd name="T10" fmla="*/ 4 w 52"/>
                    <a:gd name="T11" fmla="*/ 8 h 64"/>
                    <a:gd name="T12" fmla="*/ 36 w 52"/>
                    <a:gd name="T13" fmla="*/ 8 h 64"/>
                    <a:gd name="T14" fmla="*/ 36 w 52"/>
                    <a:gd name="T15" fmla="*/ 20 h 64"/>
                    <a:gd name="T16" fmla="*/ 36 w 52"/>
                    <a:gd name="T17" fmla="*/ 44 h 64"/>
                    <a:gd name="T18" fmla="*/ 36 w 52"/>
                    <a:gd name="T19" fmla="*/ 56 h 64"/>
                    <a:gd name="T20" fmla="*/ 8 w 52"/>
                    <a:gd name="T21" fmla="*/ 56 h 64"/>
                    <a:gd name="T22" fmla="*/ 4 w 52"/>
                    <a:gd name="T23" fmla="*/ 60 h 64"/>
                    <a:gd name="T24" fmla="*/ 8 w 52"/>
                    <a:gd name="T25" fmla="*/ 64 h 64"/>
                    <a:gd name="T26" fmla="*/ 36 w 52"/>
                    <a:gd name="T27" fmla="*/ 64 h 64"/>
                    <a:gd name="T28" fmla="*/ 44 w 52"/>
                    <a:gd name="T29" fmla="*/ 56 h 64"/>
                    <a:gd name="T30" fmla="*/ 44 w 52"/>
                    <a:gd name="T31" fmla="*/ 48 h 64"/>
                    <a:gd name="T32" fmla="*/ 52 w 52"/>
                    <a:gd name="T33" fmla="*/ 40 h 64"/>
                    <a:gd name="T34" fmla="*/ 52 w 52"/>
                    <a:gd name="T35" fmla="*/ 24 h 64"/>
                    <a:gd name="T36" fmla="*/ 44 w 52"/>
                    <a:gd name="T37" fmla="*/ 1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64">
                      <a:moveTo>
                        <a:pt x="44" y="16"/>
                      </a:moveTo>
                      <a:cubicBezTo>
                        <a:pt x="44" y="8"/>
                        <a:pt x="44" y="8"/>
                        <a:pt x="44" y="8"/>
                      </a:cubicBezTo>
                      <a:cubicBezTo>
                        <a:pt x="44" y="4"/>
                        <a:pt x="40" y="0"/>
                        <a:pt x="36" y="0"/>
                      </a:cubicBezTo>
                      <a:cubicBezTo>
                        <a:pt x="4" y="0"/>
                        <a:pt x="4" y="0"/>
                        <a:pt x="4" y="0"/>
                      </a:cubicBezTo>
                      <a:cubicBezTo>
                        <a:pt x="2" y="0"/>
                        <a:pt x="0" y="2"/>
                        <a:pt x="0" y="4"/>
                      </a:cubicBezTo>
                      <a:cubicBezTo>
                        <a:pt x="0" y="6"/>
                        <a:pt x="2" y="8"/>
                        <a:pt x="4" y="8"/>
                      </a:cubicBezTo>
                      <a:cubicBezTo>
                        <a:pt x="36" y="8"/>
                        <a:pt x="36" y="8"/>
                        <a:pt x="36" y="8"/>
                      </a:cubicBezTo>
                      <a:cubicBezTo>
                        <a:pt x="36" y="20"/>
                        <a:pt x="36" y="20"/>
                        <a:pt x="36" y="20"/>
                      </a:cubicBezTo>
                      <a:cubicBezTo>
                        <a:pt x="36" y="44"/>
                        <a:pt x="36" y="44"/>
                        <a:pt x="36" y="44"/>
                      </a:cubicBezTo>
                      <a:cubicBezTo>
                        <a:pt x="36" y="56"/>
                        <a:pt x="36" y="56"/>
                        <a:pt x="36" y="56"/>
                      </a:cubicBezTo>
                      <a:cubicBezTo>
                        <a:pt x="8" y="56"/>
                        <a:pt x="8" y="56"/>
                        <a:pt x="8" y="56"/>
                      </a:cubicBezTo>
                      <a:cubicBezTo>
                        <a:pt x="6" y="56"/>
                        <a:pt x="4" y="58"/>
                        <a:pt x="4" y="60"/>
                      </a:cubicBezTo>
                      <a:cubicBezTo>
                        <a:pt x="4" y="62"/>
                        <a:pt x="6" y="64"/>
                        <a:pt x="8" y="64"/>
                      </a:cubicBezTo>
                      <a:cubicBezTo>
                        <a:pt x="36" y="64"/>
                        <a:pt x="36" y="64"/>
                        <a:pt x="36" y="64"/>
                      </a:cubicBezTo>
                      <a:cubicBezTo>
                        <a:pt x="40" y="64"/>
                        <a:pt x="44" y="60"/>
                        <a:pt x="44" y="56"/>
                      </a:cubicBezTo>
                      <a:cubicBezTo>
                        <a:pt x="44" y="48"/>
                        <a:pt x="44" y="48"/>
                        <a:pt x="44" y="48"/>
                      </a:cubicBezTo>
                      <a:cubicBezTo>
                        <a:pt x="48" y="48"/>
                        <a:pt x="52" y="44"/>
                        <a:pt x="52" y="40"/>
                      </a:cubicBezTo>
                      <a:cubicBezTo>
                        <a:pt x="52" y="24"/>
                        <a:pt x="52" y="24"/>
                        <a:pt x="52" y="24"/>
                      </a:cubicBezTo>
                      <a:cubicBezTo>
                        <a:pt x="52" y="20"/>
                        <a:pt x="48" y="16"/>
                        <a:pt x="4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endParaRPr>
                </a:p>
              </p:txBody>
            </p:sp>
            <p:sp>
              <p:nvSpPr>
                <p:cNvPr id="65" name="Freeform 18"/>
                <p:cNvSpPr/>
                <p:nvPr>
                  <p:custDataLst>
                    <p:tags r:id="rId16"/>
                  </p:custDataLst>
                </p:nvPr>
              </p:nvSpPr>
              <p:spPr bwMode="auto">
                <a:xfrm>
                  <a:off x="2836863" y="622300"/>
                  <a:ext cx="169863" cy="311150"/>
                </a:xfrm>
                <a:custGeom>
                  <a:avLst/>
                  <a:gdLst>
                    <a:gd name="T0" fmla="*/ 107 w 107"/>
                    <a:gd name="T1" fmla="*/ 78 h 196"/>
                    <a:gd name="T2" fmla="*/ 58 w 107"/>
                    <a:gd name="T3" fmla="*/ 78 h 196"/>
                    <a:gd name="T4" fmla="*/ 58 w 107"/>
                    <a:gd name="T5" fmla="*/ 0 h 196"/>
                    <a:gd name="T6" fmla="*/ 0 w 107"/>
                    <a:gd name="T7" fmla="*/ 117 h 196"/>
                    <a:gd name="T8" fmla="*/ 49 w 107"/>
                    <a:gd name="T9" fmla="*/ 117 h 196"/>
                    <a:gd name="T10" fmla="*/ 49 w 107"/>
                    <a:gd name="T11" fmla="*/ 196 h 196"/>
                    <a:gd name="T12" fmla="*/ 107 w 107"/>
                    <a:gd name="T13" fmla="*/ 78 h 196"/>
                  </a:gdLst>
                  <a:ahLst/>
                  <a:cxnLst>
                    <a:cxn ang="0">
                      <a:pos x="T0" y="T1"/>
                    </a:cxn>
                    <a:cxn ang="0">
                      <a:pos x="T2" y="T3"/>
                    </a:cxn>
                    <a:cxn ang="0">
                      <a:pos x="T4" y="T5"/>
                    </a:cxn>
                    <a:cxn ang="0">
                      <a:pos x="T6" y="T7"/>
                    </a:cxn>
                    <a:cxn ang="0">
                      <a:pos x="T8" y="T9"/>
                    </a:cxn>
                    <a:cxn ang="0">
                      <a:pos x="T10" y="T11"/>
                    </a:cxn>
                    <a:cxn ang="0">
                      <a:pos x="T12" y="T13"/>
                    </a:cxn>
                  </a:cxnLst>
                  <a:rect l="0" t="0" r="r" b="b"/>
                  <a:pathLst>
                    <a:path w="107" h="196">
                      <a:moveTo>
                        <a:pt x="107" y="78"/>
                      </a:moveTo>
                      <a:lnTo>
                        <a:pt x="58" y="78"/>
                      </a:lnTo>
                      <a:lnTo>
                        <a:pt x="58" y="0"/>
                      </a:lnTo>
                      <a:lnTo>
                        <a:pt x="0" y="117"/>
                      </a:lnTo>
                      <a:lnTo>
                        <a:pt x="49" y="117"/>
                      </a:lnTo>
                      <a:lnTo>
                        <a:pt x="49" y="196"/>
                      </a:lnTo>
                      <a:lnTo>
                        <a:pt x="10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endParaRPr>
                </a:p>
              </p:txBody>
            </p:sp>
          </p:grpSp>
        </p:grpSp>
      </p:grpSp>
      <p:sp>
        <p:nvSpPr>
          <p:cNvPr id="5" name="矩形 4"/>
          <p:cNvSpPr/>
          <p:nvPr>
            <p:custDataLst>
              <p:tags r:id="rId17"/>
            </p:custDataLst>
          </p:nvPr>
        </p:nvSpPr>
        <p:spPr>
          <a:xfrm>
            <a:off x="0" y="509124"/>
            <a:ext cx="127000" cy="577190"/>
          </a:xfrm>
          <a:prstGeom prst="rect">
            <a:avLst/>
          </a:prstGeom>
          <a:solidFill>
            <a:srgbClr val="306260"/>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lstStyle/>
          <a:p>
            <a:pPr algn="ctr"/>
            <a:endParaRPr lang="zh-CN" altLang="en-US"/>
          </a:p>
        </p:txBody>
      </p:sp>
      <p:sp>
        <p:nvSpPr>
          <p:cNvPr id="4" name="矩形 3"/>
          <p:cNvSpPr/>
          <p:nvPr>
            <p:custDataLst>
              <p:tags r:id="rId18"/>
            </p:custDataLst>
          </p:nvPr>
        </p:nvSpPr>
        <p:spPr>
          <a:xfrm>
            <a:off x="6621780" y="956310"/>
            <a:ext cx="2081530" cy="5068570"/>
          </a:xfrm>
          <a:prstGeom prst="rect">
            <a:avLst/>
          </a:prstGeom>
          <a:blipFill>
            <a:blip r:embed="rId1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
        <p:nvSpPr>
          <p:cNvPr id="8" name="矩形 7"/>
          <p:cNvSpPr/>
          <p:nvPr>
            <p:custDataLst>
              <p:tags r:id="rId20"/>
            </p:custDataLst>
          </p:nvPr>
        </p:nvSpPr>
        <p:spPr>
          <a:xfrm>
            <a:off x="8703310" y="956310"/>
            <a:ext cx="1745615" cy="5069205"/>
          </a:xfrm>
          <a:prstGeom prst="rect">
            <a:avLst/>
          </a:prstGeom>
          <a:blipFill>
            <a:blip r:embed="rId21"/>
            <a:srcRect/>
            <a:stretch>
              <a:fillRect l="-6994" r="-69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to="" calcmode="lin" valueType="num">
                                      <p:cBhvr>
                                        <p:cTn id="11"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640070" y="3283585"/>
            <a:ext cx="4927600" cy="1276350"/>
          </a:xfrm>
          <a:prstGeom prst="rect">
            <a:avLst/>
          </a:prstGeom>
        </p:spPr>
        <p:txBody>
          <a:bodyPr wrap="square" bIns="0" anchor="b" anchorCtr="0">
            <a:spAutoFit/>
          </a:bodyPr>
          <a:p>
            <a:pPr lvl="0">
              <a:lnSpc>
                <a:spcPct val="10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改变人生的阶梯</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0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——成功就业</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07515" y="4204335"/>
            <a:ext cx="3234690" cy="706755"/>
          </a:xfrm>
          <a:prstGeom prst="rect">
            <a:avLst/>
          </a:prstGeom>
          <a:noFill/>
        </p:spPr>
        <p:txBody>
          <a:bodyPr wrap="none" rtlCol="0" anchor="t">
            <a:spAutoFit/>
          </a:bodyPr>
          <a:p>
            <a:pPr algn="dist"/>
            <a:r>
              <a:rPr lang="zh-CN" altLang="en-US" sz="4000" b="1">
                <a:latin typeface="华文琥珀" panose="02010800040101010101" charset="-122"/>
                <a:ea typeface="华文琥珀" panose="02010800040101010101" charset="-122"/>
              </a:rPr>
              <a:t>学习单元十一</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776595" y="483647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6" name="圆角矩形 365"/>
          <p:cNvSpPr/>
          <p:nvPr>
            <p:custDataLst>
              <p:tags r:id="rId1"/>
            </p:custDataLst>
          </p:nvPr>
        </p:nvSpPr>
        <p:spPr>
          <a:xfrm>
            <a:off x="673100" y="1375410"/>
            <a:ext cx="1910715" cy="756920"/>
          </a:xfrm>
          <a:prstGeom prst="roundRect">
            <a:avLst/>
          </a:prstGeom>
          <a:solidFill>
            <a:srgbClr val="BC3649"/>
          </a:solidFill>
          <a:ln w="12700">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（1）</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库存控制</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64" name="圆角矩形 363"/>
          <p:cNvSpPr/>
          <p:nvPr>
            <p:custDataLst>
              <p:tags r:id="rId2"/>
            </p:custDataLst>
          </p:nvPr>
        </p:nvSpPr>
        <p:spPr>
          <a:xfrm>
            <a:off x="2907030" y="1374775"/>
            <a:ext cx="1910715" cy="757555"/>
          </a:xfrm>
          <a:prstGeom prst="roundRect">
            <a:avLst/>
          </a:prstGeom>
          <a:solidFill>
            <a:srgbClr val="6A868F"/>
          </a:solidFill>
          <a:ln w="12700">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（2）</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生产控制</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62" name="圆角矩形 361"/>
          <p:cNvSpPr/>
          <p:nvPr>
            <p:custDataLst>
              <p:tags r:id="rId3"/>
            </p:custDataLst>
          </p:nvPr>
        </p:nvSpPr>
        <p:spPr>
          <a:xfrm>
            <a:off x="5140960" y="1375410"/>
            <a:ext cx="1910715" cy="756920"/>
          </a:xfrm>
          <a:prstGeom prst="roundRect">
            <a:avLst/>
          </a:prstGeom>
          <a:solidFill>
            <a:srgbClr val="BC3649"/>
          </a:solidFill>
          <a:ln w="12700">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（3）</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质量控制</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60" name="圆角矩形 359"/>
          <p:cNvSpPr/>
          <p:nvPr>
            <p:custDataLst>
              <p:tags r:id="rId4"/>
            </p:custDataLst>
          </p:nvPr>
        </p:nvSpPr>
        <p:spPr>
          <a:xfrm>
            <a:off x="7374255" y="1374775"/>
            <a:ext cx="1910715" cy="757555"/>
          </a:xfrm>
          <a:prstGeom prst="roundRect">
            <a:avLst/>
          </a:prstGeom>
          <a:solidFill>
            <a:srgbClr val="6A868F"/>
          </a:solidFill>
          <a:ln w="12700">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（4）</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销售控制</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58" name="圆角矩形 357"/>
          <p:cNvSpPr/>
          <p:nvPr>
            <p:custDataLst>
              <p:tags r:id="rId5"/>
            </p:custDataLst>
          </p:nvPr>
        </p:nvSpPr>
        <p:spPr>
          <a:xfrm>
            <a:off x="9608185" y="1375410"/>
            <a:ext cx="1910715" cy="756920"/>
          </a:xfrm>
          <a:prstGeom prst="roundRect">
            <a:avLst/>
          </a:prstGeom>
          <a:solidFill>
            <a:srgbClr val="BC3649"/>
          </a:solidFill>
          <a:ln w="12700">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（5）</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a:p>
            <a:pPr lvl="0"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支付款</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cxnSp>
        <p:nvCxnSpPr>
          <p:cNvPr id="350" name="直接连接符 349"/>
          <p:cNvCxnSpPr/>
          <p:nvPr>
            <p:custDataLst>
              <p:tags r:id="rId6"/>
            </p:custDataLst>
          </p:nvPr>
        </p:nvCxnSpPr>
        <p:spPr>
          <a:xfrm>
            <a:off x="2745312" y="2058158"/>
            <a:ext cx="0" cy="886349"/>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cxnSp>
        <p:nvCxnSpPr>
          <p:cNvPr id="351" name="直接连接符 350"/>
          <p:cNvCxnSpPr/>
          <p:nvPr>
            <p:custDataLst>
              <p:tags r:id="rId7"/>
            </p:custDataLst>
          </p:nvPr>
        </p:nvCxnSpPr>
        <p:spPr>
          <a:xfrm>
            <a:off x="4979104" y="2058158"/>
            <a:ext cx="0" cy="886349"/>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cxnSp>
        <p:nvCxnSpPr>
          <p:cNvPr id="352" name="直接连接符 351"/>
          <p:cNvCxnSpPr/>
          <p:nvPr>
            <p:custDataLst>
              <p:tags r:id="rId8"/>
            </p:custDataLst>
          </p:nvPr>
        </p:nvCxnSpPr>
        <p:spPr>
          <a:xfrm>
            <a:off x="7212896" y="2058158"/>
            <a:ext cx="0" cy="886349"/>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cxnSp>
        <p:nvCxnSpPr>
          <p:cNvPr id="353" name="直接连接符 352"/>
          <p:cNvCxnSpPr/>
          <p:nvPr>
            <p:custDataLst>
              <p:tags r:id="rId9"/>
            </p:custDataLst>
          </p:nvPr>
        </p:nvCxnSpPr>
        <p:spPr>
          <a:xfrm>
            <a:off x="9446688" y="2058158"/>
            <a:ext cx="0" cy="886349"/>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sp>
        <p:nvSpPr>
          <p:cNvPr id="2" name="任意多边形 1"/>
          <p:cNvSpPr/>
          <p:nvPr>
            <p:custDataLst>
              <p:tags r:id="rId10"/>
            </p:custDataLst>
          </p:nvPr>
        </p:nvSpPr>
        <p:spPr bwMode="auto">
          <a:xfrm>
            <a:off x="9525" y="4225336"/>
            <a:ext cx="12172950" cy="2632664"/>
          </a:xfrm>
          <a:custGeom>
            <a:avLst/>
            <a:gdLst>
              <a:gd name="connsiteX0" fmla="*/ 586432 w 10848976"/>
              <a:gd name="connsiteY0" fmla="*/ 1154859 h 2346325"/>
              <a:gd name="connsiteX1" fmla="*/ 608151 w 10848976"/>
              <a:gd name="connsiteY1" fmla="*/ 1154859 h 2346325"/>
              <a:gd name="connsiteX2" fmla="*/ 624441 w 10848976"/>
              <a:gd name="connsiteY2" fmla="*/ 1171202 h 2346325"/>
              <a:gd name="connsiteX3" fmla="*/ 624441 w 10848976"/>
              <a:gd name="connsiteY3" fmla="*/ 1421784 h 2346325"/>
              <a:gd name="connsiteX4" fmla="*/ 705890 w 10848976"/>
              <a:gd name="connsiteY4" fmla="*/ 1421784 h 2346325"/>
              <a:gd name="connsiteX5" fmla="*/ 760189 w 10848976"/>
              <a:gd name="connsiteY5" fmla="*/ 1498049 h 2346325"/>
              <a:gd name="connsiteX6" fmla="*/ 760189 w 10848976"/>
              <a:gd name="connsiteY6" fmla="*/ 1590655 h 2346325"/>
              <a:gd name="connsiteX7" fmla="*/ 760189 w 10848976"/>
              <a:gd name="connsiteY7" fmla="*/ 1628787 h 2346325"/>
              <a:gd name="connsiteX8" fmla="*/ 825348 w 10848976"/>
              <a:gd name="connsiteY8" fmla="*/ 1628787 h 2346325"/>
              <a:gd name="connsiteX9" fmla="*/ 825348 w 10848976"/>
              <a:gd name="connsiteY9" fmla="*/ 1781316 h 2346325"/>
              <a:gd name="connsiteX10" fmla="*/ 999105 w 10848976"/>
              <a:gd name="connsiteY10" fmla="*/ 1781316 h 2346325"/>
              <a:gd name="connsiteX11" fmla="*/ 999105 w 10848976"/>
              <a:gd name="connsiteY11" fmla="*/ 2275058 h 2346325"/>
              <a:gd name="connsiteX12" fmla="*/ 999105 w 10848976"/>
              <a:gd name="connsiteY12" fmla="*/ 2346325 h 2346325"/>
              <a:gd name="connsiteX13" fmla="*/ 0 w 10848976"/>
              <a:gd name="connsiteY13" fmla="*/ 2346325 h 2346325"/>
              <a:gd name="connsiteX14" fmla="*/ 0 w 10848976"/>
              <a:gd name="connsiteY14" fmla="*/ 2241881 h 2346325"/>
              <a:gd name="connsiteX15" fmla="*/ 0 w 10848976"/>
              <a:gd name="connsiteY15" fmla="*/ 1623340 h 2346325"/>
              <a:gd name="connsiteX16" fmla="*/ 76019 w 10848976"/>
              <a:gd name="connsiteY16" fmla="*/ 1623340 h 2346325"/>
              <a:gd name="connsiteX17" fmla="*/ 76019 w 10848976"/>
              <a:gd name="connsiteY17" fmla="*/ 1410889 h 2346325"/>
              <a:gd name="connsiteX18" fmla="*/ 135748 w 10848976"/>
              <a:gd name="connsiteY18" fmla="*/ 1410889 h 2346325"/>
              <a:gd name="connsiteX19" fmla="*/ 135748 w 10848976"/>
              <a:gd name="connsiteY19" fmla="*/ 1236571 h 2346325"/>
              <a:gd name="connsiteX20" fmla="*/ 200907 w 10848976"/>
              <a:gd name="connsiteY20" fmla="*/ 1236571 h 2346325"/>
              <a:gd name="connsiteX21" fmla="*/ 200907 w 10848976"/>
              <a:gd name="connsiteY21" fmla="*/ 1405442 h 2346325"/>
              <a:gd name="connsiteX22" fmla="*/ 249777 w 10848976"/>
              <a:gd name="connsiteY22" fmla="*/ 1405442 h 2346325"/>
              <a:gd name="connsiteX23" fmla="*/ 249777 w 10848976"/>
              <a:gd name="connsiteY23" fmla="*/ 1645130 h 2346325"/>
              <a:gd name="connsiteX24" fmla="*/ 347515 w 10848976"/>
              <a:gd name="connsiteY24" fmla="*/ 1645130 h 2346325"/>
              <a:gd name="connsiteX25" fmla="*/ 347515 w 10848976"/>
              <a:gd name="connsiteY25" fmla="*/ 2113610 h 2346325"/>
              <a:gd name="connsiteX26" fmla="*/ 434394 w 10848976"/>
              <a:gd name="connsiteY26" fmla="*/ 2113610 h 2346325"/>
              <a:gd name="connsiteX27" fmla="*/ 434394 w 10848976"/>
              <a:gd name="connsiteY27" fmla="*/ 1590655 h 2346325"/>
              <a:gd name="connsiteX28" fmla="*/ 434394 w 10848976"/>
              <a:gd name="connsiteY28" fmla="*/ 1492601 h 2346325"/>
              <a:gd name="connsiteX29" fmla="*/ 488693 w 10848976"/>
              <a:gd name="connsiteY29" fmla="*/ 1421784 h 2346325"/>
              <a:gd name="connsiteX30" fmla="*/ 570142 w 10848976"/>
              <a:gd name="connsiteY30" fmla="*/ 1421784 h 2346325"/>
              <a:gd name="connsiteX31" fmla="*/ 570142 w 10848976"/>
              <a:gd name="connsiteY31" fmla="*/ 1171202 h 2346325"/>
              <a:gd name="connsiteX32" fmla="*/ 586432 w 10848976"/>
              <a:gd name="connsiteY32" fmla="*/ 1154859 h 2346325"/>
              <a:gd name="connsiteX33" fmla="*/ 6325855 w 10848976"/>
              <a:gd name="connsiteY33" fmla="*/ 0 h 2346325"/>
              <a:gd name="connsiteX34" fmla="*/ 6369294 w 10848976"/>
              <a:gd name="connsiteY34" fmla="*/ 0 h 2346325"/>
              <a:gd name="connsiteX35" fmla="*/ 6369294 w 10848976"/>
              <a:gd name="connsiteY35" fmla="*/ 272373 h 2346325"/>
              <a:gd name="connsiteX36" fmla="*/ 6543051 w 10848976"/>
              <a:gd name="connsiteY36" fmla="*/ 484823 h 2346325"/>
              <a:gd name="connsiteX37" fmla="*/ 6543051 w 10848976"/>
              <a:gd name="connsiteY37" fmla="*/ 729958 h 2346325"/>
              <a:gd name="connsiteX38" fmla="*/ 6624500 w 10848976"/>
              <a:gd name="connsiteY38" fmla="*/ 729958 h 2346325"/>
              <a:gd name="connsiteX39" fmla="*/ 6624500 w 10848976"/>
              <a:gd name="connsiteY39" fmla="*/ 414006 h 2346325"/>
              <a:gd name="connsiteX40" fmla="*/ 6667939 w 10848976"/>
              <a:gd name="connsiteY40" fmla="*/ 414006 h 2346325"/>
              <a:gd name="connsiteX41" fmla="*/ 6667939 w 10848976"/>
              <a:gd name="connsiteY41" fmla="*/ 239688 h 2346325"/>
              <a:gd name="connsiteX42" fmla="*/ 6792828 w 10848976"/>
              <a:gd name="connsiteY42" fmla="*/ 239688 h 2346325"/>
              <a:gd name="connsiteX43" fmla="*/ 6792828 w 10848976"/>
              <a:gd name="connsiteY43" fmla="*/ 370427 h 2346325"/>
              <a:gd name="connsiteX44" fmla="*/ 6847127 w 10848976"/>
              <a:gd name="connsiteY44" fmla="*/ 370427 h 2346325"/>
              <a:gd name="connsiteX45" fmla="*/ 6847127 w 10848976"/>
              <a:gd name="connsiteY45" fmla="*/ 430349 h 2346325"/>
              <a:gd name="connsiteX46" fmla="*/ 6961155 w 10848976"/>
              <a:gd name="connsiteY46" fmla="*/ 430349 h 2346325"/>
              <a:gd name="connsiteX47" fmla="*/ 6961155 w 10848976"/>
              <a:gd name="connsiteY47" fmla="*/ 288715 h 2346325"/>
              <a:gd name="connsiteX48" fmla="*/ 6879706 w 10848976"/>
              <a:gd name="connsiteY48" fmla="*/ 288715 h 2346325"/>
              <a:gd name="connsiteX49" fmla="*/ 6879706 w 10848976"/>
              <a:gd name="connsiteY49" fmla="*/ 245135 h 2346325"/>
              <a:gd name="connsiteX50" fmla="*/ 6961155 w 10848976"/>
              <a:gd name="connsiteY50" fmla="*/ 245135 h 2346325"/>
              <a:gd name="connsiteX51" fmla="*/ 6961155 w 10848976"/>
              <a:gd name="connsiteY51" fmla="*/ 108949 h 2346325"/>
              <a:gd name="connsiteX52" fmla="*/ 7048034 w 10848976"/>
              <a:gd name="connsiteY52" fmla="*/ 108949 h 2346325"/>
              <a:gd name="connsiteX53" fmla="*/ 7048034 w 10848976"/>
              <a:gd name="connsiteY53" fmla="*/ 16342 h 2346325"/>
              <a:gd name="connsiteX54" fmla="*/ 7086043 w 10848976"/>
              <a:gd name="connsiteY54" fmla="*/ 16342 h 2346325"/>
              <a:gd name="connsiteX55" fmla="*/ 7086043 w 10848976"/>
              <a:gd name="connsiteY55" fmla="*/ 108949 h 2346325"/>
              <a:gd name="connsiteX56" fmla="*/ 7172922 w 10848976"/>
              <a:gd name="connsiteY56" fmla="*/ 108949 h 2346325"/>
              <a:gd name="connsiteX57" fmla="*/ 7172922 w 10848976"/>
              <a:gd name="connsiteY57" fmla="*/ 245135 h 2346325"/>
              <a:gd name="connsiteX58" fmla="*/ 7254371 w 10848976"/>
              <a:gd name="connsiteY58" fmla="*/ 245135 h 2346325"/>
              <a:gd name="connsiteX59" fmla="*/ 7254371 w 10848976"/>
              <a:gd name="connsiteY59" fmla="*/ 283267 h 2346325"/>
              <a:gd name="connsiteX60" fmla="*/ 7172922 w 10848976"/>
              <a:gd name="connsiteY60" fmla="*/ 283267 h 2346325"/>
              <a:gd name="connsiteX61" fmla="*/ 7172922 w 10848976"/>
              <a:gd name="connsiteY61" fmla="*/ 435796 h 2346325"/>
              <a:gd name="connsiteX62" fmla="*/ 7346679 w 10848976"/>
              <a:gd name="connsiteY62" fmla="*/ 435796 h 2346325"/>
              <a:gd name="connsiteX63" fmla="*/ 7346679 w 10848976"/>
              <a:gd name="connsiteY63" fmla="*/ 724511 h 2346325"/>
              <a:gd name="connsiteX64" fmla="*/ 7509577 w 10848976"/>
              <a:gd name="connsiteY64" fmla="*/ 724511 h 2346325"/>
              <a:gd name="connsiteX65" fmla="*/ 7509577 w 10848976"/>
              <a:gd name="connsiteY65" fmla="*/ 506613 h 2346325"/>
              <a:gd name="connsiteX66" fmla="*/ 8014559 w 10848976"/>
              <a:gd name="connsiteY66" fmla="*/ 506613 h 2346325"/>
              <a:gd name="connsiteX67" fmla="*/ 8014559 w 10848976"/>
              <a:gd name="connsiteY67" fmla="*/ 735406 h 2346325"/>
              <a:gd name="connsiteX68" fmla="*/ 8258905 w 10848976"/>
              <a:gd name="connsiteY68" fmla="*/ 735406 h 2346325"/>
              <a:gd name="connsiteX69" fmla="*/ 8258905 w 10848976"/>
              <a:gd name="connsiteY69" fmla="*/ 1356415 h 2346325"/>
              <a:gd name="connsiteX70" fmla="*/ 8470672 w 10848976"/>
              <a:gd name="connsiteY70" fmla="*/ 1356415 h 2346325"/>
              <a:gd name="connsiteX71" fmla="*/ 8470672 w 10848976"/>
              <a:gd name="connsiteY71" fmla="*/ 1231124 h 2346325"/>
              <a:gd name="connsiteX72" fmla="*/ 8514111 w 10848976"/>
              <a:gd name="connsiteY72" fmla="*/ 1231124 h 2346325"/>
              <a:gd name="connsiteX73" fmla="*/ 8514111 w 10848976"/>
              <a:gd name="connsiteY73" fmla="*/ 1389100 h 2346325"/>
              <a:gd name="connsiteX74" fmla="*/ 8600990 w 10848976"/>
              <a:gd name="connsiteY74" fmla="*/ 1449022 h 2346325"/>
              <a:gd name="connsiteX75" fmla="*/ 8600990 w 10848976"/>
              <a:gd name="connsiteY75" fmla="*/ 1857580 h 2346325"/>
              <a:gd name="connsiteX76" fmla="*/ 8644429 w 10848976"/>
              <a:gd name="connsiteY76" fmla="*/ 1857580 h 2346325"/>
              <a:gd name="connsiteX77" fmla="*/ 8644429 w 10848976"/>
              <a:gd name="connsiteY77" fmla="*/ 1350967 h 2346325"/>
              <a:gd name="connsiteX78" fmla="*/ 8720448 w 10848976"/>
              <a:gd name="connsiteY78" fmla="*/ 1350967 h 2346325"/>
              <a:gd name="connsiteX79" fmla="*/ 8720448 w 10848976"/>
              <a:gd name="connsiteY79" fmla="*/ 1220229 h 2346325"/>
              <a:gd name="connsiteX80" fmla="*/ 8682439 w 10848976"/>
              <a:gd name="connsiteY80" fmla="*/ 1220229 h 2346325"/>
              <a:gd name="connsiteX81" fmla="*/ 8682439 w 10848976"/>
              <a:gd name="connsiteY81" fmla="*/ 1176649 h 2346325"/>
              <a:gd name="connsiteX82" fmla="*/ 8731308 w 10848976"/>
              <a:gd name="connsiteY82" fmla="*/ 1176649 h 2346325"/>
              <a:gd name="connsiteX83" fmla="*/ 8731308 w 10848976"/>
              <a:gd name="connsiteY83" fmla="*/ 1133069 h 2346325"/>
              <a:gd name="connsiteX84" fmla="*/ 8763888 w 10848976"/>
              <a:gd name="connsiteY84" fmla="*/ 1133069 h 2346325"/>
              <a:gd name="connsiteX85" fmla="*/ 8763888 w 10848976"/>
              <a:gd name="connsiteY85" fmla="*/ 1040463 h 2346325"/>
              <a:gd name="connsiteX86" fmla="*/ 8807327 w 10848976"/>
              <a:gd name="connsiteY86" fmla="*/ 1040463 h 2346325"/>
              <a:gd name="connsiteX87" fmla="*/ 8807327 w 10848976"/>
              <a:gd name="connsiteY87" fmla="*/ 1133069 h 2346325"/>
              <a:gd name="connsiteX88" fmla="*/ 8856196 w 10848976"/>
              <a:gd name="connsiteY88" fmla="*/ 1133069 h 2346325"/>
              <a:gd name="connsiteX89" fmla="*/ 8856196 w 10848976"/>
              <a:gd name="connsiteY89" fmla="*/ 1176649 h 2346325"/>
              <a:gd name="connsiteX90" fmla="*/ 8894206 w 10848976"/>
              <a:gd name="connsiteY90" fmla="*/ 1176649 h 2346325"/>
              <a:gd name="connsiteX91" fmla="*/ 8894206 w 10848976"/>
              <a:gd name="connsiteY91" fmla="*/ 1220229 h 2346325"/>
              <a:gd name="connsiteX92" fmla="*/ 8856196 w 10848976"/>
              <a:gd name="connsiteY92" fmla="*/ 1220229 h 2346325"/>
              <a:gd name="connsiteX93" fmla="*/ 8856196 w 10848976"/>
              <a:gd name="connsiteY93" fmla="*/ 1356415 h 2346325"/>
              <a:gd name="connsiteX94" fmla="*/ 8953935 w 10848976"/>
              <a:gd name="connsiteY94" fmla="*/ 1356415 h 2346325"/>
              <a:gd name="connsiteX95" fmla="*/ 8953935 w 10848976"/>
              <a:gd name="connsiteY95" fmla="*/ 2255244 h 2346325"/>
              <a:gd name="connsiteX96" fmla="*/ 9100542 w 10848976"/>
              <a:gd name="connsiteY96" fmla="*/ 2255244 h 2346325"/>
              <a:gd name="connsiteX97" fmla="*/ 9100542 w 10848976"/>
              <a:gd name="connsiteY97" fmla="*/ 1590655 h 2346325"/>
              <a:gd name="connsiteX98" fmla="*/ 9100542 w 10848976"/>
              <a:gd name="connsiteY98" fmla="*/ 1307388 h 2346325"/>
              <a:gd name="connsiteX99" fmla="*/ 9192851 w 10848976"/>
              <a:gd name="connsiteY99" fmla="*/ 1225676 h 2346325"/>
              <a:gd name="connsiteX100" fmla="*/ 9225431 w 10848976"/>
              <a:gd name="connsiteY100" fmla="*/ 1225676 h 2346325"/>
              <a:gd name="connsiteX101" fmla="*/ 9225431 w 10848976"/>
              <a:gd name="connsiteY101" fmla="*/ 1024121 h 2346325"/>
              <a:gd name="connsiteX102" fmla="*/ 9274300 w 10848976"/>
              <a:gd name="connsiteY102" fmla="*/ 1024121 h 2346325"/>
              <a:gd name="connsiteX103" fmla="*/ 9274300 w 10848976"/>
              <a:gd name="connsiteY103" fmla="*/ 1225676 h 2346325"/>
              <a:gd name="connsiteX104" fmla="*/ 9306879 w 10848976"/>
              <a:gd name="connsiteY104" fmla="*/ 1225676 h 2346325"/>
              <a:gd name="connsiteX105" fmla="*/ 9350319 w 10848976"/>
              <a:gd name="connsiteY105" fmla="*/ 1307388 h 2346325"/>
              <a:gd name="connsiteX106" fmla="*/ 9393758 w 10848976"/>
              <a:gd name="connsiteY106" fmla="*/ 1307388 h 2346325"/>
              <a:gd name="connsiteX107" fmla="*/ 9393758 w 10848976"/>
              <a:gd name="connsiteY107" fmla="*/ 1084042 h 2346325"/>
              <a:gd name="connsiteX108" fmla="*/ 9486067 w 10848976"/>
              <a:gd name="connsiteY108" fmla="*/ 1084042 h 2346325"/>
              <a:gd name="connsiteX109" fmla="*/ 9486067 w 10848976"/>
              <a:gd name="connsiteY109" fmla="*/ 1263808 h 2346325"/>
              <a:gd name="connsiteX110" fmla="*/ 9551226 w 10848976"/>
              <a:gd name="connsiteY110" fmla="*/ 1263808 h 2346325"/>
              <a:gd name="connsiteX111" fmla="*/ 9551226 w 10848976"/>
              <a:gd name="connsiteY111" fmla="*/ 887934 h 2346325"/>
              <a:gd name="connsiteX112" fmla="*/ 9643534 w 10848976"/>
              <a:gd name="connsiteY112" fmla="*/ 768090 h 2346325"/>
              <a:gd name="connsiteX113" fmla="*/ 9855301 w 10848976"/>
              <a:gd name="connsiteY113" fmla="*/ 768090 h 2346325"/>
              <a:gd name="connsiteX114" fmla="*/ 9855301 w 10848976"/>
              <a:gd name="connsiteY114" fmla="*/ 370427 h 2346325"/>
              <a:gd name="connsiteX115" fmla="*/ 9898740 w 10848976"/>
              <a:gd name="connsiteY115" fmla="*/ 370427 h 2346325"/>
              <a:gd name="connsiteX116" fmla="*/ 9898740 w 10848976"/>
              <a:gd name="connsiteY116" fmla="*/ 768090 h 2346325"/>
              <a:gd name="connsiteX117" fmla="*/ 10012769 w 10848976"/>
              <a:gd name="connsiteY117" fmla="*/ 768090 h 2346325"/>
              <a:gd name="connsiteX118" fmla="*/ 10012769 w 10848976"/>
              <a:gd name="connsiteY118" fmla="*/ 610114 h 2346325"/>
              <a:gd name="connsiteX119" fmla="*/ 10088787 w 10848976"/>
              <a:gd name="connsiteY119" fmla="*/ 610114 h 2346325"/>
              <a:gd name="connsiteX120" fmla="*/ 10088787 w 10848976"/>
              <a:gd name="connsiteY120" fmla="*/ 806223 h 2346325"/>
              <a:gd name="connsiteX121" fmla="*/ 10126797 w 10848976"/>
              <a:gd name="connsiteY121" fmla="*/ 806223 h 2346325"/>
              <a:gd name="connsiteX122" fmla="*/ 10143087 w 10848976"/>
              <a:gd name="connsiteY122" fmla="*/ 817118 h 2346325"/>
              <a:gd name="connsiteX123" fmla="*/ 10229965 w 10848976"/>
              <a:gd name="connsiteY123" fmla="*/ 975094 h 2346325"/>
              <a:gd name="connsiteX124" fmla="*/ 10229965 w 10848976"/>
              <a:gd name="connsiteY124" fmla="*/ 784433 h 2346325"/>
              <a:gd name="connsiteX125" fmla="*/ 10235395 w 10848976"/>
              <a:gd name="connsiteY125" fmla="*/ 768090 h 2346325"/>
              <a:gd name="connsiteX126" fmla="*/ 10262545 w 10848976"/>
              <a:gd name="connsiteY126" fmla="*/ 735406 h 2346325"/>
              <a:gd name="connsiteX127" fmla="*/ 10273405 w 10848976"/>
              <a:gd name="connsiteY127" fmla="*/ 729958 h 2346325"/>
              <a:gd name="connsiteX128" fmla="*/ 10311414 w 10848976"/>
              <a:gd name="connsiteY128" fmla="*/ 729958 h 2346325"/>
              <a:gd name="connsiteX129" fmla="*/ 10311414 w 10848976"/>
              <a:gd name="connsiteY129" fmla="*/ 490271 h 2346325"/>
              <a:gd name="connsiteX130" fmla="*/ 10322274 w 10848976"/>
              <a:gd name="connsiteY130" fmla="*/ 479376 h 2346325"/>
              <a:gd name="connsiteX131" fmla="*/ 10343994 w 10848976"/>
              <a:gd name="connsiteY131" fmla="*/ 479376 h 2346325"/>
              <a:gd name="connsiteX132" fmla="*/ 10349424 w 10848976"/>
              <a:gd name="connsiteY132" fmla="*/ 490271 h 2346325"/>
              <a:gd name="connsiteX133" fmla="*/ 10349424 w 10848976"/>
              <a:gd name="connsiteY133" fmla="*/ 729958 h 2346325"/>
              <a:gd name="connsiteX134" fmla="*/ 10392863 w 10848976"/>
              <a:gd name="connsiteY134" fmla="*/ 729958 h 2346325"/>
              <a:gd name="connsiteX135" fmla="*/ 10403723 w 10848976"/>
              <a:gd name="connsiteY135" fmla="*/ 735406 h 2346325"/>
              <a:gd name="connsiteX136" fmla="*/ 10436302 w 10848976"/>
              <a:gd name="connsiteY136" fmla="*/ 768090 h 2346325"/>
              <a:gd name="connsiteX137" fmla="*/ 10441732 w 10848976"/>
              <a:gd name="connsiteY137" fmla="*/ 778985 h 2346325"/>
              <a:gd name="connsiteX138" fmla="*/ 10441732 w 10848976"/>
              <a:gd name="connsiteY138" fmla="*/ 1149412 h 2346325"/>
              <a:gd name="connsiteX139" fmla="*/ 10534041 w 10848976"/>
              <a:gd name="connsiteY139" fmla="*/ 1051358 h 2346325"/>
              <a:gd name="connsiteX140" fmla="*/ 10534041 w 10848976"/>
              <a:gd name="connsiteY140" fmla="*/ 860697 h 2346325"/>
              <a:gd name="connsiteX141" fmla="*/ 10550331 w 10848976"/>
              <a:gd name="connsiteY141" fmla="*/ 838907 h 2346325"/>
              <a:gd name="connsiteX142" fmla="*/ 10599200 w 10848976"/>
              <a:gd name="connsiteY142" fmla="*/ 838907 h 2346325"/>
              <a:gd name="connsiteX143" fmla="*/ 10615490 w 10848976"/>
              <a:gd name="connsiteY143" fmla="*/ 860697 h 2346325"/>
              <a:gd name="connsiteX144" fmla="*/ 10615490 w 10848976"/>
              <a:gd name="connsiteY144" fmla="*/ 1051358 h 2346325"/>
              <a:gd name="connsiteX145" fmla="*/ 10729518 w 10848976"/>
              <a:gd name="connsiteY145" fmla="*/ 1149412 h 2346325"/>
              <a:gd name="connsiteX146" fmla="*/ 10729518 w 10848976"/>
              <a:gd name="connsiteY146" fmla="*/ 675484 h 2346325"/>
              <a:gd name="connsiteX147" fmla="*/ 10789247 w 10848976"/>
              <a:gd name="connsiteY147" fmla="*/ 610114 h 2346325"/>
              <a:gd name="connsiteX148" fmla="*/ 10848976 w 10848976"/>
              <a:gd name="connsiteY148" fmla="*/ 675484 h 2346325"/>
              <a:gd name="connsiteX149" fmla="*/ 10848976 w 10848976"/>
              <a:gd name="connsiteY149" fmla="*/ 2186099 h 2346325"/>
              <a:gd name="connsiteX150" fmla="*/ 10848976 w 10848976"/>
              <a:gd name="connsiteY150" fmla="*/ 2346325 h 2346325"/>
              <a:gd name="connsiteX151" fmla="*/ 1037115 w 10848976"/>
              <a:gd name="connsiteY151" fmla="*/ 2346325 h 2346325"/>
              <a:gd name="connsiteX152" fmla="*/ 1037115 w 10848976"/>
              <a:gd name="connsiteY152" fmla="*/ 2329166 h 2346325"/>
              <a:gd name="connsiteX153" fmla="*/ 1037115 w 10848976"/>
              <a:gd name="connsiteY153" fmla="*/ 697274 h 2346325"/>
              <a:gd name="connsiteX154" fmla="*/ 1254311 w 10848976"/>
              <a:gd name="connsiteY154" fmla="*/ 697274 h 2346325"/>
              <a:gd name="connsiteX155" fmla="*/ 1254311 w 10848976"/>
              <a:gd name="connsiteY155" fmla="*/ 2119058 h 2346325"/>
              <a:gd name="connsiteX156" fmla="*/ 1362910 w 10848976"/>
              <a:gd name="connsiteY156" fmla="*/ 2119058 h 2346325"/>
              <a:gd name="connsiteX157" fmla="*/ 1362910 w 10848976"/>
              <a:gd name="connsiteY157" fmla="*/ 1639682 h 2346325"/>
              <a:gd name="connsiteX158" fmla="*/ 1531237 w 10848976"/>
              <a:gd name="connsiteY158" fmla="*/ 1639682 h 2346325"/>
              <a:gd name="connsiteX159" fmla="*/ 1531237 w 10848976"/>
              <a:gd name="connsiteY159" fmla="*/ 1481706 h 2346325"/>
              <a:gd name="connsiteX160" fmla="*/ 1824453 w 10848976"/>
              <a:gd name="connsiteY160" fmla="*/ 1481706 h 2346325"/>
              <a:gd name="connsiteX161" fmla="*/ 1824453 w 10848976"/>
              <a:gd name="connsiteY161" fmla="*/ 1650577 h 2346325"/>
              <a:gd name="connsiteX162" fmla="*/ 1911331 w 10848976"/>
              <a:gd name="connsiteY162" fmla="*/ 1650577 h 2346325"/>
              <a:gd name="connsiteX163" fmla="*/ 2003640 w 10848976"/>
              <a:gd name="connsiteY163" fmla="*/ 1508943 h 2346325"/>
              <a:gd name="connsiteX164" fmla="*/ 2003640 w 10848976"/>
              <a:gd name="connsiteY164" fmla="*/ 735406 h 2346325"/>
              <a:gd name="connsiteX165" fmla="*/ 2215407 w 10848976"/>
              <a:gd name="connsiteY165" fmla="*/ 566535 h 2346325"/>
              <a:gd name="connsiteX166" fmla="*/ 2215407 w 10848976"/>
              <a:gd name="connsiteY166" fmla="*/ 147081 h 2346325"/>
              <a:gd name="connsiteX167" fmla="*/ 2302286 w 10848976"/>
              <a:gd name="connsiteY167" fmla="*/ 147081 h 2346325"/>
              <a:gd name="connsiteX168" fmla="*/ 2302286 w 10848976"/>
              <a:gd name="connsiteY168" fmla="*/ 561087 h 2346325"/>
              <a:gd name="connsiteX169" fmla="*/ 2508622 w 10848976"/>
              <a:gd name="connsiteY169" fmla="*/ 729958 h 2346325"/>
              <a:gd name="connsiteX170" fmla="*/ 2508622 w 10848976"/>
              <a:gd name="connsiteY170" fmla="*/ 1438127 h 2346325"/>
              <a:gd name="connsiteX171" fmla="*/ 2552062 w 10848976"/>
              <a:gd name="connsiteY171" fmla="*/ 1438127 h 2346325"/>
              <a:gd name="connsiteX172" fmla="*/ 2552062 w 10848976"/>
              <a:gd name="connsiteY172" fmla="*/ 1111280 h 2346325"/>
              <a:gd name="connsiteX173" fmla="*/ 2600931 w 10848976"/>
              <a:gd name="connsiteY173" fmla="*/ 1111280 h 2346325"/>
              <a:gd name="connsiteX174" fmla="*/ 2600931 w 10848976"/>
              <a:gd name="connsiteY174" fmla="*/ 1410889 h 2346325"/>
              <a:gd name="connsiteX175" fmla="*/ 2731249 w 10848976"/>
              <a:gd name="connsiteY175" fmla="*/ 1492601 h 2346325"/>
              <a:gd name="connsiteX176" fmla="*/ 2731249 w 10848976"/>
              <a:gd name="connsiteY176" fmla="*/ 724511 h 2346325"/>
              <a:gd name="connsiteX177" fmla="*/ 2812698 w 10848976"/>
              <a:gd name="connsiteY177" fmla="*/ 724511 h 2346325"/>
              <a:gd name="connsiteX178" fmla="*/ 2812698 w 10848976"/>
              <a:gd name="connsiteY178" fmla="*/ 495718 h 2346325"/>
              <a:gd name="connsiteX179" fmla="*/ 2964736 w 10848976"/>
              <a:gd name="connsiteY179" fmla="*/ 375874 h 2346325"/>
              <a:gd name="connsiteX180" fmla="*/ 2964736 w 10848976"/>
              <a:gd name="connsiteY180" fmla="*/ 217898 h 2346325"/>
              <a:gd name="connsiteX181" fmla="*/ 3019035 w 10848976"/>
              <a:gd name="connsiteY181" fmla="*/ 217898 h 2346325"/>
              <a:gd name="connsiteX182" fmla="*/ 3019035 w 10848976"/>
              <a:gd name="connsiteY182" fmla="*/ 386769 h 2346325"/>
              <a:gd name="connsiteX183" fmla="*/ 3105913 w 10848976"/>
              <a:gd name="connsiteY183" fmla="*/ 501166 h 2346325"/>
              <a:gd name="connsiteX184" fmla="*/ 3105913 w 10848976"/>
              <a:gd name="connsiteY184" fmla="*/ 729958 h 2346325"/>
              <a:gd name="connsiteX185" fmla="*/ 3198222 w 10848976"/>
              <a:gd name="connsiteY185" fmla="*/ 729958 h 2346325"/>
              <a:gd name="connsiteX186" fmla="*/ 3198222 w 10848976"/>
              <a:gd name="connsiteY186" fmla="*/ 1481706 h 2346325"/>
              <a:gd name="connsiteX187" fmla="*/ 3437139 w 10848976"/>
              <a:gd name="connsiteY187" fmla="*/ 1481706 h 2346325"/>
              <a:gd name="connsiteX188" fmla="*/ 3437139 w 10848976"/>
              <a:gd name="connsiteY188" fmla="*/ 729958 h 2346325"/>
              <a:gd name="connsiteX189" fmla="*/ 3958411 w 10848976"/>
              <a:gd name="connsiteY189" fmla="*/ 729958 h 2346325"/>
              <a:gd name="connsiteX190" fmla="*/ 3958411 w 10848976"/>
              <a:gd name="connsiteY190" fmla="*/ 964199 h 2346325"/>
              <a:gd name="connsiteX191" fmla="*/ 4181037 w 10848976"/>
              <a:gd name="connsiteY191" fmla="*/ 964199 h 2346325"/>
              <a:gd name="connsiteX192" fmla="*/ 4181037 w 10848976"/>
              <a:gd name="connsiteY192" fmla="*/ 1209334 h 2346325"/>
              <a:gd name="connsiteX193" fmla="*/ 4387374 w 10848976"/>
              <a:gd name="connsiteY193" fmla="*/ 1209334 h 2346325"/>
              <a:gd name="connsiteX194" fmla="*/ 4387374 w 10848976"/>
              <a:gd name="connsiteY194" fmla="*/ 408559 h 2346325"/>
              <a:gd name="connsiteX195" fmla="*/ 5250731 w 10848976"/>
              <a:gd name="connsiteY195" fmla="*/ 408559 h 2346325"/>
              <a:gd name="connsiteX196" fmla="*/ 5250731 w 10848976"/>
              <a:gd name="connsiteY196" fmla="*/ 1182097 h 2346325"/>
              <a:gd name="connsiteX197" fmla="*/ 5538517 w 10848976"/>
              <a:gd name="connsiteY197" fmla="*/ 1182097 h 2346325"/>
              <a:gd name="connsiteX198" fmla="*/ 5538517 w 10848976"/>
              <a:gd name="connsiteY198" fmla="*/ 1628787 h 2346325"/>
              <a:gd name="connsiteX199" fmla="*/ 5625395 w 10848976"/>
              <a:gd name="connsiteY199" fmla="*/ 1628787 h 2346325"/>
              <a:gd name="connsiteX200" fmla="*/ 5625395 w 10848976"/>
              <a:gd name="connsiteY200" fmla="*/ 1187544 h 2346325"/>
              <a:gd name="connsiteX201" fmla="*/ 5706844 w 10848976"/>
              <a:gd name="connsiteY201" fmla="*/ 1187544 h 2346325"/>
              <a:gd name="connsiteX202" fmla="*/ 5706844 w 10848976"/>
              <a:gd name="connsiteY202" fmla="*/ 1029568 h 2346325"/>
              <a:gd name="connsiteX203" fmla="*/ 5755713 w 10848976"/>
              <a:gd name="connsiteY203" fmla="*/ 1029568 h 2346325"/>
              <a:gd name="connsiteX204" fmla="*/ 5755713 w 10848976"/>
              <a:gd name="connsiteY204" fmla="*/ 729958 h 2346325"/>
              <a:gd name="connsiteX205" fmla="*/ 5989200 w 10848976"/>
              <a:gd name="connsiteY205" fmla="*/ 479376 h 2346325"/>
              <a:gd name="connsiteX206" fmla="*/ 5989200 w 10848976"/>
              <a:gd name="connsiteY206" fmla="*/ 147081 h 2346325"/>
              <a:gd name="connsiteX207" fmla="*/ 6032639 w 10848976"/>
              <a:gd name="connsiteY207" fmla="*/ 147081 h 2346325"/>
              <a:gd name="connsiteX208" fmla="*/ 6032639 w 10848976"/>
              <a:gd name="connsiteY208" fmla="*/ 468481 h 2346325"/>
              <a:gd name="connsiteX209" fmla="*/ 6124948 w 10848976"/>
              <a:gd name="connsiteY209" fmla="*/ 468481 h 2346325"/>
              <a:gd name="connsiteX210" fmla="*/ 6325855 w 10848976"/>
              <a:gd name="connsiteY210" fmla="*/ 288715 h 2346325"/>
              <a:gd name="connsiteX211" fmla="*/ 6325855 w 10848976"/>
              <a:gd name="connsiteY211" fmla="*/ 0 h 23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0848976" h="2346325">
                <a:moveTo>
                  <a:pt x="586432" y="1154859"/>
                </a:moveTo>
                <a:cubicBezTo>
                  <a:pt x="586432" y="1154859"/>
                  <a:pt x="586432" y="1154859"/>
                  <a:pt x="608151" y="1154859"/>
                </a:cubicBezTo>
                <a:cubicBezTo>
                  <a:pt x="619011" y="1154859"/>
                  <a:pt x="624441" y="1165754"/>
                  <a:pt x="624441" y="1171202"/>
                </a:cubicBezTo>
                <a:cubicBezTo>
                  <a:pt x="624441" y="1171202"/>
                  <a:pt x="624441" y="1171202"/>
                  <a:pt x="624441" y="1421784"/>
                </a:cubicBezTo>
                <a:cubicBezTo>
                  <a:pt x="624441" y="1421784"/>
                  <a:pt x="624441" y="1421784"/>
                  <a:pt x="705890" y="1421784"/>
                </a:cubicBezTo>
                <a:cubicBezTo>
                  <a:pt x="705890" y="1421784"/>
                  <a:pt x="705890" y="1421784"/>
                  <a:pt x="760189" y="1498049"/>
                </a:cubicBezTo>
                <a:cubicBezTo>
                  <a:pt x="760189" y="1498049"/>
                  <a:pt x="760189" y="1498049"/>
                  <a:pt x="760189" y="1590655"/>
                </a:cubicBezTo>
                <a:cubicBezTo>
                  <a:pt x="760189" y="1590655"/>
                  <a:pt x="760189" y="1590655"/>
                  <a:pt x="760189" y="1628787"/>
                </a:cubicBezTo>
                <a:cubicBezTo>
                  <a:pt x="760189" y="1628787"/>
                  <a:pt x="760189" y="1628787"/>
                  <a:pt x="825348" y="1628787"/>
                </a:cubicBezTo>
                <a:cubicBezTo>
                  <a:pt x="825348" y="1628787"/>
                  <a:pt x="825348" y="1628787"/>
                  <a:pt x="825348" y="1781316"/>
                </a:cubicBezTo>
                <a:cubicBezTo>
                  <a:pt x="825348" y="1781316"/>
                  <a:pt x="825348" y="1781316"/>
                  <a:pt x="999105" y="1781316"/>
                </a:cubicBezTo>
                <a:cubicBezTo>
                  <a:pt x="999105" y="1781316"/>
                  <a:pt x="999105" y="1781316"/>
                  <a:pt x="999105" y="2275058"/>
                </a:cubicBezTo>
                <a:lnTo>
                  <a:pt x="999105" y="2346325"/>
                </a:lnTo>
                <a:lnTo>
                  <a:pt x="0" y="2346325"/>
                </a:lnTo>
                <a:lnTo>
                  <a:pt x="0" y="2241881"/>
                </a:lnTo>
                <a:cubicBezTo>
                  <a:pt x="0" y="2062540"/>
                  <a:pt x="0" y="1857580"/>
                  <a:pt x="0" y="1623340"/>
                </a:cubicBezTo>
                <a:cubicBezTo>
                  <a:pt x="0" y="1623340"/>
                  <a:pt x="0" y="1623340"/>
                  <a:pt x="76019" y="1623340"/>
                </a:cubicBezTo>
                <a:cubicBezTo>
                  <a:pt x="76019" y="1623340"/>
                  <a:pt x="76019" y="1623340"/>
                  <a:pt x="76019" y="1410889"/>
                </a:cubicBezTo>
                <a:cubicBezTo>
                  <a:pt x="76019" y="1410889"/>
                  <a:pt x="76019" y="1410889"/>
                  <a:pt x="135748" y="1410889"/>
                </a:cubicBezTo>
                <a:cubicBezTo>
                  <a:pt x="135748" y="1410889"/>
                  <a:pt x="135748" y="1410889"/>
                  <a:pt x="135748" y="1236571"/>
                </a:cubicBezTo>
                <a:cubicBezTo>
                  <a:pt x="135748" y="1236571"/>
                  <a:pt x="135748" y="1236571"/>
                  <a:pt x="200907" y="1236571"/>
                </a:cubicBezTo>
                <a:cubicBezTo>
                  <a:pt x="200907" y="1236571"/>
                  <a:pt x="200907" y="1236571"/>
                  <a:pt x="200907" y="1405442"/>
                </a:cubicBezTo>
                <a:cubicBezTo>
                  <a:pt x="200907" y="1405442"/>
                  <a:pt x="200907" y="1405442"/>
                  <a:pt x="249777" y="1405442"/>
                </a:cubicBezTo>
                <a:cubicBezTo>
                  <a:pt x="249777" y="1405442"/>
                  <a:pt x="249777" y="1405442"/>
                  <a:pt x="249777" y="1645130"/>
                </a:cubicBezTo>
                <a:cubicBezTo>
                  <a:pt x="249777" y="1645130"/>
                  <a:pt x="249777" y="1645130"/>
                  <a:pt x="347515" y="1645130"/>
                </a:cubicBezTo>
                <a:cubicBezTo>
                  <a:pt x="347515" y="1645130"/>
                  <a:pt x="347515" y="1645130"/>
                  <a:pt x="347515" y="2113610"/>
                </a:cubicBezTo>
                <a:cubicBezTo>
                  <a:pt x="347515" y="2113610"/>
                  <a:pt x="347515" y="2113610"/>
                  <a:pt x="434394" y="2113610"/>
                </a:cubicBezTo>
                <a:cubicBezTo>
                  <a:pt x="434394" y="2113610"/>
                  <a:pt x="434394" y="2113610"/>
                  <a:pt x="434394" y="1590655"/>
                </a:cubicBezTo>
                <a:cubicBezTo>
                  <a:pt x="434394" y="1590655"/>
                  <a:pt x="434394" y="1590655"/>
                  <a:pt x="434394" y="1492601"/>
                </a:cubicBezTo>
                <a:cubicBezTo>
                  <a:pt x="434394" y="1492601"/>
                  <a:pt x="434394" y="1492601"/>
                  <a:pt x="488693" y="1421784"/>
                </a:cubicBezTo>
                <a:cubicBezTo>
                  <a:pt x="488693" y="1421784"/>
                  <a:pt x="488693" y="1421784"/>
                  <a:pt x="570142" y="1421784"/>
                </a:cubicBezTo>
                <a:cubicBezTo>
                  <a:pt x="570142" y="1421784"/>
                  <a:pt x="570142" y="1421784"/>
                  <a:pt x="570142" y="1171202"/>
                </a:cubicBezTo>
                <a:cubicBezTo>
                  <a:pt x="570142" y="1165754"/>
                  <a:pt x="575572" y="1154859"/>
                  <a:pt x="586432" y="1154859"/>
                </a:cubicBezTo>
                <a:close/>
                <a:moveTo>
                  <a:pt x="6325855" y="0"/>
                </a:moveTo>
                <a:cubicBezTo>
                  <a:pt x="6325855" y="0"/>
                  <a:pt x="6325855" y="0"/>
                  <a:pt x="6369294" y="0"/>
                </a:cubicBezTo>
                <a:cubicBezTo>
                  <a:pt x="6369294" y="0"/>
                  <a:pt x="6369294" y="0"/>
                  <a:pt x="6369294" y="272373"/>
                </a:cubicBezTo>
                <a:cubicBezTo>
                  <a:pt x="6369294" y="272373"/>
                  <a:pt x="6369294" y="272373"/>
                  <a:pt x="6543051" y="484823"/>
                </a:cubicBezTo>
                <a:cubicBezTo>
                  <a:pt x="6543051" y="484823"/>
                  <a:pt x="6543051" y="484823"/>
                  <a:pt x="6543051" y="729958"/>
                </a:cubicBezTo>
                <a:cubicBezTo>
                  <a:pt x="6543051" y="729958"/>
                  <a:pt x="6543051" y="729958"/>
                  <a:pt x="6624500" y="729958"/>
                </a:cubicBezTo>
                <a:cubicBezTo>
                  <a:pt x="6624500" y="729958"/>
                  <a:pt x="6624500" y="729958"/>
                  <a:pt x="6624500" y="414006"/>
                </a:cubicBezTo>
                <a:cubicBezTo>
                  <a:pt x="6624500" y="414006"/>
                  <a:pt x="6624500" y="414006"/>
                  <a:pt x="6667939" y="414006"/>
                </a:cubicBezTo>
                <a:cubicBezTo>
                  <a:pt x="6667939" y="414006"/>
                  <a:pt x="6667939" y="414006"/>
                  <a:pt x="6667939" y="239688"/>
                </a:cubicBezTo>
                <a:cubicBezTo>
                  <a:pt x="6667939" y="239688"/>
                  <a:pt x="6667939" y="239688"/>
                  <a:pt x="6792828" y="239688"/>
                </a:cubicBezTo>
                <a:cubicBezTo>
                  <a:pt x="6792828" y="239688"/>
                  <a:pt x="6792828" y="239688"/>
                  <a:pt x="6792828" y="370427"/>
                </a:cubicBezTo>
                <a:cubicBezTo>
                  <a:pt x="6792828" y="370427"/>
                  <a:pt x="6792828" y="370427"/>
                  <a:pt x="6847127" y="370427"/>
                </a:cubicBezTo>
                <a:cubicBezTo>
                  <a:pt x="6847127" y="370427"/>
                  <a:pt x="6847127" y="370427"/>
                  <a:pt x="6847127" y="430349"/>
                </a:cubicBezTo>
                <a:cubicBezTo>
                  <a:pt x="6847127" y="430349"/>
                  <a:pt x="6847127" y="430349"/>
                  <a:pt x="6961155" y="430349"/>
                </a:cubicBezTo>
                <a:cubicBezTo>
                  <a:pt x="6961155" y="430349"/>
                  <a:pt x="6961155" y="430349"/>
                  <a:pt x="6961155" y="288715"/>
                </a:cubicBezTo>
                <a:cubicBezTo>
                  <a:pt x="6961155" y="288715"/>
                  <a:pt x="6961155" y="288715"/>
                  <a:pt x="6879706" y="288715"/>
                </a:cubicBezTo>
                <a:cubicBezTo>
                  <a:pt x="6879706" y="288715"/>
                  <a:pt x="6879706" y="288715"/>
                  <a:pt x="6879706" y="245135"/>
                </a:cubicBezTo>
                <a:cubicBezTo>
                  <a:pt x="6879706" y="245135"/>
                  <a:pt x="6879706" y="245135"/>
                  <a:pt x="6961155" y="245135"/>
                </a:cubicBezTo>
                <a:cubicBezTo>
                  <a:pt x="6961155" y="245135"/>
                  <a:pt x="6961155" y="245135"/>
                  <a:pt x="6961155" y="108949"/>
                </a:cubicBezTo>
                <a:cubicBezTo>
                  <a:pt x="6961155" y="108949"/>
                  <a:pt x="6961155" y="108949"/>
                  <a:pt x="7048034" y="108949"/>
                </a:cubicBezTo>
                <a:cubicBezTo>
                  <a:pt x="7048034" y="108949"/>
                  <a:pt x="7048034" y="108949"/>
                  <a:pt x="7048034" y="16342"/>
                </a:cubicBezTo>
                <a:cubicBezTo>
                  <a:pt x="7048034" y="16342"/>
                  <a:pt x="7048034" y="16342"/>
                  <a:pt x="7086043" y="16342"/>
                </a:cubicBezTo>
                <a:cubicBezTo>
                  <a:pt x="7086043" y="16342"/>
                  <a:pt x="7086043" y="16342"/>
                  <a:pt x="7086043" y="108949"/>
                </a:cubicBezTo>
                <a:cubicBezTo>
                  <a:pt x="7086043" y="108949"/>
                  <a:pt x="7086043" y="108949"/>
                  <a:pt x="7172922" y="108949"/>
                </a:cubicBezTo>
                <a:cubicBezTo>
                  <a:pt x="7172922" y="108949"/>
                  <a:pt x="7172922" y="108949"/>
                  <a:pt x="7172922" y="245135"/>
                </a:cubicBezTo>
                <a:cubicBezTo>
                  <a:pt x="7172922" y="245135"/>
                  <a:pt x="7172922" y="245135"/>
                  <a:pt x="7254371" y="245135"/>
                </a:cubicBezTo>
                <a:cubicBezTo>
                  <a:pt x="7254371" y="245135"/>
                  <a:pt x="7254371" y="245135"/>
                  <a:pt x="7254371" y="283267"/>
                </a:cubicBezTo>
                <a:cubicBezTo>
                  <a:pt x="7254371" y="283267"/>
                  <a:pt x="7254371" y="283267"/>
                  <a:pt x="7172922" y="283267"/>
                </a:cubicBezTo>
                <a:cubicBezTo>
                  <a:pt x="7172922" y="283267"/>
                  <a:pt x="7172922" y="283267"/>
                  <a:pt x="7172922" y="435796"/>
                </a:cubicBezTo>
                <a:cubicBezTo>
                  <a:pt x="7172922" y="435796"/>
                  <a:pt x="7172922" y="435796"/>
                  <a:pt x="7346679" y="435796"/>
                </a:cubicBezTo>
                <a:cubicBezTo>
                  <a:pt x="7346679" y="435796"/>
                  <a:pt x="7346679" y="435796"/>
                  <a:pt x="7346679" y="724511"/>
                </a:cubicBezTo>
                <a:cubicBezTo>
                  <a:pt x="7346679" y="724511"/>
                  <a:pt x="7346679" y="724511"/>
                  <a:pt x="7509577" y="724511"/>
                </a:cubicBezTo>
                <a:cubicBezTo>
                  <a:pt x="7509577" y="724511"/>
                  <a:pt x="7509577" y="724511"/>
                  <a:pt x="7509577" y="506613"/>
                </a:cubicBezTo>
                <a:cubicBezTo>
                  <a:pt x="7509577" y="506613"/>
                  <a:pt x="7509577" y="506613"/>
                  <a:pt x="8014559" y="506613"/>
                </a:cubicBezTo>
                <a:cubicBezTo>
                  <a:pt x="8014559" y="506613"/>
                  <a:pt x="8014559" y="506613"/>
                  <a:pt x="8014559" y="735406"/>
                </a:cubicBezTo>
                <a:cubicBezTo>
                  <a:pt x="8014559" y="735406"/>
                  <a:pt x="8014559" y="735406"/>
                  <a:pt x="8258905" y="735406"/>
                </a:cubicBezTo>
                <a:cubicBezTo>
                  <a:pt x="8258905" y="735406"/>
                  <a:pt x="8258905" y="735406"/>
                  <a:pt x="8258905" y="1356415"/>
                </a:cubicBezTo>
                <a:cubicBezTo>
                  <a:pt x="8258905" y="1356415"/>
                  <a:pt x="8258905" y="1356415"/>
                  <a:pt x="8470672" y="1356415"/>
                </a:cubicBezTo>
                <a:cubicBezTo>
                  <a:pt x="8470672" y="1356415"/>
                  <a:pt x="8470672" y="1356415"/>
                  <a:pt x="8470672" y="1231124"/>
                </a:cubicBezTo>
                <a:cubicBezTo>
                  <a:pt x="8470672" y="1231124"/>
                  <a:pt x="8470672" y="1231124"/>
                  <a:pt x="8514111" y="1231124"/>
                </a:cubicBezTo>
                <a:cubicBezTo>
                  <a:pt x="8514111" y="1231124"/>
                  <a:pt x="8514111" y="1231124"/>
                  <a:pt x="8514111" y="1389100"/>
                </a:cubicBezTo>
                <a:cubicBezTo>
                  <a:pt x="8514111" y="1389100"/>
                  <a:pt x="8514111" y="1389100"/>
                  <a:pt x="8600990" y="1449022"/>
                </a:cubicBezTo>
                <a:cubicBezTo>
                  <a:pt x="8600990" y="1449022"/>
                  <a:pt x="8600990" y="1449022"/>
                  <a:pt x="8600990" y="1857580"/>
                </a:cubicBezTo>
                <a:cubicBezTo>
                  <a:pt x="8600990" y="1857580"/>
                  <a:pt x="8600990" y="1857580"/>
                  <a:pt x="8644429" y="1857580"/>
                </a:cubicBezTo>
                <a:cubicBezTo>
                  <a:pt x="8644429" y="1857580"/>
                  <a:pt x="8644429" y="1857580"/>
                  <a:pt x="8644429" y="1350967"/>
                </a:cubicBezTo>
                <a:cubicBezTo>
                  <a:pt x="8644429" y="1350967"/>
                  <a:pt x="8644429" y="1350967"/>
                  <a:pt x="8720448" y="1350967"/>
                </a:cubicBezTo>
                <a:cubicBezTo>
                  <a:pt x="8720448" y="1350967"/>
                  <a:pt x="8720448" y="1350967"/>
                  <a:pt x="8720448" y="1220229"/>
                </a:cubicBezTo>
                <a:cubicBezTo>
                  <a:pt x="8720448" y="1220229"/>
                  <a:pt x="8720448" y="1220229"/>
                  <a:pt x="8682439" y="1220229"/>
                </a:cubicBezTo>
                <a:cubicBezTo>
                  <a:pt x="8682439" y="1220229"/>
                  <a:pt x="8682439" y="1220229"/>
                  <a:pt x="8682439" y="1176649"/>
                </a:cubicBezTo>
                <a:cubicBezTo>
                  <a:pt x="8682439" y="1176649"/>
                  <a:pt x="8682439" y="1176649"/>
                  <a:pt x="8731308" y="1176649"/>
                </a:cubicBezTo>
                <a:cubicBezTo>
                  <a:pt x="8731308" y="1176649"/>
                  <a:pt x="8731308" y="1176649"/>
                  <a:pt x="8731308" y="1133069"/>
                </a:cubicBezTo>
                <a:cubicBezTo>
                  <a:pt x="8731308" y="1133069"/>
                  <a:pt x="8731308" y="1133069"/>
                  <a:pt x="8763888" y="1133069"/>
                </a:cubicBezTo>
                <a:cubicBezTo>
                  <a:pt x="8763888" y="1133069"/>
                  <a:pt x="8763888" y="1133069"/>
                  <a:pt x="8763888" y="1040463"/>
                </a:cubicBezTo>
                <a:cubicBezTo>
                  <a:pt x="8763888" y="1040463"/>
                  <a:pt x="8763888" y="1040463"/>
                  <a:pt x="8807327" y="1040463"/>
                </a:cubicBezTo>
                <a:cubicBezTo>
                  <a:pt x="8807327" y="1040463"/>
                  <a:pt x="8807327" y="1040463"/>
                  <a:pt x="8807327" y="1133069"/>
                </a:cubicBezTo>
                <a:cubicBezTo>
                  <a:pt x="8807327" y="1133069"/>
                  <a:pt x="8807327" y="1133069"/>
                  <a:pt x="8856196" y="1133069"/>
                </a:cubicBezTo>
                <a:cubicBezTo>
                  <a:pt x="8856196" y="1133069"/>
                  <a:pt x="8856196" y="1133069"/>
                  <a:pt x="8856196" y="1176649"/>
                </a:cubicBezTo>
                <a:cubicBezTo>
                  <a:pt x="8856196" y="1176649"/>
                  <a:pt x="8856196" y="1176649"/>
                  <a:pt x="8894206" y="1176649"/>
                </a:cubicBezTo>
                <a:cubicBezTo>
                  <a:pt x="8894206" y="1176649"/>
                  <a:pt x="8894206" y="1176649"/>
                  <a:pt x="8894206" y="1220229"/>
                </a:cubicBezTo>
                <a:cubicBezTo>
                  <a:pt x="8894206" y="1220229"/>
                  <a:pt x="8894206" y="1220229"/>
                  <a:pt x="8856196" y="1220229"/>
                </a:cubicBezTo>
                <a:cubicBezTo>
                  <a:pt x="8856196" y="1220229"/>
                  <a:pt x="8856196" y="1220229"/>
                  <a:pt x="8856196" y="1356415"/>
                </a:cubicBezTo>
                <a:cubicBezTo>
                  <a:pt x="8856196" y="1356415"/>
                  <a:pt x="8856196" y="1356415"/>
                  <a:pt x="8953935" y="1356415"/>
                </a:cubicBezTo>
                <a:cubicBezTo>
                  <a:pt x="8953935" y="1356415"/>
                  <a:pt x="8953935" y="1356415"/>
                  <a:pt x="8953935" y="2255244"/>
                </a:cubicBezTo>
                <a:cubicBezTo>
                  <a:pt x="8953935" y="2255244"/>
                  <a:pt x="8953935" y="2255244"/>
                  <a:pt x="9100542" y="2255244"/>
                </a:cubicBezTo>
                <a:cubicBezTo>
                  <a:pt x="9100542" y="2255244"/>
                  <a:pt x="9100542" y="2255244"/>
                  <a:pt x="9100542" y="1590655"/>
                </a:cubicBezTo>
                <a:cubicBezTo>
                  <a:pt x="9100542" y="1590655"/>
                  <a:pt x="9100542" y="1590655"/>
                  <a:pt x="9100542" y="1307388"/>
                </a:cubicBezTo>
                <a:cubicBezTo>
                  <a:pt x="9100542" y="1307388"/>
                  <a:pt x="9100542" y="1307388"/>
                  <a:pt x="9192851" y="1225676"/>
                </a:cubicBezTo>
                <a:cubicBezTo>
                  <a:pt x="9192851" y="1225676"/>
                  <a:pt x="9192851" y="1225676"/>
                  <a:pt x="9225431" y="1225676"/>
                </a:cubicBezTo>
                <a:cubicBezTo>
                  <a:pt x="9225431" y="1225676"/>
                  <a:pt x="9225431" y="1225676"/>
                  <a:pt x="9225431" y="1024121"/>
                </a:cubicBezTo>
                <a:cubicBezTo>
                  <a:pt x="9225431" y="1024121"/>
                  <a:pt x="9225431" y="1024121"/>
                  <a:pt x="9274300" y="1024121"/>
                </a:cubicBezTo>
                <a:cubicBezTo>
                  <a:pt x="9274300" y="1024121"/>
                  <a:pt x="9274300" y="1024121"/>
                  <a:pt x="9274300" y="1225676"/>
                </a:cubicBezTo>
                <a:cubicBezTo>
                  <a:pt x="9274300" y="1225676"/>
                  <a:pt x="9274300" y="1225676"/>
                  <a:pt x="9306879" y="1225676"/>
                </a:cubicBezTo>
                <a:cubicBezTo>
                  <a:pt x="9306879" y="1225676"/>
                  <a:pt x="9306879" y="1225676"/>
                  <a:pt x="9350319" y="1307388"/>
                </a:cubicBezTo>
                <a:cubicBezTo>
                  <a:pt x="9350319" y="1307388"/>
                  <a:pt x="9350319" y="1307388"/>
                  <a:pt x="9393758" y="1307388"/>
                </a:cubicBezTo>
                <a:cubicBezTo>
                  <a:pt x="9393758" y="1307388"/>
                  <a:pt x="9393758" y="1307388"/>
                  <a:pt x="9393758" y="1084042"/>
                </a:cubicBezTo>
                <a:cubicBezTo>
                  <a:pt x="9393758" y="1084042"/>
                  <a:pt x="9393758" y="1084042"/>
                  <a:pt x="9486067" y="1084042"/>
                </a:cubicBezTo>
                <a:cubicBezTo>
                  <a:pt x="9486067" y="1084042"/>
                  <a:pt x="9486067" y="1084042"/>
                  <a:pt x="9486067" y="1263808"/>
                </a:cubicBezTo>
                <a:cubicBezTo>
                  <a:pt x="9486067" y="1263808"/>
                  <a:pt x="9486067" y="1263808"/>
                  <a:pt x="9551226" y="1263808"/>
                </a:cubicBezTo>
                <a:cubicBezTo>
                  <a:pt x="9551226" y="1263808"/>
                  <a:pt x="9551226" y="1263808"/>
                  <a:pt x="9551226" y="887934"/>
                </a:cubicBezTo>
                <a:cubicBezTo>
                  <a:pt x="9551226" y="887934"/>
                  <a:pt x="9551226" y="887934"/>
                  <a:pt x="9643534" y="768090"/>
                </a:cubicBezTo>
                <a:cubicBezTo>
                  <a:pt x="9643534" y="768090"/>
                  <a:pt x="9643534" y="768090"/>
                  <a:pt x="9855301" y="768090"/>
                </a:cubicBezTo>
                <a:cubicBezTo>
                  <a:pt x="9855301" y="768090"/>
                  <a:pt x="9855301" y="768090"/>
                  <a:pt x="9855301" y="370427"/>
                </a:cubicBezTo>
                <a:cubicBezTo>
                  <a:pt x="9855301" y="370427"/>
                  <a:pt x="9855301" y="370427"/>
                  <a:pt x="9898740" y="370427"/>
                </a:cubicBezTo>
                <a:cubicBezTo>
                  <a:pt x="9898740" y="370427"/>
                  <a:pt x="9898740" y="370427"/>
                  <a:pt x="9898740" y="768090"/>
                </a:cubicBezTo>
                <a:cubicBezTo>
                  <a:pt x="9898740" y="768090"/>
                  <a:pt x="9898740" y="768090"/>
                  <a:pt x="10012769" y="768090"/>
                </a:cubicBezTo>
                <a:cubicBezTo>
                  <a:pt x="10012769" y="768090"/>
                  <a:pt x="10012769" y="768090"/>
                  <a:pt x="10012769" y="610114"/>
                </a:cubicBezTo>
                <a:cubicBezTo>
                  <a:pt x="10012769" y="610114"/>
                  <a:pt x="10012769" y="610114"/>
                  <a:pt x="10088787" y="610114"/>
                </a:cubicBezTo>
                <a:cubicBezTo>
                  <a:pt x="10088787" y="610114"/>
                  <a:pt x="10088787" y="610114"/>
                  <a:pt x="10088787" y="806223"/>
                </a:cubicBezTo>
                <a:cubicBezTo>
                  <a:pt x="10088787" y="806223"/>
                  <a:pt x="10088787" y="806223"/>
                  <a:pt x="10126797" y="806223"/>
                </a:cubicBezTo>
                <a:cubicBezTo>
                  <a:pt x="10132227" y="806223"/>
                  <a:pt x="10143087" y="806223"/>
                  <a:pt x="10143087" y="817118"/>
                </a:cubicBezTo>
                <a:cubicBezTo>
                  <a:pt x="10143087" y="817118"/>
                  <a:pt x="10143087" y="817118"/>
                  <a:pt x="10229965" y="975094"/>
                </a:cubicBezTo>
                <a:cubicBezTo>
                  <a:pt x="10229965" y="975094"/>
                  <a:pt x="10229965" y="975094"/>
                  <a:pt x="10229965" y="784433"/>
                </a:cubicBezTo>
                <a:cubicBezTo>
                  <a:pt x="10229965" y="778985"/>
                  <a:pt x="10229965" y="773538"/>
                  <a:pt x="10235395" y="768090"/>
                </a:cubicBezTo>
                <a:cubicBezTo>
                  <a:pt x="10235395" y="768090"/>
                  <a:pt x="10235395" y="768090"/>
                  <a:pt x="10262545" y="735406"/>
                </a:cubicBezTo>
                <a:cubicBezTo>
                  <a:pt x="10262545" y="735406"/>
                  <a:pt x="10267975" y="729958"/>
                  <a:pt x="10273405" y="729958"/>
                </a:cubicBezTo>
                <a:cubicBezTo>
                  <a:pt x="10273405" y="729958"/>
                  <a:pt x="10273405" y="729958"/>
                  <a:pt x="10311414" y="729958"/>
                </a:cubicBezTo>
                <a:cubicBezTo>
                  <a:pt x="10311414" y="729958"/>
                  <a:pt x="10311414" y="729958"/>
                  <a:pt x="10311414" y="490271"/>
                </a:cubicBezTo>
                <a:cubicBezTo>
                  <a:pt x="10311414" y="484823"/>
                  <a:pt x="10316844" y="479376"/>
                  <a:pt x="10322274" y="479376"/>
                </a:cubicBezTo>
                <a:cubicBezTo>
                  <a:pt x="10322274" y="479376"/>
                  <a:pt x="10322274" y="479376"/>
                  <a:pt x="10343994" y="479376"/>
                </a:cubicBezTo>
                <a:cubicBezTo>
                  <a:pt x="10343994" y="479376"/>
                  <a:pt x="10349424" y="484823"/>
                  <a:pt x="10349424" y="490271"/>
                </a:cubicBezTo>
                <a:cubicBezTo>
                  <a:pt x="10349424" y="490271"/>
                  <a:pt x="10349424" y="490271"/>
                  <a:pt x="10349424" y="729958"/>
                </a:cubicBezTo>
                <a:cubicBezTo>
                  <a:pt x="10349424" y="729958"/>
                  <a:pt x="10349424" y="729958"/>
                  <a:pt x="10392863" y="729958"/>
                </a:cubicBezTo>
                <a:cubicBezTo>
                  <a:pt x="10398293" y="729958"/>
                  <a:pt x="10403723" y="735406"/>
                  <a:pt x="10403723" y="735406"/>
                </a:cubicBezTo>
                <a:cubicBezTo>
                  <a:pt x="10403723" y="735406"/>
                  <a:pt x="10403723" y="735406"/>
                  <a:pt x="10436302" y="768090"/>
                </a:cubicBezTo>
                <a:cubicBezTo>
                  <a:pt x="10436302" y="773538"/>
                  <a:pt x="10441732" y="778985"/>
                  <a:pt x="10441732" y="778985"/>
                </a:cubicBezTo>
                <a:cubicBezTo>
                  <a:pt x="10441732" y="778985"/>
                  <a:pt x="10441732" y="778985"/>
                  <a:pt x="10441732" y="1149412"/>
                </a:cubicBezTo>
                <a:cubicBezTo>
                  <a:pt x="10441732" y="1149412"/>
                  <a:pt x="10441732" y="1149412"/>
                  <a:pt x="10534041" y="1051358"/>
                </a:cubicBezTo>
                <a:cubicBezTo>
                  <a:pt x="10534041" y="1051358"/>
                  <a:pt x="10534041" y="1051358"/>
                  <a:pt x="10534041" y="860697"/>
                </a:cubicBezTo>
                <a:cubicBezTo>
                  <a:pt x="10534041" y="849802"/>
                  <a:pt x="10539471" y="838907"/>
                  <a:pt x="10550331" y="838907"/>
                </a:cubicBezTo>
                <a:cubicBezTo>
                  <a:pt x="10550331" y="838907"/>
                  <a:pt x="10550331" y="838907"/>
                  <a:pt x="10599200" y="838907"/>
                </a:cubicBezTo>
                <a:cubicBezTo>
                  <a:pt x="10610060" y="838907"/>
                  <a:pt x="10615490" y="849802"/>
                  <a:pt x="10615490" y="860697"/>
                </a:cubicBezTo>
                <a:cubicBezTo>
                  <a:pt x="10615490" y="860697"/>
                  <a:pt x="10615490" y="860697"/>
                  <a:pt x="10615490" y="1051358"/>
                </a:cubicBezTo>
                <a:cubicBezTo>
                  <a:pt x="10615490" y="1051358"/>
                  <a:pt x="10615490" y="1051358"/>
                  <a:pt x="10729518" y="1149412"/>
                </a:cubicBezTo>
                <a:cubicBezTo>
                  <a:pt x="10729518" y="1149412"/>
                  <a:pt x="10729518" y="1149412"/>
                  <a:pt x="10729518" y="675484"/>
                </a:cubicBezTo>
                <a:cubicBezTo>
                  <a:pt x="10729518" y="637352"/>
                  <a:pt x="10756667" y="610114"/>
                  <a:pt x="10789247" y="610114"/>
                </a:cubicBezTo>
                <a:cubicBezTo>
                  <a:pt x="10821826" y="610114"/>
                  <a:pt x="10848976" y="637352"/>
                  <a:pt x="10848976" y="675484"/>
                </a:cubicBezTo>
                <a:cubicBezTo>
                  <a:pt x="10848976" y="675484"/>
                  <a:pt x="10848976" y="675484"/>
                  <a:pt x="10848976" y="2186099"/>
                </a:cubicBezTo>
                <a:lnTo>
                  <a:pt x="10848976" y="2346325"/>
                </a:lnTo>
                <a:lnTo>
                  <a:pt x="1037115" y="2346325"/>
                </a:lnTo>
                <a:lnTo>
                  <a:pt x="1037115" y="2329166"/>
                </a:lnTo>
                <a:cubicBezTo>
                  <a:pt x="1037115" y="2216154"/>
                  <a:pt x="1037115" y="1854516"/>
                  <a:pt x="1037115" y="697274"/>
                </a:cubicBezTo>
                <a:cubicBezTo>
                  <a:pt x="1037115" y="697274"/>
                  <a:pt x="1037115" y="697274"/>
                  <a:pt x="1254311" y="697274"/>
                </a:cubicBezTo>
                <a:cubicBezTo>
                  <a:pt x="1254311" y="697274"/>
                  <a:pt x="1254311" y="697274"/>
                  <a:pt x="1254311" y="2119058"/>
                </a:cubicBezTo>
                <a:cubicBezTo>
                  <a:pt x="1254311" y="2119058"/>
                  <a:pt x="1254311" y="2119058"/>
                  <a:pt x="1362910" y="2119058"/>
                </a:cubicBezTo>
                <a:cubicBezTo>
                  <a:pt x="1362910" y="2119058"/>
                  <a:pt x="1362910" y="2119058"/>
                  <a:pt x="1362910" y="1639682"/>
                </a:cubicBezTo>
                <a:cubicBezTo>
                  <a:pt x="1362910" y="1639682"/>
                  <a:pt x="1362910" y="1639682"/>
                  <a:pt x="1531237" y="1639682"/>
                </a:cubicBezTo>
                <a:cubicBezTo>
                  <a:pt x="1531237" y="1639682"/>
                  <a:pt x="1531237" y="1639682"/>
                  <a:pt x="1531237" y="1481706"/>
                </a:cubicBezTo>
                <a:cubicBezTo>
                  <a:pt x="1531237" y="1481706"/>
                  <a:pt x="1531237" y="1481706"/>
                  <a:pt x="1824453" y="1481706"/>
                </a:cubicBezTo>
                <a:cubicBezTo>
                  <a:pt x="1824453" y="1481706"/>
                  <a:pt x="1824453" y="1481706"/>
                  <a:pt x="1824453" y="1650577"/>
                </a:cubicBezTo>
                <a:cubicBezTo>
                  <a:pt x="1824453" y="1650577"/>
                  <a:pt x="1824453" y="1650577"/>
                  <a:pt x="1911331" y="1650577"/>
                </a:cubicBezTo>
                <a:cubicBezTo>
                  <a:pt x="1911331" y="1650577"/>
                  <a:pt x="1911331" y="1650577"/>
                  <a:pt x="2003640" y="1508943"/>
                </a:cubicBezTo>
                <a:cubicBezTo>
                  <a:pt x="2003640" y="1508943"/>
                  <a:pt x="2003640" y="1508943"/>
                  <a:pt x="2003640" y="735406"/>
                </a:cubicBezTo>
                <a:cubicBezTo>
                  <a:pt x="2003640" y="735406"/>
                  <a:pt x="2003640" y="735406"/>
                  <a:pt x="2215407" y="566535"/>
                </a:cubicBezTo>
                <a:cubicBezTo>
                  <a:pt x="2215407" y="566535"/>
                  <a:pt x="2215407" y="566535"/>
                  <a:pt x="2215407" y="147081"/>
                </a:cubicBezTo>
                <a:cubicBezTo>
                  <a:pt x="2215407" y="147081"/>
                  <a:pt x="2215407" y="147081"/>
                  <a:pt x="2302286" y="147081"/>
                </a:cubicBezTo>
                <a:cubicBezTo>
                  <a:pt x="2302286" y="147081"/>
                  <a:pt x="2302286" y="147081"/>
                  <a:pt x="2302286" y="561087"/>
                </a:cubicBezTo>
                <a:cubicBezTo>
                  <a:pt x="2302286" y="561087"/>
                  <a:pt x="2302286" y="561087"/>
                  <a:pt x="2508622" y="729958"/>
                </a:cubicBezTo>
                <a:cubicBezTo>
                  <a:pt x="2508622" y="729958"/>
                  <a:pt x="2508622" y="729958"/>
                  <a:pt x="2508622" y="1438127"/>
                </a:cubicBezTo>
                <a:cubicBezTo>
                  <a:pt x="2508622" y="1438127"/>
                  <a:pt x="2508622" y="1438127"/>
                  <a:pt x="2552062" y="1438127"/>
                </a:cubicBezTo>
                <a:cubicBezTo>
                  <a:pt x="2552062" y="1438127"/>
                  <a:pt x="2552062" y="1438127"/>
                  <a:pt x="2552062" y="1111280"/>
                </a:cubicBezTo>
                <a:cubicBezTo>
                  <a:pt x="2552062" y="1111280"/>
                  <a:pt x="2552062" y="1111280"/>
                  <a:pt x="2600931" y="1111280"/>
                </a:cubicBezTo>
                <a:cubicBezTo>
                  <a:pt x="2600931" y="1111280"/>
                  <a:pt x="2600931" y="1111280"/>
                  <a:pt x="2600931" y="1410889"/>
                </a:cubicBezTo>
                <a:cubicBezTo>
                  <a:pt x="2600931" y="1410889"/>
                  <a:pt x="2600931" y="1410889"/>
                  <a:pt x="2731249" y="1492601"/>
                </a:cubicBezTo>
                <a:cubicBezTo>
                  <a:pt x="2731249" y="1492601"/>
                  <a:pt x="2731249" y="1492601"/>
                  <a:pt x="2731249" y="724511"/>
                </a:cubicBezTo>
                <a:cubicBezTo>
                  <a:pt x="2731249" y="724511"/>
                  <a:pt x="2731249" y="724511"/>
                  <a:pt x="2812698" y="724511"/>
                </a:cubicBezTo>
                <a:cubicBezTo>
                  <a:pt x="2812698" y="724511"/>
                  <a:pt x="2812698" y="724511"/>
                  <a:pt x="2812698" y="495718"/>
                </a:cubicBezTo>
                <a:cubicBezTo>
                  <a:pt x="2812698" y="495718"/>
                  <a:pt x="2812698" y="495718"/>
                  <a:pt x="2964736" y="375874"/>
                </a:cubicBezTo>
                <a:cubicBezTo>
                  <a:pt x="2964736" y="375874"/>
                  <a:pt x="2964736" y="375874"/>
                  <a:pt x="2964736" y="217898"/>
                </a:cubicBezTo>
                <a:cubicBezTo>
                  <a:pt x="2964736" y="217898"/>
                  <a:pt x="2964736" y="217898"/>
                  <a:pt x="3019035" y="217898"/>
                </a:cubicBezTo>
                <a:cubicBezTo>
                  <a:pt x="3019035" y="217898"/>
                  <a:pt x="3019035" y="217898"/>
                  <a:pt x="3019035" y="386769"/>
                </a:cubicBezTo>
                <a:cubicBezTo>
                  <a:pt x="3019035" y="386769"/>
                  <a:pt x="3019035" y="386769"/>
                  <a:pt x="3105913" y="501166"/>
                </a:cubicBezTo>
                <a:cubicBezTo>
                  <a:pt x="3105913" y="501166"/>
                  <a:pt x="3105913" y="501166"/>
                  <a:pt x="3105913" y="729958"/>
                </a:cubicBezTo>
                <a:cubicBezTo>
                  <a:pt x="3105913" y="729958"/>
                  <a:pt x="3105913" y="729958"/>
                  <a:pt x="3198222" y="729958"/>
                </a:cubicBezTo>
                <a:cubicBezTo>
                  <a:pt x="3198222" y="729958"/>
                  <a:pt x="3198222" y="729958"/>
                  <a:pt x="3198222" y="1481706"/>
                </a:cubicBezTo>
                <a:cubicBezTo>
                  <a:pt x="3198222" y="1481706"/>
                  <a:pt x="3198222" y="1481706"/>
                  <a:pt x="3437139" y="1481706"/>
                </a:cubicBezTo>
                <a:cubicBezTo>
                  <a:pt x="3437139" y="1481706"/>
                  <a:pt x="3437139" y="1481706"/>
                  <a:pt x="3437139" y="729958"/>
                </a:cubicBezTo>
                <a:cubicBezTo>
                  <a:pt x="3437139" y="729958"/>
                  <a:pt x="3437139" y="729958"/>
                  <a:pt x="3958411" y="729958"/>
                </a:cubicBezTo>
                <a:cubicBezTo>
                  <a:pt x="3958411" y="729958"/>
                  <a:pt x="3958411" y="729958"/>
                  <a:pt x="3958411" y="964199"/>
                </a:cubicBezTo>
                <a:cubicBezTo>
                  <a:pt x="3958411" y="964199"/>
                  <a:pt x="3958411" y="964199"/>
                  <a:pt x="4181037" y="964199"/>
                </a:cubicBezTo>
                <a:cubicBezTo>
                  <a:pt x="4181037" y="964199"/>
                  <a:pt x="4181037" y="964199"/>
                  <a:pt x="4181037" y="1209334"/>
                </a:cubicBezTo>
                <a:cubicBezTo>
                  <a:pt x="4181037" y="1209334"/>
                  <a:pt x="4181037" y="1209334"/>
                  <a:pt x="4387374" y="1209334"/>
                </a:cubicBezTo>
                <a:cubicBezTo>
                  <a:pt x="4387374" y="1209334"/>
                  <a:pt x="4387374" y="1209334"/>
                  <a:pt x="4387374" y="408559"/>
                </a:cubicBezTo>
                <a:cubicBezTo>
                  <a:pt x="4387374" y="408559"/>
                  <a:pt x="4387374" y="408559"/>
                  <a:pt x="5250731" y="408559"/>
                </a:cubicBezTo>
                <a:cubicBezTo>
                  <a:pt x="5250731" y="408559"/>
                  <a:pt x="5250731" y="408559"/>
                  <a:pt x="5250731" y="1182097"/>
                </a:cubicBezTo>
                <a:cubicBezTo>
                  <a:pt x="5250731" y="1182097"/>
                  <a:pt x="5250731" y="1182097"/>
                  <a:pt x="5538517" y="1182097"/>
                </a:cubicBezTo>
                <a:cubicBezTo>
                  <a:pt x="5538517" y="1182097"/>
                  <a:pt x="5538517" y="1182097"/>
                  <a:pt x="5538517" y="1628787"/>
                </a:cubicBezTo>
                <a:cubicBezTo>
                  <a:pt x="5538517" y="1628787"/>
                  <a:pt x="5538517" y="1628787"/>
                  <a:pt x="5625395" y="1628787"/>
                </a:cubicBezTo>
                <a:cubicBezTo>
                  <a:pt x="5625395" y="1628787"/>
                  <a:pt x="5625395" y="1628787"/>
                  <a:pt x="5625395" y="1187544"/>
                </a:cubicBezTo>
                <a:cubicBezTo>
                  <a:pt x="5625395" y="1187544"/>
                  <a:pt x="5625395" y="1187544"/>
                  <a:pt x="5706844" y="1187544"/>
                </a:cubicBezTo>
                <a:cubicBezTo>
                  <a:pt x="5706844" y="1187544"/>
                  <a:pt x="5706844" y="1187544"/>
                  <a:pt x="5706844" y="1029568"/>
                </a:cubicBezTo>
                <a:cubicBezTo>
                  <a:pt x="5706844" y="1029568"/>
                  <a:pt x="5706844" y="1029568"/>
                  <a:pt x="5755713" y="1029568"/>
                </a:cubicBezTo>
                <a:cubicBezTo>
                  <a:pt x="5755713" y="1029568"/>
                  <a:pt x="5755713" y="1029568"/>
                  <a:pt x="5755713" y="729958"/>
                </a:cubicBezTo>
                <a:cubicBezTo>
                  <a:pt x="5755713" y="729958"/>
                  <a:pt x="5755713" y="729958"/>
                  <a:pt x="5989200" y="479376"/>
                </a:cubicBezTo>
                <a:cubicBezTo>
                  <a:pt x="5989200" y="479376"/>
                  <a:pt x="5989200" y="479376"/>
                  <a:pt x="5989200" y="147081"/>
                </a:cubicBezTo>
                <a:cubicBezTo>
                  <a:pt x="5989200" y="147081"/>
                  <a:pt x="5989200" y="147081"/>
                  <a:pt x="6032639" y="147081"/>
                </a:cubicBezTo>
                <a:cubicBezTo>
                  <a:pt x="6032639" y="147081"/>
                  <a:pt x="6032639" y="147081"/>
                  <a:pt x="6032639" y="468481"/>
                </a:cubicBezTo>
                <a:cubicBezTo>
                  <a:pt x="6032639" y="468481"/>
                  <a:pt x="6032639" y="468481"/>
                  <a:pt x="6124948" y="468481"/>
                </a:cubicBezTo>
                <a:cubicBezTo>
                  <a:pt x="6124948" y="468481"/>
                  <a:pt x="6124948" y="468481"/>
                  <a:pt x="6325855" y="288715"/>
                </a:cubicBezTo>
                <a:cubicBezTo>
                  <a:pt x="6325855" y="288715"/>
                  <a:pt x="6325855" y="288715"/>
                  <a:pt x="6325855" y="0"/>
                </a:cubicBezTo>
                <a:close/>
              </a:path>
            </a:pathLst>
          </a:custGeom>
          <a:solidFill>
            <a:srgbClr val="FFFFFF">
              <a:lumMod val="95000"/>
            </a:srgbClr>
          </a:solidFill>
          <a:ln>
            <a:noFill/>
          </a:ln>
        </p:spPr>
        <p:txBody>
          <a:bodyPr wrap="square" lIns="91440" tIns="45720" rIns="91440" bIns="45720" anchor="ctr">
            <a:normAutofit/>
          </a:bodyPr>
          <a:lstStyle/>
          <a:p>
            <a:pPr algn="ctr"/>
            <a:endParaRPr>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11"/>
            </p:custDataLst>
          </p:nvPr>
        </p:nvSpPr>
        <p:spPr bwMode="auto">
          <a:xfrm>
            <a:off x="9525" y="4411447"/>
            <a:ext cx="12172950" cy="2446553"/>
          </a:xfrm>
          <a:custGeom>
            <a:avLst/>
            <a:gdLst>
              <a:gd name="connsiteX0" fmla="*/ 10648069 w 10848976"/>
              <a:gd name="connsiteY0" fmla="*/ 1160238 h 2180456"/>
              <a:gd name="connsiteX1" fmla="*/ 10707798 w 10848976"/>
              <a:gd name="connsiteY1" fmla="*/ 1160238 h 2180456"/>
              <a:gd name="connsiteX2" fmla="*/ 10707798 w 10848976"/>
              <a:gd name="connsiteY2" fmla="*/ 1323652 h 2180456"/>
              <a:gd name="connsiteX3" fmla="*/ 10772957 w 10848976"/>
              <a:gd name="connsiteY3" fmla="*/ 1323652 h 2180456"/>
              <a:gd name="connsiteX4" fmla="*/ 10772957 w 10848976"/>
              <a:gd name="connsiteY4" fmla="*/ 1525196 h 2180456"/>
              <a:gd name="connsiteX5" fmla="*/ 10848976 w 10848976"/>
              <a:gd name="connsiteY5" fmla="*/ 1525196 h 2180456"/>
              <a:gd name="connsiteX6" fmla="*/ 10848976 w 10848976"/>
              <a:gd name="connsiteY6" fmla="*/ 2101996 h 2180456"/>
              <a:gd name="connsiteX7" fmla="*/ 10848976 w 10848976"/>
              <a:gd name="connsiteY7" fmla="*/ 2180456 h 2180456"/>
              <a:gd name="connsiteX8" fmla="*/ 9849871 w 10848976"/>
              <a:gd name="connsiteY8" fmla="*/ 2180456 h 2180456"/>
              <a:gd name="connsiteX9" fmla="*/ 9849871 w 10848976"/>
              <a:gd name="connsiteY9" fmla="*/ 2163191 h 2180456"/>
              <a:gd name="connsiteX10" fmla="*/ 9849871 w 10848976"/>
              <a:gd name="connsiteY10" fmla="*/ 1672269 h 2180456"/>
              <a:gd name="connsiteX11" fmla="*/ 10023628 w 10848976"/>
              <a:gd name="connsiteY11" fmla="*/ 1672269 h 2180456"/>
              <a:gd name="connsiteX12" fmla="*/ 10023628 w 10848976"/>
              <a:gd name="connsiteY12" fmla="*/ 1530643 h 2180456"/>
              <a:gd name="connsiteX13" fmla="*/ 10376573 w 10848976"/>
              <a:gd name="connsiteY13" fmla="*/ 1530643 h 2180456"/>
              <a:gd name="connsiteX14" fmla="*/ 10376573 w 10848976"/>
              <a:gd name="connsiteY14" fmla="*/ 1982755 h 2180456"/>
              <a:gd name="connsiteX15" fmla="*/ 10496031 w 10848976"/>
              <a:gd name="connsiteY15" fmla="*/ 1982755 h 2180456"/>
              <a:gd name="connsiteX16" fmla="*/ 10496031 w 10848976"/>
              <a:gd name="connsiteY16" fmla="*/ 1541537 h 2180456"/>
              <a:gd name="connsiteX17" fmla="*/ 10599200 w 10848976"/>
              <a:gd name="connsiteY17" fmla="*/ 1541537 h 2180456"/>
              <a:gd name="connsiteX18" fmla="*/ 10599200 w 10848976"/>
              <a:gd name="connsiteY18" fmla="*/ 1318205 h 2180456"/>
              <a:gd name="connsiteX19" fmla="*/ 10648069 w 10848976"/>
              <a:gd name="connsiteY19" fmla="*/ 1318205 h 2180456"/>
              <a:gd name="connsiteX20" fmla="*/ 10648069 w 10848976"/>
              <a:gd name="connsiteY20" fmla="*/ 1160238 h 2180456"/>
              <a:gd name="connsiteX21" fmla="*/ 4479683 w 10848976"/>
              <a:gd name="connsiteY21" fmla="*/ 0 h 2180456"/>
              <a:gd name="connsiteX22" fmla="*/ 4523122 w 10848976"/>
              <a:gd name="connsiteY22" fmla="*/ 0 h 2180456"/>
              <a:gd name="connsiteX23" fmla="*/ 4523122 w 10848976"/>
              <a:gd name="connsiteY23" fmla="*/ 266910 h 2180456"/>
              <a:gd name="connsiteX24" fmla="*/ 4724029 w 10848976"/>
              <a:gd name="connsiteY24" fmla="*/ 441218 h 2180456"/>
              <a:gd name="connsiteX25" fmla="*/ 4816337 w 10848976"/>
              <a:gd name="connsiteY25" fmla="*/ 441218 h 2180456"/>
              <a:gd name="connsiteX26" fmla="*/ 4816337 w 10848976"/>
              <a:gd name="connsiteY26" fmla="*/ 136178 h 2180456"/>
              <a:gd name="connsiteX27" fmla="*/ 4859777 w 10848976"/>
              <a:gd name="connsiteY27" fmla="*/ 136178 h 2180456"/>
              <a:gd name="connsiteX28" fmla="*/ 4859777 w 10848976"/>
              <a:gd name="connsiteY28" fmla="*/ 452112 h 2180456"/>
              <a:gd name="connsiteX29" fmla="*/ 5093263 w 10848976"/>
              <a:gd name="connsiteY29" fmla="*/ 686338 h 2180456"/>
              <a:gd name="connsiteX30" fmla="*/ 5093263 w 10848976"/>
              <a:gd name="connsiteY30" fmla="*/ 969589 h 2180456"/>
              <a:gd name="connsiteX31" fmla="*/ 5142133 w 10848976"/>
              <a:gd name="connsiteY31" fmla="*/ 969589 h 2180456"/>
              <a:gd name="connsiteX32" fmla="*/ 5142133 w 10848976"/>
              <a:gd name="connsiteY32" fmla="*/ 1116661 h 2180456"/>
              <a:gd name="connsiteX33" fmla="*/ 5229011 w 10848976"/>
              <a:gd name="connsiteY33" fmla="*/ 1116661 h 2180456"/>
              <a:gd name="connsiteX34" fmla="*/ 5229011 w 10848976"/>
              <a:gd name="connsiteY34" fmla="*/ 1530643 h 2180456"/>
              <a:gd name="connsiteX35" fmla="*/ 5310460 w 10848976"/>
              <a:gd name="connsiteY35" fmla="*/ 1530643 h 2180456"/>
              <a:gd name="connsiteX36" fmla="*/ 5310460 w 10848976"/>
              <a:gd name="connsiteY36" fmla="*/ 1111214 h 2180456"/>
              <a:gd name="connsiteX37" fmla="*/ 5598246 w 10848976"/>
              <a:gd name="connsiteY37" fmla="*/ 1111214 h 2180456"/>
              <a:gd name="connsiteX38" fmla="*/ 5598246 w 10848976"/>
              <a:gd name="connsiteY38" fmla="*/ 386746 h 2180456"/>
              <a:gd name="connsiteX39" fmla="*/ 6467032 w 10848976"/>
              <a:gd name="connsiteY39" fmla="*/ 386746 h 2180456"/>
              <a:gd name="connsiteX40" fmla="*/ 6467032 w 10848976"/>
              <a:gd name="connsiteY40" fmla="*/ 1133003 h 2180456"/>
              <a:gd name="connsiteX41" fmla="*/ 6667939 w 10848976"/>
              <a:gd name="connsiteY41" fmla="*/ 1133003 h 2180456"/>
              <a:gd name="connsiteX42" fmla="*/ 6667939 w 10848976"/>
              <a:gd name="connsiteY42" fmla="*/ 904223 h 2180456"/>
              <a:gd name="connsiteX43" fmla="*/ 6890566 w 10848976"/>
              <a:gd name="connsiteY43" fmla="*/ 904223 h 2180456"/>
              <a:gd name="connsiteX44" fmla="*/ 6890566 w 10848976"/>
              <a:gd name="connsiteY44" fmla="*/ 686338 h 2180456"/>
              <a:gd name="connsiteX45" fmla="*/ 7411838 w 10848976"/>
              <a:gd name="connsiteY45" fmla="*/ 686338 h 2180456"/>
              <a:gd name="connsiteX46" fmla="*/ 7411838 w 10848976"/>
              <a:gd name="connsiteY46" fmla="*/ 1389018 h 2180456"/>
              <a:gd name="connsiteX47" fmla="*/ 7650755 w 10848976"/>
              <a:gd name="connsiteY47" fmla="*/ 1389018 h 2180456"/>
              <a:gd name="connsiteX48" fmla="*/ 7650755 w 10848976"/>
              <a:gd name="connsiteY48" fmla="*/ 686338 h 2180456"/>
              <a:gd name="connsiteX49" fmla="*/ 7743063 w 10848976"/>
              <a:gd name="connsiteY49" fmla="*/ 686338 h 2180456"/>
              <a:gd name="connsiteX50" fmla="*/ 7743063 w 10848976"/>
              <a:gd name="connsiteY50" fmla="*/ 468453 h 2180456"/>
              <a:gd name="connsiteX51" fmla="*/ 7829941 w 10848976"/>
              <a:gd name="connsiteY51" fmla="*/ 364958 h 2180456"/>
              <a:gd name="connsiteX52" fmla="*/ 7829941 w 10848976"/>
              <a:gd name="connsiteY52" fmla="*/ 206991 h 2180456"/>
              <a:gd name="connsiteX53" fmla="*/ 7884241 w 10848976"/>
              <a:gd name="connsiteY53" fmla="*/ 206991 h 2180456"/>
              <a:gd name="connsiteX54" fmla="*/ 7884241 w 10848976"/>
              <a:gd name="connsiteY54" fmla="*/ 354064 h 2180456"/>
              <a:gd name="connsiteX55" fmla="*/ 8030849 w 10848976"/>
              <a:gd name="connsiteY55" fmla="*/ 463006 h 2180456"/>
              <a:gd name="connsiteX56" fmla="*/ 8030849 w 10848976"/>
              <a:gd name="connsiteY56" fmla="*/ 680891 h 2180456"/>
              <a:gd name="connsiteX57" fmla="*/ 8117727 w 10848976"/>
              <a:gd name="connsiteY57" fmla="*/ 680891 h 2180456"/>
              <a:gd name="connsiteX58" fmla="*/ 8117727 w 10848976"/>
              <a:gd name="connsiteY58" fmla="*/ 1405359 h 2180456"/>
              <a:gd name="connsiteX59" fmla="*/ 8248045 w 10848976"/>
              <a:gd name="connsiteY59" fmla="*/ 1329099 h 2180456"/>
              <a:gd name="connsiteX60" fmla="*/ 8248045 w 10848976"/>
              <a:gd name="connsiteY60" fmla="*/ 1040402 h 2180456"/>
              <a:gd name="connsiteX61" fmla="*/ 8296915 w 10848976"/>
              <a:gd name="connsiteY61" fmla="*/ 1040402 h 2180456"/>
              <a:gd name="connsiteX62" fmla="*/ 8296915 w 10848976"/>
              <a:gd name="connsiteY62" fmla="*/ 1350888 h 2180456"/>
              <a:gd name="connsiteX63" fmla="*/ 8340354 w 10848976"/>
              <a:gd name="connsiteY63" fmla="*/ 1350888 h 2180456"/>
              <a:gd name="connsiteX64" fmla="*/ 8340354 w 10848976"/>
              <a:gd name="connsiteY64" fmla="*/ 686338 h 2180456"/>
              <a:gd name="connsiteX65" fmla="*/ 8546691 w 10848976"/>
              <a:gd name="connsiteY65" fmla="*/ 528372 h 2180456"/>
              <a:gd name="connsiteX66" fmla="*/ 8546691 w 10848976"/>
              <a:gd name="connsiteY66" fmla="*/ 136178 h 2180456"/>
              <a:gd name="connsiteX67" fmla="*/ 8633569 w 10848976"/>
              <a:gd name="connsiteY67" fmla="*/ 136178 h 2180456"/>
              <a:gd name="connsiteX68" fmla="*/ 8633569 w 10848976"/>
              <a:gd name="connsiteY68" fmla="*/ 528372 h 2180456"/>
              <a:gd name="connsiteX69" fmla="*/ 8845336 w 10848976"/>
              <a:gd name="connsiteY69" fmla="*/ 691785 h 2180456"/>
              <a:gd name="connsiteX70" fmla="*/ 8845336 w 10848976"/>
              <a:gd name="connsiteY70" fmla="*/ 1416253 h 2180456"/>
              <a:gd name="connsiteX71" fmla="*/ 8937645 w 10848976"/>
              <a:gd name="connsiteY71" fmla="*/ 1552432 h 2180456"/>
              <a:gd name="connsiteX72" fmla="*/ 9024524 w 10848976"/>
              <a:gd name="connsiteY72" fmla="*/ 1552432 h 2180456"/>
              <a:gd name="connsiteX73" fmla="*/ 9024524 w 10848976"/>
              <a:gd name="connsiteY73" fmla="*/ 1389018 h 2180456"/>
              <a:gd name="connsiteX74" fmla="*/ 9317739 w 10848976"/>
              <a:gd name="connsiteY74" fmla="*/ 1389018 h 2180456"/>
              <a:gd name="connsiteX75" fmla="*/ 9317739 w 10848976"/>
              <a:gd name="connsiteY75" fmla="*/ 1536090 h 2180456"/>
              <a:gd name="connsiteX76" fmla="*/ 9486067 w 10848976"/>
              <a:gd name="connsiteY76" fmla="*/ 1536090 h 2180456"/>
              <a:gd name="connsiteX77" fmla="*/ 9486067 w 10848976"/>
              <a:gd name="connsiteY77" fmla="*/ 1993649 h 2180456"/>
              <a:gd name="connsiteX78" fmla="*/ 9594665 w 10848976"/>
              <a:gd name="connsiteY78" fmla="*/ 1993649 h 2180456"/>
              <a:gd name="connsiteX79" fmla="*/ 9594665 w 10848976"/>
              <a:gd name="connsiteY79" fmla="*/ 653656 h 2180456"/>
              <a:gd name="connsiteX80" fmla="*/ 9811862 w 10848976"/>
              <a:gd name="connsiteY80" fmla="*/ 653656 h 2180456"/>
              <a:gd name="connsiteX81" fmla="*/ 9811862 w 10848976"/>
              <a:gd name="connsiteY81" fmla="*/ 2089809 h 2180456"/>
              <a:gd name="connsiteX82" fmla="*/ 9811862 w 10848976"/>
              <a:gd name="connsiteY82" fmla="*/ 2180456 h 2180456"/>
              <a:gd name="connsiteX83" fmla="*/ 0 w 10848976"/>
              <a:gd name="connsiteY83" fmla="*/ 2180456 h 2180456"/>
              <a:gd name="connsiteX84" fmla="*/ 0 w 10848976"/>
              <a:gd name="connsiteY84" fmla="*/ 2154177 h 2180456"/>
              <a:gd name="connsiteX85" fmla="*/ 0 w 10848976"/>
              <a:gd name="connsiteY85" fmla="*/ 631867 h 2180456"/>
              <a:gd name="connsiteX86" fmla="*/ 59730 w 10848976"/>
              <a:gd name="connsiteY86" fmla="*/ 571949 h 2180456"/>
              <a:gd name="connsiteX87" fmla="*/ 124888 w 10848976"/>
              <a:gd name="connsiteY87" fmla="*/ 631867 h 2180456"/>
              <a:gd name="connsiteX88" fmla="*/ 124888 w 10848976"/>
              <a:gd name="connsiteY88" fmla="*/ 1078532 h 2180456"/>
              <a:gd name="connsiteX89" fmla="*/ 233487 w 10848976"/>
              <a:gd name="connsiteY89" fmla="*/ 985930 h 2180456"/>
              <a:gd name="connsiteX90" fmla="*/ 233487 w 10848976"/>
              <a:gd name="connsiteY90" fmla="*/ 806175 h 2180456"/>
              <a:gd name="connsiteX91" fmla="*/ 255207 w 10848976"/>
              <a:gd name="connsiteY91" fmla="*/ 789834 h 2180456"/>
              <a:gd name="connsiteX92" fmla="*/ 304076 w 10848976"/>
              <a:gd name="connsiteY92" fmla="*/ 789834 h 2180456"/>
              <a:gd name="connsiteX93" fmla="*/ 320365 w 10848976"/>
              <a:gd name="connsiteY93" fmla="*/ 806175 h 2180456"/>
              <a:gd name="connsiteX94" fmla="*/ 320365 w 10848976"/>
              <a:gd name="connsiteY94" fmla="*/ 991378 h 2180456"/>
              <a:gd name="connsiteX95" fmla="*/ 412674 w 10848976"/>
              <a:gd name="connsiteY95" fmla="*/ 1078532 h 2180456"/>
              <a:gd name="connsiteX96" fmla="*/ 412674 w 10848976"/>
              <a:gd name="connsiteY96" fmla="*/ 735363 h 2180456"/>
              <a:gd name="connsiteX97" fmla="*/ 418104 w 10848976"/>
              <a:gd name="connsiteY97" fmla="*/ 724468 h 2180456"/>
              <a:gd name="connsiteX98" fmla="*/ 445254 w 10848976"/>
              <a:gd name="connsiteY98" fmla="*/ 691785 h 2180456"/>
              <a:gd name="connsiteX99" fmla="*/ 461543 w 10848976"/>
              <a:gd name="connsiteY99" fmla="*/ 686338 h 2180456"/>
              <a:gd name="connsiteX100" fmla="*/ 499553 w 10848976"/>
              <a:gd name="connsiteY100" fmla="*/ 686338 h 2180456"/>
              <a:gd name="connsiteX101" fmla="*/ 499553 w 10848976"/>
              <a:gd name="connsiteY101" fmla="*/ 457559 h 2180456"/>
              <a:gd name="connsiteX102" fmla="*/ 510413 w 10848976"/>
              <a:gd name="connsiteY102" fmla="*/ 452112 h 2180456"/>
              <a:gd name="connsiteX103" fmla="*/ 532132 w 10848976"/>
              <a:gd name="connsiteY103" fmla="*/ 452112 h 2180456"/>
              <a:gd name="connsiteX104" fmla="*/ 537562 w 10848976"/>
              <a:gd name="connsiteY104" fmla="*/ 457559 h 2180456"/>
              <a:gd name="connsiteX105" fmla="*/ 537562 w 10848976"/>
              <a:gd name="connsiteY105" fmla="*/ 686338 h 2180456"/>
              <a:gd name="connsiteX106" fmla="*/ 581002 w 10848976"/>
              <a:gd name="connsiteY106" fmla="*/ 686338 h 2180456"/>
              <a:gd name="connsiteX107" fmla="*/ 591861 w 10848976"/>
              <a:gd name="connsiteY107" fmla="*/ 691785 h 2180456"/>
              <a:gd name="connsiteX108" fmla="*/ 619011 w 10848976"/>
              <a:gd name="connsiteY108" fmla="*/ 724468 h 2180456"/>
              <a:gd name="connsiteX109" fmla="*/ 624441 w 10848976"/>
              <a:gd name="connsiteY109" fmla="*/ 735363 h 2180456"/>
              <a:gd name="connsiteX110" fmla="*/ 624441 w 10848976"/>
              <a:gd name="connsiteY110" fmla="*/ 920565 h 2180456"/>
              <a:gd name="connsiteX111" fmla="*/ 705890 w 10848976"/>
              <a:gd name="connsiteY111" fmla="*/ 768045 h 2180456"/>
              <a:gd name="connsiteX112" fmla="*/ 727609 w 10848976"/>
              <a:gd name="connsiteY112" fmla="*/ 757151 h 2180456"/>
              <a:gd name="connsiteX113" fmla="*/ 765619 w 10848976"/>
              <a:gd name="connsiteY113" fmla="*/ 757151 h 2180456"/>
              <a:gd name="connsiteX114" fmla="*/ 765619 w 10848976"/>
              <a:gd name="connsiteY114" fmla="*/ 571949 h 2180456"/>
              <a:gd name="connsiteX115" fmla="*/ 841638 w 10848976"/>
              <a:gd name="connsiteY115" fmla="*/ 571949 h 2180456"/>
              <a:gd name="connsiteX116" fmla="*/ 841638 w 10848976"/>
              <a:gd name="connsiteY116" fmla="*/ 719021 h 2180456"/>
              <a:gd name="connsiteX117" fmla="*/ 955666 w 10848976"/>
              <a:gd name="connsiteY117" fmla="*/ 719021 h 2180456"/>
              <a:gd name="connsiteX118" fmla="*/ 955666 w 10848976"/>
              <a:gd name="connsiteY118" fmla="*/ 348616 h 2180456"/>
              <a:gd name="connsiteX119" fmla="*/ 999105 w 10848976"/>
              <a:gd name="connsiteY119" fmla="*/ 348616 h 2180456"/>
              <a:gd name="connsiteX120" fmla="*/ 999105 w 10848976"/>
              <a:gd name="connsiteY120" fmla="*/ 719021 h 2180456"/>
              <a:gd name="connsiteX121" fmla="*/ 1205442 w 10848976"/>
              <a:gd name="connsiteY121" fmla="*/ 719021 h 2180456"/>
              <a:gd name="connsiteX122" fmla="*/ 1303181 w 10848976"/>
              <a:gd name="connsiteY122" fmla="*/ 833411 h 2180456"/>
              <a:gd name="connsiteX123" fmla="*/ 1303181 w 10848976"/>
              <a:gd name="connsiteY123" fmla="*/ 1187474 h 2180456"/>
              <a:gd name="connsiteX124" fmla="*/ 1368340 w 10848976"/>
              <a:gd name="connsiteY124" fmla="*/ 1187474 h 2180456"/>
              <a:gd name="connsiteX125" fmla="*/ 1368340 w 10848976"/>
              <a:gd name="connsiteY125" fmla="*/ 1018613 h 2180456"/>
              <a:gd name="connsiteX126" fmla="*/ 1460648 w 10848976"/>
              <a:gd name="connsiteY126" fmla="*/ 1018613 h 2180456"/>
              <a:gd name="connsiteX127" fmla="*/ 1460648 w 10848976"/>
              <a:gd name="connsiteY127" fmla="*/ 1225604 h 2180456"/>
              <a:gd name="connsiteX128" fmla="*/ 1498658 w 10848976"/>
              <a:gd name="connsiteY128" fmla="*/ 1225604 h 2180456"/>
              <a:gd name="connsiteX129" fmla="*/ 1542097 w 10848976"/>
              <a:gd name="connsiteY129" fmla="*/ 1149344 h 2180456"/>
              <a:gd name="connsiteX130" fmla="*/ 1580106 w 10848976"/>
              <a:gd name="connsiteY130" fmla="*/ 1149344 h 2180456"/>
              <a:gd name="connsiteX131" fmla="*/ 1580106 w 10848976"/>
              <a:gd name="connsiteY131" fmla="*/ 964142 h 2180456"/>
              <a:gd name="connsiteX132" fmla="*/ 1623546 w 10848976"/>
              <a:gd name="connsiteY132" fmla="*/ 964142 h 2180456"/>
              <a:gd name="connsiteX133" fmla="*/ 1623546 w 10848976"/>
              <a:gd name="connsiteY133" fmla="*/ 1149344 h 2180456"/>
              <a:gd name="connsiteX134" fmla="*/ 1661556 w 10848976"/>
              <a:gd name="connsiteY134" fmla="*/ 1149344 h 2180456"/>
              <a:gd name="connsiteX135" fmla="*/ 1748434 w 10848976"/>
              <a:gd name="connsiteY135" fmla="*/ 1225604 h 2180456"/>
              <a:gd name="connsiteX136" fmla="*/ 1748434 w 10848976"/>
              <a:gd name="connsiteY136" fmla="*/ 1492513 h 2180456"/>
              <a:gd name="connsiteX137" fmla="*/ 1748434 w 10848976"/>
              <a:gd name="connsiteY137" fmla="*/ 2118933 h 2180456"/>
              <a:gd name="connsiteX138" fmla="*/ 1900472 w 10848976"/>
              <a:gd name="connsiteY138" fmla="*/ 2118933 h 2180456"/>
              <a:gd name="connsiteX139" fmla="*/ 1900472 w 10848976"/>
              <a:gd name="connsiteY139" fmla="*/ 1274628 h 2180456"/>
              <a:gd name="connsiteX140" fmla="*/ 1998210 w 10848976"/>
              <a:gd name="connsiteY140" fmla="*/ 1274628 h 2180456"/>
              <a:gd name="connsiteX141" fmla="*/ 1998210 w 10848976"/>
              <a:gd name="connsiteY141" fmla="*/ 1143897 h 2180456"/>
              <a:gd name="connsiteX142" fmla="*/ 1960201 w 10848976"/>
              <a:gd name="connsiteY142" fmla="*/ 1143897 h 2180456"/>
              <a:gd name="connsiteX143" fmla="*/ 1960201 w 10848976"/>
              <a:gd name="connsiteY143" fmla="*/ 1100320 h 2180456"/>
              <a:gd name="connsiteX144" fmla="*/ 1998210 w 10848976"/>
              <a:gd name="connsiteY144" fmla="*/ 1100320 h 2180456"/>
              <a:gd name="connsiteX145" fmla="*/ 1998210 w 10848976"/>
              <a:gd name="connsiteY145" fmla="*/ 1062190 h 2180456"/>
              <a:gd name="connsiteX146" fmla="*/ 2041649 w 10848976"/>
              <a:gd name="connsiteY146" fmla="*/ 1062190 h 2180456"/>
              <a:gd name="connsiteX147" fmla="*/ 2041649 w 10848976"/>
              <a:gd name="connsiteY147" fmla="*/ 975036 h 2180456"/>
              <a:gd name="connsiteX148" fmla="*/ 2085089 w 10848976"/>
              <a:gd name="connsiteY148" fmla="*/ 975036 h 2180456"/>
              <a:gd name="connsiteX149" fmla="*/ 2085089 w 10848976"/>
              <a:gd name="connsiteY149" fmla="*/ 1062190 h 2180456"/>
              <a:gd name="connsiteX150" fmla="*/ 2123099 w 10848976"/>
              <a:gd name="connsiteY150" fmla="*/ 1062190 h 2180456"/>
              <a:gd name="connsiteX151" fmla="*/ 2123099 w 10848976"/>
              <a:gd name="connsiteY151" fmla="*/ 1100320 h 2180456"/>
              <a:gd name="connsiteX152" fmla="*/ 2166538 w 10848976"/>
              <a:gd name="connsiteY152" fmla="*/ 1100320 h 2180456"/>
              <a:gd name="connsiteX153" fmla="*/ 2166538 w 10848976"/>
              <a:gd name="connsiteY153" fmla="*/ 1149344 h 2180456"/>
              <a:gd name="connsiteX154" fmla="*/ 2128528 w 10848976"/>
              <a:gd name="connsiteY154" fmla="*/ 1149344 h 2180456"/>
              <a:gd name="connsiteX155" fmla="*/ 2128528 w 10848976"/>
              <a:gd name="connsiteY155" fmla="*/ 1269181 h 2180456"/>
              <a:gd name="connsiteX156" fmla="*/ 2204547 w 10848976"/>
              <a:gd name="connsiteY156" fmla="*/ 1269181 h 2180456"/>
              <a:gd name="connsiteX157" fmla="*/ 2204547 w 10848976"/>
              <a:gd name="connsiteY157" fmla="*/ 1748528 h 2180456"/>
              <a:gd name="connsiteX158" fmla="*/ 2253416 w 10848976"/>
              <a:gd name="connsiteY158" fmla="*/ 1748528 h 2180456"/>
              <a:gd name="connsiteX159" fmla="*/ 2253416 w 10848976"/>
              <a:gd name="connsiteY159" fmla="*/ 1361782 h 2180456"/>
              <a:gd name="connsiteX160" fmla="*/ 2334865 w 10848976"/>
              <a:gd name="connsiteY160" fmla="*/ 1301864 h 2180456"/>
              <a:gd name="connsiteX161" fmla="*/ 2334865 w 10848976"/>
              <a:gd name="connsiteY161" fmla="*/ 1154791 h 2180456"/>
              <a:gd name="connsiteX162" fmla="*/ 2378304 w 10848976"/>
              <a:gd name="connsiteY162" fmla="*/ 1154791 h 2180456"/>
              <a:gd name="connsiteX163" fmla="*/ 2378304 w 10848976"/>
              <a:gd name="connsiteY163" fmla="*/ 1274628 h 2180456"/>
              <a:gd name="connsiteX164" fmla="*/ 2590071 w 10848976"/>
              <a:gd name="connsiteY164" fmla="*/ 1274628 h 2180456"/>
              <a:gd name="connsiteX165" fmla="*/ 2590071 w 10848976"/>
              <a:gd name="connsiteY165" fmla="*/ 691785 h 2180456"/>
              <a:gd name="connsiteX166" fmla="*/ 2834418 w 10848976"/>
              <a:gd name="connsiteY166" fmla="*/ 691785 h 2180456"/>
              <a:gd name="connsiteX167" fmla="*/ 2834418 w 10848976"/>
              <a:gd name="connsiteY167" fmla="*/ 479348 h 2180456"/>
              <a:gd name="connsiteX168" fmla="*/ 3339400 w 10848976"/>
              <a:gd name="connsiteY168" fmla="*/ 479348 h 2180456"/>
              <a:gd name="connsiteX169" fmla="*/ 3339400 w 10848976"/>
              <a:gd name="connsiteY169" fmla="*/ 680891 h 2180456"/>
              <a:gd name="connsiteX170" fmla="*/ 3507728 w 10848976"/>
              <a:gd name="connsiteY170" fmla="*/ 680891 h 2180456"/>
              <a:gd name="connsiteX171" fmla="*/ 3507728 w 10848976"/>
              <a:gd name="connsiteY171" fmla="*/ 408535 h 2180456"/>
              <a:gd name="connsiteX172" fmla="*/ 3676055 w 10848976"/>
              <a:gd name="connsiteY172" fmla="*/ 408535 h 2180456"/>
              <a:gd name="connsiteX173" fmla="*/ 3676055 w 10848976"/>
              <a:gd name="connsiteY173" fmla="*/ 266910 h 2180456"/>
              <a:gd name="connsiteX174" fmla="*/ 3594606 w 10848976"/>
              <a:gd name="connsiteY174" fmla="*/ 266910 h 2180456"/>
              <a:gd name="connsiteX175" fmla="*/ 3594606 w 10848976"/>
              <a:gd name="connsiteY175" fmla="*/ 228780 h 2180456"/>
              <a:gd name="connsiteX176" fmla="*/ 3676055 w 10848976"/>
              <a:gd name="connsiteY176" fmla="*/ 228780 h 2180456"/>
              <a:gd name="connsiteX177" fmla="*/ 3676055 w 10848976"/>
              <a:gd name="connsiteY177" fmla="*/ 103496 h 2180456"/>
              <a:gd name="connsiteX178" fmla="*/ 3762934 w 10848976"/>
              <a:gd name="connsiteY178" fmla="*/ 103496 h 2180456"/>
              <a:gd name="connsiteX179" fmla="*/ 3762934 w 10848976"/>
              <a:gd name="connsiteY179" fmla="*/ 16342 h 2180456"/>
              <a:gd name="connsiteX180" fmla="*/ 3800943 w 10848976"/>
              <a:gd name="connsiteY180" fmla="*/ 16342 h 2180456"/>
              <a:gd name="connsiteX181" fmla="*/ 3800943 w 10848976"/>
              <a:gd name="connsiteY181" fmla="*/ 103496 h 2180456"/>
              <a:gd name="connsiteX182" fmla="*/ 3887822 w 10848976"/>
              <a:gd name="connsiteY182" fmla="*/ 103496 h 2180456"/>
              <a:gd name="connsiteX183" fmla="*/ 3887822 w 10848976"/>
              <a:gd name="connsiteY183" fmla="*/ 228780 h 2180456"/>
              <a:gd name="connsiteX184" fmla="*/ 3969271 w 10848976"/>
              <a:gd name="connsiteY184" fmla="*/ 228780 h 2180456"/>
              <a:gd name="connsiteX185" fmla="*/ 3969271 w 10848976"/>
              <a:gd name="connsiteY185" fmla="*/ 272357 h 2180456"/>
              <a:gd name="connsiteX186" fmla="*/ 3887822 w 10848976"/>
              <a:gd name="connsiteY186" fmla="*/ 272357 h 2180456"/>
              <a:gd name="connsiteX187" fmla="*/ 3887822 w 10848976"/>
              <a:gd name="connsiteY187" fmla="*/ 403088 h 2180456"/>
              <a:gd name="connsiteX188" fmla="*/ 4001850 w 10848976"/>
              <a:gd name="connsiteY188" fmla="*/ 403088 h 2180456"/>
              <a:gd name="connsiteX189" fmla="*/ 4001850 w 10848976"/>
              <a:gd name="connsiteY189" fmla="*/ 348616 h 2180456"/>
              <a:gd name="connsiteX190" fmla="*/ 4056150 w 10848976"/>
              <a:gd name="connsiteY190" fmla="*/ 348616 h 2180456"/>
              <a:gd name="connsiteX191" fmla="*/ 4056150 w 10848976"/>
              <a:gd name="connsiteY191" fmla="*/ 228780 h 2180456"/>
              <a:gd name="connsiteX192" fmla="*/ 4181037 w 10848976"/>
              <a:gd name="connsiteY192" fmla="*/ 228780 h 2180456"/>
              <a:gd name="connsiteX193" fmla="*/ 4181037 w 10848976"/>
              <a:gd name="connsiteY193" fmla="*/ 392193 h 2180456"/>
              <a:gd name="connsiteX194" fmla="*/ 4224477 w 10848976"/>
              <a:gd name="connsiteY194" fmla="*/ 392193 h 2180456"/>
              <a:gd name="connsiteX195" fmla="*/ 4224477 w 10848976"/>
              <a:gd name="connsiteY195" fmla="*/ 686338 h 2180456"/>
              <a:gd name="connsiteX196" fmla="*/ 4305925 w 10848976"/>
              <a:gd name="connsiteY196" fmla="*/ 686338 h 2180456"/>
              <a:gd name="connsiteX197" fmla="*/ 4305925 w 10848976"/>
              <a:gd name="connsiteY197" fmla="*/ 457559 h 2180456"/>
              <a:gd name="connsiteX198" fmla="*/ 4479683 w 10848976"/>
              <a:gd name="connsiteY198" fmla="*/ 256015 h 2180456"/>
              <a:gd name="connsiteX199" fmla="*/ 4479683 w 10848976"/>
              <a:gd name="connsiteY199" fmla="*/ 0 h 218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0848976" h="2180456">
                <a:moveTo>
                  <a:pt x="10648069" y="1160238"/>
                </a:moveTo>
                <a:cubicBezTo>
                  <a:pt x="10648069" y="1160238"/>
                  <a:pt x="10648069" y="1160238"/>
                  <a:pt x="10707798" y="1160238"/>
                </a:cubicBezTo>
                <a:cubicBezTo>
                  <a:pt x="10707798" y="1160238"/>
                  <a:pt x="10707798" y="1160238"/>
                  <a:pt x="10707798" y="1323652"/>
                </a:cubicBezTo>
                <a:cubicBezTo>
                  <a:pt x="10707798" y="1323652"/>
                  <a:pt x="10707798" y="1323652"/>
                  <a:pt x="10772957" y="1323652"/>
                </a:cubicBezTo>
                <a:cubicBezTo>
                  <a:pt x="10772957" y="1323652"/>
                  <a:pt x="10772957" y="1323652"/>
                  <a:pt x="10772957" y="1525196"/>
                </a:cubicBezTo>
                <a:lnTo>
                  <a:pt x="10848976" y="1525196"/>
                </a:lnTo>
                <a:cubicBezTo>
                  <a:pt x="10848976" y="1525196"/>
                  <a:pt x="10848976" y="1525196"/>
                  <a:pt x="10848976" y="2101996"/>
                </a:cubicBezTo>
                <a:lnTo>
                  <a:pt x="10848976" y="2180456"/>
                </a:lnTo>
                <a:lnTo>
                  <a:pt x="9849871" y="2180456"/>
                </a:lnTo>
                <a:lnTo>
                  <a:pt x="9849871" y="2163191"/>
                </a:lnTo>
                <a:cubicBezTo>
                  <a:pt x="9849871" y="2093059"/>
                  <a:pt x="9849871" y="1952796"/>
                  <a:pt x="9849871" y="1672269"/>
                </a:cubicBezTo>
                <a:cubicBezTo>
                  <a:pt x="9849871" y="1672269"/>
                  <a:pt x="9849871" y="1672269"/>
                  <a:pt x="10023628" y="1672269"/>
                </a:cubicBezTo>
                <a:cubicBezTo>
                  <a:pt x="10023628" y="1672269"/>
                  <a:pt x="10023628" y="1672269"/>
                  <a:pt x="10023628" y="1530643"/>
                </a:cubicBezTo>
                <a:cubicBezTo>
                  <a:pt x="10023628" y="1530643"/>
                  <a:pt x="10023628" y="1530643"/>
                  <a:pt x="10376573" y="1530643"/>
                </a:cubicBezTo>
                <a:cubicBezTo>
                  <a:pt x="10376573" y="1530643"/>
                  <a:pt x="10376573" y="1530643"/>
                  <a:pt x="10376573" y="1982755"/>
                </a:cubicBezTo>
                <a:cubicBezTo>
                  <a:pt x="10376573" y="1982755"/>
                  <a:pt x="10376573" y="1982755"/>
                  <a:pt x="10496031" y="1982755"/>
                </a:cubicBezTo>
                <a:cubicBezTo>
                  <a:pt x="10496031" y="1982755"/>
                  <a:pt x="10496031" y="1982755"/>
                  <a:pt x="10496031" y="1541537"/>
                </a:cubicBezTo>
                <a:cubicBezTo>
                  <a:pt x="10496031" y="1541537"/>
                  <a:pt x="10496031" y="1541537"/>
                  <a:pt x="10599200" y="1541537"/>
                </a:cubicBezTo>
                <a:cubicBezTo>
                  <a:pt x="10599200" y="1541537"/>
                  <a:pt x="10599200" y="1541537"/>
                  <a:pt x="10599200" y="1318205"/>
                </a:cubicBezTo>
                <a:cubicBezTo>
                  <a:pt x="10599200" y="1318205"/>
                  <a:pt x="10599200" y="1318205"/>
                  <a:pt x="10648069" y="1318205"/>
                </a:cubicBezTo>
                <a:cubicBezTo>
                  <a:pt x="10648069" y="1318205"/>
                  <a:pt x="10648069" y="1318205"/>
                  <a:pt x="10648069" y="1160238"/>
                </a:cubicBezTo>
                <a:close/>
                <a:moveTo>
                  <a:pt x="4479683" y="0"/>
                </a:moveTo>
                <a:cubicBezTo>
                  <a:pt x="4479683" y="0"/>
                  <a:pt x="4479683" y="0"/>
                  <a:pt x="4523122" y="0"/>
                </a:cubicBezTo>
                <a:cubicBezTo>
                  <a:pt x="4523122" y="0"/>
                  <a:pt x="4523122" y="0"/>
                  <a:pt x="4523122" y="266910"/>
                </a:cubicBezTo>
                <a:cubicBezTo>
                  <a:pt x="4523122" y="266910"/>
                  <a:pt x="4523122" y="266910"/>
                  <a:pt x="4724029" y="441218"/>
                </a:cubicBezTo>
                <a:cubicBezTo>
                  <a:pt x="4724029" y="441218"/>
                  <a:pt x="4724029" y="441218"/>
                  <a:pt x="4816337" y="441218"/>
                </a:cubicBezTo>
                <a:cubicBezTo>
                  <a:pt x="4816337" y="441218"/>
                  <a:pt x="4816337" y="441218"/>
                  <a:pt x="4816337" y="136178"/>
                </a:cubicBezTo>
                <a:cubicBezTo>
                  <a:pt x="4816337" y="136178"/>
                  <a:pt x="4816337" y="136178"/>
                  <a:pt x="4859777" y="136178"/>
                </a:cubicBezTo>
                <a:cubicBezTo>
                  <a:pt x="4859777" y="136178"/>
                  <a:pt x="4859777" y="136178"/>
                  <a:pt x="4859777" y="452112"/>
                </a:cubicBezTo>
                <a:cubicBezTo>
                  <a:pt x="4859777" y="452112"/>
                  <a:pt x="4859777" y="452112"/>
                  <a:pt x="5093263" y="686338"/>
                </a:cubicBezTo>
                <a:cubicBezTo>
                  <a:pt x="5093263" y="686338"/>
                  <a:pt x="5093263" y="686338"/>
                  <a:pt x="5093263" y="969589"/>
                </a:cubicBezTo>
                <a:cubicBezTo>
                  <a:pt x="5093263" y="969589"/>
                  <a:pt x="5093263" y="969589"/>
                  <a:pt x="5142133" y="969589"/>
                </a:cubicBezTo>
                <a:cubicBezTo>
                  <a:pt x="5142133" y="969589"/>
                  <a:pt x="5142133" y="969589"/>
                  <a:pt x="5142133" y="1116661"/>
                </a:cubicBezTo>
                <a:cubicBezTo>
                  <a:pt x="5142133" y="1116661"/>
                  <a:pt x="5142133" y="1116661"/>
                  <a:pt x="5229011" y="1116661"/>
                </a:cubicBezTo>
                <a:cubicBezTo>
                  <a:pt x="5229011" y="1116661"/>
                  <a:pt x="5229011" y="1116661"/>
                  <a:pt x="5229011" y="1530643"/>
                </a:cubicBezTo>
                <a:cubicBezTo>
                  <a:pt x="5229011" y="1530643"/>
                  <a:pt x="5229011" y="1530643"/>
                  <a:pt x="5310460" y="1530643"/>
                </a:cubicBezTo>
                <a:cubicBezTo>
                  <a:pt x="5310460" y="1530643"/>
                  <a:pt x="5310460" y="1530643"/>
                  <a:pt x="5310460" y="1111214"/>
                </a:cubicBezTo>
                <a:cubicBezTo>
                  <a:pt x="5310460" y="1111214"/>
                  <a:pt x="5310460" y="1111214"/>
                  <a:pt x="5598246" y="1111214"/>
                </a:cubicBezTo>
                <a:cubicBezTo>
                  <a:pt x="5598246" y="1111214"/>
                  <a:pt x="5598246" y="1111214"/>
                  <a:pt x="5598246" y="386746"/>
                </a:cubicBezTo>
                <a:cubicBezTo>
                  <a:pt x="5598246" y="386746"/>
                  <a:pt x="5598246" y="386746"/>
                  <a:pt x="6467032" y="386746"/>
                </a:cubicBezTo>
                <a:cubicBezTo>
                  <a:pt x="6467032" y="386746"/>
                  <a:pt x="6467032" y="386746"/>
                  <a:pt x="6467032" y="1133003"/>
                </a:cubicBezTo>
                <a:cubicBezTo>
                  <a:pt x="6467032" y="1133003"/>
                  <a:pt x="6467032" y="1133003"/>
                  <a:pt x="6667939" y="1133003"/>
                </a:cubicBezTo>
                <a:cubicBezTo>
                  <a:pt x="6667939" y="1133003"/>
                  <a:pt x="6667939" y="1133003"/>
                  <a:pt x="6667939" y="904223"/>
                </a:cubicBezTo>
                <a:cubicBezTo>
                  <a:pt x="6667939" y="904223"/>
                  <a:pt x="6667939" y="904223"/>
                  <a:pt x="6890566" y="904223"/>
                </a:cubicBezTo>
                <a:cubicBezTo>
                  <a:pt x="6890566" y="904223"/>
                  <a:pt x="6890566" y="904223"/>
                  <a:pt x="6890566" y="686338"/>
                </a:cubicBezTo>
                <a:cubicBezTo>
                  <a:pt x="6890566" y="686338"/>
                  <a:pt x="6890566" y="686338"/>
                  <a:pt x="7411838" y="686338"/>
                </a:cubicBezTo>
                <a:cubicBezTo>
                  <a:pt x="7411838" y="686338"/>
                  <a:pt x="7411838" y="686338"/>
                  <a:pt x="7411838" y="1389018"/>
                </a:cubicBezTo>
                <a:cubicBezTo>
                  <a:pt x="7411838" y="1389018"/>
                  <a:pt x="7411838" y="1389018"/>
                  <a:pt x="7650755" y="1389018"/>
                </a:cubicBezTo>
                <a:cubicBezTo>
                  <a:pt x="7650755" y="1389018"/>
                  <a:pt x="7650755" y="1389018"/>
                  <a:pt x="7650755" y="686338"/>
                </a:cubicBezTo>
                <a:cubicBezTo>
                  <a:pt x="7650755" y="686338"/>
                  <a:pt x="7650755" y="686338"/>
                  <a:pt x="7743063" y="686338"/>
                </a:cubicBezTo>
                <a:cubicBezTo>
                  <a:pt x="7743063" y="686338"/>
                  <a:pt x="7743063" y="686338"/>
                  <a:pt x="7743063" y="468453"/>
                </a:cubicBezTo>
                <a:cubicBezTo>
                  <a:pt x="7743063" y="468453"/>
                  <a:pt x="7743063" y="468453"/>
                  <a:pt x="7829941" y="364958"/>
                </a:cubicBezTo>
                <a:cubicBezTo>
                  <a:pt x="7829941" y="364958"/>
                  <a:pt x="7829941" y="364958"/>
                  <a:pt x="7829941" y="206991"/>
                </a:cubicBezTo>
                <a:cubicBezTo>
                  <a:pt x="7829941" y="206991"/>
                  <a:pt x="7829941" y="206991"/>
                  <a:pt x="7884241" y="206991"/>
                </a:cubicBezTo>
                <a:cubicBezTo>
                  <a:pt x="7884241" y="206991"/>
                  <a:pt x="7884241" y="206991"/>
                  <a:pt x="7884241" y="354064"/>
                </a:cubicBezTo>
                <a:cubicBezTo>
                  <a:pt x="7884241" y="354064"/>
                  <a:pt x="7884241" y="354064"/>
                  <a:pt x="8030849" y="463006"/>
                </a:cubicBezTo>
                <a:cubicBezTo>
                  <a:pt x="8030849" y="463006"/>
                  <a:pt x="8030849" y="463006"/>
                  <a:pt x="8030849" y="680891"/>
                </a:cubicBezTo>
                <a:cubicBezTo>
                  <a:pt x="8030849" y="680891"/>
                  <a:pt x="8030849" y="680891"/>
                  <a:pt x="8117727" y="680891"/>
                </a:cubicBezTo>
                <a:cubicBezTo>
                  <a:pt x="8117727" y="680891"/>
                  <a:pt x="8117727" y="680891"/>
                  <a:pt x="8117727" y="1405359"/>
                </a:cubicBezTo>
                <a:cubicBezTo>
                  <a:pt x="8117727" y="1405359"/>
                  <a:pt x="8117727" y="1405359"/>
                  <a:pt x="8248045" y="1329099"/>
                </a:cubicBezTo>
                <a:cubicBezTo>
                  <a:pt x="8248045" y="1329099"/>
                  <a:pt x="8248045" y="1329099"/>
                  <a:pt x="8248045" y="1040402"/>
                </a:cubicBezTo>
                <a:cubicBezTo>
                  <a:pt x="8248045" y="1040402"/>
                  <a:pt x="8248045" y="1040402"/>
                  <a:pt x="8296915" y="1040402"/>
                </a:cubicBezTo>
                <a:cubicBezTo>
                  <a:pt x="8296915" y="1040402"/>
                  <a:pt x="8296915" y="1040402"/>
                  <a:pt x="8296915" y="1350888"/>
                </a:cubicBezTo>
                <a:cubicBezTo>
                  <a:pt x="8296915" y="1350888"/>
                  <a:pt x="8296915" y="1350888"/>
                  <a:pt x="8340354" y="1350888"/>
                </a:cubicBezTo>
                <a:cubicBezTo>
                  <a:pt x="8340354" y="1350888"/>
                  <a:pt x="8340354" y="1350888"/>
                  <a:pt x="8340354" y="686338"/>
                </a:cubicBezTo>
                <a:cubicBezTo>
                  <a:pt x="8340354" y="686338"/>
                  <a:pt x="8340354" y="686338"/>
                  <a:pt x="8546691" y="528372"/>
                </a:cubicBezTo>
                <a:cubicBezTo>
                  <a:pt x="8546691" y="528372"/>
                  <a:pt x="8546691" y="528372"/>
                  <a:pt x="8546691" y="136178"/>
                </a:cubicBezTo>
                <a:cubicBezTo>
                  <a:pt x="8546691" y="136178"/>
                  <a:pt x="8546691" y="136178"/>
                  <a:pt x="8633569" y="136178"/>
                </a:cubicBezTo>
                <a:cubicBezTo>
                  <a:pt x="8633569" y="136178"/>
                  <a:pt x="8633569" y="136178"/>
                  <a:pt x="8633569" y="528372"/>
                </a:cubicBezTo>
                <a:cubicBezTo>
                  <a:pt x="8633569" y="528372"/>
                  <a:pt x="8633569" y="528372"/>
                  <a:pt x="8845336" y="691785"/>
                </a:cubicBezTo>
                <a:cubicBezTo>
                  <a:pt x="8845336" y="691785"/>
                  <a:pt x="8845336" y="691785"/>
                  <a:pt x="8845336" y="1416253"/>
                </a:cubicBezTo>
                <a:cubicBezTo>
                  <a:pt x="8845336" y="1416253"/>
                  <a:pt x="8845336" y="1416253"/>
                  <a:pt x="8937645" y="1552432"/>
                </a:cubicBezTo>
                <a:cubicBezTo>
                  <a:pt x="8937645" y="1552432"/>
                  <a:pt x="8937645" y="1552432"/>
                  <a:pt x="9024524" y="1552432"/>
                </a:cubicBezTo>
                <a:cubicBezTo>
                  <a:pt x="9024524" y="1552432"/>
                  <a:pt x="9024524" y="1552432"/>
                  <a:pt x="9024524" y="1389018"/>
                </a:cubicBezTo>
                <a:cubicBezTo>
                  <a:pt x="9024524" y="1389018"/>
                  <a:pt x="9024524" y="1389018"/>
                  <a:pt x="9317739" y="1389018"/>
                </a:cubicBezTo>
                <a:cubicBezTo>
                  <a:pt x="9317739" y="1389018"/>
                  <a:pt x="9317739" y="1389018"/>
                  <a:pt x="9317739" y="1536090"/>
                </a:cubicBezTo>
                <a:cubicBezTo>
                  <a:pt x="9317739" y="1536090"/>
                  <a:pt x="9317739" y="1536090"/>
                  <a:pt x="9486067" y="1536090"/>
                </a:cubicBezTo>
                <a:cubicBezTo>
                  <a:pt x="9486067" y="1536090"/>
                  <a:pt x="9486067" y="1536090"/>
                  <a:pt x="9486067" y="1993649"/>
                </a:cubicBezTo>
                <a:cubicBezTo>
                  <a:pt x="9486067" y="1993649"/>
                  <a:pt x="9486067" y="1993649"/>
                  <a:pt x="9594665" y="1993649"/>
                </a:cubicBezTo>
                <a:cubicBezTo>
                  <a:pt x="9594665" y="1993649"/>
                  <a:pt x="9594665" y="1993649"/>
                  <a:pt x="9594665" y="653656"/>
                </a:cubicBezTo>
                <a:cubicBezTo>
                  <a:pt x="9594665" y="653656"/>
                  <a:pt x="9594665" y="653656"/>
                  <a:pt x="9811862" y="653656"/>
                </a:cubicBezTo>
                <a:cubicBezTo>
                  <a:pt x="9811862" y="653656"/>
                  <a:pt x="9811862" y="653656"/>
                  <a:pt x="9811862" y="2089809"/>
                </a:cubicBezTo>
                <a:lnTo>
                  <a:pt x="9811862" y="2180456"/>
                </a:lnTo>
                <a:lnTo>
                  <a:pt x="0" y="2180456"/>
                </a:lnTo>
                <a:lnTo>
                  <a:pt x="0" y="2154177"/>
                </a:lnTo>
                <a:cubicBezTo>
                  <a:pt x="0" y="1821086"/>
                  <a:pt x="0" y="1336590"/>
                  <a:pt x="0" y="631867"/>
                </a:cubicBezTo>
                <a:cubicBezTo>
                  <a:pt x="0" y="599184"/>
                  <a:pt x="27150" y="571949"/>
                  <a:pt x="59730" y="571949"/>
                </a:cubicBezTo>
                <a:cubicBezTo>
                  <a:pt x="97739" y="571949"/>
                  <a:pt x="124888" y="599184"/>
                  <a:pt x="124888" y="631867"/>
                </a:cubicBezTo>
                <a:cubicBezTo>
                  <a:pt x="124888" y="631867"/>
                  <a:pt x="124888" y="631867"/>
                  <a:pt x="124888" y="1078532"/>
                </a:cubicBezTo>
                <a:cubicBezTo>
                  <a:pt x="124888" y="1078532"/>
                  <a:pt x="124888" y="1078532"/>
                  <a:pt x="233487" y="985930"/>
                </a:cubicBezTo>
                <a:cubicBezTo>
                  <a:pt x="233487" y="985930"/>
                  <a:pt x="233487" y="985930"/>
                  <a:pt x="233487" y="806175"/>
                </a:cubicBezTo>
                <a:cubicBezTo>
                  <a:pt x="233487" y="795281"/>
                  <a:pt x="244347" y="789834"/>
                  <a:pt x="255207" y="789834"/>
                </a:cubicBezTo>
                <a:cubicBezTo>
                  <a:pt x="255207" y="789834"/>
                  <a:pt x="255207" y="789834"/>
                  <a:pt x="304076" y="789834"/>
                </a:cubicBezTo>
                <a:cubicBezTo>
                  <a:pt x="309506" y="789834"/>
                  <a:pt x="320365" y="795281"/>
                  <a:pt x="320365" y="806175"/>
                </a:cubicBezTo>
                <a:cubicBezTo>
                  <a:pt x="320365" y="806175"/>
                  <a:pt x="320365" y="806175"/>
                  <a:pt x="320365" y="991378"/>
                </a:cubicBezTo>
                <a:cubicBezTo>
                  <a:pt x="320365" y="991378"/>
                  <a:pt x="320365" y="991378"/>
                  <a:pt x="412674" y="1078532"/>
                </a:cubicBezTo>
                <a:cubicBezTo>
                  <a:pt x="412674" y="1078532"/>
                  <a:pt x="412674" y="1078532"/>
                  <a:pt x="412674" y="735363"/>
                </a:cubicBezTo>
                <a:cubicBezTo>
                  <a:pt x="412674" y="729915"/>
                  <a:pt x="412674" y="724468"/>
                  <a:pt x="418104" y="724468"/>
                </a:cubicBezTo>
                <a:cubicBezTo>
                  <a:pt x="418104" y="724468"/>
                  <a:pt x="418104" y="724468"/>
                  <a:pt x="445254" y="691785"/>
                </a:cubicBezTo>
                <a:cubicBezTo>
                  <a:pt x="450684" y="686338"/>
                  <a:pt x="456113" y="686338"/>
                  <a:pt x="461543" y="686338"/>
                </a:cubicBezTo>
                <a:cubicBezTo>
                  <a:pt x="461543" y="686338"/>
                  <a:pt x="461543" y="686338"/>
                  <a:pt x="499553" y="686338"/>
                </a:cubicBezTo>
                <a:cubicBezTo>
                  <a:pt x="499553" y="686338"/>
                  <a:pt x="499553" y="686338"/>
                  <a:pt x="499553" y="457559"/>
                </a:cubicBezTo>
                <a:cubicBezTo>
                  <a:pt x="499553" y="457559"/>
                  <a:pt x="504983" y="452112"/>
                  <a:pt x="510413" y="452112"/>
                </a:cubicBezTo>
                <a:cubicBezTo>
                  <a:pt x="510413" y="452112"/>
                  <a:pt x="510413" y="452112"/>
                  <a:pt x="532132" y="452112"/>
                </a:cubicBezTo>
                <a:cubicBezTo>
                  <a:pt x="537562" y="452112"/>
                  <a:pt x="537562" y="457559"/>
                  <a:pt x="537562" y="457559"/>
                </a:cubicBezTo>
                <a:cubicBezTo>
                  <a:pt x="537562" y="457559"/>
                  <a:pt x="537562" y="457559"/>
                  <a:pt x="537562" y="686338"/>
                </a:cubicBezTo>
                <a:cubicBezTo>
                  <a:pt x="537562" y="686338"/>
                  <a:pt x="537562" y="686338"/>
                  <a:pt x="581002" y="686338"/>
                </a:cubicBezTo>
                <a:cubicBezTo>
                  <a:pt x="581002" y="686338"/>
                  <a:pt x="586432" y="686338"/>
                  <a:pt x="591861" y="691785"/>
                </a:cubicBezTo>
                <a:cubicBezTo>
                  <a:pt x="591861" y="691785"/>
                  <a:pt x="591861" y="691785"/>
                  <a:pt x="619011" y="724468"/>
                </a:cubicBezTo>
                <a:cubicBezTo>
                  <a:pt x="619011" y="724468"/>
                  <a:pt x="624441" y="729915"/>
                  <a:pt x="624441" y="735363"/>
                </a:cubicBezTo>
                <a:cubicBezTo>
                  <a:pt x="624441" y="735363"/>
                  <a:pt x="624441" y="735363"/>
                  <a:pt x="624441" y="920565"/>
                </a:cubicBezTo>
                <a:cubicBezTo>
                  <a:pt x="624441" y="920565"/>
                  <a:pt x="624441" y="920565"/>
                  <a:pt x="705890" y="768045"/>
                </a:cubicBezTo>
                <a:cubicBezTo>
                  <a:pt x="711320" y="757151"/>
                  <a:pt x="716750" y="757151"/>
                  <a:pt x="727609" y="757151"/>
                </a:cubicBezTo>
                <a:cubicBezTo>
                  <a:pt x="727609" y="757151"/>
                  <a:pt x="727609" y="757151"/>
                  <a:pt x="765619" y="757151"/>
                </a:cubicBezTo>
                <a:cubicBezTo>
                  <a:pt x="765619" y="757151"/>
                  <a:pt x="765619" y="757151"/>
                  <a:pt x="765619" y="571949"/>
                </a:cubicBezTo>
                <a:cubicBezTo>
                  <a:pt x="765619" y="571949"/>
                  <a:pt x="765619" y="571949"/>
                  <a:pt x="841638" y="571949"/>
                </a:cubicBezTo>
                <a:cubicBezTo>
                  <a:pt x="841638" y="571949"/>
                  <a:pt x="841638" y="571949"/>
                  <a:pt x="841638" y="719021"/>
                </a:cubicBezTo>
                <a:cubicBezTo>
                  <a:pt x="841638" y="719021"/>
                  <a:pt x="841638" y="719021"/>
                  <a:pt x="955666" y="719021"/>
                </a:cubicBezTo>
                <a:cubicBezTo>
                  <a:pt x="955666" y="719021"/>
                  <a:pt x="955666" y="719021"/>
                  <a:pt x="955666" y="348616"/>
                </a:cubicBezTo>
                <a:cubicBezTo>
                  <a:pt x="955666" y="348616"/>
                  <a:pt x="955666" y="348616"/>
                  <a:pt x="999105" y="348616"/>
                </a:cubicBezTo>
                <a:cubicBezTo>
                  <a:pt x="999105" y="348616"/>
                  <a:pt x="999105" y="348616"/>
                  <a:pt x="999105" y="719021"/>
                </a:cubicBezTo>
                <a:cubicBezTo>
                  <a:pt x="999105" y="719021"/>
                  <a:pt x="999105" y="719021"/>
                  <a:pt x="1205442" y="719021"/>
                </a:cubicBezTo>
                <a:cubicBezTo>
                  <a:pt x="1205442" y="719021"/>
                  <a:pt x="1205442" y="719021"/>
                  <a:pt x="1303181" y="833411"/>
                </a:cubicBezTo>
                <a:cubicBezTo>
                  <a:pt x="1303181" y="833411"/>
                  <a:pt x="1303181" y="833411"/>
                  <a:pt x="1303181" y="1187474"/>
                </a:cubicBezTo>
                <a:cubicBezTo>
                  <a:pt x="1303181" y="1187474"/>
                  <a:pt x="1303181" y="1187474"/>
                  <a:pt x="1368340" y="1187474"/>
                </a:cubicBezTo>
                <a:cubicBezTo>
                  <a:pt x="1368340" y="1187474"/>
                  <a:pt x="1368340" y="1187474"/>
                  <a:pt x="1368340" y="1018613"/>
                </a:cubicBezTo>
                <a:cubicBezTo>
                  <a:pt x="1368340" y="1018613"/>
                  <a:pt x="1368340" y="1018613"/>
                  <a:pt x="1460648" y="1018613"/>
                </a:cubicBezTo>
                <a:cubicBezTo>
                  <a:pt x="1460648" y="1018613"/>
                  <a:pt x="1460648" y="1018613"/>
                  <a:pt x="1460648" y="1225604"/>
                </a:cubicBezTo>
                <a:cubicBezTo>
                  <a:pt x="1460648" y="1225604"/>
                  <a:pt x="1460648" y="1225604"/>
                  <a:pt x="1498658" y="1225604"/>
                </a:cubicBezTo>
                <a:cubicBezTo>
                  <a:pt x="1498658" y="1225604"/>
                  <a:pt x="1498658" y="1225604"/>
                  <a:pt x="1542097" y="1149344"/>
                </a:cubicBezTo>
                <a:cubicBezTo>
                  <a:pt x="1542097" y="1149344"/>
                  <a:pt x="1542097" y="1149344"/>
                  <a:pt x="1580106" y="1149344"/>
                </a:cubicBezTo>
                <a:cubicBezTo>
                  <a:pt x="1580106" y="1149344"/>
                  <a:pt x="1580106" y="1149344"/>
                  <a:pt x="1580106" y="964142"/>
                </a:cubicBezTo>
                <a:cubicBezTo>
                  <a:pt x="1580106" y="964142"/>
                  <a:pt x="1580106" y="964142"/>
                  <a:pt x="1623546" y="964142"/>
                </a:cubicBezTo>
                <a:cubicBezTo>
                  <a:pt x="1623546" y="964142"/>
                  <a:pt x="1623546" y="964142"/>
                  <a:pt x="1623546" y="1149344"/>
                </a:cubicBezTo>
                <a:cubicBezTo>
                  <a:pt x="1623546" y="1149344"/>
                  <a:pt x="1623546" y="1149344"/>
                  <a:pt x="1661556" y="1149344"/>
                </a:cubicBezTo>
                <a:cubicBezTo>
                  <a:pt x="1661556" y="1149344"/>
                  <a:pt x="1661556" y="1149344"/>
                  <a:pt x="1748434" y="1225604"/>
                </a:cubicBezTo>
                <a:cubicBezTo>
                  <a:pt x="1748434" y="1225604"/>
                  <a:pt x="1748434" y="1225604"/>
                  <a:pt x="1748434" y="1492513"/>
                </a:cubicBezTo>
                <a:cubicBezTo>
                  <a:pt x="1748434" y="1492513"/>
                  <a:pt x="1748434" y="1492513"/>
                  <a:pt x="1748434" y="2118933"/>
                </a:cubicBezTo>
                <a:cubicBezTo>
                  <a:pt x="1748434" y="2118933"/>
                  <a:pt x="1748434" y="2118933"/>
                  <a:pt x="1900472" y="2118933"/>
                </a:cubicBezTo>
                <a:cubicBezTo>
                  <a:pt x="1900472" y="2118933"/>
                  <a:pt x="1900472" y="2118933"/>
                  <a:pt x="1900472" y="1274628"/>
                </a:cubicBezTo>
                <a:cubicBezTo>
                  <a:pt x="1900472" y="1274628"/>
                  <a:pt x="1900472" y="1274628"/>
                  <a:pt x="1998210" y="1274628"/>
                </a:cubicBezTo>
                <a:cubicBezTo>
                  <a:pt x="1998210" y="1274628"/>
                  <a:pt x="1998210" y="1274628"/>
                  <a:pt x="1998210" y="1143897"/>
                </a:cubicBezTo>
                <a:cubicBezTo>
                  <a:pt x="1998210" y="1143897"/>
                  <a:pt x="1998210" y="1143897"/>
                  <a:pt x="1960201" y="1143897"/>
                </a:cubicBezTo>
                <a:cubicBezTo>
                  <a:pt x="1960201" y="1143897"/>
                  <a:pt x="1960201" y="1143897"/>
                  <a:pt x="1960201" y="1100320"/>
                </a:cubicBezTo>
                <a:cubicBezTo>
                  <a:pt x="1960201" y="1100320"/>
                  <a:pt x="1960201" y="1100320"/>
                  <a:pt x="1998210" y="1100320"/>
                </a:cubicBezTo>
                <a:cubicBezTo>
                  <a:pt x="1998210" y="1100320"/>
                  <a:pt x="1998210" y="1100320"/>
                  <a:pt x="1998210" y="1062190"/>
                </a:cubicBezTo>
                <a:cubicBezTo>
                  <a:pt x="1998210" y="1062190"/>
                  <a:pt x="1998210" y="1062190"/>
                  <a:pt x="2041649" y="1062190"/>
                </a:cubicBezTo>
                <a:cubicBezTo>
                  <a:pt x="2041649" y="1062190"/>
                  <a:pt x="2041649" y="1062190"/>
                  <a:pt x="2041649" y="975036"/>
                </a:cubicBezTo>
                <a:cubicBezTo>
                  <a:pt x="2041649" y="975036"/>
                  <a:pt x="2041649" y="975036"/>
                  <a:pt x="2085089" y="975036"/>
                </a:cubicBezTo>
                <a:cubicBezTo>
                  <a:pt x="2085089" y="975036"/>
                  <a:pt x="2085089" y="975036"/>
                  <a:pt x="2085089" y="1062190"/>
                </a:cubicBezTo>
                <a:cubicBezTo>
                  <a:pt x="2085089" y="1062190"/>
                  <a:pt x="2085089" y="1062190"/>
                  <a:pt x="2123099" y="1062190"/>
                </a:cubicBezTo>
                <a:cubicBezTo>
                  <a:pt x="2123099" y="1062190"/>
                  <a:pt x="2123099" y="1062190"/>
                  <a:pt x="2123099" y="1100320"/>
                </a:cubicBezTo>
                <a:cubicBezTo>
                  <a:pt x="2123099" y="1100320"/>
                  <a:pt x="2123099" y="1100320"/>
                  <a:pt x="2166538" y="1100320"/>
                </a:cubicBezTo>
                <a:cubicBezTo>
                  <a:pt x="2166538" y="1100320"/>
                  <a:pt x="2166538" y="1100320"/>
                  <a:pt x="2166538" y="1149344"/>
                </a:cubicBezTo>
                <a:cubicBezTo>
                  <a:pt x="2166538" y="1149344"/>
                  <a:pt x="2166538" y="1149344"/>
                  <a:pt x="2128528" y="1149344"/>
                </a:cubicBezTo>
                <a:cubicBezTo>
                  <a:pt x="2128528" y="1149344"/>
                  <a:pt x="2128528" y="1149344"/>
                  <a:pt x="2128528" y="1269181"/>
                </a:cubicBezTo>
                <a:cubicBezTo>
                  <a:pt x="2128528" y="1269181"/>
                  <a:pt x="2128528" y="1269181"/>
                  <a:pt x="2204547" y="1269181"/>
                </a:cubicBezTo>
                <a:cubicBezTo>
                  <a:pt x="2204547" y="1269181"/>
                  <a:pt x="2204547" y="1269181"/>
                  <a:pt x="2204547" y="1748528"/>
                </a:cubicBezTo>
                <a:cubicBezTo>
                  <a:pt x="2204547" y="1748528"/>
                  <a:pt x="2204547" y="1748528"/>
                  <a:pt x="2253416" y="1748528"/>
                </a:cubicBezTo>
                <a:cubicBezTo>
                  <a:pt x="2253416" y="1748528"/>
                  <a:pt x="2253416" y="1748528"/>
                  <a:pt x="2253416" y="1361782"/>
                </a:cubicBezTo>
                <a:cubicBezTo>
                  <a:pt x="2253416" y="1361782"/>
                  <a:pt x="2253416" y="1361782"/>
                  <a:pt x="2334865" y="1301864"/>
                </a:cubicBezTo>
                <a:cubicBezTo>
                  <a:pt x="2334865" y="1301864"/>
                  <a:pt x="2334865" y="1301864"/>
                  <a:pt x="2334865" y="1154791"/>
                </a:cubicBezTo>
                <a:cubicBezTo>
                  <a:pt x="2334865" y="1154791"/>
                  <a:pt x="2334865" y="1154791"/>
                  <a:pt x="2378304" y="1154791"/>
                </a:cubicBezTo>
                <a:cubicBezTo>
                  <a:pt x="2378304" y="1154791"/>
                  <a:pt x="2378304" y="1154791"/>
                  <a:pt x="2378304" y="1274628"/>
                </a:cubicBezTo>
                <a:cubicBezTo>
                  <a:pt x="2378304" y="1274628"/>
                  <a:pt x="2378304" y="1274628"/>
                  <a:pt x="2590071" y="1274628"/>
                </a:cubicBezTo>
                <a:cubicBezTo>
                  <a:pt x="2590071" y="1274628"/>
                  <a:pt x="2590071" y="1274628"/>
                  <a:pt x="2590071" y="691785"/>
                </a:cubicBezTo>
                <a:cubicBezTo>
                  <a:pt x="2590071" y="691785"/>
                  <a:pt x="2590071" y="691785"/>
                  <a:pt x="2834418" y="691785"/>
                </a:cubicBezTo>
                <a:cubicBezTo>
                  <a:pt x="2834418" y="691785"/>
                  <a:pt x="2834418" y="691785"/>
                  <a:pt x="2834418" y="479348"/>
                </a:cubicBezTo>
                <a:cubicBezTo>
                  <a:pt x="2834418" y="479348"/>
                  <a:pt x="2834418" y="479348"/>
                  <a:pt x="3339400" y="479348"/>
                </a:cubicBezTo>
                <a:cubicBezTo>
                  <a:pt x="3339400" y="479348"/>
                  <a:pt x="3339400" y="479348"/>
                  <a:pt x="3339400" y="680891"/>
                </a:cubicBezTo>
                <a:cubicBezTo>
                  <a:pt x="3339400" y="680891"/>
                  <a:pt x="3339400" y="680891"/>
                  <a:pt x="3507728" y="680891"/>
                </a:cubicBezTo>
                <a:cubicBezTo>
                  <a:pt x="3507728" y="680891"/>
                  <a:pt x="3507728" y="680891"/>
                  <a:pt x="3507728" y="408535"/>
                </a:cubicBezTo>
                <a:cubicBezTo>
                  <a:pt x="3507728" y="408535"/>
                  <a:pt x="3507728" y="408535"/>
                  <a:pt x="3676055" y="408535"/>
                </a:cubicBezTo>
                <a:cubicBezTo>
                  <a:pt x="3676055" y="408535"/>
                  <a:pt x="3676055" y="408535"/>
                  <a:pt x="3676055" y="266910"/>
                </a:cubicBezTo>
                <a:cubicBezTo>
                  <a:pt x="3676055" y="266910"/>
                  <a:pt x="3676055" y="266910"/>
                  <a:pt x="3594606" y="266910"/>
                </a:cubicBezTo>
                <a:cubicBezTo>
                  <a:pt x="3594606" y="266910"/>
                  <a:pt x="3594606" y="266910"/>
                  <a:pt x="3594606" y="228780"/>
                </a:cubicBezTo>
                <a:cubicBezTo>
                  <a:pt x="3594606" y="228780"/>
                  <a:pt x="3594606" y="228780"/>
                  <a:pt x="3676055" y="228780"/>
                </a:cubicBezTo>
                <a:cubicBezTo>
                  <a:pt x="3676055" y="228780"/>
                  <a:pt x="3676055" y="228780"/>
                  <a:pt x="3676055" y="103496"/>
                </a:cubicBezTo>
                <a:cubicBezTo>
                  <a:pt x="3676055" y="103496"/>
                  <a:pt x="3676055" y="103496"/>
                  <a:pt x="3762934" y="103496"/>
                </a:cubicBezTo>
                <a:cubicBezTo>
                  <a:pt x="3762934" y="103496"/>
                  <a:pt x="3762934" y="103496"/>
                  <a:pt x="3762934" y="16342"/>
                </a:cubicBezTo>
                <a:cubicBezTo>
                  <a:pt x="3762934" y="16342"/>
                  <a:pt x="3762934" y="16342"/>
                  <a:pt x="3800943" y="16342"/>
                </a:cubicBezTo>
                <a:cubicBezTo>
                  <a:pt x="3800943" y="16342"/>
                  <a:pt x="3800943" y="16342"/>
                  <a:pt x="3800943" y="103496"/>
                </a:cubicBezTo>
                <a:cubicBezTo>
                  <a:pt x="3800943" y="103496"/>
                  <a:pt x="3800943" y="103496"/>
                  <a:pt x="3887822" y="103496"/>
                </a:cubicBezTo>
                <a:cubicBezTo>
                  <a:pt x="3887822" y="103496"/>
                  <a:pt x="3887822" y="103496"/>
                  <a:pt x="3887822" y="228780"/>
                </a:cubicBezTo>
                <a:cubicBezTo>
                  <a:pt x="3887822" y="228780"/>
                  <a:pt x="3887822" y="228780"/>
                  <a:pt x="3969271" y="228780"/>
                </a:cubicBezTo>
                <a:cubicBezTo>
                  <a:pt x="3969271" y="228780"/>
                  <a:pt x="3969271" y="228780"/>
                  <a:pt x="3969271" y="272357"/>
                </a:cubicBezTo>
                <a:cubicBezTo>
                  <a:pt x="3969271" y="272357"/>
                  <a:pt x="3969271" y="272357"/>
                  <a:pt x="3887822" y="272357"/>
                </a:cubicBezTo>
                <a:cubicBezTo>
                  <a:pt x="3887822" y="272357"/>
                  <a:pt x="3887822" y="272357"/>
                  <a:pt x="3887822" y="403088"/>
                </a:cubicBezTo>
                <a:cubicBezTo>
                  <a:pt x="3887822" y="403088"/>
                  <a:pt x="3887822" y="403088"/>
                  <a:pt x="4001850" y="403088"/>
                </a:cubicBezTo>
                <a:cubicBezTo>
                  <a:pt x="4001850" y="403088"/>
                  <a:pt x="4001850" y="403088"/>
                  <a:pt x="4001850" y="348616"/>
                </a:cubicBezTo>
                <a:cubicBezTo>
                  <a:pt x="4001850" y="348616"/>
                  <a:pt x="4001850" y="348616"/>
                  <a:pt x="4056150" y="348616"/>
                </a:cubicBezTo>
                <a:cubicBezTo>
                  <a:pt x="4056150" y="348616"/>
                  <a:pt x="4056150" y="348616"/>
                  <a:pt x="4056150" y="228780"/>
                </a:cubicBezTo>
                <a:cubicBezTo>
                  <a:pt x="4056150" y="228780"/>
                  <a:pt x="4056150" y="228780"/>
                  <a:pt x="4181037" y="228780"/>
                </a:cubicBezTo>
                <a:cubicBezTo>
                  <a:pt x="4181037" y="228780"/>
                  <a:pt x="4181037" y="228780"/>
                  <a:pt x="4181037" y="392193"/>
                </a:cubicBezTo>
                <a:cubicBezTo>
                  <a:pt x="4181037" y="392193"/>
                  <a:pt x="4181037" y="392193"/>
                  <a:pt x="4224477" y="392193"/>
                </a:cubicBezTo>
                <a:cubicBezTo>
                  <a:pt x="4224477" y="392193"/>
                  <a:pt x="4224477" y="392193"/>
                  <a:pt x="4224477" y="686338"/>
                </a:cubicBezTo>
                <a:cubicBezTo>
                  <a:pt x="4224477" y="686338"/>
                  <a:pt x="4224477" y="686338"/>
                  <a:pt x="4305925" y="686338"/>
                </a:cubicBezTo>
                <a:cubicBezTo>
                  <a:pt x="4305925" y="686338"/>
                  <a:pt x="4305925" y="686338"/>
                  <a:pt x="4305925" y="457559"/>
                </a:cubicBezTo>
                <a:cubicBezTo>
                  <a:pt x="4305925" y="457559"/>
                  <a:pt x="4305925" y="457559"/>
                  <a:pt x="4479683" y="256015"/>
                </a:cubicBezTo>
                <a:cubicBezTo>
                  <a:pt x="4479683" y="256015"/>
                  <a:pt x="4479683" y="256015"/>
                  <a:pt x="4479683" y="0"/>
                </a:cubicBezTo>
                <a:close/>
              </a:path>
            </a:pathLst>
          </a:custGeom>
          <a:solidFill>
            <a:srgbClr val="FFFFFF">
              <a:lumMod val="85000"/>
            </a:srgbClr>
          </a:solidFill>
          <a:ln>
            <a:noFill/>
          </a:ln>
        </p:spPr>
        <p:txBody>
          <a:bodyPr wrap="square" lIns="91440" tIns="45720" rIns="91440" bIns="45720" anchor="ctr">
            <a:normAutofit/>
          </a:bodyPr>
          <a:lstStyle/>
          <a:p>
            <a:pPr algn="ctr"/>
            <a:endParaRPr>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2"/>
            </p:custDataLst>
          </p:nvPr>
        </p:nvSpPr>
        <p:spPr>
          <a:xfrm>
            <a:off x="673104" y="466462"/>
            <a:ext cx="10845796" cy="621437"/>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marL="0" marR="0" lvl="0" indent="0" algn="ctr" defTabSz="913765" rtl="0" eaLnBrk="1" fontAlgn="auto" latinLnBrk="0" hangingPunct="1">
              <a:lnSpc>
                <a:spcPct val="120000"/>
              </a:lnSpc>
              <a:spcBef>
                <a:spcPts val="0"/>
              </a:spcBef>
              <a:spcAft>
                <a:spcPts val="0"/>
              </a:spcAft>
              <a:buClrTx/>
              <a:buSzPct val="25000"/>
              <a:buFontTx/>
              <a:buNone/>
              <a:defRPr/>
            </a:pPr>
            <a:r>
              <a:rPr kumimoji="0" lang="zh-CN" altLang="en-US" sz="2400" b="1" u="none" strike="noStrike" kern="1200" cap="none" spc="300" normalizeH="0" noProof="0">
                <a:ln>
                  <a:noFill/>
                </a:ln>
                <a:effectLst/>
                <a:uLnTx/>
                <a:uFillTx/>
                <a:latin typeface="Arial" panose="020B0604020202020204" pitchFamily="34" charset="0"/>
                <a:ea typeface="微软雅黑" panose="020B0503020204020204" charset="-122"/>
                <a:sym typeface="Arial" panose="020B0604020202020204" pitchFamily="34" charset="0"/>
              </a:rPr>
              <a:t>计划执行控制要素简要描述如下：</a:t>
            </a:r>
            <a:endParaRPr kumimoji="0" lang="zh-CN" altLang="en-US" sz="2400" b="1" u="none" strike="noStrike" kern="1200" cap="none" spc="300" normalizeH="0" noProof="0">
              <a:ln>
                <a:noFill/>
              </a:ln>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文本框 18"/>
          <p:cNvSpPr txBox="1"/>
          <p:nvPr>
            <p:custDataLst>
              <p:tags r:id="rId13"/>
            </p:custDataLst>
          </p:nvPr>
        </p:nvSpPr>
        <p:spPr>
          <a:xfrm>
            <a:off x="673099" y="2157483"/>
            <a:ext cx="1911600" cy="303530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35000"/>
              </a:lnSpc>
              <a:spcBef>
                <a:spcPts val="0"/>
              </a:spcBef>
              <a:spcAft>
                <a:spcPts val="0"/>
              </a:spcAft>
            </a:pPr>
            <a:r>
              <a:rPr lang="zh-CN" altLang="en-US" sz="1600">
                <a:solidFill>
                  <a:srgbClr val="000000"/>
                </a:solidFill>
                <a:uFillTx/>
                <a:latin typeface="Arial" panose="020B0604020202020204" pitchFamily="34" charset="0"/>
                <a:ea typeface="微软雅黑" panose="020B0503020204020204" charset="-122"/>
                <a:sym typeface="Arial" panose="020B0604020202020204" pitchFamily="34" charset="0"/>
              </a:rPr>
              <a:t>通过控制库存，公司可以保证为顾客提供最大限度的服务。公司对原材料及最终产品的投资回收越快，资本再投资以满足增加的顾客需求的速度就越快。</a:t>
            </a:r>
            <a:endParaRPr lang="zh-CN" altLang="en-US" sz="1600">
              <a:solidFill>
                <a:srgbClr val="000000"/>
              </a:solidFill>
              <a:uFillTx/>
              <a:latin typeface="Arial" panose="020B0604020202020204" pitchFamily="34" charset="0"/>
              <a:ea typeface="微软雅黑" panose="020B0503020204020204" charset="-122"/>
              <a:sym typeface="Arial" panose="020B0604020202020204" pitchFamily="34" charset="0"/>
            </a:endParaRPr>
          </a:p>
        </p:txBody>
      </p:sp>
      <p:sp>
        <p:nvSpPr>
          <p:cNvPr id="4" name="文本框 18"/>
          <p:cNvSpPr txBox="1"/>
          <p:nvPr>
            <p:custDataLst>
              <p:tags r:id="rId14"/>
            </p:custDataLst>
          </p:nvPr>
        </p:nvSpPr>
        <p:spPr>
          <a:xfrm>
            <a:off x="2906891" y="2157483"/>
            <a:ext cx="1911600" cy="237109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35000"/>
              </a:lnSpc>
              <a:spcBef>
                <a:spcPts val="0"/>
              </a:spcBef>
              <a:spcAft>
                <a:spcPts val="0"/>
              </a:spcAft>
            </a:pPr>
            <a:r>
              <a:rPr lang="zh-CN" altLang="en-US" sz="1600">
                <a:solidFill>
                  <a:srgbClr val="000000"/>
                </a:solidFill>
                <a:uFillTx/>
                <a:latin typeface="Arial" panose="020B0604020202020204" pitchFamily="34" charset="0"/>
                <a:ea typeface="微软雅黑" panose="020B0503020204020204" charset="-122"/>
                <a:sym typeface="Arial" panose="020B0604020202020204" pitchFamily="34" charset="0"/>
              </a:rPr>
              <a:t>把创业计划中对成本数据的估计与每天实际的运营成本做比较，有助于控制机器时间、工时、过程时间、延误时间及生产准备时间。</a:t>
            </a:r>
            <a:endParaRPr lang="zh-CN" altLang="en-US" sz="1600">
              <a:solidFill>
                <a:srgbClr val="000000"/>
              </a:solidFill>
              <a:uFillTx/>
              <a:latin typeface="Arial" panose="020B0604020202020204" pitchFamily="34" charset="0"/>
              <a:ea typeface="微软雅黑" panose="020B0503020204020204" charset="-122"/>
              <a:sym typeface="Arial" panose="020B0604020202020204" pitchFamily="34" charset="0"/>
            </a:endParaRPr>
          </a:p>
        </p:txBody>
      </p:sp>
      <p:sp>
        <p:nvSpPr>
          <p:cNvPr id="22" name="文本框 18"/>
          <p:cNvSpPr txBox="1"/>
          <p:nvPr>
            <p:custDataLst>
              <p:tags r:id="rId15"/>
            </p:custDataLst>
          </p:nvPr>
        </p:nvSpPr>
        <p:spPr>
          <a:xfrm>
            <a:off x="5140683" y="2157483"/>
            <a:ext cx="1911600" cy="403161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35000"/>
              </a:lnSpc>
              <a:spcBef>
                <a:spcPts val="0"/>
              </a:spcBef>
              <a:spcAft>
                <a:spcPts val="0"/>
              </a:spcAft>
            </a:pPr>
            <a:r>
              <a:rPr lang="zh-CN" altLang="en-US" sz="1600">
                <a:solidFill>
                  <a:srgbClr val="000000"/>
                </a:solidFill>
                <a:uFillTx/>
                <a:latin typeface="Arial" panose="020B0604020202020204" pitchFamily="34" charset="0"/>
                <a:ea typeface="微软雅黑" panose="020B0503020204020204" charset="-122"/>
                <a:sym typeface="Arial" panose="020B0604020202020204" pitchFamily="34" charset="0"/>
              </a:rPr>
              <a:t>产品质量包括内在质量和外在质量两个方面。内在质量，是指产品的性能、使用寿命、安全性、可靠性和可维修性等因素；外在质量，是指产品的颜色、款式、包装等因素。质量控制用来保证产品的质量令顾客满意。</a:t>
            </a:r>
            <a:endParaRPr lang="zh-CN" altLang="en-US" sz="1600">
              <a:solidFill>
                <a:srgbClr val="000000"/>
              </a:solidFill>
              <a:uFillTx/>
              <a:latin typeface="Arial" panose="020B0604020202020204" pitchFamily="34" charset="0"/>
              <a:ea typeface="微软雅黑" panose="020B0503020204020204" charset="-122"/>
              <a:sym typeface="Arial" panose="020B0604020202020204" pitchFamily="34" charset="0"/>
            </a:endParaRPr>
          </a:p>
        </p:txBody>
      </p:sp>
      <p:sp>
        <p:nvSpPr>
          <p:cNvPr id="5" name="文本框 18"/>
          <p:cNvSpPr txBox="1"/>
          <p:nvPr>
            <p:custDataLst>
              <p:tags r:id="rId16"/>
            </p:custDataLst>
          </p:nvPr>
        </p:nvSpPr>
        <p:spPr>
          <a:xfrm>
            <a:off x="7374475" y="2157483"/>
            <a:ext cx="1911600" cy="336740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35000"/>
              </a:lnSpc>
              <a:spcBef>
                <a:spcPts val="0"/>
              </a:spcBef>
              <a:spcAft>
                <a:spcPts val="0"/>
              </a:spcAft>
            </a:pPr>
            <a:r>
              <a:rPr lang="zh-CN" altLang="en-US" sz="1600">
                <a:solidFill>
                  <a:srgbClr val="000000"/>
                </a:solidFill>
                <a:uFillTx/>
                <a:latin typeface="Arial" panose="020B0604020202020204" pitchFamily="34" charset="0"/>
                <a:ea typeface="微软雅黑" panose="020B0503020204020204" charset="-122"/>
                <a:sym typeface="Arial" panose="020B0604020202020204" pitchFamily="34" charset="0"/>
              </a:rPr>
              <a:t>及时获取有关信息，如销售数量、销售额、特别产品的销售、销售价格、订货和交货期等，所有这些信息都有助于监控销售计划执行的情况，并能用以对未来的销售进行预测。</a:t>
            </a:r>
            <a:endParaRPr lang="zh-CN" altLang="en-US" sz="1600">
              <a:solidFill>
                <a:srgbClr val="000000"/>
              </a:solidFill>
              <a:uFillTx/>
              <a:latin typeface="Arial" panose="020B0604020202020204" pitchFamily="34" charset="0"/>
              <a:ea typeface="微软雅黑" panose="020B0503020204020204" charset="-122"/>
              <a:sym typeface="Arial" panose="020B0604020202020204" pitchFamily="34" charset="0"/>
            </a:endParaRPr>
          </a:p>
        </p:txBody>
      </p:sp>
      <p:sp>
        <p:nvSpPr>
          <p:cNvPr id="6" name="文本框 18"/>
          <p:cNvSpPr txBox="1"/>
          <p:nvPr>
            <p:custDataLst>
              <p:tags r:id="rId17"/>
            </p:custDataLst>
          </p:nvPr>
        </p:nvSpPr>
        <p:spPr>
          <a:xfrm>
            <a:off x="9608268" y="2157483"/>
            <a:ext cx="1911600" cy="203898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just">
              <a:lnSpc>
                <a:spcPct val="135000"/>
              </a:lnSpc>
              <a:spcBef>
                <a:spcPts val="0"/>
              </a:spcBef>
              <a:spcAft>
                <a:spcPts val="0"/>
              </a:spcAft>
            </a:pPr>
            <a:r>
              <a:rPr lang="zh-CN" altLang="en-US" sz="1600">
                <a:solidFill>
                  <a:srgbClr val="000000"/>
                </a:solidFill>
                <a:uFillTx/>
                <a:latin typeface="Arial" panose="020B0604020202020204" pitchFamily="34" charset="0"/>
                <a:ea typeface="微软雅黑" panose="020B0503020204020204" charset="-122"/>
                <a:sym typeface="Arial" panose="020B0604020202020204" pitchFamily="34" charset="0"/>
              </a:rPr>
              <a:t>新创企业应当控制支付款的数量。所有的款项都应该得到检查，以确定支付于什么项目、支付多少。</a:t>
            </a:r>
            <a:endParaRPr lang="zh-CN" altLang="en-US" sz="1600">
              <a:solidFill>
                <a:srgbClr val="000000"/>
              </a:solidFill>
              <a:uFillTx/>
              <a:latin typeface="Arial" panose="020B0604020202020204" pitchFamily="34" charset="0"/>
              <a:ea typeface="微软雅黑" panose="020B0503020204020204" charset="-122"/>
              <a:sym typeface="Arial" panose="020B0604020202020204" pitchFamily="34"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Shape 4710"/>
          <p:cNvSpPr/>
          <p:nvPr>
            <p:custDataLst>
              <p:tags r:id="rId1"/>
            </p:custDataLst>
          </p:nvPr>
        </p:nvSpPr>
        <p:spPr>
          <a:xfrm>
            <a:off x="8703257" y="4143475"/>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46" name="Shape 4710"/>
          <p:cNvSpPr/>
          <p:nvPr>
            <p:custDataLst>
              <p:tags r:id="rId2"/>
            </p:custDataLst>
          </p:nvPr>
        </p:nvSpPr>
        <p:spPr>
          <a:xfrm>
            <a:off x="6348006" y="4143475"/>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45" name="Shape 4710"/>
          <p:cNvSpPr/>
          <p:nvPr>
            <p:custDataLst>
              <p:tags r:id="rId3"/>
            </p:custDataLst>
          </p:nvPr>
        </p:nvSpPr>
        <p:spPr>
          <a:xfrm>
            <a:off x="3992756" y="4143475"/>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44" name="Shape 4710"/>
          <p:cNvSpPr/>
          <p:nvPr>
            <p:custDataLst>
              <p:tags r:id="rId4"/>
            </p:custDataLst>
          </p:nvPr>
        </p:nvSpPr>
        <p:spPr>
          <a:xfrm>
            <a:off x="1638343" y="4143475"/>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7" name="Shape 4710"/>
          <p:cNvSpPr/>
          <p:nvPr>
            <p:custDataLst>
              <p:tags r:id="rId5"/>
            </p:custDataLst>
          </p:nvPr>
        </p:nvSpPr>
        <p:spPr>
          <a:xfrm>
            <a:off x="8703257" y="1797605"/>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4" name="Shape 4710"/>
          <p:cNvSpPr/>
          <p:nvPr>
            <p:custDataLst>
              <p:tags r:id="rId6"/>
            </p:custDataLst>
          </p:nvPr>
        </p:nvSpPr>
        <p:spPr>
          <a:xfrm>
            <a:off x="6348006" y="1797605"/>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32" name="Shape 4710"/>
          <p:cNvSpPr/>
          <p:nvPr>
            <p:custDataLst>
              <p:tags r:id="rId7"/>
            </p:custDataLst>
          </p:nvPr>
        </p:nvSpPr>
        <p:spPr>
          <a:xfrm>
            <a:off x="3992756" y="1797605"/>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0" name="Shape 4710"/>
          <p:cNvSpPr/>
          <p:nvPr>
            <p:custDataLst>
              <p:tags r:id="rId8"/>
            </p:custDataLst>
          </p:nvPr>
        </p:nvSpPr>
        <p:spPr>
          <a:xfrm>
            <a:off x="1638342" y="1797605"/>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93" name="文本框 92"/>
          <p:cNvSpPr txBox="1"/>
          <p:nvPr>
            <p:custDataLst>
              <p:tags r:id="rId9"/>
            </p:custDataLst>
          </p:nvPr>
        </p:nvSpPr>
        <p:spPr>
          <a:xfrm>
            <a:off x="1838325" y="2012315"/>
            <a:ext cx="1450340" cy="141986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2196F3"/>
                </a:solidFill>
                <a:latin typeface="微软雅黑" panose="020B0503020204020204" charset="-122"/>
                <a:ea typeface="微软雅黑" panose="020B0503020204020204" charset="-122"/>
              </a:rPr>
              <a:t>1</a:t>
            </a:r>
            <a:endParaRPr lang="zh-CN" altLang="en-US" spc="300">
              <a:solidFill>
                <a:srgbClr val="2196F3"/>
              </a:solidFill>
              <a:latin typeface="微软雅黑" panose="020B0503020204020204" charset="-122"/>
              <a:ea typeface="微软雅黑" panose="020B0503020204020204" charset="-122"/>
            </a:endParaRPr>
          </a:p>
          <a:p>
            <a:pPr defTabSz="457200">
              <a:lnSpc>
                <a:spcPct val="120000"/>
              </a:lnSpc>
            </a:pPr>
            <a:r>
              <a:rPr lang="zh-CN" altLang="en-US" spc="300">
                <a:solidFill>
                  <a:srgbClr val="2196F3"/>
                </a:solidFill>
                <a:latin typeface="微软雅黑" panose="020B0503020204020204" charset="-122"/>
                <a:ea typeface="微软雅黑" panose="020B0503020204020204" charset="-122"/>
              </a:rPr>
              <a:t>产品创意和测试的完成。</a:t>
            </a:r>
            <a:endParaRPr lang="zh-CN" altLang="en-US" spc="300">
              <a:solidFill>
                <a:srgbClr val="2196F3"/>
              </a:solidFill>
              <a:latin typeface="微软雅黑" panose="020B0503020204020204" charset="-122"/>
              <a:ea typeface="微软雅黑" panose="020B0503020204020204" charset="-122"/>
            </a:endParaRPr>
          </a:p>
        </p:txBody>
      </p:sp>
      <p:sp>
        <p:nvSpPr>
          <p:cNvPr id="94" name="文本框 93"/>
          <p:cNvSpPr txBox="1"/>
          <p:nvPr>
            <p:custDataLst>
              <p:tags r:id="rId10"/>
            </p:custDataLst>
          </p:nvPr>
        </p:nvSpPr>
        <p:spPr>
          <a:xfrm>
            <a:off x="4083050" y="2344738"/>
            <a:ext cx="1671320" cy="75565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FFFFFF"/>
                </a:solidFill>
                <a:latin typeface="微软雅黑" panose="020B0503020204020204" charset="-122"/>
                <a:ea typeface="微软雅黑" panose="020B0503020204020204" charset="-122"/>
              </a:rPr>
              <a:t>2</a:t>
            </a:r>
            <a:endParaRPr lang="zh-CN" altLang="en-US" spc="300">
              <a:solidFill>
                <a:srgbClr val="FFFFFF"/>
              </a:solidFill>
              <a:latin typeface="微软雅黑" panose="020B0503020204020204" charset="-122"/>
              <a:ea typeface="微软雅黑" panose="020B0503020204020204" charset="-122"/>
            </a:endParaRPr>
          </a:p>
          <a:p>
            <a:pPr defTabSz="457200">
              <a:lnSpc>
                <a:spcPct val="120000"/>
              </a:lnSpc>
            </a:pPr>
            <a:r>
              <a:rPr lang="zh-CN" altLang="en-US" spc="300">
                <a:solidFill>
                  <a:srgbClr val="FFFFFF"/>
                </a:solidFill>
                <a:latin typeface="微软雅黑" panose="020B0503020204020204" charset="-122"/>
                <a:ea typeface="微软雅黑" panose="020B0503020204020204" charset="-122"/>
              </a:rPr>
              <a:t>样品的完成。</a:t>
            </a:r>
            <a:endParaRPr lang="zh-CN" altLang="en-US" spc="300">
              <a:solidFill>
                <a:srgbClr val="FFFFFF"/>
              </a:solidFill>
              <a:latin typeface="微软雅黑" panose="020B0503020204020204" charset="-122"/>
              <a:ea typeface="微软雅黑" panose="020B0503020204020204" charset="-122"/>
            </a:endParaRPr>
          </a:p>
        </p:txBody>
      </p:sp>
      <p:sp>
        <p:nvSpPr>
          <p:cNvPr id="96" name="文本框 95"/>
          <p:cNvSpPr txBox="1"/>
          <p:nvPr>
            <p:custDataLst>
              <p:tags r:id="rId11"/>
            </p:custDataLst>
          </p:nvPr>
        </p:nvSpPr>
        <p:spPr>
          <a:xfrm>
            <a:off x="6454775" y="2178368"/>
            <a:ext cx="1638300" cy="1087755"/>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2196F3"/>
                </a:solidFill>
                <a:latin typeface="微软雅黑" panose="020B0503020204020204" charset="-122"/>
                <a:ea typeface="微软雅黑" panose="020B0503020204020204" charset="-122"/>
              </a:rPr>
              <a:t>3</a:t>
            </a:r>
            <a:endParaRPr lang="zh-CN" altLang="en-US" spc="300">
              <a:solidFill>
                <a:srgbClr val="2196F3"/>
              </a:solidFill>
              <a:latin typeface="微软雅黑" panose="020B0503020204020204" charset="-122"/>
              <a:ea typeface="微软雅黑" panose="020B0503020204020204" charset="-122"/>
            </a:endParaRPr>
          </a:p>
          <a:p>
            <a:pPr defTabSz="457200">
              <a:lnSpc>
                <a:spcPct val="120000"/>
              </a:lnSpc>
            </a:pPr>
            <a:r>
              <a:rPr lang="zh-CN" altLang="en-US" spc="300">
                <a:solidFill>
                  <a:srgbClr val="2196F3"/>
                </a:solidFill>
                <a:latin typeface="微软雅黑" panose="020B0503020204020204" charset="-122"/>
                <a:ea typeface="微软雅黑" panose="020B0503020204020204" charset="-122"/>
              </a:rPr>
              <a:t>完成最初的工厂测试。</a:t>
            </a:r>
            <a:endParaRPr lang="zh-CN" altLang="en-US" spc="300">
              <a:solidFill>
                <a:srgbClr val="2196F3"/>
              </a:solidFill>
              <a:latin typeface="微软雅黑" panose="020B0503020204020204" charset="-122"/>
              <a:ea typeface="微软雅黑" panose="020B0503020204020204" charset="-122"/>
            </a:endParaRPr>
          </a:p>
        </p:txBody>
      </p:sp>
      <p:sp>
        <p:nvSpPr>
          <p:cNvPr id="97" name="文本框 96"/>
          <p:cNvSpPr txBox="1"/>
          <p:nvPr>
            <p:custDataLst>
              <p:tags r:id="rId12"/>
            </p:custDataLst>
          </p:nvPr>
        </p:nvSpPr>
        <p:spPr>
          <a:xfrm>
            <a:off x="8903970" y="2344420"/>
            <a:ext cx="1450340" cy="75565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FFFFFF"/>
                </a:solidFill>
                <a:latin typeface="微软雅黑" panose="020B0503020204020204" charset="-122"/>
                <a:ea typeface="微软雅黑" panose="020B0503020204020204" charset="-122"/>
              </a:rPr>
              <a:t>4</a:t>
            </a:r>
            <a:endParaRPr lang="zh-CN" altLang="en-US" spc="300">
              <a:solidFill>
                <a:srgbClr val="FFFFFF"/>
              </a:solidFill>
              <a:latin typeface="微软雅黑" panose="020B0503020204020204" charset="-122"/>
              <a:ea typeface="微软雅黑" panose="020B0503020204020204" charset="-122"/>
            </a:endParaRPr>
          </a:p>
          <a:p>
            <a:pPr defTabSz="457200">
              <a:lnSpc>
                <a:spcPct val="120000"/>
              </a:lnSpc>
            </a:pPr>
            <a:r>
              <a:rPr lang="zh-CN" altLang="en-US" spc="300">
                <a:solidFill>
                  <a:srgbClr val="FFFFFF"/>
                </a:solidFill>
                <a:latin typeface="微软雅黑" panose="020B0503020204020204" charset="-122"/>
                <a:ea typeface="微软雅黑" panose="020B0503020204020204" charset="-122"/>
              </a:rPr>
              <a:t>市场测试。</a:t>
            </a:r>
            <a:endParaRPr lang="zh-CN" altLang="en-US" spc="300">
              <a:solidFill>
                <a:srgbClr val="FFFFFF"/>
              </a:solidFill>
              <a:latin typeface="微软雅黑" panose="020B0503020204020204" charset="-122"/>
              <a:ea typeface="微软雅黑" panose="020B0503020204020204" charset="-122"/>
            </a:endParaRPr>
          </a:p>
        </p:txBody>
      </p:sp>
      <p:sp>
        <p:nvSpPr>
          <p:cNvPr id="98" name="文本框 97"/>
          <p:cNvSpPr txBox="1"/>
          <p:nvPr>
            <p:custDataLst>
              <p:tags r:id="rId13"/>
            </p:custDataLst>
          </p:nvPr>
        </p:nvSpPr>
        <p:spPr>
          <a:xfrm>
            <a:off x="1848485" y="4690745"/>
            <a:ext cx="1430020" cy="75565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FFFFFF"/>
                </a:solidFill>
                <a:latin typeface="微软雅黑" panose="020B0503020204020204" charset="-122"/>
                <a:ea typeface="微软雅黑" panose="020B0503020204020204" charset="-122"/>
              </a:rPr>
              <a:t>5</a:t>
            </a:r>
            <a:endParaRPr lang="zh-CN" altLang="en-US" spc="300">
              <a:solidFill>
                <a:srgbClr val="FFFFFF"/>
              </a:solidFill>
              <a:latin typeface="微软雅黑" panose="020B0503020204020204" charset="-122"/>
              <a:ea typeface="微软雅黑" panose="020B0503020204020204" charset="-122"/>
            </a:endParaRPr>
          </a:p>
          <a:p>
            <a:pPr defTabSz="457200">
              <a:lnSpc>
                <a:spcPct val="120000"/>
              </a:lnSpc>
            </a:pPr>
            <a:r>
              <a:rPr lang="zh-CN" altLang="en-US" spc="300">
                <a:solidFill>
                  <a:srgbClr val="FFFFFF"/>
                </a:solidFill>
                <a:latin typeface="微软雅黑" panose="020B0503020204020204" charset="-122"/>
                <a:ea typeface="微软雅黑" panose="020B0503020204020204" charset="-122"/>
              </a:rPr>
              <a:t>启动生产。</a:t>
            </a:r>
            <a:endParaRPr lang="zh-CN" altLang="en-US" spc="300">
              <a:solidFill>
                <a:srgbClr val="FFFFFF"/>
              </a:solidFill>
              <a:latin typeface="微软雅黑" panose="020B0503020204020204" charset="-122"/>
              <a:ea typeface="微软雅黑" panose="020B0503020204020204" charset="-122"/>
            </a:endParaRPr>
          </a:p>
        </p:txBody>
      </p:sp>
      <p:sp>
        <p:nvSpPr>
          <p:cNvPr id="99" name="文本框 98"/>
          <p:cNvSpPr txBox="1"/>
          <p:nvPr>
            <p:custDataLst>
              <p:tags r:id="rId14"/>
            </p:custDataLst>
          </p:nvPr>
        </p:nvSpPr>
        <p:spPr>
          <a:xfrm>
            <a:off x="6466840" y="4358323"/>
            <a:ext cx="1614170" cy="141986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FFFFFF"/>
                </a:solidFill>
                <a:latin typeface="微软雅黑" panose="020B0503020204020204" charset="-122"/>
                <a:ea typeface="微软雅黑" panose="020B0503020204020204" charset="-122"/>
              </a:rPr>
              <a:t>7</a:t>
            </a:r>
            <a:endParaRPr lang="zh-CN" altLang="en-US" spc="300">
              <a:solidFill>
                <a:srgbClr val="FFFFFF"/>
              </a:solidFill>
              <a:latin typeface="微软雅黑" panose="020B0503020204020204" charset="-122"/>
              <a:ea typeface="微软雅黑" panose="020B0503020204020204" charset="-122"/>
            </a:endParaRPr>
          </a:p>
          <a:p>
            <a:pPr defTabSz="457200">
              <a:lnSpc>
                <a:spcPct val="120000"/>
              </a:lnSpc>
            </a:pPr>
            <a:r>
              <a:rPr lang="zh-CN" altLang="en-US" spc="300">
                <a:solidFill>
                  <a:srgbClr val="FFFFFF"/>
                </a:solidFill>
                <a:latin typeface="微软雅黑" panose="020B0503020204020204" charset="-122"/>
                <a:ea typeface="微软雅黑" panose="020B0503020204020204" charset="-122"/>
              </a:rPr>
              <a:t>第一次重新设计或改变发展方向。</a:t>
            </a:r>
            <a:endParaRPr lang="zh-CN" altLang="en-US" spc="300">
              <a:solidFill>
                <a:srgbClr val="FFFFFF"/>
              </a:solidFill>
              <a:latin typeface="微软雅黑" panose="020B0503020204020204" charset="-122"/>
              <a:ea typeface="微软雅黑" panose="020B0503020204020204" charset="-122"/>
            </a:endParaRPr>
          </a:p>
        </p:txBody>
      </p:sp>
      <p:sp>
        <p:nvSpPr>
          <p:cNvPr id="100" name="文本框 99"/>
          <p:cNvSpPr txBox="1"/>
          <p:nvPr>
            <p:custDataLst>
              <p:tags r:id="rId15"/>
            </p:custDataLst>
          </p:nvPr>
        </p:nvSpPr>
        <p:spPr>
          <a:xfrm>
            <a:off x="8773795" y="4690745"/>
            <a:ext cx="1710690" cy="75565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2196F3"/>
                </a:solidFill>
                <a:latin typeface="微软雅黑" panose="020B0503020204020204" charset="-122"/>
                <a:ea typeface="微软雅黑" panose="020B0503020204020204" charset="-122"/>
              </a:rPr>
              <a:t>8</a:t>
            </a:r>
            <a:endParaRPr lang="zh-CN" altLang="en-US" spc="300">
              <a:solidFill>
                <a:srgbClr val="2196F3"/>
              </a:solidFill>
              <a:latin typeface="微软雅黑" panose="020B0503020204020204" charset="-122"/>
              <a:ea typeface="微软雅黑" panose="020B0503020204020204" charset="-122"/>
            </a:endParaRPr>
          </a:p>
          <a:p>
            <a:pPr defTabSz="457200">
              <a:lnSpc>
                <a:spcPct val="120000"/>
              </a:lnSpc>
            </a:pPr>
            <a:r>
              <a:rPr lang="zh-CN" altLang="en-US" spc="300">
                <a:solidFill>
                  <a:srgbClr val="2196F3"/>
                </a:solidFill>
                <a:latin typeface="微软雅黑" panose="020B0503020204020204" charset="-122"/>
                <a:ea typeface="微软雅黑" panose="020B0503020204020204" charset="-122"/>
              </a:rPr>
              <a:t>价格的变化。</a:t>
            </a:r>
            <a:endParaRPr lang="zh-CN" altLang="en-US" spc="300">
              <a:solidFill>
                <a:srgbClr val="2196F3"/>
              </a:solidFill>
              <a:latin typeface="微软雅黑" panose="020B0503020204020204" charset="-122"/>
              <a:ea typeface="微软雅黑" panose="020B0503020204020204" charset="-122"/>
            </a:endParaRPr>
          </a:p>
        </p:txBody>
      </p:sp>
      <p:sp>
        <p:nvSpPr>
          <p:cNvPr id="101" name="文本框 100"/>
          <p:cNvSpPr txBox="1"/>
          <p:nvPr>
            <p:custDataLst>
              <p:tags r:id="rId16"/>
            </p:custDataLst>
          </p:nvPr>
        </p:nvSpPr>
        <p:spPr>
          <a:xfrm>
            <a:off x="4095115" y="4690745"/>
            <a:ext cx="1647190" cy="755650"/>
          </a:xfrm>
          <a:prstGeom prst="rect">
            <a:avLst/>
          </a:prstGeom>
          <a:noFill/>
        </p:spPr>
        <p:txBody>
          <a:bodyPr wrap="square" rtlCol="0" anchor="ctr" anchorCtr="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2196F3"/>
                </a:solidFill>
                <a:latin typeface="微软雅黑" panose="020B0503020204020204" charset="-122"/>
                <a:ea typeface="微软雅黑" panose="020B0503020204020204" charset="-122"/>
              </a:rPr>
              <a:t>6</a:t>
            </a:r>
            <a:endParaRPr lang="zh-CN" altLang="en-US" spc="300">
              <a:solidFill>
                <a:srgbClr val="2196F3"/>
              </a:solidFill>
              <a:latin typeface="微软雅黑" panose="020B0503020204020204" charset="-122"/>
              <a:ea typeface="微软雅黑" panose="020B0503020204020204" charset="-122"/>
            </a:endParaRPr>
          </a:p>
          <a:p>
            <a:pPr defTabSz="457200">
              <a:lnSpc>
                <a:spcPct val="120000"/>
              </a:lnSpc>
            </a:pPr>
            <a:r>
              <a:rPr lang="zh-CN" altLang="en-US" spc="300">
                <a:solidFill>
                  <a:srgbClr val="2196F3"/>
                </a:solidFill>
                <a:latin typeface="微软雅黑" panose="020B0503020204020204" charset="-122"/>
                <a:ea typeface="微软雅黑" panose="020B0503020204020204" charset="-122"/>
              </a:rPr>
              <a:t>初期销售。</a:t>
            </a:r>
            <a:endParaRPr lang="zh-CN" altLang="en-US" spc="300">
              <a:solidFill>
                <a:srgbClr val="2196F3"/>
              </a:solidFill>
              <a:latin typeface="微软雅黑" panose="020B0503020204020204" charset="-122"/>
              <a:ea typeface="微软雅黑" panose="020B0503020204020204" charset="-122"/>
            </a:endParaRPr>
          </a:p>
        </p:txBody>
      </p:sp>
      <p:sp>
        <p:nvSpPr>
          <p:cNvPr id="29" name="TextBox 5"/>
          <p:cNvSpPr txBox="1"/>
          <p:nvPr>
            <p:custDataLst>
              <p:tags r:id="rId17"/>
            </p:custDataLst>
          </p:nvPr>
        </p:nvSpPr>
        <p:spPr>
          <a:xfrm>
            <a:off x="464457" y="610507"/>
            <a:ext cx="11205029" cy="523220"/>
          </a:xfrm>
          <a:prstGeom prst="rect">
            <a:avLst/>
          </a:prstGeom>
          <a:noFill/>
        </p:spPr>
        <p:txBody>
          <a:bodyPr wrap="square" rtlCol="0">
            <a:normAutofit fontScale="80000"/>
          </a:bodyPr>
          <a:lstStyle/>
          <a:p>
            <a:pPr algn="ctr" defTabSz="457200"/>
            <a:r>
              <a:rPr lang="zh-CN" altLang="en-US" sz="2800" b="1" spc="300">
                <a:solidFill>
                  <a:srgbClr val="222222"/>
                </a:solidFill>
                <a:latin typeface="微软雅黑" panose="020B0503020204020204" charset="-122"/>
                <a:ea typeface="微软雅黑" panose="020B0503020204020204" charset="-122"/>
              </a:rPr>
              <a:t>创业者要对企业成长的阶段性进行预测，最好从以下几个方面进行试验。</a:t>
            </a:r>
            <a:endParaRPr lang="zh-CN" altLang="en-US" sz="2800" b="1" spc="300">
              <a:solidFill>
                <a:srgbClr val="222222"/>
              </a:solidFill>
              <a:latin typeface="微软雅黑" panose="020B0503020204020204" charset="-122"/>
              <a:ea typeface="微软雅黑" panose="020B050302020402020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1133475" y="3595688"/>
            <a:ext cx="1019175" cy="1019175"/>
          </a:xfrm>
          <a:prstGeom prst="ellipse">
            <a:avLst/>
          </a:prstGeom>
          <a:solidFill>
            <a:srgbClr val="FC4653"/>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五角星 1"/>
          <p:cNvSpPr/>
          <p:nvPr>
            <p:custDataLst>
              <p:tags r:id="rId2"/>
            </p:custDataLst>
          </p:nvPr>
        </p:nvSpPr>
        <p:spPr>
          <a:xfrm>
            <a:off x="1257300" y="36814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r>
              <a:rPr lang="en-US" altLang="zh-CN" spc="150" dirty="0">
                <a:solidFill>
                  <a:srgbClr val="FC4653"/>
                </a:solidFill>
                <a:latin typeface="Arial" panose="020B0604020202020204" pitchFamily="34" charset="0"/>
                <a:ea typeface="微软雅黑" panose="020B0503020204020204" charset="-122"/>
                <a:sym typeface="Arial" panose="020B0604020202020204" pitchFamily="34" charset="0"/>
              </a:rPr>
              <a:t>A</a:t>
            </a:r>
            <a:endParaRPr lang="en-US" altLang="zh-CN" spc="150" dirty="0">
              <a:solidFill>
                <a:srgbClr val="FC4653"/>
              </a:solidFill>
              <a:latin typeface="Arial" panose="020B0604020202020204" pitchFamily="34" charset="0"/>
              <a:ea typeface="微软雅黑" panose="020B0503020204020204" charset="-122"/>
              <a:sym typeface="Arial" panose="020B0604020202020204" pitchFamily="34" charset="0"/>
            </a:endParaRPr>
          </a:p>
        </p:txBody>
      </p:sp>
      <p:cxnSp>
        <p:nvCxnSpPr>
          <p:cNvPr id="10" name="直接连接符 9"/>
          <p:cNvCxnSpPr/>
          <p:nvPr>
            <p:custDataLst>
              <p:tags r:id="rId3"/>
            </p:custDataLst>
          </p:nvPr>
        </p:nvCxnSpPr>
        <p:spPr>
          <a:xfrm>
            <a:off x="2295526" y="3371850"/>
            <a:ext cx="0" cy="1466850"/>
          </a:xfrm>
          <a:prstGeom prst="line">
            <a:avLst/>
          </a:prstGeom>
          <a:ln>
            <a:solidFill>
              <a:srgbClr val="FC4653"/>
            </a:solidFill>
          </a:ln>
        </p:spPr>
        <p:style>
          <a:lnRef idx="1">
            <a:srgbClr val="1F74AD"/>
          </a:lnRef>
          <a:fillRef idx="0">
            <a:srgbClr val="1F74AD"/>
          </a:fillRef>
          <a:effectRef idx="0">
            <a:srgbClr val="1F74AD"/>
          </a:effectRef>
          <a:fontRef idx="minor">
            <a:srgbClr val="000000"/>
          </a:fontRef>
        </p:style>
      </p:cxnSp>
      <p:sp>
        <p:nvSpPr>
          <p:cNvPr id="12" name="文本框 11"/>
          <p:cNvSpPr txBox="1"/>
          <p:nvPr>
            <p:custDataLst>
              <p:tags r:id="rId4"/>
            </p:custDataLst>
          </p:nvPr>
        </p:nvSpPr>
        <p:spPr>
          <a:xfrm>
            <a:off x="2403475" y="3690620"/>
            <a:ext cx="1764665" cy="829945"/>
          </a:xfrm>
          <a:prstGeom prst="rect">
            <a:avLst/>
          </a:prstGeom>
          <a:noFill/>
        </p:spPr>
        <p:txBody>
          <a:bodyPr wrap="square" rtlCol="0" anchor="ctr">
            <a:spAutoFit/>
          </a:bodyPr>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（一）</a:t>
            </a:r>
            <a:endParaRPr lang="zh-CN" altLang="en-US" sz="2000"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国家的扶持</a:t>
            </a:r>
            <a:endParaRPr lang="zh-CN" altLang="en-US" sz="2000" spc="150">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5"/>
            </p:custDataLst>
          </p:nvPr>
        </p:nvSpPr>
        <p:spPr>
          <a:xfrm>
            <a:off x="4676775" y="3595688"/>
            <a:ext cx="1019175" cy="1019175"/>
          </a:xfrm>
          <a:prstGeom prst="ellipse">
            <a:avLst/>
          </a:prstGeom>
          <a:solidFill>
            <a:srgbClr val="E1448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五角星 15"/>
          <p:cNvSpPr/>
          <p:nvPr>
            <p:custDataLst>
              <p:tags r:id="rId6"/>
            </p:custDataLst>
          </p:nvPr>
        </p:nvSpPr>
        <p:spPr>
          <a:xfrm>
            <a:off x="4800600" y="36814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62500" lnSpcReduction="20000"/>
          </a:bodyPr>
          <a:p>
            <a:pPr algn="ctr">
              <a:lnSpc>
                <a:spcPct val="140000"/>
              </a:lnSpc>
            </a:pPr>
            <a:r>
              <a:rPr lang="en-US" altLang="zh-CN" spc="150" dirty="0">
                <a:solidFill>
                  <a:srgbClr val="FC4653"/>
                </a:solidFill>
                <a:latin typeface="Arial" panose="020B0604020202020204" pitchFamily="34" charset="0"/>
                <a:ea typeface="微软雅黑" panose="020B0503020204020204" charset="-122"/>
                <a:sym typeface="Arial" panose="020B0604020202020204" pitchFamily="34" charset="0"/>
              </a:rPr>
              <a:t>B</a:t>
            </a:r>
            <a:endParaRPr lang="en-US" altLang="zh-CN" spc="150" dirty="0">
              <a:solidFill>
                <a:srgbClr val="FC4653"/>
              </a:solidFill>
              <a:latin typeface="Arial" panose="020B0604020202020204" pitchFamily="34" charset="0"/>
              <a:ea typeface="微软雅黑" panose="020B0503020204020204" charset="-122"/>
              <a:sym typeface="Arial" panose="020B0604020202020204" pitchFamily="34" charset="0"/>
            </a:endParaRPr>
          </a:p>
        </p:txBody>
      </p:sp>
      <p:cxnSp>
        <p:nvCxnSpPr>
          <p:cNvPr id="17" name="直接连接符 16"/>
          <p:cNvCxnSpPr/>
          <p:nvPr>
            <p:custDataLst>
              <p:tags r:id="rId7"/>
            </p:custDataLst>
          </p:nvPr>
        </p:nvCxnSpPr>
        <p:spPr>
          <a:xfrm>
            <a:off x="5838826" y="3371850"/>
            <a:ext cx="0" cy="1466850"/>
          </a:xfrm>
          <a:prstGeom prst="line">
            <a:avLst/>
          </a:prstGeom>
          <a:ln>
            <a:solidFill>
              <a:srgbClr val="E1448B"/>
            </a:solidFill>
          </a:ln>
        </p:spPr>
        <p:style>
          <a:lnRef idx="1">
            <a:srgbClr val="1F74AD"/>
          </a:lnRef>
          <a:fillRef idx="0">
            <a:srgbClr val="1F74AD"/>
          </a:fillRef>
          <a:effectRef idx="0">
            <a:srgbClr val="1F74AD"/>
          </a:effectRef>
          <a:fontRef idx="minor">
            <a:srgbClr val="000000"/>
          </a:fontRef>
        </p:style>
      </p:cxnSp>
      <p:sp>
        <p:nvSpPr>
          <p:cNvPr id="18" name="文本框 17"/>
          <p:cNvSpPr txBox="1"/>
          <p:nvPr>
            <p:custDataLst>
              <p:tags r:id="rId8"/>
            </p:custDataLst>
          </p:nvPr>
        </p:nvSpPr>
        <p:spPr>
          <a:xfrm>
            <a:off x="5946775" y="3690620"/>
            <a:ext cx="1764665" cy="829945"/>
          </a:xfrm>
          <a:prstGeom prst="rect">
            <a:avLst/>
          </a:prstGeom>
          <a:noFill/>
        </p:spPr>
        <p:txBody>
          <a:bodyPr wrap="square" rtlCol="0" anchor="ctr">
            <a:spAutoFit/>
          </a:bodyPr>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（二）</a:t>
            </a:r>
            <a:endParaRPr lang="zh-CN" altLang="en-US" sz="2000"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优惠政策</a:t>
            </a:r>
            <a:endParaRPr lang="zh-CN" altLang="en-US" sz="2000" spc="150">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9"/>
            </p:custDataLst>
          </p:nvPr>
        </p:nvSpPr>
        <p:spPr>
          <a:xfrm>
            <a:off x="8220075" y="3595688"/>
            <a:ext cx="1019175" cy="1019175"/>
          </a:xfrm>
          <a:prstGeom prst="ellipse">
            <a:avLst/>
          </a:prstGeom>
          <a:solidFill>
            <a:srgbClr val="A84FAE"/>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五角星 20"/>
          <p:cNvSpPr/>
          <p:nvPr>
            <p:custDataLst>
              <p:tags r:id="rId10"/>
            </p:custDataLst>
          </p:nvPr>
        </p:nvSpPr>
        <p:spPr>
          <a:xfrm>
            <a:off x="8343900" y="368141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52500" lnSpcReduction="20000"/>
          </a:bodyPr>
          <a:p>
            <a:pPr algn="ctr">
              <a:lnSpc>
                <a:spcPct val="140000"/>
              </a:lnSpc>
            </a:pPr>
            <a:r>
              <a:rPr lang="en-US" altLang="zh-CN" spc="150" dirty="0">
                <a:solidFill>
                  <a:srgbClr val="FC4653"/>
                </a:solidFill>
                <a:latin typeface="Arial" panose="020B0604020202020204" pitchFamily="34" charset="0"/>
                <a:ea typeface="微软雅黑" panose="020B0503020204020204" charset="-122"/>
                <a:sym typeface="Arial" panose="020B0604020202020204" pitchFamily="34" charset="0"/>
              </a:rPr>
              <a:t>C</a:t>
            </a:r>
            <a:endParaRPr lang="en-US" altLang="zh-CN" spc="150" dirty="0">
              <a:solidFill>
                <a:srgbClr val="FC4653"/>
              </a:solidFill>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p:nvPr>
            <p:custDataLst>
              <p:tags r:id="rId11"/>
            </p:custDataLst>
          </p:nvPr>
        </p:nvCxnSpPr>
        <p:spPr>
          <a:xfrm>
            <a:off x="9382126" y="3371850"/>
            <a:ext cx="0" cy="1466850"/>
          </a:xfrm>
          <a:prstGeom prst="line">
            <a:avLst/>
          </a:prstGeom>
          <a:ln>
            <a:solidFill>
              <a:srgbClr val="A84FAE"/>
            </a:solidFill>
          </a:ln>
        </p:spPr>
        <p:style>
          <a:lnRef idx="1">
            <a:srgbClr val="1F74AD"/>
          </a:lnRef>
          <a:fillRef idx="0">
            <a:srgbClr val="1F74AD"/>
          </a:fillRef>
          <a:effectRef idx="0">
            <a:srgbClr val="1F74AD"/>
          </a:effectRef>
          <a:fontRef idx="minor">
            <a:srgbClr val="000000"/>
          </a:fontRef>
        </p:style>
      </p:cxnSp>
      <p:sp>
        <p:nvSpPr>
          <p:cNvPr id="23" name="文本框 22"/>
          <p:cNvSpPr txBox="1"/>
          <p:nvPr>
            <p:custDataLst>
              <p:tags r:id="rId12"/>
            </p:custDataLst>
          </p:nvPr>
        </p:nvSpPr>
        <p:spPr>
          <a:xfrm>
            <a:off x="9490075" y="3690620"/>
            <a:ext cx="1764665" cy="829945"/>
          </a:xfrm>
          <a:prstGeom prst="rect">
            <a:avLst/>
          </a:prstGeom>
          <a:noFill/>
        </p:spPr>
        <p:txBody>
          <a:bodyPr wrap="square" rtlCol="0" anchor="ctr">
            <a:spAutoFit/>
          </a:bodyPr>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（三）</a:t>
            </a:r>
            <a:endParaRPr lang="zh-CN" altLang="en-US" sz="2000" spc="150">
              <a:latin typeface="Arial" panose="020B0604020202020204" pitchFamily="34" charset="0"/>
              <a:ea typeface="微软雅黑" panose="020B0503020204020204" charset="-122"/>
              <a:sym typeface="Arial" panose="020B0604020202020204" pitchFamily="34" charset="0"/>
            </a:endParaRPr>
          </a:p>
          <a:p>
            <a:pPr algn="ctr">
              <a:lnSpc>
                <a:spcPct val="120000"/>
              </a:lnSpc>
            </a:pPr>
            <a:r>
              <a:rPr lang="zh-CN" altLang="en-US" sz="2000" spc="150">
                <a:latin typeface="Arial" panose="020B0604020202020204" pitchFamily="34" charset="0"/>
                <a:ea typeface="微软雅黑" panose="020B0503020204020204" charset="-122"/>
                <a:sym typeface="Arial" panose="020B0604020202020204" pitchFamily="34" charset="0"/>
              </a:rPr>
              <a:t>办事指南</a:t>
            </a:r>
            <a:endParaRPr lang="zh-CN" altLang="en-US" sz="2000" spc="150">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custDataLst>
              <p:tags r:id="rId13"/>
            </p:custDataLst>
          </p:nvPr>
        </p:nvSpPr>
        <p:spPr>
          <a:xfrm>
            <a:off x="3889254" y="1976379"/>
            <a:ext cx="4413492" cy="577850"/>
          </a:xfrm>
          <a:prstGeom prst="rect">
            <a:avLst/>
          </a:prstGeom>
          <a:noFill/>
        </p:spPr>
        <p:txBody>
          <a:bodyPr wrap="square" rtlCol="0" anchor="ctr">
            <a:normAutofit/>
          </a:bodyPr>
          <a:p>
            <a:pPr algn="ctr">
              <a:lnSpc>
                <a:spcPct val="120000"/>
              </a:lnSpc>
            </a:pPr>
            <a:r>
              <a:rPr lang="zh-CN" altLang="en-US" sz="2400" b="1" spc="300">
                <a:latin typeface="Arial" panose="020B0604020202020204" pitchFamily="34" charset="0"/>
                <a:ea typeface="微软雅黑" panose="020B0503020204020204" charset="-122"/>
                <a:sym typeface="Arial" panose="020B0604020202020204" pitchFamily="34" charset="0"/>
              </a:rPr>
              <a:t>大学生自主创业的前景</a:t>
            </a:r>
            <a:endParaRPr lang="zh-CN" altLang="en-US" sz="2400" b="1" spc="300">
              <a:latin typeface="Arial" panose="020B0604020202020204" pitchFamily="34" charset="0"/>
              <a:ea typeface="微软雅黑" panose="020B0503020204020204" charset="-122"/>
              <a:sym typeface="Arial" panose="020B0604020202020204" pitchFamily="3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0" y="4279899"/>
            <a:ext cx="12192000" cy="225999"/>
          </a:xfrm>
          <a:prstGeom prst="rect">
            <a:avLst/>
          </a:prstGeom>
          <a:solidFill>
            <a:srgbClr val="FFDB04"/>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2"/>
            </p:custDataLst>
          </p:nvPr>
        </p:nvSpPr>
        <p:spPr>
          <a:xfrm>
            <a:off x="0" y="1271"/>
            <a:ext cx="12192000" cy="4165600"/>
          </a:xfrm>
          <a:prstGeom prst="rect">
            <a:avLst/>
          </a:prstGeom>
          <a:solidFill>
            <a:srgbClr val="0361E7">
              <a:lumMod val="50000"/>
            </a:srgbClr>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551542" y="2679700"/>
            <a:ext cx="11088916" cy="3639940"/>
          </a:xfrm>
          <a:prstGeom prst="rect">
            <a:avLst/>
          </a:prstGeom>
          <a:solidFill>
            <a:srgbClr val="FFFFFF"/>
          </a:solidFill>
          <a:ln>
            <a:solidFill>
              <a:srgbClr val="FFFFFF">
                <a:lumMod val="75000"/>
              </a:srgbClr>
            </a:solidFill>
            <a:prstDash val="dash"/>
          </a:ln>
        </p:spPr>
        <p:style>
          <a:lnRef idx="2">
            <a:srgbClr val="0361E7">
              <a:shade val="50000"/>
            </a:srgbClr>
          </a:lnRef>
          <a:fillRef idx="1">
            <a:srgbClr val="0361E7"/>
          </a:fillRef>
          <a:effectRef idx="0">
            <a:srgbClr val="0361E7"/>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4"/>
            </p:custDataLst>
          </p:nvPr>
        </p:nvSpPr>
        <p:spPr>
          <a:xfrm>
            <a:off x="670560" y="947847"/>
            <a:ext cx="9898860" cy="648896"/>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rPr>
              <a:t>（一）国家的扶持</a:t>
            </a:r>
            <a:endParaRPr lang="zh-CN" altLang="en-US" sz="3200" b="1" spc="300">
              <a:solidFill>
                <a:srgbClr val="FFFFFF"/>
              </a:solidFill>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5"/>
            </p:custDataLst>
          </p:nvPr>
        </p:nvSpPr>
        <p:spPr>
          <a:xfrm>
            <a:off x="10651490" y="1007110"/>
            <a:ext cx="252095" cy="51117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solidFill>
          <a:ln>
            <a:noFill/>
          </a:ln>
        </p:spPr>
        <p:style>
          <a:lnRef idx="2">
            <a:srgbClr val="0361E7">
              <a:shade val="50000"/>
            </a:srgbClr>
          </a:lnRef>
          <a:fillRef idx="1">
            <a:srgbClr val="0361E7"/>
          </a:fillRef>
          <a:effectRef idx="0">
            <a:srgbClr val="0361E7"/>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a:spLocks noChangeAspect="1"/>
          </p:cNvSpPr>
          <p:nvPr>
            <p:custDataLst>
              <p:tags r:id="rId6"/>
            </p:custDataLst>
          </p:nvPr>
        </p:nvSpPr>
        <p:spPr>
          <a:xfrm>
            <a:off x="10985500" y="1007110"/>
            <a:ext cx="252095" cy="51117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solidFill>
          <a:ln>
            <a:noFill/>
          </a:ln>
        </p:spPr>
        <p:style>
          <a:lnRef idx="2">
            <a:srgbClr val="0361E7">
              <a:shade val="50000"/>
            </a:srgbClr>
          </a:lnRef>
          <a:fillRef idx="1">
            <a:srgbClr val="0361E7"/>
          </a:fillRef>
          <a:effectRef idx="0">
            <a:srgbClr val="0361E7"/>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7"/>
            </p:custDataLst>
          </p:nvPr>
        </p:nvSpPr>
        <p:spPr>
          <a:xfrm>
            <a:off x="670560" y="1739150"/>
            <a:ext cx="10816589" cy="743277"/>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0" lvl="0" indent="0" algn="l">
              <a:lnSpc>
                <a:spcPct val="130000"/>
              </a:lnSpc>
              <a:spcBef>
                <a:spcPts val="1000"/>
              </a:spcBef>
              <a:spcAft>
                <a:spcPts val="0"/>
              </a:spcAft>
              <a:buSzPct val="100000"/>
            </a:pPr>
            <a:r>
              <a:rPr lang="zh-CN" altLang="en-US" sz="1800" b="1">
                <a:solidFill>
                  <a:srgbClr val="FFFFFF"/>
                </a:solidFill>
                <a:latin typeface="Microsoft YaHei Bold" panose="020B0503020204020204" charset="-122"/>
                <a:ea typeface="Microsoft YaHei Bold" panose="020B0503020204020204" charset="-122"/>
              </a:rPr>
              <a:t>近年来，为支持大学生创业，国家和各级政府出台了许多优惠政策，涉及融资、开业、税收、创业培训、创业指导等诸多方面。</a:t>
            </a:r>
            <a:endParaRPr lang="zh-CN" altLang="en-US" sz="1800" b="1">
              <a:solidFill>
                <a:srgbClr val="FFFFFF"/>
              </a:solidFill>
              <a:latin typeface="Microsoft YaHei Bold" panose="020B0503020204020204" charset="-122"/>
              <a:ea typeface="Microsoft YaHei Bold" panose="020B0503020204020204" charset="-122"/>
            </a:endParaRPr>
          </a:p>
        </p:txBody>
      </p:sp>
      <p:sp>
        <p:nvSpPr>
          <p:cNvPr id="5" name="直角三角形 4"/>
          <p:cNvSpPr/>
          <p:nvPr>
            <p:custDataLst>
              <p:tags r:id="rId8"/>
            </p:custDataLst>
          </p:nvPr>
        </p:nvSpPr>
        <p:spPr>
          <a:xfrm rot="10800000" flipV="1">
            <a:off x="11293475" y="6166485"/>
            <a:ext cx="898525" cy="691515"/>
          </a:xfrm>
          <a:prstGeom prst="rtTriangle">
            <a:avLst/>
          </a:prstGeom>
          <a:solidFill>
            <a:srgbClr val="FFDB04"/>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9"/>
            </p:custDataLst>
          </p:nvPr>
        </p:nvSpPr>
        <p:spPr>
          <a:xfrm>
            <a:off x="753745" y="2770823"/>
            <a:ext cx="10650220" cy="3456940"/>
          </a:xfrm>
          <a:prstGeom prst="rect">
            <a:avLst/>
          </a:prstGeom>
        </p:spPr>
        <p:txBody>
          <a:bodyPr wrap="square" anchor="ctr"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l">
              <a:lnSpc>
                <a:spcPct val="130000"/>
              </a:lnSpc>
              <a:spcBef>
                <a:spcPts val="0"/>
              </a:spcBef>
              <a:spcAft>
                <a:spcPts val="1000"/>
              </a:spcAft>
              <a:buSzPct val="100000"/>
            </a:pPr>
            <a:r>
              <a:rPr lang="zh-CN" altLang="en-US" spc="150">
                <a:solidFill>
                  <a:srgbClr val="000000">
                    <a:lumMod val="75000"/>
                    <a:lumOff val="25000"/>
                  </a:srgbClr>
                </a:solidFill>
                <a:latin typeface="Arial" panose="020B0604020202020204" pitchFamily="34" charset="0"/>
                <a:ea typeface="微软雅黑" panose="020B0503020204020204" charset="-122"/>
              </a:rPr>
              <a:t>（1）2013 年10 月25 日，国务院常务会议部署公司注册资本由实缴制改为认缴制，不再限制公司设立时股东（发起人）的首次出资比例和缴足出资的期限，1 元即可注册公司，自2014 年3 月1 日起实施。凡高校毕业生从事个体经营的，除国家限制的行业外，自工商部门批准其经营之日起，一年内免交登记费和管理类的各项行政事业性收费。</a:t>
            </a:r>
            <a:endParaRPr lang="zh-CN" altLang="en-US" spc="150">
              <a:solidFill>
                <a:srgbClr val="000000">
                  <a:lumMod val="75000"/>
                  <a:lumOff val="25000"/>
                </a:srgbClr>
              </a:solidFill>
              <a:latin typeface="Arial" panose="020B0604020202020204" pitchFamily="34" charset="0"/>
              <a:ea typeface="微软雅黑" panose="020B0503020204020204" charset="-122"/>
            </a:endParaRPr>
          </a:p>
          <a:p>
            <a:pPr marL="0" lvl="0" indent="0" algn="l">
              <a:lnSpc>
                <a:spcPct val="130000"/>
              </a:lnSpc>
              <a:spcBef>
                <a:spcPts val="0"/>
              </a:spcBef>
              <a:spcAft>
                <a:spcPts val="1000"/>
              </a:spcAft>
              <a:buSzPct val="100000"/>
            </a:pPr>
            <a:r>
              <a:rPr lang="zh-CN" altLang="en-US" spc="150">
                <a:solidFill>
                  <a:srgbClr val="000000">
                    <a:lumMod val="75000"/>
                    <a:lumOff val="25000"/>
                  </a:srgbClr>
                </a:solidFill>
                <a:latin typeface="Arial" panose="020B0604020202020204" pitchFamily="34" charset="0"/>
                <a:ea typeface="微软雅黑" panose="020B0503020204020204" charset="-122"/>
              </a:rPr>
              <a:t>（2）大学毕业生新办咨询业、信息业、技术服务业的企业或经营单位，经税务部门批准，免征企业所得税两年；新办从事交通运输、邮电通信的企业或经营单位，经税务部门批准，第一年免征企业所得税，第二年减半征收企业所得税；新办从事公用事业、商业、物资业、对外贸易业、旅游业、物流业、仓储业、居民服务业、饮食业、教育文化事业、卫生事业的企业或经营单位，经税务部门批准，免征企业所得税一年。</a:t>
            </a:r>
            <a:endParaRPr lang="zh-CN" altLang="en-US" spc="15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0"/>
    </p:custDataLst>
  </p:cSld>
  <p:clrMapOvr>
    <a:masterClrMapping/>
  </p:clrMapOvr>
  <p:transition spd="slow" advClick="0" advTm="1000">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0" y="4279899"/>
            <a:ext cx="12192000" cy="225999"/>
          </a:xfrm>
          <a:prstGeom prst="rect">
            <a:avLst/>
          </a:prstGeom>
          <a:solidFill>
            <a:srgbClr val="FFDB04"/>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2"/>
            </p:custDataLst>
          </p:nvPr>
        </p:nvSpPr>
        <p:spPr>
          <a:xfrm>
            <a:off x="0" y="1271"/>
            <a:ext cx="12192000" cy="4165600"/>
          </a:xfrm>
          <a:prstGeom prst="rect">
            <a:avLst/>
          </a:prstGeom>
          <a:solidFill>
            <a:srgbClr val="0361E7">
              <a:lumMod val="50000"/>
            </a:srgbClr>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551815" y="618490"/>
            <a:ext cx="11089005" cy="5701030"/>
          </a:xfrm>
          <a:prstGeom prst="rect">
            <a:avLst/>
          </a:prstGeom>
          <a:solidFill>
            <a:srgbClr val="FFFFFF"/>
          </a:solidFill>
          <a:ln>
            <a:solidFill>
              <a:srgbClr val="FFFFFF">
                <a:lumMod val="75000"/>
              </a:srgbClr>
            </a:solidFill>
            <a:prstDash val="dash"/>
          </a:ln>
        </p:spPr>
        <p:style>
          <a:lnRef idx="2">
            <a:srgbClr val="0361E7">
              <a:shade val="50000"/>
            </a:srgbClr>
          </a:lnRef>
          <a:fillRef idx="1">
            <a:srgbClr val="0361E7"/>
          </a:fillRef>
          <a:effectRef idx="0">
            <a:srgbClr val="0361E7"/>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5" name="直角三角形 4"/>
          <p:cNvSpPr/>
          <p:nvPr>
            <p:custDataLst>
              <p:tags r:id="rId4"/>
            </p:custDataLst>
          </p:nvPr>
        </p:nvSpPr>
        <p:spPr>
          <a:xfrm rot="10800000" flipV="1">
            <a:off x="11293475" y="6166485"/>
            <a:ext cx="898525" cy="691515"/>
          </a:xfrm>
          <a:prstGeom prst="rtTriangle">
            <a:avLst/>
          </a:prstGeom>
          <a:solidFill>
            <a:srgbClr val="FFDB04"/>
          </a:solidFill>
          <a:ln>
            <a:noFill/>
          </a:ln>
        </p:spPr>
        <p:style>
          <a:lnRef idx="2">
            <a:srgbClr val="0361E7">
              <a:shade val="50000"/>
            </a:srgbClr>
          </a:lnRef>
          <a:fillRef idx="1">
            <a:srgbClr val="0361E7"/>
          </a:fillRef>
          <a:effectRef idx="0">
            <a:srgbClr val="0361E7"/>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5"/>
            </p:custDataLst>
          </p:nvPr>
        </p:nvSpPr>
        <p:spPr>
          <a:xfrm>
            <a:off x="770890" y="777240"/>
            <a:ext cx="10650220" cy="5383530"/>
          </a:xfrm>
          <a:prstGeom prst="rect">
            <a:avLst/>
          </a:prstGeom>
        </p:spPr>
        <p:txBody>
          <a:bodyPr wrap="square" anchor="t" anchorCtr="0">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l">
              <a:lnSpc>
                <a:spcPct val="130000"/>
              </a:lnSpc>
              <a:spcBef>
                <a:spcPts val="0"/>
              </a:spcBef>
              <a:spcAft>
                <a:spcPts val="1000"/>
              </a:spcAft>
              <a:buSzPct val="100000"/>
            </a:pPr>
            <a:r>
              <a:rPr lang="zh-CN" altLang="en-US" spc="150">
                <a:solidFill>
                  <a:srgbClr val="000000">
                    <a:lumMod val="75000"/>
                    <a:lumOff val="25000"/>
                  </a:srgbClr>
                </a:solidFill>
                <a:latin typeface="Arial" panose="020B0604020202020204" pitchFamily="34" charset="0"/>
                <a:ea typeface="微软雅黑" panose="020B0503020204020204" charset="-122"/>
              </a:rPr>
              <a:t>（3）各国有商业银行、股份制银行、城市商业银行和有条件的城市信用社要为自主创业的毕业生提供小额贷款，并简化程序，提供开户和结算便利，贷款额度在2 万元左右。贷款期限最长为两年，到期确定需延长的，可申请延期一次。贷款利息按照中国人民银行公布的贷款利率确定，担保最高限额为担保基金的5倍，期限与贷款期限相同。</a:t>
            </a:r>
            <a:endParaRPr lang="zh-CN" altLang="en-US" spc="150">
              <a:solidFill>
                <a:srgbClr val="000000">
                  <a:lumMod val="75000"/>
                  <a:lumOff val="25000"/>
                </a:srgbClr>
              </a:solidFill>
              <a:latin typeface="Arial" panose="020B0604020202020204" pitchFamily="34" charset="0"/>
              <a:ea typeface="微软雅黑" panose="020B0503020204020204" charset="-122"/>
            </a:endParaRPr>
          </a:p>
          <a:p>
            <a:pPr marL="0" lvl="0" indent="0" algn="l">
              <a:lnSpc>
                <a:spcPct val="130000"/>
              </a:lnSpc>
              <a:spcBef>
                <a:spcPts val="0"/>
              </a:spcBef>
              <a:spcAft>
                <a:spcPts val="1000"/>
              </a:spcAft>
              <a:buSzPct val="100000"/>
            </a:pPr>
            <a:r>
              <a:rPr lang="zh-CN" altLang="en-US" spc="150">
                <a:solidFill>
                  <a:srgbClr val="000000">
                    <a:lumMod val="75000"/>
                    <a:lumOff val="25000"/>
                  </a:srgbClr>
                </a:solidFill>
                <a:latin typeface="Arial" panose="020B0604020202020204" pitchFamily="34" charset="0"/>
                <a:ea typeface="微软雅黑" panose="020B0503020204020204" charset="-122"/>
              </a:rPr>
              <a:t>（4）对于以从事自由职业、短期职业、个体经营等方式灵活就业的高校毕业生，其档案可由当地政府所属的人才交流中心管理，人才交流中心在工龄计算、职称评定等方面要提供一定的优惠。自主创业的毕业生户口可迁回原籍或迁到其创业所在地。各级政府要在劳动关系形式、社会保险缴纳和保险关系接续等方面提供保障。高校毕业生自主创业的，按当地有关参保政策参加基本养老保险，各级社会保险经办机构应在社会保险申报登记、缴费等方面提供方便，及时为参保人员建立个人账户，做好管理和服务工作。</a:t>
            </a:r>
            <a:endParaRPr lang="zh-CN" altLang="en-US" spc="150">
              <a:solidFill>
                <a:srgbClr val="000000">
                  <a:lumMod val="75000"/>
                  <a:lumOff val="25000"/>
                </a:srgbClr>
              </a:solidFill>
              <a:latin typeface="Arial" panose="020B0604020202020204" pitchFamily="34" charset="0"/>
              <a:ea typeface="微软雅黑" panose="020B0503020204020204" charset="-122"/>
            </a:endParaRPr>
          </a:p>
          <a:p>
            <a:pPr marL="0" lvl="0" indent="0" algn="l">
              <a:lnSpc>
                <a:spcPct val="130000"/>
              </a:lnSpc>
              <a:spcBef>
                <a:spcPts val="0"/>
              </a:spcBef>
              <a:spcAft>
                <a:spcPts val="1000"/>
              </a:spcAft>
              <a:buSzPct val="100000"/>
            </a:pPr>
            <a:r>
              <a:rPr lang="zh-CN" altLang="en-US" spc="150">
                <a:solidFill>
                  <a:srgbClr val="000000">
                    <a:lumMod val="75000"/>
                    <a:lumOff val="25000"/>
                  </a:srgbClr>
                </a:solidFill>
                <a:sym typeface="+mn-ea"/>
              </a:rPr>
              <a:t>（5）政府人事行政部门所属的人才中介服务机构，免费为自主创业毕业生保管人事档案（包括代办社保、职称、档案工资等有关手续）2年；提供免费查询人才、劳动力供求信息，免费发布招聘广告等服务；适当减免参加人才集市或人才劳务交流活动收费；优惠为创办企业的员工提供一次培训、测评服务。</a:t>
            </a:r>
            <a:endParaRPr lang="zh-CN" altLang="en-US" spc="15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0" y="1588770"/>
            <a:ext cx="12192000" cy="5269230"/>
          </a:xfrm>
          <a:prstGeom prst="rect">
            <a:avLst/>
          </a:prstGeom>
          <a:solidFill>
            <a:srgbClr val="545757"/>
          </a:solidFill>
          <a:ln>
            <a:noFill/>
          </a:ln>
        </p:spPr>
        <p:style>
          <a:lnRef idx="2">
            <a:srgbClr val="545757">
              <a:shade val="50000"/>
            </a:srgbClr>
          </a:lnRef>
          <a:fillRef idx="1">
            <a:srgbClr val="545757"/>
          </a:fillRef>
          <a:effectRef idx="0">
            <a:srgbClr val="545757"/>
          </a:effectRef>
          <a:fontRef idx="minor">
            <a:sysClr val="window" lastClr="FFFFFF"/>
          </a:fontRef>
        </p:style>
        <p:txBody>
          <a:bodyPr rtlCol="0" anchor="ctr"/>
          <a:p>
            <a:pPr algn="ctr"/>
            <a:endParaRPr lang="zh-CN" altLang="en-US"/>
          </a:p>
        </p:txBody>
      </p:sp>
      <p:sp>
        <p:nvSpPr>
          <p:cNvPr id="6" name="平行四边形 5"/>
          <p:cNvSpPr/>
          <p:nvPr>
            <p:custDataLst>
              <p:tags r:id="rId2"/>
            </p:custDataLst>
          </p:nvPr>
        </p:nvSpPr>
        <p:spPr>
          <a:xfrm>
            <a:off x="8500745" y="1588770"/>
            <a:ext cx="3691255" cy="5269230"/>
          </a:xfrm>
          <a:prstGeom prst="parallelogram">
            <a:avLst/>
          </a:prstGeom>
          <a:solidFill>
            <a:sysClr val="window" lastClr="FFFFFF">
              <a:lumMod val="95000"/>
              <a:alpha val="12000"/>
            </a:sysClr>
          </a:solidFill>
          <a:ln>
            <a:noFill/>
          </a:ln>
        </p:spPr>
        <p:style>
          <a:lnRef idx="2">
            <a:srgbClr val="545757">
              <a:shade val="50000"/>
            </a:srgbClr>
          </a:lnRef>
          <a:fillRef idx="1">
            <a:srgbClr val="545757"/>
          </a:fillRef>
          <a:effectRef idx="0">
            <a:srgbClr val="545757"/>
          </a:effectRef>
          <a:fontRef idx="minor">
            <a:sysClr val="window" lastClr="FFFFFF"/>
          </a:fontRef>
        </p:style>
        <p:txBody>
          <a:bodyPr rtlCol="0" anchor="ctr"/>
          <a:p>
            <a:pPr algn="ctr"/>
            <a:endParaRPr lang="zh-CN" altLang="en-US"/>
          </a:p>
        </p:txBody>
      </p:sp>
      <p:sp>
        <p:nvSpPr>
          <p:cNvPr id="7" name="文本框 6"/>
          <p:cNvSpPr txBox="1"/>
          <p:nvPr>
            <p:custDataLst>
              <p:tags r:id="rId3"/>
            </p:custDataLst>
          </p:nvPr>
        </p:nvSpPr>
        <p:spPr>
          <a:xfrm>
            <a:off x="837882" y="741045"/>
            <a:ext cx="10386695" cy="733425"/>
          </a:xfrm>
          <a:prstGeom prst="rect">
            <a:avLst/>
          </a:prstGeom>
          <a:noFill/>
        </p:spPr>
        <p:txBody>
          <a:bodyPr wrap="square" lIns="90170" tIns="46990" rIns="90170" bIns="46990" rtlCol="0" anchor="t">
            <a:spAutoFit/>
          </a:bodyPr>
          <a:lstStyle>
            <a:defPPr>
              <a:defRPr lang="zh-CN"/>
            </a:defPPr>
            <a:lvl1pPr fontAlgn="auto">
              <a:lnSpc>
                <a:spcPct val="130000"/>
              </a:lnSpc>
              <a:spcAft>
                <a:spcPts val="1000"/>
              </a:spcAft>
              <a:defRPr sz="1600" spc="150"/>
            </a:lvl1pPr>
          </a:lstStyle>
          <a:p>
            <a:pPr marL="0" lvl="0" indent="0" algn="ctr">
              <a:lnSpc>
                <a:spcPct val="130000"/>
              </a:lnSpc>
              <a:spcBef>
                <a:spcPts val="0"/>
              </a:spcBef>
              <a:spcAft>
                <a:spcPts val="200"/>
              </a:spcAft>
              <a:buSzPct val="100000"/>
            </a:pPr>
            <a:r>
              <a:rPr lang="zh-CN" altLang="en-US">
                <a:solidFill>
                  <a:sysClr val="windowText" lastClr="000000">
                    <a:lumMod val="75000"/>
                    <a:lumOff val="25000"/>
                  </a:sysClr>
                </a:solidFill>
                <a:latin typeface="Arial" panose="020B0604020202020204" pitchFamily="34" charset="0"/>
                <a:ea typeface="微软雅黑" panose="020B0503020204020204" charset="-122"/>
              </a:rPr>
              <a:t>对于创业者来说，优惠政策就好比是创业的助推器，能降低创业成本，提高创业的成功率。支持和鼓励新办企业、高技术企业及第三产业的优惠政策有以下几种。</a:t>
            </a:r>
            <a:endParaRPr lang="zh-CN" altLang="en-US">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4"/>
            </p:custDataLst>
          </p:nvPr>
        </p:nvSpPr>
        <p:spPr>
          <a:xfrm>
            <a:off x="748029" y="93045"/>
            <a:ext cx="10566400" cy="647700"/>
          </a:xfrm>
          <a:prstGeom prst="rect">
            <a:avLst/>
          </a:prstGeom>
          <a:noFill/>
        </p:spPr>
        <p:txBody>
          <a:bodyPr wrap="square" lIns="90170" tIns="46990" rIns="90170" bIns="46990" rtlCol="0">
            <a:spAutoFit/>
          </a:bodyPr>
          <a:lstStyle/>
          <a:p>
            <a:pPr marL="0" indent="0" algn="ctr">
              <a:lnSpc>
                <a:spcPct val="100000"/>
              </a:lnSpc>
              <a:spcBef>
                <a:spcPts val="0"/>
              </a:spcBef>
              <a:spcAft>
                <a:spcPts val="0"/>
              </a:spcAft>
              <a:buSzPct val="100000"/>
            </a:pPr>
            <a:r>
              <a:rPr lang="zh-CN" altLang="en-US" sz="3600" b="1" spc="300">
                <a:solidFill>
                  <a:sysClr val="windowText" lastClr="000000">
                    <a:lumMod val="85000"/>
                    <a:lumOff val="15000"/>
                  </a:sysClr>
                </a:solidFill>
                <a:latin typeface="Arial" panose="020B0604020202020204" pitchFamily="34" charset="0"/>
                <a:ea typeface="微软雅黑" panose="020B0503020204020204" charset="-122"/>
              </a:rPr>
              <a:t>（二）优惠政策</a:t>
            </a:r>
            <a:endParaRPr lang="zh-CN" altLang="en-US" sz="36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9" name="矩形 8"/>
          <p:cNvSpPr/>
          <p:nvPr>
            <p:custDataLst>
              <p:tags r:id="rId5"/>
            </p:custDataLst>
          </p:nvPr>
        </p:nvSpPr>
        <p:spPr>
          <a:xfrm>
            <a:off x="527685" y="1807845"/>
            <a:ext cx="11007725" cy="4831080"/>
          </a:xfrm>
          <a:prstGeom prst="rect">
            <a:avLst/>
          </a:prstGeom>
        </p:spPr>
        <p:txBody>
          <a:bodyPr wrap="square"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400050" lvl="0" indent="-400050" algn="just" fontAlgn="ctr">
              <a:lnSpc>
                <a:spcPct val="150000"/>
              </a:lnSpc>
              <a:spcBef>
                <a:spcPts val="0"/>
              </a:spcBef>
              <a:spcAft>
                <a:spcPts val="400"/>
              </a:spcAft>
              <a:buSzPct val="100000"/>
              <a:buFont typeface="+mj-ea"/>
              <a:buAutoNum type="ea1JpnChsDbPeriod"/>
            </a:pPr>
            <a:r>
              <a:rPr lang="zh-CN" altLang="en-US" sz="1600">
                <a:solidFill>
                  <a:sysClr val="window" lastClr="FFFFFF"/>
                </a:solidFill>
                <a:uFillTx/>
                <a:latin typeface="Arial" panose="020B0604020202020204" pitchFamily="34" charset="0"/>
                <a:ea typeface="微软雅黑" panose="020B0503020204020204" charset="-122"/>
              </a:rPr>
              <a:t>国务院批准的高新产业开发区内的企业，以及有关部门认定为高新技术企业的，可按减15% 的生产率征收所得税；国务院批准的高新技术主业内新办的高新技术企业，自投产年度起免征所得税2 年。</a:t>
            </a:r>
            <a:endParaRPr lang="zh-CN" altLang="en-US" sz="1600">
              <a:solidFill>
                <a:sysClr val="window" lastClr="FFFFFF"/>
              </a:solidFill>
              <a:uFillTx/>
              <a:latin typeface="Arial" panose="020B0604020202020204" pitchFamily="34" charset="0"/>
              <a:ea typeface="微软雅黑" panose="020B0503020204020204" charset="-122"/>
            </a:endParaRPr>
          </a:p>
          <a:p>
            <a:pPr marL="400050" lvl="0" indent="-400050" algn="just" fontAlgn="ctr">
              <a:lnSpc>
                <a:spcPct val="150000"/>
              </a:lnSpc>
              <a:spcBef>
                <a:spcPts val="0"/>
              </a:spcBef>
              <a:spcAft>
                <a:spcPts val="400"/>
              </a:spcAft>
              <a:buSzPct val="100000"/>
              <a:buFont typeface="+mj-ea"/>
              <a:buAutoNum type="ea1JpnChsDbPeriod"/>
            </a:pPr>
            <a:r>
              <a:rPr lang="zh-CN" altLang="en-US" sz="1600">
                <a:solidFill>
                  <a:sysClr val="window" lastClr="FFFFFF"/>
                </a:solidFill>
                <a:uFillTx/>
                <a:latin typeface="Arial" panose="020B0604020202020204" pitchFamily="34" charset="0"/>
                <a:ea typeface="微软雅黑" panose="020B0503020204020204" charset="-122"/>
              </a:rPr>
              <a:t>对新办的独立核算的从事咨询业、信息业、技术服务业的企业或经营单位，自开业之日起，第一年免征所得税，第二年减半征收所得税。</a:t>
            </a:r>
            <a:endParaRPr lang="zh-CN" altLang="en-US" sz="1600">
              <a:solidFill>
                <a:sysClr val="window" lastClr="FFFFFF"/>
              </a:solidFill>
              <a:uFillTx/>
              <a:latin typeface="Arial" panose="020B0604020202020204" pitchFamily="34" charset="0"/>
              <a:ea typeface="微软雅黑" panose="020B0503020204020204" charset="-122"/>
            </a:endParaRPr>
          </a:p>
          <a:p>
            <a:pPr marL="400050" lvl="0" indent="-400050" algn="just" fontAlgn="ctr">
              <a:lnSpc>
                <a:spcPct val="150000"/>
              </a:lnSpc>
              <a:spcBef>
                <a:spcPts val="0"/>
              </a:spcBef>
              <a:spcAft>
                <a:spcPts val="400"/>
              </a:spcAft>
              <a:buSzPct val="100000"/>
              <a:buFont typeface="+mj-ea"/>
              <a:buAutoNum type="ea1JpnChsDbPeriod"/>
            </a:pPr>
            <a:r>
              <a:rPr lang="zh-CN" altLang="en-US" sz="1600">
                <a:solidFill>
                  <a:sysClr val="window" lastClr="FFFFFF"/>
                </a:solidFill>
                <a:uFillTx/>
                <a:latin typeface="Arial" panose="020B0604020202020204" pitchFamily="34" charset="0"/>
                <a:ea typeface="微软雅黑" panose="020B0503020204020204" charset="-122"/>
              </a:rPr>
              <a:t>对新办的从事交通运输业、邮电通信业的企业，自开业之日起，第一年免征所得税，第二年减半征收所得税。</a:t>
            </a:r>
            <a:endParaRPr lang="zh-CN" altLang="en-US" sz="1600">
              <a:solidFill>
                <a:sysClr val="window" lastClr="FFFFFF"/>
              </a:solidFill>
              <a:uFillTx/>
              <a:latin typeface="Arial" panose="020B0604020202020204" pitchFamily="34" charset="0"/>
              <a:ea typeface="微软雅黑" panose="020B0503020204020204" charset="-122"/>
            </a:endParaRPr>
          </a:p>
          <a:p>
            <a:pPr marL="400050" lvl="0" indent="-400050" algn="just" fontAlgn="ctr">
              <a:lnSpc>
                <a:spcPct val="150000"/>
              </a:lnSpc>
              <a:spcBef>
                <a:spcPts val="0"/>
              </a:spcBef>
              <a:spcAft>
                <a:spcPts val="400"/>
              </a:spcAft>
              <a:buSzPct val="100000"/>
              <a:buFont typeface="+mj-ea"/>
              <a:buAutoNum type="ea1JpnChsDbPeriod"/>
            </a:pPr>
            <a:r>
              <a:rPr lang="zh-CN" altLang="en-US" sz="1600">
                <a:solidFill>
                  <a:sysClr val="window" lastClr="FFFFFF"/>
                </a:solidFill>
                <a:uFillTx/>
                <a:latin typeface="Arial" panose="020B0604020202020204" pitchFamily="34" charset="0"/>
                <a:ea typeface="微软雅黑" panose="020B0503020204020204" charset="-122"/>
              </a:rPr>
              <a:t>对新办的独立核算的从事公用事业、商业、物资业、对外贸易业、旅游业、仓储业、居民服务业，报经主管税务机关批准，可减征或者免征所得税1 年。</a:t>
            </a:r>
            <a:endParaRPr lang="zh-CN" altLang="en-US" sz="1600">
              <a:solidFill>
                <a:sysClr val="window" lastClr="FFFFFF"/>
              </a:solidFill>
              <a:uFillTx/>
              <a:latin typeface="Arial" panose="020B0604020202020204" pitchFamily="34" charset="0"/>
              <a:ea typeface="微软雅黑" panose="020B0503020204020204" charset="-122"/>
            </a:endParaRPr>
          </a:p>
          <a:p>
            <a:pPr marL="400050" lvl="0" indent="-400050" algn="just" fontAlgn="ctr">
              <a:lnSpc>
                <a:spcPct val="150000"/>
              </a:lnSpc>
              <a:spcBef>
                <a:spcPts val="0"/>
              </a:spcBef>
              <a:spcAft>
                <a:spcPts val="400"/>
              </a:spcAft>
              <a:buSzPct val="100000"/>
              <a:buFont typeface="+mj-ea"/>
              <a:buAutoNum type="ea1JpnChsDbPeriod"/>
            </a:pPr>
            <a:r>
              <a:rPr lang="zh-CN" altLang="en-US" sz="1600">
                <a:solidFill>
                  <a:sysClr val="window" lastClr="FFFFFF"/>
                </a:solidFill>
                <a:uFillTx/>
                <a:latin typeface="Arial" panose="020B0604020202020204" pitchFamily="34" charset="0"/>
                <a:ea typeface="微软雅黑" panose="020B0503020204020204" charset="-122"/>
              </a:rPr>
              <a:t>企事业单位进行技术转让以及在技术转让过程中发生的与技术转让有关的技术咨询、技术服务、技术培训的所得，年净收入在30 万元以下的，暂免征收所得税。</a:t>
            </a:r>
            <a:endParaRPr lang="zh-CN" altLang="en-US" sz="1600">
              <a:solidFill>
                <a:sysClr val="window" lastClr="FFFFFF"/>
              </a:solidFill>
              <a:uFillTx/>
              <a:latin typeface="Arial" panose="020B0604020202020204" pitchFamily="34" charset="0"/>
              <a:ea typeface="微软雅黑" panose="020B0503020204020204" charset="-122"/>
            </a:endParaRPr>
          </a:p>
          <a:p>
            <a:pPr marL="400050" lvl="0" indent="-400050" algn="just" fontAlgn="ctr">
              <a:lnSpc>
                <a:spcPct val="150000"/>
              </a:lnSpc>
              <a:spcBef>
                <a:spcPts val="0"/>
              </a:spcBef>
              <a:spcAft>
                <a:spcPts val="400"/>
              </a:spcAft>
              <a:buSzPct val="100000"/>
              <a:buFont typeface="+mj-ea"/>
              <a:buAutoNum type="ea1JpnChsDbPeriod"/>
            </a:pPr>
            <a:r>
              <a:rPr lang="zh-CN" altLang="en-US" sz="1600">
                <a:solidFill>
                  <a:sysClr val="window" lastClr="FFFFFF"/>
                </a:solidFill>
                <a:uFillTx/>
                <a:latin typeface="Arial" panose="020B0604020202020204" pitchFamily="34" charset="0"/>
                <a:ea typeface="微软雅黑" panose="020B0503020204020204" charset="-122"/>
              </a:rPr>
              <a:t>对农村及城镇为农业生产产前、产中、产后服务的企业，对其提供的技术服务或实物所取得的收入，暂免征收所得税。</a:t>
            </a:r>
            <a:endParaRPr lang="zh-CN" altLang="en-US" sz="1600">
              <a:solidFill>
                <a:sysClr val="window" lastClr="FFFFFF"/>
              </a:solidFill>
              <a:uFillTx/>
              <a:latin typeface="Arial" panose="020B0604020202020204" pitchFamily="34" charset="0"/>
              <a:ea typeface="微软雅黑" panose="020B0503020204020204" charset="-122"/>
            </a:endParaRPr>
          </a:p>
          <a:p>
            <a:pPr marL="400050" lvl="0" indent="-400050" algn="just" fontAlgn="ctr">
              <a:lnSpc>
                <a:spcPct val="150000"/>
              </a:lnSpc>
              <a:spcBef>
                <a:spcPts val="0"/>
              </a:spcBef>
              <a:spcAft>
                <a:spcPts val="400"/>
              </a:spcAft>
              <a:buSzPct val="100000"/>
              <a:buFont typeface="+mj-ea"/>
              <a:buAutoNum type="ea1JpnChsDbPeriod"/>
            </a:pPr>
            <a:r>
              <a:rPr lang="zh-CN" altLang="en-US" sz="1600">
                <a:solidFill>
                  <a:sysClr val="window" lastClr="FFFFFF"/>
                </a:solidFill>
                <a:uFillTx/>
                <a:latin typeface="Arial" panose="020B0604020202020204" pitchFamily="34" charset="0"/>
                <a:ea typeface="微软雅黑" panose="020B0503020204020204" charset="-122"/>
              </a:rPr>
              <a:t>对科研单位和大专院校服务于各行业的技术成果转让、技术培训、技术咨询、技术服务、技术承包所得的技术性服务收入，暂免征收所得税。</a:t>
            </a:r>
            <a:endParaRPr lang="zh-CN" altLang="en-US" sz="1600">
              <a:solidFill>
                <a:sysClr val="window" lastClr="FFFFFF"/>
              </a:solidFill>
              <a:uFillTx/>
              <a:latin typeface="Arial" panose="020B0604020202020204" pitchFamily="34" charset="0"/>
              <a:ea typeface="微软雅黑" panose="020B0503020204020204" charset="-122"/>
            </a:endParaRPr>
          </a:p>
        </p:txBody>
      </p:sp>
      <p:sp>
        <p:nvSpPr>
          <p:cNvPr id="12" name="任意多边形: 形状 11"/>
          <p:cNvSpPr/>
          <p:nvPr>
            <p:custDataLst>
              <p:tags r:id="rId6"/>
            </p:custDataLst>
          </p:nvPr>
        </p:nvSpPr>
        <p:spPr>
          <a:xfrm>
            <a:off x="7174230" y="1588770"/>
            <a:ext cx="1916430" cy="5269230"/>
          </a:xfrm>
          <a:custGeom>
            <a:avLst/>
            <a:gdLst>
              <a:gd name="connsiteX0" fmla="*/ 922866 w 1916288"/>
              <a:gd name="connsiteY0" fmla="*/ 0 h 3912783"/>
              <a:gd name="connsiteX1" fmla="*/ 1916288 w 1916288"/>
              <a:gd name="connsiteY1" fmla="*/ 0 h 3912783"/>
              <a:gd name="connsiteX2" fmla="*/ 993422 w 1916288"/>
              <a:gd name="connsiteY2" fmla="*/ 3912783 h 3912783"/>
              <a:gd name="connsiteX3" fmla="*/ 0 w 1916288"/>
              <a:gd name="connsiteY3" fmla="*/ 3912783 h 3912783"/>
            </a:gdLst>
            <a:ahLst/>
            <a:cxnLst>
              <a:cxn ang="0">
                <a:pos x="connsiteX0" y="connsiteY0"/>
              </a:cxn>
              <a:cxn ang="0">
                <a:pos x="connsiteX1" y="connsiteY1"/>
              </a:cxn>
              <a:cxn ang="0">
                <a:pos x="connsiteX2" y="connsiteY2"/>
              </a:cxn>
              <a:cxn ang="0">
                <a:pos x="connsiteX3" y="connsiteY3"/>
              </a:cxn>
            </a:cxnLst>
            <a:rect l="l" t="t" r="r" b="b"/>
            <a:pathLst>
              <a:path w="1916288" h="3912783">
                <a:moveTo>
                  <a:pt x="922866" y="0"/>
                </a:moveTo>
                <a:lnTo>
                  <a:pt x="1916288" y="0"/>
                </a:lnTo>
                <a:lnTo>
                  <a:pt x="993422" y="3912783"/>
                </a:lnTo>
                <a:lnTo>
                  <a:pt x="0" y="3912783"/>
                </a:lnTo>
                <a:close/>
              </a:path>
            </a:pathLst>
          </a:custGeom>
          <a:solidFill>
            <a:sysClr val="window" lastClr="FFFFFF">
              <a:lumMod val="95000"/>
              <a:alpha val="12000"/>
            </a:sysClr>
          </a:solidFill>
          <a:ln>
            <a:noFill/>
          </a:ln>
        </p:spPr>
        <p:style>
          <a:lnRef idx="2">
            <a:srgbClr val="545757">
              <a:shade val="50000"/>
            </a:srgbClr>
          </a:lnRef>
          <a:fillRef idx="1">
            <a:srgbClr val="545757"/>
          </a:fillRef>
          <a:effectRef idx="0">
            <a:srgbClr val="545757"/>
          </a:effectRef>
          <a:fontRef idx="minor">
            <a:sysClr val="window" lastClr="FFFFFF"/>
          </a:fontRef>
        </p:style>
        <p:txBody>
          <a:bodyPr rtlCol="0" anchor="ctr"/>
          <a:p>
            <a:pPr algn="ctr"/>
            <a:endParaRPr lang="zh-CN" altLang="en-US"/>
          </a:p>
        </p:txBody>
      </p:sp>
      <p:sp>
        <p:nvSpPr>
          <p:cNvPr id="13" name="斜纹 12"/>
          <p:cNvSpPr/>
          <p:nvPr>
            <p:custDataLst>
              <p:tags r:id="rId7"/>
            </p:custDataLst>
          </p:nvPr>
        </p:nvSpPr>
        <p:spPr>
          <a:xfrm>
            <a:off x="0" y="0"/>
            <a:ext cx="1095150" cy="1095150"/>
          </a:xfrm>
          <a:prstGeom prst="diagStripe">
            <a:avLst/>
          </a:prstGeom>
          <a:ln>
            <a:noFill/>
          </a:ln>
        </p:spPr>
        <p:style>
          <a:lnRef idx="2">
            <a:srgbClr val="545757">
              <a:shade val="50000"/>
            </a:srgbClr>
          </a:lnRef>
          <a:fillRef idx="1">
            <a:srgbClr val="545757"/>
          </a:fillRef>
          <a:effectRef idx="0">
            <a:srgbClr val="545757"/>
          </a:effectRef>
          <a:fontRef idx="minor">
            <a:sysClr val="window" lastClr="FFFFFF"/>
          </a:fontRef>
        </p:style>
        <p:txBody>
          <a:bodyPr rtlCol="0" anchor="ctr"/>
          <a:p>
            <a:pPr algn="ctr"/>
            <a:endParaRPr lang="zh-CN" altLang="en-US">
              <a:solidFill>
                <a:sysClr val="windowText" lastClr="000000"/>
              </a:solidFill>
            </a:endParaRPr>
          </a:p>
        </p:txBody>
      </p:sp>
    </p:spTree>
    <p:custDataLst>
      <p:tags r:id="rId8"/>
    </p:custDataLst>
  </p:cSld>
  <p:clrMapOvr>
    <a:masterClrMapping/>
  </p:clrMapOvr>
  <p:transition spd="slow" advClick="0" advTm="1000">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圆角 3"/>
          <p:cNvSpPr/>
          <p:nvPr>
            <p:custDataLst>
              <p:tags r:id="rId1"/>
            </p:custDataLst>
          </p:nvPr>
        </p:nvSpPr>
        <p:spPr>
          <a:xfrm rot="18927820">
            <a:off x="697865" y="4862830"/>
            <a:ext cx="2527300" cy="509905"/>
          </a:xfrm>
          <a:prstGeom prst="roundRect">
            <a:avLst>
              <a:gd name="adj" fmla="val 50000"/>
            </a:avLst>
          </a:prstGeom>
          <a:solidFill>
            <a:srgbClr val="788DA8">
              <a:alpha val="76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p>
        </p:txBody>
      </p:sp>
      <p:sp>
        <p:nvSpPr>
          <p:cNvPr id="3" name="矩形: 圆角 5"/>
          <p:cNvSpPr/>
          <p:nvPr>
            <p:custDataLst>
              <p:tags r:id="rId2"/>
            </p:custDataLst>
          </p:nvPr>
        </p:nvSpPr>
        <p:spPr>
          <a:xfrm rot="5112126" flipH="1">
            <a:off x="2221230" y="4415790"/>
            <a:ext cx="1043940" cy="459740"/>
          </a:xfrm>
          <a:prstGeom prst="roundRect">
            <a:avLst>
              <a:gd name="adj" fmla="val 50000"/>
            </a:avLst>
          </a:prstGeom>
          <a:solidFill>
            <a:srgbClr val="788DA8">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p>
        </p:txBody>
      </p:sp>
      <p:sp>
        <p:nvSpPr>
          <p:cNvPr id="7" name="矩形: 圆角 6"/>
          <p:cNvSpPr/>
          <p:nvPr>
            <p:custDataLst>
              <p:tags r:id="rId3"/>
            </p:custDataLst>
          </p:nvPr>
        </p:nvSpPr>
        <p:spPr>
          <a:xfrm rot="94206">
            <a:off x="1906905" y="4098290"/>
            <a:ext cx="1043940" cy="454025"/>
          </a:xfrm>
          <a:prstGeom prst="roundRect">
            <a:avLst>
              <a:gd name="adj" fmla="val 50000"/>
            </a:avLst>
          </a:prstGeom>
          <a:solidFill>
            <a:srgbClr val="788DA8">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dirty="0"/>
          </a:p>
        </p:txBody>
      </p:sp>
      <p:sp>
        <p:nvSpPr>
          <p:cNvPr id="9" name="圆: 空心 8"/>
          <p:cNvSpPr/>
          <p:nvPr>
            <p:custDataLst>
              <p:tags r:id="rId4"/>
            </p:custDataLst>
          </p:nvPr>
        </p:nvSpPr>
        <p:spPr>
          <a:xfrm rot="775609">
            <a:off x="2531745" y="4145915"/>
            <a:ext cx="374015" cy="374015"/>
          </a:xfrm>
          <a:prstGeom prst="donut">
            <a:avLst>
              <a:gd name="adj" fmla="val 12879"/>
            </a:avLst>
          </a:prstGeom>
          <a:solidFill>
            <a:srgbClr val="788DA8">
              <a:lumMod val="75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solidFill>
                <a:sysClr val="windowText" lastClr="000000"/>
              </a:solidFill>
            </a:endParaRPr>
          </a:p>
        </p:txBody>
      </p:sp>
      <p:sp>
        <p:nvSpPr>
          <p:cNvPr id="30" name="文本框 29"/>
          <p:cNvSpPr txBox="1"/>
          <p:nvPr>
            <p:custDataLst>
              <p:tags r:id="rId5"/>
            </p:custDataLst>
          </p:nvPr>
        </p:nvSpPr>
        <p:spPr>
          <a:xfrm>
            <a:off x="2515870" y="4148455"/>
            <a:ext cx="448310" cy="368300"/>
          </a:xfrm>
          <a:prstGeom prst="rect">
            <a:avLst/>
          </a:prstGeom>
          <a:noFill/>
          <a:ln>
            <a:noFill/>
          </a:ln>
        </p:spPr>
        <p:txBody>
          <a:bodyPr wrap="square" rtlCol="0">
            <a:spAutoFit/>
          </a:bodyPr>
          <a:p>
            <a:r>
              <a:rPr lang="en-US" altLang="zh-CN" dirty="0">
                <a:solidFill>
                  <a:srgbClr val="44546A"/>
                </a:solidFill>
              </a:rPr>
              <a:t>01</a:t>
            </a:r>
            <a:endParaRPr lang="zh-CN" altLang="en-US" dirty="0">
              <a:solidFill>
                <a:srgbClr val="44546A"/>
              </a:solidFill>
            </a:endParaRPr>
          </a:p>
        </p:txBody>
      </p:sp>
      <p:sp>
        <p:nvSpPr>
          <p:cNvPr id="11" name="矩形: 圆角 10"/>
          <p:cNvSpPr/>
          <p:nvPr>
            <p:custDataLst>
              <p:tags r:id="rId6"/>
            </p:custDataLst>
          </p:nvPr>
        </p:nvSpPr>
        <p:spPr>
          <a:xfrm rot="18927820">
            <a:off x="2236470" y="3945255"/>
            <a:ext cx="2527300" cy="509905"/>
          </a:xfrm>
          <a:prstGeom prst="roundRect">
            <a:avLst>
              <a:gd name="adj" fmla="val 50000"/>
            </a:avLst>
          </a:prstGeom>
          <a:solidFill>
            <a:srgbClr val="EF9253">
              <a:alpha val="76000"/>
            </a:srgbClr>
          </a:solidFill>
          <a:ln>
            <a:noFill/>
          </a:ln>
        </p:spPr>
        <p:style>
          <a:lnRef idx="2">
            <a:srgbClr val="EF9253">
              <a:shade val="50000"/>
            </a:srgbClr>
          </a:lnRef>
          <a:fillRef idx="1">
            <a:srgbClr val="EF9253"/>
          </a:fillRef>
          <a:effectRef idx="0">
            <a:srgbClr val="EF9253"/>
          </a:effectRef>
          <a:fontRef idx="minor">
            <a:sysClr val="window" lastClr="FFFFFF"/>
          </a:fontRef>
        </p:style>
        <p:txBody>
          <a:bodyPr rtlCol="0" anchor="ctr"/>
          <a:p>
            <a:pPr algn="ctr"/>
            <a:endParaRPr lang="zh-CN" altLang="en-US"/>
          </a:p>
        </p:txBody>
      </p:sp>
      <p:sp>
        <p:nvSpPr>
          <p:cNvPr id="5" name="矩形: 圆角 11"/>
          <p:cNvSpPr/>
          <p:nvPr>
            <p:custDataLst>
              <p:tags r:id="rId7"/>
            </p:custDataLst>
          </p:nvPr>
        </p:nvSpPr>
        <p:spPr>
          <a:xfrm rot="5112126" flipH="1">
            <a:off x="3759835" y="3498215"/>
            <a:ext cx="1043940" cy="459740"/>
          </a:xfrm>
          <a:prstGeom prst="roundRect">
            <a:avLst>
              <a:gd name="adj" fmla="val 50000"/>
            </a:avLst>
          </a:prstGeom>
          <a:solidFill>
            <a:srgbClr val="EF9253">
              <a:alpha val="82000"/>
            </a:srgbClr>
          </a:solidFill>
          <a:ln>
            <a:noFill/>
          </a:ln>
        </p:spPr>
        <p:style>
          <a:lnRef idx="2">
            <a:srgbClr val="EF9253">
              <a:shade val="50000"/>
            </a:srgbClr>
          </a:lnRef>
          <a:fillRef idx="1">
            <a:srgbClr val="EF9253"/>
          </a:fillRef>
          <a:effectRef idx="0">
            <a:srgbClr val="EF9253"/>
          </a:effectRef>
          <a:fontRef idx="minor">
            <a:sysClr val="window" lastClr="FFFFFF"/>
          </a:fontRef>
        </p:style>
        <p:txBody>
          <a:bodyPr rtlCol="0" anchor="ctr"/>
          <a:p>
            <a:pPr algn="ctr"/>
            <a:endParaRPr lang="zh-CN" altLang="en-US"/>
          </a:p>
        </p:txBody>
      </p:sp>
      <p:sp>
        <p:nvSpPr>
          <p:cNvPr id="13" name="矩形: 圆角 12"/>
          <p:cNvSpPr/>
          <p:nvPr>
            <p:custDataLst>
              <p:tags r:id="rId8"/>
            </p:custDataLst>
          </p:nvPr>
        </p:nvSpPr>
        <p:spPr>
          <a:xfrm rot="94206">
            <a:off x="3445510" y="3180715"/>
            <a:ext cx="1043940" cy="454025"/>
          </a:xfrm>
          <a:prstGeom prst="roundRect">
            <a:avLst>
              <a:gd name="adj" fmla="val 50000"/>
            </a:avLst>
          </a:prstGeom>
          <a:solidFill>
            <a:srgbClr val="EF9253">
              <a:alpha val="82000"/>
            </a:srgbClr>
          </a:solidFill>
          <a:ln>
            <a:noFill/>
          </a:ln>
        </p:spPr>
        <p:style>
          <a:lnRef idx="2">
            <a:srgbClr val="EF9253">
              <a:shade val="50000"/>
            </a:srgbClr>
          </a:lnRef>
          <a:fillRef idx="1">
            <a:srgbClr val="EF9253"/>
          </a:fillRef>
          <a:effectRef idx="0">
            <a:srgbClr val="EF9253"/>
          </a:effectRef>
          <a:fontRef idx="minor">
            <a:sysClr val="window" lastClr="FFFFFF"/>
          </a:fontRef>
        </p:style>
        <p:txBody>
          <a:bodyPr rtlCol="0" anchor="ctr"/>
          <a:p>
            <a:pPr algn="ctr"/>
            <a:endParaRPr lang="zh-CN" altLang="en-US" dirty="0"/>
          </a:p>
        </p:txBody>
      </p:sp>
      <p:sp>
        <p:nvSpPr>
          <p:cNvPr id="8" name="圆: 空心 25"/>
          <p:cNvSpPr/>
          <p:nvPr>
            <p:custDataLst>
              <p:tags r:id="rId9"/>
            </p:custDataLst>
          </p:nvPr>
        </p:nvSpPr>
        <p:spPr>
          <a:xfrm rot="775609">
            <a:off x="4070350" y="3234055"/>
            <a:ext cx="374015" cy="374015"/>
          </a:xfrm>
          <a:prstGeom prst="donut">
            <a:avLst>
              <a:gd name="adj" fmla="val 12879"/>
            </a:avLst>
          </a:prstGeom>
          <a:solidFill>
            <a:srgbClr val="EF9253">
              <a:lumMod val="75000"/>
            </a:srgbClr>
          </a:solidFill>
          <a:ln>
            <a:noFill/>
          </a:ln>
        </p:spPr>
        <p:style>
          <a:lnRef idx="2">
            <a:srgbClr val="EF9253">
              <a:shade val="50000"/>
            </a:srgbClr>
          </a:lnRef>
          <a:fillRef idx="1">
            <a:srgbClr val="EF9253"/>
          </a:fillRef>
          <a:effectRef idx="0">
            <a:srgbClr val="EF9253"/>
          </a:effectRef>
          <a:fontRef idx="minor">
            <a:sysClr val="window" lastClr="FFFFFF"/>
          </a:fontRef>
        </p:style>
        <p:txBody>
          <a:bodyPr rtlCol="0" anchor="ctr"/>
          <a:p>
            <a:pPr algn="ctr"/>
            <a:endParaRPr lang="zh-CN" altLang="en-US">
              <a:solidFill>
                <a:sysClr val="windowText" lastClr="000000"/>
              </a:solidFill>
            </a:endParaRPr>
          </a:p>
        </p:txBody>
      </p:sp>
      <p:sp>
        <p:nvSpPr>
          <p:cNvPr id="14" name="文本框 13"/>
          <p:cNvSpPr txBox="1"/>
          <p:nvPr>
            <p:custDataLst>
              <p:tags r:id="rId10"/>
            </p:custDataLst>
          </p:nvPr>
        </p:nvSpPr>
        <p:spPr>
          <a:xfrm>
            <a:off x="4050030" y="3223260"/>
            <a:ext cx="497205" cy="368300"/>
          </a:xfrm>
          <a:prstGeom prst="rect">
            <a:avLst/>
          </a:prstGeom>
          <a:noFill/>
          <a:ln>
            <a:noFill/>
          </a:ln>
        </p:spPr>
        <p:txBody>
          <a:bodyPr wrap="square" rtlCol="0">
            <a:spAutoFit/>
          </a:bodyPr>
          <a:p>
            <a:r>
              <a:rPr lang="en-US" altLang="zh-CN" dirty="0">
                <a:solidFill>
                  <a:srgbClr val="EF9253">
                    <a:lumMod val="75000"/>
                  </a:srgbClr>
                </a:solidFill>
              </a:rPr>
              <a:t>02</a:t>
            </a:r>
            <a:endParaRPr lang="zh-CN" altLang="en-US" dirty="0">
              <a:solidFill>
                <a:srgbClr val="EF9253">
                  <a:lumMod val="75000"/>
                </a:srgbClr>
              </a:solidFill>
            </a:endParaRPr>
          </a:p>
        </p:txBody>
      </p:sp>
      <p:sp>
        <p:nvSpPr>
          <p:cNvPr id="19" name="矩形: 圆角 14"/>
          <p:cNvSpPr/>
          <p:nvPr>
            <p:custDataLst>
              <p:tags r:id="rId11"/>
            </p:custDataLst>
          </p:nvPr>
        </p:nvSpPr>
        <p:spPr>
          <a:xfrm rot="18927820">
            <a:off x="3792220" y="3031490"/>
            <a:ext cx="2527300" cy="509905"/>
          </a:xfrm>
          <a:prstGeom prst="roundRect">
            <a:avLst>
              <a:gd name="adj" fmla="val 50000"/>
            </a:avLst>
          </a:prstGeom>
          <a:solidFill>
            <a:srgbClr val="70AD47">
              <a:alpha val="76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endParaRPr lang="zh-CN" altLang="en-US"/>
          </a:p>
        </p:txBody>
      </p:sp>
      <p:sp>
        <p:nvSpPr>
          <p:cNvPr id="20" name="矩形: 圆角 15"/>
          <p:cNvSpPr/>
          <p:nvPr>
            <p:custDataLst>
              <p:tags r:id="rId12"/>
            </p:custDataLst>
          </p:nvPr>
        </p:nvSpPr>
        <p:spPr>
          <a:xfrm rot="5112126" flipH="1">
            <a:off x="5315585" y="2584450"/>
            <a:ext cx="1043940" cy="459740"/>
          </a:xfrm>
          <a:prstGeom prst="roundRect">
            <a:avLst>
              <a:gd name="adj" fmla="val 50000"/>
            </a:avLst>
          </a:prstGeom>
          <a:solidFill>
            <a:srgbClr val="70AD47">
              <a:alpha val="82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endParaRPr lang="zh-CN" altLang="en-US"/>
          </a:p>
        </p:txBody>
      </p:sp>
      <p:sp>
        <p:nvSpPr>
          <p:cNvPr id="21" name="矩形: 圆角 16"/>
          <p:cNvSpPr/>
          <p:nvPr>
            <p:custDataLst>
              <p:tags r:id="rId13"/>
            </p:custDataLst>
          </p:nvPr>
        </p:nvSpPr>
        <p:spPr>
          <a:xfrm rot="94206">
            <a:off x="5001260" y="2266950"/>
            <a:ext cx="1043940" cy="454025"/>
          </a:xfrm>
          <a:prstGeom prst="roundRect">
            <a:avLst>
              <a:gd name="adj" fmla="val 50000"/>
            </a:avLst>
          </a:prstGeom>
          <a:solidFill>
            <a:srgbClr val="70AD47">
              <a:alpha val="82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endParaRPr lang="zh-CN" altLang="en-US" dirty="0"/>
          </a:p>
        </p:txBody>
      </p:sp>
      <p:sp>
        <p:nvSpPr>
          <p:cNvPr id="22" name="圆: 空心 26"/>
          <p:cNvSpPr/>
          <p:nvPr>
            <p:custDataLst>
              <p:tags r:id="rId14"/>
            </p:custDataLst>
          </p:nvPr>
        </p:nvSpPr>
        <p:spPr>
          <a:xfrm rot="775609">
            <a:off x="5627370" y="2319655"/>
            <a:ext cx="374015" cy="374015"/>
          </a:xfrm>
          <a:prstGeom prst="donut">
            <a:avLst>
              <a:gd name="adj" fmla="val 12879"/>
            </a:avLst>
          </a:prstGeom>
          <a:solidFill>
            <a:srgbClr val="70AD47">
              <a:lumMod val="75000"/>
            </a:srgbClr>
          </a:solidFill>
          <a:ln>
            <a:noFill/>
          </a:ln>
        </p:spPr>
        <p:style>
          <a:lnRef idx="2">
            <a:srgbClr val="70AD47">
              <a:shade val="50000"/>
            </a:srgbClr>
          </a:lnRef>
          <a:fillRef idx="1">
            <a:srgbClr val="70AD47"/>
          </a:fillRef>
          <a:effectRef idx="0">
            <a:srgbClr val="70AD47"/>
          </a:effectRef>
          <a:fontRef idx="minor">
            <a:sysClr val="window" lastClr="FFFFFF"/>
          </a:fontRef>
        </p:style>
        <p:txBody>
          <a:bodyPr rtlCol="0" anchor="ctr"/>
          <a:p>
            <a:pPr algn="ctr"/>
            <a:endParaRPr lang="zh-CN" altLang="en-US">
              <a:solidFill>
                <a:sysClr val="windowText" lastClr="000000"/>
              </a:solidFill>
            </a:endParaRPr>
          </a:p>
        </p:txBody>
      </p:sp>
      <p:sp>
        <p:nvSpPr>
          <p:cNvPr id="24" name="文本框 23"/>
          <p:cNvSpPr txBox="1"/>
          <p:nvPr>
            <p:custDataLst>
              <p:tags r:id="rId15"/>
            </p:custDataLst>
          </p:nvPr>
        </p:nvSpPr>
        <p:spPr>
          <a:xfrm>
            <a:off x="5610225" y="2309495"/>
            <a:ext cx="448310" cy="368300"/>
          </a:xfrm>
          <a:prstGeom prst="rect">
            <a:avLst/>
          </a:prstGeom>
          <a:noFill/>
          <a:ln>
            <a:noFill/>
          </a:ln>
        </p:spPr>
        <p:txBody>
          <a:bodyPr wrap="square" rtlCol="0">
            <a:spAutoFit/>
          </a:bodyPr>
          <a:p>
            <a:r>
              <a:rPr lang="en-US" altLang="zh-CN" dirty="0">
                <a:solidFill>
                  <a:srgbClr val="70AD47">
                    <a:lumMod val="75000"/>
                  </a:srgbClr>
                </a:solidFill>
              </a:rPr>
              <a:t>03</a:t>
            </a:r>
            <a:endParaRPr lang="zh-CN" altLang="en-US" dirty="0">
              <a:solidFill>
                <a:srgbClr val="70AD47">
                  <a:lumMod val="75000"/>
                </a:srgbClr>
              </a:solidFill>
            </a:endParaRPr>
          </a:p>
        </p:txBody>
      </p:sp>
      <p:sp>
        <p:nvSpPr>
          <p:cNvPr id="25" name="矩形: 圆角 18"/>
          <p:cNvSpPr/>
          <p:nvPr>
            <p:custDataLst>
              <p:tags r:id="rId16"/>
            </p:custDataLst>
          </p:nvPr>
        </p:nvSpPr>
        <p:spPr>
          <a:xfrm rot="18927820">
            <a:off x="5334000" y="2117725"/>
            <a:ext cx="2527300" cy="509905"/>
          </a:xfrm>
          <a:prstGeom prst="roundRect">
            <a:avLst>
              <a:gd name="adj" fmla="val 50000"/>
            </a:avLst>
          </a:prstGeom>
          <a:solidFill>
            <a:srgbClr val="FFC000">
              <a:alpha val="76000"/>
            </a:srgbClr>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p>
        </p:txBody>
      </p:sp>
      <p:sp>
        <p:nvSpPr>
          <p:cNvPr id="35" name="矩形: 圆角 19"/>
          <p:cNvSpPr/>
          <p:nvPr>
            <p:custDataLst>
              <p:tags r:id="rId17"/>
            </p:custDataLst>
          </p:nvPr>
        </p:nvSpPr>
        <p:spPr>
          <a:xfrm rot="5112126" flipH="1">
            <a:off x="6857365" y="1670685"/>
            <a:ext cx="1043940" cy="459740"/>
          </a:xfrm>
          <a:prstGeom prst="roundRect">
            <a:avLst>
              <a:gd name="adj" fmla="val 50000"/>
            </a:avLst>
          </a:prstGeom>
          <a:solidFill>
            <a:srgbClr val="FFC000">
              <a:alpha val="82000"/>
            </a:srgbClr>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p>
        </p:txBody>
      </p:sp>
      <p:sp>
        <p:nvSpPr>
          <p:cNvPr id="36" name="矩形: 圆角 20"/>
          <p:cNvSpPr/>
          <p:nvPr>
            <p:custDataLst>
              <p:tags r:id="rId18"/>
            </p:custDataLst>
          </p:nvPr>
        </p:nvSpPr>
        <p:spPr>
          <a:xfrm rot="94206">
            <a:off x="6543040" y="1353185"/>
            <a:ext cx="1043940" cy="454025"/>
          </a:xfrm>
          <a:prstGeom prst="roundRect">
            <a:avLst>
              <a:gd name="adj" fmla="val 50000"/>
            </a:avLst>
          </a:prstGeom>
          <a:solidFill>
            <a:srgbClr val="FFC000">
              <a:alpha val="82000"/>
            </a:srgbClr>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dirty="0"/>
          </a:p>
        </p:txBody>
      </p:sp>
      <p:sp>
        <p:nvSpPr>
          <p:cNvPr id="37" name="圆: 空心 27"/>
          <p:cNvSpPr/>
          <p:nvPr>
            <p:custDataLst>
              <p:tags r:id="rId19"/>
            </p:custDataLst>
          </p:nvPr>
        </p:nvSpPr>
        <p:spPr>
          <a:xfrm rot="775609">
            <a:off x="7172960" y="1401445"/>
            <a:ext cx="374015" cy="374015"/>
          </a:xfrm>
          <a:prstGeom prst="donut">
            <a:avLst>
              <a:gd name="adj" fmla="val 12879"/>
            </a:avLst>
          </a:prstGeom>
          <a:solidFill>
            <a:srgbClr val="FFC000">
              <a:lumMod val="75000"/>
            </a:srgbClr>
          </a:solidFill>
          <a:ln>
            <a:noFill/>
          </a:ln>
        </p:spPr>
        <p:style>
          <a:lnRef idx="2">
            <a:srgbClr val="FFC000">
              <a:shade val="50000"/>
            </a:srgbClr>
          </a:lnRef>
          <a:fillRef idx="1">
            <a:srgbClr val="FFC000"/>
          </a:fillRef>
          <a:effectRef idx="0">
            <a:srgbClr val="FFC000"/>
          </a:effectRef>
          <a:fontRef idx="minor">
            <a:sysClr val="window" lastClr="FFFFFF"/>
          </a:fontRef>
        </p:style>
        <p:txBody>
          <a:bodyPr rtlCol="0" anchor="ctr"/>
          <a:p>
            <a:pPr algn="ctr"/>
            <a:endParaRPr lang="zh-CN" altLang="en-US">
              <a:solidFill>
                <a:sysClr val="windowText" lastClr="000000"/>
              </a:solidFill>
            </a:endParaRPr>
          </a:p>
        </p:txBody>
      </p:sp>
      <p:sp>
        <p:nvSpPr>
          <p:cNvPr id="38" name="文本框 37"/>
          <p:cNvSpPr txBox="1"/>
          <p:nvPr>
            <p:custDataLst>
              <p:tags r:id="rId20"/>
            </p:custDataLst>
          </p:nvPr>
        </p:nvSpPr>
        <p:spPr>
          <a:xfrm>
            <a:off x="7155180" y="1395730"/>
            <a:ext cx="448310" cy="368300"/>
          </a:xfrm>
          <a:prstGeom prst="rect">
            <a:avLst/>
          </a:prstGeom>
          <a:noFill/>
          <a:ln>
            <a:noFill/>
          </a:ln>
        </p:spPr>
        <p:txBody>
          <a:bodyPr wrap="square" rtlCol="0">
            <a:spAutoFit/>
          </a:bodyPr>
          <a:p>
            <a:r>
              <a:rPr lang="en-US" altLang="zh-CN" dirty="0">
                <a:solidFill>
                  <a:srgbClr val="FFC000">
                    <a:lumMod val="75000"/>
                  </a:srgbClr>
                </a:solidFill>
              </a:rPr>
              <a:t>04</a:t>
            </a:r>
            <a:endParaRPr lang="zh-CN" altLang="en-US" dirty="0">
              <a:solidFill>
                <a:srgbClr val="FFC000">
                  <a:lumMod val="75000"/>
                </a:srgbClr>
              </a:solidFill>
            </a:endParaRPr>
          </a:p>
        </p:txBody>
      </p:sp>
      <p:sp>
        <p:nvSpPr>
          <p:cNvPr id="39" name="文本框 38"/>
          <p:cNvSpPr txBox="1"/>
          <p:nvPr>
            <p:custDataLst>
              <p:tags r:id="rId21"/>
            </p:custDataLst>
          </p:nvPr>
        </p:nvSpPr>
        <p:spPr>
          <a:xfrm>
            <a:off x="2827020" y="5531485"/>
            <a:ext cx="5050155" cy="783590"/>
          </a:xfrm>
          <a:prstGeom prst="rect">
            <a:avLst/>
          </a:prstGeom>
          <a:noFill/>
        </p:spPr>
        <p:txBody>
          <a:bodyPr wrap="square" rtlCol="0">
            <a:spAutoFit/>
          </a:bodyPr>
          <a:p>
            <a:pPr>
              <a:lnSpc>
                <a:spcPct val="125000"/>
              </a:lnSpc>
              <a:spcBef>
                <a:spcPts val="0"/>
              </a:spcBef>
              <a:spcAft>
                <a:spcPts val="0"/>
              </a:spcAft>
            </a:pPr>
            <a:r>
              <a:rPr lang="zh-CN" altLang="en-US" dirty="0">
                <a:latin typeface="Microsoft YaHei Regular" panose="020B0503020204020204" charset="-122"/>
                <a:ea typeface="Microsoft YaHei Regular" panose="020B0503020204020204" charset="-122"/>
                <a:cs typeface="Microsoft YaHei Regular" panose="020B0503020204020204" charset="-122"/>
              </a:rPr>
              <a:t>（1）《中华人民共和国公司登记管理条例》，多在申请办理营业执照时使用。</a:t>
            </a:r>
            <a:endParaRPr lang="zh-CN" altLang="en-US"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40" name="文本框 39"/>
          <p:cNvSpPr txBox="1"/>
          <p:nvPr>
            <p:custDataLst>
              <p:tags r:id="rId22"/>
            </p:custDataLst>
          </p:nvPr>
        </p:nvSpPr>
        <p:spPr>
          <a:xfrm>
            <a:off x="4376420" y="4278630"/>
            <a:ext cx="5144770" cy="1129665"/>
          </a:xfrm>
          <a:prstGeom prst="rect">
            <a:avLst/>
          </a:prstGeom>
          <a:noFill/>
        </p:spPr>
        <p:txBody>
          <a:bodyPr wrap="square" rtlCol="0">
            <a:spAutoFit/>
          </a:bodyPr>
          <a:p>
            <a:pPr>
              <a:lnSpc>
                <a:spcPct val="125000"/>
              </a:lnSpc>
              <a:spcBef>
                <a:spcPts val="0"/>
              </a:spcBef>
              <a:spcAft>
                <a:spcPts val="0"/>
              </a:spcAft>
            </a:pPr>
            <a:r>
              <a:rPr lang="zh-CN" altLang="en-US" dirty="0">
                <a:latin typeface="Microsoft YaHei Regular" panose="020B0503020204020204" charset="-122"/>
                <a:ea typeface="Microsoft YaHei Regular" panose="020B0503020204020204" charset="-122"/>
                <a:cs typeface="Microsoft YaHei Regular" panose="020B0503020204020204" charset="-122"/>
              </a:rPr>
              <a:t>（2）《中华人民共和国企业法人登记管理条例》，多在申请办理营业执照时使用，可重点掌握开业注册登记收费标准。</a:t>
            </a:r>
            <a:endParaRPr lang="zh-CN" altLang="en-US"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41" name="文本框 40"/>
          <p:cNvSpPr txBox="1"/>
          <p:nvPr>
            <p:custDataLst>
              <p:tags r:id="rId23"/>
            </p:custDataLst>
          </p:nvPr>
        </p:nvSpPr>
        <p:spPr>
          <a:xfrm>
            <a:off x="6025515" y="3371850"/>
            <a:ext cx="4613910" cy="783590"/>
          </a:xfrm>
          <a:prstGeom prst="rect">
            <a:avLst/>
          </a:prstGeom>
          <a:noFill/>
        </p:spPr>
        <p:txBody>
          <a:bodyPr wrap="square" rtlCol="0">
            <a:spAutoFit/>
          </a:bodyPr>
          <a:p>
            <a:pPr>
              <a:lnSpc>
                <a:spcPct val="125000"/>
              </a:lnSpc>
              <a:spcBef>
                <a:spcPts val="0"/>
              </a:spcBef>
              <a:spcAft>
                <a:spcPts val="0"/>
              </a:spcAft>
            </a:pPr>
            <a:r>
              <a:rPr lang="zh-CN" altLang="en-US" dirty="0">
                <a:latin typeface="Microsoft YaHei Regular" panose="020B0503020204020204" charset="-122"/>
                <a:ea typeface="Microsoft YaHei Regular" panose="020B0503020204020204" charset="-122"/>
                <a:cs typeface="Microsoft YaHei Regular" panose="020B0503020204020204" charset="-122"/>
              </a:rPr>
              <a:t>（3）《中华人民共和国企业名称登记管理规定》，多在申请办理营业执照前使用。</a:t>
            </a:r>
            <a:endParaRPr lang="zh-CN" altLang="en-US"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42" name="文本框 41"/>
          <p:cNvSpPr txBox="1"/>
          <p:nvPr>
            <p:custDataLst>
              <p:tags r:id="rId24"/>
            </p:custDataLst>
          </p:nvPr>
        </p:nvSpPr>
        <p:spPr>
          <a:xfrm>
            <a:off x="7430135" y="2465070"/>
            <a:ext cx="4068445" cy="783590"/>
          </a:xfrm>
          <a:prstGeom prst="rect">
            <a:avLst/>
          </a:prstGeom>
          <a:noFill/>
        </p:spPr>
        <p:txBody>
          <a:bodyPr wrap="square" rtlCol="0">
            <a:spAutoFit/>
          </a:bodyPr>
          <a:p>
            <a:pPr>
              <a:lnSpc>
                <a:spcPct val="125000"/>
              </a:lnSpc>
              <a:spcBef>
                <a:spcPts val="0"/>
              </a:spcBef>
              <a:spcAft>
                <a:spcPts val="0"/>
              </a:spcAft>
            </a:pPr>
            <a:r>
              <a:rPr lang="zh-CN" altLang="en-US" dirty="0">
                <a:latin typeface="Microsoft YaHei Regular" panose="020B0503020204020204" charset="-122"/>
                <a:ea typeface="Microsoft YaHei Regular" panose="020B0503020204020204" charset="-122"/>
                <a:cs typeface="Microsoft YaHei Regular" panose="020B0503020204020204" charset="-122"/>
              </a:rPr>
              <a:t>（4）《税务登记管理办法》，对开办税务登记及变更等有明确规定。</a:t>
            </a:r>
            <a:endParaRPr lang="zh-CN" altLang="en-US"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43" name="矩形: 圆角 40"/>
          <p:cNvSpPr/>
          <p:nvPr>
            <p:custDataLst>
              <p:tags r:id="rId25"/>
            </p:custDataLst>
          </p:nvPr>
        </p:nvSpPr>
        <p:spPr>
          <a:xfrm rot="2597225" flipH="1">
            <a:off x="2605820" y="5623694"/>
            <a:ext cx="201675" cy="88807"/>
          </a:xfrm>
          <a:prstGeom prst="roundRect">
            <a:avLst>
              <a:gd name="adj" fmla="val 50000"/>
            </a:avLst>
          </a:prstGeom>
          <a:solidFill>
            <a:srgbClr val="788DA8">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p>
        </p:txBody>
      </p:sp>
      <p:sp>
        <p:nvSpPr>
          <p:cNvPr id="44" name="矩形: 圆角 41"/>
          <p:cNvSpPr/>
          <p:nvPr>
            <p:custDataLst>
              <p:tags r:id="rId26"/>
            </p:custDataLst>
          </p:nvPr>
        </p:nvSpPr>
        <p:spPr>
          <a:xfrm rot="19179305">
            <a:off x="2603464" y="5710839"/>
            <a:ext cx="201674" cy="87756"/>
          </a:xfrm>
          <a:prstGeom prst="roundRect">
            <a:avLst>
              <a:gd name="adj" fmla="val 50000"/>
            </a:avLst>
          </a:prstGeom>
          <a:solidFill>
            <a:srgbClr val="788DA8">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dirty="0"/>
          </a:p>
        </p:txBody>
      </p:sp>
      <p:sp>
        <p:nvSpPr>
          <p:cNvPr id="45" name="矩形: 圆角 43"/>
          <p:cNvSpPr/>
          <p:nvPr>
            <p:custDataLst>
              <p:tags r:id="rId27"/>
            </p:custDataLst>
          </p:nvPr>
        </p:nvSpPr>
        <p:spPr>
          <a:xfrm rot="2597225" flipH="1">
            <a:off x="4147724" y="4647887"/>
            <a:ext cx="201675" cy="88807"/>
          </a:xfrm>
          <a:prstGeom prst="roundRect">
            <a:avLst>
              <a:gd name="adj" fmla="val 50000"/>
            </a:avLst>
          </a:prstGeom>
          <a:solidFill>
            <a:srgbClr val="EF9253">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p>
        </p:txBody>
      </p:sp>
      <p:sp>
        <p:nvSpPr>
          <p:cNvPr id="46" name="矩形: 圆角 44"/>
          <p:cNvSpPr/>
          <p:nvPr>
            <p:custDataLst>
              <p:tags r:id="rId28"/>
            </p:custDataLst>
          </p:nvPr>
        </p:nvSpPr>
        <p:spPr>
          <a:xfrm rot="19179305">
            <a:off x="4145368" y="4735032"/>
            <a:ext cx="201674" cy="87756"/>
          </a:xfrm>
          <a:prstGeom prst="roundRect">
            <a:avLst>
              <a:gd name="adj" fmla="val 50000"/>
            </a:avLst>
          </a:prstGeom>
          <a:solidFill>
            <a:srgbClr val="EF9253">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dirty="0"/>
          </a:p>
        </p:txBody>
      </p:sp>
      <p:sp>
        <p:nvSpPr>
          <p:cNvPr id="47" name="矩形: 圆角 45"/>
          <p:cNvSpPr/>
          <p:nvPr>
            <p:custDataLst>
              <p:tags r:id="rId29"/>
            </p:custDataLst>
          </p:nvPr>
        </p:nvSpPr>
        <p:spPr>
          <a:xfrm rot="2597225" flipH="1">
            <a:off x="5785839" y="3664523"/>
            <a:ext cx="201675" cy="88807"/>
          </a:xfrm>
          <a:prstGeom prst="roundRect">
            <a:avLst>
              <a:gd name="adj" fmla="val 50000"/>
            </a:avLst>
          </a:prstGeom>
          <a:solidFill>
            <a:srgbClr val="70AD47">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p>
        </p:txBody>
      </p:sp>
      <p:sp>
        <p:nvSpPr>
          <p:cNvPr id="48" name="矩形: 圆角 46"/>
          <p:cNvSpPr/>
          <p:nvPr>
            <p:custDataLst>
              <p:tags r:id="rId30"/>
            </p:custDataLst>
          </p:nvPr>
        </p:nvSpPr>
        <p:spPr>
          <a:xfrm rot="19179305">
            <a:off x="5783483" y="3751668"/>
            <a:ext cx="201674" cy="87756"/>
          </a:xfrm>
          <a:prstGeom prst="roundRect">
            <a:avLst>
              <a:gd name="adj" fmla="val 50000"/>
            </a:avLst>
          </a:prstGeom>
          <a:solidFill>
            <a:srgbClr val="70AD47">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dirty="0"/>
          </a:p>
        </p:txBody>
      </p:sp>
      <p:sp>
        <p:nvSpPr>
          <p:cNvPr id="49" name="矩形: 圆角 47"/>
          <p:cNvSpPr/>
          <p:nvPr>
            <p:custDataLst>
              <p:tags r:id="rId31"/>
            </p:custDataLst>
          </p:nvPr>
        </p:nvSpPr>
        <p:spPr>
          <a:xfrm rot="2597225" flipH="1">
            <a:off x="7219466" y="2587456"/>
            <a:ext cx="201675" cy="88807"/>
          </a:xfrm>
          <a:prstGeom prst="roundRect">
            <a:avLst>
              <a:gd name="adj" fmla="val 50000"/>
            </a:avLst>
          </a:prstGeom>
          <a:solidFill>
            <a:srgbClr val="FFC000">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a:p>
        </p:txBody>
      </p:sp>
      <p:sp>
        <p:nvSpPr>
          <p:cNvPr id="50" name="矩形: 圆角 48"/>
          <p:cNvSpPr/>
          <p:nvPr>
            <p:custDataLst>
              <p:tags r:id="rId32"/>
            </p:custDataLst>
          </p:nvPr>
        </p:nvSpPr>
        <p:spPr>
          <a:xfrm rot="19179305">
            <a:off x="7217110" y="2674601"/>
            <a:ext cx="201674" cy="87756"/>
          </a:xfrm>
          <a:prstGeom prst="roundRect">
            <a:avLst>
              <a:gd name="adj" fmla="val 50000"/>
            </a:avLst>
          </a:prstGeom>
          <a:solidFill>
            <a:srgbClr val="FFC000">
              <a:alpha val="82000"/>
            </a:srgbClr>
          </a:solidFill>
          <a:ln>
            <a:noFill/>
          </a:ln>
        </p:spPr>
        <p:style>
          <a:lnRef idx="2">
            <a:srgbClr val="788DA8">
              <a:shade val="50000"/>
            </a:srgbClr>
          </a:lnRef>
          <a:fillRef idx="1">
            <a:srgbClr val="788DA8"/>
          </a:fillRef>
          <a:effectRef idx="0">
            <a:srgbClr val="788DA8"/>
          </a:effectRef>
          <a:fontRef idx="minor">
            <a:sysClr val="window" lastClr="FFFFFF"/>
          </a:fontRef>
        </p:style>
        <p:txBody>
          <a:bodyPr rtlCol="0" anchor="ctr"/>
          <a:p>
            <a:pPr algn="ctr"/>
            <a:endParaRPr lang="zh-CN" altLang="en-US" dirty="0"/>
          </a:p>
        </p:txBody>
      </p:sp>
      <p:sp>
        <p:nvSpPr>
          <p:cNvPr id="51" name="文本框 50"/>
          <p:cNvSpPr txBox="1"/>
          <p:nvPr>
            <p:custDataLst>
              <p:tags r:id="rId33"/>
            </p:custDataLst>
          </p:nvPr>
        </p:nvSpPr>
        <p:spPr>
          <a:xfrm>
            <a:off x="649605" y="616585"/>
            <a:ext cx="5967095" cy="647700"/>
          </a:xfrm>
          <a:prstGeom prst="rect">
            <a:avLst/>
          </a:prstGeom>
          <a:noFill/>
        </p:spPr>
        <p:txBody>
          <a:bodyPr wrap="square" lIns="90170" tIns="46990" rIns="90170" bIns="46990" rtlCol="0">
            <a:spAutoFit/>
          </a:bodyPr>
          <a:p>
            <a:pPr marL="0" indent="0" algn="l">
              <a:lnSpc>
                <a:spcPct val="100000"/>
              </a:lnSpc>
              <a:spcBef>
                <a:spcPts val="0"/>
              </a:spcBef>
              <a:spcAft>
                <a:spcPts val="0"/>
              </a:spcAft>
              <a:buSzPct val="100000"/>
            </a:pPr>
            <a:r>
              <a:rPr lang="zh-CN" altLang="en-US" sz="3600" b="1" spc="300">
                <a:solidFill>
                  <a:sysClr val="windowText" lastClr="000000">
                    <a:lumMod val="85000"/>
                    <a:lumOff val="15000"/>
                  </a:sysClr>
                </a:solidFill>
                <a:latin typeface="Arial" panose="020B0604020202020204" pitchFamily="34" charset="0"/>
                <a:ea typeface="微软雅黑" panose="020B0503020204020204" charset="-122"/>
              </a:rPr>
              <a:t>（三）办事指南</a:t>
            </a:r>
            <a:endParaRPr lang="zh-CN" altLang="en-US" sz="36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2" name="文本框 51"/>
          <p:cNvSpPr txBox="1"/>
          <p:nvPr>
            <p:custDataLst>
              <p:tags r:id="rId34"/>
            </p:custDataLst>
          </p:nvPr>
        </p:nvSpPr>
        <p:spPr>
          <a:xfrm>
            <a:off x="868680" y="1399540"/>
            <a:ext cx="4632960" cy="398145"/>
          </a:xfrm>
          <a:prstGeom prst="rect">
            <a:avLst/>
          </a:prstGeom>
          <a:noFill/>
        </p:spPr>
        <p:txBody>
          <a:bodyPr wrap="square" lIns="90170" tIns="46990" rIns="90170" bIns="46990" rtlCol="0" anchor="t">
            <a:spAutoFit/>
          </a:bodyPr>
          <a:lstStyle>
            <a:defPPr>
              <a:defRPr lang="zh-CN"/>
            </a:defPPr>
            <a:lvl1pPr fontAlgn="auto">
              <a:lnSpc>
                <a:spcPct val="130000"/>
              </a:lnSpc>
              <a:spcAft>
                <a:spcPts val="1000"/>
              </a:spcAft>
              <a:defRPr sz="1600" spc="150"/>
            </a:lvl1pPr>
          </a:lstStyle>
          <a:p>
            <a:pPr marL="0" lvl="0" indent="0" algn="l">
              <a:lnSpc>
                <a:spcPct val="110000"/>
              </a:lnSpc>
              <a:spcBef>
                <a:spcPts val="0"/>
              </a:spcBef>
              <a:spcAft>
                <a:spcPts val="200"/>
              </a:spcAft>
              <a:buSzPct val="100000"/>
            </a:pPr>
            <a:r>
              <a:rPr lang="zh-CN" altLang="en-US" sz="1800">
                <a:solidFill>
                  <a:sysClr val="windowText" lastClr="000000">
                    <a:lumMod val="75000"/>
                    <a:lumOff val="25000"/>
                  </a:sysClr>
                </a:solidFill>
                <a:latin typeface="Arial" panose="020B0604020202020204" pitchFamily="34" charset="0"/>
                <a:ea typeface="微软雅黑" panose="020B0503020204020204" charset="-122"/>
              </a:rPr>
              <a:t>与创办企业相关的有关条例和规章如下。</a:t>
            </a:r>
            <a:endParaRPr lang="zh-CN" altLang="en-US" sz="1800">
              <a:solidFill>
                <a:sysClr val="windowText" lastClr="000000">
                  <a:lumMod val="75000"/>
                  <a:lumOff val="25000"/>
                </a:sysClr>
              </a:solidFill>
              <a:latin typeface="Arial" panose="020B0604020202020204" pitchFamily="34" charset="0"/>
              <a:ea typeface="微软雅黑" panose="020B0503020204020204" charset="-122"/>
            </a:endParaRPr>
          </a:p>
        </p:txBody>
      </p:sp>
    </p:spTree>
    <p:custDataLst>
      <p:tags r:id="rId3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1" name="Rectangle 67"/>
          <p:cNvSpPr>
            <a:spLocks noChangeArrowheads="1"/>
          </p:cNvSpPr>
          <p:nvPr/>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sp>
        <p:nvSpPr>
          <p:cNvPr id="12" name="文本框 11"/>
          <p:cNvSpPr txBox="1"/>
          <p:nvPr/>
        </p:nvSpPr>
        <p:spPr>
          <a:xfrm>
            <a:off x="526834" y="1217184"/>
            <a:ext cx="5070892" cy="92333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7996"/>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8554"/>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47297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bg1"/>
                </a:solidFill>
                <a:latin typeface="Noto Sans S Chinese Bold" panose="020B0800000000000000" pitchFamily="34" charset="-122"/>
                <a:ea typeface="Noto Sans S Chinese Bold" panose="020B0800000000000000" pitchFamily="34" charset="-122"/>
              </a:rPr>
              <a:t>Far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away, behind the word mountains, far from the countries Vokalia and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ConsonantiaFar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far away, behind the word mountains</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6999"/>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姓名：</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MOUMOU</a:t>
            </a:r>
            <a:endParaRPr lang="zh-CN" altLang="en-US" sz="1200" spc="300" dirty="0">
              <a:solidFill>
                <a:srgbClr val="2485BC"/>
              </a:solidFill>
              <a:latin typeface="Noto Sans S Chinese Bold" panose="020B0800000000000000" pitchFamily="34" charset="-122"/>
              <a:ea typeface="Noto Sans S Chinese Bold" panose="020B0800000000000000" pitchFamily="34" charset="-122"/>
            </a:endParaRPr>
          </a:p>
        </p:txBody>
      </p:sp>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anim calcmode="lin" valueType="num">
                                      <p:cBhvr>
                                        <p:cTn id="16" dur="500" fill="hold"/>
                                        <p:tgtEl>
                                          <p:spTgt spid="27"/>
                                        </p:tgtEl>
                                        <p:attrNameLst>
                                          <p:attrName>ppt_x</p:attrName>
                                        </p:attrNameLst>
                                      </p:cBhvr>
                                      <p:tavLst>
                                        <p:tav tm="0">
                                          <p:val>
                                            <p:strVal val="#ppt_x"/>
                                          </p:val>
                                        </p:tav>
                                        <p:tav tm="100000">
                                          <p:val>
                                            <p:strVal val="#ppt_x"/>
                                          </p:val>
                                        </p:tav>
                                      </p:tavLst>
                                    </p:anim>
                                    <p:anim calcmode="lin" valueType="num">
                                      <p:cBhvr>
                                        <p:cTn id="17" dur="500" fill="hold"/>
                                        <p:tgtEl>
                                          <p:spTgt spid="2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45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9" grpId="0"/>
      <p:bldP spid="20" grpId="0"/>
      <p:bldP spid="21" grpId="0"/>
      <p:bldP spid="25" grpId="0" animBg="1"/>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0" y="0"/>
            <a:ext cx="12192000" cy="1022865"/>
          </a:xfrm>
          <a:prstGeom prst="rect">
            <a:avLst/>
          </a:prstGeom>
          <a:solidFill>
            <a:srgbClr val="00B39F"/>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defPPr>
              <a:defRPr lang="zh-CN"/>
            </a:defPPr>
            <a:lvl1pPr algn="ct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vl6pPr>
              <a:defRPr>
                <a:solidFill>
                  <a:srgbClr val="000000"/>
                </a:solidFill>
              </a:defRPr>
            </a:lvl6pPr>
            <a:lvl7pPr>
              <a:defRPr>
                <a:solidFill>
                  <a:srgbClr val="000000"/>
                </a:solidFill>
              </a:defRPr>
            </a:lvl7pPr>
            <a:lvl8pPr>
              <a:defRPr>
                <a:solidFill>
                  <a:srgbClr val="000000"/>
                </a:solidFill>
              </a:defRPr>
            </a:lvl8pPr>
            <a:lvl9pPr>
              <a:defRPr>
                <a:solidFill>
                  <a:srgbClr val="000000"/>
                </a:solidFill>
              </a:defRPr>
            </a:lvl9pPr>
          </a:lstStyle>
          <a:p>
            <a:endParaRPr lang="zh-CN" altLang="en-US"/>
          </a:p>
        </p:txBody>
      </p:sp>
      <p:sp>
        <p:nvSpPr>
          <p:cNvPr id="47" name="Freeform 5"/>
          <p:cNvSpPr/>
          <p:nvPr>
            <p:custDataLst>
              <p:tags r:id="rId2"/>
            </p:custDataLst>
          </p:nvPr>
        </p:nvSpPr>
        <p:spPr bwMode="auto">
          <a:xfrm>
            <a:off x="793856" y="539487"/>
            <a:ext cx="101904" cy="52679"/>
          </a:xfrm>
          <a:custGeom>
            <a:avLst/>
            <a:gdLst>
              <a:gd name="T0" fmla="*/ 0 w 149"/>
              <a:gd name="T1" fmla="*/ 77 h 77"/>
              <a:gd name="T2" fmla="*/ 81 w 149"/>
              <a:gd name="T3" fmla="*/ 70 h 77"/>
              <a:gd name="T4" fmla="*/ 117 w 149"/>
              <a:gd name="T5" fmla="*/ 50 h 77"/>
              <a:gd name="T6" fmla="*/ 149 w 149"/>
              <a:gd name="T7" fmla="*/ 15 h 77"/>
              <a:gd name="T8" fmla="*/ 121 w 149"/>
              <a:gd name="T9" fmla="*/ 16 h 77"/>
              <a:gd name="T10" fmla="*/ 86 w 149"/>
              <a:gd name="T11" fmla="*/ 41 h 77"/>
              <a:gd name="T12" fmla="*/ 50 w 149"/>
              <a:gd name="T13" fmla="*/ 44 h 77"/>
              <a:gd name="T14" fmla="*/ 65 w 149"/>
              <a:gd name="T15" fmla="*/ 25 h 77"/>
              <a:gd name="T16" fmla="*/ 1 w 149"/>
              <a:gd name="T17" fmla="*/ 54 h 77"/>
              <a:gd name="T18" fmla="*/ 0 w 149"/>
              <a:gd name="T1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77">
                <a:moveTo>
                  <a:pt x="0" y="77"/>
                </a:moveTo>
                <a:cubicBezTo>
                  <a:pt x="81" y="70"/>
                  <a:pt x="81" y="70"/>
                  <a:pt x="81" y="70"/>
                </a:cubicBezTo>
                <a:cubicBezTo>
                  <a:pt x="81" y="70"/>
                  <a:pt x="103" y="68"/>
                  <a:pt x="117" y="50"/>
                </a:cubicBezTo>
                <a:cubicBezTo>
                  <a:pt x="131" y="32"/>
                  <a:pt x="149" y="18"/>
                  <a:pt x="149" y="15"/>
                </a:cubicBezTo>
                <a:cubicBezTo>
                  <a:pt x="149" y="11"/>
                  <a:pt x="145" y="0"/>
                  <a:pt x="121" y="16"/>
                </a:cubicBezTo>
                <a:cubicBezTo>
                  <a:pt x="98" y="32"/>
                  <a:pt x="86" y="41"/>
                  <a:pt x="86" y="41"/>
                </a:cubicBezTo>
                <a:cubicBezTo>
                  <a:pt x="50" y="44"/>
                  <a:pt x="50" y="44"/>
                  <a:pt x="50" y="44"/>
                </a:cubicBezTo>
                <a:cubicBezTo>
                  <a:pt x="50" y="44"/>
                  <a:pt x="71" y="38"/>
                  <a:pt x="65" y="25"/>
                </a:cubicBezTo>
                <a:cubicBezTo>
                  <a:pt x="60" y="12"/>
                  <a:pt x="23" y="50"/>
                  <a:pt x="1" y="54"/>
                </a:cubicBezTo>
                <a:lnTo>
                  <a:pt x="0" y="77"/>
                </a:ln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8" name="Freeform 6"/>
          <p:cNvSpPr/>
          <p:nvPr>
            <p:custDataLst>
              <p:tags r:id="rId3"/>
            </p:custDataLst>
          </p:nvPr>
        </p:nvSpPr>
        <p:spPr bwMode="auto">
          <a:xfrm>
            <a:off x="793856" y="566834"/>
            <a:ext cx="19863" cy="25332"/>
          </a:xfrm>
          <a:custGeom>
            <a:avLst/>
            <a:gdLst>
              <a:gd name="T0" fmla="*/ 29 w 29"/>
              <a:gd name="T1" fmla="*/ 0 h 37"/>
              <a:gd name="T2" fmla="*/ 1 w 29"/>
              <a:gd name="T3" fmla="*/ 14 h 37"/>
              <a:gd name="T4" fmla="*/ 0 w 29"/>
              <a:gd name="T5" fmla="*/ 37 h 37"/>
              <a:gd name="T6" fmla="*/ 26 w 29"/>
              <a:gd name="T7" fmla="*/ 35 h 37"/>
              <a:gd name="T8" fmla="*/ 29 w 29"/>
              <a:gd name="T9" fmla="*/ 0 h 37"/>
            </a:gdLst>
            <a:ahLst/>
            <a:cxnLst>
              <a:cxn ang="0">
                <a:pos x="T0" y="T1"/>
              </a:cxn>
              <a:cxn ang="0">
                <a:pos x="T2" y="T3"/>
              </a:cxn>
              <a:cxn ang="0">
                <a:pos x="T4" y="T5"/>
              </a:cxn>
              <a:cxn ang="0">
                <a:pos x="T6" y="T7"/>
              </a:cxn>
              <a:cxn ang="0">
                <a:pos x="T8" y="T9"/>
              </a:cxn>
            </a:cxnLst>
            <a:rect l="0" t="0" r="r" b="b"/>
            <a:pathLst>
              <a:path w="29" h="37">
                <a:moveTo>
                  <a:pt x="29" y="0"/>
                </a:moveTo>
                <a:cubicBezTo>
                  <a:pt x="19" y="6"/>
                  <a:pt x="9" y="13"/>
                  <a:pt x="1" y="14"/>
                </a:cubicBezTo>
                <a:cubicBezTo>
                  <a:pt x="0" y="37"/>
                  <a:pt x="0" y="37"/>
                  <a:pt x="0" y="37"/>
                </a:cubicBezTo>
                <a:cubicBezTo>
                  <a:pt x="26" y="35"/>
                  <a:pt x="26" y="35"/>
                  <a:pt x="26" y="35"/>
                </a:cubicBezTo>
                <a:cubicBezTo>
                  <a:pt x="26" y="23"/>
                  <a:pt x="29" y="12"/>
                  <a:pt x="29" y="0"/>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9" name="Freeform 7"/>
          <p:cNvSpPr/>
          <p:nvPr>
            <p:custDataLst>
              <p:tags r:id="rId4"/>
            </p:custDataLst>
          </p:nvPr>
        </p:nvSpPr>
        <p:spPr bwMode="auto">
          <a:xfrm>
            <a:off x="820627" y="544381"/>
            <a:ext cx="72254" cy="32817"/>
          </a:xfrm>
          <a:custGeom>
            <a:avLst/>
            <a:gdLst>
              <a:gd name="T0" fmla="*/ 47 w 106"/>
              <a:gd name="T1" fmla="*/ 34 h 48"/>
              <a:gd name="T2" fmla="*/ 11 w 106"/>
              <a:gd name="T3" fmla="*/ 37 h 48"/>
              <a:gd name="T4" fmla="*/ 26 w 106"/>
              <a:gd name="T5" fmla="*/ 18 h 48"/>
              <a:gd name="T6" fmla="*/ 25 w 106"/>
              <a:gd name="T7" fmla="*/ 17 h 48"/>
              <a:gd name="T8" fmla="*/ 0 w 106"/>
              <a:gd name="T9" fmla="*/ 36 h 48"/>
              <a:gd name="T10" fmla="*/ 0 w 106"/>
              <a:gd name="T11" fmla="*/ 39 h 48"/>
              <a:gd name="T12" fmla="*/ 2 w 106"/>
              <a:gd name="T13" fmla="*/ 41 h 48"/>
              <a:gd name="T14" fmla="*/ 7 w 106"/>
              <a:gd name="T15" fmla="*/ 48 h 48"/>
              <a:gd name="T16" fmla="*/ 67 w 106"/>
              <a:gd name="T17" fmla="*/ 35 h 48"/>
              <a:gd name="T18" fmla="*/ 106 w 106"/>
              <a:gd name="T19" fmla="*/ 1 h 48"/>
              <a:gd name="T20" fmla="*/ 82 w 106"/>
              <a:gd name="T21" fmla="*/ 9 h 48"/>
              <a:gd name="T22" fmla="*/ 47 w 106"/>
              <a:gd name="T23"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48">
                <a:moveTo>
                  <a:pt x="47" y="34"/>
                </a:moveTo>
                <a:cubicBezTo>
                  <a:pt x="11" y="37"/>
                  <a:pt x="11" y="37"/>
                  <a:pt x="11" y="37"/>
                </a:cubicBezTo>
                <a:cubicBezTo>
                  <a:pt x="11" y="37"/>
                  <a:pt x="32" y="31"/>
                  <a:pt x="26" y="18"/>
                </a:cubicBezTo>
                <a:cubicBezTo>
                  <a:pt x="26" y="17"/>
                  <a:pt x="26" y="17"/>
                  <a:pt x="25" y="17"/>
                </a:cubicBezTo>
                <a:cubicBezTo>
                  <a:pt x="18" y="24"/>
                  <a:pt x="9" y="30"/>
                  <a:pt x="0" y="36"/>
                </a:cubicBezTo>
                <a:cubicBezTo>
                  <a:pt x="0" y="37"/>
                  <a:pt x="0" y="38"/>
                  <a:pt x="0" y="39"/>
                </a:cubicBezTo>
                <a:cubicBezTo>
                  <a:pt x="1" y="39"/>
                  <a:pt x="2" y="40"/>
                  <a:pt x="2" y="41"/>
                </a:cubicBezTo>
                <a:cubicBezTo>
                  <a:pt x="4" y="44"/>
                  <a:pt x="5" y="46"/>
                  <a:pt x="7" y="48"/>
                </a:cubicBezTo>
                <a:cubicBezTo>
                  <a:pt x="28" y="47"/>
                  <a:pt x="49" y="47"/>
                  <a:pt x="67" y="35"/>
                </a:cubicBezTo>
                <a:cubicBezTo>
                  <a:pt x="81" y="25"/>
                  <a:pt x="95" y="15"/>
                  <a:pt x="106" y="1"/>
                </a:cubicBezTo>
                <a:cubicBezTo>
                  <a:pt x="102" y="0"/>
                  <a:pt x="95" y="1"/>
                  <a:pt x="82" y="9"/>
                </a:cubicBezTo>
                <a:cubicBezTo>
                  <a:pt x="59" y="25"/>
                  <a:pt x="47" y="34"/>
                  <a:pt x="47" y="34"/>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0" name="Freeform 8"/>
          <p:cNvSpPr/>
          <p:nvPr>
            <p:custDataLst>
              <p:tags r:id="rId5"/>
            </p:custDataLst>
          </p:nvPr>
        </p:nvSpPr>
        <p:spPr bwMode="auto">
          <a:xfrm>
            <a:off x="673816" y="502065"/>
            <a:ext cx="130979" cy="113131"/>
          </a:xfrm>
          <a:custGeom>
            <a:avLst/>
            <a:gdLst>
              <a:gd name="T0" fmla="*/ 0 w 192"/>
              <a:gd name="T1" fmla="*/ 22 h 166"/>
              <a:gd name="T2" fmla="*/ 17 w 192"/>
              <a:gd name="T3" fmla="*/ 3 h 166"/>
              <a:gd name="T4" fmla="*/ 65 w 192"/>
              <a:gd name="T5" fmla="*/ 63 h 166"/>
              <a:gd name="T6" fmla="*/ 98 w 192"/>
              <a:gd name="T7" fmla="*/ 124 h 166"/>
              <a:gd name="T8" fmla="*/ 176 w 192"/>
              <a:gd name="T9" fmla="*/ 107 h 166"/>
              <a:gd name="T10" fmla="*/ 192 w 192"/>
              <a:gd name="T11" fmla="*/ 142 h 166"/>
              <a:gd name="T12" fmla="*/ 72 w 192"/>
              <a:gd name="T13" fmla="*/ 155 h 166"/>
              <a:gd name="T14" fmla="*/ 0 w 192"/>
              <a:gd name="T15" fmla="*/ 22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66">
                <a:moveTo>
                  <a:pt x="0" y="22"/>
                </a:moveTo>
                <a:cubicBezTo>
                  <a:pt x="0" y="22"/>
                  <a:pt x="1" y="10"/>
                  <a:pt x="17" y="3"/>
                </a:cubicBezTo>
                <a:cubicBezTo>
                  <a:pt x="24" y="0"/>
                  <a:pt x="53" y="39"/>
                  <a:pt x="65" y="63"/>
                </a:cubicBezTo>
                <a:cubicBezTo>
                  <a:pt x="83" y="96"/>
                  <a:pt x="98" y="124"/>
                  <a:pt x="98" y="124"/>
                </a:cubicBezTo>
                <a:cubicBezTo>
                  <a:pt x="176" y="107"/>
                  <a:pt x="176" y="107"/>
                  <a:pt x="176" y="107"/>
                </a:cubicBezTo>
                <a:cubicBezTo>
                  <a:pt x="192" y="142"/>
                  <a:pt x="192" y="142"/>
                  <a:pt x="192" y="142"/>
                </a:cubicBezTo>
                <a:cubicBezTo>
                  <a:pt x="192" y="142"/>
                  <a:pt x="93" y="166"/>
                  <a:pt x="72" y="155"/>
                </a:cubicBezTo>
                <a:cubicBezTo>
                  <a:pt x="52" y="143"/>
                  <a:pt x="0" y="22"/>
                  <a:pt x="0" y="22"/>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1" name="Freeform 9"/>
          <p:cNvSpPr/>
          <p:nvPr>
            <p:custDataLst>
              <p:tags r:id="rId6"/>
            </p:custDataLst>
          </p:nvPr>
        </p:nvSpPr>
        <p:spPr bwMode="auto">
          <a:xfrm>
            <a:off x="673816" y="503504"/>
            <a:ext cx="130979" cy="111692"/>
          </a:xfrm>
          <a:custGeom>
            <a:avLst/>
            <a:gdLst>
              <a:gd name="T0" fmla="*/ 176 w 192"/>
              <a:gd name="T1" fmla="*/ 105 h 164"/>
              <a:gd name="T2" fmla="*/ 166 w 192"/>
              <a:gd name="T3" fmla="*/ 107 h 164"/>
              <a:gd name="T4" fmla="*/ 168 w 192"/>
              <a:gd name="T5" fmla="*/ 124 h 164"/>
              <a:gd name="T6" fmla="*/ 164 w 192"/>
              <a:gd name="T7" fmla="*/ 133 h 164"/>
              <a:gd name="T8" fmla="*/ 39 w 192"/>
              <a:gd name="T9" fmla="*/ 91 h 164"/>
              <a:gd name="T10" fmla="*/ 17 w 192"/>
              <a:gd name="T11" fmla="*/ 27 h 164"/>
              <a:gd name="T12" fmla="*/ 28 w 192"/>
              <a:gd name="T13" fmla="*/ 8 h 164"/>
              <a:gd name="T14" fmla="*/ 17 w 192"/>
              <a:gd name="T15" fmla="*/ 1 h 164"/>
              <a:gd name="T16" fmla="*/ 0 w 192"/>
              <a:gd name="T17" fmla="*/ 20 h 164"/>
              <a:gd name="T18" fmla="*/ 72 w 192"/>
              <a:gd name="T19" fmla="*/ 153 h 164"/>
              <a:gd name="T20" fmla="*/ 192 w 192"/>
              <a:gd name="T21" fmla="*/ 140 h 164"/>
              <a:gd name="T22" fmla="*/ 176 w 192"/>
              <a:gd name="T23" fmla="*/ 10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164">
                <a:moveTo>
                  <a:pt x="176" y="105"/>
                </a:moveTo>
                <a:cubicBezTo>
                  <a:pt x="166" y="107"/>
                  <a:pt x="166" y="107"/>
                  <a:pt x="166" y="107"/>
                </a:cubicBezTo>
                <a:cubicBezTo>
                  <a:pt x="166" y="113"/>
                  <a:pt x="166" y="118"/>
                  <a:pt x="168" y="124"/>
                </a:cubicBezTo>
                <a:cubicBezTo>
                  <a:pt x="168" y="127"/>
                  <a:pt x="167" y="132"/>
                  <a:pt x="164" y="133"/>
                </a:cubicBezTo>
                <a:cubicBezTo>
                  <a:pt x="117" y="153"/>
                  <a:pt x="59" y="141"/>
                  <a:pt x="39" y="91"/>
                </a:cubicBezTo>
                <a:cubicBezTo>
                  <a:pt x="31" y="71"/>
                  <a:pt x="20" y="49"/>
                  <a:pt x="17" y="27"/>
                </a:cubicBezTo>
                <a:cubicBezTo>
                  <a:pt x="16" y="16"/>
                  <a:pt x="20" y="9"/>
                  <a:pt x="28" y="8"/>
                </a:cubicBezTo>
                <a:cubicBezTo>
                  <a:pt x="23" y="3"/>
                  <a:pt x="19" y="0"/>
                  <a:pt x="17" y="1"/>
                </a:cubicBezTo>
                <a:cubicBezTo>
                  <a:pt x="1" y="8"/>
                  <a:pt x="0" y="20"/>
                  <a:pt x="0" y="20"/>
                </a:cubicBezTo>
                <a:cubicBezTo>
                  <a:pt x="0" y="20"/>
                  <a:pt x="52" y="141"/>
                  <a:pt x="72" y="153"/>
                </a:cubicBezTo>
                <a:cubicBezTo>
                  <a:pt x="93" y="164"/>
                  <a:pt x="192" y="140"/>
                  <a:pt x="192" y="140"/>
                </a:cubicBezTo>
                <a:lnTo>
                  <a:pt x="176" y="105"/>
                </a:ln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2" name="Freeform 10"/>
          <p:cNvSpPr/>
          <p:nvPr>
            <p:custDataLst>
              <p:tags r:id="rId7"/>
            </p:custDataLst>
          </p:nvPr>
        </p:nvSpPr>
        <p:spPr bwMode="auto">
          <a:xfrm>
            <a:off x="789826" y="568274"/>
            <a:ext cx="22453" cy="38862"/>
          </a:xfrm>
          <a:custGeom>
            <a:avLst/>
            <a:gdLst>
              <a:gd name="T0" fmla="*/ 15 w 33"/>
              <a:gd name="T1" fmla="*/ 0 h 57"/>
              <a:gd name="T2" fmla="*/ 0 w 33"/>
              <a:gd name="T3" fmla="*/ 5 h 57"/>
              <a:gd name="T4" fmla="*/ 18 w 33"/>
              <a:gd name="T5" fmla="*/ 57 h 57"/>
              <a:gd name="T6" fmla="*/ 33 w 33"/>
              <a:gd name="T7" fmla="*/ 52 h 57"/>
              <a:gd name="T8" fmla="*/ 15 w 33"/>
              <a:gd name="T9" fmla="*/ 0 h 57"/>
            </a:gdLst>
            <a:ahLst/>
            <a:cxnLst>
              <a:cxn ang="0">
                <a:pos x="T0" y="T1"/>
              </a:cxn>
              <a:cxn ang="0">
                <a:pos x="T2" y="T3"/>
              </a:cxn>
              <a:cxn ang="0">
                <a:pos x="T4" y="T5"/>
              </a:cxn>
              <a:cxn ang="0">
                <a:pos x="T6" y="T7"/>
              </a:cxn>
              <a:cxn ang="0">
                <a:pos x="T8" y="T9"/>
              </a:cxn>
            </a:cxnLst>
            <a:rect l="0" t="0" r="r" b="b"/>
            <a:pathLst>
              <a:path w="33" h="57">
                <a:moveTo>
                  <a:pt x="15" y="0"/>
                </a:moveTo>
                <a:cubicBezTo>
                  <a:pt x="0" y="5"/>
                  <a:pt x="0" y="5"/>
                  <a:pt x="0" y="5"/>
                </a:cubicBezTo>
                <a:cubicBezTo>
                  <a:pt x="0" y="5"/>
                  <a:pt x="0" y="35"/>
                  <a:pt x="18" y="57"/>
                </a:cubicBezTo>
                <a:cubicBezTo>
                  <a:pt x="33" y="52"/>
                  <a:pt x="33" y="52"/>
                  <a:pt x="33" y="52"/>
                </a:cubicBezTo>
                <a:lnTo>
                  <a:pt x="15" y="0"/>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3" name="Freeform 11"/>
          <p:cNvSpPr/>
          <p:nvPr>
            <p:custDataLst>
              <p:tags r:id="rId8"/>
            </p:custDataLst>
          </p:nvPr>
        </p:nvSpPr>
        <p:spPr bwMode="auto">
          <a:xfrm>
            <a:off x="588608" y="660966"/>
            <a:ext cx="117161" cy="224247"/>
          </a:xfrm>
          <a:custGeom>
            <a:avLst/>
            <a:gdLst>
              <a:gd name="T0" fmla="*/ 8 w 172"/>
              <a:gd name="T1" fmla="*/ 0 h 329"/>
              <a:gd name="T2" fmla="*/ 46 w 172"/>
              <a:gd name="T3" fmla="*/ 90 h 329"/>
              <a:gd name="T4" fmla="*/ 44 w 172"/>
              <a:gd name="T5" fmla="*/ 315 h 329"/>
              <a:gd name="T6" fmla="*/ 80 w 172"/>
              <a:gd name="T7" fmla="*/ 329 h 329"/>
              <a:gd name="T8" fmla="*/ 78 w 172"/>
              <a:gd name="T9" fmla="*/ 99 h 329"/>
              <a:gd name="T10" fmla="*/ 101 w 172"/>
              <a:gd name="T11" fmla="*/ 97 h 329"/>
              <a:gd name="T12" fmla="*/ 117 w 172"/>
              <a:gd name="T13" fmla="*/ 322 h 329"/>
              <a:gd name="T14" fmla="*/ 142 w 172"/>
              <a:gd name="T15" fmla="*/ 302 h 329"/>
              <a:gd name="T16" fmla="*/ 158 w 172"/>
              <a:gd name="T17" fmla="*/ 287 h 329"/>
              <a:gd name="T18" fmla="*/ 132 w 172"/>
              <a:gd name="T19" fmla="*/ 93 h 329"/>
              <a:gd name="T20" fmla="*/ 159 w 172"/>
              <a:gd name="T21" fmla="*/ 0 h 329"/>
              <a:gd name="T22" fmla="*/ 8 w 172"/>
              <a:gd name="T23"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 h="329">
                <a:moveTo>
                  <a:pt x="8" y="0"/>
                </a:moveTo>
                <a:cubicBezTo>
                  <a:pt x="8" y="0"/>
                  <a:pt x="0" y="81"/>
                  <a:pt x="46" y="90"/>
                </a:cubicBezTo>
                <a:cubicBezTo>
                  <a:pt x="44" y="315"/>
                  <a:pt x="44" y="315"/>
                  <a:pt x="44" y="315"/>
                </a:cubicBezTo>
                <a:cubicBezTo>
                  <a:pt x="80" y="329"/>
                  <a:pt x="80" y="329"/>
                  <a:pt x="80" y="329"/>
                </a:cubicBezTo>
                <a:cubicBezTo>
                  <a:pt x="78" y="99"/>
                  <a:pt x="78" y="99"/>
                  <a:pt x="78" y="99"/>
                </a:cubicBezTo>
                <a:cubicBezTo>
                  <a:pt x="78" y="99"/>
                  <a:pt x="94" y="102"/>
                  <a:pt x="101" y="97"/>
                </a:cubicBezTo>
                <a:cubicBezTo>
                  <a:pt x="117" y="322"/>
                  <a:pt x="117" y="322"/>
                  <a:pt x="117" y="322"/>
                </a:cubicBezTo>
                <a:cubicBezTo>
                  <a:pt x="142" y="302"/>
                  <a:pt x="142" y="302"/>
                  <a:pt x="142" y="302"/>
                </a:cubicBezTo>
                <a:cubicBezTo>
                  <a:pt x="158" y="287"/>
                  <a:pt x="158" y="287"/>
                  <a:pt x="158" y="287"/>
                </a:cubicBezTo>
                <a:cubicBezTo>
                  <a:pt x="132" y="93"/>
                  <a:pt x="132" y="93"/>
                  <a:pt x="132" y="93"/>
                </a:cubicBezTo>
                <a:cubicBezTo>
                  <a:pt x="132" y="93"/>
                  <a:pt x="172" y="70"/>
                  <a:pt x="159" y="0"/>
                </a:cubicBezTo>
                <a:lnTo>
                  <a:pt x="8" y="0"/>
                </a:lnTo>
                <a:close/>
              </a:path>
            </a:pathLst>
          </a:custGeom>
          <a:solidFill>
            <a:srgbClr val="1F46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54" name="Freeform 12"/>
          <p:cNvSpPr/>
          <p:nvPr>
            <p:custDataLst>
              <p:tags r:id="rId9"/>
            </p:custDataLst>
          </p:nvPr>
        </p:nvSpPr>
        <p:spPr bwMode="auto">
          <a:xfrm>
            <a:off x="596092" y="660966"/>
            <a:ext cx="109677" cy="224247"/>
          </a:xfrm>
          <a:custGeom>
            <a:avLst/>
            <a:gdLst>
              <a:gd name="T0" fmla="*/ 107 w 161"/>
              <a:gd name="T1" fmla="*/ 116 h 329"/>
              <a:gd name="T2" fmla="*/ 121 w 161"/>
              <a:gd name="T3" fmla="*/ 99 h 329"/>
              <a:gd name="T4" fmla="*/ 121 w 161"/>
              <a:gd name="T5" fmla="*/ 93 h 329"/>
              <a:gd name="T6" fmla="*/ 148 w 161"/>
              <a:gd name="T7" fmla="*/ 0 h 329"/>
              <a:gd name="T8" fmla="*/ 148 w 161"/>
              <a:gd name="T9" fmla="*/ 4 h 329"/>
              <a:gd name="T10" fmla="*/ 68 w 161"/>
              <a:gd name="T11" fmla="*/ 83 h 329"/>
              <a:gd name="T12" fmla="*/ 7 w 161"/>
              <a:gd name="T13" fmla="*/ 54 h 329"/>
              <a:gd name="T14" fmla="*/ 0 w 161"/>
              <a:gd name="T15" fmla="*/ 47 h 329"/>
              <a:gd name="T16" fmla="*/ 35 w 161"/>
              <a:gd name="T17" fmla="*/ 90 h 329"/>
              <a:gd name="T18" fmla="*/ 35 w 161"/>
              <a:gd name="T19" fmla="*/ 97 h 329"/>
              <a:gd name="T20" fmla="*/ 49 w 161"/>
              <a:gd name="T21" fmla="*/ 111 h 329"/>
              <a:gd name="T22" fmla="*/ 50 w 161"/>
              <a:gd name="T23" fmla="*/ 117 h 329"/>
              <a:gd name="T24" fmla="*/ 52 w 161"/>
              <a:gd name="T25" fmla="*/ 125 h 329"/>
              <a:gd name="T26" fmla="*/ 51 w 161"/>
              <a:gd name="T27" fmla="*/ 322 h 329"/>
              <a:gd name="T28" fmla="*/ 69 w 161"/>
              <a:gd name="T29" fmla="*/ 329 h 329"/>
              <a:gd name="T30" fmla="*/ 67 w 161"/>
              <a:gd name="T31" fmla="*/ 99 h 329"/>
              <a:gd name="T32" fmla="*/ 90 w 161"/>
              <a:gd name="T33" fmla="*/ 97 h 329"/>
              <a:gd name="T34" fmla="*/ 106 w 161"/>
              <a:gd name="T35" fmla="*/ 322 h 329"/>
              <a:gd name="T36" fmla="*/ 128 w 161"/>
              <a:gd name="T37" fmla="*/ 305 h 329"/>
              <a:gd name="T38" fmla="*/ 125 w 161"/>
              <a:gd name="T39" fmla="*/ 297 h 329"/>
              <a:gd name="T40" fmla="*/ 107 w 161"/>
              <a:gd name="T41" fmla="*/ 11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1" h="329">
                <a:moveTo>
                  <a:pt x="107" y="116"/>
                </a:moveTo>
                <a:cubicBezTo>
                  <a:pt x="107" y="106"/>
                  <a:pt x="114" y="101"/>
                  <a:pt x="121" y="99"/>
                </a:cubicBezTo>
                <a:cubicBezTo>
                  <a:pt x="121" y="93"/>
                  <a:pt x="121" y="93"/>
                  <a:pt x="121" y="93"/>
                </a:cubicBezTo>
                <a:cubicBezTo>
                  <a:pt x="121" y="93"/>
                  <a:pt x="161" y="70"/>
                  <a:pt x="148" y="0"/>
                </a:cubicBezTo>
                <a:cubicBezTo>
                  <a:pt x="148" y="1"/>
                  <a:pt x="148" y="3"/>
                  <a:pt x="148" y="4"/>
                </a:cubicBezTo>
                <a:cubicBezTo>
                  <a:pt x="147" y="48"/>
                  <a:pt x="111" y="83"/>
                  <a:pt x="68" y="83"/>
                </a:cubicBezTo>
                <a:cubicBezTo>
                  <a:pt x="43" y="83"/>
                  <a:pt x="21" y="71"/>
                  <a:pt x="7" y="54"/>
                </a:cubicBezTo>
                <a:cubicBezTo>
                  <a:pt x="5" y="51"/>
                  <a:pt x="2" y="49"/>
                  <a:pt x="0" y="47"/>
                </a:cubicBezTo>
                <a:cubicBezTo>
                  <a:pt x="4" y="66"/>
                  <a:pt x="14" y="86"/>
                  <a:pt x="35" y="90"/>
                </a:cubicBezTo>
                <a:cubicBezTo>
                  <a:pt x="35" y="97"/>
                  <a:pt x="35" y="97"/>
                  <a:pt x="35" y="97"/>
                </a:cubicBezTo>
                <a:cubicBezTo>
                  <a:pt x="42" y="98"/>
                  <a:pt x="49" y="102"/>
                  <a:pt x="49" y="111"/>
                </a:cubicBezTo>
                <a:cubicBezTo>
                  <a:pt x="50" y="113"/>
                  <a:pt x="50" y="115"/>
                  <a:pt x="50" y="117"/>
                </a:cubicBezTo>
                <a:cubicBezTo>
                  <a:pt x="51" y="119"/>
                  <a:pt x="52" y="122"/>
                  <a:pt x="52" y="125"/>
                </a:cubicBezTo>
                <a:cubicBezTo>
                  <a:pt x="51" y="190"/>
                  <a:pt x="51" y="256"/>
                  <a:pt x="51" y="322"/>
                </a:cubicBezTo>
                <a:cubicBezTo>
                  <a:pt x="69" y="329"/>
                  <a:pt x="69" y="329"/>
                  <a:pt x="69" y="329"/>
                </a:cubicBezTo>
                <a:cubicBezTo>
                  <a:pt x="67" y="99"/>
                  <a:pt x="67" y="99"/>
                  <a:pt x="67" y="99"/>
                </a:cubicBezTo>
                <a:cubicBezTo>
                  <a:pt x="67" y="99"/>
                  <a:pt x="83" y="102"/>
                  <a:pt x="90" y="97"/>
                </a:cubicBezTo>
                <a:cubicBezTo>
                  <a:pt x="106" y="322"/>
                  <a:pt x="106" y="322"/>
                  <a:pt x="106" y="322"/>
                </a:cubicBezTo>
                <a:cubicBezTo>
                  <a:pt x="128" y="305"/>
                  <a:pt x="128" y="305"/>
                  <a:pt x="128" y="305"/>
                </a:cubicBezTo>
                <a:cubicBezTo>
                  <a:pt x="126" y="303"/>
                  <a:pt x="126" y="300"/>
                  <a:pt x="125" y="297"/>
                </a:cubicBezTo>
                <a:cubicBezTo>
                  <a:pt x="122" y="236"/>
                  <a:pt x="104" y="177"/>
                  <a:pt x="107" y="116"/>
                </a:cubicBezTo>
                <a:close/>
              </a:path>
            </a:pathLst>
          </a:custGeom>
          <a:solidFill>
            <a:srgbClr val="1B32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55" name="Freeform 13"/>
          <p:cNvSpPr/>
          <p:nvPr>
            <p:custDataLst>
              <p:tags r:id="rId10"/>
            </p:custDataLst>
          </p:nvPr>
        </p:nvSpPr>
        <p:spPr bwMode="auto">
          <a:xfrm>
            <a:off x="593789" y="648588"/>
            <a:ext cx="103344" cy="32241"/>
          </a:xfrm>
          <a:custGeom>
            <a:avLst/>
            <a:gdLst>
              <a:gd name="T0" fmla="*/ 1 w 151"/>
              <a:gd name="T1" fmla="*/ 14 h 47"/>
              <a:gd name="T2" fmla="*/ 0 w 151"/>
              <a:gd name="T3" fmla="*/ 24 h 47"/>
              <a:gd name="T4" fmla="*/ 49 w 151"/>
              <a:gd name="T5" fmla="*/ 24 h 47"/>
              <a:gd name="T6" fmla="*/ 74 w 151"/>
              <a:gd name="T7" fmla="*/ 47 h 47"/>
              <a:gd name="T8" fmla="*/ 98 w 151"/>
              <a:gd name="T9" fmla="*/ 25 h 47"/>
              <a:gd name="T10" fmla="*/ 151 w 151"/>
              <a:gd name="T11" fmla="*/ 21 h 47"/>
              <a:gd name="T12" fmla="*/ 150 w 151"/>
              <a:gd name="T13" fmla="*/ 14 h 47"/>
              <a:gd name="T14" fmla="*/ 1 w 151"/>
              <a:gd name="T15" fmla="*/ 1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47">
                <a:moveTo>
                  <a:pt x="1" y="14"/>
                </a:moveTo>
                <a:cubicBezTo>
                  <a:pt x="0" y="24"/>
                  <a:pt x="0" y="24"/>
                  <a:pt x="0" y="24"/>
                </a:cubicBezTo>
                <a:cubicBezTo>
                  <a:pt x="0" y="24"/>
                  <a:pt x="23" y="23"/>
                  <a:pt x="49" y="24"/>
                </a:cubicBezTo>
                <a:cubicBezTo>
                  <a:pt x="59" y="25"/>
                  <a:pt x="63" y="46"/>
                  <a:pt x="74" y="47"/>
                </a:cubicBezTo>
                <a:cubicBezTo>
                  <a:pt x="85" y="47"/>
                  <a:pt x="88" y="25"/>
                  <a:pt x="98" y="25"/>
                </a:cubicBezTo>
                <a:cubicBezTo>
                  <a:pt x="117" y="24"/>
                  <a:pt x="143" y="25"/>
                  <a:pt x="151" y="21"/>
                </a:cubicBezTo>
                <a:cubicBezTo>
                  <a:pt x="150" y="14"/>
                  <a:pt x="150" y="14"/>
                  <a:pt x="150" y="14"/>
                </a:cubicBezTo>
                <a:cubicBezTo>
                  <a:pt x="150" y="14"/>
                  <a:pt x="66" y="0"/>
                  <a:pt x="1" y="14"/>
                </a:cubicBezTo>
                <a:close/>
              </a:path>
            </a:pathLst>
          </a:custGeom>
          <a:solidFill>
            <a:srgbClr val="1B32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6" name="Freeform 14"/>
          <p:cNvSpPr/>
          <p:nvPr>
            <p:custDataLst>
              <p:tags r:id="rId11"/>
            </p:custDataLst>
          </p:nvPr>
        </p:nvSpPr>
        <p:spPr bwMode="auto">
          <a:xfrm>
            <a:off x="538519" y="840306"/>
            <a:ext cx="110828" cy="55846"/>
          </a:xfrm>
          <a:custGeom>
            <a:avLst/>
            <a:gdLst>
              <a:gd name="T0" fmla="*/ 17 w 162"/>
              <a:gd name="T1" fmla="*/ 81 h 82"/>
              <a:gd name="T2" fmla="*/ 155 w 162"/>
              <a:gd name="T3" fmla="*/ 71 h 82"/>
              <a:gd name="T4" fmla="*/ 81 w 162"/>
              <a:gd name="T5" fmla="*/ 1 h 82"/>
              <a:gd name="T6" fmla="*/ 17 w 162"/>
              <a:gd name="T7" fmla="*/ 81 h 82"/>
            </a:gdLst>
            <a:ahLst/>
            <a:cxnLst>
              <a:cxn ang="0">
                <a:pos x="T0" y="T1"/>
              </a:cxn>
              <a:cxn ang="0">
                <a:pos x="T2" y="T3"/>
              </a:cxn>
              <a:cxn ang="0">
                <a:pos x="T4" y="T5"/>
              </a:cxn>
              <a:cxn ang="0">
                <a:pos x="T6" y="T7"/>
              </a:cxn>
            </a:cxnLst>
            <a:rect l="0" t="0" r="r" b="b"/>
            <a:pathLst>
              <a:path w="162" h="82">
                <a:moveTo>
                  <a:pt x="17" y="81"/>
                </a:moveTo>
                <a:cubicBezTo>
                  <a:pt x="17" y="81"/>
                  <a:pt x="122" y="82"/>
                  <a:pt x="155" y="71"/>
                </a:cubicBezTo>
                <a:cubicBezTo>
                  <a:pt x="155" y="71"/>
                  <a:pt x="162" y="3"/>
                  <a:pt x="81" y="1"/>
                </a:cubicBezTo>
                <a:cubicBezTo>
                  <a:pt x="0" y="0"/>
                  <a:pt x="3" y="76"/>
                  <a:pt x="17" y="81"/>
                </a:cubicBezTo>
                <a:close/>
              </a:path>
            </a:pathLst>
          </a:custGeom>
          <a:solidFill>
            <a:srgbClr val="2A28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7" name="Freeform 15"/>
          <p:cNvSpPr/>
          <p:nvPr>
            <p:custDataLst>
              <p:tags r:id="rId12"/>
            </p:custDataLst>
          </p:nvPr>
        </p:nvSpPr>
        <p:spPr bwMode="auto">
          <a:xfrm>
            <a:off x="547443" y="840882"/>
            <a:ext cx="87511" cy="47786"/>
          </a:xfrm>
          <a:custGeom>
            <a:avLst/>
            <a:gdLst>
              <a:gd name="T0" fmla="*/ 128 w 128"/>
              <a:gd name="T1" fmla="*/ 24 h 70"/>
              <a:gd name="T2" fmla="*/ 68 w 128"/>
              <a:gd name="T3" fmla="*/ 0 h 70"/>
              <a:gd name="T4" fmla="*/ 0 w 128"/>
              <a:gd name="T5" fmla="*/ 40 h 70"/>
              <a:gd name="T6" fmla="*/ 128 w 128"/>
              <a:gd name="T7" fmla="*/ 24 h 70"/>
            </a:gdLst>
            <a:ahLst/>
            <a:cxnLst>
              <a:cxn ang="0">
                <a:pos x="T0" y="T1"/>
              </a:cxn>
              <a:cxn ang="0">
                <a:pos x="T2" y="T3"/>
              </a:cxn>
              <a:cxn ang="0">
                <a:pos x="T4" y="T5"/>
              </a:cxn>
              <a:cxn ang="0">
                <a:pos x="T6" y="T7"/>
              </a:cxn>
            </a:cxnLst>
            <a:rect l="0" t="0" r="r" b="b"/>
            <a:pathLst>
              <a:path w="128" h="70">
                <a:moveTo>
                  <a:pt x="128" y="24"/>
                </a:moveTo>
                <a:cubicBezTo>
                  <a:pt x="117" y="12"/>
                  <a:pt x="99" y="1"/>
                  <a:pt x="68" y="0"/>
                </a:cubicBezTo>
                <a:cubicBezTo>
                  <a:pt x="26" y="0"/>
                  <a:pt x="7" y="20"/>
                  <a:pt x="0" y="40"/>
                </a:cubicBezTo>
                <a:cubicBezTo>
                  <a:pt x="22" y="70"/>
                  <a:pt x="118" y="65"/>
                  <a:pt x="128" y="24"/>
                </a:cubicBezTo>
                <a:close/>
              </a:path>
            </a:pathLst>
          </a:custGeom>
          <a:solidFill>
            <a:srgbClr val="3534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8" name="Freeform 16"/>
          <p:cNvSpPr/>
          <p:nvPr>
            <p:custDataLst>
              <p:tags r:id="rId13"/>
            </p:custDataLst>
          </p:nvPr>
        </p:nvSpPr>
        <p:spPr bwMode="auto">
          <a:xfrm>
            <a:off x="566730" y="851245"/>
            <a:ext cx="14105" cy="7484"/>
          </a:xfrm>
          <a:custGeom>
            <a:avLst/>
            <a:gdLst>
              <a:gd name="T0" fmla="*/ 21 w 21"/>
              <a:gd name="T1" fmla="*/ 6 h 11"/>
              <a:gd name="T2" fmla="*/ 11 w 21"/>
              <a:gd name="T3" fmla="*/ 11 h 11"/>
              <a:gd name="T4" fmla="*/ 0 w 21"/>
              <a:gd name="T5" fmla="*/ 6 h 11"/>
              <a:gd name="T6" fmla="*/ 11 w 21"/>
              <a:gd name="T7" fmla="*/ 0 h 11"/>
              <a:gd name="T8" fmla="*/ 21 w 21"/>
              <a:gd name="T9" fmla="*/ 6 h 11"/>
            </a:gdLst>
            <a:ahLst/>
            <a:cxnLst>
              <a:cxn ang="0">
                <a:pos x="T0" y="T1"/>
              </a:cxn>
              <a:cxn ang="0">
                <a:pos x="T2" y="T3"/>
              </a:cxn>
              <a:cxn ang="0">
                <a:pos x="T4" y="T5"/>
              </a:cxn>
              <a:cxn ang="0">
                <a:pos x="T6" y="T7"/>
              </a:cxn>
              <a:cxn ang="0">
                <a:pos x="T8" y="T9"/>
              </a:cxn>
            </a:cxnLst>
            <a:rect l="0" t="0" r="r" b="b"/>
            <a:pathLst>
              <a:path w="21" h="11">
                <a:moveTo>
                  <a:pt x="21" y="6"/>
                </a:moveTo>
                <a:cubicBezTo>
                  <a:pt x="21" y="9"/>
                  <a:pt x="16" y="11"/>
                  <a:pt x="11" y="11"/>
                </a:cubicBezTo>
                <a:cubicBezTo>
                  <a:pt x="5" y="11"/>
                  <a:pt x="0" y="9"/>
                  <a:pt x="0" y="6"/>
                </a:cubicBezTo>
                <a:cubicBezTo>
                  <a:pt x="0" y="2"/>
                  <a:pt x="5" y="0"/>
                  <a:pt x="11" y="0"/>
                </a:cubicBezTo>
                <a:cubicBezTo>
                  <a:pt x="17" y="0"/>
                  <a:pt x="21" y="3"/>
                  <a:pt x="21" y="6"/>
                </a:cubicBezTo>
                <a:close/>
              </a:path>
            </a:pathLst>
          </a:custGeom>
          <a:solidFill>
            <a:srgbClr val="4848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9" name="Freeform 17"/>
          <p:cNvSpPr/>
          <p:nvPr>
            <p:custDataLst>
              <p:tags r:id="rId14"/>
            </p:custDataLst>
          </p:nvPr>
        </p:nvSpPr>
        <p:spPr bwMode="auto">
          <a:xfrm>
            <a:off x="660862" y="840306"/>
            <a:ext cx="110540" cy="55846"/>
          </a:xfrm>
          <a:custGeom>
            <a:avLst/>
            <a:gdLst>
              <a:gd name="T0" fmla="*/ 145 w 162"/>
              <a:gd name="T1" fmla="*/ 81 h 82"/>
              <a:gd name="T2" fmla="*/ 6 w 162"/>
              <a:gd name="T3" fmla="*/ 71 h 82"/>
              <a:gd name="T4" fmla="*/ 81 w 162"/>
              <a:gd name="T5" fmla="*/ 1 h 82"/>
              <a:gd name="T6" fmla="*/ 145 w 162"/>
              <a:gd name="T7" fmla="*/ 81 h 82"/>
            </a:gdLst>
            <a:ahLst/>
            <a:cxnLst>
              <a:cxn ang="0">
                <a:pos x="T0" y="T1"/>
              </a:cxn>
              <a:cxn ang="0">
                <a:pos x="T2" y="T3"/>
              </a:cxn>
              <a:cxn ang="0">
                <a:pos x="T4" y="T5"/>
              </a:cxn>
              <a:cxn ang="0">
                <a:pos x="T6" y="T7"/>
              </a:cxn>
            </a:cxnLst>
            <a:rect l="0" t="0" r="r" b="b"/>
            <a:pathLst>
              <a:path w="162" h="82">
                <a:moveTo>
                  <a:pt x="145" y="81"/>
                </a:moveTo>
                <a:cubicBezTo>
                  <a:pt x="145" y="81"/>
                  <a:pt x="40" y="82"/>
                  <a:pt x="6" y="71"/>
                </a:cubicBezTo>
                <a:cubicBezTo>
                  <a:pt x="6" y="71"/>
                  <a:pt x="0" y="3"/>
                  <a:pt x="81" y="1"/>
                </a:cubicBezTo>
                <a:cubicBezTo>
                  <a:pt x="162" y="0"/>
                  <a:pt x="159" y="76"/>
                  <a:pt x="145" y="81"/>
                </a:cubicBezTo>
                <a:close/>
              </a:path>
            </a:pathLst>
          </a:custGeom>
          <a:solidFill>
            <a:srgbClr val="2A28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0" name="Freeform 18"/>
          <p:cNvSpPr/>
          <p:nvPr>
            <p:custDataLst>
              <p:tags r:id="rId15"/>
            </p:custDataLst>
          </p:nvPr>
        </p:nvSpPr>
        <p:spPr bwMode="auto">
          <a:xfrm>
            <a:off x="675255" y="840882"/>
            <a:ext cx="87223" cy="47786"/>
          </a:xfrm>
          <a:custGeom>
            <a:avLst/>
            <a:gdLst>
              <a:gd name="T0" fmla="*/ 0 w 128"/>
              <a:gd name="T1" fmla="*/ 24 h 70"/>
              <a:gd name="T2" fmla="*/ 60 w 128"/>
              <a:gd name="T3" fmla="*/ 0 h 70"/>
              <a:gd name="T4" fmla="*/ 128 w 128"/>
              <a:gd name="T5" fmla="*/ 40 h 70"/>
              <a:gd name="T6" fmla="*/ 0 w 128"/>
              <a:gd name="T7" fmla="*/ 24 h 70"/>
            </a:gdLst>
            <a:ahLst/>
            <a:cxnLst>
              <a:cxn ang="0">
                <a:pos x="T0" y="T1"/>
              </a:cxn>
              <a:cxn ang="0">
                <a:pos x="T2" y="T3"/>
              </a:cxn>
              <a:cxn ang="0">
                <a:pos x="T4" y="T5"/>
              </a:cxn>
              <a:cxn ang="0">
                <a:pos x="T6" y="T7"/>
              </a:cxn>
            </a:cxnLst>
            <a:rect l="0" t="0" r="r" b="b"/>
            <a:pathLst>
              <a:path w="128" h="70">
                <a:moveTo>
                  <a:pt x="0" y="24"/>
                </a:moveTo>
                <a:cubicBezTo>
                  <a:pt x="10" y="12"/>
                  <a:pt x="29" y="1"/>
                  <a:pt x="60" y="0"/>
                </a:cubicBezTo>
                <a:cubicBezTo>
                  <a:pt x="102" y="0"/>
                  <a:pt x="121" y="20"/>
                  <a:pt x="128" y="40"/>
                </a:cubicBezTo>
                <a:cubicBezTo>
                  <a:pt x="105" y="70"/>
                  <a:pt x="10" y="65"/>
                  <a:pt x="0" y="24"/>
                </a:cubicBezTo>
                <a:close/>
              </a:path>
            </a:pathLst>
          </a:custGeom>
          <a:solidFill>
            <a:srgbClr val="3534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 name="Freeform 19"/>
          <p:cNvSpPr/>
          <p:nvPr>
            <p:custDataLst>
              <p:tags r:id="rId16"/>
            </p:custDataLst>
          </p:nvPr>
        </p:nvSpPr>
        <p:spPr bwMode="auto">
          <a:xfrm>
            <a:off x="728510" y="851245"/>
            <a:ext cx="14969" cy="7484"/>
          </a:xfrm>
          <a:custGeom>
            <a:avLst/>
            <a:gdLst>
              <a:gd name="T0" fmla="*/ 0 w 22"/>
              <a:gd name="T1" fmla="*/ 6 h 11"/>
              <a:gd name="T2" fmla="*/ 11 w 22"/>
              <a:gd name="T3" fmla="*/ 11 h 11"/>
              <a:gd name="T4" fmla="*/ 22 w 22"/>
              <a:gd name="T5" fmla="*/ 6 h 11"/>
              <a:gd name="T6" fmla="*/ 11 w 22"/>
              <a:gd name="T7" fmla="*/ 0 h 11"/>
              <a:gd name="T8" fmla="*/ 0 w 22"/>
              <a:gd name="T9" fmla="*/ 6 h 11"/>
            </a:gdLst>
            <a:ahLst/>
            <a:cxnLst>
              <a:cxn ang="0">
                <a:pos x="T0" y="T1"/>
              </a:cxn>
              <a:cxn ang="0">
                <a:pos x="T2" y="T3"/>
              </a:cxn>
              <a:cxn ang="0">
                <a:pos x="T4" y="T5"/>
              </a:cxn>
              <a:cxn ang="0">
                <a:pos x="T6" y="T7"/>
              </a:cxn>
              <a:cxn ang="0">
                <a:pos x="T8" y="T9"/>
              </a:cxn>
            </a:cxnLst>
            <a:rect l="0" t="0" r="r" b="b"/>
            <a:pathLst>
              <a:path w="22" h="11">
                <a:moveTo>
                  <a:pt x="0" y="6"/>
                </a:moveTo>
                <a:cubicBezTo>
                  <a:pt x="0" y="9"/>
                  <a:pt x="5" y="11"/>
                  <a:pt x="11" y="11"/>
                </a:cubicBezTo>
                <a:cubicBezTo>
                  <a:pt x="17" y="11"/>
                  <a:pt x="22" y="9"/>
                  <a:pt x="22" y="6"/>
                </a:cubicBezTo>
                <a:cubicBezTo>
                  <a:pt x="22" y="2"/>
                  <a:pt x="17" y="0"/>
                  <a:pt x="11" y="0"/>
                </a:cubicBezTo>
                <a:cubicBezTo>
                  <a:pt x="5" y="0"/>
                  <a:pt x="0" y="3"/>
                  <a:pt x="0" y="6"/>
                </a:cubicBezTo>
                <a:close/>
              </a:path>
            </a:pathLst>
          </a:custGeom>
          <a:solidFill>
            <a:srgbClr val="4848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2" name="Freeform 20"/>
          <p:cNvSpPr/>
          <p:nvPr>
            <p:custDataLst>
              <p:tags r:id="rId17"/>
            </p:custDataLst>
          </p:nvPr>
        </p:nvSpPr>
        <p:spPr bwMode="auto">
          <a:xfrm>
            <a:off x="552337" y="496020"/>
            <a:ext cx="44331" cy="153432"/>
          </a:xfrm>
          <a:custGeom>
            <a:avLst/>
            <a:gdLst>
              <a:gd name="T0" fmla="*/ 65 w 65"/>
              <a:gd name="T1" fmla="*/ 25 h 225"/>
              <a:gd name="T2" fmla="*/ 28 w 65"/>
              <a:gd name="T3" fmla="*/ 32 h 225"/>
              <a:gd name="T4" fmla="*/ 1 w 65"/>
              <a:gd name="T5" fmla="*/ 150 h 225"/>
              <a:gd name="T6" fmla="*/ 57 w 65"/>
              <a:gd name="T7" fmla="*/ 220 h 225"/>
              <a:gd name="T8" fmla="*/ 65 w 65"/>
              <a:gd name="T9" fmla="*/ 25 h 225"/>
            </a:gdLst>
            <a:ahLst/>
            <a:cxnLst>
              <a:cxn ang="0">
                <a:pos x="T0" y="T1"/>
              </a:cxn>
              <a:cxn ang="0">
                <a:pos x="T2" y="T3"/>
              </a:cxn>
              <a:cxn ang="0">
                <a:pos x="T4" y="T5"/>
              </a:cxn>
              <a:cxn ang="0">
                <a:pos x="T6" y="T7"/>
              </a:cxn>
              <a:cxn ang="0">
                <a:pos x="T8" y="T9"/>
              </a:cxn>
            </a:cxnLst>
            <a:rect l="0" t="0" r="r" b="b"/>
            <a:pathLst>
              <a:path w="65" h="225">
                <a:moveTo>
                  <a:pt x="65" y="25"/>
                </a:moveTo>
                <a:cubicBezTo>
                  <a:pt x="65" y="25"/>
                  <a:pt x="44" y="0"/>
                  <a:pt x="28" y="32"/>
                </a:cubicBezTo>
                <a:cubicBezTo>
                  <a:pt x="11" y="65"/>
                  <a:pt x="2" y="125"/>
                  <a:pt x="1" y="150"/>
                </a:cubicBezTo>
                <a:cubicBezTo>
                  <a:pt x="0" y="175"/>
                  <a:pt x="35" y="225"/>
                  <a:pt x="57" y="220"/>
                </a:cubicBezTo>
                <a:lnTo>
                  <a:pt x="65" y="25"/>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3" name="Freeform 21"/>
          <p:cNvSpPr/>
          <p:nvPr>
            <p:custDataLst>
              <p:tags r:id="rId18"/>
            </p:custDataLst>
          </p:nvPr>
        </p:nvSpPr>
        <p:spPr bwMode="auto">
          <a:xfrm>
            <a:off x="552337" y="505519"/>
            <a:ext cx="44331" cy="143933"/>
          </a:xfrm>
          <a:custGeom>
            <a:avLst/>
            <a:gdLst>
              <a:gd name="T0" fmla="*/ 28 w 65"/>
              <a:gd name="T1" fmla="*/ 18 h 211"/>
              <a:gd name="T2" fmla="*/ 27 w 65"/>
              <a:gd name="T3" fmla="*/ 19 h 211"/>
              <a:gd name="T4" fmla="*/ 50 w 65"/>
              <a:gd name="T5" fmla="*/ 42 h 211"/>
              <a:gd name="T6" fmla="*/ 50 w 65"/>
              <a:gd name="T7" fmla="*/ 72 h 211"/>
              <a:gd name="T8" fmla="*/ 50 w 65"/>
              <a:gd name="T9" fmla="*/ 103 h 211"/>
              <a:gd name="T10" fmla="*/ 27 w 65"/>
              <a:gd name="T11" fmla="*/ 129 h 211"/>
              <a:gd name="T12" fmla="*/ 43 w 65"/>
              <a:gd name="T13" fmla="*/ 150 h 211"/>
              <a:gd name="T14" fmla="*/ 43 w 65"/>
              <a:gd name="T15" fmla="*/ 191 h 211"/>
              <a:gd name="T16" fmla="*/ 25 w 65"/>
              <a:gd name="T17" fmla="*/ 178 h 211"/>
              <a:gd name="T18" fmla="*/ 16 w 65"/>
              <a:gd name="T19" fmla="*/ 164 h 211"/>
              <a:gd name="T20" fmla="*/ 8 w 65"/>
              <a:gd name="T21" fmla="*/ 145 h 211"/>
              <a:gd name="T22" fmla="*/ 1 w 65"/>
              <a:gd name="T23" fmla="*/ 136 h 211"/>
              <a:gd name="T24" fmla="*/ 57 w 65"/>
              <a:gd name="T25" fmla="*/ 206 h 211"/>
              <a:gd name="T26" fmla="*/ 65 w 65"/>
              <a:gd name="T27" fmla="*/ 11 h 211"/>
              <a:gd name="T28" fmla="*/ 52 w 65"/>
              <a:gd name="T29" fmla="*/ 2 h 211"/>
              <a:gd name="T30" fmla="*/ 28 w 65"/>
              <a:gd name="T31" fmla="*/ 1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211">
                <a:moveTo>
                  <a:pt x="28" y="18"/>
                </a:moveTo>
                <a:cubicBezTo>
                  <a:pt x="28" y="19"/>
                  <a:pt x="28" y="19"/>
                  <a:pt x="27" y="19"/>
                </a:cubicBezTo>
                <a:cubicBezTo>
                  <a:pt x="44" y="0"/>
                  <a:pt x="52" y="28"/>
                  <a:pt x="50" y="42"/>
                </a:cubicBezTo>
                <a:cubicBezTo>
                  <a:pt x="48" y="51"/>
                  <a:pt x="50" y="62"/>
                  <a:pt x="50" y="72"/>
                </a:cubicBezTo>
                <a:cubicBezTo>
                  <a:pt x="51" y="82"/>
                  <a:pt x="51" y="93"/>
                  <a:pt x="50" y="103"/>
                </a:cubicBezTo>
                <a:cubicBezTo>
                  <a:pt x="48" y="115"/>
                  <a:pt x="38" y="125"/>
                  <a:pt x="27" y="129"/>
                </a:cubicBezTo>
                <a:cubicBezTo>
                  <a:pt x="34" y="135"/>
                  <a:pt x="40" y="141"/>
                  <a:pt x="43" y="150"/>
                </a:cubicBezTo>
                <a:cubicBezTo>
                  <a:pt x="45" y="156"/>
                  <a:pt x="47" y="186"/>
                  <a:pt x="43" y="191"/>
                </a:cubicBezTo>
                <a:cubicBezTo>
                  <a:pt x="38" y="197"/>
                  <a:pt x="29" y="182"/>
                  <a:pt x="25" y="178"/>
                </a:cubicBezTo>
                <a:cubicBezTo>
                  <a:pt x="21" y="174"/>
                  <a:pt x="18" y="169"/>
                  <a:pt x="16" y="164"/>
                </a:cubicBezTo>
                <a:cubicBezTo>
                  <a:pt x="13" y="157"/>
                  <a:pt x="10" y="151"/>
                  <a:pt x="8" y="145"/>
                </a:cubicBezTo>
                <a:cubicBezTo>
                  <a:pt x="7" y="140"/>
                  <a:pt x="2" y="120"/>
                  <a:pt x="1" y="136"/>
                </a:cubicBezTo>
                <a:cubicBezTo>
                  <a:pt x="0" y="161"/>
                  <a:pt x="35" y="211"/>
                  <a:pt x="57" y="206"/>
                </a:cubicBezTo>
                <a:cubicBezTo>
                  <a:pt x="57" y="206"/>
                  <a:pt x="65" y="11"/>
                  <a:pt x="65" y="11"/>
                </a:cubicBezTo>
                <a:cubicBezTo>
                  <a:pt x="65" y="8"/>
                  <a:pt x="54" y="3"/>
                  <a:pt x="52" y="2"/>
                </a:cubicBezTo>
                <a:cubicBezTo>
                  <a:pt x="41" y="0"/>
                  <a:pt x="32" y="9"/>
                  <a:pt x="28" y="18"/>
                </a:cubicBez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4" name="Freeform 22"/>
          <p:cNvSpPr/>
          <p:nvPr>
            <p:custDataLst>
              <p:tags r:id="rId19"/>
            </p:custDataLst>
          </p:nvPr>
        </p:nvSpPr>
        <p:spPr bwMode="auto">
          <a:xfrm>
            <a:off x="579684" y="499474"/>
            <a:ext cx="126949" cy="161492"/>
          </a:xfrm>
          <a:custGeom>
            <a:avLst/>
            <a:gdLst>
              <a:gd name="T0" fmla="*/ 19 w 186"/>
              <a:gd name="T1" fmla="*/ 12 h 237"/>
              <a:gd name="T2" fmla="*/ 139 w 186"/>
              <a:gd name="T3" fmla="*/ 3 h 237"/>
              <a:gd name="T4" fmla="*/ 155 w 186"/>
              <a:gd name="T5" fmla="*/ 20 h 237"/>
              <a:gd name="T6" fmla="*/ 176 w 186"/>
              <a:gd name="T7" fmla="*/ 165 h 237"/>
              <a:gd name="T8" fmla="*/ 174 w 186"/>
              <a:gd name="T9" fmla="*/ 237 h 237"/>
              <a:gd name="T10" fmla="*/ 18 w 186"/>
              <a:gd name="T11" fmla="*/ 237 h 237"/>
              <a:gd name="T12" fmla="*/ 19 w 186"/>
              <a:gd name="T13" fmla="*/ 12 h 237"/>
            </a:gdLst>
            <a:ahLst/>
            <a:cxnLst>
              <a:cxn ang="0">
                <a:pos x="T0" y="T1"/>
              </a:cxn>
              <a:cxn ang="0">
                <a:pos x="T2" y="T3"/>
              </a:cxn>
              <a:cxn ang="0">
                <a:pos x="T4" y="T5"/>
              </a:cxn>
              <a:cxn ang="0">
                <a:pos x="T6" y="T7"/>
              </a:cxn>
              <a:cxn ang="0">
                <a:pos x="T8" y="T9"/>
              </a:cxn>
              <a:cxn ang="0">
                <a:pos x="T10" y="T11"/>
              </a:cxn>
              <a:cxn ang="0">
                <a:pos x="T12" y="T13"/>
              </a:cxn>
            </a:cxnLst>
            <a:rect l="0" t="0" r="r" b="b"/>
            <a:pathLst>
              <a:path w="186" h="237">
                <a:moveTo>
                  <a:pt x="19" y="12"/>
                </a:moveTo>
                <a:cubicBezTo>
                  <a:pt x="19" y="12"/>
                  <a:pt x="46" y="0"/>
                  <a:pt x="139" y="3"/>
                </a:cubicBezTo>
                <a:cubicBezTo>
                  <a:pt x="139" y="3"/>
                  <a:pt x="151" y="6"/>
                  <a:pt x="155" y="20"/>
                </a:cubicBezTo>
                <a:cubicBezTo>
                  <a:pt x="157" y="28"/>
                  <a:pt x="161" y="98"/>
                  <a:pt x="176" y="165"/>
                </a:cubicBezTo>
                <a:cubicBezTo>
                  <a:pt x="186" y="207"/>
                  <a:pt x="174" y="237"/>
                  <a:pt x="174" y="237"/>
                </a:cubicBezTo>
                <a:cubicBezTo>
                  <a:pt x="18" y="237"/>
                  <a:pt x="18" y="237"/>
                  <a:pt x="18" y="237"/>
                </a:cubicBezTo>
                <a:cubicBezTo>
                  <a:pt x="18" y="237"/>
                  <a:pt x="0" y="35"/>
                  <a:pt x="19" y="12"/>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5" name="Freeform 23"/>
          <p:cNvSpPr/>
          <p:nvPr>
            <p:custDataLst>
              <p:tags r:id="rId20"/>
            </p:custDataLst>
          </p:nvPr>
        </p:nvSpPr>
        <p:spPr bwMode="auto">
          <a:xfrm>
            <a:off x="665468" y="501489"/>
            <a:ext cx="36271" cy="127524"/>
          </a:xfrm>
          <a:custGeom>
            <a:avLst/>
            <a:gdLst>
              <a:gd name="T0" fmla="*/ 52 w 53"/>
              <a:gd name="T1" fmla="*/ 170 h 187"/>
              <a:gd name="T2" fmla="*/ 29 w 53"/>
              <a:gd name="T3" fmla="*/ 17 h 187"/>
              <a:gd name="T4" fmla="*/ 13 w 53"/>
              <a:gd name="T5" fmla="*/ 0 h 187"/>
              <a:gd name="T6" fmla="*/ 0 w 53"/>
              <a:gd name="T7" fmla="*/ 0 h 187"/>
              <a:gd name="T8" fmla="*/ 2 w 53"/>
              <a:gd name="T9" fmla="*/ 16 h 187"/>
              <a:gd name="T10" fmla="*/ 16 w 53"/>
              <a:gd name="T11" fmla="*/ 25 h 187"/>
              <a:gd name="T12" fmla="*/ 22 w 53"/>
              <a:gd name="T13" fmla="*/ 41 h 187"/>
              <a:gd name="T14" fmla="*/ 26 w 53"/>
              <a:gd name="T15" fmla="*/ 76 h 187"/>
              <a:gd name="T16" fmla="*/ 47 w 53"/>
              <a:gd name="T17" fmla="*/ 169 h 187"/>
              <a:gd name="T18" fmla="*/ 53 w 53"/>
              <a:gd name="T19" fmla="*/ 187 h 187"/>
              <a:gd name="T20" fmla="*/ 52 w 53"/>
              <a:gd name="T21" fmla="*/ 17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187">
                <a:moveTo>
                  <a:pt x="52" y="170"/>
                </a:moveTo>
                <a:cubicBezTo>
                  <a:pt x="36" y="100"/>
                  <a:pt x="31" y="25"/>
                  <a:pt x="29" y="17"/>
                </a:cubicBezTo>
                <a:cubicBezTo>
                  <a:pt x="26" y="3"/>
                  <a:pt x="13" y="0"/>
                  <a:pt x="13" y="0"/>
                </a:cubicBezTo>
                <a:cubicBezTo>
                  <a:pt x="8" y="0"/>
                  <a:pt x="4" y="0"/>
                  <a:pt x="0" y="0"/>
                </a:cubicBezTo>
                <a:cubicBezTo>
                  <a:pt x="1" y="5"/>
                  <a:pt x="2" y="11"/>
                  <a:pt x="2" y="16"/>
                </a:cubicBezTo>
                <a:cubicBezTo>
                  <a:pt x="2" y="15"/>
                  <a:pt x="15" y="23"/>
                  <a:pt x="16" y="25"/>
                </a:cubicBezTo>
                <a:cubicBezTo>
                  <a:pt x="19" y="29"/>
                  <a:pt x="21" y="35"/>
                  <a:pt x="22" y="41"/>
                </a:cubicBezTo>
                <a:cubicBezTo>
                  <a:pt x="24" y="52"/>
                  <a:pt x="23" y="64"/>
                  <a:pt x="26" y="76"/>
                </a:cubicBezTo>
                <a:cubicBezTo>
                  <a:pt x="32" y="108"/>
                  <a:pt x="36" y="138"/>
                  <a:pt x="47" y="169"/>
                </a:cubicBezTo>
                <a:cubicBezTo>
                  <a:pt x="49" y="175"/>
                  <a:pt x="51" y="181"/>
                  <a:pt x="53" y="187"/>
                </a:cubicBezTo>
                <a:cubicBezTo>
                  <a:pt x="52" y="181"/>
                  <a:pt x="53" y="176"/>
                  <a:pt x="52" y="170"/>
                </a:cubicBez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6" name="Freeform 24"/>
          <p:cNvSpPr/>
          <p:nvPr>
            <p:custDataLst>
              <p:tags r:id="rId21"/>
            </p:custDataLst>
          </p:nvPr>
        </p:nvSpPr>
        <p:spPr bwMode="auto">
          <a:xfrm>
            <a:off x="588608" y="475581"/>
            <a:ext cx="41453" cy="45770"/>
          </a:xfrm>
          <a:custGeom>
            <a:avLst/>
            <a:gdLst>
              <a:gd name="T0" fmla="*/ 6 w 61"/>
              <a:gd name="T1" fmla="*/ 0 h 67"/>
              <a:gd name="T2" fmla="*/ 3 w 61"/>
              <a:gd name="T3" fmla="*/ 48 h 67"/>
              <a:gd name="T4" fmla="*/ 24 w 61"/>
              <a:gd name="T5" fmla="*/ 64 h 67"/>
              <a:gd name="T6" fmla="*/ 60 w 61"/>
              <a:gd name="T7" fmla="*/ 56 h 67"/>
              <a:gd name="T8" fmla="*/ 61 w 61"/>
              <a:gd name="T9" fmla="*/ 42 h 67"/>
              <a:gd name="T10" fmla="*/ 6 w 61"/>
              <a:gd name="T11" fmla="*/ 0 h 67"/>
            </a:gdLst>
            <a:ahLst/>
            <a:cxnLst>
              <a:cxn ang="0">
                <a:pos x="T0" y="T1"/>
              </a:cxn>
              <a:cxn ang="0">
                <a:pos x="T2" y="T3"/>
              </a:cxn>
              <a:cxn ang="0">
                <a:pos x="T4" y="T5"/>
              </a:cxn>
              <a:cxn ang="0">
                <a:pos x="T6" y="T7"/>
              </a:cxn>
              <a:cxn ang="0">
                <a:pos x="T8" y="T9"/>
              </a:cxn>
              <a:cxn ang="0">
                <a:pos x="T10" y="T11"/>
              </a:cxn>
            </a:cxnLst>
            <a:rect l="0" t="0" r="r" b="b"/>
            <a:pathLst>
              <a:path w="61" h="67">
                <a:moveTo>
                  <a:pt x="6" y="0"/>
                </a:moveTo>
                <a:cubicBezTo>
                  <a:pt x="6" y="0"/>
                  <a:pt x="0" y="40"/>
                  <a:pt x="3" y="48"/>
                </a:cubicBezTo>
                <a:cubicBezTo>
                  <a:pt x="5" y="55"/>
                  <a:pt x="13" y="63"/>
                  <a:pt x="24" y="64"/>
                </a:cubicBezTo>
                <a:cubicBezTo>
                  <a:pt x="50" y="67"/>
                  <a:pt x="60" y="56"/>
                  <a:pt x="60" y="56"/>
                </a:cubicBezTo>
                <a:cubicBezTo>
                  <a:pt x="61" y="42"/>
                  <a:pt x="61" y="42"/>
                  <a:pt x="61" y="42"/>
                </a:cubicBezTo>
                <a:lnTo>
                  <a:pt x="6" y="0"/>
                </a:ln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7" name="Freeform 30"/>
          <p:cNvSpPr/>
          <p:nvPr>
            <p:custDataLst>
              <p:tags r:id="rId22"/>
            </p:custDataLst>
          </p:nvPr>
        </p:nvSpPr>
        <p:spPr bwMode="auto">
          <a:xfrm>
            <a:off x="605592" y="505519"/>
            <a:ext cx="69663" cy="155447"/>
          </a:xfrm>
          <a:custGeom>
            <a:avLst/>
            <a:gdLst>
              <a:gd name="T0" fmla="*/ 69 w 242"/>
              <a:gd name="T1" fmla="*/ 0 h 540"/>
              <a:gd name="T2" fmla="*/ 0 w 242"/>
              <a:gd name="T3" fmla="*/ 396 h 540"/>
              <a:gd name="T4" fmla="*/ 83 w 242"/>
              <a:gd name="T5" fmla="*/ 540 h 540"/>
              <a:gd name="T6" fmla="*/ 180 w 242"/>
              <a:gd name="T7" fmla="*/ 540 h 540"/>
              <a:gd name="T8" fmla="*/ 242 w 242"/>
              <a:gd name="T9" fmla="*/ 414 h 540"/>
              <a:gd name="T10" fmla="*/ 144 w 242"/>
              <a:gd name="T11" fmla="*/ 0 h 540"/>
              <a:gd name="T12" fmla="*/ 69 w 242"/>
              <a:gd name="T13" fmla="*/ 0 h 540"/>
            </a:gdLst>
            <a:ahLst/>
            <a:cxnLst>
              <a:cxn ang="0">
                <a:pos x="T0" y="T1"/>
              </a:cxn>
              <a:cxn ang="0">
                <a:pos x="T2" y="T3"/>
              </a:cxn>
              <a:cxn ang="0">
                <a:pos x="T4" y="T5"/>
              </a:cxn>
              <a:cxn ang="0">
                <a:pos x="T6" y="T7"/>
              </a:cxn>
              <a:cxn ang="0">
                <a:pos x="T8" y="T9"/>
              </a:cxn>
              <a:cxn ang="0">
                <a:pos x="T10" y="T11"/>
              </a:cxn>
              <a:cxn ang="0">
                <a:pos x="T12" y="T13"/>
              </a:cxn>
            </a:cxnLst>
            <a:rect l="0" t="0" r="r" b="b"/>
            <a:pathLst>
              <a:path w="242" h="540">
                <a:moveTo>
                  <a:pt x="69" y="0"/>
                </a:moveTo>
                <a:lnTo>
                  <a:pt x="0" y="396"/>
                </a:lnTo>
                <a:lnTo>
                  <a:pt x="83" y="540"/>
                </a:lnTo>
                <a:lnTo>
                  <a:pt x="180" y="540"/>
                </a:lnTo>
                <a:lnTo>
                  <a:pt x="242" y="414"/>
                </a:lnTo>
                <a:lnTo>
                  <a:pt x="144" y="0"/>
                </a:lnTo>
                <a:lnTo>
                  <a:pt x="69" y="0"/>
                </a:ln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8" name="Freeform 31"/>
          <p:cNvSpPr/>
          <p:nvPr>
            <p:custDataLst>
              <p:tags r:id="rId23"/>
            </p:custDataLst>
          </p:nvPr>
        </p:nvSpPr>
        <p:spPr bwMode="auto">
          <a:xfrm>
            <a:off x="611061" y="505519"/>
            <a:ext cx="59300" cy="165810"/>
          </a:xfrm>
          <a:custGeom>
            <a:avLst/>
            <a:gdLst>
              <a:gd name="T0" fmla="*/ 26 w 87"/>
              <a:gd name="T1" fmla="*/ 1 h 243"/>
              <a:gd name="T2" fmla="*/ 0 w 87"/>
              <a:gd name="T3" fmla="*/ 169 h 243"/>
              <a:gd name="T4" fmla="*/ 49 w 87"/>
              <a:gd name="T5" fmla="*/ 243 h 243"/>
              <a:gd name="T6" fmla="*/ 87 w 87"/>
              <a:gd name="T7" fmla="*/ 176 h 243"/>
              <a:gd name="T8" fmla="*/ 44 w 87"/>
              <a:gd name="T9" fmla="*/ 0 h 243"/>
              <a:gd name="T10" fmla="*/ 26 w 87"/>
              <a:gd name="T11" fmla="*/ 1 h 243"/>
            </a:gdLst>
            <a:ahLst/>
            <a:cxnLst>
              <a:cxn ang="0">
                <a:pos x="T0" y="T1"/>
              </a:cxn>
              <a:cxn ang="0">
                <a:pos x="T2" y="T3"/>
              </a:cxn>
              <a:cxn ang="0">
                <a:pos x="T4" y="T5"/>
              </a:cxn>
              <a:cxn ang="0">
                <a:pos x="T6" y="T7"/>
              </a:cxn>
              <a:cxn ang="0">
                <a:pos x="T8" y="T9"/>
              </a:cxn>
              <a:cxn ang="0">
                <a:pos x="T10" y="T11"/>
              </a:cxn>
            </a:cxnLst>
            <a:rect l="0" t="0" r="r" b="b"/>
            <a:pathLst>
              <a:path w="87" h="243">
                <a:moveTo>
                  <a:pt x="26" y="1"/>
                </a:moveTo>
                <a:cubicBezTo>
                  <a:pt x="26" y="1"/>
                  <a:pt x="9" y="88"/>
                  <a:pt x="0" y="169"/>
                </a:cubicBezTo>
                <a:cubicBezTo>
                  <a:pt x="49" y="243"/>
                  <a:pt x="49" y="243"/>
                  <a:pt x="49" y="243"/>
                </a:cubicBezTo>
                <a:cubicBezTo>
                  <a:pt x="87" y="176"/>
                  <a:pt x="87" y="176"/>
                  <a:pt x="87" y="176"/>
                </a:cubicBezTo>
                <a:cubicBezTo>
                  <a:pt x="87" y="176"/>
                  <a:pt x="73" y="82"/>
                  <a:pt x="44" y="0"/>
                </a:cubicBezTo>
                <a:lnTo>
                  <a:pt x="26" y="1"/>
                </a:lnTo>
                <a:close/>
              </a:path>
            </a:pathLst>
          </a:custGeom>
          <a:solidFill>
            <a:srgbClr val="9D9D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69" name="Freeform 32"/>
          <p:cNvSpPr/>
          <p:nvPr>
            <p:custDataLst>
              <p:tags r:id="rId24"/>
            </p:custDataLst>
          </p:nvPr>
        </p:nvSpPr>
        <p:spPr bwMode="auto">
          <a:xfrm>
            <a:off x="636969" y="505519"/>
            <a:ext cx="33392" cy="165810"/>
          </a:xfrm>
          <a:custGeom>
            <a:avLst/>
            <a:gdLst>
              <a:gd name="T0" fmla="*/ 6 w 49"/>
              <a:gd name="T1" fmla="*/ 0 h 243"/>
              <a:gd name="T2" fmla="*/ 2 w 49"/>
              <a:gd name="T3" fmla="*/ 0 h 243"/>
              <a:gd name="T4" fmla="*/ 0 w 49"/>
              <a:gd name="T5" fmla="*/ 2 h 243"/>
              <a:gd name="T6" fmla="*/ 11 w 49"/>
              <a:gd name="T7" fmla="*/ 243 h 243"/>
              <a:gd name="T8" fmla="*/ 49 w 49"/>
              <a:gd name="T9" fmla="*/ 176 h 243"/>
              <a:gd name="T10" fmla="*/ 6 w 49"/>
              <a:gd name="T11" fmla="*/ 0 h 243"/>
            </a:gdLst>
            <a:ahLst/>
            <a:cxnLst>
              <a:cxn ang="0">
                <a:pos x="T0" y="T1"/>
              </a:cxn>
              <a:cxn ang="0">
                <a:pos x="T2" y="T3"/>
              </a:cxn>
              <a:cxn ang="0">
                <a:pos x="T4" y="T5"/>
              </a:cxn>
              <a:cxn ang="0">
                <a:pos x="T6" y="T7"/>
              </a:cxn>
              <a:cxn ang="0">
                <a:pos x="T8" y="T9"/>
              </a:cxn>
              <a:cxn ang="0">
                <a:pos x="T10" y="T11"/>
              </a:cxn>
            </a:cxnLst>
            <a:rect l="0" t="0" r="r" b="b"/>
            <a:pathLst>
              <a:path w="49" h="243">
                <a:moveTo>
                  <a:pt x="6" y="0"/>
                </a:moveTo>
                <a:cubicBezTo>
                  <a:pt x="2" y="0"/>
                  <a:pt x="2" y="0"/>
                  <a:pt x="2" y="0"/>
                </a:cubicBezTo>
                <a:cubicBezTo>
                  <a:pt x="0" y="2"/>
                  <a:pt x="0" y="2"/>
                  <a:pt x="0" y="2"/>
                </a:cubicBezTo>
                <a:cubicBezTo>
                  <a:pt x="11" y="243"/>
                  <a:pt x="11" y="243"/>
                  <a:pt x="11" y="243"/>
                </a:cubicBezTo>
                <a:cubicBezTo>
                  <a:pt x="49" y="176"/>
                  <a:pt x="49" y="176"/>
                  <a:pt x="49" y="176"/>
                </a:cubicBezTo>
                <a:cubicBezTo>
                  <a:pt x="49" y="176"/>
                  <a:pt x="35" y="82"/>
                  <a:pt x="6" y="0"/>
                </a:cubicBezTo>
                <a:close/>
              </a:path>
            </a:pathLst>
          </a:custGeom>
          <a:solidFill>
            <a:srgbClr val="8C8C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70" name="Freeform 33"/>
          <p:cNvSpPr/>
          <p:nvPr>
            <p:custDataLst>
              <p:tags r:id="rId25"/>
            </p:custDataLst>
          </p:nvPr>
        </p:nvSpPr>
        <p:spPr bwMode="auto">
          <a:xfrm>
            <a:off x="619121" y="518473"/>
            <a:ext cx="30802" cy="38862"/>
          </a:xfrm>
          <a:custGeom>
            <a:avLst/>
            <a:gdLst>
              <a:gd name="T0" fmla="*/ 38 w 45"/>
              <a:gd name="T1" fmla="*/ 0 h 57"/>
              <a:gd name="T2" fmla="*/ 38 w 45"/>
              <a:gd name="T3" fmla="*/ 0 h 57"/>
              <a:gd name="T4" fmla="*/ 5 w 45"/>
              <a:gd name="T5" fmla="*/ 32 h 57"/>
              <a:gd name="T6" fmla="*/ 0 w 45"/>
              <a:gd name="T7" fmla="*/ 57 h 57"/>
              <a:gd name="T8" fmla="*/ 0 w 45"/>
              <a:gd name="T9" fmla="*/ 57 h 57"/>
              <a:gd name="T10" fmla="*/ 45 w 45"/>
              <a:gd name="T11" fmla="*/ 23 h 57"/>
              <a:gd name="T12" fmla="*/ 38 w 45"/>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5" h="57">
                <a:moveTo>
                  <a:pt x="38" y="0"/>
                </a:moveTo>
                <a:cubicBezTo>
                  <a:pt x="38" y="0"/>
                  <a:pt x="38" y="0"/>
                  <a:pt x="38" y="0"/>
                </a:cubicBezTo>
                <a:cubicBezTo>
                  <a:pt x="38" y="0"/>
                  <a:pt x="31" y="15"/>
                  <a:pt x="5" y="32"/>
                </a:cubicBezTo>
                <a:cubicBezTo>
                  <a:pt x="3" y="40"/>
                  <a:pt x="2" y="48"/>
                  <a:pt x="0" y="57"/>
                </a:cubicBezTo>
                <a:cubicBezTo>
                  <a:pt x="0" y="57"/>
                  <a:pt x="0" y="57"/>
                  <a:pt x="0" y="57"/>
                </a:cubicBezTo>
                <a:cubicBezTo>
                  <a:pt x="0" y="57"/>
                  <a:pt x="31" y="47"/>
                  <a:pt x="45" y="23"/>
                </a:cubicBezTo>
                <a:cubicBezTo>
                  <a:pt x="43" y="15"/>
                  <a:pt x="40" y="8"/>
                  <a:pt x="38" y="0"/>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1" name="Freeform 34"/>
          <p:cNvSpPr/>
          <p:nvPr>
            <p:custDataLst>
              <p:tags r:id="rId26"/>
            </p:custDataLst>
          </p:nvPr>
        </p:nvSpPr>
        <p:spPr bwMode="auto">
          <a:xfrm>
            <a:off x="613076" y="555320"/>
            <a:ext cx="47210" cy="45770"/>
          </a:xfrm>
          <a:custGeom>
            <a:avLst/>
            <a:gdLst>
              <a:gd name="T0" fmla="*/ 69 w 69"/>
              <a:gd name="T1" fmla="*/ 25 h 67"/>
              <a:gd name="T2" fmla="*/ 69 w 69"/>
              <a:gd name="T3" fmla="*/ 25 h 67"/>
              <a:gd name="T4" fmla="*/ 63 w 69"/>
              <a:gd name="T5" fmla="*/ 0 h 67"/>
              <a:gd name="T6" fmla="*/ 63 w 69"/>
              <a:gd name="T7" fmla="*/ 0 h 67"/>
              <a:gd name="T8" fmla="*/ 4 w 69"/>
              <a:gd name="T9" fmla="*/ 40 h 67"/>
              <a:gd name="T10" fmla="*/ 4 w 69"/>
              <a:gd name="T11" fmla="*/ 40 h 67"/>
              <a:gd name="T12" fmla="*/ 0 w 69"/>
              <a:gd name="T13" fmla="*/ 67 h 67"/>
              <a:gd name="T14" fmla="*/ 69 w 69"/>
              <a:gd name="T15" fmla="*/ 25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67">
                <a:moveTo>
                  <a:pt x="69" y="25"/>
                </a:moveTo>
                <a:cubicBezTo>
                  <a:pt x="69" y="25"/>
                  <a:pt x="69" y="25"/>
                  <a:pt x="69" y="25"/>
                </a:cubicBezTo>
                <a:cubicBezTo>
                  <a:pt x="67" y="17"/>
                  <a:pt x="65" y="9"/>
                  <a:pt x="63" y="0"/>
                </a:cubicBezTo>
                <a:cubicBezTo>
                  <a:pt x="63" y="0"/>
                  <a:pt x="63" y="0"/>
                  <a:pt x="63" y="0"/>
                </a:cubicBezTo>
                <a:cubicBezTo>
                  <a:pt x="31" y="27"/>
                  <a:pt x="4" y="40"/>
                  <a:pt x="4" y="40"/>
                </a:cubicBezTo>
                <a:cubicBezTo>
                  <a:pt x="4" y="40"/>
                  <a:pt x="4" y="40"/>
                  <a:pt x="4" y="40"/>
                </a:cubicBezTo>
                <a:cubicBezTo>
                  <a:pt x="2" y="49"/>
                  <a:pt x="1" y="58"/>
                  <a:pt x="0" y="67"/>
                </a:cubicBezTo>
                <a:cubicBezTo>
                  <a:pt x="40" y="63"/>
                  <a:pt x="69" y="25"/>
                  <a:pt x="69" y="25"/>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2" name="Freeform 35"/>
          <p:cNvSpPr/>
          <p:nvPr>
            <p:custDataLst>
              <p:tags r:id="rId27"/>
            </p:custDataLst>
          </p:nvPr>
        </p:nvSpPr>
        <p:spPr bwMode="auto">
          <a:xfrm>
            <a:off x="621136" y="594181"/>
            <a:ext cx="46634" cy="53255"/>
          </a:xfrm>
          <a:custGeom>
            <a:avLst/>
            <a:gdLst>
              <a:gd name="T0" fmla="*/ 10 w 68"/>
              <a:gd name="T1" fmla="*/ 78 h 78"/>
              <a:gd name="T2" fmla="*/ 68 w 68"/>
              <a:gd name="T3" fmla="*/ 22 h 78"/>
              <a:gd name="T4" fmla="*/ 68 w 68"/>
              <a:gd name="T5" fmla="*/ 22 h 78"/>
              <a:gd name="T6" fmla="*/ 64 w 68"/>
              <a:gd name="T7" fmla="*/ 0 h 78"/>
              <a:gd name="T8" fmla="*/ 64 w 68"/>
              <a:gd name="T9" fmla="*/ 0 h 78"/>
              <a:gd name="T10" fmla="*/ 0 w 68"/>
              <a:gd name="T11" fmla="*/ 61 h 78"/>
              <a:gd name="T12" fmla="*/ 10 w 68"/>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68" h="78">
                <a:moveTo>
                  <a:pt x="10" y="78"/>
                </a:moveTo>
                <a:cubicBezTo>
                  <a:pt x="40" y="65"/>
                  <a:pt x="68" y="22"/>
                  <a:pt x="68" y="22"/>
                </a:cubicBezTo>
                <a:cubicBezTo>
                  <a:pt x="68" y="22"/>
                  <a:pt x="68" y="22"/>
                  <a:pt x="68" y="22"/>
                </a:cubicBezTo>
                <a:cubicBezTo>
                  <a:pt x="67" y="16"/>
                  <a:pt x="65" y="8"/>
                  <a:pt x="64" y="0"/>
                </a:cubicBezTo>
                <a:cubicBezTo>
                  <a:pt x="64" y="0"/>
                  <a:pt x="64" y="0"/>
                  <a:pt x="64" y="0"/>
                </a:cubicBezTo>
                <a:cubicBezTo>
                  <a:pt x="40" y="36"/>
                  <a:pt x="0" y="61"/>
                  <a:pt x="0" y="61"/>
                </a:cubicBezTo>
                <a:lnTo>
                  <a:pt x="10" y="78"/>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 name="Freeform 25"/>
          <p:cNvSpPr/>
          <p:nvPr>
            <p:custDataLst>
              <p:tags r:id="rId28"/>
            </p:custDataLst>
          </p:nvPr>
        </p:nvSpPr>
        <p:spPr bwMode="auto">
          <a:xfrm>
            <a:off x="586305" y="469536"/>
            <a:ext cx="43180" cy="45483"/>
          </a:xfrm>
          <a:custGeom>
            <a:avLst/>
            <a:gdLst>
              <a:gd name="T0" fmla="*/ 5 w 63"/>
              <a:gd name="T1" fmla="*/ 0 h 67"/>
              <a:gd name="T2" fmla="*/ 3 w 63"/>
              <a:gd name="T3" fmla="*/ 47 h 67"/>
              <a:gd name="T4" fmla="*/ 24 w 63"/>
              <a:gd name="T5" fmla="*/ 63 h 67"/>
              <a:gd name="T6" fmla="*/ 57 w 63"/>
              <a:gd name="T7" fmla="*/ 64 h 67"/>
              <a:gd name="T8" fmla="*/ 63 w 63"/>
              <a:gd name="T9" fmla="*/ 37 h 67"/>
              <a:gd name="T10" fmla="*/ 5 w 63"/>
              <a:gd name="T11" fmla="*/ 0 h 67"/>
            </a:gdLst>
            <a:ahLst/>
            <a:cxnLst>
              <a:cxn ang="0">
                <a:pos x="T0" y="T1"/>
              </a:cxn>
              <a:cxn ang="0">
                <a:pos x="T2" y="T3"/>
              </a:cxn>
              <a:cxn ang="0">
                <a:pos x="T4" y="T5"/>
              </a:cxn>
              <a:cxn ang="0">
                <a:pos x="T6" y="T7"/>
              </a:cxn>
              <a:cxn ang="0">
                <a:pos x="T8" y="T9"/>
              </a:cxn>
              <a:cxn ang="0">
                <a:pos x="T10" y="T11"/>
              </a:cxn>
            </a:cxnLst>
            <a:rect l="0" t="0" r="r" b="b"/>
            <a:pathLst>
              <a:path w="63" h="67">
                <a:moveTo>
                  <a:pt x="5" y="0"/>
                </a:moveTo>
                <a:cubicBezTo>
                  <a:pt x="5" y="0"/>
                  <a:pt x="0" y="40"/>
                  <a:pt x="3" y="47"/>
                </a:cubicBezTo>
                <a:cubicBezTo>
                  <a:pt x="5" y="55"/>
                  <a:pt x="13" y="62"/>
                  <a:pt x="24" y="63"/>
                </a:cubicBezTo>
                <a:cubicBezTo>
                  <a:pt x="50" y="67"/>
                  <a:pt x="57" y="64"/>
                  <a:pt x="57" y="64"/>
                </a:cubicBezTo>
                <a:cubicBezTo>
                  <a:pt x="63" y="37"/>
                  <a:pt x="63" y="37"/>
                  <a:pt x="63" y="37"/>
                </a:cubicBezTo>
                <a:lnTo>
                  <a:pt x="5" y="0"/>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 name="Freeform 26"/>
          <p:cNvSpPr/>
          <p:nvPr>
            <p:custDataLst>
              <p:tags r:id="rId29"/>
            </p:custDataLst>
          </p:nvPr>
        </p:nvSpPr>
        <p:spPr bwMode="auto">
          <a:xfrm>
            <a:off x="643878" y="477596"/>
            <a:ext cx="42892" cy="36271"/>
          </a:xfrm>
          <a:custGeom>
            <a:avLst/>
            <a:gdLst>
              <a:gd name="T0" fmla="*/ 63 w 63"/>
              <a:gd name="T1" fmla="*/ 0 h 53"/>
              <a:gd name="T2" fmla="*/ 58 w 63"/>
              <a:gd name="T3" fmla="*/ 37 h 53"/>
              <a:gd name="T4" fmla="*/ 0 w 63"/>
              <a:gd name="T5" fmla="*/ 53 h 53"/>
              <a:gd name="T6" fmla="*/ 8 w 63"/>
              <a:gd name="T7" fmla="*/ 13 h 53"/>
              <a:gd name="T8" fmla="*/ 63 w 63"/>
              <a:gd name="T9" fmla="*/ 0 h 53"/>
            </a:gdLst>
            <a:ahLst/>
            <a:cxnLst>
              <a:cxn ang="0">
                <a:pos x="T0" y="T1"/>
              </a:cxn>
              <a:cxn ang="0">
                <a:pos x="T2" y="T3"/>
              </a:cxn>
              <a:cxn ang="0">
                <a:pos x="T4" y="T5"/>
              </a:cxn>
              <a:cxn ang="0">
                <a:pos x="T6" y="T7"/>
              </a:cxn>
              <a:cxn ang="0">
                <a:pos x="T8" y="T9"/>
              </a:cxn>
            </a:cxnLst>
            <a:rect l="0" t="0" r="r" b="b"/>
            <a:pathLst>
              <a:path w="63" h="53">
                <a:moveTo>
                  <a:pt x="63" y="0"/>
                </a:moveTo>
                <a:cubicBezTo>
                  <a:pt x="63" y="0"/>
                  <a:pt x="60" y="33"/>
                  <a:pt x="58" y="37"/>
                </a:cubicBezTo>
                <a:cubicBezTo>
                  <a:pt x="56" y="40"/>
                  <a:pt x="51" y="51"/>
                  <a:pt x="0" y="53"/>
                </a:cubicBezTo>
                <a:cubicBezTo>
                  <a:pt x="8" y="13"/>
                  <a:pt x="8" y="13"/>
                  <a:pt x="8" y="13"/>
                </a:cubicBezTo>
                <a:lnTo>
                  <a:pt x="63" y="0"/>
                </a:ln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8" name="Freeform 27"/>
          <p:cNvSpPr/>
          <p:nvPr>
            <p:custDataLst>
              <p:tags r:id="rId30"/>
            </p:custDataLst>
          </p:nvPr>
        </p:nvSpPr>
        <p:spPr bwMode="auto">
          <a:xfrm>
            <a:off x="647908" y="473566"/>
            <a:ext cx="40877" cy="35407"/>
          </a:xfrm>
          <a:custGeom>
            <a:avLst/>
            <a:gdLst>
              <a:gd name="T0" fmla="*/ 60 w 60"/>
              <a:gd name="T1" fmla="*/ 0 h 52"/>
              <a:gd name="T2" fmla="*/ 56 w 60"/>
              <a:gd name="T3" fmla="*/ 36 h 52"/>
              <a:gd name="T4" fmla="*/ 0 w 60"/>
              <a:gd name="T5" fmla="*/ 52 h 52"/>
              <a:gd name="T6" fmla="*/ 9 w 60"/>
              <a:gd name="T7" fmla="*/ 12 h 52"/>
              <a:gd name="T8" fmla="*/ 60 w 60"/>
              <a:gd name="T9" fmla="*/ 0 h 52"/>
            </a:gdLst>
            <a:ahLst/>
            <a:cxnLst>
              <a:cxn ang="0">
                <a:pos x="T0" y="T1"/>
              </a:cxn>
              <a:cxn ang="0">
                <a:pos x="T2" y="T3"/>
              </a:cxn>
              <a:cxn ang="0">
                <a:pos x="T4" y="T5"/>
              </a:cxn>
              <a:cxn ang="0">
                <a:pos x="T6" y="T7"/>
              </a:cxn>
              <a:cxn ang="0">
                <a:pos x="T8" y="T9"/>
              </a:cxn>
            </a:cxnLst>
            <a:rect l="0" t="0" r="r" b="b"/>
            <a:pathLst>
              <a:path w="60" h="52">
                <a:moveTo>
                  <a:pt x="60" y="0"/>
                </a:moveTo>
                <a:cubicBezTo>
                  <a:pt x="60" y="0"/>
                  <a:pt x="58" y="32"/>
                  <a:pt x="56" y="36"/>
                </a:cubicBezTo>
                <a:cubicBezTo>
                  <a:pt x="53" y="39"/>
                  <a:pt x="51" y="50"/>
                  <a:pt x="0" y="52"/>
                </a:cubicBezTo>
                <a:cubicBezTo>
                  <a:pt x="9" y="12"/>
                  <a:pt x="9" y="12"/>
                  <a:pt x="9" y="12"/>
                </a:cubicBezTo>
                <a:lnTo>
                  <a:pt x="60" y="0"/>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9" name="Freeform 28"/>
          <p:cNvSpPr/>
          <p:nvPr>
            <p:custDataLst>
              <p:tags r:id="rId31"/>
            </p:custDataLst>
          </p:nvPr>
        </p:nvSpPr>
        <p:spPr bwMode="auto">
          <a:xfrm>
            <a:off x="588608" y="471551"/>
            <a:ext cx="44331" cy="37423"/>
          </a:xfrm>
          <a:custGeom>
            <a:avLst/>
            <a:gdLst>
              <a:gd name="T0" fmla="*/ 2 w 65"/>
              <a:gd name="T1" fmla="*/ 12 h 55"/>
              <a:gd name="T2" fmla="*/ 0 w 65"/>
              <a:gd name="T3" fmla="*/ 8 h 55"/>
              <a:gd name="T4" fmla="*/ 5 w 65"/>
              <a:gd name="T5" fmla="*/ 1 h 55"/>
              <a:gd name="T6" fmla="*/ 16 w 65"/>
              <a:gd name="T7" fmla="*/ 7 h 55"/>
              <a:gd name="T8" fmla="*/ 38 w 65"/>
              <a:gd name="T9" fmla="*/ 21 h 55"/>
              <a:gd name="T10" fmla="*/ 57 w 65"/>
              <a:gd name="T11" fmla="*/ 36 h 55"/>
              <a:gd name="T12" fmla="*/ 57 w 65"/>
              <a:gd name="T13" fmla="*/ 54 h 55"/>
              <a:gd name="T14" fmla="*/ 45 w 65"/>
              <a:gd name="T15" fmla="*/ 40 h 55"/>
              <a:gd name="T16" fmla="*/ 36 w 65"/>
              <a:gd name="T17" fmla="*/ 35 h 55"/>
              <a:gd name="T18" fmla="*/ 23 w 65"/>
              <a:gd name="T19" fmla="*/ 28 h 55"/>
              <a:gd name="T20" fmla="*/ 7 w 65"/>
              <a:gd name="T21" fmla="*/ 17 h 55"/>
              <a:gd name="T22" fmla="*/ 2 w 65"/>
              <a:gd name="T23"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55">
                <a:moveTo>
                  <a:pt x="2" y="12"/>
                </a:moveTo>
                <a:cubicBezTo>
                  <a:pt x="1" y="11"/>
                  <a:pt x="0" y="9"/>
                  <a:pt x="0" y="8"/>
                </a:cubicBezTo>
                <a:cubicBezTo>
                  <a:pt x="0" y="4"/>
                  <a:pt x="0" y="0"/>
                  <a:pt x="5" y="1"/>
                </a:cubicBezTo>
                <a:cubicBezTo>
                  <a:pt x="9" y="1"/>
                  <a:pt x="12" y="5"/>
                  <a:pt x="16" y="7"/>
                </a:cubicBezTo>
                <a:cubicBezTo>
                  <a:pt x="24" y="11"/>
                  <a:pt x="31" y="16"/>
                  <a:pt x="38" y="21"/>
                </a:cubicBezTo>
                <a:cubicBezTo>
                  <a:pt x="44" y="26"/>
                  <a:pt x="51" y="30"/>
                  <a:pt x="57" y="36"/>
                </a:cubicBezTo>
                <a:cubicBezTo>
                  <a:pt x="59" y="37"/>
                  <a:pt x="65" y="53"/>
                  <a:pt x="57" y="54"/>
                </a:cubicBezTo>
                <a:cubicBezTo>
                  <a:pt x="49" y="55"/>
                  <a:pt x="52" y="44"/>
                  <a:pt x="45" y="40"/>
                </a:cubicBezTo>
                <a:cubicBezTo>
                  <a:pt x="42" y="39"/>
                  <a:pt x="39" y="37"/>
                  <a:pt x="36" y="35"/>
                </a:cubicBezTo>
                <a:cubicBezTo>
                  <a:pt x="32" y="32"/>
                  <a:pt x="27" y="31"/>
                  <a:pt x="23" y="28"/>
                </a:cubicBezTo>
                <a:cubicBezTo>
                  <a:pt x="18" y="24"/>
                  <a:pt x="13" y="20"/>
                  <a:pt x="7" y="17"/>
                </a:cubicBezTo>
                <a:cubicBezTo>
                  <a:pt x="5" y="15"/>
                  <a:pt x="3" y="14"/>
                  <a:pt x="2" y="12"/>
                </a:cubicBez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0" name="Freeform 29"/>
          <p:cNvSpPr/>
          <p:nvPr>
            <p:custDataLst>
              <p:tags r:id="rId32"/>
            </p:custDataLst>
          </p:nvPr>
        </p:nvSpPr>
        <p:spPr bwMode="auto">
          <a:xfrm>
            <a:off x="647908" y="475006"/>
            <a:ext cx="40877" cy="24468"/>
          </a:xfrm>
          <a:custGeom>
            <a:avLst/>
            <a:gdLst>
              <a:gd name="T0" fmla="*/ 55 w 60"/>
              <a:gd name="T1" fmla="*/ 2 h 36"/>
              <a:gd name="T2" fmla="*/ 38 w 60"/>
              <a:gd name="T3" fmla="*/ 8 h 36"/>
              <a:gd name="T4" fmla="*/ 20 w 60"/>
              <a:gd name="T5" fmla="*/ 13 h 36"/>
              <a:gd name="T6" fmla="*/ 4 w 60"/>
              <a:gd name="T7" fmla="*/ 28 h 36"/>
              <a:gd name="T8" fmla="*/ 0 w 60"/>
              <a:gd name="T9" fmla="*/ 36 h 36"/>
              <a:gd name="T10" fmla="*/ 20 w 60"/>
              <a:gd name="T11" fmla="*/ 25 h 36"/>
              <a:gd name="T12" fmla="*/ 49 w 60"/>
              <a:gd name="T13" fmla="*/ 14 h 36"/>
              <a:gd name="T14" fmla="*/ 59 w 60"/>
              <a:gd name="T15" fmla="*/ 5 h 36"/>
              <a:gd name="T16" fmla="*/ 55 w 60"/>
              <a:gd name="T17"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36">
                <a:moveTo>
                  <a:pt x="55" y="2"/>
                </a:moveTo>
                <a:cubicBezTo>
                  <a:pt x="49" y="1"/>
                  <a:pt x="43" y="5"/>
                  <a:pt x="38" y="8"/>
                </a:cubicBezTo>
                <a:cubicBezTo>
                  <a:pt x="32" y="11"/>
                  <a:pt x="26" y="12"/>
                  <a:pt x="20" y="13"/>
                </a:cubicBezTo>
                <a:cubicBezTo>
                  <a:pt x="13" y="15"/>
                  <a:pt x="7" y="21"/>
                  <a:pt x="4" y="28"/>
                </a:cubicBezTo>
                <a:cubicBezTo>
                  <a:pt x="3" y="30"/>
                  <a:pt x="2" y="33"/>
                  <a:pt x="0" y="36"/>
                </a:cubicBezTo>
                <a:cubicBezTo>
                  <a:pt x="7" y="34"/>
                  <a:pt x="14" y="29"/>
                  <a:pt x="20" y="25"/>
                </a:cubicBezTo>
                <a:cubicBezTo>
                  <a:pt x="28" y="19"/>
                  <a:pt x="38" y="14"/>
                  <a:pt x="49" y="14"/>
                </a:cubicBezTo>
                <a:cubicBezTo>
                  <a:pt x="55" y="14"/>
                  <a:pt x="60" y="11"/>
                  <a:pt x="59" y="5"/>
                </a:cubicBezTo>
                <a:cubicBezTo>
                  <a:pt x="59" y="0"/>
                  <a:pt x="59" y="2"/>
                  <a:pt x="55" y="2"/>
                </a:cubicBez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1" name="Freeform 36"/>
          <p:cNvSpPr/>
          <p:nvPr>
            <p:custDataLst>
              <p:tags r:id="rId33"/>
            </p:custDataLst>
          </p:nvPr>
        </p:nvSpPr>
        <p:spPr bwMode="auto">
          <a:xfrm>
            <a:off x="622576" y="490550"/>
            <a:ext cx="28787" cy="18999"/>
          </a:xfrm>
          <a:custGeom>
            <a:avLst/>
            <a:gdLst>
              <a:gd name="T0" fmla="*/ 1 w 42"/>
              <a:gd name="T1" fmla="*/ 3 h 28"/>
              <a:gd name="T2" fmla="*/ 8 w 42"/>
              <a:gd name="T3" fmla="*/ 26 h 28"/>
              <a:gd name="T4" fmla="*/ 26 w 42"/>
              <a:gd name="T5" fmla="*/ 26 h 28"/>
              <a:gd name="T6" fmla="*/ 37 w 42"/>
              <a:gd name="T7" fmla="*/ 0 h 28"/>
              <a:gd name="T8" fmla="*/ 1 w 42"/>
              <a:gd name="T9" fmla="*/ 3 h 28"/>
            </a:gdLst>
            <a:ahLst/>
            <a:cxnLst>
              <a:cxn ang="0">
                <a:pos x="T0" y="T1"/>
              </a:cxn>
              <a:cxn ang="0">
                <a:pos x="T2" y="T3"/>
              </a:cxn>
              <a:cxn ang="0">
                <a:pos x="T4" y="T5"/>
              </a:cxn>
              <a:cxn ang="0">
                <a:pos x="T6" y="T7"/>
              </a:cxn>
              <a:cxn ang="0">
                <a:pos x="T8" y="T9"/>
              </a:cxn>
            </a:cxnLst>
            <a:rect l="0" t="0" r="r" b="b"/>
            <a:pathLst>
              <a:path w="42" h="28">
                <a:moveTo>
                  <a:pt x="1" y="3"/>
                </a:moveTo>
                <a:cubicBezTo>
                  <a:pt x="0" y="7"/>
                  <a:pt x="1" y="24"/>
                  <a:pt x="8" y="26"/>
                </a:cubicBezTo>
                <a:cubicBezTo>
                  <a:pt x="11" y="28"/>
                  <a:pt x="18" y="28"/>
                  <a:pt x="26" y="26"/>
                </a:cubicBezTo>
                <a:cubicBezTo>
                  <a:pt x="42" y="23"/>
                  <a:pt x="37" y="0"/>
                  <a:pt x="37" y="0"/>
                </a:cubicBezTo>
                <a:lnTo>
                  <a:pt x="1" y="3"/>
                </a:lnTo>
                <a:close/>
              </a:path>
            </a:pathLst>
          </a:custGeom>
          <a:solidFill>
            <a:srgbClr val="8C8C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2" name="Freeform 37"/>
          <p:cNvSpPr/>
          <p:nvPr>
            <p:custDataLst>
              <p:tags r:id="rId34"/>
            </p:custDataLst>
          </p:nvPr>
        </p:nvSpPr>
        <p:spPr bwMode="auto">
          <a:xfrm>
            <a:off x="491597" y="142809"/>
            <a:ext cx="259367" cy="358680"/>
          </a:xfrm>
          <a:custGeom>
            <a:avLst/>
            <a:gdLst>
              <a:gd name="T0" fmla="*/ 9 w 380"/>
              <a:gd name="T1" fmla="*/ 253 h 526"/>
              <a:gd name="T2" fmla="*/ 24 w 380"/>
              <a:gd name="T3" fmla="*/ 435 h 526"/>
              <a:gd name="T4" fmla="*/ 66 w 380"/>
              <a:gd name="T5" fmla="*/ 486 h 526"/>
              <a:gd name="T6" fmla="*/ 164 w 380"/>
              <a:gd name="T7" fmla="*/ 498 h 526"/>
              <a:gd name="T8" fmla="*/ 210 w 380"/>
              <a:gd name="T9" fmla="*/ 523 h 526"/>
              <a:gd name="T10" fmla="*/ 229 w 380"/>
              <a:gd name="T11" fmla="*/ 518 h 526"/>
              <a:gd name="T12" fmla="*/ 251 w 380"/>
              <a:gd name="T13" fmla="*/ 501 h 526"/>
              <a:gd name="T14" fmla="*/ 353 w 380"/>
              <a:gd name="T15" fmla="*/ 477 h 526"/>
              <a:gd name="T16" fmla="*/ 375 w 380"/>
              <a:gd name="T17" fmla="*/ 430 h 526"/>
              <a:gd name="T18" fmla="*/ 365 w 380"/>
              <a:gd name="T19" fmla="*/ 214 h 526"/>
              <a:gd name="T20" fmla="*/ 301 w 380"/>
              <a:gd name="T21" fmla="*/ 82 h 526"/>
              <a:gd name="T22" fmla="*/ 9 w 380"/>
              <a:gd name="T23" fmla="*/ 253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526">
                <a:moveTo>
                  <a:pt x="9" y="253"/>
                </a:moveTo>
                <a:cubicBezTo>
                  <a:pt x="9" y="253"/>
                  <a:pt x="14" y="392"/>
                  <a:pt x="24" y="435"/>
                </a:cubicBezTo>
                <a:cubicBezTo>
                  <a:pt x="34" y="477"/>
                  <a:pt x="41" y="481"/>
                  <a:pt x="66" y="486"/>
                </a:cubicBezTo>
                <a:cubicBezTo>
                  <a:pt x="91" y="491"/>
                  <a:pt x="152" y="491"/>
                  <a:pt x="164" y="498"/>
                </a:cubicBezTo>
                <a:cubicBezTo>
                  <a:pt x="176" y="505"/>
                  <a:pt x="193" y="526"/>
                  <a:pt x="210" y="523"/>
                </a:cubicBezTo>
                <a:cubicBezTo>
                  <a:pt x="217" y="521"/>
                  <a:pt x="224" y="522"/>
                  <a:pt x="229" y="518"/>
                </a:cubicBezTo>
                <a:cubicBezTo>
                  <a:pt x="235" y="513"/>
                  <a:pt x="246" y="503"/>
                  <a:pt x="251" y="501"/>
                </a:cubicBezTo>
                <a:cubicBezTo>
                  <a:pt x="261" y="498"/>
                  <a:pt x="340" y="482"/>
                  <a:pt x="353" y="477"/>
                </a:cubicBezTo>
                <a:cubicBezTo>
                  <a:pt x="366" y="472"/>
                  <a:pt x="375" y="460"/>
                  <a:pt x="375" y="430"/>
                </a:cubicBezTo>
                <a:cubicBezTo>
                  <a:pt x="375" y="399"/>
                  <a:pt x="380" y="273"/>
                  <a:pt x="365" y="214"/>
                </a:cubicBezTo>
                <a:cubicBezTo>
                  <a:pt x="350" y="154"/>
                  <a:pt x="340" y="104"/>
                  <a:pt x="301" y="82"/>
                </a:cubicBezTo>
                <a:cubicBezTo>
                  <a:pt x="289" y="71"/>
                  <a:pt x="0" y="0"/>
                  <a:pt x="9" y="253"/>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lnSpcReduction="10000"/>
          </a:bodyPr>
          <a:lstStyle/>
          <a:p>
            <a:endParaRPr lang="zh-CN" altLang="en-US"/>
          </a:p>
        </p:txBody>
      </p:sp>
      <p:sp>
        <p:nvSpPr>
          <p:cNvPr id="13" name="Freeform 38"/>
          <p:cNvSpPr/>
          <p:nvPr>
            <p:custDataLst>
              <p:tags r:id="rId35"/>
            </p:custDataLst>
          </p:nvPr>
        </p:nvSpPr>
        <p:spPr bwMode="auto">
          <a:xfrm>
            <a:off x="731965" y="313225"/>
            <a:ext cx="53255" cy="74269"/>
          </a:xfrm>
          <a:custGeom>
            <a:avLst/>
            <a:gdLst>
              <a:gd name="T0" fmla="*/ 13 w 78"/>
              <a:gd name="T1" fmla="*/ 109 h 109"/>
              <a:gd name="T2" fmla="*/ 48 w 78"/>
              <a:gd name="T3" fmla="*/ 16 h 109"/>
              <a:gd name="T4" fmla="*/ 0 w 78"/>
              <a:gd name="T5" fmla="*/ 37 h 109"/>
              <a:gd name="T6" fmla="*/ 13 w 78"/>
              <a:gd name="T7" fmla="*/ 109 h 109"/>
            </a:gdLst>
            <a:ahLst/>
            <a:cxnLst>
              <a:cxn ang="0">
                <a:pos x="T0" y="T1"/>
              </a:cxn>
              <a:cxn ang="0">
                <a:pos x="T2" y="T3"/>
              </a:cxn>
              <a:cxn ang="0">
                <a:pos x="T4" y="T5"/>
              </a:cxn>
              <a:cxn ang="0">
                <a:pos x="T6" y="T7"/>
              </a:cxn>
            </a:cxnLst>
            <a:rect l="0" t="0" r="r" b="b"/>
            <a:pathLst>
              <a:path w="78" h="109">
                <a:moveTo>
                  <a:pt x="13" y="109"/>
                </a:moveTo>
                <a:cubicBezTo>
                  <a:pt x="76" y="106"/>
                  <a:pt x="78" y="33"/>
                  <a:pt x="48" y="16"/>
                </a:cubicBezTo>
                <a:cubicBezTo>
                  <a:pt x="19" y="0"/>
                  <a:pt x="0" y="37"/>
                  <a:pt x="0" y="37"/>
                </a:cubicBezTo>
                <a:lnTo>
                  <a:pt x="13" y="109"/>
                </a:ln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4" name="Freeform 39"/>
          <p:cNvSpPr/>
          <p:nvPr>
            <p:custDataLst>
              <p:tags r:id="rId36"/>
            </p:custDataLst>
          </p:nvPr>
        </p:nvSpPr>
        <p:spPr bwMode="auto">
          <a:xfrm>
            <a:off x="458780" y="330497"/>
            <a:ext cx="50377" cy="66785"/>
          </a:xfrm>
          <a:custGeom>
            <a:avLst/>
            <a:gdLst>
              <a:gd name="T0" fmla="*/ 69 w 74"/>
              <a:gd name="T1" fmla="*/ 93 h 98"/>
              <a:gd name="T2" fmla="*/ 22 w 74"/>
              <a:gd name="T3" fmla="*/ 79 h 98"/>
              <a:gd name="T4" fmla="*/ 38 w 74"/>
              <a:gd name="T5" fmla="*/ 3 h 98"/>
              <a:gd name="T6" fmla="*/ 73 w 74"/>
              <a:gd name="T7" fmla="*/ 40 h 98"/>
              <a:gd name="T8" fmla="*/ 69 w 74"/>
              <a:gd name="T9" fmla="*/ 93 h 98"/>
            </a:gdLst>
            <a:ahLst/>
            <a:cxnLst>
              <a:cxn ang="0">
                <a:pos x="T0" y="T1"/>
              </a:cxn>
              <a:cxn ang="0">
                <a:pos x="T2" y="T3"/>
              </a:cxn>
              <a:cxn ang="0">
                <a:pos x="T4" y="T5"/>
              </a:cxn>
              <a:cxn ang="0">
                <a:pos x="T6" y="T7"/>
              </a:cxn>
              <a:cxn ang="0">
                <a:pos x="T8" y="T9"/>
              </a:cxn>
            </a:cxnLst>
            <a:rect l="0" t="0" r="r" b="b"/>
            <a:pathLst>
              <a:path w="74" h="98">
                <a:moveTo>
                  <a:pt x="69" y="93"/>
                </a:moveTo>
                <a:cubicBezTo>
                  <a:pt x="69" y="93"/>
                  <a:pt x="43" y="98"/>
                  <a:pt x="22" y="79"/>
                </a:cubicBezTo>
                <a:cubicBezTo>
                  <a:pt x="0" y="60"/>
                  <a:pt x="2" y="6"/>
                  <a:pt x="38" y="3"/>
                </a:cubicBezTo>
                <a:cubicBezTo>
                  <a:pt x="74" y="0"/>
                  <a:pt x="73" y="40"/>
                  <a:pt x="73" y="40"/>
                </a:cubicBezTo>
                <a:lnTo>
                  <a:pt x="69" y="93"/>
                </a:ln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5" name="Freeform 40"/>
          <p:cNvSpPr/>
          <p:nvPr>
            <p:custDataLst>
              <p:tags r:id="rId37"/>
            </p:custDataLst>
          </p:nvPr>
        </p:nvSpPr>
        <p:spPr bwMode="auto">
          <a:xfrm>
            <a:off x="497066" y="130719"/>
            <a:ext cx="244974" cy="358392"/>
          </a:xfrm>
          <a:custGeom>
            <a:avLst/>
            <a:gdLst>
              <a:gd name="T0" fmla="*/ 8 w 359"/>
              <a:gd name="T1" fmla="*/ 253 h 526"/>
              <a:gd name="T2" fmla="*/ 11 w 359"/>
              <a:gd name="T3" fmla="*/ 392 h 526"/>
              <a:gd name="T4" fmla="*/ 17 w 359"/>
              <a:gd name="T5" fmla="*/ 441 h 526"/>
              <a:gd name="T6" fmla="*/ 64 w 359"/>
              <a:gd name="T7" fmla="*/ 486 h 526"/>
              <a:gd name="T8" fmla="*/ 140 w 359"/>
              <a:gd name="T9" fmla="*/ 506 h 526"/>
              <a:gd name="T10" fmla="*/ 207 w 359"/>
              <a:gd name="T11" fmla="*/ 526 h 526"/>
              <a:gd name="T12" fmla="*/ 259 w 359"/>
              <a:gd name="T13" fmla="*/ 506 h 526"/>
              <a:gd name="T14" fmla="*/ 338 w 359"/>
              <a:gd name="T15" fmla="*/ 477 h 526"/>
              <a:gd name="T16" fmla="*/ 359 w 359"/>
              <a:gd name="T17" fmla="*/ 430 h 526"/>
              <a:gd name="T18" fmla="*/ 344 w 359"/>
              <a:gd name="T19" fmla="*/ 214 h 526"/>
              <a:gd name="T20" fmla="*/ 289 w 359"/>
              <a:gd name="T21" fmla="*/ 82 h 526"/>
              <a:gd name="T22" fmla="*/ 8 w 359"/>
              <a:gd name="T23" fmla="*/ 253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9" h="526">
                <a:moveTo>
                  <a:pt x="8" y="253"/>
                </a:moveTo>
                <a:cubicBezTo>
                  <a:pt x="8" y="253"/>
                  <a:pt x="5" y="335"/>
                  <a:pt x="11" y="392"/>
                </a:cubicBezTo>
                <a:cubicBezTo>
                  <a:pt x="12" y="410"/>
                  <a:pt x="14" y="431"/>
                  <a:pt x="17" y="441"/>
                </a:cubicBezTo>
                <a:cubicBezTo>
                  <a:pt x="26" y="483"/>
                  <a:pt x="40" y="481"/>
                  <a:pt x="64" y="486"/>
                </a:cubicBezTo>
                <a:cubicBezTo>
                  <a:pt x="70" y="488"/>
                  <a:pt x="105" y="495"/>
                  <a:pt x="140" y="506"/>
                </a:cubicBezTo>
                <a:cubicBezTo>
                  <a:pt x="163" y="514"/>
                  <a:pt x="183" y="526"/>
                  <a:pt x="207" y="526"/>
                </a:cubicBezTo>
                <a:cubicBezTo>
                  <a:pt x="226" y="525"/>
                  <a:pt x="242" y="512"/>
                  <a:pt x="259" y="506"/>
                </a:cubicBezTo>
                <a:cubicBezTo>
                  <a:pt x="301" y="493"/>
                  <a:pt x="334" y="479"/>
                  <a:pt x="338" y="477"/>
                </a:cubicBezTo>
                <a:cubicBezTo>
                  <a:pt x="351" y="472"/>
                  <a:pt x="359" y="461"/>
                  <a:pt x="359" y="430"/>
                </a:cubicBezTo>
                <a:cubicBezTo>
                  <a:pt x="359" y="399"/>
                  <a:pt x="358" y="273"/>
                  <a:pt x="344" y="214"/>
                </a:cubicBezTo>
                <a:cubicBezTo>
                  <a:pt x="330" y="154"/>
                  <a:pt x="326" y="104"/>
                  <a:pt x="289" y="82"/>
                </a:cubicBezTo>
                <a:cubicBezTo>
                  <a:pt x="277" y="71"/>
                  <a:pt x="0" y="0"/>
                  <a:pt x="8" y="253"/>
                </a:cubicBez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lnSpcReduction="10000"/>
          </a:bodyPr>
          <a:lstStyle/>
          <a:p>
            <a:endParaRPr lang="zh-CN" altLang="en-US"/>
          </a:p>
        </p:txBody>
      </p:sp>
      <p:sp>
        <p:nvSpPr>
          <p:cNvPr id="16" name="Freeform 41"/>
          <p:cNvSpPr/>
          <p:nvPr>
            <p:custDataLst>
              <p:tags r:id="rId38"/>
            </p:custDataLst>
          </p:nvPr>
        </p:nvSpPr>
        <p:spPr bwMode="auto">
          <a:xfrm>
            <a:off x="502536" y="134173"/>
            <a:ext cx="222520" cy="164947"/>
          </a:xfrm>
          <a:custGeom>
            <a:avLst/>
            <a:gdLst>
              <a:gd name="T0" fmla="*/ 178 w 326"/>
              <a:gd name="T1" fmla="*/ 234 h 242"/>
              <a:gd name="T2" fmla="*/ 326 w 326"/>
              <a:gd name="T3" fmla="*/ 162 h 242"/>
              <a:gd name="T4" fmla="*/ 281 w 326"/>
              <a:gd name="T5" fmla="*/ 77 h 242"/>
              <a:gd name="T6" fmla="*/ 0 w 326"/>
              <a:gd name="T7" fmla="*/ 224 h 242"/>
              <a:gd name="T8" fmla="*/ 128 w 326"/>
              <a:gd name="T9" fmla="*/ 242 h 242"/>
              <a:gd name="T10" fmla="*/ 178 w 326"/>
              <a:gd name="T11" fmla="*/ 234 h 242"/>
            </a:gdLst>
            <a:ahLst/>
            <a:cxnLst>
              <a:cxn ang="0">
                <a:pos x="T0" y="T1"/>
              </a:cxn>
              <a:cxn ang="0">
                <a:pos x="T2" y="T3"/>
              </a:cxn>
              <a:cxn ang="0">
                <a:pos x="T4" y="T5"/>
              </a:cxn>
              <a:cxn ang="0">
                <a:pos x="T6" y="T7"/>
              </a:cxn>
              <a:cxn ang="0">
                <a:pos x="T8" y="T9"/>
              </a:cxn>
              <a:cxn ang="0">
                <a:pos x="T10" y="T11"/>
              </a:cxn>
            </a:cxnLst>
            <a:rect l="0" t="0" r="r" b="b"/>
            <a:pathLst>
              <a:path w="326" h="242">
                <a:moveTo>
                  <a:pt x="178" y="234"/>
                </a:moveTo>
                <a:cubicBezTo>
                  <a:pt x="230" y="217"/>
                  <a:pt x="280" y="192"/>
                  <a:pt x="326" y="162"/>
                </a:cubicBezTo>
                <a:cubicBezTo>
                  <a:pt x="317" y="124"/>
                  <a:pt x="308" y="93"/>
                  <a:pt x="281" y="77"/>
                </a:cubicBezTo>
                <a:cubicBezTo>
                  <a:pt x="270" y="67"/>
                  <a:pt x="10" y="0"/>
                  <a:pt x="0" y="224"/>
                </a:cubicBezTo>
                <a:cubicBezTo>
                  <a:pt x="43" y="231"/>
                  <a:pt x="85" y="239"/>
                  <a:pt x="128" y="242"/>
                </a:cubicBezTo>
                <a:cubicBezTo>
                  <a:pt x="144" y="240"/>
                  <a:pt x="161" y="236"/>
                  <a:pt x="178" y="234"/>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7" name="Freeform 42"/>
          <p:cNvSpPr/>
          <p:nvPr>
            <p:custDataLst>
              <p:tags r:id="rId39"/>
            </p:custDataLst>
          </p:nvPr>
        </p:nvSpPr>
        <p:spPr bwMode="auto">
          <a:xfrm>
            <a:off x="472310" y="221396"/>
            <a:ext cx="51240" cy="180492"/>
          </a:xfrm>
          <a:custGeom>
            <a:avLst/>
            <a:gdLst>
              <a:gd name="T0" fmla="*/ 2 w 75"/>
              <a:gd name="T1" fmla="*/ 0 h 265"/>
              <a:gd name="T2" fmla="*/ 7 w 75"/>
              <a:gd name="T3" fmla="*/ 165 h 265"/>
              <a:gd name="T4" fmla="*/ 24 w 75"/>
              <a:gd name="T5" fmla="*/ 163 h 265"/>
              <a:gd name="T6" fmla="*/ 53 w 75"/>
              <a:gd name="T7" fmla="*/ 193 h 265"/>
              <a:gd name="T8" fmla="*/ 51 w 75"/>
              <a:gd name="T9" fmla="*/ 261 h 265"/>
              <a:gd name="T10" fmla="*/ 63 w 75"/>
              <a:gd name="T11" fmla="*/ 265 h 265"/>
              <a:gd name="T12" fmla="*/ 75 w 75"/>
              <a:gd name="T13" fmla="*/ 259 h 265"/>
              <a:gd name="T14" fmla="*/ 74 w 75"/>
              <a:gd name="T15" fmla="*/ 22 h 265"/>
              <a:gd name="T16" fmla="*/ 2 w 75"/>
              <a:gd name="T17"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65">
                <a:moveTo>
                  <a:pt x="2" y="0"/>
                </a:moveTo>
                <a:cubicBezTo>
                  <a:pt x="2" y="0"/>
                  <a:pt x="0" y="121"/>
                  <a:pt x="7" y="165"/>
                </a:cubicBezTo>
                <a:cubicBezTo>
                  <a:pt x="7" y="165"/>
                  <a:pt x="15" y="162"/>
                  <a:pt x="24" y="163"/>
                </a:cubicBezTo>
                <a:cubicBezTo>
                  <a:pt x="33" y="163"/>
                  <a:pt x="49" y="168"/>
                  <a:pt x="53" y="193"/>
                </a:cubicBezTo>
                <a:cubicBezTo>
                  <a:pt x="61" y="241"/>
                  <a:pt x="51" y="261"/>
                  <a:pt x="51" y="261"/>
                </a:cubicBezTo>
                <a:cubicBezTo>
                  <a:pt x="51" y="261"/>
                  <a:pt x="52" y="265"/>
                  <a:pt x="63" y="265"/>
                </a:cubicBezTo>
                <a:cubicBezTo>
                  <a:pt x="75" y="265"/>
                  <a:pt x="75" y="259"/>
                  <a:pt x="75" y="259"/>
                </a:cubicBezTo>
                <a:cubicBezTo>
                  <a:pt x="74" y="22"/>
                  <a:pt x="74" y="22"/>
                  <a:pt x="74" y="22"/>
                </a:cubicBezTo>
                <a:lnTo>
                  <a:pt x="2" y="0"/>
                </a:lnTo>
                <a:close/>
              </a:path>
            </a:pathLst>
          </a:custGeom>
          <a:solidFill>
            <a:srgbClr val="4430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0000" lnSpcReduction="20000"/>
          </a:bodyPr>
          <a:lstStyle/>
          <a:p>
            <a:endParaRPr lang="zh-CN" altLang="en-US"/>
          </a:p>
        </p:txBody>
      </p:sp>
      <p:sp>
        <p:nvSpPr>
          <p:cNvPr id="18" name="Freeform 43"/>
          <p:cNvSpPr/>
          <p:nvPr>
            <p:custDataLst>
              <p:tags r:id="rId40"/>
            </p:custDataLst>
          </p:nvPr>
        </p:nvSpPr>
        <p:spPr bwMode="auto">
          <a:xfrm>
            <a:off x="475189" y="310635"/>
            <a:ext cx="26484" cy="27347"/>
          </a:xfrm>
          <a:custGeom>
            <a:avLst/>
            <a:gdLst>
              <a:gd name="T0" fmla="*/ 39 w 39"/>
              <a:gd name="T1" fmla="*/ 40 h 40"/>
              <a:gd name="T2" fmla="*/ 37 w 39"/>
              <a:gd name="T3" fmla="*/ 20 h 40"/>
              <a:gd name="T4" fmla="*/ 31 w 39"/>
              <a:gd name="T5" fmla="*/ 13 h 40"/>
              <a:gd name="T6" fmla="*/ 5 w 39"/>
              <a:gd name="T7" fmla="*/ 0 h 40"/>
              <a:gd name="T8" fmla="*/ 0 w 39"/>
              <a:gd name="T9" fmla="*/ 0 h 40"/>
              <a:gd name="T10" fmla="*/ 3 w 39"/>
              <a:gd name="T11" fmla="*/ 34 h 40"/>
              <a:gd name="T12" fmla="*/ 20 w 39"/>
              <a:gd name="T13" fmla="*/ 32 h 40"/>
              <a:gd name="T14" fmla="*/ 39 w 39"/>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0">
                <a:moveTo>
                  <a:pt x="39" y="40"/>
                </a:moveTo>
                <a:cubicBezTo>
                  <a:pt x="39" y="34"/>
                  <a:pt x="37" y="28"/>
                  <a:pt x="37" y="20"/>
                </a:cubicBezTo>
                <a:cubicBezTo>
                  <a:pt x="35" y="18"/>
                  <a:pt x="33" y="16"/>
                  <a:pt x="31" y="13"/>
                </a:cubicBezTo>
                <a:cubicBezTo>
                  <a:pt x="22" y="9"/>
                  <a:pt x="14" y="4"/>
                  <a:pt x="5" y="0"/>
                </a:cubicBezTo>
                <a:cubicBezTo>
                  <a:pt x="3" y="0"/>
                  <a:pt x="2" y="0"/>
                  <a:pt x="0" y="0"/>
                </a:cubicBezTo>
                <a:cubicBezTo>
                  <a:pt x="1" y="13"/>
                  <a:pt x="2" y="25"/>
                  <a:pt x="3" y="34"/>
                </a:cubicBezTo>
                <a:cubicBezTo>
                  <a:pt x="3" y="34"/>
                  <a:pt x="11" y="31"/>
                  <a:pt x="20" y="32"/>
                </a:cubicBezTo>
                <a:cubicBezTo>
                  <a:pt x="25" y="32"/>
                  <a:pt x="33" y="34"/>
                  <a:pt x="39" y="40"/>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9" name="Freeform 44"/>
          <p:cNvSpPr/>
          <p:nvPr>
            <p:custDataLst>
              <p:tags r:id="rId41"/>
            </p:custDataLst>
          </p:nvPr>
        </p:nvSpPr>
        <p:spPr bwMode="auto">
          <a:xfrm>
            <a:off x="473174" y="236365"/>
            <a:ext cx="49801" cy="43468"/>
          </a:xfrm>
          <a:custGeom>
            <a:avLst/>
            <a:gdLst>
              <a:gd name="T0" fmla="*/ 0 w 73"/>
              <a:gd name="T1" fmla="*/ 0 h 64"/>
              <a:gd name="T2" fmla="*/ 1 w 73"/>
              <a:gd name="T3" fmla="*/ 36 h 64"/>
              <a:gd name="T4" fmla="*/ 73 w 73"/>
              <a:gd name="T5" fmla="*/ 62 h 64"/>
              <a:gd name="T6" fmla="*/ 73 w 73"/>
              <a:gd name="T7" fmla="*/ 32 h 64"/>
              <a:gd name="T8" fmla="*/ 0 w 73"/>
              <a:gd name="T9" fmla="*/ 0 h 64"/>
            </a:gdLst>
            <a:ahLst/>
            <a:cxnLst>
              <a:cxn ang="0">
                <a:pos x="T0" y="T1"/>
              </a:cxn>
              <a:cxn ang="0">
                <a:pos x="T2" y="T3"/>
              </a:cxn>
              <a:cxn ang="0">
                <a:pos x="T4" y="T5"/>
              </a:cxn>
              <a:cxn ang="0">
                <a:pos x="T6" y="T7"/>
              </a:cxn>
              <a:cxn ang="0">
                <a:pos x="T8" y="T9"/>
              </a:cxn>
            </a:cxnLst>
            <a:rect l="0" t="0" r="r" b="b"/>
            <a:pathLst>
              <a:path w="73" h="64">
                <a:moveTo>
                  <a:pt x="0" y="0"/>
                </a:moveTo>
                <a:cubicBezTo>
                  <a:pt x="1" y="36"/>
                  <a:pt x="1" y="36"/>
                  <a:pt x="1" y="36"/>
                </a:cubicBezTo>
                <a:cubicBezTo>
                  <a:pt x="1" y="36"/>
                  <a:pt x="37" y="64"/>
                  <a:pt x="73" y="62"/>
                </a:cubicBezTo>
                <a:cubicBezTo>
                  <a:pt x="73" y="32"/>
                  <a:pt x="73" y="32"/>
                  <a:pt x="73" y="32"/>
                </a:cubicBezTo>
                <a:lnTo>
                  <a:pt x="0" y="0"/>
                </a:ln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0" name="Freeform 45"/>
          <p:cNvSpPr/>
          <p:nvPr>
            <p:custDataLst>
              <p:tags r:id="rId42"/>
            </p:custDataLst>
          </p:nvPr>
        </p:nvSpPr>
        <p:spPr bwMode="auto">
          <a:xfrm>
            <a:off x="442372" y="131870"/>
            <a:ext cx="352923" cy="257064"/>
          </a:xfrm>
          <a:custGeom>
            <a:avLst/>
            <a:gdLst>
              <a:gd name="T0" fmla="*/ 80 w 517"/>
              <a:gd name="T1" fmla="*/ 19 h 377"/>
              <a:gd name="T2" fmla="*/ 180 w 517"/>
              <a:gd name="T3" fmla="*/ 52 h 377"/>
              <a:gd name="T4" fmla="*/ 344 w 517"/>
              <a:gd name="T5" fmla="*/ 0 h 377"/>
              <a:gd name="T6" fmla="*/ 440 w 517"/>
              <a:gd name="T7" fmla="*/ 81 h 377"/>
              <a:gd name="T8" fmla="*/ 503 w 517"/>
              <a:gd name="T9" fmla="*/ 106 h 377"/>
              <a:gd name="T10" fmla="*/ 475 w 517"/>
              <a:gd name="T11" fmla="*/ 284 h 377"/>
              <a:gd name="T12" fmla="*/ 470 w 517"/>
              <a:gd name="T13" fmla="*/ 281 h 377"/>
              <a:gd name="T14" fmla="*/ 435 w 517"/>
              <a:gd name="T15" fmla="*/ 291 h 377"/>
              <a:gd name="T16" fmla="*/ 440 w 517"/>
              <a:gd name="T17" fmla="*/ 370 h 377"/>
              <a:gd name="T18" fmla="*/ 427 w 517"/>
              <a:gd name="T19" fmla="*/ 377 h 377"/>
              <a:gd name="T20" fmla="*/ 413 w 517"/>
              <a:gd name="T21" fmla="*/ 365 h 377"/>
              <a:gd name="T22" fmla="*/ 406 w 517"/>
              <a:gd name="T23" fmla="*/ 218 h 377"/>
              <a:gd name="T24" fmla="*/ 400 w 517"/>
              <a:gd name="T25" fmla="*/ 154 h 377"/>
              <a:gd name="T26" fmla="*/ 157 w 517"/>
              <a:gd name="T27" fmla="*/ 218 h 377"/>
              <a:gd name="T28" fmla="*/ 0 w 517"/>
              <a:gd name="T29" fmla="*/ 63 h 377"/>
              <a:gd name="T30" fmla="*/ 45 w 517"/>
              <a:gd name="T31" fmla="*/ 106 h 377"/>
              <a:gd name="T32" fmla="*/ 45 w 517"/>
              <a:gd name="T33" fmla="*/ 17 h 377"/>
              <a:gd name="T34" fmla="*/ 73 w 517"/>
              <a:gd name="T35" fmla="*/ 63 h 377"/>
              <a:gd name="T36" fmla="*/ 80 w 517"/>
              <a:gd name="T37" fmla="*/ 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7" h="377">
                <a:moveTo>
                  <a:pt x="80" y="19"/>
                </a:moveTo>
                <a:cubicBezTo>
                  <a:pt x="80" y="19"/>
                  <a:pt x="84" y="73"/>
                  <a:pt x="180" y="52"/>
                </a:cubicBezTo>
                <a:cubicBezTo>
                  <a:pt x="245" y="38"/>
                  <a:pt x="291" y="0"/>
                  <a:pt x="344" y="0"/>
                </a:cubicBezTo>
                <a:cubicBezTo>
                  <a:pt x="398" y="0"/>
                  <a:pt x="438" y="47"/>
                  <a:pt x="440" y="81"/>
                </a:cubicBezTo>
                <a:cubicBezTo>
                  <a:pt x="440" y="81"/>
                  <a:pt x="480" y="52"/>
                  <a:pt x="503" y="106"/>
                </a:cubicBezTo>
                <a:cubicBezTo>
                  <a:pt x="517" y="139"/>
                  <a:pt x="501" y="198"/>
                  <a:pt x="475" y="284"/>
                </a:cubicBezTo>
                <a:cubicBezTo>
                  <a:pt x="475" y="284"/>
                  <a:pt x="473" y="283"/>
                  <a:pt x="470" y="281"/>
                </a:cubicBezTo>
                <a:cubicBezTo>
                  <a:pt x="463" y="278"/>
                  <a:pt x="450" y="275"/>
                  <a:pt x="435" y="291"/>
                </a:cubicBezTo>
                <a:cubicBezTo>
                  <a:pt x="423" y="305"/>
                  <a:pt x="440" y="370"/>
                  <a:pt x="440" y="370"/>
                </a:cubicBezTo>
                <a:cubicBezTo>
                  <a:pt x="440" y="370"/>
                  <a:pt x="441" y="376"/>
                  <a:pt x="427" y="377"/>
                </a:cubicBezTo>
                <a:cubicBezTo>
                  <a:pt x="412" y="377"/>
                  <a:pt x="413" y="365"/>
                  <a:pt x="413" y="365"/>
                </a:cubicBezTo>
                <a:cubicBezTo>
                  <a:pt x="413" y="365"/>
                  <a:pt x="409" y="300"/>
                  <a:pt x="406" y="218"/>
                </a:cubicBezTo>
                <a:cubicBezTo>
                  <a:pt x="405" y="184"/>
                  <a:pt x="406" y="163"/>
                  <a:pt x="400" y="154"/>
                </a:cubicBezTo>
                <a:cubicBezTo>
                  <a:pt x="400" y="154"/>
                  <a:pt x="283" y="239"/>
                  <a:pt x="157" y="218"/>
                </a:cubicBezTo>
                <a:cubicBezTo>
                  <a:pt x="30" y="197"/>
                  <a:pt x="10" y="118"/>
                  <a:pt x="0" y="63"/>
                </a:cubicBezTo>
                <a:cubicBezTo>
                  <a:pt x="0" y="63"/>
                  <a:pt x="14" y="97"/>
                  <a:pt x="45" y="106"/>
                </a:cubicBezTo>
                <a:cubicBezTo>
                  <a:pt x="45" y="106"/>
                  <a:pt x="16" y="63"/>
                  <a:pt x="45" y="17"/>
                </a:cubicBezTo>
                <a:cubicBezTo>
                  <a:pt x="45" y="17"/>
                  <a:pt x="55" y="53"/>
                  <a:pt x="73" y="63"/>
                </a:cubicBezTo>
                <a:cubicBezTo>
                  <a:pt x="73" y="63"/>
                  <a:pt x="65" y="56"/>
                  <a:pt x="80" y="19"/>
                </a:cubicBezTo>
                <a:close/>
              </a:path>
            </a:pathLst>
          </a:custGeom>
          <a:solidFill>
            <a:srgbClr val="4430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0000" lnSpcReduction="20000"/>
          </a:bodyPr>
          <a:lstStyle/>
          <a:p>
            <a:endParaRPr lang="zh-CN" altLang="en-US"/>
          </a:p>
        </p:txBody>
      </p:sp>
      <p:sp>
        <p:nvSpPr>
          <p:cNvPr id="21" name="Freeform 46"/>
          <p:cNvSpPr/>
          <p:nvPr>
            <p:custDataLst>
              <p:tags r:id="rId43"/>
            </p:custDataLst>
          </p:nvPr>
        </p:nvSpPr>
        <p:spPr bwMode="auto">
          <a:xfrm>
            <a:off x="735995" y="307180"/>
            <a:ext cx="35983" cy="25332"/>
          </a:xfrm>
          <a:custGeom>
            <a:avLst/>
            <a:gdLst>
              <a:gd name="T0" fmla="*/ 53 w 53"/>
              <a:gd name="T1" fmla="*/ 0 h 37"/>
              <a:gd name="T2" fmla="*/ 5 w 53"/>
              <a:gd name="T3" fmla="*/ 11 h 37"/>
              <a:gd name="T4" fmla="*/ 4 w 53"/>
              <a:gd name="T5" fmla="*/ 12 h 37"/>
              <a:gd name="T6" fmla="*/ 3 w 53"/>
              <a:gd name="T7" fmla="*/ 37 h 37"/>
              <a:gd name="T8" fmla="*/ 3 w 53"/>
              <a:gd name="T9" fmla="*/ 37 h 37"/>
              <a:gd name="T10" fmla="*/ 5 w 53"/>
              <a:gd name="T11" fmla="*/ 34 h 37"/>
              <a:gd name="T12" fmla="*/ 40 w 53"/>
              <a:gd name="T13" fmla="*/ 24 h 37"/>
              <a:gd name="T14" fmla="*/ 45 w 53"/>
              <a:gd name="T15" fmla="*/ 27 h 37"/>
              <a:gd name="T16" fmla="*/ 53 w 53"/>
              <a:gd name="T17" fmla="*/ 0 h 37"/>
              <a:gd name="T18" fmla="*/ 53 w 53"/>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37">
                <a:moveTo>
                  <a:pt x="53" y="0"/>
                </a:moveTo>
                <a:cubicBezTo>
                  <a:pt x="36" y="1"/>
                  <a:pt x="19" y="3"/>
                  <a:pt x="5" y="11"/>
                </a:cubicBezTo>
                <a:cubicBezTo>
                  <a:pt x="5" y="11"/>
                  <a:pt x="5" y="12"/>
                  <a:pt x="4" y="12"/>
                </a:cubicBezTo>
                <a:cubicBezTo>
                  <a:pt x="2" y="19"/>
                  <a:pt x="0" y="29"/>
                  <a:pt x="3" y="37"/>
                </a:cubicBezTo>
                <a:cubicBezTo>
                  <a:pt x="3" y="37"/>
                  <a:pt x="3" y="37"/>
                  <a:pt x="3" y="37"/>
                </a:cubicBezTo>
                <a:cubicBezTo>
                  <a:pt x="4" y="36"/>
                  <a:pt x="4" y="35"/>
                  <a:pt x="5" y="34"/>
                </a:cubicBezTo>
                <a:cubicBezTo>
                  <a:pt x="20" y="18"/>
                  <a:pt x="33" y="21"/>
                  <a:pt x="40" y="24"/>
                </a:cubicBezTo>
                <a:cubicBezTo>
                  <a:pt x="43" y="26"/>
                  <a:pt x="45" y="27"/>
                  <a:pt x="45" y="27"/>
                </a:cubicBezTo>
                <a:cubicBezTo>
                  <a:pt x="48" y="18"/>
                  <a:pt x="50" y="9"/>
                  <a:pt x="53" y="0"/>
                </a:cubicBezTo>
                <a:cubicBezTo>
                  <a:pt x="53" y="0"/>
                  <a:pt x="53" y="0"/>
                  <a:pt x="53" y="0"/>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2" name="Freeform 47"/>
          <p:cNvSpPr/>
          <p:nvPr>
            <p:custDataLst>
              <p:tags r:id="rId44"/>
            </p:custDataLst>
          </p:nvPr>
        </p:nvSpPr>
        <p:spPr bwMode="auto">
          <a:xfrm>
            <a:off x="527004" y="288757"/>
            <a:ext cx="42892" cy="34832"/>
          </a:xfrm>
          <a:custGeom>
            <a:avLst/>
            <a:gdLst>
              <a:gd name="T0" fmla="*/ 63 w 63"/>
              <a:gd name="T1" fmla="*/ 12 h 51"/>
              <a:gd name="T2" fmla="*/ 22 w 63"/>
              <a:gd name="T3" fmla="*/ 3 h 51"/>
              <a:gd name="T4" fmla="*/ 0 w 63"/>
              <a:gd name="T5" fmla="*/ 32 h 51"/>
              <a:gd name="T6" fmla="*/ 0 w 63"/>
              <a:gd name="T7" fmla="*/ 51 h 51"/>
              <a:gd name="T8" fmla="*/ 63 w 63"/>
              <a:gd name="T9" fmla="*/ 12 h 51"/>
            </a:gdLst>
            <a:ahLst/>
            <a:cxnLst>
              <a:cxn ang="0">
                <a:pos x="T0" y="T1"/>
              </a:cxn>
              <a:cxn ang="0">
                <a:pos x="T2" y="T3"/>
              </a:cxn>
              <a:cxn ang="0">
                <a:pos x="T4" y="T5"/>
              </a:cxn>
              <a:cxn ang="0">
                <a:pos x="T6" y="T7"/>
              </a:cxn>
              <a:cxn ang="0">
                <a:pos x="T8" y="T9"/>
              </a:cxn>
            </a:cxnLst>
            <a:rect l="0" t="0" r="r" b="b"/>
            <a:pathLst>
              <a:path w="63" h="51">
                <a:moveTo>
                  <a:pt x="63" y="12"/>
                </a:moveTo>
                <a:cubicBezTo>
                  <a:pt x="63" y="12"/>
                  <a:pt x="38" y="0"/>
                  <a:pt x="22" y="3"/>
                </a:cubicBezTo>
                <a:cubicBezTo>
                  <a:pt x="6" y="6"/>
                  <a:pt x="0" y="32"/>
                  <a:pt x="0" y="32"/>
                </a:cubicBezTo>
                <a:cubicBezTo>
                  <a:pt x="0" y="51"/>
                  <a:pt x="0" y="51"/>
                  <a:pt x="0" y="51"/>
                </a:cubicBezTo>
                <a:cubicBezTo>
                  <a:pt x="0" y="51"/>
                  <a:pt x="35" y="11"/>
                  <a:pt x="63" y="12"/>
                </a:cubicBezTo>
                <a:close/>
              </a:path>
            </a:pathLst>
          </a:custGeom>
          <a:solidFill>
            <a:srgbClr val="4430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3" name="Freeform 48"/>
          <p:cNvSpPr/>
          <p:nvPr>
            <p:custDataLst>
              <p:tags r:id="rId45"/>
            </p:custDataLst>
          </p:nvPr>
        </p:nvSpPr>
        <p:spPr bwMode="auto">
          <a:xfrm>
            <a:off x="676407" y="290196"/>
            <a:ext cx="34256" cy="30514"/>
          </a:xfrm>
          <a:custGeom>
            <a:avLst/>
            <a:gdLst>
              <a:gd name="T0" fmla="*/ 13 w 50"/>
              <a:gd name="T1" fmla="*/ 0 h 45"/>
              <a:gd name="T2" fmla="*/ 2 w 50"/>
              <a:gd name="T3" fmla="*/ 13 h 45"/>
              <a:gd name="T4" fmla="*/ 48 w 50"/>
              <a:gd name="T5" fmla="*/ 45 h 45"/>
              <a:gd name="T6" fmla="*/ 47 w 50"/>
              <a:gd name="T7" fmla="*/ 20 h 45"/>
              <a:gd name="T8" fmla="*/ 13 w 50"/>
              <a:gd name="T9" fmla="*/ 0 h 45"/>
            </a:gdLst>
            <a:ahLst/>
            <a:cxnLst>
              <a:cxn ang="0">
                <a:pos x="T0" y="T1"/>
              </a:cxn>
              <a:cxn ang="0">
                <a:pos x="T2" y="T3"/>
              </a:cxn>
              <a:cxn ang="0">
                <a:pos x="T4" y="T5"/>
              </a:cxn>
              <a:cxn ang="0">
                <a:pos x="T6" y="T7"/>
              </a:cxn>
              <a:cxn ang="0">
                <a:pos x="T8" y="T9"/>
              </a:cxn>
            </a:cxnLst>
            <a:rect l="0" t="0" r="r" b="b"/>
            <a:pathLst>
              <a:path w="50" h="45">
                <a:moveTo>
                  <a:pt x="13" y="0"/>
                </a:moveTo>
                <a:cubicBezTo>
                  <a:pt x="13" y="0"/>
                  <a:pt x="0" y="0"/>
                  <a:pt x="2" y="13"/>
                </a:cubicBezTo>
                <a:cubicBezTo>
                  <a:pt x="2" y="13"/>
                  <a:pt x="35" y="20"/>
                  <a:pt x="48" y="45"/>
                </a:cubicBezTo>
                <a:cubicBezTo>
                  <a:pt x="48" y="45"/>
                  <a:pt x="50" y="29"/>
                  <a:pt x="47" y="20"/>
                </a:cubicBezTo>
                <a:cubicBezTo>
                  <a:pt x="44" y="10"/>
                  <a:pt x="32" y="0"/>
                  <a:pt x="13" y="0"/>
                </a:cubicBezTo>
                <a:close/>
              </a:path>
            </a:pathLst>
          </a:custGeom>
          <a:solidFill>
            <a:srgbClr val="4430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4" name="Freeform 49"/>
          <p:cNvSpPr/>
          <p:nvPr>
            <p:custDataLst>
              <p:tags r:id="rId46"/>
            </p:custDataLst>
          </p:nvPr>
        </p:nvSpPr>
        <p:spPr bwMode="auto">
          <a:xfrm>
            <a:off x="585153" y="326179"/>
            <a:ext cx="80315" cy="90678"/>
          </a:xfrm>
          <a:custGeom>
            <a:avLst/>
            <a:gdLst>
              <a:gd name="T0" fmla="*/ 28 w 118"/>
              <a:gd name="T1" fmla="*/ 15 h 133"/>
              <a:gd name="T2" fmla="*/ 31 w 118"/>
              <a:gd name="T3" fmla="*/ 108 h 133"/>
              <a:gd name="T4" fmla="*/ 107 w 118"/>
              <a:gd name="T5" fmla="*/ 98 h 133"/>
              <a:gd name="T6" fmla="*/ 83 w 118"/>
              <a:gd name="T7" fmla="*/ 11 h 133"/>
              <a:gd name="T8" fmla="*/ 56 w 118"/>
              <a:gd name="T9" fmla="*/ 0 h 133"/>
              <a:gd name="T10" fmla="*/ 28 w 118"/>
              <a:gd name="T11" fmla="*/ 15 h 133"/>
            </a:gdLst>
            <a:ahLst/>
            <a:cxnLst>
              <a:cxn ang="0">
                <a:pos x="T0" y="T1"/>
              </a:cxn>
              <a:cxn ang="0">
                <a:pos x="T2" y="T3"/>
              </a:cxn>
              <a:cxn ang="0">
                <a:pos x="T4" y="T5"/>
              </a:cxn>
              <a:cxn ang="0">
                <a:pos x="T6" y="T7"/>
              </a:cxn>
              <a:cxn ang="0">
                <a:pos x="T8" y="T9"/>
              </a:cxn>
              <a:cxn ang="0">
                <a:pos x="T10" y="T11"/>
              </a:cxn>
            </a:cxnLst>
            <a:rect l="0" t="0" r="r" b="b"/>
            <a:pathLst>
              <a:path w="118" h="133">
                <a:moveTo>
                  <a:pt x="28" y="15"/>
                </a:moveTo>
                <a:cubicBezTo>
                  <a:pt x="28" y="15"/>
                  <a:pt x="0" y="84"/>
                  <a:pt x="31" y="108"/>
                </a:cubicBezTo>
                <a:cubicBezTo>
                  <a:pt x="62" y="133"/>
                  <a:pt x="101" y="117"/>
                  <a:pt x="107" y="98"/>
                </a:cubicBezTo>
                <a:cubicBezTo>
                  <a:pt x="118" y="65"/>
                  <a:pt x="90" y="56"/>
                  <a:pt x="83" y="11"/>
                </a:cubicBezTo>
                <a:cubicBezTo>
                  <a:pt x="83" y="11"/>
                  <a:pt x="74" y="0"/>
                  <a:pt x="56" y="0"/>
                </a:cubicBezTo>
                <a:cubicBezTo>
                  <a:pt x="39" y="0"/>
                  <a:pt x="28" y="15"/>
                  <a:pt x="28" y="15"/>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5" name="Freeform 50"/>
          <p:cNvSpPr/>
          <p:nvPr>
            <p:custDataLst>
              <p:tags r:id="rId47"/>
            </p:custDataLst>
          </p:nvPr>
        </p:nvSpPr>
        <p:spPr bwMode="auto">
          <a:xfrm>
            <a:off x="588608" y="325028"/>
            <a:ext cx="72254" cy="80314"/>
          </a:xfrm>
          <a:custGeom>
            <a:avLst/>
            <a:gdLst>
              <a:gd name="T0" fmla="*/ 25 w 106"/>
              <a:gd name="T1" fmla="*/ 14 h 118"/>
              <a:gd name="T2" fmla="*/ 28 w 106"/>
              <a:gd name="T3" fmla="*/ 95 h 118"/>
              <a:gd name="T4" fmla="*/ 96 w 106"/>
              <a:gd name="T5" fmla="*/ 86 h 118"/>
              <a:gd name="T6" fmla="*/ 75 w 106"/>
              <a:gd name="T7" fmla="*/ 9 h 118"/>
              <a:gd name="T8" fmla="*/ 51 w 106"/>
              <a:gd name="T9" fmla="*/ 0 h 118"/>
              <a:gd name="T10" fmla="*/ 25 w 106"/>
              <a:gd name="T11" fmla="*/ 14 h 118"/>
            </a:gdLst>
            <a:ahLst/>
            <a:cxnLst>
              <a:cxn ang="0">
                <a:pos x="T0" y="T1"/>
              </a:cxn>
              <a:cxn ang="0">
                <a:pos x="T2" y="T3"/>
              </a:cxn>
              <a:cxn ang="0">
                <a:pos x="T4" y="T5"/>
              </a:cxn>
              <a:cxn ang="0">
                <a:pos x="T6" y="T7"/>
              </a:cxn>
              <a:cxn ang="0">
                <a:pos x="T8" y="T9"/>
              </a:cxn>
              <a:cxn ang="0">
                <a:pos x="T10" y="T11"/>
              </a:cxn>
            </a:cxnLst>
            <a:rect l="0" t="0" r="r" b="b"/>
            <a:pathLst>
              <a:path w="106" h="118">
                <a:moveTo>
                  <a:pt x="25" y="14"/>
                </a:moveTo>
                <a:cubicBezTo>
                  <a:pt x="25" y="14"/>
                  <a:pt x="0" y="72"/>
                  <a:pt x="28" y="95"/>
                </a:cubicBezTo>
                <a:cubicBezTo>
                  <a:pt x="56" y="118"/>
                  <a:pt x="91" y="103"/>
                  <a:pt x="96" y="86"/>
                </a:cubicBezTo>
                <a:cubicBezTo>
                  <a:pt x="106" y="55"/>
                  <a:pt x="81" y="49"/>
                  <a:pt x="75" y="9"/>
                </a:cubicBezTo>
                <a:cubicBezTo>
                  <a:pt x="75" y="9"/>
                  <a:pt x="67" y="0"/>
                  <a:pt x="51" y="0"/>
                </a:cubicBezTo>
                <a:cubicBezTo>
                  <a:pt x="35" y="1"/>
                  <a:pt x="25" y="14"/>
                  <a:pt x="25" y="14"/>
                </a:cubicBez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6" name="Freeform 51"/>
          <p:cNvSpPr/>
          <p:nvPr>
            <p:custDataLst>
              <p:tags r:id="rId48"/>
            </p:custDataLst>
          </p:nvPr>
        </p:nvSpPr>
        <p:spPr bwMode="auto">
          <a:xfrm>
            <a:off x="741464" y="330497"/>
            <a:ext cx="27923" cy="35407"/>
          </a:xfrm>
          <a:custGeom>
            <a:avLst/>
            <a:gdLst>
              <a:gd name="T0" fmla="*/ 12 w 41"/>
              <a:gd name="T1" fmla="*/ 52 h 52"/>
              <a:gd name="T2" fmla="*/ 25 w 41"/>
              <a:gd name="T3" fmla="*/ 7 h 52"/>
              <a:gd name="T4" fmla="*/ 32 w 41"/>
              <a:gd name="T5" fmla="*/ 40 h 52"/>
              <a:gd name="T6" fmla="*/ 12 w 41"/>
              <a:gd name="T7" fmla="*/ 52 h 52"/>
            </a:gdLst>
            <a:ahLst/>
            <a:cxnLst>
              <a:cxn ang="0">
                <a:pos x="T0" y="T1"/>
              </a:cxn>
              <a:cxn ang="0">
                <a:pos x="T2" y="T3"/>
              </a:cxn>
              <a:cxn ang="0">
                <a:pos x="T4" y="T5"/>
              </a:cxn>
              <a:cxn ang="0">
                <a:pos x="T6" y="T7"/>
              </a:cxn>
            </a:cxnLst>
            <a:rect l="0" t="0" r="r" b="b"/>
            <a:pathLst>
              <a:path w="41" h="52">
                <a:moveTo>
                  <a:pt x="12" y="52"/>
                </a:moveTo>
                <a:cubicBezTo>
                  <a:pt x="12" y="52"/>
                  <a:pt x="0" y="0"/>
                  <a:pt x="25" y="7"/>
                </a:cubicBezTo>
                <a:cubicBezTo>
                  <a:pt x="41" y="11"/>
                  <a:pt x="40" y="29"/>
                  <a:pt x="32" y="40"/>
                </a:cubicBezTo>
                <a:cubicBezTo>
                  <a:pt x="27" y="48"/>
                  <a:pt x="18" y="52"/>
                  <a:pt x="12" y="52"/>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7" name="Freeform 52"/>
          <p:cNvSpPr/>
          <p:nvPr>
            <p:custDataLst>
              <p:tags r:id="rId49"/>
            </p:custDataLst>
          </p:nvPr>
        </p:nvSpPr>
        <p:spPr bwMode="auto">
          <a:xfrm>
            <a:off x="747509" y="335679"/>
            <a:ext cx="21302" cy="30226"/>
          </a:xfrm>
          <a:custGeom>
            <a:avLst/>
            <a:gdLst>
              <a:gd name="T0" fmla="*/ 3 w 31"/>
              <a:gd name="T1" fmla="*/ 44 h 44"/>
              <a:gd name="T2" fmla="*/ 0 w 31"/>
              <a:gd name="T3" fmla="*/ 30 h 44"/>
              <a:gd name="T4" fmla="*/ 28 w 31"/>
              <a:gd name="T5" fmla="*/ 21 h 44"/>
              <a:gd name="T6" fmla="*/ 3 w 31"/>
              <a:gd name="T7" fmla="*/ 44 h 44"/>
            </a:gdLst>
            <a:ahLst/>
            <a:cxnLst>
              <a:cxn ang="0">
                <a:pos x="T0" y="T1"/>
              </a:cxn>
              <a:cxn ang="0">
                <a:pos x="T2" y="T3"/>
              </a:cxn>
              <a:cxn ang="0">
                <a:pos x="T4" y="T5"/>
              </a:cxn>
              <a:cxn ang="0">
                <a:pos x="T6" y="T7"/>
              </a:cxn>
            </a:cxnLst>
            <a:rect l="0" t="0" r="r" b="b"/>
            <a:pathLst>
              <a:path w="31" h="44">
                <a:moveTo>
                  <a:pt x="3" y="44"/>
                </a:moveTo>
                <a:cubicBezTo>
                  <a:pt x="0" y="30"/>
                  <a:pt x="0" y="30"/>
                  <a:pt x="0" y="30"/>
                </a:cubicBezTo>
                <a:cubicBezTo>
                  <a:pt x="0" y="30"/>
                  <a:pt x="31" y="0"/>
                  <a:pt x="28" y="21"/>
                </a:cubicBezTo>
                <a:cubicBezTo>
                  <a:pt x="24" y="43"/>
                  <a:pt x="3" y="44"/>
                  <a:pt x="3" y="44"/>
                </a:cubicBezTo>
                <a:close/>
              </a:path>
            </a:pathLst>
          </a:custGeom>
          <a:solidFill>
            <a:srgbClr val="E5BE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8" name="Freeform 53"/>
          <p:cNvSpPr/>
          <p:nvPr>
            <p:custDataLst>
              <p:tags r:id="rId50"/>
            </p:custDataLst>
          </p:nvPr>
        </p:nvSpPr>
        <p:spPr bwMode="auto">
          <a:xfrm>
            <a:off x="469719" y="340573"/>
            <a:ext cx="32817" cy="40877"/>
          </a:xfrm>
          <a:custGeom>
            <a:avLst/>
            <a:gdLst>
              <a:gd name="T0" fmla="*/ 42 w 48"/>
              <a:gd name="T1" fmla="*/ 58 h 60"/>
              <a:gd name="T2" fmla="*/ 18 w 48"/>
              <a:gd name="T3" fmla="*/ 13 h 60"/>
              <a:gd name="T4" fmla="*/ 16 w 48"/>
              <a:gd name="T5" fmla="*/ 50 h 60"/>
              <a:gd name="T6" fmla="*/ 42 w 48"/>
              <a:gd name="T7" fmla="*/ 58 h 60"/>
            </a:gdLst>
            <a:ahLst/>
            <a:cxnLst>
              <a:cxn ang="0">
                <a:pos x="T0" y="T1"/>
              </a:cxn>
              <a:cxn ang="0">
                <a:pos x="T2" y="T3"/>
              </a:cxn>
              <a:cxn ang="0">
                <a:pos x="T4" y="T5"/>
              </a:cxn>
              <a:cxn ang="0">
                <a:pos x="T6" y="T7"/>
              </a:cxn>
            </a:cxnLst>
            <a:rect l="0" t="0" r="r" b="b"/>
            <a:pathLst>
              <a:path w="48" h="60">
                <a:moveTo>
                  <a:pt x="42" y="58"/>
                </a:moveTo>
                <a:cubicBezTo>
                  <a:pt x="42" y="58"/>
                  <a:pt x="48" y="0"/>
                  <a:pt x="18" y="13"/>
                </a:cubicBezTo>
                <a:cubicBezTo>
                  <a:pt x="0" y="20"/>
                  <a:pt x="4" y="39"/>
                  <a:pt x="16" y="50"/>
                </a:cubicBezTo>
                <a:cubicBezTo>
                  <a:pt x="24" y="56"/>
                  <a:pt x="35" y="60"/>
                  <a:pt x="42" y="58"/>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9" name="Freeform 54"/>
          <p:cNvSpPr/>
          <p:nvPr>
            <p:custDataLst>
              <p:tags r:id="rId51"/>
            </p:custDataLst>
          </p:nvPr>
        </p:nvSpPr>
        <p:spPr bwMode="auto">
          <a:xfrm>
            <a:off x="469719" y="352087"/>
            <a:ext cx="29362" cy="29938"/>
          </a:xfrm>
          <a:custGeom>
            <a:avLst/>
            <a:gdLst>
              <a:gd name="T0" fmla="*/ 42 w 43"/>
              <a:gd name="T1" fmla="*/ 41 h 44"/>
              <a:gd name="T2" fmla="*/ 43 w 43"/>
              <a:gd name="T3" fmla="*/ 26 h 44"/>
              <a:gd name="T4" fmla="*/ 8 w 43"/>
              <a:gd name="T5" fmla="*/ 22 h 44"/>
              <a:gd name="T6" fmla="*/ 42 w 43"/>
              <a:gd name="T7" fmla="*/ 41 h 44"/>
            </a:gdLst>
            <a:ahLst/>
            <a:cxnLst>
              <a:cxn ang="0">
                <a:pos x="T0" y="T1"/>
              </a:cxn>
              <a:cxn ang="0">
                <a:pos x="T2" y="T3"/>
              </a:cxn>
              <a:cxn ang="0">
                <a:pos x="T4" y="T5"/>
              </a:cxn>
              <a:cxn ang="0">
                <a:pos x="T6" y="T7"/>
              </a:cxn>
            </a:cxnLst>
            <a:rect l="0" t="0" r="r" b="b"/>
            <a:pathLst>
              <a:path w="43" h="44">
                <a:moveTo>
                  <a:pt x="42" y="41"/>
                </a:moveTo>
                <a:cubicBezTo>
                  <a:pt x="43" y="26"/>
                  <a:pt x="43" y="26"/>
                  <a:pt x="43" y="26"/>
                </a:cubicBezTo>
                <a:cubicBezTo>
                  <a:pt x="43" y="26"/>
                  <a:pt x="0" y="0"/>
                  <a:pt x="8" y="22"/>
                </a:cubicBezTo>
                <a:cubicBezTo>
                  <a:pt x="16" y="44"/>
                  <a:pt x="42" y="41"/>
                  <a:pt x="42" y="41"/>
                </a:cubicBezTo>
                <a:close/>
              </a:path>
            </a:pathLst>
          </a:custGeom>
          <a:solidFill>
            <a:srgbClr val="E5BE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 name="Oval 55"/>
          <p:cNvSpPr>
            <a:spLocks noChangeArrowheads="1"/>
          </p:cNvSpPr>
          <p:nvPr>
            <p:custDataLst>
              <p:tags r:id="rId52"/>
            </p:custDataLst>
          </p:nvPr>
        </p:nvSpPr>
        <p:spPr bwMode="auto">
          <a:xfrm>
            <a:off x="624591" y="476157"/>
            <a:ext cx="23893" cy="7485"/>
          </a:xfrm>
          <a:prstGeom prst="ellipse">
            <a:avLst/>
          </a:prstGeom>
          <a:solidFill>
            <a:srgbClr val="FFE9C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31" name="Freeform 56"/>
          <p:cNvSpPr/>
          <p:nvPr>
            <p:custDataLst>
              <p:tags r:id="rId53"/>
            </p:custDataLst>
          </p:nvPr>
        </p:nvSpPr>
        <p:spPr bwMode="auto">
          <a:xfrm>
            <a:off x="741464" y="348633"/>
            <a:ext cx="42892" cy="40301"/>
          </a:xfrm>
          <a:custGeom>
            <a:avLst/>
            <a:gdLst>
              <a:gd name="T0" fmla="*/ 7 w 63"/>
              <a:gd name="T1" fmla="*/ 59 h 59"/>
              <a:gd name="T2" fmla="*/ 0 w 63"/>
              <a:gd name="T3" fmla="*/ 55 h 59"/>
              <a:gd name="T4" fmla="*/ 49 w 63"/>
              <a:gd name="T5" fmla="*/ 0 h 59"/>
              <a:gd name="T6" fmla="*/ 7 w 63"/>
              <a:gd name="T7" fmla="*/ 59 h 59"/>
            </a:gdLst>
            <a:ahLst/>
            <a:cxnLst>
              <a:cxn ang="0">
                <a:pos x="T0" y="T1"/>
              </a:cxn>
              <a:cxn ang="0">
                <a:pos x="T2" y="T3"/>
              </a:cxn>
              <a:cxn ang="0">
                <a:pos x="T4" y="T5"/>
              </a:cxn>
              <a:cxn ang="0">
                <a:pos x="T6" y="T7"/>
              </a:cxn>
            </a:cxnLst>
            <a:rect l="0" t="0" r="r" b="b"/>
            <a:pathLst>
              <a:path w="63" h="59">
                <a:moveTo>
                  <a:pt x="7" y="59"/>
                </a:moveTo>
                <a:cubicBezTo>
                  <a:pt x="0" y="55"/>
                  <a:pt x="0" y="55"/>
                  <a:pt x="0" y="55"/>
                </a:cubicBezTo>
                <a:cubicBezTo>
                  <a:pt x="0" y="55"/>
                  <a:pt x="50" y="36"/>
                  <a:pt x="49" y="0"/>
                </a:cubicBezTo>
                <a:cubicBezTo>
                  <a:pt x="49" y="0"/>
                  <a:pt x="63" y="38"/>
                  <a:pt x="7" y="59"/>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34" name="Freeform 57"/>
          <p:cNvSpPr/>
          <p:nvPr>
            <p:custDataLst>
              <p:tags r:id="rId54"/>
            </p:custDataLst>
          </p:nvPr>
        </p:nvSpPr>
        <p:spPr bwMode="auto">
          <a:xfrm>
            <a:off x="467704" y="178216"/>
            <a:ext cx="41453" cy="41165"/>
          </a:xfrm>
          <a:custGeom>
            <a:avLst/>
            <a:gdLst>
              <a:gd name="T0" fmla="*/ 1 w 61"/>
              <a:gd name="T1" fmla="*/ 2 h 60"/>
              <a:gd name="T2" fmla="*/ 7 w 61"/>
              <a:gd name="T3" fmla="*/ 19 h 60"/>
              <a:gd name="T4" fmla="*/ 18 w 61"/>
              <a:gd name="T5" fmla="*/ 37 h 60"/>
              <a:gd name="T6" fmla="*/ 53 w 61"/>
              <a:gd name="T7" fmla="*/ 59 h 60"/>
              <a:gd name="T8" fmla="*/ 61 w 61"/>
              <a:gd name="T9" fmla="*/ 60 h 60"/>
              <a:gd name="T10" fmla="*/ 53 w 61"/>
              <a:gd name="T11" fmla="*/ 56 h 60"/>
              <a:gd name="T12" fmla="*/ 45 w 61"/>
              <a:gd name="T13" fmla="*/ 50 h 60"/>
              <a:gd name="T14" fmla="*/ 26 w 61"/>
              <a:gd name="T15" fmla="*/ 36 h 60"/>
              <a:gd name="T16" fmla="*/ 13 w 61"/>
              <a:gd name="T17" fmla="*/ 19 h 60"/>
              <a:gd name="T18" fmla="*/ 4 w 61"/>
              <a:gd name="T19" fmla="*/ 5 h 60"/>
              <a:gd name="T20" fmla="*/ 2 w 61"/>
              <a:gd name="T21" fmla="*/ 0 h 60"/>
              <a:gd name="T22" fmla="*/ 1 w 61"/>
              <a:gd name="T23" fmla="*/ 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0">
                <a:moveTo>
                  <a:pt x="1" y="2"/>
                </a:moveTo>
                <a:cubicBezTo>
                  <a:pt x="0" y="7"/>
                  <a:pt x="5" y="16"/>
                  <a:pt x="7" y="19"/>
                </a:cubicBezTo>
                <a:cubicBezTo>
                  <a:pt x="10" y="26"/>
                  <a:pt x="13" y="32"/>
                  <a:pt x="18" y="37"/>
                </a:cubicBezTo>
                <a:cubicBezTo>
                  <a:pt x="27" y="48"/>
                  <a:pt x="39" y="56"/>
                  <a:pt x="53" y="59"/>
                </a:cubicBezTo>
                <a:cubicBezTo>
                  <a:pt x="56" y="59"/>
                  <a:pt x="58" y="60"/>
                  <a:pt x="61" y="60"/>
                </a:cubicBezTo>
                <a:cubicBezTo>
                  <a:pt x="59" y="58"/>
                  <a:pt x="55" y="57"/>
                  <a:pt x="53" y="56"/>
                </a:cubicBezTo>
                <a:cubicBezTo>
                  <a:pt x="50" y="54"/>
                  <a:pt x="48" y="52"/>
                  <a:pt x="45" y="50"/>
                </a:cubicBezTo>
                <a:cubicBezTo>
                  <a:pt x="38" y="46"/>
                  <a:pt x="32" y="42"/>
                  <a:pt x="26" y="36"/>
                </a:cubicBezTo>
                <a:cubicBezTo>
                  <a:pt x="21" y="31"/>
                  <a:pt x="17" y="25"/>
                  <a:pt x="13" y="19"/>
                </a:cubicBezTo>
                <a:cubicBezTo>
                  <a:pt x="10" y="14"/>
                  <a:pt x="7" y="10"/>
                  <a:pt x="4" y="5"/>
                </a:cubicBezTo>
                <a:cubicBezTo>
                  <a:pt x="4" y="3"/>
                  <a:pt x="3" y="2"/>
                  <a:pt x="2" y="0"/>
                </a:cubicBezTo>
                <a:cubicBezTo>
                  <a:pt x="2" y="1"/>
                  <a:pt x="2" y="1"/>
                  <a:pt x="1" y="2"/>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36" name="Freeform 58"/>
          <p:cNvSpPr/>
          <p:nvPr>
            <p:custDataLst>
              <p:tags r:id="rId55"/>
            </p:custDataLst>
          </p:nvPr>
        </p:nvSpPr>
        <p:spPr bwMode="auto">
          <a:xfrm>
            <a:off x="490733" y="162672"/>
            <a:ext cx="24756" cy="31953"/>
          </a:xfrm>
          <a:custGeom>
            <a:avLst/>
            <a:gdLst>
              <a:gd name="T0" fmla="*/ 5 w 36"/>
              <a:gd name="T1" fmla="*/ 0 h 47"/>
              <a:gd name="T2" fmla="*/ 36 w 36"/>
              <a:gd name="T3" fmla="*/ 47 h 47"/>
              <a:gd name="T4" fmla="*/ 5 w 36"/>
              <a:gd name="T5" fmla="*/ 0 h 47"/>
            </a:gdLst>
            <a:ahLst/>
            <a:cxnLst>
              <a:cxn ang="0">
                <a:pos x="T0" y="T1"/>
              </a:cxn>
              <a:cxn ang="0">
                <a:pos x="T2" y="T3"/>
              </a:cxn>
              <a:cxn ang="0">
                <a:pos x="T4" y="T5"/>
              </a:cxn>
            </a:cxnLst>
            <a:rect l="0" t="0" r="r" b="b"/>
            <a:pathLst>
              <a:path w="36" h="47">
                <a:moveTo>
                  <a:pt x="5" y="0"/>
                </a:moveTo>
                <a:cubicBezTo>
                  <a:pt x="5" y="0"/>
                  <a:pt x="0" y="38"/>
                  <a:pt x="36" y="47"/>
                </a:cubicBezTo>
                <a:cubicBezTo>
                  <a:pt x="36" y="47"/>
                  <a:pt x="11" y="31"/>
                  <a:pt x="5" y="0"/>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0" name="Freeform 59"/>
          <p:cNvSpPr/>
          <p:nvPr>
            <p:custDataLst>
              <p:tags r:id="rId56"/>
            </p:custDataLst>
          </p:nvPr>
        </p:nvSpPr>
        <p:spPr bwMode="auto">
          <a:xfrm>
            <a:off x="714117" y="189155"/>
            <a:ext cx="40301" cy="44331"/>
          </a:xfrm>
          <a:custGeom>
            <a:avLst/>
            <a:gdLst>
              <a:gd name="T0" fmla="*/ 40 w 59"/>
              <a:gd name="T1" fmla="*/ 0 h 65"/>
              <a:gd name="T2" fmla="*/ 0 w 59"/>
              <a:gd name="T3" fmla="*/ 65 h 65"/>
              <a:gd name="T4" fmla="*/ 40 w 59"/>
              <a:gd name="T5" fmla="*/ 0 h 65"/>
            </a:gdLst>
            <a:ahLst/>
            <a:cxnLst>
              <a:cxn ang="0">
                <a:pos x="T0" y="T1"/>
              </a:cxn>
              <a:cxn ang="0">
                <a:pos x="T2" y="T3"/>
              </a:cxn>
              <a:cxn ang="0">
                <a:pos x="T4" y="T5"/>
              </a:cxn>
            </a:cxnLst>
            <a:rect l="0" t="0" r="r" b="b"/>
            <a:pathLst>
              <a:path w="59" h="65">
                <a:moveTo>
                  <a:pt x="40" y="0"/>
                </a:moveTo>
                <a:cubicBezTo>
                  <a:pt x="40" y="0"/>
                  <a:pt x="59" y="52"/>
                  <a:pt x="0" y="65"/>
                </a:cubicBezTo>
                <a:cubicBezTo>
                  <a:pt x="0" y="65"/>
                  <a:pt x="31" y="40"/>
                  <a:pt x="40" y="0"/>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1" name="Freeform 60"/>
          <p:cNvSpPr/>
          <p:nvPr>
            <p:custDataLst>
              <p:tags r:id="rId57"/>
            </p:custDataLst>
          </p:nvPr>
        </p:nvSpPr>
        <p:spPr bwMode="auto">
          <a:xfrm>
            <a:off x="599259" y="129855"/>
            <a:ext cx="119464" cy="36271"/>
          </a:xfrm>
          <a:custGeom>
            <a:avLst/>
            <a:gdLst>
              <a:gd name="T0" fmla="*/ 175 w 175"/>
              <a:gd name="T1" fmla="*/ 41 h 53"/>
              <a:gd name="T2" fmla="*/ 95 w 175"/>
              <a:gd name="T3" fmla="*/ 18 h 53"/>
              <a:gd name="T4" fmla="*/ 22 w 175"/>
              <a:gd name="T5" fmla="*/ 51 h 53"/>
              <a:gd name="T6" fmla="*/ 120 w 175"/>
              <a:gd name="T7" fmla="*/ 39 h 53"/>
              <a:gd name="T8" fmla="*/ 175 w 175"/>
              <a:gd name="T9" fmla="*/ 41 h 53"/>
            </a:gdLst>
            <a:ahLst/>
            <a:cxnLst>
              <a:cxn ang="0">
                <a:pos x="T0" y="T1"/>
              </a:cxn>
              <a:cxn ang="0">
                <a:pos x="T2" y="T3"/>
              </a:cxn>
              <a:cxn ang="0">
                <a:pos x="T4" y="T5"/>
              </a:cxn>
              <a:cxn ang="0">
                <a:pos x="T6" y="T7"/>
              </a:cxn>
              <a:cxn ang="0">
                <a:pos x="T8" y="T9"/>
              </a:cxn>
            </a:cxnLst>
            <a:rect l="0" t="0" r="r" b="b"/>
            <a:pathLst>
              <a:path w="175" h="53">
                <a:moveTo>
                  <a:pt x="175" y="41"/>
                </a:moveTo>
                <a:cubicBezTo>
                  <a:pt x="175" y="41"/>
                  <a:pt x="147" y="0"/>
                  <a:pt x="95" y="18"/>
                </a:cubicBezTo>
                <a:cubicBezTo>
                  <a:pt x="43" y="37"/>
                  <a:pt x="44" y="50"/>
                  <a:pt x="22" y="51"/>
                </a:cubicBezTo>
                <a:cubicBezTo>
                  <a:pt x="0" y="53"/>
                  <a:pt x="78" y="52"/>
                  <a:pt x="120" y="39"/>
                </a:cubicBezTo>
                <a:cubicBezTo>
                  <a:pt x="161" y="27"/>
                  <a:pt x="168" y="50"/>
                  <a:pt x="175" y="41"/>
                </a:cubicBezTo>
                <a:close/>
              </a:path>
            </a:pathLst>
          </a:custGeom>
          <a:solidFill>
            <a:srgbClr val="5139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2" name="Freeform 61"/>
          <p:cNvSpPr/>
          <p:nvPr>
            <p:custDataLst>
              <p:tags r:id="rId58"/>
            </p:custDataLst>
          </p:nvPr>
        </p:nvSpPr>
        <p:spPr bwMode="auto">
          <a:xfrm>
            <a:off x="736570" y="204124"/>
            <a:ext cx="45195" cy="66209"/>
          </a:xfrm>
          <a:custGeom>
            <a:avLst/>
            <a:gdLst>
              <a:gd name="T0" fmla="*/ 0 w 66"/>
              <a:gd name="T1" fmla="*/ 58 h 97"/>
              <a:gd name="T2" fmla="*/ 38 w 66"/>
              <a:gd name="T3" fmla="*/ 0 h 97"/>
              <a:gd name="T4" fmla="*/ 60 w 66"/>
              <a:gd name="T5" fmla="*/ 38 h 97"/>
              <a:gd name="T6" fmla="*/ 0 w 66"/>
              <a:gd name="T7" fmla="*/ 97 h 97"/>
              <a:gd name="T8" fmla="*/ 0 w 66"/>
              <a:gd name="T9" fmla="*/ 58 h 97"/>
            </a:gdLst>
            <a:ahLst/>
            <a:cxnLst>
              <a:cxn ang="0">
                <a:pos x="T0" y="T1"/>
              </a:cxn>
              <a:cxn ang="0">
                <a:pos x="T2" y="T3"/>
              </a:cxn>
              <a:cxn ang="0">
                <a:pos x="T4" y="T5"/>
              </a:cxn>
              <a:cxn ang="0">
                <a:pos x="T6" y="T7"/>
              </a:cxn>
              <a:cxn ang="0">
                <a:pos x="T8" y="T9"/>
              </a:cxn>
            </a:cxnLst>
            <a:rect l="0" t="0" r="r" b="b"/>
            <a:pathLst>
              <a:path w="66" h="97">
                <a:moveTo>
                  <a:pt x="0" y="58"/>
                </a:moveTo>
                <a:cubicBezTo>
                  <a:pt x="0" y="58"/>
                  <a:pt x="43" y="33"/>
                  <a:pt x="38" y="0"/>
                </a:cubicBezTo>
                <a:cubicBezTo>
                  <a:pt x="38" y="0"/>
                  <a:pt x="66" y="6"/>
                  <a:pt x="60" y="38"/>
                </a:cubicBezTo>
                <a:cubicBezTo>
                  <a:pt x="54" y="69"/>
                  <a:pt x="0" y="97"/>
                  <a:pt x="0" y="97"/>
                </a:cubicBezTo>
                <a:lnTo>
                  <a:pt x="0" y="58"/>
                </a:lnTo>
                <a:close/>
              </a:path>
            </a:pathLst>
          </a:custGeom>
          <a:solidFill>
            <a:srgbClr val="5139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3" name="Freeform 62"/>
          <p:cNvSpPr/>
          <p:nvPr>
            <p:custDataLst>
              <p:tags r:id="rId59"/>
            </p:custDataLst>
          </p:nvPr>
        </p:nvSpPr>
        <p:spPr bwMode="auto">
          <a:xfrm>
            <a:off x="535353" y="371950"/>
            <a:ext cx="8636" cy="3454"/>
          </a:xfrm>
          <a:custGeom>
            <a:avLst/>
            <a:gdLst>
              <a:gd name="T0" fmla="*/ 13 w 13"/>
              <a:gd name="T1" fmla="*/ 3 h 5"/>
              <a:gd name="T2" fmla="*/ 11 w 13"/>
              <a:gd name="T3" fmla="*/ 5 h 5"/>
              <a:gd name="T4" fmla="*/ 2 w 13"/>
              <a:gd name="T5" fmla="*/ 5 h 5"/>
              <a:gd name="T6" fmla="*/ 0 w 13"/>
              <a:gd name="T7" fmla="*/ 3 h 5"/>
              <a:gd name="T8" fmla="*/ 0 w 13"/>
              <a:gd name="T9" fmla="*/ 3 h 5"/>
              <a:gd name="T10" fmla="*/ 2 w 13"/>
              <a:gd name="T11" fmla="*/ 0 h 5"/>
              <a:gd name="T12" fmla="*/ 11 w 13"/>
              <a:gd name="T13" fmla="*/ 0 h 5"/>
              <a:gd name="T14" fmla="*/ 13 w 1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5">
                <a:moveTo>
                  <a:pt x="13" y="3"/>
                </a:moveTo>
                <a:cubicBezTo>
                  <a:pt x="13" y="4"/>
                  <a:pt x="12" y="5"/>
                  <a:pt x="11" y="5"/>
                </a:cubicBezTo>
                <a:cubicBezTo>
                  <a:pt x="2" y="5"/>
                  <a:pt x="2" y="5"/>
                  <a:pt x="2" y="5"/>
                </a:cubicBezTo>
                <a:cubicBezTo>
                  <a:pt x="1" y="5"/>
                  <a:pt x="0" y="4"/>
                  <a:pt x="0" y="3"/>
                </a:cubicBezTo>
                <a:cubicBezTo>
                  <a:pt x="0" y="3"/>
                  <a:pt x="0" y="3"/>
                  <a:pt x="0" y="3"/>
                </a:cubicBezTo>
                <a:cubicBezTo>
                  <a:pt x="0" y="1"/>
                  <a:pt x="1" y="0"/>
                  <a:pt x="2" y="0"/>
                </a:cubicBezTo>
                <a:cubicBezTo>
                  <a:pt x="11" y="0"/>
                  <a:pt x="11" y="0"/>
                  <a:pt x="11" y="0"/>
                </a:cubicBezTo>
                <a:cubicBezTo>
                  <a:pt x="12" y="0"/>
                  <a:pt x="13" y="1"/>
                  <a:pt x="13" y="3"/>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4" name="Freeform 63"/>
          <p:cNvSpPr/>
          <p:nvPr>
            <p:custDataLst>
              <p:tags r:id="rId60"/>
            </p:custDataLst>
          </p:nvPr>
        </p:nvSpPr>
        <p:spPr bwMode="auto">
          <a:xfrm>
            <a:off x="699724" y="367056"/>
            <a:ext cx="7485" cy="2879"/>
          </a:xfrm>
          <a:custGeom>
            <a:avLst/>
            <a:gdLst>
              <a:gd name="T0" fmla="*/ 11 w 11"/>
              <a:gd name="T1" fmla="*/ 2 h 4"/>
              <a:gd name="T2" fmla="*/ 10 w 11"/>
              <a:gd name="T3" fmla="*/ 4 h 4"/>
              <a:gd name="T4" fmla="*/ 1 w 11"/>
              <a:gd name="T5" fmla="*/ 4 h 4"/>
              <a:gd name="T6" fmla="*/ 0 w 11"/>
              <a:gd name="T7" fmla="*/ 2 h 4"/>
              <a:gd name="T8" fmla="*/ 0 w 11"/>
              <a:gd name="T9" fmla="*/ 2 h 4"/>
              <a:gd name="T10" fmla="*/ 1 w 11"/>
              <a:gd name="T11" fmla="*/ 0 h 4"/>
              <a:gd name="T12" fmla="*/ 10 w 11"/>
              <a:gd name="T13" fmla="*/ 0 h 4"/>
              <a:gd name="T14" fmla="*/ 11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11" y="2"/>
                </a:moveTo>
                <a:cubicBezTo>
                  <a:pt x="11" y="3"/>
                  <a:pt x="10" y="4"/>
                  <a:pt x="10" y="4"/>
                </a:cubicBezTo>
                <a:cubicBezTo>
                  <a:pt x="1" y="4"/>
                  <a:pt x="1" y="4"/>
                  <a:pt x="1" y="4"/>
                </a:cubicBezTo>
                <a:cubicBezTo>
                  <a:pt x="0" y="4"/>
                  <a:pt x="0" y="3"/>
                  <a:pt x="0" y="2"/>
                </a:cubicBezTo>
                <a:cubicBezTo>
                  <a:pt x="0" y="2"/>
                  <a:pt x="0" y="2"/>
                  <a:pt x="0" y="2"/>
                </a:cubicBezTo>
                <a:cubicBezTo>
                  <a:pt x="0" y="1"/>
                  <a:pt x="0" y="0"/>
                  <a:pt x="1" y="0"/>
                </a:cubicBezTo>
                <a:cubicBezTo>
                  <a:pt x="10" y="0"/>
                  <a:pt x="10" y="0"/>
                  <a:pt x="10" y="0"/>
                </a:cubicBezTo>
                <a:cubicBezTo>
                  <a:pt x="10" y="0"/>
                  <a:pt x="11" y="1"/>
                  <a:pt x="11" y="2"/>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5" name="Oval 64"/>
          <p:cNvSpPr>
            <a:spLocks noChangeArrowheads="1"/>
          </p:cNvSpPr>
          <p:nvPr>
            <p:custDataLst>
              <p:tags r:id="rId61"/>
            </p:custDataLst>
          </p:nvPr>
        </p:nvSpPr>
        <p:spPr bwMode="auto">
          <a:xfrm>
            <a:off x="628621" y="375980"/>
            <a:ext cx="12954" cy="5469"/>
          </a:xfrm>
          <a:prstGeom prst="ellipse">
            <a:avLst/>
          </a:pr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6" name="Freeform 65"/>
          <p:cNvSpPr/>
          <p:nvPr>
            <p:custDataLst>
              <p:tags r:id="rId62"/>
            </p:custDataLst>
          </p:nvPr>
        </p:nvSpPr>
        <p:spPr bwMode="auto">
          <a:xfrm>
            <a:off x="551473" y="333088"/>
            <a:ext cx="31665" cy="30802"/>
          </a:xfrm>
          <a:custGeom>
            <a:avLst/>
            <a:gdLst>
              <a:gd name="T0" fmla="*/ 45 w 46"/>
              <a:gd name="T1" fmla="*/ 23 h 45"/>
              <a:gd name="T2" fmla="*/ 22 w 46"/>
              <a:gd name="T3" fmla="*/ 44 h 45"/>
              <a:gd name="T4" fmla="*/ 1 w 46"/>
              <a:gd name="T5" fmla="*/ 21 h 45"/>
              <a:gd name="T6" fmla="*/ 24 w 46"/>
              <a:gd name="T7" fmla="*/ 0 h 45"/>
              <a:gd name="T8" fmla="*/ 45 w 46"/>
              <a:gd name="T9" fmla="*/ 23 h 45"/>
            </a:gdLst>
            <a:ahLst/>
            <a:cxnLst>
              <a:cxn ang="0">
                <a:pos x="T0" y="T1"/>
              </a:cxn>
              <a:cxn ang="0">
                <a:pos x="T2" y="T3"/>
              </a:cxn>
              <a:cxn ang="0">
                <a:pos x="T4" y="T5"/>
              </a:cxn>
              <a:cxn ang="0">
                <a:pos x="T6" y="T7"/>
              </a:cxn>
              <a:cxn ang="0">
                <a:pos x="T8" y="T9"/>
              </a:cxn>
            </a:cxnLst>
            <a:rect l="0" t="0" r="r" b="b"/>
            <a:pathLst>
              <a:path w="46" h="45">
                <a:moveTo>
                  <a:pt x="45" y="23"/>
                </a:moveTo>
                <a:cubicBezTo>
                  <a:pt x="45" y="35"/>
                  <a:pt x="34" y="45"/>
                  <a:pt x="22" y="44"/>
                </a:cubicBezTo>
                <a:cubicBezTo>
                  <a:pt x="9" y="43"/>
                  <a:pt x="0" y="33"/>
                  <a:pt x="1" y="21"/>
                </a:cubicBezTo>
                <a:cubicBezTo>
                  <a:pt x="1" y="9"/>
                  <a:pt x="12" y="0"/>
                  <a:pt x="24" y="0"/>
                </a:cubicBezTo>
                <a:cubicBezTo>
                  <a:pt x="37" y="1"/>
                  <a:pt x="46" y="11"/>
                  <a:pt x="45" y="23"/>
                </a:cubicBezTo>
                <a:close/>
              </a:path>
            </a:pathLst>
          </a:custGeom>
          <a:solidFill>
            <a:srgbClr val="4741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3" name="Freeform 66"/>
          <p:cNvSpPr/>
          <p:nvPr>
            <p:custDataLst>
              <p:tags r:id="rId63"/>
            </p:custDataLst>
          </p:nvPr>
        </p:nvSpPr>
        <p:spPr bwMode="auto">
          <a:xfrm>
            <a:off x="666331" y="330497"/>
            <a:ext cx="31377" cy="29074"/>
          </a:xfrm>
          <a:custGeom>
            <a:avLst/>
            <a:gdLst>
              <a:gd name="T0" fmla="*/ 45 w 46"/>
              <a:gd name="T1" fmla="*/ 25 h 43"/>
              <a:gd name="T2" fmla="*/ 21 w 46"/>
              <a:gd name="T3" fmla="*/ 43 h 43"/>
              <a:gd name="T4" fmla="*/ 0 w 46"/>
              <a:gd name="T5" fmla="*/ 19 h 43"/>
              <a:gd name="T6" fmla="*/ 24 w 46"/>
              <a:gd name="T7" fmla="*/ 1 h 43"/>
              <a:gd name="T8" fmla="*/ 45 w 46"/>
              <a:gd name="T9" fmla="*/ 25 h 43"/>
            </a:gdLst>
            <a:ahLst/>
            <a:cxnLst>
              <a:cxn ang="0">
                <a:pos x="T0" y="T1"/>
              </a:cxn>
              <a:cxn ang="0">
                <a:pos x="T2" y="T3"/>
              </a:cxn>
              <a:cxn ang="0">
                <a:pos x="T4" y="T5"/>
              </a:cxn>
              <a:cxn ang="0">
                <a:pos x="T6" y="T7"/>
              </a:cxn>
              <a:cxn ang="0">
                <a:pos x="T8" y="T9"/>
              </a:cxn>
            </a:cxnLst>
            <a:rect l="0" t="0" r="r" b="b"/>
            <a:pathLst>
              <a:path w="46" h="43">
                <a:moveTo>
                  <a:pt x="45" y="25"/>
                </a:moveTo>
                <a:cubicBezTo>
                  <a:pt x="44" y="37"/>
                  <a:pt x="34" y="43"/>
                  <a:pt x="21" y="43"/>
                </a:cubicBezTo>
                <a:cubicBezTo>
                  <a:pt x="9" y="42"/>
                  <a:pt x="0" y="31"/>
                  <a:pt x="0" y="19"/>
                </a:cubicBezTo>
                <a:cubicBezTo>
                  <a:pt x="1" y="7"/>
                  <a:pt x="12" y="0"/>
                  <a:pt x="24" y="1"/>
                </a:cubicBezTo>
                <a:cubicBezTo>
                  <a:pt x="36" y="2"/>
                  <a:pt x="46" y="13"/>
                  <a:pt x="45" y="25"/>
                </a:cubicBezTo>
                <a:close/>
              </a:path>
            </a:pathLst>
          </a:custGeom>
          <a:solidFill>
            <a:srgbClr val="4741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4" name="Freeform 67"/>
          <p:cNvSpPr/>
          <p:nvPr>
            <p:custDataLst>
              <p:tags r:id="rId64"/>
            </p:custDataLst>
          </p:nvPr>
        </p:nvSpPr>
        <p:spPr bwMode="auto">
          <a:xfrm>
            <a:off x="561261" y="335103"/>
            <a:ext cx="16408" cy="12954"/>
          </a:xfrm>
          <a:custGeom>
            <a:avLst/>
            <a:gdLst>
              <a:gd name="T0" fmla="*/ 23 w 24"/>
              <a:gd name="T1" fmla="*/ 14 h 19"/>
              <a:gd name="T2" fmla="*/ 9 w 24"/>
              <a:gd name="T3" fmla="*/ 17 h 19"/>
              <a:gd name="T4" fmla="*/ 2 w 24"/>
              <a:gd name="T5" fmla="*/ 5 h 19"/>
              <a:gd name="T6" fmla="*/ 15 w 24"/>
              <a:gd name="T7" fmla="*/ 2 h 19"/>
              <a:gd name="T8" fmla="*/ 23 w 24"/>
              <a:gd name="T9" fmla="*/ 14 h 19"/>
            </a:gdLst>
            <a:ahLst/>
            <a:cxnLst>
              <a:cxn ang="0">
                <a:pos x="T0" y="T1"/>
              </a:cxn>
              <a:cxn ang="0">
                <a:pos x="T2" y="T3"/>
              </a:cxn>
              <a:cxn ang="0">
                <a:pos x="T4" y="T5"/>
              </a:cxn>
              <a:cxn ang="0">
                <a:pos x="T6" y="T7"/>
              </a:cxn>
              <a:cxn ang="0">
                <a:pos x="T8" y="T9"/>
              </a:cxn>
            </a:cxnLst>
            <a:rect l="0" t="0" r="r" b="b"/>
            <a:pathLst>
              <a:path w="24" h="19">
                <a:moveTo>
                  <a:pt x="23" y="14"/>
                </a:moveTo>
                <a:cubicBezTo>
                  <a:pt x="21" y="18"/>
                  <a:pt x="15" y="19"/>
                  <a:pt x="9" y="17"/>
                </a:cubicBezTo>
                <a:cubicBezTo>
                  <a:pt x="3" y="14"/>
                  <a:pt x="0" y="9"/>
                  <a:pt x="2" y="5"/>
                </a:cubicBezTo>
                <a:cubicBezTo>
                  <a:pt x="3" y="1"/>
                  <a:pt x="9" y="0"/>
                  <a:pt x="15" y="2"/>
                </a:cubicBezTo>
                <a:cubicBezTo>
                  <a:pt x="21" y="4"/>
                  <a:pt x="24" y="10"/>
                  <a:pt x="23" y="14"/>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5" name="Freeform 68"/>
          <p:cNvSpPr/>
          <p:nvPr>
            <p:custDataLst>
              <p:tags r:id="rId65"/>
            </p:custDataLst>
          </p:nvPr>
        </p:nvSpPr>
        <p:spPr bwMode="auto">
          <a:xfrm>
            <a:off x="679285" y="333088"/>
            <a:ext cx="14393" cy="12954"/>
          </a:xfrm>
          <a:custGeom>
            <a:avLst/>
            <a:gdLst>
              <a:gd name="T0" fmla="*/ 19 w 21"/>
              <a:gd name="T1" fmla="*/ 13 h 19"/>
              <a:gd name="T2" fmla="*/ 7 w 21"/>
              <a:gd name="T3" fmla="*/ 17 h 19"/>
              <a:gd name="T4" fmla="*/ 1 w 21"/>
              <a:gd name="T5" fmla="*/ 6 h 19"/>
              <a:gd name="T6" fmla="*/ 13 w 21"/>
              <a:gd name="T7" fmla="*/ 2 h 19"/>
              <a:gd name="T8" fmla="*/ 19 w 21"/>
              <a:gd name="T9" fmla="*/ 13 h 19"/>
            </a:gdLst>
            <a:ahLst/>
            <a:cxnLst>
              <a:cxn ang="0">
                <a:pos x="T0" y="T1"/>
              </a:cxn>
              <a:cxn ang="0">
                <a:pos x="T2" y="T3"/>
              </a:cxn>
              <a:cxn ang="0">
                <a:pos x="T4" y="T5"/>
              </a:cxn>
              <a:cxn ang="0">
                <a:pos x="T6" y="T7"/>
              </a:cxn>
              <a:cxn ang="0">
                <a:pos x="T8" y="T9"/>
              </a:cxn>
            </a:cxnLst>
            <a:rect l="0" t="0" r="r" b="b"/>
            <a:pathLst>
              <a:path w="21" h="19">
                <a:moveTo>
                  <a:pt x="19" y="13"/>
                </a:moveTo>
                <a:cubicBezTo>
                  <a:pt x="17" y="17"/>
                  <a:pt x="12" y="19"/>
                  <a:pt x="7" y="17"/>
                </a:cubicBezTo>
                <a:cubicBezTo>
                  <a:pt x="2" y="15"/>
                  <a:pt x="0" y="10"/>
                  <a:pt x="1" y="6"/>
                </a:cubicBezTo>
                <a:cubicBezTo>
                  <a:pt x="3" y="2"/>
                  <a:pt x="9" y="0"/>
                  <a:pt x="13" y="2"/>
                </a:cubicBezTo>
                <a:cubicBezTo>
                  <a:pt x="18" y="4"/>
                  <a:pt x="21" y="9"/>
                  <a:pt x="19" y="13"/>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6" name="Freeform 69"/>
          <p:cNvSpPr/>
          <p:nvPr>
            <p:custDataLst>
              <p:tags r:id="rId66"/>
            </p:custDataLst>
          </p:nvPr>
        </p:nvSpPr>
        <p:spPr bwMode="auto">
          <a:xfrm>
            <a:off x="583714" y="413402"/>
            <a:ext cx="97011" cy="49225"/>
          </a:xfrm>
          <a:custGeom>
            <a:avLst/>
            <a:gdLst>
              <a:gd name="T0" fmla="*/ 0 w 142"/>
              <a:gd name="T1" fmla="*/ 26 h 72"/>
              <a:gd name="T2" fmla="*/ 74 w 142"/>
              <a:gd name="T3" fmla="*/ 17 h 72"/>
              <a:gd name="T4" fmla="*/ 142 w 142"/>
              <a:gd name="T5" fmla="*/ 0 h 72"/>
              <a:gd name="T6" fmla="*/ 123 w 142"/>
              <a:gd name="T7" fmla="*/ 49 h 72"/>
              <a:gd name="T8" fmla="*/ 41 w 142"/>
              <a:gd name="T9" fmla="*/ 65 h 72"/>
              <a:gd name="T10" fmla="*/ 0 w 142"/>
              <a:gd name="T11" fmla="*/ 26 h 72"/>
            </a:gdLst>
            <a:ahLst/>
            <a:cxnLst>
              <a:cxn ang="0">
                <a:pos x="T0" y="T1"/>
              </a:cxn>
              <a:cxn ang="0">
                <a:pos x="T2" y="T3"/>
              </a:cxn>
              <a:cxn ang="0">
                <a:pos x="T4" y="T5"/>
              </a:cxn>
              <a:cxn ang="0">
                <a:pos x="T6" y="T7"/>
              </a:cxn>
              <a:cxn ang="0">
                <a:pos x="T8" y="T9"/>
              </a:cxn>
              <a:cxn ang="0">
                <a:pos x="T10" y="T11"/>
              </a:cxn>
            </a:cxnLst>
            <a:rect l="0" t="0" r="r" b="b"/>
            <a:pathLst>
              <a:path w="142" h="72">
                <a:moveTo>
                  <a:pt x="0" y="26"/>
                </a:moveTo>
                <a:cubicBezTo>
                  <a:pt x="0" y="26"/>
                  <a:pt x="50" y="22"/>
                  <a:pt x="74" y="17"/>
                </a:cubicBezTo>
                <a:cubicBezTo>
                  <a:pt x="99" y="12"/>
                  <a:pt x="142" y="0"/>
                  <a:pt x="142" y="0"/>
                </a:cubicBezTo>
                <a:cubicBezTo>
                  <a:pt x="142" y="0"/>
                  <a:pt x="139" y="33"/>
                  <a:pt x="123" y="49"/>
                </a:cubicBezTo>
                <a:cubicBezTo>
                  <a:pt x="107" y="65"/>
                  <a:pt x="61" y="72"/>
                  <a:pt x="41" y="65"/>
                </a:cubicBezTo>
                <a:cubicBezTo>
                  <a:pt x="20" y="58"/>
                  <a:pt x="0" y="26"/>
                  <a:pt x="0" y="26"/>
                </a:cubicBezTo>
                <a:close/>
              </a:path>
            </a:pathLst>
          </a:custGeom>
          <a:solidFill>
            <a:srgbClr val="3313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7" name="Freeform 70"/>
          <p:cNvSpPr/>
          <p:nvPr>
            <p:custDataLst>
              <p:tags r:id="rId67"/>
            </p:custDataLst>
          </p:nvPr>
        </p:nvSpPr>
        <p:spPr bwMode="auto">
          <a:xfrm>
            <a:off x="624015" y="413402"/>
            <a:ext cx="56710" cy="46346"/>
          </a:xfrm>
          <a:custGeom>
            <a:avLst/>
            <a:gdLst>
              <a:gd name="T0" fmla="*/ 15 w 83"/>
              <a:gd name="T1" fmla="*/ 17 h 68"/>
              <a:gd name="T2" fmla="*/ 12 w 83"/>
              <a:gd name="T3" fmla="*/ 18 h 68"/>
              <a:gd name="T4" fmla="*/ 6 w 83"/>
              <a:gd name="T5" fmla="*/ 68 h 68"/>
              <a:gd name="T6" fmla="*/ 64 w 83"/>
              <a:gd name="T7" fmla="*/ 49 h 68"/>
              <a:gd name="T8" fmla="*/ 83 w 83"/>
              <a:gd name="T9" fmla="*/ 0 h 68"/>
              <a:gd name="T10" fmla="*/ 15 w 83"/>
              <a:gd name="T11" fmla="*/ 17 h 68"/>
            </a:gdLst>
            <a:ahLst/>
            <a:cxnLst>
              <a:cxn ang="0">
                <a:pos x="T0" y="T1"/>
              </a:cxn>
              <a:cxn ang="0">
                <a:pos x="T2" y="T3"/>
              </a:cxn>
              <a:cxn ang="0">
                <a:pos x="T4" y="T5"/>
              </a:cxn>
              <a:cxn ang="0">
                <a:pos x="T6" y="T7"/>
              </a:cxn>
              <a:cxn ang="0">
                <a:pos x="T8" y="T9"/>
              </a:cxn>
              <a:cxn ang="0">
                <a:pos x="T10" y="T11"/>
              </a:cxn>
            </a:cxnLst>
            <a:rect l="0" t="0" r="r" b="b"/>
            <a:pathLst>
              <a:path w="83" h="68">
                <a:moveTo>
                  <a:pt x="15" y="17"/>
                </a:moveTo>
                <a:cubicBezTo>
                  <a:pt x="14" y="17"/>
                  <a:pt x="13" y="17"/>
                  <a:pt x="12" y="18"/>
                </a:cubicBezTo>
                <a:cubicBezTo>
                  <a:pt x="1" y="29"/>
                  <a:pt x="0" y="51"/>
                  <a:pt x="6" y="68"/>
                </a:cubicBezTo>
                <a:cubicBezTo>
                  <a:pt x="28" y="67"/>
                  <a:pt x="53" y="60"/>
                  <a:pt x="64" y="49"/>
                </a:cubicBezTo>
                <a:cubicBezTo>
                  <a:pt x="80" y="33"/>
                  <a:pt x="83" y="0"/>
                  <a:pt x="83" y="0"/>
                </a:cubicBezTo>
                <a:cubicBezTo>
                  <a:pt x="83" y="0"/>
                  <a:pt x="40" y="12"/>
                  <a:pt x="15" y="17"/>
                </a:cubicBezTo>
                <a:close/>
              </a:path>
            </a:pathLst>
          </a:custGeom>
          <a:solidFill>
            <a:srgbClr val="4F1D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8" name="Freeform 71"/>
          <p:cNvSpPr/>
          <p:nvPr>
            <p:custDataLst>
              <p:tags r:id="rId68"/>
            </p:custDataLst>
          </p:nvPr>
        </p:nvSpPr>
        <p:spPr bwMode="auto">
          <a:xfrm>
            <a:off x="671801" y="403903"/>
            <a:ext cx="17560" cy="10363"/>
          </a:xfrm>
          <a:custGeom>
            <a:avLst/>
            <a:gdLst>
              <a:gd name="T0" fmla="*/ 5 w 26"/>
              <a:gd name="T1" fmla="*/ 8 h 15"/>
              <a:gd name="T2" fmla="*/ 17 w 26"/>
              <a:gd name="T3" fmla="*/ 8 h 15"/>
              <a:gd name="T4" fmla="*/ 26 w 26"/>
              <a:gd name="T5" fmla="*/ 15 h 15"/>
              <a:gd name="T6" fmla="*/ 20 w 26"/>
              <a:gd name="T7" fmla="*/ 1 h 15"/>
              <a:gd name="T8" fmla="*/ 7 w 26"/>
              <a:gd name="T9" fmla="*/ 3 h 15"/>
              <a:gd name="T10" fmla="*/ 5 w 26"/>
              <a:gd name="T11" fmla="*/ 8 h 15"/>
            </a:gdLst>
            <a:ahLst/>
            <a:cxnLst>
              <a:cxn ang="0">
                <a:pos x="T0" y="T1"/>
              </a:cxn>
              <a:cxn ang="0">
                <a:pos x="T2" y="T3"/>
              </a:cxn>
              <a:cxn ang="0">
                <a:pos x="T4" y="T5"/>
              </a:cxn>
              <a:cxn ang="0">
                <a:pos x="T6" y="T7"/>
              </a:cxn>
              <a:cxn ang="0">
                <a:pos x="T8" y="T9"/>
              </a:cxn>
              <a:cxn ang="0">
                <a:pos x="T10" y="T11"/>
              </a:cxn>
            </a:cxnLst>
            <a:rect l="0" t="0" r="r" b="b"/>
            <a:pathLst>
              <a:path w="26" h="15">
                <a:moveTo>
                  <a:pt x="5" y="8"/>
                </a:moveTo>
                <a:cubicBezTo>
                  <a:pt x="9" y="7"/>
                  <a:pt x="12" y="6"/>
                  <a:pt x="17" y="8"/>
                </a:cubicBezTo>
                <a:cubicBezTo>
                  <a:pt x="20" y="11"/>
                  <a:pt x="21" y="15"/>
                  <a:pt x="26" y="15"/>
                </a:cubicBezTo>
                <a:cubicBezTo>
                  <a:pt x="26" y="9"/>
                  <a:pt x="23" y="5"/>
                  <a:pt x="20" y="1"/>
                </a:cubicBezTo>
                <a:cubicBezTo>
                  <a:pt x="15" y="0"/>
                  <a:pt x="11" y="1"/>
                  <a:pt x="7" y="3"/>
                </a:cubicBezTo>
                <a:cubicBezTo>
                  <a:pt x="7" y="3"/>
                  <a:pt x="0" y="9"/>
                  <a:pt x="5" y="8"/>
                </a:cubicBezTo>
                <a:close/>
              </a:path>
            </a:pathLst>
          </a:custGeom>
          <a:solidFill>
            <a:srgbClr val="E5BE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9" name="文本框 78"/>
          <p:cNvSpPr txBox="1"/>
          <p:nvPr>
            <p:custDataLst>
              <p:tags r:id="rId69"/>
            </p:custDataLst>
          </p:nvPr>
        </p:nvSpPr>
        <p:spPr>
          <a:xfrm>
            <a:off x="653461" y="5267362"/>
            <a:ext cx="10923221" cy="553085"/>
          </a:xfrm>
          <a:prstGeom prst="rect">
            <a:avLst/>
          </a:prstGeom>
          <a:noFill/>
        </p:spPr>
        <p:txBody>
          <a:bodyPr wrap="square" rtlCol="0">
            <a:spAutoFit/>
          </a:bodyPr>
          <a:lstStyle/>
          <a:p>
            <a:pPr algn="ctr">
              <a:lnSpc>
                <a:spcPct val="150000"/>
              </a:lnSpc>
            </a:pPr>
            <a:r>
              <a:rPr lang="zh-CN" altLang="en-US" sz="2000" dirty="0"/>
              <a:t>自主性就业是大学生主动就业的行为包括以上几种。</a:t>
            </a:r>
            <a:endParaRPr lang="zh-CN" altLang="en-US" sz="2000" dirty="0"/>
          </a:p>
        </p:txBody>
      </p:sp>
      <p:sp>
        <p:nvSpPr>
          <p:cNvPr id="114" name="文本框 113"/>
          <p:cNvSpPr txBox="1"/>
          <p:nvPr>
            <p:custDataLst>
              <p:tags r:id="rId70"/>
            </p:custDataLst>
          </p:nvPr>
        </p:nvSpPr>
        <p:spPr>
          <a:xfrm>
            <a:off x="1047750" y="238760"/>
            <a:ext cx="4182745" cy="583565"/>
          </a:xfrm>
          <a:prstGeom prst="rect">
            <a:avLst/>
          </a:prstGeom>
          <a:noFill/>
        </p:spPr>
        <p:txBody>
          <a:bodyPr wrap="square" rtlCol="0" anchor="ctr" anchorCtr="0">
            <a:spAutoFit/>
          </a:bodyPr>
          <a:lstStyle>
            <a:defPPr>
              <a:defRPr lang="zh-CN"/>
            </a:defPPr>
            <a:lvl1pPr>
              <a:defRPr sz="6000">
                <a:solidFill>
                  <a:srgbClr val="004080"/>
                </a:solidFill>
                <a:latin typeface="时尚中黑简体" panose="01010104010101010101" pitchFamily="2" charset="-122"/>
                <a:ea typeface="时尚中黑简体" panose="01010104010101010101" pitchFamily="2" charset="-122"/>
              </a:defRPr>
            </a:lvl1pPr>
          </a:lstStyle>
          <a:p>
            <a:r>
              <a:rPr lang="en-US" altLang="zh-CN" sz="3200" b="1" dirty="0">
                <a:solidFill>
                  <a:srgbClr val="FFFFFF"/>
                </a:solidFill>
                <a:latin typeface="Arial" panose="020B0604020202020204" pitchFamily="34" charset="0"/>
                <a:ea typeface="+mn-ea"/>
                <a:cs typeface="+mn-ea"/>
              </a:rPr>
              <a:t>自主性就业</a:t>
            </a:r>
            <a:endParaRPr lang="en-US" altLang="zh-CN" sz="3200" b="1" dirty="0">
              <a:solidFill>
                <a:srgbClr val="FFFFFF"/>
              </a:solidFill>
              <a:latin typeface="Arial" panose="020B0604020202020204" pitchFamily="34" charset="0"/>
              <a:ea typeface="+mn-ea"/>
              <a:cs typeface="+mn-ea"/>
            </a:endParaRPr>
          </a:p>
        </p:txBody>
      </p:sp>
      <p:sp>
        <p:nvSpPr>
          <p:cNvPr id="99" name="任意多边形 98"/>
          <p:cNvSpPr/>
          <p:nvPr>
            <p:custDataLst>
              <p:tags r:id="rId71"/>
            </p:custDataLst>
          </p:nvPr>
        </p:nvSpPr>
        <p:spPr>
          <a:xfrm>
            <a:off x="179705" y="3607435"/>
            <a:ext cx="9763125" cy="1440815"/>
          </a:xfrm>
          <a:custGeom>
            <a:avLst/>
            <a:gdLst>
              <a:gd name="connsiteX0" fmla="*/ 9631680 w 9631680"/>
              <a:gd name="connsiteY0" fmla="*/ 0 h 2316480"/>
              <a:gd name="connsiteX1" fmla="*/ 7467600 w 9631680"/>
              <a:gd name="connsiteY1" fmla="*/ 406400 h 2316480"/>
              <a:gd name="connsiteX2" fmla="*/ 4856480 w 9631680"/>
              <a:gd name="connsiteY2" fmla="*/ 325120 h 2316480"/>
              <a:gd name="connsiteX3" fmla="*/ 3291840 w 9631680"/>
              <a:gd name="connsiteY3" fmla="*/ 1168400 h 2316480"/>
              <a:gd name="connsiteX4" fmla="*/ 1209040 w 9631680"/>
              <a:gd name="connsiteY4" fmla="*/ 1239520 h 2316480"/>
              <a:gd name="connsiteX5" fmla="*/ 0 w 9631680"/>
              <a:gd name="connsiteY5" fmla="*/ 2316480 h 2316480"/>
              <a:gd name="connsiteX0-1" fmla="*/ 9631680 w 9631680"/>
              <a:gd name="connsiteY0-2" fmla="*/ 0 h 2316480"/>
              <a:gd name="connsiteX1-3" fmla="*/ 7467600 w 9631680"/>
              <a:gd name="connsiteY1-4" fmla="*/ 406400 h 2316480"/>
              <a:gd name="connsiteX2-5" fmla="*/ 4856480 w 9631680"/>
              <a:gd name="connsiteY2-6" fmla="*/ 325120 h 2316480"/>
              <a:gd name="connsiteX3-7" fmla="*/ 3291840 w 9631680"/>
              <a:gd name="connsiteY3-8" fmla="*/ 1168400 h 2316480"/>
              <a:gd name="connsiteX4-9" fmla="*/ 1209040 w 9631680"/>
              <a:gd name="connsiteY4-10" fmla="*/ 1239520 h 2316480"/>
              <a:gd name="connsiteX5-11" fmla="*/ 0 w 9631680"/>
              <a:gd name="connsiteY5-12" fmla="*/ 2316480 h 2316480"/>
              <a:gd name="connsiteX0-13" fmla="*/ 9631680 w 9631680"/>
              <a:gd name="connsiteY0-14" fmla="*/ 0 h 2316480"/>
              <a:gd name="connsiteX1-15" fmla="*/ 7467600 w 9631680"/>
              <a:gd name="connsiteY1-16" fmla="*/ 406400 h 2316480"/>
              <a:gd name="connsiteX2-17" fmla="*/ 4856480 w 9631680"/>
              <a:gd name="connsiteY2-18" fmla="*/ 325120 h 2316480"/>
              <a:gd name="connsiteX3-19" fmla="*/ 3291840 w 9631680"/>
              <a:gd name="connsiteY3-20" fmla="*/ 1168400 h 2316480"/>
              <a:gd name="connsiteX4-21" fmla="*/ 1209040 w 9631680"/>
              <a:gd name="connsiteY4-22" fmla="*/ 1239520 h 2316480"/>
              <a:gd name="connsiteX5-23" fmla="*/ 0 w 9631680"/>
              <a:gd name="connsiteY5-24" fmla="*/ 2316480 h 2316480"/>
              <a:gd name="connsiteX0-25" fmla="*/ 9631680 w 9631680"/>
              <a:gd name="connsiteY0-26" fmla="*/ 0 h 2316480"/>
              <a:gd name="connsiteX1-27" fmla="*/ 7467600 w 9631680"/>
              <a:gd name="connsiteY1-28" fmla="*/ 406400 h 2316480"/>
              <a:gd name="connsiteX2-29" fmla="*/ 4856480 w 9631680"/>
              <a:gd name="connsiteY2-30" fmla="*/ 325120 h 2316480"/>
              <a:gd name="connsiteX3-31" fmla="*/ 3291840 w 9631680"/>
              <a:gd name="connsiteY3-32" fmla="*/ 1168400 h 2316480"/>
              <a:gd name="connsiteX4-33" fmla="*/ 1209040 w 9631680"/>
              <a:gd name="connsiteY4-34" fmla="*/ 1239520 h 2316480"/>
              <a:gd name="connsiteX5-35" fmla="*/ 0 w 9631680"/>
              <a:gd name="connsiteY5-36" fmla="*/ 2316480 h 2316480"/>
              <a:gd name="connsiteX0-37" fmla="*/ 9631680 w 9631680"/>
              <a:gd name="connsiteY0-38" fmla="*/ 0 h 2316480"/>
              <a:gd name="connsiteX1-39" fmla="*/ 7467600 w 9631680"/>
              <a:gd name="connsiteY1-40" fmla="*/ 406400 h 2316480"/>
              <a:gd name="connsiteX2-41" fmla="*/ 4856480 w 9631680"/>
              <a:gd name="connsiteY2-42" fmla="*/ 325120 h 2316480"/>
              <a:gd name="connsiteX3-43" fmla="*/ 3291840 w 9631680"/>
              <a:gd name="connsiteY3-44" fmla="*/ 1168400 h 2316480"/>
              <a:gd name="connsiteX4-45" fmla="*/ 1209040 w 9631680"/>
              <a:gd name="connsiteY4-46" fmla="*/ 1239520 h 2316480"/>
              <a:gd name="connsiteX5-47" fmla="*/ 0 w 9631680"/>
              <a:gd name="connsiteY5-48" fmla="*/ 2316480 h 2316480"/>
              <a:gd name="connsiteX0-49" fmla="*/ 9631680 w 9631680"/>
              <a:gd name="connsiteY0-50" fmla="*/ 0 h 2316480"/>
              <a:gd name="connsiteX1-51" fmla="*/ 7426960 w 9631680"/>
              <a:gd name="connsiteY1-52" fmla="*/ 558800 h 2316480"/>
              <a:gd name="connsiteX2-53" fmla="*/ 4856480 w 9631680"/>
              <a:gd name="connsiteY2-54" fmla="*/ 325120 h 2316480"/>
              <a:gd name="connsiteX3-55" fmla="*/ 3291840 w 9631680"/>
              <a:gd name="connsiteY3-56" fmla="*/ 1168400 h 2316480"/>
              <a:gd name="connsiteX4-57" fmla="*/ 1209040 w 9631680"/>
              <a:gd name="connsiteY4-58" fmla="*/ 1239520 h 2316480"/>
              <a:gd name="connsiteX5-59" fmla="*/ 0 w 9631680"/>
              <a:gd name="connsiteY5-60" fmla="*/ 2316480 h 2316480"/>
              <a:gd name="connsiteX0-61" fmla="*/ 9631680 w 9631680"/>
              <a:gd name="connsiteY0-62" fmla="*/ 0 h 2316480"/>
              <a:gd name="connsiteX1-63" fmla="*/ 7396480 w 9631680"/>
              <a:gd name="connsiteY1-64" fmla="*/ 690880 h 2316480"/>
              <a:gd name="connsiteX2-65" fmla="*/ 4856480 w 9631680"/>
              <a:gd name="connsiteY2-66" fmla="*/ 325120 h 2316480"/>
              <a:gd name="connsiteX3-67" fmla="*/ 3291840 w 9631680"/>
              <a:gd name="connsiteY3-68" fmla="*/ 1168400 h 2316480"/>
              <a:gd name="connsiteX4-69" fmla="*/ 1209040 w 9631680"/>
              <a:gd name="connsiteY4-70" fmla="*/ 1239520 h 2316480"/>
              <a:gd name="connsiteX5-71" fmla="*/ 0 w 9631680"/>
              <a:gd name="connsiteY5-72" fmla="*/ 2316480 h 2316480"/>
              <a:gd name="connsiteX0-73" fmla="*/ 10019030 w 10019030"/>
              <a:gd name="connsiteY0-74" fmla="*/ 0 h 2614930"/>
              <a:gd name="connsiteX1-75" fmla="*/ 7783830 w 10019030"/>
              <a:gd name="connsiteY1-76" fmla="*/ 690880 h 2614930"/>
              <a:gd name="connsiteX2-77" fmla="*/ 5243830 w 10019030"/>
              <a:gd name="connsiteY2-78" fmla="*/ 325120 h 2614930"/>
              <a:gd name="connsiteX3-79" fmla="*/ 3679190 w 10019030"/>
              <a:gd name="connsiteY3-80" fmla="*/ 1168400 h 2614930"/>
              <a:gd name="connsiteX4-81" fmla="*/ 1596390 w 10019030"/>
              <a:gd name="connsiteY4-82" fmla="*/ 1239520 h 2614930"/>
              <a:gd name="connsiteX5-83" fmla="*/ 0 w 10019030"/>
              <a:gd name="connsiteY5-84" fmla="*/ 2614930 h 2614930"/>
              <a:gd name="connsiteX0-85" fmla="*/ 10349230 w 10349230"/>
              <a:gd name="connsiteY0-86" fmla="*/ 0 h 1433830"/>
              <a:gd name="connsiteX1-87" fmla="*/ 8114030 w 10349230"/>
              <a:gd name="connsiteY1-88" fmla="*/ 690880 h 1433830"/>
              <a:gd name="connsiteX2-89" fmla="*/ 5574030 w 10349230"/>
              <a:gd name="connsiteY2-90" fmla="*/ 325120 h 1433830"/>
              <a:gd name="connsiteX3-91" fmla="*/ 4009390 w 10349230"/>
              <a:gd name="connsiteY3-92" fmla="*/ 1168400 h 1433830"/>
              <a:gd name="connsiteX4-93" fmla="*/ 1926590 w 10349230"/>
              <a:gd name="connsiteY4-94" fmla="*/ 1239520 h 1433830"/>
              <a:gd name="connsiteX5-95" fmla="*/ 0 w 10349230"/>
              <a:gd name="connsiteY5-96" fmla="*/ 1433830 h 1433830"/>
              <a:gd name="connsiteX0-97" fmla="*/ 10019030 w 10019030"/>
              <a:gd name="connsiteY0-98" fmla="*/ 0 h 1459230"/>
              <a:gd name="connsiteX1-99" fmla="*/ 7783830 w 10019030"/>
              <a:gd name="connsiteY1-100" fmla="*/ 690880 h 1459230"/>
              <a:gd name="connsiteX2-101" fmla="*/ 5243830 w 10019030"/>
              <a:gd name="connsiteY2-102" fmla="*/ 325120 h 1459230"/>
              <a:gd name="connsiteX3-103" fmla="*/ 3679190 w 10019030"/>
              <a:gd name="connsiteY3-104" fmla="*/ 1168400 h 1459230"/>
              <a:gd name="connsiteX4-105" fmla="*/ 1596390 w 10019030"/>
              <a:gd name="connsiteY4-106" fmla="*/ 1239520 h 1459230"/>
              <a:gd name="connsiteX5-107" fmla="*/ 0 w 10019030"/>
              <a:gd name="connsiteY5-108" fmla="*/ 1459230 h 1459230"/>
              <a:gd name="connsiteX0-109" fmla="*/ 10019030 w 10019030"/>
              <a:gd name="connsiteY0-110" fmla="*/ 0 h 1459230"/>
              <a:gd name="connsiteX1-111" fmla="*/ 7783830 w 10019030"/>
              <a:gd name="connsiteY1-112" fmla="*/ 690880 h 1459230"/>
              <a:gd name="connsiteX2-113" fmla="*/ 5243830 w 10019030"/>
              <a:gd name="connsiteY2-114" fmla="*/ 325120 h 1459230"/>
              <a:gd name="connsiteX3-115" fmla="*/ 3679190 w 10019030"/>
              <a:gd name="connsiteY3-116" fmla="*/ 1168400 h 1459230"/>
              <a:gd name="connsiteX4-117" fmla="*/ 1596390 w 10019030"/>
              <a:gd name="connsiteY4-118" fmla="*/ 1239520 h 1459230"/>
              <a:gd name="connsiteX5-119" fmla="*/ 0 w 10019030"/>
              <a:gd name="connsiteY5-120" fmla="*/ 1459230 h 1459230"/>
              <a:gd name="connsiteX0-121" fmla="*/ 10019030 w 10019030"/>
              <a:gd name="connsiteY0-122" fmla="*/ 0 h 1478828"/>
              <a:gd name="connsiteX1-123" fmla="*/ 7783830 w 10019030"/>
              <a:gd name="connsiteY1-124" fmla="*/ 690880 h 1478828"/>
              <a:gd name="connsiteX2-125" fmla="*/ 5243830 w 10019030"/>
              <a:gd name="connsiteY2-126" fmla="*/ 325120 h 1478828"/>
              <a:gd name="connsiteX3-127" fmla="*/ 3679190 w 10019030"/>
              <a:gd name="connsiteY3-128" fmla="*/ 1168400 h 1478828"/>
              <a:gd name="connsiteX4-129" fmla="*/ 1596390 w 10019030"/>
              <a:gd name="connsiteY4-130" fmla="*/ 1239520 h 1478828"/>
              <a:gd name="connsiteX5-131" fmla="*/ 0 w 10019030"/>
              <a:gd name="connsiteY5-132" fmla="*/ 1459230 h 1478828"/>
            </a:gdLst>
            <a:ahLst/>
            <a:cxnLst>
              <a:cxn ang="0">
                <a:pos x="connsiteX0-121" y="connsiteY0-122"/>
              </a:cxn>
              <a:cxn ang="0">
                <a:pos x="connsiteX1-123" y="connsiteY1-124"/>
              </a:cxn>
              <a:cxn ang="0">
                <a:pos x="connsiteX2-125" y="connsiteY2-126"/>
              </a:cxn>
              <a:cxn ang="0">
                <a:pos x="connsiteX3-127" y="connsiteY3-128"/>
              </a:cxn>
              <a:cxn ang="0">
                <a:pos x="connsiteX4-129" y="connsiteY4-130"/>
              </a:cxn>
              <a:cxn ang="0">
                <a:pos x="connsiteX5-131" y="connsiteY5-132"/>
              </a:cxn>
            </a:cxnLst>
            <a:rect l="l" t="t" r="r" b="b"/>
            <a:pathLst>
              <a:path w="10019030" h="1478828">
                <a:moveTo>
                  <a:pt x="10019030" y="0"/>
                </a:moveTo>
                <a:cubicBezTo>
                  <a:pt x="9297670" y="135467"/>
                  <a:pt x="8579697" y="636693"/>
                  <a:pt x="7783830" y="690880"/>
                </a:cubicBezTo>
                <a:cubicBezTo>
                  <a:pt x="6987963" y="745067"/>
                  <a:pt x="5927937" y="245533"/>
                  <a:pt x="5243830" y="325120"/>
                </a:cubicBezTo>
                <a:cubicBezTo>
                  <a:pt x="4559723" y="404707"/>
                  <a:pt x="4287097" y="1016000"/>
                  <a:pt x="3679190" y="1168400"/>
                </a:cubicBezTo>
                <a:cubicBezTo>
                  <a:pt x="3071283" y="1320800"/>
                  <a:pt x="2209588" y="998432"/>
                  <a:pt x="1596390" y="1239520"/>
                </a:cubicBezTo>
                <a:cubicBezTo>
                  <a:pt x="983192" y="1480608"/>
                  <a:pt x="390313" y="1506643"/>
                  <a:pt x="0" y="1459230"/>
                </a:cubicBezTo>
              </a:path>
            </a:pathLst>
          </a:custGeom>
          <a:noFill/>
          <a:ln w="12700">
            <a:solidFill>
              <a:srgbClr val="FFFFFF"/>
            </a:solid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zh-CN" altLang="en-US"/>
          </a:p>
        </p:txBody>
      </p:sp>
      <p:sp>
        <p:nvSpPr>
          <p:cNvPr id="103" name="Freeform 6"/>
          <p:cNvSpPr/>
          <p:nvPr>
            <p:custDataLst>
              <p:tags r:id="rId72"/>
            </p:custDataLst>
          </p:nvPr>
        </p:nvSpPr>
        <p:spPr bwMode="auto">
          <a:xfrm rot="20905693">
            <a:off x="9865995" y="2716530"/>
            <a:ext cx="2146300" cy="642620"/>
          </a:xfrm>
          <a:custGeom>
            <a:avLst/>
            <a:gdLst>
              <a:gd name="T0" fmla="*/ 783 w 792"/>
              <a:gd name="T1" fmla="*/ 6 h 237"/>
              <a:gd name="T2" fmla="*/ 759 w 792"/>
              <a:gd name="T3" fmla="*/ 0 h 237"/>
              <a:gd name="T4" fmla="*/ 729 w 792"/>
              <a:gd name="T5" fmla="*/ 5 h 237"/>
              <a:gd name="T6" fmla="*/ 729 w 792"/>
              <a:gd name="T7" fmla="*/ 5 h 237"/>
              <a:gd name="T8" fmla="*/ 718 w 792"/>
              <a:gd name="T9" fmla="*/ 6 h 237"/>
              <a:gd name="T10" fmla="*/ 718 w 792"/>
              <a:gd name="T11" fmla="*/ 6 h 237"/>
              <a:gd name="T12" fmla="*/ 718 w 792"/>
              <a:gd name="T13" fmla="*/ 6 h 237"/>
              <a:gd name="T14" fmla="*/ 713 w 792"/>
              <a:gd name="T15" fmla="*/ 8 h 237"/>
              <a:gd name="T16" fmla="*/ 191 w 792"/>
              <a:gd name="T17" fmla="*/ 112 h 237"/>
              <a:gd name="T18" fmla="*/ 107 w 792"/>
              <a:gd name="T19" fmla="*/ 159 h 237"/>
              <a:gd name="T20" fmla="*/ 0 w 792"/>
              <a:gd name="T21" fmla="*/ 237 h 237"/>
              <a:gd name="T22" fmla="*/ 202 w 792"/>
              <a:gd name="T23" fmla="*/ 223 h 237"/>
              <a:gd name="T24" fmla="*/ 333 w 792"/>
              <a:gd name="T25" fmla="*/ 209 h 237"/>
              <a:gd name="T26" fmla="*/ 333 w 792"/>
              <a:gd name="T27" fmla="*/ 209 h 237"/>
              <a:gd name="T28" fmla="*/ 343 w 792"/>
              <a:gd name="T29" fmla="*/ 208 h 237"/>
              <a:gd name="T30" fmla="*/ 754 w 792"/>
              <a:gd name="T31" fmla="*/ 32 h 237"/>
              <a:gd name="T32" fmla="*/ 756 w 792"/>
              <a:gd name="T33" fmla="*/ 32 h 237"/>
              <a:gd name="T34" fmla="*/ 757 w 792"/>
              <a:gd name="T35" fmla="*/ 32 h 237"/>
              <a:gd name="T36" fmla="*/ 758 w 792"/>
              <a:gd name="T37" fmla="*/ 31 h 237"/>
              <a:gd name="T38" fmla="*/ 759 w 792"/>
              <a:gd name="T39" fmla="*/ 31 h 237"/>
              <a:gd name="T40" fmla="*/ 759 w 792"/>
              <a:gd name="T41" fmla="*/ 31 h 237"/>
              <a:gd name="T42" fmla="*/ 762 w 792"/>
              <a:gd name="T43" fmla="*/ 29 h 237"/>
              <a:gd name="T44" fmla="*/ 783 w 792"/>
              <a:gd name="T45" fmla="*/ 20 h 237"/>
              <a:gd name="T46" fmla="*/ 783 w 792"/>
              <a:gd name="T47" fmla="*/ 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92" h="237">
                <a:moveTo>
                  <a:pt x="783" y="6"/>
                </a:moveTo>
                <a:cubicBezTo>
                  <a:pt x="778" y="2"/>
                  <a:pt x="769" y="0"/>
                  <a:pt x="759" y="0"/>
                </a:cubicBezTo>
                <a:cubicBezTo>
                  <a:pt x="750" y="0"/>
                  <a:pt x="729" y="5"/>
                  <a:pt x="729" y="5"/>
                </a:cubicBezTo>
                <a:cubicBezTo>
                  <a:pt x="729" y="5"/>
                  <a:pt x="729" y="5"/>
                  <a:pt x="729" y="5"/>
                </a:cubicBezTo>
                <a:cubicBezTo>
                  <a:pt x="725" y="5"/>
                  <a:pt x="721" y="6"/>
                  <a:pt x="718" y="6"/>
                </a:cubicBezTo>
                <a:cubicBezTo>
                  <a:pt x="718" y="6"/>
                  <a:pt x="718" y="6"/>
                  <a:pt x="718" y="6"/>
                </a:cubicBezTo>
                <a:cubicBezTo>
                  <a:pt x="718" y="6"/>
                  <a:pt x="718" y="6"/>
                  <a:pt x="718" y="6"/>
                </a:cubicBezTo>
                <a:cubicBezTo>
                  <a:pt x="715" y="7"/>
                  <a:pt x="713" y="8"/>
                  <a:pt x="713" y="8"/>
                </a:cubicBezTo>
                <a:cubicBezTo>
                  <a:pt x="191" y="112"/>
                  <a:pt x="191" y="112"/>
                  <a:pt x="191" y="112"/>
                </a:cubicBezTo>
                <a:cubicBezTo>
                  <a:pt x="177" y="122"/>
                  <a:pt x="107" y="159"/>
                  <a:pt x="107" y="159"/>
                </a:cubicBezTo>
                <a:cubicBezTo>
                  <a:pt x="0" y="237"/>
                  <a:pt x="0" y="237"/>
                  <a:pt x="0" y="237"/>
                </a:cubicBezTo>
                <a:cubicBezTo>
                  <a:pt x="202" y="223"/>
                  <a:pt x="202" y="223"/>
                  <a:pt x="202" y="223"/>
                </a:cubicBezTo>
                <a:cubicBezTo>
                  <a:pt x="251" y="218"/>
                  <a:pt x="311" y="212"/>
                  <a:pt x="333" y="209"/>
                </a:cubicBezTo>
                <a:cubicBezTo>
                  <a:pt x="333" y="209"/>
                  <a:pt x="333" y="209"/>
                  <a:pt x="333" y="209"/>
                </a:cubicBezTo>
                <a:cubicBezTo>
                  <a:pt x="339" y="209"/>
                  <a:pt x="343" y="208"/>
                  <a:pt x="343" y="208"/>
                </a:cubicBezTo>
                <a:cubicBezTo>
                  <a:pt x="754" y="32"/>
                  <a:pt x="754" y="32"/>
                  <a:pt x="754" y="32"/>
                </a:cubicBezTo>
                <a:cubicBezTo>
                  <a:pt x="755" y="32"/>
                  <a:pt x="756" y="32"/>
                  <a:pt x="756" y="32"/>
                </a:cubicBezTo>
                <a:cubicBezTo>
                  <a:pt x="757" y="32"/>
                  <a:pt x="757" y="32"/>
                  <a:pt x="757" y="32"/>
                </a:cubicBezTo>
                <a:cubicBezTo>
                  <a:pt x="758" y="31"/>
                  <a:pt x="758" y="31"/>
                  <a:pt x="758" y="31"/>
                </a:cubicBezTo>
                <a:cubicBezTo>
                  <a:pt x="759" y="31"/>
                  <a:pt x="759" y="31"/>
                  <a:pt x="759" y="31"/>
                </a:cubicBezTo>
                <a:cubicBezTo>
                  <a:pt x="759" y="31"/>
                  <a:pt x="759" y="31"/>
                  <a:pt x="759" y="31"/>
                </a:cubicBezTo>
                <a:cubicBezTo>
                  <a:pt x="760" y="30"/>
                  <a:pt x="761" y="30"/>
                  <a:pt x="762" y="29"/>
                </a:cubicBezTo>
                <a:cubicBezTo>
                  <a:pt x="762" y="29"/>
                  <a:pt x="773" y="25"/>
                  <a:pt x="783" y="20"/>
                </a:cubicBezTo>
                <a:cubicBezTo>
                  <a:pt x="792" y="16"/>
                  <a:pt x="788" y="10"/>
                  <a:pt x="783" y="6"/>
                </a:cubicBezTo>
                <a:close/>
              </a:path>
            </a:pathLst>
          </a:custGeom>
          <a:solidFill>
            <a:srgbClr val="000000">
              <a:alpha val="20000"/>
            </a:srgbClr>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id-ID">
              <a:solidFill>
                <a:srgbClr val="000000"/>
              </a:solidFill>
            </a:endParaRPr>
          </a:p>
        </p:txBody>
      </p:sp>
      <p:sp>
        <p:nvSpPr>
          <p:cNvPr id="105" name="Freeform 18"/>
          <p:cNvSpPr/>
          <p:nvPr>
            <p:custDataLst>
              <p:tags r:id="rId73"/>
            </p:custDataLst>
          </p:nvPr>
        </p:nvSpPr>
        <p:spPr bwMode="auto">
          <a:xfrm>
            <a:off x="11473180" y="1827530"/>
            <a:ext cx="198755" cy="179070"/>
          </a:xfrm>
          <a:custGeom>
            <a:avLst/>
            <a:gdLst>
              <a:gd name="T0" fmla="*/ 0 w 71"/>
              <a:gd name="T1" fmla="*/ 18 h 64"/>
              <a:gd name="T2" fmla="*/ 26 w 71"/>
              <a:gd name="T3" fmla="*/ 2 h 64"/>
              <a:gd name="T4" fmla="*/ 55 w 71"/>
              <a:gd name="T5" fmla="*/ 11 h 64"/>
              <a:gd name="T6" fmla="*/ 65 w 71"/>
              <a:gd name="T7" fmla="*/ 40 h 64"/>
              <a:gd name="T8" fmla="*/ 52 w 71"/>
              <a:gd name="T9" fmla="*/ 64 h 64"/>
              <a:gd name="T10" fmla="*/ 0 w 71"/>
              <a:gd name="T11" fmla="*/ 18 h 64"/>
            </a:gdLst>
            <a:ahLst/>
            <a:cxnLst>
              <a:cxn ang="0">
                <a:pos x="T0" y="T1"/>
              </a:cxn>
              <a:cxn ang="0">
                <a:pos x="T2" y="T3"/>
              </a:cxn>
              <a:cxn ang="0">
                <a:pos x="T4" y="T5"/>
              </a:cxn>
              <a:cxn ang="0">
                <a:pos x="T6" y="T7"/>
              </a:cxn>
              <a:cxn ang="0">
                <a:pos x="T8" y="T9"/>
              </a:cxn>
              <a:cxn ang="0">
                <a:pos x="T10" y="T11"/>
              </a:cxn>
            </a:cxnLst>
            <a:rect l="0" t="0" r="r" b="b"/>
            <a:pathLst>
              <a:path w="71" h="64">
                <a:moveTo>
                  <a:pt x="0" y="18"/>
                </a:moveTo>
                <a:cubicBezTo>
                  <a:pt x="0" y="18"/>
                  <a:pt x="17" y="3"/>
                  <a:pt x="26" y="2"/>
                </a:cubicBezTo>
                <a:cubicBezTo>
                  <a:pt x="36" y="0"/>
                  <a:pt x="47" y="3"/>
                  <a:pt x="55" y="11"/>
                </a:cubicBezTo>
                <a:cubicBezTo>
                  <a:pt x="62" y="18"/>
                  <a:pt x="71" y="29"/>
                  <a:pt x="65" y="40"/>
                </a:cubicBezTo>
                <a:cubicBezTo>
                  <a:pt x="60" y="52"/>
                  <a:pt x="52" y="64"/>
                  <a:pt x="52" y="64"/>
                </a:cubicBezTo>
                <a:lnTo>
                  <a:pt x="0" y="18"/>
                </a:lnTo>
                <a:close/>
              </a:path>
            </a:pathLst>
          </a:custGeom>
          <a:solidFill>
            <a:srgbClr val="2B4F67"/>
          </a:solidFill>
          <a:ln>
            <a:noFill/>
          </a:ln>
        </p:spPr>
        <p:txBody>
          <a:bodyPr vert="horz" wrap="square" lIns="68580" tIns="34290" rIns="68580" bIns="34290" numCol="1" anchor="t" anchorCtr="0" compatLnSpc="1">
            <a:normAutofit fontScale="50000" lnSpcReduction="20000"/>
          </a:bodyPr>
          <a:lstStyle/>
          <a:p>
            <a:endParaRPr lang="id-ID" sz="1350"/>
          </a:p>
        </p:txBody>
      </p:sp>
      <p:sp>
        <p:nvSpPr>
          <p:cNvPr id="106" name="Freeform 19"/>
          <p:cNvSpPr/>
          <p:nvPr>
            <p:custDataLst>
              <p:tags r:id="rId74"/>
            </p:custDataLst>
          </p:nvPr>
        </p:nvSpPr>
        <p:spPr bwMode="auto">
          <a:xfrm>
            <a:off x="11590020" y="1863090"/>
            <a:ext cx="75565" cy="131445"/>
          </a:xfrm>
          <a:custGeom>
            <a:avLst/>
            <a:gdLst>
              <a:gd name="T0" fmla="*/ 0 w 27"/>
              <a:gd name="T1" fmla="*/ 19 h 47"/>
              <a:gd name="T2" fmla="*/ 14 w 27"/>
              <a:gd name="T3" fmla="*/ 0 h 47"/>
              <a:gd name="T4" fmla="*/ 25 w 27"/>
              <a:gd name="T5" fmla="*/ 22 h 47"/>
              <a:gd name="T6" fmla="*/ 13 w 27"/>
              <a:gd name="T7" fmla="*/ 46 h 47"/>
              <a:gd name="T8" fmla="*/ 0 w 27"/>
              <a:gd name="T9" fmla="*/ 19 h 47"/>
            </a:gdLst>
            <a:ahLst/>
            <a:cxnLst>
              <a:cxn ang="0">
                <a:pos x="T0" y="T1"/>
              </a:cxn>
              <a:cxn ang="0">
                <a:pos x="T2" y="T3"/>
              </a:cxn>
              <a:cxn ang="0">
                <a:pos x="T4" y="T5"/>
              </a:cxn>
              <a:cxn ang="0">
                <a:pos x="T6" y="T7"/>
              </a:cxn>
              <a:cxn ang="0">
                <a:pos x="T8" y="T9"/>
              </a:cxn>
            </a:cxnLst>
            <a:rect l="0" t="0" r="r" b="b"/>
            <a:pathLst>
              <a:path w="27" h="47">
                <a:moveTo>
                  <a:pt x="0" y="19"/>
                </a:moveTo>
                <a:cubicBezTo>
                  <a:pt x="0" y="19"/>
                  <a:pt x="15" y="7"/>
                  <a:pt x="14" y="0"/>
                </a:cubicBezTo>
                <a:cubicBezTo>
                  <a:pt x="14" y="0"/>
                  <a:pt x="27" y="12"/>
                  <a:pt x="25" y="22"/>
                </a:cubicBezTo>
                <a:cubicBezTo>
                  <a:pt x="23" y="32"/>
                  <a:pt x="14" y="45"/>
                  <a:pt x="13" y="46"/>
                </a:cubicBezTo>
                <a:cubicBezTo>
                  <a:pt x="11" y="47"/>
                  <a:pt x="0" y="19"/>
                  <a:pt x="0" y="19"/>
                </a:cubicBezTo>
                <a:close/>
              </a:path>
            </a:pathLst>
          </a:custGeom>
          <a:solidFill>
            <a:srgbClr val="FFFFFF">
              <a:alpha val="20000"/>
            </a:srgbClr>
          </a:solidFill>
          <a:ln>
            <a:noFill/>
          </a:ln>
        </p:spPr>
        <p:txBody>
          <a:bodyPr vert="horz" wrap="square" lIns="68580" tIns="34290" rIns="68580" bIns="34290" numCol="1" anchor="t" anchorCtr="0" compatLnSpc="1">
            <a:normAutofit fontScale="40000" lnSpcReduction="20000"/>
          </a:bodyPr>
          <a:lstStyle/>
          <a:p>
            <a:endParaRPr lang="id-ID" sz="1350"/>
          </a:p>
        </p:txBody>
      </p:sp>
      <p:sp>
        <p:nvSpPr>
          <p:cNvPr id="108" name="Freeform 20"/>
          <p:cNvSpPr/>
          <p:nvPr>
            <p:custDataLst>
              <p:tags r:id="rId75"/>
            </p:custDataLst>
          </p:nvPr>
        </p:nvSpPr>
        <p:spPr bwMode="auto">
          <a:xfrm>
            <a:off x="11437620" y="1875155"/>
            <a:ext cx="195580" cy="154305"/>
          </a:xfrm>
          <a:custGeom>
            <a:avLst/>
            <a:gdLst>
              <a:gd name="T0" fmla="*/ 64 w 70"/>
              <a:gd name="T1" fmla="*/ 35 h 55"/>
              <a:gd name="T2" fmla="*/ 18 w 70"/>
              <a:gd name="T3" fmla="*/ 1 h 55"/>
              <a:gd name="T4" fmla="*/ 0 w 70"/>
              <a:gd name="T5" fmla="*/ 10 h 55"/>
              <a:gd name="T6" fmla="*/ 60 w 70"/>
              <a:gd name="T7" fmla="*/ 55 h 55"/>
              <a:gd name="T8" fmla="*/ 64 w 70"/>
              <a:gd name="T9" fmla="*/ 35 h 55"/>
            </a:gdLst>
            <a:ahLst/>
            <a:cxnLst>
              <a:cxn ang="0">
                <a:pos x="T0" y="T1"/>
              </a:cxn>
              <a:cxn ang="0">
                <a:pos x="T2" y="T3"/>
              </a:cxn>
              <a:cxn ang="0">
                <a:pos x="T4" y="T5"/>
              </a:cxn>
              <a:cxn ang="0">
                <a:pos x="T6" y="T7"/>
              </a:cxn>
              <a:cxn ang="0">
                <a:pos x="T8" y="T9"/>
              </a:cxn>
            </a:cxnLst>
            <a:rect l="0" t="0" r="r" b="b"/>
            <a:pathLst>
              <a:path w="70" h="55">
                <a:moveTo>
                  <a:pt x="64" y="35"/>
                </a:moveTo>
                <a:cubicBezTo>
                  <a:pt x="52" y="1"/>
                  <a:pt x="28" y="2"/>
                  <a:pt x="18" y="1"/>
                </a:cubicBezTo>
                <a:cubicBezTo>
                  <a:pt x="8" y="0"/>
                  <a:pt x="0" y="10"/>
                  <a:pt x="0" y="10"/>
                </a:cubicBezTo>
                <a:cubicBezTo>
                  <a:pt x="60" y="55"/>
                  <a:pt x="60" y="55"/>
                  <a:pt x="60" y="55"/>
                </a:cubicBezTo>
                <a:cubicBezTo>
                  <a:pt x="70" y="47"/>
                  <a:pt x="64" y="35"/>
                  <a:pt x="64" y="35"/>
                </a:cubicBezTo>
                <a:close/>
              </a:path>
            </a:pathLst>
          </a:custGeom>
          <a:solidFill>
            <a:srgbClr val="000000"/>
          </a:solidFill>
          <a:ln>
            <a:noFill/>
          </a:ln>
        </p:spPr>
        <p:txBody>
          <a:bodyPr vert="horz" wrap="square" lIns="68580" tIns="34290" rIns="68580" bIns="34290" numCol="1" anchor="t" anchorCtr="0" compatLnSpc="1">
            <a:normAutofit fontScale="45000" lnSpcReduction="20000"/>
          </a:bodyPr>
          <a:lstStyle/>
          <a:p>
            <a:endParaRPr lang="id-ID" sz="1350"/>
          </a:p>
        </p:txBody>
      </p:sp>
      <p:sp>
        <p:nvSpPr>
          <p:cNvPr id="112" name="Freeform 21"/>
          <p:cNvSpPr/>
          <p:nvPr>
            <p:custDataLst>
              <p:tags r:id="rId76"/>
            </p:custDataLst>
          </p:nvPr>
        </p:nvSpPr>
        <p:spPr bwMode="auto">
          <a:xfrm>
            <a:off x="11565890" y="1939290"/>
            <a:ext cx="61595" cy="89535"/>
          </a:xfrm>
          <a:custGeom>
            <a:avLst/>
            <a:gdLst>
              <a:gd name="T0" fmla="*/ 11 w 22"/>
              <a:gd name="T1" fmla="*/ 0 h 32"/>
              <a:gd name="T2" fmla="*/ 6 w 22"/>
              <a:gd name="T3" fmla="*/ 7 h 32"/>
              <a:gd name="T4" fmla="*/ 0 w 22"/>
              <a:gd name="T5" fmla="*/ 22 h 32"/>
              <a:gd name="T6" fmla="*/ 14 w 22"/>
              <a:gd name="T7" fmla="*/ 32 h 32"/>
              <a:gd name="T8" fmla="*/ 18 w 22"/>
              <a:gd name="T9" fmla="*/ 27 h 32"/>
              <a:gd name="T10" fmla="*/ 11 w 22"/>
              <a:gd name="T11" fmla="*/ 0 h 32"/>
            </a:gdLst>
            <a:ahLst/>
            <a:cxnLst>
              <a:cxn ang="0">
                <a:pos x="T0" y="T1"/>
              </a:cxn>
              <a:cxn ang="0">
                <a:pos x="T2" y="T3"/>
              </a:cxn>
              <a:cxn ang="0">
                <a:pos x="T4" y="T5"/>
              </a:cxn>
              <a:cxn ang="0">
                <a:pos x="T6" y="T7"/>
              </a:cxn>
              <a:cxn ang="0">
                <a:pos x="T8" y="T9"/>
              </a:cxn>
              <a:cxn ang="0">
                <a:pos x="T10" y="T11"/>
              </a:cxn>
            </a:cxnLst>
            <a:rect l="0" t="0" r="r" b="b"/>
            <a:pathLst>
              <a:path w="22" h="32">
                <a:moveTo>
                  <a:pt x="11" y="0"/>
                </a:moveTo>
                <a:cubicBezTo>
                  <a:pt x="12" y="7"/>
                  <a:pt x="6" y="7"/>
                  <a:pt x="6" y="7"/>
                </a:cubicBezTo>
                <a:cubicBezTo>
                  <a:pt x="0" y="22"/>
                  <a:pt x="0" y="22"/>
                  <a:pt x="0" y="22"/>
                </a:cubicBezTo>
                <a:cubicBezTo>
                  <a:pt x="14" y="32"/>
                  <a:pt x="14" y="32"/>
                  <a:pt x="14" y="32"/>
                </a:cubicBezTo>
                <a:cubicBezTo>
                  <a:pt x="16" y="30"/>
                  <a:pt x="17" y="28"/>
                  <a:pt x="18" y="27"/>
                </a:cubicBezTo>
                <a:cubicBezTo>
                  <a:pt x="22" y="17"/>
                  <a:pt x="11" y="0"/>
                  <a:pt x="11" y="0"/>
                </a:cubicBezTo>
                <a:close/>
              </a:path>
            </a:pathLst>
          </a:custGeom>
          <a:solidFill>
            <a:srgbClr val="000000"/>
          </a:solidFill>
          <a:ln>
            <a:noFill/>
          </a:ln>
        </p:spPr>
        <p:txBody>
          <a:bodyPr vert="horz" wrap="square" lIns="68580" tIns="34290" rIns="68580" bIns="34290" numCol="1" anchor="t" anchorCtr="0" compatLnSpc="1">
            <a:normAutofit fontScale="25000" lnSpcReduction="20000"/>
          </a:bodyPr>
          <a:lstStyle/>
          <a:p>
            <a:endParaRPr lang="id-ID" sz="1350"/>
          </a:p>
        </p:txBody>
      </p:sp>
      <p:sp>
        <p:nvSpPr>
          <p:cNvPr id="113" name="Freeform 22"/>
          <p:cNvSpPr/>
          <p:nvPr>
            <p:custDataLst>
              <p:tags r:id="rId77"/>
            </p:custDataLst>
          </p:nvPr>
        </p:nvSpPr>
        <p:spPr bwMode="auto">
          <a:xfrm>
            <a:off x="10206355" y="1863725"/>
            <a:ext cx="1398270" cy="1430020"/>
          </a:xfrm>
          <a:custGeom>
            <a:avLst/>
            <a:gdLst>
              <a:gd name="T0" fmla="*/ 0 w 500"/>
              <a:gd name="T1" fmla="*/ 338 h 511"/>
              <a:gd name="T2" fmla="*/ 440 w 500"/>
              <a:gd name="T3" fmla="*/ 14 h 511"/>
              <a:gd name="T4" fmla="*/ 500 w 500"/>
              <a:gd name="T5" fmla="*/ 59 h 511"/>
              <a:gd name="T6" fmla="*/ 227 w 500"/>
              <a:gd name="T7" fmla="*/ 511 h 511"/>
              <a:gd name="T8" fmla="*/ 0 w 500"/>
              <a:gd name="T9" fmla="*/ 338 h 511"/>
            </a:gdLst>
            <a:ahLst/>
            <a:cxnLst>
              <a:cxn ang="0">
                <a:pos x="T0" y="T1"/>
              </a:cxn>
              <a:cxn ang="0">
                <a:pos x="T2" y="T3"/>
              </a:cxn>
              <a:cxn ang="0">
                <a:pos x="T4" y="T5"/>
              </a:cxn>
              <a:cxn ang="0">
                <a:pos x="T6" y="T7"/>
              </a:cxn>
              <a:cxn ang="0">
                <a:pos x="T8" y="T9"/>
              </a:cxn>
            </a:cxnLst>
            <a:rect l="0" t="0" r="r" b="b"/>
            <a:pathLst>
              <a:path w="500" h="511">
                <a:moveTo>
                  <a:pt x="0" y="338"/>
                </a:moveTo>
                <a:cubicBezTo>
                  <a:pt x="440" y="14"/>
                  <a:pt x="440" y="14"/>
                  <a:pt x="440" y="14"/>
                </a:cubicBezTo>
                <a:cubicBezTo>
                  <a:pt x="440" y="14"/>
                  <a:pt x="491" y="0"/>
                  <a:pt x="500" y="59"/>
                </a:cubicBezTo>
                <a:cubicBezTo>
                  <a:pt x="227" y="511"/>
                  <a:pt x="227" y="511"/>
                  <a:pt x="227" y="511"/>
                </a:cubicBezTo>
                <a:lnTo>
                  <a:pt x="0" y="338"/>
                </a:lnTo>
                <a:close/>
              </a:path>
            </a:pathLst>
          </a:custGeom>
          <a:solidFill>
            <a:srgbClr val="C12332"/>
          </a:solidFill>
          <a:ln>
            <a:noFill/>
          </a:ln>
        </p:spPr>
        <p:txBody>
          <a:bodyPr vert="horz" wrap="square" lIns="68580" tIns="34290" rIns="68580" bIns="34290" numCol="1" anchor="t" anchorCtr="0" compatLnSpc="1">
            <a:normAutofit/>
          </a:bodyPr>
          <a:lstStyle/>
          <a:p>
            <a:endParaRPr lang="id-ID" sz="1350"/>
          </a:p>
        </p:txBody>
      </p:sp>
      <p:sp>
        <p:nvSpPr>
          <p:cNvPr id="115" name="Freeform 23"/>
          <p:cNvSpPr/>
          <p:nvPr>
            <p:custDataLst>
              <p:tags r:id="rId78"/>
            </p:custDataLst>
          </p:nvPr>
        </p:nvSpPr>
        <p:spPr bwMode="auto">
          <a:xfrm>
            <a:off x="10749280" y="1958975"/>
            <a:ext cx="855980" cy="1334770"/>
          </a:xfrm>
          <a:custGeom>
            <a:avLst/>
            <a:gdLst>
              <a:gd name="T0" fmla="*/ 0 w 306"/>
              <a:gd name="T1" fmla="*/ 414 h 477"/>
              <a:gd name="T2" fmla="*/ 12 w 306"/>
              <a:gd name="T3" fmla="*/ 461 h 477"/>
              <a:gd name="T4" fmla="*/ 33 w 306"/>
              <a:gd name="T5" fmla="*/ 477 h 477"/>
              <a:gd name="T6" fmla="*/ 306 w 306"/>
              <a:gd name="T7" fmla="*/ 25 h 477"/>
              <a:gd name="T8" fmla="*/ 298 w 306"/>
              <a:gd name="T9" fmla="*/ 0 h 477"/>
              <a:gd name="T10" fmla="*/ 0 w 306"/>
              <a:gd name="T11" fmla="*/ 414 h 477"/>
            </a:gdLst>
            <a:ahLst/>
            <a:cxnLst>
              <a:cxn ang="0">
                <a:pos x="T0" y="T1"/>
              </a:cxn>
              <a:cxn ang="0">
                <a:pos x="T2" y="T3"/>
              </a:cxn>
              <a:cxn ang="0">
                <a:pos x="T4" y="T5"/>
              </a:cxn>
              <a:cxn ang="0">
                <a:pos x="T6" y="T7"/>
              </a:cxn>
              <a:cxn ang="0">
                <a:pos x="T8" y="T9"/>
              </a:cxn>
              <a:cxn ang="0">
                <a:pos x="T10" y="T11"/>
              </a:cxn>
            </a:cxnLst>
            <a:rect l="0" t="0" r="r" b="b"/>
            <a:pathLst>
              <a:path w="306" h="477">
                <a:moveTo>
                  <a:pt x="0" y="414"/>
                </a:moveTo>
                <a:cubicBezTo>
                  <a:pt x="12" y="461"/>
                  <a:pt x="12" y="461"/>
                  <a:pt x="12" y="461"/>
                </a:cubicBezTo>
                <a:cubicBezTo>
                  <a:pt x="33" y="477"/>
                  <a:pt x="33" y="477"/>
                  <a:pt x="33" y="477"/>
                </a:cubicBezTo>
                <a:cubicBezTo>
                  <a:pt x="306" y="25"/>
                  <a:pt x="306" y="25"/>
                  <a:pt x="306" y="25"/>
                </a:cubicBezTo>
                <a:cubicBezTo>
                  <a:pt x="304" y="14"/>
                  <a:pt x="302" y="7"/>
                  <a:pt x="298" y="0"/>
                </a:cubicBezTo>
                <a:lnTo>
                  <a:pt x="0" y="414"/>
                </a:lnTo>
                <a:close/>
              </a:path>
            </a:pathLst>
          </a:custGeom>
          <a:solidFill>
            <a:srgbClr val="E05461"/>
          </a:solidFill>
          <a:ln>
            <a:noFill/>
          </a:ln>
        </p:spPr>
        <p:txBody>
          <a:bodyPr vert="horz" wrap="square" lIns="68580" tIns="34290" rIns="68580" bIns="34290" numCol="1" anchor="t" anchorCtr="0" compatLnSpc="1">
            <a:normAutofit/>
          </a:bodyPr>
          <a:lstStyle/>
          <a:p>
            <a:endParaRPr lang="id-ID" sz="1350"/>
          </a:p>
        </p:txBody>
      </p:sp>
      <p:sp>
        <p:nvSpPr>
          <p:cNvPr id="118" name="Freeform 24"/>
          <p:cNvSpPr/>
          <p:nvPr>
            <p:custDataLst>
              <p:tags r:id="rId79"/>
            </p:custDataLst>
          </p:nvPr>
        </p:nvSpPr>
        <p:spPr bwMode="auto">
          <a:xfrm>
            <a:off x="10206355" y="1889125"/>
            <a:ext cx="1322705" cy="1027430"/>
          </a:xfrm>
          <a:custGeom>
            <a:avLst/>
            <a:gdLst>
              <a:gd name="T0" fmla="*/ 473 w 473"/>
              <a:gd name="T1" fmla="*/ 8 h 367"/>
              <a:gd name="T2" fmla="*/ 440 w 473"/>
              <a:gd name="T3" fmla="*/ 5 h 367"/>
              <a:gd name="T4" fmla="*/ 0 w 473"/>
              <a:gd name="T5" fmla="*/ 329 h 367"/>
              <a:gd name="T6" fmla="*/ 51 w 473"/>
              <a:gd name="T7" fmla="*/ 367 h 367"/>
              <a:gd name="T8" fmla="*/ 114 w 473"/>
              <a:gd name="T9" fmla="*/ 355 h 367"/>
              <a:gd name="T10" fmla="*/ 473 w 473"/>
              <a:gd name="T11" fmla="*/ 8 h 367"/>
            </a:gdLst>
            <a:ahLst/>
            <a:cxnLst>
              <a:cxn ang="0">
                <a:pos x="T0" y="T1"/>
              </a:cxn>
              <a:cxn ang="0">
                <a:pos x="T2" y="T3"/>
              </a:cxn>
              <a:cxn ang="0">
                <a:pos x="T4" y="T5"/>
              </a:cxn>
              <a:cxn ang="0">
                <a:pos x="T6" y="T7"/>
              </a:cxn>
              <a:cxn ang="0">
                <a:pos x="T8" y="T9"/>
              </a:cxn>
              <a:cxn ang="0">
                <a:pos x="T10" y="T11"/>
              </a:cxn>
            </a:cxnLst>
            <a:rect l="0" t="0" r="r" b="b"/>
            <a:pathLst>
              <a:path w="473" h="367">
                <a:moveTo>
                  <a:pt x="473" y="8"/>
                </a:moveTo>
                <a:cubicBezTo>
                  <a:pt x="457" y="0"/>
                  <a:pt x="440" y="5"/>
                  <a:pt x="440" y="5"/>
                </a:cubicBezTo>
                <a:cubicBezTo>
                  <a:pt x="0" y="329"/>
                  <a:pt x="0" y="329"/>
                  <a:pt x="0" y="329"/>
                </a:cubicBezTo>
                <a:cubicBezTo>
                  <a:pt x="51" y="367"/>
                  <a:pt x="51" y="367"/>
                  <a:pt x="51" y="367"/>
                </a:cubicBezTo>
                <a:cubicBezTo>
                  <a:pt x="114" y="355"/>
                  <a:pt x="114" y="355"/>
                  <a:pt x="114" y="355"/>
                </a:cubicBezTo>
                <a:cubicBezTo>
                  <a:pt x="473" y="8"/>
                  <a:pt x="473" y="8"/>
                  <a:pt x="473" y="8"/>
                </a:cubicBezTo>
                <a:close/>
              </a:path>
            </a:pathLst>
          </a:custGeom>
          <a:solidFill>
            <a:srgbClr val="DA3242"/>
          </a:solidFill>
          <a:ln>
            <a:noFill/>
          </a:ln>
        </p:spPr>
        <p:txBody>
          <a:bodyPr vert="horz" wrap="square" lIns="68580" tIns="34290" rIns="68580" bIns="34290" numCol="1" anchor="t" anchorCtr="0" compatLnSpc="1">
            <a:normAutofit/>
          </a:bodyPr>
          <a:lstStyle/>
          <a:p>
            <a:endParaRPr lang="id-ID" sz="1350"/>
          </a:p>
        </p:txBody>
      </p:sp>
      <p:sp>
        <p:nvSpPr>
          <p:cNvPr id="119" name="Freeform 25"/>
          <p:cNvSpPr/>
          <p:nvPr>
            <p:custDataLst>
              <p:tags r:id="rId80"/>
            </p:custDataLst>
          </p:nvPr>
        </p:nvSpPr>
        <p:spPr bwMode="auto">
          <a:xfrm>
            <a:off x="10074910" y="2694940"/>
            <a:ext cx="766445" cy="760730"/>
          </a:xfrm>
          <a:custGeom>
            <a:avLst/>
            <a:gdLst>
              <a:gd name="T0" fmla="*/ 0 w 274"/>
              <a:gd name="T1" fmla="*/ 156 h 272"/>
              <a:gd name="T2" fmla="*/ 47 w 274"/>
              <a:gd name="T3" fmla="*/ 41 h 272"/>
              <a:gd name="T4" fmla="*/ 161 w 274"/>
              <a:gd name="T5" fmla="*/ 67 h 272"/>
              <a:gd name="T6" fmla="*/ 241 w 274"/>
              <a:gd name="T7" fmla="*/ 151 h 272"/>
              <a:gd name="T8" fmla="*/ 274 w 274"/>
              <a:gd name="T9" fmla="*/ 214 h 272"/>
              <a:gd name="T10" fmla="*/ 146 w 274"/>
              <a:gd name="T11" fmla="*/ 272 h 272"/>
              <a:gd name="T12" fmla="*/ 0 w 274"/>
              <a:gd name="T13" fmla="*/ 156 h 272"/>
            </a:gdLst>
            <a:ahLst/>
            <a:cxnLst>
              <a:cxn ang="0">
                <a:pos x="T0" y="T1"/>
              </a:cxn>
              <a:cxn ang="0">
                <a:pos x="T2" y="T3"/>
              </a:cxn>
              <a:cxn ang="0">
                <a:pos x="T4" y="T5"/>
              </a:cxn>
              <a:cxn ang="0">
                <a:pos x="T6" y="T7"/>
              </a:cxn>
              <a:cxn ang="0">
                <a:pos x="T8" y="T9"/>
              </a:cxn>
              <a:cxn ang="0">
                <a:pos x="T10" y="T11"/>
              </a:cxn>
              <a:cxn ang="0">
                <a:pos x="T12" y="T13"/>
              </a:cxn>
            </a:cxnLst>
            <a:rect l="0" t="0" r="r" b="b"/>
            <a:pathLst>
              <a:path w="274" h="272">
                <a:moveTo>
                  <a:pt x="0" y="156"/>
                </a:moveTo>
                <a:cubicBezTo>
                  <a:pt x="0" y="156"/>
                  <a:pt x="41" y="65"/>
                  <a:pt x="47" y="41"/>
                </a:cubicBezTo>
                <a:cubicBezTo>
                  <a:pt x="47" y="41"/>
                  <a:pt x="116" y="0"/>
                  <a:pt x="161" y="67"/>
                </a:cubicBezTo>
                <a:cubicBezTo>
                  <a:pt x="161" y="67"/>
                  <a:pt x="255" y="55"/>
                  <a:pt x="241" y="151"/>
                </a:cubicBezTo>
                <a:cubicBezTo>
                  <a:pt x="241" y="151"/>
                  <a:pt x="274" y="164"/>
                  <a:pt x="274" y="214"/>
                </a:cubicBezTo>
                <a:cubicBezTo>
                  <a:pt x="274" y="214"/>
                  <a:pt x="203" y="249"/>
                  <a:pt x="146" y="272"/>
                </a:cubicBezTo>
                <a:lnTo>
                  <a:pt x="0" y="156"/>
                </a:lnTo>
                <a:close/>
              </a:path>
            </a:pathLst>
          </a:custGeom>
          <a:solidFill>
            <a:srgbClr val="E67681"/>
          </a:solidFill>
          <a:ln>
            <a:noFill/>
          </a:ln>
        </p:spPr>
        <p:txBody>
          <a:bodyPr vert="horz" wrap="square" lIns="68580" tIns="34290" rIns="68580" bIns="34290" numCol="1" anchor="t" anchorCtr="0" compatLnSpc="1">
            <a:normAutofit/>
          </a:bodyPr>
          <a:lstStyle/>
          <a:p>
            <a:endParaRPr lang="id-ID" sz="1350"/>
          </a:p>
        </p:txBody>
      </p:sp>
      <p:sp>
        <p:nvSpPr>
          <p:cNvPr id="120" name="Freeform 26"/>
          <p:cNvSpPr/>
          <p:nvPr>
            <p:custDataLst>
              <p:tags r:id="rId81"/>
            </p:custDataLst>
          </p:nvPr>
        </p:nvSpPr>
        <p:spPr bwMode="auto">
          <a:xfrm>
            <a:off x="10074910" y="2709545"/>
            <a:ext cx="435610" cy="451485"/>
          </a:xfrm>
          <a:custGeom>
            <a:avLst/>
            <a:gdLst>
              <a:gd name="T0" fmla="*/ 47 w 147"/>
              <a:gd name="T1" fmla="*/ 31 h 151"/>
              <a:gd name="T2" fmla="*/ 147 w 147"/>
              <a:gd name="T3" fmla="*/ 57 h 151"/>
              <a:gd name="T4" fmla="*/ 63 w 147"/>
              <a:gd name="T5" fmla="*/ 151 h 151"/>
              <a:gd name="T6" fmla="*/ 0 w 147"/>
              <a:gd name="T7" fmla="*/ 141 h 151"/>
              <a:gd name="T8" fmla="*/ 47 w 147"/>
              <a:gd name="T9" fmla="*/ 31 h 151"/>
            </a:gdLst>
            <a:ahLst/>
            <a:cxnLst>
              <a:cxn ang="0">
                <a:pos x="T0" y="T1"/>
              </a:cxn>
              <a:cxn ang="0">
                <a:pos x="T2" y="T3"/>
              </a:cxn>
              <a:cxn ang="0">
                <a:pos x="T4" y="T5"/>
              </a:cxn>
              <a:cxn ang="0">
                <a:pos x="T6" y="T7"/>
              </a:cxn>
              <a:cxn ang="0">
                <a:pos x="T8" y="T9"/>
              </a:cxn>
            </a:cxnLst>
            <a:rect l="0" t="0" r="r" b="b"/>
            <a:pathLst>
              <a:path w="147" h="151">
                <a:moveTo>
                  <a:pt x="47" y="31"/>
                </a:moveTo>
                <a:cubicBezTo>
                  <a:pt x="47" y="31"/>
                  <a:pt x="104" y="0"/>
                  <a:pt x="147" y="57"/>
                </a:cubicBezTo>
                <a:cubicBezTo>
                  <a:pt x="63" y="151"/>
                  <a:pt x="63" y="151"/>
                  <a:pt x="63" y="151"/>
                </a:cubicBezTo>
                <a:cubicBezTo>
                  <a:pt x="0" y="141"/>
                  <a:pt x="0" y="141"/>
                  <a:pt x="0" y="141"/>
                </a:cubicBezTo>
                <a:lnTo>
                  <a:pt x="47" y="31"/>
                </a:lnTo>
                <a:close/>
              </a:path>
            </a:pathLst>
          </a:custGeom>
          <a:solidFill>
            <a:srgbClr val="FFFFFF">
              <a:alpha val="10000"/>
            </a:srgbClr>
          </a:solidFill>
          <a:ln>
            <a:noFill/>
          </a:ln>
        </p:spPr>
        <p:txBody>
          <a:bodyPr vert="horz" wrap="square" lIns="68580" tIns="34290" rIns="68580" bIns="34290" numCol="1" anchor="t" anchorCtr="0" compatLnSpc="1">
            <a:normAutofit/>
          </a:bodyPr>
          <a:lstStyle/>
          <a:p>
            <a:endParaRPr lang="id-ID" sz="1350"/>
          </a:p>
        </p:txBody>
      </p:sp>
      <p:sp>
        <p:nvSpPr>
          <p:cNvPr id="121" name="Freeform 27"/>
          <p:cNvSpPr/>
          <p:nvPr>
            <p:custDataLst>
              <p:tags r:id="rId82"/>
            </p:custDataLst>
          </p:nvPr>
        </p:nvSpPr>
        <p:spPr bwMode="auto">
          <a:xfrm>
            <a:off x="10412730" y="3115945"/>
            <a:ext cx="436880" cy="339725"/>
          </a:xfrm>
          <a:custGeom>
            <a:avLst/>
            <a:gdLst>
              <a:gd name="T0" fmla="*/ 116 w 149"/>
              <a:gd name="T1" fmla="*/ 0 h 117"/>
              <a:gd name="T2" fmla="*/ 145 w 149"/>
              <a:gd name="T3" fmla="*/ 63 h 117"/>
              <a:gd name="T4" fmla="*/ 25 w 149"/>
              <a:gd name="T5" fmla="*/ 117 h 117"/>
              <a:gd name="T6" fmla="*/ 0 w 149"/>
              <a:gd name="T7" fmla="*/ 54 h 117"/>
              <a:gd name="T8" fmla="*/ 116 w 149"/>
              <a:gd name="T9" fmla="*/ 0 h 117"/>
            </a:gdLst>
            <a:ahLst/>
            <a:cxnLst>
              <a:cxn ang="0">
                <a:pos x="T0" y="T1"/>
              </a:cxn>
              <a:cxn ang="0">
                <a:pos x="T2" y="T3"/>
              </a:cxn>
              <a:cxn ang="0">
                <a:pos x="T4" y="T5"/>
              </a:cxn>
              <a:cxn ang="0">
                <a:pos x="T6" y="T7"/>
              </a:cxn>
              <a:cxn ang="0">
                <a:pos x="T8" y="T9"/>
              </a:cxn>
            </a:cxnLst>
            <a:rect l="0" t="0" r="r" b="b"/>
            <a:pathLst>
              <a:path w="149" h="117">
                <a:moveTo>
                  <a:pt x="116" y="0"/>
                </a:moveTo>
                <a:cubicBezTo>
                  <a:pt x="116" y="0"/>
                  <a:pt x="149" y="19"/>
                  <a:pt x="145" y="63"/>
                </a:cubicBezTo>
                <a:cubicBezTo>
                  <a:pt x="25" y="117"/>
                  <a:pt x="25" y="117"/>
                  <a:pt x="25" y="117"/>
                </a:cubicBezTo>
                <a:cubicBezTo>
                  <a:pt x="0" y="54"/>
                  <a:pt x="0" y="54"/>
                  <a:pt x="0" y="54"/>
                </a:cubicBezTo>
                <a:lnTo>
                  <a:pt x="116" y="0"/>
                </a:lnTo>
                <a:close/>
              </a:path>
            </a:pathLst>
          </a:custGeom>
          <a:solidFill>
            <a:srgbClr val="FFFFFF">
              <a:alpha val="20000"/>
            </a:srgbClr>
          </a:solidFill>
          <a:ln>
            <a:noFill/>
          </a:ln>
        </p:spPr>
        <p:txBody>
          <a:bodyPr vert="horz" wrap="square" lIns="68580" tIns="34290" rIns="68580" bIns="34290" numCol="1" anchor="t" anchorCtr="0" compatLnSpc="1">
            <a:normAutofit/>
          </a:bodyPr>
          <a:lstStyle/>
          <a:p>
            <a:endParaRPr lang="id-ID" sz="1350"/>
          </a:p>
        </p:txBody>
      </p:sp>
      <p:sp>
        <p:nvSpPr>
          <p:cNvPr id="122" name="Freeform 28"/>
          <p:cNvSpPr/>
          <p:nvPr>
            <p:custDataLst>
              <p:tags r:id="rId83"/>
            </p:custDataLst>
          </p:nvPr>
        </p:nvSpPr>
        <p:spPr bwMode="auto">
          <a:xfrm>
            <a:off x="9924415" y="3061335"/>
            <a:ext cx="558800" cy="559435"/>
          </a:xfrm>
          <a:custGeom>
            <a:avLst/>
            <a:gdLst>
              <a:gd name="T0" fmla="*/ 0 w 200"/>
              <a:gd name="T1" fmla="*/ 200 h 200"/>
              <a:gd name="T2" fmla="*/ 200 w 200"/>
              <a:gd name="T3" fmla="*/ 141 h 200"/>
              <a:gd name="T4" fmla="*/ 54 w 200"/>
              <a:gd name="T5" fmla="*/ 25 h 200"/>
              <a:gd name="T6" fmla="*/ 0 w 200"/>
              <a:gd name="T7" fmla="*/ 200 h 200"/>
            </a:gdLst>
            <a:ahLst/>
            <a:cxnLst>
              <a:cxn ang="0">
                <a:pos x="T0" y="T1"/>
              </a:cxn>
              <a:cxn ang="0">
                <a:pos x="T2" y="T3"/>
              </a:cxn>
              <a:cxn ang="0">
                <a:pos x="T4" y="T5"/>
              </a:cxn>
              <a:cxn ang="0">
                <a:pos x="T6" y="T7"/>
              </a:cxn>
            </a:cxnLst>
            <a:rect l="0" t="0" r="r" b="b"/>
            <a:pathLst>
              <a:path w="200" h="200">
                <a:moveTo>
                  <a:pt x="0" y="200"/>
                </a:moveTo>
                <a:cubicBezTo>
                  <a:pt x="200" y="141"/>
                  <a:pt x="200" y="141"/>
                  <a:pt x="200" y="141"/>
                </a:cubicBezTo>
                <a:cubicBezTo>
                  <a:pt x="169" y="0"/>
                  <a:pt x="54" y="25"/>
                  <a:pt x="54" y="25"/>
                </a:cubicBezTo>
                <a:lnTo>
                  <a:pt x="0" y="200"/>
                </a:lnTo>
                <a:close/>
              </a:path>
            </a:pathLst>
          </a:custGeom>
          <a:solidFill>
            <a:srgbClr val="2B4F67"/>
          </a:solidFill>
          <a:ln>
            <a:noFill/>
          </a:ln>
        </p:spPr>
        <p:txBody>
          <a:bodyPr vert="horz" wrap="square" lIns="68580" tIns="34290" rIns="68580" bIns="34290" numCol="1" anchor="t" anchorCtr="0" compatLnSpc="1">
            <a:normAutofit/>
          </a:bodyPr>
          <a:lstStyle/>
          <a:p>
            <a:endParaRPr lang="id-ID" sz="1350"/>
          </a:p>
        </p:txBody>
      </p:sp>
      <p:sp>
        <p:nvSpPr>
          <p:cNvPr id="125" name="Freeform 29"/>
          <p:cNvSpPr/>
          <p:nvPr>
            <p:custDataLst>
              <p:tags r:id="rId84"/>
            </p:custDataLst>
          </p:nvPr>
        </p:nvSpPr>
        <p:spPr bwMode="auto">
          <a:xfrm>
            <a:off x="9923145" y="3122930"/>
            <a:ext cx="354965" cy="494030"/>
          </a:xfrm>
          <a:custGeom>
            <a:avLst/>
            <a:gdLst>
              <a:gd name="T0" fmla="*/ 115 w 115"/>
              <a:gd name="T1" fmla="*/ 12 h 160"/>
              <a:gd name="T2" fmla="*/ 115 w 115"/>
              <a:gd name="T3" fmla="*/ 12 h 160"/>
              <a:gd name="T4" fmla="*/ 51 w 115"/>
              <a:gd name="T5" fmla="*/ 2 h 160"/>
              <a:gd name="T6" fmla="*/ 0 w 115"/>
              <a:gd name="T7" fmla="*/ 160 h 160"/>
              <a:gd name="T8" fmla="*/ 115 w 115"/>
              <a:gd name="T9" fmla="*/ 12 h 160"/>
            </a:gdLst>
            <a:ahLst/>
            <a:cxnLst>
              <a:cxn ang="0">
                <a:pos x="T0" y="T1"/>
              </a:cxn>
              <a:cxn ang="0">
                <a:pos x="T2" y="T3"/>
              </a:cxn>
              <a:cxn ang="0">
                <a:pos x="T4" y="T5"/>
              </a:cxn>
              <a:cxn ang="0">
                <a:pos x="T6" y="T7"/>
              </a:cxn>
              <a:cxn ang="0">
                <a:pos x="T8" y="T9"/>
              </a:cxn>
            </a:cxnLst>
            <a:rect l="0" t="0" r="r" b="b"/>
            <a:pathLst>
              <a:path w="115" h="160">
                <a:moveTo>
                  <a:pt x="115" y="12"/>
                </a:moveTo>
                <a:cubicBezTo>
                  <a:pt x="115" y="12"/>
                  <a:pt x="115" y="12"/>
                  <a:pt x="115" y="12"/>
                </a:cubicBezTo>
                <a:cubicBezTo>
                  <a:pt x="88" y="0"/>
                  <a:pt x="63" y="1"/>
                  <a:pt x="51" y="2"/>
                </a:cubicBezTo>
                <a:cubicBezTo>
                  <a:pt x="0" y="160"/>
                  <a:pt x="0" y="160"/>
                  <a:pt x="0" y="160"/>
                </a:cubicBezTo>
                <a:lnTo>
                  <a:pt x="115" y="12"/>
                </a:lnTo>
                <a:close/>
              </a:path>
            </a:pathLst>
          </a:custGeom>
          <a:solidFill>
            <a:srgbClr val="FFFFFF">
              <a:alpha val="20000"/>
            </a:srgbClr>
          </a:solidFill>
          <a:ln>
            <a:noFill/>
          </a:ln>
        </p:spPr>
        <p:txBody>
          <a:bodyPr vert="horz" wrap="square" lIns="68580" tIns="34290" rIns="68580" bIns="34290" numCol="1" anchor="t" anchorCtr="0" compatLnSpc="1">
            <a:normAutofit/>
          </a:bodyPr>
          <a:lstStyle/>
          <a:p>
            <a:endParaRPr lang="id-ID" sz="1350"/>
          </a:p>
        </p:txBody>
      </p:sp>
      <p:sp>
        <p:nvSpPr>
          <p:cNvPr id="127" name="Freeform 30"/>
          <p:cNvSpPr/>
          <p:nvPr>
            <p:custDataLst>
              <p:tags r:id="rId85"/>
            </p:custDataLst>
          </p:nvPr>
        </p:nvSpPr>
        <p:spPr bwMode="auto">
          <a:xfrm>
            <a:off x="10511155" y="1911350"/>
            <a:ext cx="1017905" cy="970280"/>
          </a:xfrm>
          <a:custGeom>
            <a:avLst/>
            <a:gdLst>
              <a:gd name="T0" fmla="*/ 1306 w 1306"/>
              <a:gd name="T1" fmla="*/ 0 h 1245"/>
              <a:gd name="T2" fmla="*/ 18 w 1306"/>
              <a:gd name="T3" fmla="*/ 1245 h 1245"/>
              <a:gd name="T4" fmla="*/ 0 w 1306"/>
              <a:gd name="T5" fmla="*/ 1220 h 1245"/>
              <a:gd name="T6" fmla="*/ 1306 w 1306"/>
              <a:gd name="T7" fmla="*/ 0 h 1245"/>
            </a:gdLst>
            <a:ahLst/>
            <a:cxnLst>
              <a:cxn ang="0">
                <a:pos x="T0" y="T1"/>
              </a:cxn>
              <a:cxn ang="0">
                <a:pos x="T2" y="T3"/>
              </a:cxn>
              <a:cxn ang="0">
                <a:pos x="T4" y="T5"/>
              </a:cxn>
              <a:cxn ang="0">
                <a:pos x="T6" y="T7"/>
              </a:cxn>
            </a:cxnLst>
            <a:rect l="0" t="0" r="r" b="b"/>
            <a:pathLst>
              <a:path w="1306" h="1245">
                <a:moveTo>
                  <a:pt x="1306" y="0"/>
                </a:moveTo>
                <a:lnTo>
                  <a:pt x="18" y="1245"/>
                </a:lnTo>
                <a:lnTo>
                  <a:pt x="0" y="1220"/>
                </a:lnTo>
                <a:lnTo>
                  <a:pt x="1306" y="0"/>
                </a:lnTo>
                <a:close/>
              </a:path>
            </a:pathLst>
          </a:custGeom>
          <a:solidFill>
            <a:srgbClr val="000000">
              <a:alpha val="20000"/>
            </a:srgbClr>
          </a:solidFill>
          <a:ln>
            <a:noFill/>
          </a:ln>
        </p:spPr>
        <p:txBody>
          <a:bodyPr vert="horz" wrap="square" lIns="68580" tIns="34290" rIns="68580" bIns="34290" numCol="1" anchor="t" anchorCtr="0" compatLnSpc="1">
            <a:normAutofit/>
          </a:bodyPr>
          <a:lstStyle/>
          <a:p>
            <a:endParaRPr lang="id-ID" sz="1350"/>
          </a:p>
        </p:txBody>
      </p:sp>
      <p:sp>
        <p:nvSpPr>
          <p:cNvPr id="128" name="Freeform 31"/>
          <p:cNvSpPr/>
          <p:nvPr>
            <p:custDataLst>
              <p:tags r:id="rId86"/>
            </p:custDataLst>
          </p:nvPr>
        </p:nvSpPr>
        <p:spPr bwMode="auto">
          <a:xfrm>
            <a:off x="10749280" y="1958975"/>
            <a:ext cx="833120" cy="1158240"/>
          </a:xfrm>
          <a:custGeom>
            <a:avLst/>
            <a:gdLst>
              <a:gd name="T0" fmla="*/ 1069 w 1069"/>
              <a:gd name="T1" fmla="*/ 0 h 1486"/>
              <a:gd name="T2" fmla="*/ 0 w 1069"/>
              <a:gd name="T3" fmla="*/ 1486 h 1486"/>
              <a:gd name="T4" fmla="*/ 4 w 1069"/>
              <a:gd name="T5" fmla="*/ 1450 h 1486"/>
              <a:gd name="T6" fmla="*/ 1069 w 1069"/>
              <a:gd name="T7" fmla="*/ 0 h 1486"/>
            </a:gdLst>
            <a:ahLst/>
            <a:cxnLst>
              <a:cxn ang="0">
                <a:pos x="T0" y="T1"/>
              </a:cxn>
              <a:cxn ang="0">
                <a:pos x="T2" y="T3"/>
              </a:cxn>
              <a:cxn ang="0">
                <a:pos x="T4" y="T5"/>
              </a:cxn>
              <a:cxn ang="0">
                <a:pos x="T6" y="T7"/>
              </a:cxn>
            </a:cxnLst>
            <a:rect l="0" t="0" r="r" b="b"/>
            <a:pathLst>
              <a:path w="1069" h="1486">
                <a:moveTo>
                  <a:pt x="1069" y="0"/>
                </a:moveTo>
                <a:lnTo>
                  <a:pt x="0" y="1486"/>
                </a:lnTo>
                <a:lnTo>
                  <a:pt x="4" y="1450"/>
                </a:lnTo>
                <a:lnTo>
                  <a:pt x="1069" y="0"/>
                </a:lnTo>
                <a:close/>
              </a:path>
            </a:pathLst>
          </a:custGeom>
          <a:solidFill>
            <a:srgbClr val="000000">
              <a:alpha val="20000"/>
            </a:srgbClr>
          </a:solidFill>
          <a:ln>
            <a:noFill/>
          </a:ln>
        </p:spPr>
        <p:txBody>
          <a:bodyPr vert="horz" wrap="square" lIns="68580" tIns="34290" rIns="68580" bIns="34290" numCol="1" anchor="t" anchorCtr="0" compatLnSpc="1">
            <a:normAutofit/>
          </a:bodyPr>
          <a:lstStyle/>
          <a:p>
            <a:endParaRPr lang="id-ID" sz="1350"/>
          </a:p>
        </p:txBody>
      </p:sp>
      <p:sp>
        <p:nvSpPr>
          <p:cNvPr id="129" name="Freeform 32"/>
          <p:cNvSpPr/>
          <p:nvPr>
            <p:custDataLst>
              <p:tags r:id="rId87"/>
            </p:custDataLst>
          </p:nvPr>
        </p:nvSpPr>
        <p:spPr bwMode="auto">
          <a:xfrm>
            <a:off x="10206355" y="1903095"/>
            <a:ext cx="1231265" cy="906780"/>
          </a:xfrm>
          <a:custGeom>
            <a:avLst/>
            <a:gdLst>
              <a:gd name="T0" fmla="*/ 1579 w 1579"/>
              <a:gd name="T1" fmla="*/ 0 h 1163"/>
              <a:gd name="T2" fmla="*/ 0 w 1579"/>
              <a:gd name="T3" fmla="*/ 1163 h 1163"/>
              <a:gd name="T4" fmla="*/ 57 w 1579"/>
              <a:gd name="T5" fmla="*/ 1138 h 1163"/>
              <a:gd name="T6" fmla="*/ 1579 w 1579"/>
              <a:gd name="T7" fmla="*/ 0 h 1163"/>
            </a:gdLst>
            <a:ahLst/>
            <a:cxnLst>
              <a:cxn ang="0">
                <a:pos x="T0" y="T1"/>
              </a:cxn>
              <a:cxn ang="0">
                <a:pos x="T2" y="T3"/>
              </a:cxn>
              <a:cxn ang="0">
                <a:pos x="T4" y="T5"/>
              </a:cxn>
              <a:cxn ang="0">
                <a:pos x="T6" y="T7"/>
              </a:cxn>
            </a:cxnLst>
            <a:rect l="0" t="0" r="r" b="b"/>
            <a:pathLst>
              <a:path w="1579" h="1163">
                <a:moveTo>
                  <a:pt x="1579" y="0"/>
                </a:moveTo>
                <a:lnTo>
                  <a:pt x="0" y="1163"/>
                </a:lnTo>
                <a:lnTo>
                  <a:pt x="57" y="1138"/>
                </a:lnTo>
                <a:lnTo>
                  <a:pt x="1579" y="0"/>
                </a:lnTo>
                <a:close/>
              </a:path>
            </a:pathLst>
          </a:custGeom>
          <a:solidFill>
            <a:srgbClr val="000000">
              <a:alpha val="20000"/>
            </a:srgbClr>
          </a:solidFill>
          <a:ln>
            <a:noFill/>
          </a:ln>
        </p:spPr>
        <p:txBody>
          <a:bodyPr vert="horz" wrap="square" lIns="68580" tIns="34290" rIns="68580" bIns="34290" numCol="1" anchor="t" anchorCtr="0" compatLnSpc="1">
            <a:normAutofit/>
          </a:bodyPr>
          <a:lstStyle/>
          <a:p>
            <a:endParaRPr lang="id-ID" sz="1350"/>
          </a:p>
        </p:txBody>
      </p:sp>
      <p:grpSp>
        <p:nvGrpSpPr>
          <p:cNvPr id="131" name="组合 130"/>
          <p:cNvGrpSpPr/>
          <p:nvPr>
            <p:custDataLst>
              <p:tags r:id="rId88"/>
            </p:custDataLst>
          </p:nvPr>
        </p:nvGrpSpPr>
        <p:grpSpPr>
          <a:xfrm rot="0">
            <a:off x="7398385" y="2632710"/>
            <a:ext cx="1379855" cy="1746885"/>
            <a:chOff x="1046549" y="3106815"/>
            <a:chExt cx="1415772" cy="1792412"/>
          </a:xfrm>
        </p:grpSpPr>
        <p:sp>
          <p:nvSpPr>
            <p:cNvPr id="137" name="文本框 136"/>
            <p:cNvSpPr txBox="1"/>
            <p:nvPr>
              <p:custDataLst>
                <p:tags r:id="rId89"/>
              </p:custDataLst>
            </p:nvPr>
          </p:nvSpPr>
          <p:spPr>
            <a:xfrm>
              <a:off x="1046549" y="3586480"/>
              <a:ext cx="1415772" cy="461665"/>
            </a:xfrm>
            <a:prstGeom prst="rect">
              <a:avLst/>
            </a:prstGeom>
            <a:noFill/>
          </p:spPr>
          <p:txBody>
            <a:bodyPr wrap="square" rtlCol="0">
              <a:normAutofit fontScale="90000"/>
            </a:bodyPr>
            <a:lstStyle>
              <a:defPPr>
                <a:defRPr lang="zh-CN"/>
              </a:defPPr>
              <a:lvl1pPr>
                <a:defRPr sz="2400">
                  <a:solidFill>
                    <a:srgbClr val="FB5550"/>
                  </a:solidFill>
                  <a:latin typeface="时尚中黑简体" panose="01010104010101010101" pitchFamily="2" charset="-122"/>
                  <a:ea typeface="时尚中黑简体" panose="01010104010101010101" pitchFamily="2" charset="-122"/>
                </a:defRPr>
              </a:lvl1pPr>
            </a:lstStyle>
            <a:p>
              <a:pPr algn="ctr"/>
              <a:r>
                <a:rPr lang="zh-CN" altLang="en-US" dirty="0">
                  <a:solidFill>
                    <a:srgbClr val="FB5550"/>
                  </a:solidFill>
                  <a:latin typeface="Arial" panose="020B0604020202020204" pitchFamily="34" charset="0"/>
                  <a:ea typeface="黑体" panose="02010600030101010101" charset="-122"/>
                </a:rPr>
                <a:t>企业招聘</a:t>
              </a:r>
              <a:endParaRPr lang="zh-CN" altLang="en-US" dirty="0">
                <a:solidFill>
                  <a:srgbClr val="FB5550"/>
                </a:solidFill>
                <a:latin typeface="Arial" panose="020B0604020202020204" pitchFamily="34" charset="0"/>
                <a:ea typeface="黑体" panose="02010600030101010101" charset="-122"/>
              </a:endParaRPr>
            </a:p>
          </p:txBody>
        </p:sp>
        <p:sp>
          <p:nvSpPr>
            <p:cNvPr id="138" name="矩形 336"/>
            <p:cNvSpPr/>
            <p:nvPr>
              <p:custDataLst>
                <p:tags r:id="rId90"/>
              </p:custDataLst>
            </p:nvPr>
          </p:nvSpPr>
          <p:spPr>
            <a:xfrm rot="10800000">
              <a:off x="1759862" y="4240951"/>
              <a:ext cx="45719" cy="464343"/>
            </a:xfrm>
            <a:custGeom>
              <a:avLst/>
              <a:gdLst>
                <a:gd name="connsiteX0" fmla="*/ 0 w 63500"/>
                <a:gd name="connsiteY0" fmla="*/ 0 h 317500"/>
                <a:gd name="connsiteX1" fmla="*/ 63500 w 63500"/>
                <a:gd name="connsiteY1" fmla="*/ 0 h 317500"/>
                <a:gd name="connsiteX2" fmla="*/ 63500 w 63500"/>
                <a:gd name="connsiteY2" fmla="*/ 317500 h 317500"/>
                <a:gd name="connsiteX3" fmla="*/ 0 w 63500"/>
                <a:gd name="connsiteY3" fmla="*/ 317500 h 317500"/>
                <a:gd name="connsiteX4" fmla="*/ 0 w 63500"/>
                <a:gd name="connsiteY4" fmla="*/ 0 h 317500"/>
                <a:gd name="connsiteX0-1" fmla="*/ 0 w 63500"/>
                <a:gd name="connsiteY0-2" fmla="*/ 0 h 317500"/>
                <a:gd name="connsiteX1-3" fmla="*/ 63500 w 63500"/>
                <a:gd name="connsiteY1-4" fmla="*/ 0 h 317500"/>
                <a:gd name="connsiteX2-5" fmla="*/ 0 w 63500"/>
                <a:gd name="connsiteY2-6" fmla="*/ 317500 h 317500"/>
                <a:gd name="connsiteX3-7" fmla="*/ 0 w 63500"/>
                <a:gd name="connsiteY3-8" fmla="*/ 0 h 317500"/>
                <a:gd name="connsiteX0-9" fmla="*/ 0 w 63500"/>
                <a:gd name="connsiteY0-10" fmla="*/ 0 h 466725"/>
                <a:gd name="connsiteX1-11" fmla="*/ 63500 w 63500"/>
                <a:gd name="connsiteY1-12" fmla="*/ 0 h 466725"/>
                <a:gd name="connsiteX2-13" fmla="*/ 19050 w 63500"/>
                <a:gd name="connsiteY2-14" fmla="*/ 466725 h 466725"/>
                <a:gd name="connsiteX3-15" fmla="*/ 0 w 63500"/>
                <a:gd name="connsiteY3-16" fmla="*/ 0 h 466725"/>
                <a:gd name="connsiteX0-17" fmla="*/ 0 w 63500"/>
                <a:gd name="connsiteY0-18" fmla="*/ 0 h 464343"/>
                <a:gd name="connsiteX1-19" fmla="*/ 63500 w 63500"/>
                <a:gd name="connsiteY1-20" fmla="*/ 0 h 464343"/>
                <a:gd name="connsiteX2-21" fmla="*/ 35587 w 63500"/>
                <a:gd name="connsiteY2-22" fmla="*/ 464343 h 464343"/>
                <a:gd name="connsiteX3-23" fmla="*/ 0 w 63500"/>
                <a:gd name="connsiteY3-24" fmla="*/ 0 h 464343"/>
              </a:gdLst>
              <a:ahLst/>
              <a:cxnLst>
                <a:cxn ang="0">
                  <a:pos x="connsiteX0-17" y="connsiteY0-18"/>
                </a:cxn>
                <a:cxn ang="0">
                  <a:pos x="connsiteX1-19" y="connsiteY1-20"/>
                </a:cxn>
                <a:cxn ang="0">
                  <a:pos x="connsiteX2-21" y="connsiteY2-22"/>
                </a:cxn>
                <a:cxn ang="0">
                  <a:pos x="connsiteX3-23" y="connsiteY3-24"/>
                </a:cxn>
              </a:cxnLst>
              <a:rect l="l" t="t" r="r" b="b"/>
              <a:pathLst>
                <a:path w="63500" h="464343">
                  <a:moveTo>
                    <a:pt x="0" y="0"/>
                  </a:moveTo>
                  <a:lnTo>
                    <a:pt x="63500" y="0"/>
                  </a:lnTo>
                  <a:lnTo>
                    <a:pt x="35587" y="464343"/>
                  </a:lnTo>
                  <a:lnTo>
                    <a:pt x="0" y="0"/>
                  </a:lnTo>
                  <a:close/>
                </a:path>
              </a:pathLst>
            </a:custGeom>
            <a:solidFill>
              <a:srgbClr val="FB555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zh-CN" altLang="en-US"/>
            </a:p>
          </p:txBody>
        </p:sp>
        <p:sp>
          <p:nvSpPr>
            <p:cNvPr id="139" name="椭圆 138"/>
            <p:cNvSpPr/>
            <p:nvPr>
              <p:custDataLst>
                <p:tags r:id="rId91"/>
              </p:custDataLst>
            </p:nvPr>
          </p:nvSpPr>
          <p:spPr>
            <a:xfrm>
              <a:off x="1684109" y="4696417"/>
              <a:ext cx="202810" cy="202810"/>
            </a:xfrm>
            <a:prstGeom prst="ellipse">
              <a:avLst/>
            </a:prstGeom>
            <a:solidFill>
              <a:srgbClr val="FFFFFF"/>
            </a:solidFill>
            <a:ln>
              <a:noFill/>
            </a:ln>
            <a:effectLst>
              <a:outerShdw blurRad="1270000" dir="2700000" sx="15000" sy="15000" algn="tl" rotWithShape="0">
                <a:prstClr val="black">
                  <a:alpha val="0"/>
                </a:prstClr>
              </a:outerShdw>
            </a:effectLst>
            <a:scene3d>
              <a:camera prst="orthographicFront"/>
              <a:lightRig rig="threePt" dir="t"/>
            </a:scene3d>
            <a:sp3d prstMaterial="softEdge">
              <a:bevelT w="19050" h="6350" prst="angle"/>
            </a:sp3d>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FFFFFF"/>
                </a:solidFill>
              </a:endParaRPr>
            </a:p>
          </p:txBody>
        </p:sp>
        <p:sp>
          <p:nvSpPr>
            <p:cNvPr id="140" name="椭圆 139"/>
            <p:cNvSpPr/>
            <p:nvPr>
              <p:custDataLst>
                <p:tags r:id="rId92"/>
              </p:custDataLst>
            </p:nvPr>
          </p:nvSpPr>
          <p:spPr>
            <a:xfrm rot="10800000">
              <a:off x="1729459" y="4741767"/>
              <a:ext cx="112110" cy="112110"/>
            </a:xfrm>
            <a:prstGeom prst="ellipse">
              <a:avLst/>
            </a:prstGeom>
            <a:solidFill>
              <a:srgbClr val="FB555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p>
          </p:txBody>
        </p:sp>
        <p:sp>
          <p:nvSpPr>
            <p:cNvPr id="141" name="椭圆 140"/>
            <p:cNvSpPr/>
            <p:nvPr>
              <p:custDataLst>
                <p:tags r:id="rId93"/>
              </p:custDataLst>
            </p:nvPr>
          </p:nvSpPr>
          <p:spPr>
            <a:xfrm>
              <a:off x="1588073" y="3106815"/>
              <a:ext cx="332725" cy="332725"/>
            </a:xfrm>
            <a:prstGeom prst="ellipse">
              <a:avLst/>
            </a:prstGeom>
            <a:solidFill>
              <a:srgbClr val="FB555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52500" lnSpcReduction="20000"/>
            </a:bodyPr>
            <a:lstStyle/>
            <a:p>
              <a:pPr algn="ctr"/>
              <a:endParaRPr lang="zh-CN" altLang="en-US">
                <a:solidFill>
                  <a:srgbClr val="FCFCFC"/>
                </a:solidFill>
              </a:endParaRPr>
            </a:p>
          </p:txBody>
        </p:sp>
      </p:grpSp>
      <p:grpSp>
        <p:nvGrpSpPr>
          <p:cNvPr id="142" name="组合 141"/>
          <p:cNvGrpSpPr/>
          <p:nvPr>
            <p:custDataLst>
              <p:tags r:id="rId94"/>
            </p:custDataLst>
          </p:nvPr>
        </p:nvGrpSpPr>
        <p:grpSpPr>
          <a:xfrm rot="0">
            <a:off x="1177925" y="3460750"/>
            <a:ext cx="1379855" cy="1603375"/>
            <a:chOff x="8322131" y="2423985"/>
            <a:chExt cx="1415772" cy="1645191"/>
          </a:xfrm>
        </p:grpSpPr>
        <p:sp>
          <p:nvSpPr>
            <p:cNvPr id="143" name="文本框 142"/>
            <p:cNvSpPr txBox="1"/>
            <p:nvPr>
              <p:custDataLst>
                <p:tags r:id="rId95"/>
              </p:custDataLst>
            </p:nvPr>
          </p:nvSpPr>
          <p:spPr>
            <a:xfrm>
              <a:off x="8322131" y="2834869"/>
              <a:ext cx="1415772" cy="461665"/>
            </a:xfrm>
            <a:prstGeom prst="rect">
              <a:avLst/>
            </a:prstGeom>
            <a:noFill/>
          </p:spPr>
          <p:txBody>
            <a:bodyPr wrap="square" rtlCol="0">
              <a:normAutofit fontScale="90000"/>
            </a:bodyPr>
            <a:lstStyle>
              <a:defPPr>
                <a:defRPr lang="zh-CN"/>
              </a:defPPr>
              <a:lvl1pPr>
                <a:defRPr sz="2400">
                  <a:solidFill>
                    <a:srgbClr val="FB5550"/>
                  </a:solidFill>
                  <a:latin typeface="时尚中黑简体" panose="01010104010101010101" pitchFamily="2" charset="-122"/>
                  <a:ea typeface="时尚中黑简体" panose="01010104010101010101" pitchFamily="2" charset="-122"/>
                </a:defRPr>
              </a:lvl1pPr>
            </a:lstStyle>
            <a:p>
              <a:pPr algn="ctr"/>
              <a:r>
                <a:rPr lang="zh-CN" altLang="en-US" dirty="0">
                  <a:solidFill>
                    <a:srgbClr val="FFB363"/>
                  </a:solidFill>
                  <a:latin typeface="Arial" panose="020B0604020202020204" pitchFamily="34" charset="0"/>
                  <a:ea typeface="黑体" panose="02010600030101010101" charset="-122"/>
                </a:rPr>
                <a:t>考公务员</a:t>
              </a:r>
              <a:endParaRPr lang="zh-CN" altLang="en-US" dirty="0">
                <a:solidFill>
                  <a:srgbClr val="FFB363"/>
                </a:solidFill>
                <a:latin typeface="Arial" panose="020B0604020202020204" pitchFamily="34" charset="0"/>
                <a:ea typeface="黑体" panose="02010600030101010101" charset="-122"/>
              </a:endParaRPr>
            </a:p>
          </p:txBody>
        </p:sp>
        <p:grpSp>
          <p:nvGrpSpPr>
            <p:cNvPr id="144" name="组合 143"/>
            <p:cNvGrpSpPr/>
            <p:nvPr/>
          </p:nvGrpSpPr>
          <p:grpSpPr>
            <a:xfrm>
              <a:off x="8863655" y="2423985"/>
              <a:ext cx="332725" cy="1645191"/>
              <a:chOff x="8863655" y="2423985"/>
              <a:chExt cx="332725" cy="1645191"/>
            </a:xfrm>
          </p:grpSpPr>
          <p:sp>
            <p:nvSpPr>
              <p:cNvPr id="145" name="矩形 336"/>
              <p:cNvSpPr/>
              <p:nvPr>
                <p:custDataLst>
                  <p:tags r:id="rId96"/>
                </p:custDataLst>
              </p:nvPr>
            </p:nvSpPr>
            <p:spPr>
              <a:xfrm rot="10800000">
                <a:off x="9018534" y="3410900"/>
                <a:ext cx="45719" cy="464343"/>
              </a:xfrm>
              <a:custGeom>
                <a:avLst/>
                <a:gdLst>
                  <a:gd name="connsiteX0" fmla="*/ 0 w 63500"/>
                  <a:gd name="connsiteY0" fmla="*/ 0 h 317500"/>
                  <a:gd name="connsiteX1" fmla="*/ 63500 w 63500"/>
                  <a:gd name="connsiteY1" fmla="*/ 0 h 317500"/>
                  <a:gd name="connsiteX2" fmla="*/ 63500 w 63500"/>
                  <a:gd name="connsiteY2" fmla="*/ 317500 h 317500"/>
                  <a:gd name="connsiteX3" fmla="*/ 0 w 63500"/>
                  <a:gd name="connsiteY3" fmla="*/ 317500 h 317500"/>
                  <a:gd name="connsiteX4" fmla="*/ 0 w 63500"/>
                  <a:gd name="connsiteY4" fmla="*/ 0 h 317500"/>
                  <a:gd name="connsiteX0-1" fmla="*/ 0 w 63500"/>
                  <a:gd name="connsiteY0-2" fmla="*/ 0 h 317500"/>
                  <a:gd name="connsiteX1-3" fmla="*/ 63500 w 63500"/>
                  <a:gd name="connsiteY1-4" fmla="*/ 0 h 317500"/>
                  <a:gd name="connsiteX2-5" fmla="*/ 0 w 63500"/>
                  <a:gd name="connsiteY2-6" fmla="*/ 317500 h 317500"/>
                  <a:gd name="connsiteX3-7" fmla="*/ 0 w 63500"/>
                  <a:gd name="connsiteY3-8" fmla="*/ 0 h 317500"/>
                  <a:gd name="connsiteX0-9" fmla="*/ 0 w 63500"/>
                  <a:gd name="connsiteY0-10" fmla="*/ 0 h 466725"/>
                  <a:gd name="connsiteX1-11" fmla="*/ 63500 w 63500"/>
                  <a:gd name="connsiteY1-12" fmla="*/ 0 h 466725"/>
                  <a:gd name="connsiteX2-13" fmla="*/ 19050 w 63500"/>
                  <a:gd name="connsiteY2-14" fmla="*/ 466725 h 466725"/>
                  <a:gd name="connsiteX3-15" fmla="*/ 0 w 63500"/>
                  <a:gd name="connsiteY3-16" fmla="*/ 0 h 466725"/>
                  <a:gd name="connsiteX0-17" fmla="*/ 0 w 63500"/>
                  <a:gd name="connsiteY0-18" fmla="*/ 0 h 464343"/>
                  <a:gd name="connsiteX1-19" fmla="*/ 63500 w 63500"/>
                  <a:gd name="connsiteY1-20" fmla="*/ 0 h 464343"/>
                  <a:gd name="connsiteX2-21" fmla="*/ 35587 w 63500"/>
                  <a:gd name="connsiteY2-22" fmla="*/ 464343 h 464343"/>
                  <a:gd name="connsiteX3-23" fmla="*/ 0 w 63500"/>
                  <a:gd name="connsiteY3-24" fmla="*/ 0 h 464343"/>
                </a:gdLst>
                <a:ahLst/>
                <a:cxnLst>
                  <a:cxn ang="0">
                    <a:pos x="connsiteX0-17" y="connsiteY0-18"/>
                  </a:cxn>
                  <a:cxn ang="0">
                    <a:pos x="connsiteX1-19" y="connsiteY1-20"/>
                  </a:cxn>
                  <a:cxn ang="0">
                    <a:pos x="connsiteX2-21" y="connsiteY2-22"/>
                  </a:cxn>
                  <a:cxn ang="0">
                    <a:pos x="connsiteX3-23" y="connsiteY3-24"/>
                  </a:cxn>
                </a:cxnLst>
                <a:rect l="l" t="t" r="r" b="b"/>
                <a:pathLst>
                  <a:path w="63500" h="464343">
                    <a:moveTo>
                      <a:pt x="0" y="0"/>
                    </a:moveTo>
                    <a:lnTo>
                      <a:pt x="63500" y="0"/>
                    </a:lnTo>
                    <a:lnTo>
                      <a:pt x="35587" y="464343"/>
                    </a:lnTo>
                    <a:lnTo>
                      <a:pt x="0" y="0"/>
                    </a:lnTo>
                    <a:close/>
                  </a:path>
                </a:pathLst>
              </a:custGeom>
              <a:solidFill>
                <a:srgbClr val="FFB363"/>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zh-CN" altLang="en-US"/>
              </a:p>
            </p:txBody>
          </p:sp>
          <p:sp>
            <p:nvSpPr>
              <p:cNvPr id="146" name="椭圆 145"/>
              <p:cNvSpPr/>
              <p:nvPr>
                <p:custDataLst>
                  <p:tags r:id="rId97"/>
                </p:custDataLst>
              </p:nvPr>
            </p:nvSpPr>
            <p:spPr>
              <a:xfrm>
                <a:off x="8942781" y="3866366"/>
                <a:ext cx="202810" cy="202810"/>
              </a:xfrm>
              <a:prstGeom prst="ellipse">
                <a:avLst/>
              </a:prstGeom>
              <a:solidFill>
                <a:srgbClr val="FFFFFF"/>
              </a:solidFill>
              <a:ln>
                <a:noFill/>
              </a:ln>
              <a:effectLst>
                <a:outerShdw blurRad="1270000" dir="2700000" sx="15000" sy="15000" algn="tl" rotWithShape="0">
                  <a:prstClr val="black">
                    <a:alpha val="0"/>
                  </a:prstClr>
                </a:outerShdw>
              </a:effectLst>
              <a:scene3d>
                <a:camera prst="orthographicFront"/>
                <a:lightRig rig="threePt" dir="t"/>
              </a:scene3d>
              <a:sp3d prstMaterial="softEdge">
                <a:bevelT w="19050" h="6350" prst="angle"/>
              </a:sp3d>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FFFFFF"/>
                  </a:solidFill>
                </a:endParaRPr>
              </a:p>
            </p:txBody>
          </p:sp>
          <p:sp>
            <p:nvSpPr>
              <p:cNvPr id="147" name="椭圆 146"/>
              <p:cNvSpPr/>
              <p:nvPr>
                <p:custDataLst>
                  <p:tags r:id="rId98"/>
                </p:custDataLst>
              </p:nvPr>
            </p:nvSpPr>
            <p:spPr>
              <a:xfrm rot="10800000">
                <a:off x="8988131" y="3911716"/>
                <a:ext cx="112110" cy="112110"/>
              </a:xfrm>
              <a:prstGeom prst="ellipse">
                <a:avLst/>
              </a:prstGeom>
              <a:solidFill>
                <a:srgbClr val="FFB363"/>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p>
            </p:txBody>
          </p:sp>
          <p:sp>
            <p:nvSpPr>
              <p:cNvPr id="148" name="椭圆 147"/>
              <p:cNvSpPr/>
              <p:nvPr>
                <p:custDataLst>
                  <p:tags r:id="rId99"/>
                </p:custDataLst>
              </p:nvPr>
            </p:nvSpPr>
            <p:spPr>
              <a:xfrm rot="10800000">
                <a:off x="8863655" y="2423985"/>
                <a:ext cx="332725" cy="332725"/>
              </a:xfrm>
              <a:prstGeom prst="ellipse">
                <a:avLst/>
              </a:prstGeom>
              <a:solidFill>
                <a:srgbClr val="FFB363"/>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52500" lnSpcReduction="20000"/>
              </a:bodyPr>
              <a:lstStyle/>
              <a:p>
                <a:pPr algn="ctr"/>
                <a:endParaRPr lang="zh-CN" altLang="en-US">
                  <a:solidFill>
                    <a:srgbClr val="FCFCFC"/>
                  </a:solidFill>
                </a:endParaRPr>
              </a:p>
            </p:txBody>
          </p:sp>
        </p:grpSp>
      </p:grpSp>
      <p:grpSp>
        <p:nvGrpSpPr>
          <p:cNvPr id="149" name="组合 148"/>
          <p:cNvGrpSpPr/>
          <p:nvPr>
            <p:custDataLst>
              <p:tags r:id="rId100"/>
            </p:custDataLst>
          </p:nvPr>
        </p:nvGrpSpPr>
        <p:grpSpPr>
          <a:xfrm rot="0">
            <a:off x="3832225" y="2891155"/>
            <a:ext cx="2292350" cy="1684020"/>
            <a:chOff x="5413831" y="2505777"/>
            <a:chExt cx="2352665" cy="1728197"/>
          </a:xfrm>
        </p:grpSpPr>
        <p:sp>
          <p:nvSpPr>
            <p:cNvPr id="150" name="文本框 149"/>
            <p:cNvSpPr txBox="1"/>
            <p:nvPr>
              <p:custDataLst>
                <p:tags r:id="rId101"/>
              </p:custDataLst>
            </p:nvPr>
          </p:nvSpPr>
          <p:spPr>
            <a:xfrm>
              <a:off x="5413831" y="2973667"/>
              <a:ext cx="2352665" cy="461374"/>
            </a:xfrm>
            <a:prstGeom prst="rect">
              <a:avLst/>
            </a:prstGeom>
            <a:noFill/>
          </p:spPr>
          <p:txBody>
            <a:bodyPr wrap="square" rtlCol="0">
              <a:normAutofit fontScale="90000"/>
            </a:bodyPr>
            <a:lstStyle>
              <a:defPPr>
                <a:defRPr lang="zh-CN"/>
              </a:defPPr>
              <a:lvl1pPr>
                <a:defRPr sz="2400">
                  <a:solidFill>
                    <a:srgbClr val="FB5550"/>
                  </a:solidFill>
                  <a:latin typeface="时尚中黑简体" panose="01010104010101010101" pitchFamily="2" charset="-122"/>
                  <a:ea typeface="时尚中黑简体" panose="01010104010101010101" pitchFamily="2" charset="-122"/>
                </a:defRPr>
              </a:lvl1pPr>
            </a:lstStyle>
            <a:p>
              <a:pPr algn="ctr"/>
              <a:r>
                <a:rPr lang="zh-CN" altLang="en-US" dirty="0">
                  <a:solidFill>
                    <a:srgbClr val="00A9D0"/>
                  </a:solidFill>
                  <a:latin typeface="Arial" panose="020B0604020202020204" pitchFamily="34" charset="0"/>
                  <a:ea typeface="黑体" panose="02010600030101010101" charset="-122"/>
                </a:rPr>
                <a:t>事业单位录用</a:t>
              </a:r>
              <a:endParaRPr lang="zh-CN" altLang="en-US" dirty="0">
                <a:solidFill>
                  <a:srgbClr val="00A9D0"/>
                </a:solidFill>
                <a:latin typeface="Arial" panose="020B0604020202020204" pitchFamily="34" charset="0"/>
                <a:ea typeface="黑体" panose="02010600030101010101" charset="-122"/>
              </a:endParaRPr>
            </a:p>
          </p:txBody>
        </p:sp>
        <p:sp>
          <p:nvSpPr>
            <p:cNvPr id="151" name="矩形 336"/>
            <p:cNvSpPr/>
            <p:nvPr>
              <p:custDataLst>
                <p:tags r:id="rId102"/>
              </p:custDataLst>
            </p:nvPr>
          </p:nvSpPr>
          <p:spPr>
            <a:xfrm rot="10800000">
              <a:off x="6555687" y="3575698"/>
              <a:ext cx="45719" cy="464343"/>
            </a:xfrm>
            <a:custGeom>
              <a:avLst/>
              <a:gdLst>
                <a:gd name="connsiteX0" fmla="*/ 0 w 63500"/>
                <a:gd name="connsiteY0" fmla="*/ 0 h 317500"/>
                <a:gd name="connsiteX1" fmla="*/ 63500 w 63500"/>
                <a:gd name="connsiteY1" fmla="*/ 0 h 317500"/>
                <a:gd name="connsiteX2" fmla="*/ 63500 w 63500"/>
                <a:gd name="connsiteY2" fmla="*/ 317500 h 317500"/>
                <a:gd name="connsiteX3" fmla="*/ 0 w 63500"/>
                <a:gd name="connsiteY3" fmla="*/ 317500 h 317500"/>
                <a:gd name="connsiteX4" fmla="*/ 0 w 63500"/>
                <a:gd name="connsiteY4" fmla="*/ 0 h 317500"/>
                <a:gd name="connsiteX0-1" fmla="*/ 0 w 63500"/>
                <a:gd name="connsiteY0-2" fmla="*/ 0 h 317500"/>
                <a:gd name="connsiteX1-3" fmla="*/ 63500 w 63500"/>
                <a:gd name="connsiteY1-4" fmla="*/ 0 h 317500"/>
                <a:gd name="connsiteX2-5" fmla="*/ 0 w 63500"/>
                <a:gd name="connsiteY2-6" fmla="*/ 317500 h 317500"/>
                <a:gd name="connsiteX3-7" fmla="*/ 0 w 63500"/>
                <a:gd name="connsiteY3-8" fmla="*/ 0 h 317500"/>
                <a:gd name="connsiteX0-9" fmla="*/ 0 w 63500"/>
                <a:gd name="connsiteY0-10" fmla="*/ 0 h 466725"/>
                <a:gd name="connsiteX1-11" fmla="*/ 63500 w 63500"/>
                <a:gd name="connsiteY1-12" fmla="*/ 0 h 466725"/>
                <a:gd name="connsiteX2-13" fmla="*/ 19050 w 63500"/>
                <a:gd name="connsiteY2-14" fmla="*/ 466725 h 466725"/>
                <a:gd name="connsiteX3-15" fmla="*/ 0 w 63500"/>
                <a:gd name="connsiteY3-16" fmla="*/ 0 h 466725"/>
                <a:gd name="connsiteX0-17" fmla="*/ 0 w 63500"/>
                <a:gd name="connsiteY0-18" fmla="*/ 0 h 464343"/>
                <a:gd name="connsiteX1-19" fmla="*/ 63500 w 63500"/>
                <a:gd name="connsiteY1-20" fmla="*/ 0 h 464343"/>
                <a:gd name="connsiteX2-21" fmla="*/ 35587 w 63500"/>
                <a:gd name="connsiteY2-22" fmla="*/ 464343 h 464343"/>
                <a:gd name="connsiteX3-23" fmla="*/ 0 w 63500"/>
                <a:gd name="connsiteY3-24" fmla="*/ 0 h 464343"/>
              </a:gdLst>
              <a:ahLst/>
              <a:cxnLst>
                <a:cxn ang="0">
                  <a:pos x="connsiteX0-17" y="connsiteY0-18"/>
                </a:cxn>
                <a:cxn ang="0">
                  <a:pos x="connsiteX1-19" y="connsiteY1-20"/>
                </a:cxn>
                <a:cxn ang="0">
                  <a:pos x="connsiteX2-21" y="connsiteY2-22"/>
                </a:cxn>
                <a:cxn ang="0">
                  <a:pos x="connsiteX3-23" y="connsiteY3-24"/>
                </a:cxn>
              </a:cxnLst>
              <a:rect l="l" t="t" r="r" b="b"/>
              <a:pathLst>
                <a:path w="63500" h="464343">
                  <a:moveTo>
                    <a:pt x="0" y="0"/>
                  </a:moveTo>
                  <a:lnTo>
                    <a:pt x="63500" y="0"/>
                  </a:lnTo>
                  <a:lnTo>
                    <a:pt x="35587" y="464343"/>
                  </a:lnTo>
                  <a:lnTo>
                    <a:pt x="0" y="0"/>
                  </a:lnTo>
                  <a:close/>
                </a:path>
              </a:pathLst>
            </a:custGeom>
            <a:solidFill>
              <a:srgbClr val="00A9D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p>
              <a:pPr algn="ctr"/>
              <a:endParaRPr lang="zh-CN" altLang="en-US"/>
            </a:p>
          </p:txBody>
        </p:sp>
        <p:sp>
          <p:nvSpPr>
            <p:cNvPr id="152" name="椭圆 151"/>
            <p:cNvSpPr/>
            <p:nvPr>
              <p:custDataLst>
                <p:tags r:id="rId103"/>
              </p:custDataLst>
            </p:nvPr>
          </p:nvSpPr>
          <p:spPr>
            <a:xfrm>
              <a:off x="6479934" y="4031164"/>
              <a:ext cx="202810" cy="202810"/>
            </a:xfrm>
            <a:prstGeom prst="ellipse">
              <a:avLst/>
            </a:prstGeom>
            <a:solidFill>
              <a:srgbClr val="FFFFFF"/>
            </a:solidFill>
            <a:ln>
              <a:noFill/>
            </a:ln>
            <a:effectLst>
              <a:outerShdw blurRad="1270000" dir="2700000" sx="15000" sy="15000" algn="tl" rotWithShape="0">
                <a:prstClr val="black">
                  <a:alpha val="0"/>
                </a:prstClr>
              </a:outerShdw>
            </a:effectLst>
            <a:scene3d>
              <a:camera prst="orthographicFront"/>
              <a:lightRig rig="threePt" dir="t"/>
            </a:scene3d>
            <a:sp3d prstMaterial="softEdge">
              <a:bevelT w="19050" h="6350" prst="angle"/>
            </a:sp3d>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solidFill>
                  <a:srgbClr val="FFFFFF"/>
                </a:solidFill>
              </a:endParaRPr>
            </a:p>
          </p:txBody>
        </p:sp>
        <p:sp>
          <p:nvSpPr>
            <p:cNvPr id="153" name="椭圆 152"/>
            <p:cNvSpPr/>
            <p:nvPr>
              <p:custDataLst>
                <p:tags r:id="rId104"/>
              </p:custDataLst>
            </p:nvPr>
          </p:nvSpPr>
          <p:spPr>
            <a:xfrm rot="10800000">
              <a:off x="6525284" y="4076514"/>
              <a:ext cx="112110" cy="112110"/>
            </a:xfrm>
            <a:prstGeom prst="ellipse">
              <a:avLst/>
            </a:prstGeom>
            <a:solidFill>
              <a:srgbClr val="00A9D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25000" lnSpcReduction="20000"/>
            </a:bodyPr>
            <a:lstStyle/>
            <a:p>
              <a:pPr algn="ctr"/>
              <a:endParaRPr lang="zh-CN" altLang="en-US"/>
            </a:p>
          </p:txBody>
        </p:sp>
        <p:sp>
          <p:nvSpPr>
            <p:cNvPr id="154" name="椭圆 153"/>
            <p:cNvSpPr/>
            <p:nvPr>
              <p:custDataLst>
                <p:tags r:id="rId105"/>
              </p:custDataLst>
            </p:nvPr>
          </p:nvSpPr>
          <p:spPr>
            <a:xfrm>
              <a:off x="6446335" y="2505777"/>
              <a:ext cx="332725" cy="332725"/>
            </a:xfrm>
            <a:prstGeom prst="ellipse">
              <a:avLst/>
            </a:prstGeom>
            <a:solidFill>
              <a:srgbClr val="00A9D0"/>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fontScale="52500" lnSpcReduction="20000"/>
            </a:bodyPr>
            <a:lstStyle/>
            <a:p>
              <a:pPr algn="ctr"/>
              <a:endParaRPr lang="zh-CN" altLang="en-US">
                <a:solidFill>
                  <a:srgbClr val="FCFCFC"/>
                </a:solidFill>
              </a:endParaRPr>
            </a:p>
          </p:txBody>
        </p:sp>
      </p:grpSp>
    </p:spTree>
    <p:custDataLst>
      <p:tags r:id="rId10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0" y="0"/>
            <a:ext cx="12192000" cy="1022865"/>
          </a:xfrm>
          <a:prstGeom prst="rect">
            <a:avLst/>
          </a:prstGeom>
          <a:solidFill>
            <a:srgbClr val="00B39F"/>
          </a:solidFill>
          <a:ln>
            <a:noFill/>
          </a:ln>
        </p:spPr>
        <p:style>
          <a:lnRef idx="2">
            <a:srgbClr val="FB5550">
              <a:shade val="50000"/>
            </a:srgbClr>
          </a:lnRef>
          <a:fillRef idx="1">
            <a:srgbClr val="FB5550"/>
          </a:fillRef>
          <a:effectRef idx="0">
            <a:srgbClr val="FB5550"/>
          </a:effectRef>
          <a:fontRef idx="minor">
            <a:srgbClr val="000000"/>
          </a:fontRef>
        </p:style>
        <p:txBody>
          <a:bodyPr wrap="square" rtlCol="0" anchor="ctr">
            <a:normAutofit/>
          </a:bodyPr>
          <a:lstStyle>
            <a:defPPr>
              <a:defRPr lang="zh-CN"/>
            </a:defPPr>
            <a:lvl1pPr algn="ct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vl6pPr>
              <a:defRPr>
                <a:solidFill>
                  <a:srgbClr val="000000"/>
                </a:solidFill>
              </a:defRPr>
            </a:lvl6pPr>
            <a:lvl7pPr>
              <a:defRPr>
                <a:solidFill>
                  <a:srgbClr val="000000"/>
                </a:solidFill>
              </a:defRPr>
            </a:lvl7pPr>
            <a:lvl8pPr>
              <a:defRPr>
                <a:solidFill>
                  <a:srgbClr val="000000"/>
                </a:solidFill>
              </a:defRPr>
            </a:lvl8pPr>
            <a:lvl9pPr>
              <a:defRPr>
                <a:solidFill>
                  <a:srgbClr val="000000"/>
                </a:solidFill>
              </a:defRPr>
            </a:lvl9pPr>
          </a:lstStyle>
          <a:p>
            <a:endParaRPr lang="zh-CN" altLang="en-US"/>
          </a:p>
        </p:txBody>
      </p:sp>
      <p:sp>
        <p:nvSpPr>
          <p:cNvPr id="47" name="Freeform 5"/>
          <p:cNvSpPr/>
          <p:nvPr>
            <p:custDataLst>
              <p:tags r:id="rId2"/>
            </p:custDataLst>
          </p:nvPr>
        </p:nvSpPr>
        <p:spPr bwMode="auto">
          <a:xfrm>
            <a:off x="793856" y="539487"/>
            <a:ext cx="101904" cy="52679"/>
          </a:xfrm>
          <a:custGeom>
            <a:avLst/>
            <a:gdLst>
              <a:gd name="T0" fmla="*/ 0 w 149"/>
              <a:gd name="T1" fmla="*/ 77 h 77"/>
              <a:gd name="T2" fmla="*/ 81 w 149"/>
              <a:gd name="T3" fmla="*/ 70 h 77"/>
              <a:gd name="T4" fmla="*/ 117 w 149"/>
              <a:gd name="T5" fmla="*/ 50 h 77"/>
              <a:gd name="T6" fmla="*/ 149 w 149"/>
              <a:gd name="T7" fmla="*/ 15 h 77"/>
              <a:gd name="T8" fmla="*/ 121 w 149"/>
              <a:gd name="T9" fmla="*/ 16 h 77"/>
              <a:gd name="T10" fmla="*/ 86 w 149"/>
              <a:gd name="T11" fmla="*/ 41 h 77"/>
              <a:gd name="T12" fmla="*/ 50 w 149"/>
              <a:gd name="T13" fmla="*/ 44 h 77"/>
              <a:gd name="T14" fmla="*/ 65 w 149"/>
              <a:gd name="T15" fmla="*/ 25 h 77"/>
              <a:gd name="T16" fmla="*/ 1 w 149"/>
              <a:gd name="T17" fmla="*/ 54 h 77"/>
              <a:gd name="T18" fmla="*/ 0 w 149"/>
              <a:gd name="T1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77">
                <a:moveTo>
                  <a:pt x="0" y="77"/>
                </a:moveTo>
                <a:cubicBezTo>
                  <a:pt x="81" y="70"/>
                  <a:pt x="81" y="70"/>
                  <a:pt x="81" y="70"/>
                </a:cubicBezTo>
                <a:cubicBezTo>
                  <a:pt x="81" y="70"/>
                  <a:pt x="103" y="68"/>
                  <a:pt x="117" y="50"/>
                </a:cubicBezTo>
                <a:cubicBezTo>
                  <a:pt x="131" y="32"/>
                  <a:pt x="149" y="18"/>
                  <a:pt x="149" y="15"/>
                </a:cubicBezTo>
                <a:cubicBezTo>
                  <a:pt x="149" y="11"/>
                  <a:pt x="145" y="0"/>
                  <a:pt x="121" y="16"/>
                </a:cubicBezTo>
                <a:cubicBezTo>
                  <a:pt x="98" y="32"/>
                  <a:pt x="86" y="41"/>
                  <a:pt x="86" y="41"/>
                </a:cubicBezTo>
                <a:cubicBezTo>
                  <a:pt x="50" y="44"/>
                  <a:pt x="50" y="44"/>
                  <a:pt x="50" y="44"/>
                </a:cubicBezTo>
                <a:cubicBezTo>
                  <a:pt x="50" y="44"/>
                  <a:pt x="71" y="38"/>
                  <a:pt x="65" y="25"/>
                </a:cubicBezTo>
                <a:cubicBezTo>
                  <a:pt x="60" y="12"/>
                  <a:pt x="23" y="50"/>
                  <a:pt x="1" y="54"/>
                </a:cubicBezTo>
                <a:lnTo>
                  <a:pt x="0" y="77"/>
                </a:ln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8" name="Freeform 6"/>
          <p:cNvSpPr/>
          <p:nvPr>
            <p:custDataLst>
              <p:tags r:id="rId3"/>
            </p:custDataLst>
          </p:nvPr>
        </p:nvSpPr>
        <p:spPr bwMode="auto">
          <a:xfrm>
            <a:off x="793856" y="566834"/>
            <a:ext cx="19863" cy="25332"/>
          </a:xfrm>
          <a:custGeom>
            <a:avLst/>
            <a:gdLst>
              <a:gd name="T0" fmla="*/ 29 w 29"/>
              <a:gd name="T1" fmla="*/ 0 h 37"/>
              <a:gd name="T2" fmla="*/ 1 w 29"/>
              <a:gd name="T3" fmla="*/ 14 h 37"/>
              <a:gd name="T4" fmla="*/ 0 w 29"/>
              <a:gd name="T5" fmla="*/ 37 h 37"/>
              <a:gd name="T6" fmla="*/ 26 w 29"/>
              <a:gd name="T7" fmla="*/ 35 h 37"/>
              <a:gd name="T8" fmla="*/ 29 w 29"/>
              <a:gd name="T9" fmla="*/ 0 h 37"/>
            </a:gdLst>
            <a:ahLst/>
            <a:cxnLst>
              <a:cxn ang="0">
                <a:pos x="T0" y="T1"/>
              </a:cxn>
              <a:cxn ang="0">
                <a:pos x="T2" y="T3"/>
              </a:cxn>
              <a:cxn ang="0">
                <a:pos x="T4" y="T5"/>
              </a:cxn>
              <a:cxn ang="0">
                <a:pos x="T6" y="T7"/>
              </a:cxn>
              <a:cxn ang="0">
                <a:pos x="T8" y="T9"/>
              </a:cxn>
            </a:cxnLst>
            <a:rect l="0" t="0" r="r" b="b"/>
            <a:pathLst>
              <a:path w="29" h="37">
                <a:moveTo>
                  <a:pt x="29" y="0"/>
                </a:moveTo>
                <a:cubicBezTo>
                  <a:pt x="19" y="6"/>
                  <a:pt x="9" y="13"/>
                  <a:pt x="1" y="14"/>
                </a:cubicBezTo>
                <a:cubicBezTo>
                  <a:pt x="0" y="37"/>
                  <a:pt x="0" y="37"/>
                  <a:pt x="0" y="37"/>
                </a:cubicBezTo>
                <a:cubicBezTo>
                  <a:pt x="26" y="35"/>
                  <a:pt x="26" y="35"/>
                  <a:pt x="26" y="35"/>
                </a:cubicBezTo>
                <a:cubicBezTo>
                  <a:pt x="26" y="23"/>
                  <a:pt x="29" y="12"/>
                  <a:pt x="29" y="0"/>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9" name="Freeform 7"/>
          <p:cNvSpPr/>
          <p:nvPr>
            <p:custDataLst>
              <p:tags r:id="rId4"/>
            </p:custDataLst>
          </p:nvPr>
        </p:nvSpPr>
        <p:spPr bwMode="auto">
          <a:xfrm>
            <a:off x="820627" y="544381"/>
            <a:ext cx="72254" cy="32817"/>
          </a:xfrm>
          <a:custGeom>
            <a:avLst/>
            <a:gdLst>
              <a:gd name="T0" fmla="*/ 47 w 106"/>
              <a:gd name="T1" fmla="*/ 34 h 48"/>
              <a:gd name="T2" fmla="*/ 11 w 106"/>
              <a:gd name="T3" fmla="*/ 37 h 48"/>
              <a:gd name="T4" fmla="*/ 26 w 106"/>
              <a:gd name="T5" fmla="*/ 18 h 48"/>
              <a:gd name="T6" fmla="*/ 25 w 106"/>
              <a:gd name="T7" fmla="*/ 17 h 48"/>
              <a:gd name="T8" fmla="*/ 0 w 106"/>
              <a:gd name="T9" fmla="*/ 36 h 48"/>
              <a:gd name="T10" fmla="*/ 0 w 106"/>
              <a:gd name="T11" fmla="*/ 39 h 48"/>
              <a:gd name="T12" fmla="*/ 2 w 106"/>
              <a:gd name="T13" fmla="*/ 41 h 48"/>
              <a:gd name="T14" fmla="*/ 7 w 106"/>
              <a:gd name="T15" fmla="*/ 48 h 48"/>
              <a:gd name="T16" fmla="*/ 67 w 106"/>
              <a:gd name="T17" fmla="*/ 35 h 48"/>
              <a:gd name="T18" fmla="*/ 106 w 106"/>
              <a:gd name="T19" fmla="*/ 1 h 48"/>
              <a:gd name="T20" fmla="*/ 82 w 106"/>
              <a:gd name="T21" fmla="*/ 9 h 48"/>
              <a:gd name="T22" fmla="*/ 47 w 106"/>
              <a:gd name="T23" fmla="*/ 3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48">
                <a:moveTo>
                  <a:pt x="47" y="34"/>
                </a:moveTo>
                <a:cubicBezTo>
                  <a:pt x="11" y="37"/>
                  <a:pt x="11" y="37"/>
                  <a:pt x="11" y="37"/>
                </a:cubicBezTo>
                <a:cubicBezTo>
                  <a:pt x="11" y="37"/>
                  <a:pt x="32" y="31"/>
                  <a:pt x="26" y="18"/>
                </a:cubicBezTo>
                <a:cubicBezTo>
                  <a:pt x="26" y="17"/>
                  <a:pt x="26" y="17"/>
                  <a:pt x="25" y="17"/>
                </a:cubicBezTo>
                <a:cubicBezTo>
                  <a:pt x="18" y="24"/>
                  <a:pt x="9" y="30"/>
                  <a:pt x="0" y="36"/>
                </a:cubicBezTo>
                <a:cubicBezTo>
                  <a:pt x="0" y="37"/>
                  <a:pt x="0" y="38"/>
                  <a:pt x="0" y="39"/>
                </a:cubicBezTo>
                <a:cubicBezTo>
                  <a:pt x="1" y="39"/>
                  <a:pt x="2" y="40"/>
                  <a:pt x="2" y="41"/>
                </a:cubicBezTo>
                <a:cubicBezTo>
                  <a:pt x="4" y="44"/>
                  <a:pt x="5" y="46"/>
                  <a:pt x="7" y="48"/>
                </a:cubicBezTo>
                <a:cubicBezTo>
                  <a:pt x="28" y="47"/>
                  <a:pt x="49" y="47"/>
                  <a:pt x="67" y="35"/>
                </a:cubicBezTo>
                <a:cubicBezTo>
                  <a:pt x="81" y="25"/>
                  <a:pt x="95" y="15"/>
                  <a:pt x="106" y="1"/>
                </a:cubicBezTo>
                <a:cubicBezTo>
                  <a:pt x="102" y="0"/>
                  <a:pt x="95" y="1"/>
                  <a:pt x="82" y="9"/>
                </a:cubicBezTo>
                <a:cubicBezTo>
                  <a:pt x="59" y="25"/>
                  <a:pt x="47" y="34"/>
                  <a:pt x="47" y="34"/>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0" name="Freeform 8"/>
          <p:cNvSpPr/>
          <p:nvPr>
            <p:custDataLst>
              <p:tags r:id="rId5"/>
            </p:custDataLst>
          </p:nvPr>
        </p:nvSpPr>
        <p:spPr bwMode="auto">
          <a:xfrm>
            <a:off x="673816" y="502065"/>
            <a:ext cx="130979" cy="113131"/>
          </a:xfrm>
          <a:custGeom>
            <a:avLst/>
            <a:gdLst>
              <a:gd name="T0" fmla="*/ 0 w 192"/>
              <a:gd name="T1" fmla="*/ 22 h 166"/>
              <a:gd name="T2" fmla="*/ 17 w 192"/>
              <a:gd name="T3" fmla="*/ 3 h 166"/>
              <a:gd name="T4" fmla="*/ 65 w 192"/>
              <a:gd name="T5" fmla="*/ 63 h 166"/>
              <a:gd name="T6" fmla="*/ 98 w 192"/>
              <a:gd name="T7" fmla="*/ 124 h 166"/>
              <a:gd name="T8" fmla="*/ 176 w 192"/>
              <a:gd name="T9" fmla="*/ 107 h 166"/>
              <a:gd name="T10" fmla="*/ 192 w 192"/>
              <a:gd name="T11" fmla="*/ 142 h 166"/>
              <a:gd name="T12" fmla="*/ 72 w 192"/>
              <a:gd name="T13" fmla="*/ 155 h 166"/>
              <a:gd name="T14" fmla="*/ 0 w 192"/>
              <a:gd name="T15" fmla="*/ 22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66">
                <a:moveTo>
                  <a:pt x="0" y="22"/>
                </a:moveTo>
                <a:cubicBezTo>
                  <a:pt x="0" y="22"/>
                  <a:pt x="1" y="10"/>
                  <a:pt x="17" y="3"/>
                </a:cubicBezTo>
                <a:cubicBezTo>
                  <a:pt x="24" y="0"/>
                  <a:pt x="53" y="39"/>
                  <a:pt x="65" y="63"/>
                </a:cubicBezTo>
                <a:cubicBezTo>
                  <a:pt x="83" y="96"/>
                  <a:pt x="98" y="124"/>
                  <a:pt x="98" y="124"/>
                </a:cubicBezTo>
                <a:cubicBezTo>
                  <a:pt x="176" y="107"/>
                  <a:pt x="176" y="107"/>
                  <a:pt x="176" y="107"/>
                </a:cubicBezTo>
                <a:cubicBezTo>
                  <a:pt x="192" y="142"/>
                  <a:pt x="192" y="142"/>
                  <a:pt x="192" y="142"/>
                </a:cubicBezTo>
                <a:cubicBezTo>
                  <a:pt x="192" y="142"/>
                  <a:pt x="93" y="166"/>
                  <a:pt x="72" y="155"/>
                </a:cubicBezTo>
                <a:cubicBezTo>
                  <a:pt x="52" y="143"/>
                  <a:pt x="0" y="22"/>
                  <a:pt x="0" y="22"/>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1" name="Freeform 9"/>
          <p:cNvSpPr/>
          <p:nvPr>
            <p:custDataLst>
              <p:tags r:id="rId6"/>
            </p:custDataLst>
          </p:nvPr>
        </p:nvSpPr>
        <p:spPr bwMode="auto">
          <a:xfrm>
            <a:off x="673816" y="503504"/>
            <a:ext cx="130979" cy="111692"/>
          </a:xfrm>
          <a:custGeom>
            <a:avLst/>
            <a:gdLst>
              <a:gd name="T0" fmla="*/ 176 w 192"/>
              <a:gd name="T1" fmla="*/ 105 h 164"/>
              <a:gd name="T2" fmla="*/ 166 w 192"/>
              <a:gd name="T3" fmla="*/ 107 h 164"/>
              <a:gd name="T4" fmla="*/ 168 w 192"/>
              <a:gd name="T5" fmla="*/ 124 h 164"/>
              <a:gd name="T6" fmla="*/ 164 w 192"/>
              <a:gd name="T7" fmla="*/ 133 h 164"/>
              <a:gd name="T8" fmla="*/ 39 w 192"/>
              <a:gd name="T9" fmla="*/ 91 h 164"/>
              <a:gd name="T10" fmla="*/ 17 w 192"/>
              <a:gd name="T11" fmla="*/ 27 h 164"/>
              <a:gd name="T12" fmla="*/ 28 w 192"/>
              <a:gd name="T13" fmla="*/ 8 h 164"/>
              <a:gd name="T14" fmla="*/ 17 w 192"/>
              <a:gd name="T15" fmla="*/ 1 h 164"/>
              <a:gd name="T16" fmla="*/ 0 w 192"/>
              <a:gd name="T17" fmla="*/ 20 h 164"/>
              <a:gd name="T18" fmla="*/ 72 w 192"/>
              <a:gd name="T19" fmla="*/ 153 h 164"/>
              <a:gd name="T20" fmla="*/ 192 w 192"/>
              <a:gd name="T21" fmla="*/ 140 h 164"/>
              <a:gd name="T22" fmla="*/ 176 w 192"/>
              <a:gd name="T23" fmla="*/ 10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164">
                <a:moveTo>
                  <a:pt x="176" y="105"/>
                </a:moveTo>
                <a:cubicBezTo>
                  <a:pt x="166" y="107"/>
                  <a:pt x="166" y="107"/>
                  <a:pt x="166" y="107"/>
                </a:cubicBezTo>
                <a:cubicBezTo>
                  <a:pt x="166" y="113"/>
                  <a:pt x="166" y="118"/>
                  <a:pt x="168" y="124"/>
                </a:cubicBezTo>
                <a:cubicBezTo>
                  <a:pt x="168" y="127"/>
                  <a:pt x="167" y="132"/>
                  <a:pt x="164" y="133"/>
                </a:cubicBezTo>
                <a:cubicBezTo>
                  <a:pt x="117" y="153"/>
                  <a:pt x="59" y="141"/>
                  <a:pt x="39" y="91"/>
                </a:cubicBezTo>
                <a:cubicBezTo>
                  <a:pt x="31" y="71"/>
                  <a:pt x="20" y="49"/>
                  <a:pt x="17" y="27"/>
                </a:cubicBezTo>
                <a:cubicBezTo>
                  <a:pt x="16" y="16"/>
                  <a:pt x="20" y="9"/>
                  <a:pt x="28" y="8"/>
                </a:cubicBezTo>
                <a:cubicBezTo>
                  <a:pt x="23" y="3"/>
                  <a:pt x="19" y="0"/>
                  <a:pt x="17" y="1"/>
                </a:cubicBezTo>
                <a:cubicBezTo>
                  <a:pt x="1" y="8"/>
                  <a:pt x="0" y="20"/>
                  <a:pt x="0" y="20"/>
                </a:cubicBezTo>
                <a:cubicBezTo>
                  <a:pt x="0" y="20"/>
                  <a:pt x="52" y="141"/>
                  <a:pt x="72" y="153"/>
                </a:cubicBezTo>
                <a:cubicBezTo>
                  <a:pt x="93" y="164"/>
                  <a:pt x="192" y="140"/>
                  <a:pt x="192" y="140"/>
                </a:cubicBezTo>
                <a:lnTo>
                  <a:pt x="176" y="105"/>
                </a:ln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2" name="Freeform 10"/>
          <p:cNvSpPr/>
          <p:nvPr>
            <p:custDataLst>
              <p:tags r:id="rId7"/>
            </p:custDataLst>
          </p:nvPr>
        </p:nvSpPr>
        <p:spPr bwMode="auto">
          <a:xfrm>
            <a:off x="789826" y="568274"/>
            <a:ext cx="22453" cy="38862"/>
          </a:xfrm>
          <a:custGeom>
            <a:avLst/>
            <a:gdLst>
              <a:gd name="T0" fmla="*/ 15 w 33"/>
              <a:gd name="T1" fmla="*/ 0 h 57"/>
              <a:gd name="T2" fmla="*/ 0 w 33"/>
              <a:gd name="T3" fmla="*/ 5 h 57"/>
              <a:gd name="T4" fmla="*/ 18 w 33"/>
              <a:gd name="T5" fmla="*/ 57 h 57"/>
              <a:gd name="T6" fmla="*/ 33 w 33"/>
              <a:gd name="T7" fmla="*/ 52 h 57"/>
              <a:gd name="T8" fmla="*/ 15 w 33"/>
              <a:gd name="T9" fmla="*/ 0 h 57"/>
            </a:gdLst>
            <a:ahLst/>
            <a:cxnLst>
              <a:cxn ang="0">
                <a:pos x="T0" y="T1"/>
              </a:cxn>
              <a:cxn ang="0">
                <a:pos x="T2" y="T3"/>
              </a:cxn>
              <a:cxn ang="0">
                <a:pos x="T4" y="T5"/>
              </a:cxn>
              <a:cxn ang="0">
                <a:pos x="T6" y="T7"/>
              </a:cxn>
              <a:cxn ang="0">
                <a:pos x="T8" y="T9"/>
              </a:cxn>
            </a:cxnLst>
            <a:rect l="0" t="0" r="r" b="b"/>
            <a:pathLst>
              <a:path w="33" h="57">
                <a:moveTo>
                  <a:pt x="15" y="0"/>
                </a:moveTo>
                <a:cubicBezTo>
                  <a:pt x="0" y="5"/>
                  <a:pt x="0" y="5"/>
                  <a:pt x="0" y="5"/>
                </a:cubicBezTo>
                <a:cubicBezTo>
                  <a:pt x="0" y="5"/>
                  <a:pt x="0" y="35"/>
                  <a:pt x="18" y="57"/>
                </a:cubicBezTo>
                <a:cubicBezTo>
                  <a:pt x="33" y="52"/>
                  <a:pt x="33" y="52"/>
                  <a:pt x="33" y="52"/>
                </a:cubicBezTo>
                <a:lnTo>
                  <a:pt x="15" y="0"/>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3" name="Freeform 11"/>
          <p:cNvSpPr/>
          <p:nvPr>
            <p:custDataLst>
              <p:tags r:id="rId8"/>
            </p:custDataLst>
          </p:nvPr>
        </p:nvSpPr>
        <p:spPr bwMode="auto">
          <a:xfrm>
            <a:off x="588608" y="660966"/>
            <a:ext cx="117161" cy="224247"/>
          </a:xfrm>
          <a:custGeom>
            <a:avLst/>
            <a:gdLst>
              <a:gd name="T0" fmla="*/ 8 w 172"/>
              <a:gd name="T1" fmla="*/ 0 h 329"/>
              <a:gd name="T2" fmla="*/ 46 w 172"/>
              <a:gd name="T3" fmla="*/ 90 h 329"/>
              <a:gd name="T4" fmla="*/ 44 w 172"/>
              <a:gd name="T5" fmla="*/ 315 h 329"/>
              <a:gd name="T6" fmla="*/ 80 w 172"/>
              <a:gd name="T7" fmla="*/ 329 h 329"/>
              <a:gd name="T8" fmla="*/ 78 w 172"/>
              <a:gd name="T9" fmla="*/ 99 h 329"/>
              <a:gd name="T10" fmla="*/ 101 w 172"/>
              <a:gd name="T11" fmla="*/ 97 h 329"/>
              <a:gd name="T12" fmla="*/ 117 w 172"/>
              <a:gd name="T13" fmla="*/ 322 h 329"/>
              <a:gd name="T14" fmla="*/ 142 w 172"/>
              <a:gd name="T15" fmla="*/ 302 h 329"/>
              <a:gd name="T16" fmla="*/ 158 w 172"/>
              <a:gd name="T17" fmla="*/ 287 h 329"/>
              <a:gd name="T18" fmla="*/ 132 w 172"/>
              <a:gd name="T19" fmla="*/ 93 h 329"/>
              <a:gd name="T20" fmla="*/ 159 w 172"/>
              <a:gd name="T21" fmla="*/ 0 h 329"/>
              <a:gd name="T22" fmla="*/ 8 w 172"/>
              <a:gd name="T23"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2" h="329">
                <a:moveTo>
                  <a:pt x="8" y="0"/>
                </a:moveTo>
                <a:cubicBezTo>
                  <a:pt x="8" y="0"/>
                  <a:pt x="0" y="81"/>
                  <a:pt x="46" y="90"/>
                </a:cubicBezTo>
                <a:cubicBezTo>
                  <a:pt x="44" y="315"/>
                  <a:pt x="44" y="315"/>
                  <a:pt x="44" y="315"/>
                </a:cubicBezTo>
                <a:cubicBezTo>
                  <a:pt x="80" y="329"/>
                  <a:pt x="80" y="329"/>
                  <a:pt x="80" y="329"/>
                </a:cubicBezTo>
                <a:cubicBezTo>
                  <a:pt x="78" y="99"/>
                  <a:pt x="78" y="99"/>
                  <a:pt x="78" y="99"/>
                </a:cubicBezTo>
                <a:cubicBezTo>
                  <a:pt x="78" y="99"/>
                  <a:pt x="94" y="102"/>
                  <a:pt x="101" y="97"/>
                </a:cubicBezTo>
                <a:cubicBezTo>
                  <a:pt x="117" y="322"/>
                  <a:pt x="117" y="322"/>
                  <a:pt x="117" y="322"/>
                </a:cubicBezTo>
                <a:cubicBezTo>
                  <a:pt x="142" y="302"/>
                  <a:pt x="142" y="302"/>
                  <a:pt x="142" y="302"/>
                </a:cubicBezTo>
                <a:cubicBezTo>
                  <a:pt x="158" y="287"/>
                  <a:pt x="158" y="287"/>
                  <a:pt x="158" y="287"/>
                </a:cubicBezTo>
                <a:cubicBezTo>
                  <a:pt x="132" y="93"/>
                  <a:pt x="132" y="93"/>
                  <a:pt x="132" y="93"/>
                </a:cubicBezTo>
                <a:cubicBezTo>
                  <a:pt x="132" y="93"/>
                  <a:pt x="172" y="70"/>
                  <a:pt x="159" y="0"/>
                </a:cubicBezTo>
                <a:lnTo>
                  <a:pt x="8" y="0"/>
                </a:lnTo>
                <a:close/>
              </a:path>
            </a:pathLst>
          </a:custGeom>
          <a:solidFill>
            <a:srgbClr val="1F46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54" name="Freeform 12"/>
          <p:cNvSpPr/>
          <p:nvPr>
            <p:custDataLst>
              <p:tags r:id="rId9"/>
            </p:custDataLst>
          </p:nvPr>
        </p:nvSpPr>
        <p:spPr bwMode="auto">
          <a:xfrm>
            <a:off x="596092" y="660966"/>
            <a:ext cx="109677" cy="224247"/>
          </a:xfrm>
          <a:custGeom>
            <a:avLst/>
            <a:gdLst>
              <a:gd name="T0" fmla="*/ 107 w 161"/>
              <a:gd name="T1" fmla="*/ 116 h 329"/>
              <a:gd name="T2" fmla="*/ 121 w 161"/>
              <a:gd name="T3" fmla="*/ 99 h 329"/>
              <a:gd name="T4" fmla="*/ 121 w 161"/>
              <a:gd name="T5" fmla="*/ 93 h 329"/>
              <a:gd name="T6" fmla="*/ 148 w 161"/>
              <a:gd name="T7" fmla="*/ 0 h 329"/>
              <a:gd name="T8" fmla="*/ 148 w 161"/>
              <a:gd name="T9" fmla="*/ 4 h 329"/>
              <a:gd name="T10" fmla="*/ 68 w 161"/>
              <a:gd name="T11" fmla="*/ 83 h 329"/>
              <a:gd name="T12" fmla="*/ 7 w 161"/>
              <a:gd name="T13" fmla="*/ 54 h 329"/>
              <a:gd name="T14" fmla="*/ 0 w 161"/>
              <a:gd name="T15" fmla="*/ 47 h 329"/>
              <a:gd name="T16" fmla="*/ 35 w 161"/>
              <a:gd name="T17" fmla="*/ 90 h 329"/>
              <a:gd name="T18" fmla="*/ 35 w 161"/>
              <a:gd name="T19" fmla="*/ 97 h 329"/>
              <a:gd name="T20" fmla="*/ 49 w 161"/>
              <a:gd name="T21" fmla="*/ 111 h 329"/>
              <a:gd name="T22" fmla="*/ 50 w 161"/>
              <a:gd name="T23" fmla="*/ 117 h 329"/>
              <a:gd name="T24" fmla="*/ 52 w 161"/>
              <a:gd name="T25" fmla="*/ 125 h 329"/>
              <a:gd name="T26" fmla="*/ 51 w 161"/>
              <a:gd name="T27" fmla="*/ 322 h 329"/>
              <a:gd name="T28" fmla="*/ 69 w 161"/>
              <a:gd name="T29" fmla="*/ 329 h 329"/>
              <a:gd name="T30" fmla="*/ 67 w 161"/>
              <a:gd name="T31" fmla="*/ 99 h 329"/>
              <a:gd name="T32" fmla="*/ 90 w 161"/>
              <a:gd name="T33" fmla="*/ 97 h 329"/>
              <a:gd name="T34" fmla="*/ 106 w 161"/>
              <a:gd name="T35" fmla="*/ 322 h 329"/>
              <a:gd name="T36" fmla="*/ 128 w 161"/>
              <a:gd name="T37" fmla="*/ 305 h 329"/>
              <a:gd name="T38" fmla="*/ 125 w 161"/>
              <a:gd name="T39" fmla="*/ 297 h 329"/>
              <a:gd name="T40" fmla="*/ 107 w 161"/>
              <a:gd name="T41" fmla="*/ 11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1" h="329">
                <a:moveTo>
                  <a:pt x="107" y="116"/>
                </a:moveTo>
                <a:cubicBezTo>
                  <a:pt x="107" y="106"/>
                  <a:pt x="114" y="101"/>
                  <a:pt x="121" y="99"/>
                </a:cubicBezTo>
                <a:cubicBezTo>
                  <a:pt x="121" y="93"/>
                  <a:pt x="121" y="93"/>
                  <a:pt x="121" y="93"/>
                </a:cubicBezTo>
                <a:cubicBezTo>
                  <a:pt x="121" y="93"/>
                  <a:pt x="161" y="70"/>
                  <a:pt x="148" y="0"/>
                </a:cubicBezTo>
                <a:cubicBezTo>
                  <a:pt x="148" y="1"/>
                  <a:pt x="148" y="3"/>
                  <a:pt x="148" y="4"/>
                </a:cubicBezTo>
                <a:cubicBezTo>
                  <a:pt x="147" y="48"/>
                  <a:pt x="111" y="83"/>
                  <a:pt x="68" y="83"/>
                </a:cubicBezTo>
                <a:cubicBezTo>
                  <a:pt x="43" y="83"/>
                  <a:pt x="21" y="71"/>
                  <a:pt x="7" y="54"/>
                </a:cubicBezTo>
                <a:cubicBezTo>
                  <a:pt x="5" y="51"/>
                  <a:pt x="2" y="49"/>
                  <a:pt x="0" y="47"/>
                </a:cubicBezTo>
                <a:cubicBezTo>
                  <a:pt x="4" y="66"/>
                  <a:pt x="14" y="86"/>
                  <a:pt x="35" y="90"/>
                </a:cubicBezTo>
                <a:cubicBezTo>
                  <a:pt x="35" y="97"/>
                  <a:pt x="35" y="97"/>
                  <a:pt x="35" y="97"/>
                </a:cubicBezTo>
                <a:cubicBezTo>
                  <a:pt x="42" y="98"/>
                  <a:pt x="49" y="102"/>
                  <a:pt x="49" y="111"/>
                </a:cubicBezTo>
                <a:cubicBezTo>
                  <a:pt x="50" y="113"/>
                  <a:pt x="50" y="115"/>
                  <a:pt x="50" y="117"/>
                </a:cubicBezTo>
                <a:cubicBezTo>
                  <a:pt x="51" y="119"/>
                  <a:pt x="52" y="122"/>
                  <a:pt x="52" y="125"/>
                </a:cubicBezTo>
                <a:cubicBezTo>
                  <a:pt x="51" y="190"/>
                  <a:pt x="51" y="256"/>
                  <a:pt x="51" y="322"/>
                </a:cubicBezTo>
                <a:cubicBezTo>
                  <a:pt x="69" y="329"/>
                  <a:pt x="69" y="329"/>
                  <a:pt x="69" y="329"/>
                </a:cubicBezTo>
                <a:cubicBezTo>
                  <a:pt x="67" y="99"/>
                  <a:pt x="67" y="99"/>
                  <a:pt x="67" y="99"/>
                </a:cubicBezTo>
                <a:cubicBezTo>
                  <a:pt x="67" y="99"/>
                  <a:pt x="83" y="102"/>
                  <a:pt x="90" y="97"/>
                </a:cubicBezTo>
                <a:cubicBezTo>
                  <a:pt x="106" y="322"/>
                  <a:pt x="106" y="322"/>
                  <a:pt x="106" y="322"/>
                </a:cubicBezTo>
                <a:cubicBezTo>
                  <a:pt x="128" y="305"/>
                  <a:pt x="128" y="305"/>
                  <a:pt x="128" y="305"/>
                </a:cubicBezTo>
                <a:cubicBezTo>
                  <a:pt x="126" y="303"/>
                  <a:pt x="126" y="300"/>
                  <a:pt x="125" y="297"/>
                </a:cubicBezTo>
                <a:cubicBezTo>
                  <a:pt x="122" y="236"/>
                  <a:pt x="104" y="177"/>
                  <a:pt x="107" y="116"/>
                </a:cubicBezTo>
                <a:close/>
              </a:path>
            </a:pathLst>
          </a:custGeom>
          <a:solidFill>
            <a:srgbClr val="1B32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55" name="Freeform 13"/>
          <p:cNvSpPr/>
          <p:nvPr>
            <p:custDataLst>
              <p:tags r:id="rId10"/>
            </p:custDataLst>
          </p:nvPr>
        </p:nvSpPr>
        <p:spPr bwMode="auto">
          <a:xfrm>
            <a:off x="593789" y="648588"/>
            <a:ext cx="103344" cy="32241"/>
          </a:xfrm>
          <a:custGeom>
            <a:avLst/>
            <a:gdLst>
              <a:gd name="T0" fmla="*/ 1 w 151"/>
              <a:gd name="T1" fmla="*/ 14 h 47"/>
              <a:gd name="T2" fmla="*/ 0 w 151"/>
              <a:gd name="T3" fmla="*/ 24 h 47"/>
              <a:gd name="T4" fmla="*/ 49 w 151"/>
              <a:gd name="T5" fmla="*/ 24 h 47"/>
              <a:gd name="T6" fmla="*/ 74 w 151"/>
              <a:gd name="T7" fmla="*/ 47 h 47"/>
              <a:gd name="T8" fmla="*/ 98 w 151"/>
              <a:gd name="T9" fmla="*/ 25 h 47"/>
              <a:gd name="T10" fmla="*/ 151 w 151"/>
              <a:gd name="T11" fmla="*/ 21 h 47"/>
              <a:gd name="T12" fmla="*/ 150 w 151"/>
              <a:gd name="T13" fmla="*/ 14 h 47"/>
              <a:gd name="T14" fmla="*/ 1 w 151"/>
              <a:gd name="T15" fmla="*/ 1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47">
                <a:moveTo>
                  <a:pt x="1" y="14"/>
                </a:moveTo>
                <a:cubicBezTo>
                  <a:pt x="0" y="24"/>
                  <a:pt x="0" y="24"/>
                  <a:pt x="0" y="24"/>
                </a:cubicBezTo>
                <a:cubicBezTo>
                  <a:pt x="0" y="24"/>
                  <a:pt x="23" y="23"/>
                  <a:pt x="49" y="24"/>
                </a:cubicBezTo>
                <a:cubicBezTo>
                  <a:pt x="59" y="25"/>
                  <a:pt x="63" y="46"/>
                  <a:pt x="74" y="47"/>
                </a:cubicBezTo>
                <a:cubicBezTo>
                  <a:pt x="85" y="47"/>
                  <a:pt x="88" y="25"/>
                  <a:pt x="98" y="25"/>
                </a:cubicBezTo>
                <a:cubicBezTo>
                  <a:pt x="117" y="24"/>
                  <a:pt x="143" y="25"/>
                  <a:pt x="151" y="21"/>
                </a:cubicBezTo>
                <a:cubicBezTo>
                  <a:pt x="150" y="14"/>
                  <a:pt x="150" y="14"/>
                  <a:pt x="150" y="14"/>
                </a:cubicBezTo>
                <a:cubicBezTo>
                  <a:pt x="150" y="14"/>
                  <a:pt x="66" y="0"/>
                  <a:pt x="1" y="14"/>
                </a:cubicBezTo>
                <a:close/>
              </a:path>
            </a:pathLst>
          </a:custGeom>
          <a:solidFill>
            <a:srgbClr val="1B32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6" name="Freeform 14"/>
          <p:cNvSpPr/>
          <p:nvPr>
            <p:custDataLst>
              <p:tags r:id="rId11"/>
            </p:custDataLst>
          </p:nvPr>
        </p:nvSpPr>
        <p:spPr bwMode="auto">
          <a:xfrm>
            <a:off x="538519" y="840306"/>
            <a:ext cx="110828" cy="55846"/>
          </a:xfrm>
          <a:custGeom>
            <a:avLst/>
            <a:gdLst>
              <a:gd name="T0" fmla="*/ 17 w 162"/>
              <a:gd name="T1" fmla="*/ 81 h 82"/>
              <a:gd name="T2" fmla="*/ 155 w 162"/>
              <a:gd name="T3" fmla="*/ 71 h 82"/>
              <a:gd name="T4" fmla="*/ 81 w 162"/>
              <a:gd name="T5" fmla="*/ 1 h 82"/>
              <a:gd name="T6" fmla="*/ 17 w 162"/>
              <a:gd name="T7" fmla="*/ 81 h 82"/>
            </a:gdLst>
            <a:ahLst/>
            <a:cxnLst>
              <a:cxn ang="0">
                <a:pos x="T0" y="T1"/>
              </a:cxn>
              <a:cxn ang="0">
                <a:pos x="T2" y="T3"/>
              </a:cxn>
              <a:cxn ang="0">
                <a:pos x="T4" y="T5"/>
              </a:cxn>
              <a:cxn ang="0">
                <a:pos x="T6" y="T7"/>
              </a:cxn>
            </a:cxnLst>
            <a:rect l="0" t="0" r="r" b="b"/>
            <a:pathLst>
              <a:path w="162" h="82">
                <a:moveTo>
                  <a:pt x="17" y="81"/>
                </a:moveTo>
                <a:cubicBezTo>
                  <a:pt x="17" y="81"/>
                  <a:pt x="122" y="82"/>
                  <a:pt x="155" y="71"/>
                </a:cubicBezTo>
                <a:cubicBezTo>
                  <a:pt x="155" y="71"/>
                  <a:pt x="162" y="3"/>
                  <a:pt x="81" y="1"/>
                </a:cubicBezTo>
                <a:cubicBezTo>
                  <a:pt x="0" y="0"/>
                  <a:pt x="3" y="76"/>
                  <a:pt x="17" y="81"/>
                </a:cubicBezTo>
                <a:close/>
              </a:path>
            </a:pathLst>
          </a:custGeom>
          <a:solidFill>
            <a:srgbClr val="2A28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7" name="Freeform 15"/>
          <p:cNvSpPr/>
          <p:nvPr>
            <p:custDataLst>
              <p:tags r:id="rId12"/>
            </p:custDataLst>
          </p:nvPr>
        </p:nvSpPr>
        <p:spPr bwMode="auto">
          <a:xfrm>
            <a:off x="547443" y="840882"/>
            <a:ext cx="87511" cy="47786"/>
          </a:xfrm>
          <a:custGeom>
            <a:avLst/>
            <a:gdLst>
              <a:gd name="T0" fmla="*/ 128 w 128"/>
              <a:gd name="T1" fmla="*/ 24 h 70"/>
              <a:gd name="T2" fmla="*/ 68 w 128"/>
              <a:gd name="T3" fmla="*/ 0 h 70"/>
              <a:gd name="T4" fmla="*/ 0 w 128"/>
              <a:gd name="T5" fmla="*/ 40 h 70"/>
              <a:gd name="T6" fmla="*/ 128 w 128"/>
              <a:gd name="T7" fmla="*/ 24 h 70"/>
            </a:gdLst>
            <a:ahLst/>
            <a:cxnLst>
              <a:cxn ang="0">
                <a:pos x="T0" y="T1"/>
              </a:cxn>
              <a:cxn ang="0">
                <a:pos x="T2" y="T3"/>
              </a:cxn>
              <a:cxn ang="0">
                <a:pos x="T4" y="T5"/>
              </a:cxn>
              <a:cxn ang="0">
                <a:pos x="T6" y="T7"/>
              </a:cxn>
            </a:cxnLst>
            <a:rect l="0" t="0" r="r" b="b"/>
            <a:pathLst>
              <a:path w="128" h="70">
                <a:moveTo>
                  <a:pt x="128" y="24"/>
                </a:moveTo>
                <a:cubicBezTo>
                  <a:pt x="117" y="12"/>
                  <a:pt x="99" y="1"/>
                  <a:pt x="68" y="0"/>
                </a:cubicBezTo>
                <a:cubicBezTo>
                  <a:pt x="26" y="0"/>
                  <a:pt x="7" y="20"/>
                  <a:pt x="0" y="40"/>
                </a:cubicBezTo>
                <a:cubicBezTo>
                  <a:pt x="22" y="70"/>
                  <a:pt x="118" y="65"/>
                  <a:pt x="128" y="24"/>
                </a:cubicBezTo>
                <a:close/>
              </a:path>
            </a:pathLst>
          </a:custGeom>
          <a:solidFill>
            <a:srgbClr val="3534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8" name="Freeform 16"/>
          <p:cNvSpPr/>
          <p:nvPr>
            <p:custDataLst>
              <p:tags r:id="rId13"/>
            </p:custDataLst>
          </p:nvPr>
        </p:nvSpPr>
        <p:spPr bwMode="auto">
          <a:xfrm>
            <a:off x="566730" y="851245"/>
            <a:ext cx="14105" cy="7484"/>
          </a:xfrm>
          <a:custGeom>
            <a:avLst/>
            <a:gdLst>
              <a:gd name="T0" fmla="*/ 21 w 21"/>
              <a:gd name="T1" fmla="*/ 6 h 11"/>
              <a:gd name="T2" fmla="*/ 11 w 21"/>
              <a:gd name="T3" fmla="*/ 11 h 11"/>
              <a:gd name="T4" fmla="*/ 0 w 21"/>
              <a:gd name="T5" fmla="*/ 6 h 11"/>
              <a:gd name="T6" fmla="*/ 11 w 21"/>
              <a:gd name="T7" fmla="*/ 0 h 11"/>
              <a:gd name="T8" fmla="*/ 21 w 21"/>
              <a:gd name="T9" fmla="*/ 6 h 11"/>
            </a:gdLst>
            <a:ahLst/>
            <a:cxnLst>
              <a:cxn ang="0">
                <a:pos x="T0" y="T1"/>
              </a:cxn>
              <a:cxn ang="0">
                <a:pos x="T2" y="T3"/>
              </a:cxn>
              <a:cxn ang="0">
                <a:pos x="T4" y="T5"/>
              </a:cxn>
              <a:cxn ang="0">
                <a:pos x="T6" y="T7"/>
              </a:cxn>
              <a:cxn ang="0">
                <a:pos x="T8" y="T9"/>
              </a:cxn>
            </a:cxnLst>
            <a:rect l="0" t="0" r="r" b="b"/>
            <a:pathLst>
              <a:path w="21" h="11">
                <a:moveTo>
                  <a:pt x="21" y="6"/>
                </a:moveTo>
                <a:cubicBezTo>
                  <a:pt x="21" y="9"/>
                  <a:pt x="16" y="11"/>
                  <a:pt x="11" y="11"/>
                </a:cubicBezTo>
                <a:cubicBezTo>
                  <a:pt x="5" y="11"/>
                  <a:pt x="0" y="9"/>
                  <a:pt x="0" y="6"/>
                </a:cubicBezTo>
                <a:cubicBezTo>
                  <a:pt x="0" y="2"/>
                  <a:pt x="5" y="0"/>
                  <a:pt x="11" y="0"/>
                </a:cubicBezTo>
                <a:cubicBezTo>
                  <a:pt x="17" y="0"/>
                  <a:pt x="21" y="3"/>
                  <a:pt x="21" y="6"/>
                </a:cubicBezTo>
                <a:close/>
              </a:path>
            </a:pathLst>
          </a:custGeom>
          <a:solidFill>
            <a:srgbClr val="4848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9" name="Freeform 17"/>
          <p:cNvSpPr/>
          <p:nvPr>
            <p:custDataLst>
              <p:tags r:id="rId14"/>
            </p:custDataLst>
          </p:nvPr>
        </p:nvSpPr>
        <p:spPr bwMode="auto">
          <a:xfrm>
            <a:off x="660862" y="840306"/>
            <a:ext cx="110540" cy="55846"/>
          </a:xfrm>
          <a:custGeom>
            <a:avLst/>
            <a:gdLst>
              <a:gd name="T0" fmla="*/ 145 w 162"/>
              <a:gd name="T1" fmla="*/ 81 h 82"/>
              <a:gd name="T2" fmla="*/ 6 w 162"/>
              <a:gd name="T3" fmla="*/ 71 h 82"/>
              <a:gd name="T4" fmla="*/ 81 w 162"/>
              <a:gd name="T5" fmla="*/ 1 h 82"/>
              <a:gd name="T6" fmla="*/ 145 w 162"/>
              <a:gd name="T7" fmla="*/ 81 h 82"/>
            </a:gdLst>
            <a:ahLst/>
            <a:cxnLst>
              <a:cxn ang="0">
                <a:pos x="T0" y="T1"/>
              </a:cxn>
              <a:cxn ang="0">
                <a:pos x="T2" y="T3"/>
              </a:cxn>
              <a:cxn ang="0">
                <a:pos x="T4" y="T5"/>
              </a:cxn>
              <a:cxn ang="0">
                <a:pos x="T6" y="T7"/>
              </a:cxn>
            </a:cxnLst>
            <a:rect l="0" t="0" r="r" b="b"/>
            <a:pathLst>
              <a:path w="162" h="82">
                <a:moveTo>
                  <a:pt x="145" y="81"/>
                </a:moveTo>
                <a:cubicBezTo>
                  <a:pt x="145" y="81"/>
                  <a:pt x="40" y="82"/>
                  <a:pt x="6" y="71"/>
                </a:cubicBezTo>
                <a:cubicBezTo>
                  <a:pt x="6" y="71"/>
                  <a:pt x="0" y="3"/>
                  <a:pt x="81" y="1"/>
                </a:cubicBezTo>
                <a:cubicBezTo>
                  <a:pt x="162" y="0"/>
                  <a:pt x="159" y="76"/>
                  <a:pt x="145" y="81"/>
                </a:cubicBezTo>
                <a:close/>
              </a:path>
            </a:pathLst>
          </a:custGeom>
          <a:solidFill>
            <a:srgbClr val="2A28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0" name="Freeform 18"/>
          <p:cNvSpPr/>
          <p:nvPr>
            <p:custDataLst>
              <p:tags r:id="rId15"/>
            </p:custDataLst>
          </p:nvPr>
        </p:nvSpPr>
        <p:spPr bwMode="auto">
          <a:xfrm>
            <a:off x="675255" y="840882"/>
            <a:ext cx="87223" cy="47786"/>
          </a:xfrm>
          <a:custGeom>
            <a:avLst/>
            <a:gdLst>
              <a:gd name="T0" fmla="*/ 0 w 128"/>
              <a:gd name="T1" fmla="*/ 24 h 70"/>
              <a:gd name="T2" fmla="*/ 60 w 128"/>
              <a:gd name="T3" fmla="*/ 0 h 70"/>
              <a:gd name="T4" fmla="*/ 128 w 128"/>
              <a:gd name="T5" fmla="*/ 40 h 70"/>
              <a:gd name="T6" fmla="*/ 0 w 128"/>
              <a:gd name="T7" fmla="*/ 24 h 70"/>
            </a:gdLst>
            <a:ahLst/>
            <a:cxnLst>
              <a:cxn ang="0">
                <a:pos x="T0" y="T1"/>
              </a:cxn>
              <a:cxn ang="0">
                <a:pos x="T2" y="T3"/>
              </a:cxn>
              <a:cxn ang="0">
                <a:pos x="T4" y="T5"/>
              </a:cxn>
              <a:cxn ang="0">
                <a:pos x="T6" y="T7"/>
              </a:cxn>
            </a:cxnLst>
            <a:rect l="0" t="0" r="r" b="b"/>
            <a:pathLst>
              <a:path w="128" h="70">
                <a:moveTo>
                  <a:pt x="0" y="24"/>
                </a:moveTo>
                <a:cubicBezTo>
                  <a:pt x="10" y="12"/>
                  <a:pt x="29" y="1"/>
                  <a:pt x="60" y="0"/>
                </a:cubicBezTo>
                <a:cubicBezTo>
                  <a:pt x="102" y="0"/>
                  <a:pt x="121" y="20"/>
                  <a:pt x="128" y="40"/>
                </a:cubicBezTo>
                <a:cubicBezTo>
                  <a:pt x="105" y="70"/>
                  <a:pt x="10" y="65"/>
                  <a:pt x="0" y="24"/>
                </a:cubicBezTo>
                <a:close/>
              </a:path>
            </a:pathLst>
          </a:custGeom>
          <a:solidFill>
            <a:srgbClr val="3534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 name="Freeform 19"/>
          <p:cNvSpPr/>
          <p:nvPr>
            <p:custDataLst>
              <p:tags r:id="rId16"/>
            </p:custDataLst>
          </p:nvPr>
        </p:nvSpPr>
        <p:spPr bwMode="auto">
          <a:xfrm>
            <a:off x="728510" y="851245"/>
            <a:ext cx="14969" cy="7484"/>
          </a:xfrm>
          <a:custGeom>
            <a:avLst/>
            <a:gdLst>
              <a:gd name="T0" fmla="*/ 0 w 22"/>
              <a:gd name="T1" fmla="*/ 6 h 11"/>
              <a:gd name="T2" fmla="*/ 11 w 22"/>
              <a:gd name="T3" fmla="*/ 11 h 11"/>
              <a:gd name="T4" fmla="*/ 22 w 22"/>
              <a:gd name="T5" fmla="*/ 6 h 11"/>
              <a:gd name="T6" fmla="*/ 11 w 22"/>
              <a:gd name="T7" fmla="*/ 0 h 11"/>
              <a:gd name="T8" fmla="*/ 0 w 22"/>
              <a:gd name="T9" fmla="*/ 6 h 11"/>
            </a:gdLst>
            <a:ahLst/>
            <a:cxnLst>
              <a:cxn ang="0">
                <a:pos x="T0" y="T1"/>
              </a:cxn>
              <a:cxn ang="0">
                <a:pos x="T2" y="T3"/>
              </a:cxn>
              <a:cxn ang="0">
                <a:pos x="T4" y="T5"/>
              </a:cxn>
              <a:cxn ang="0">
                <a:pos x="T6" y="T7"/>
              </a:cxn>
              <a:cxn ang="0">
                <a:pos x="T8" y="T9"/>
              </a:cxn>
            </a:cxnLst>
            <a:rect l="0" t="0" r="r" b="b"/>
            <a:pathLst>
              <a:path w="22" h="11">
                <a:moveTo>
                  <a:pt x="0" y="6"/>
                </a:moveTo>
                <a:cubicBezTo>
                  <a:pt x="0" y="9"/>
                  <a:pt x="5" y="11"/>
                  <a:pt x="11" y="11"/>
                </a:cubicBezTo>
                <a:cubicBezTo>
                  <a:pt x="17" y="11"/>
                  <a:pt x="22" y="9"/>
                  <a:pt x="22" y="6"/>
                </a:cubicBezTo>
                <a:cubicBezTo>
                  <a:pt x="22" y="2"/>
                  <a:pt x="17" y="0"/>
                  <a:pt x="11" y="0"/>
                </a:cubicBezTo>
                <a:cubicBezTo>
                  <a:pt x="5" y="0"/>
                  <a:pt x="0" y="3"/>
                  <a:pt x="0" y="6"/>
                </a:cubicBezTo>
                <a:close/>
              </a:path>
            </a:pathLst>
          </a:custGeom>
          <a:solidFill>
            <a:srgbClr val="4848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2" name="Freeform 20"/>
          <p:cNvSpPr/>
          <p:nvPr>
            <p:custDataLst>
              <p:tags r:id="rId17"/>
            </p:custDataLst>
          </p:nvPr>
        </p:nvSpPr>
        <p:spPr bwMode="auto">
          <a:xfrm>
            <a:off x="552337" y="496020"/>
            <a:ext cx="44331" cy="153432"/>
          </a:xfrm>
          <a:custGeom>
            <a:avLst/>
            <a:gdLst>
              <a:gd name="T0" fmla="*/ 65 w 65"/>
              <a:gd name="T1" fmla="*/ 25 h 225"/>
              <a:gd name="T2" fmla="*/ 28 w 65"/>
              <a:gd name="T3" fmla="*/ 32 h 225"/>
              <a:gd name="T4" fmla="*/ 1 w 65"/>
              <a:gd name="T5" fmla="*/ 150 h 225"/>
              <a:gd name="T6" fmla="*/ 57 w 65"/>
              <a:gd name="T7" fmla="*/ 220 h 225"/>
              <a:gd name="T8" fmla="*/ 65 w 65"/>
              <a:gd name="T9" fmla="*/ 25 h 225"/>
            </a:gdLst>
            <a:ahLst/>
            <a:cxnLst>
              <a:cxn ang="0">
                <a:pos x="T0" y="T1"/>
              </a:cxn>
              <a:cxn ang="0">
                <a:pos x="T2" y="T3"/>
              </a:cxn>
              <a:cxn ang="0">
                <a:pos x="T4" y="T5"/>
              </a:cxn>
              <a:cxn ang="0">
                <a:pos x="T6" y="T7"/>
              </a:cxn>
              <a:cxn ang="0">
                <a:pos x="T8" y="T9"/>
              </a:cxn>
            </a:cxnLst>
            <a:rect l="0" t="0" r="r" b="b"/>
            <a:pathLst>
              <a:path w="65" h="225">
                <a:moveTo>
                  <a:pt x="65" y="25"/>
                </a:moveTo>
                <a:cubicBezTo>
                  <a:pt x="65" y="25"/>
                  <a:pt x="44" y="0"/>
                  <a:pt x="28" y="32"/>
                </a:cubicBezTo>
                <a:cubicBezTo>
                  <a:pt x="11" y="65"/>
                  <a:pt x="2" y="125"/>
                  <a:pt x="1" y="150"/>
                </a:cubicBezTo>
                <a:cubicBezTo>
                  <a:pt x="0" y="175"/>
                  <a:pt x="35" y="225"/>
                  <a:pt x="57" y="220"/>
                </a:cubicBezTo>
                <a:lnTo>
                  <a:pt x="65" y="25"/>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3" name="Freeform 21"/>
          <p:cNvSpPr/>
          <p:nvPr>
            <p:custDataLst>
              <p:tags r:id="rId18"/>
            </p:custDataLst>
          </p:nvPr>
        </p:nvSpPr>
        <p:spPr bwMode="auto">
          <a:xfrm>
            <a:off x="552337" y="505519"/>
            <a:ext cx="44331" cy="143933"/>
          </a:xfrm>
          <a:custGeom>
            <a:avLst/>
            <a:gdLst>
              <a:gd name="T0" fmla="*/ 28 w 65"/>
              <a:gd name="T1" fmla="*/ 18 h 211"/>
              <a:gd name="T2" fmla="*/ 27 w 65"/>
              <a:gd name="T3" fmla="*/ 19 h 211"/>
              <a:gd name="T4" fmla="*/ 50 w 65"/>
              <a:gd name="T5" fmla="*/ 42 h 211"/>
              <a:gd name="T6" fmla="*/ 50 w 65"/>
              <a:gd name="T7" fmla="*/ 72 h 211"/>
              <a:gd name="T8" fmla="*/ 50 w 65"/>
              <a:gd name="T9" fmla="*/ 103 h 211"/>
              <a:gd name="T10" fmla="*/ 27 w 65"/>
              <a:gd name="T11" fmla="*/ 129 h 211"/>
              <a:gd name="T12" fmla="*/ 43 w 65"/>
              <a:gd name="T13" fmla="*/ 150 h 211"/>
              <a:gd name="T14" fmla="*/ 43 w 65"/>
              <a:gd name="T15" fmla="*/ 191 h 211"/>
              <a:gd name="T16" fmla="*/ 25 w 65"/>
              <a:gd name="T17" fmla="*/ 178 h 211"/>
              <a:gd name="T18" fmla="*/ 16 w 65"/>
              <a:gd name="T19" fmla="*/ 164 h 211"/>
              <a:gd name="T20" fmla="*/ 8 w 65"/>
              <a:gd name="T21" fmla="*/ 145 h 211"/>
              <a:gd name="T22" fmla="*/ 1 w 65"/>
              <a:gd name="T23" fmla="*/ 136 h 211"/>
              <a:gd name="T24" fmla="*/ 57 w 65"/>
              <a:gd name="T25" fmla="*/ 206 h 211"/>
              <a:gd name="T26" fmla="*/ 65 w 65"/>
              <a:gd name="T27" fmla="*/ 11 h 211"/>
              <a:gd name="T28" fmla="*/ 52 w 65"/>
              <a:gd name="T29" fmla="*/ 2 h 211"/>
              <a:gd name="T30" fmla="*/ 28 w 65"/>
              <a:gd name="T31" fmla="*/ 1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211">
                <a:moveTo>
                  <a:pt x="28" y="18"/>
                </a:moveTo>
                <a:cubicBezTo>
                  <a:pt x="28" y="19"/>
                  <a:pt x="28" y="19"/>
                  <a:pt x="27" y="19"/>
                </a:cubicBezTo>
                <a:cubicBezTo>
                  <a:pt x="44" y="0"/>
                  <a:pt x="52" y="28"/>
                  <a:pt x="50" y="42"/>
                </a:cubicBezTo>
                <a:cubicBezTo>
                  <a:pt x="48" y="51"/>
                  <a:pt x="50" y="62"/>
                  <a:pt x="50" y="72"/>
                </a:cubicBezTo>
                <a:cubicBezTo>
                  <a:pt x="51" y="82"/>
                  <a:pt x="51" y="93"/>
                  <a:pt x="50" y="103"/>
                </a:cubicBezTo>
                <a:cubicBezTo>
                  <a:pt x="48" y="115"/>
                  <a:pt x="38" y="125"/>
                  <a:pt x="27" y="129"/>
                </a:cubicBezTo>
                <a:cubicBezTo>
                  <a:pt x="34" y="135"/>
                  <a:pt x="40" y="141"/>
                  <a:pt x="43" y="150"/>
                </a:cubicBezTo>
                <a:cubicBezTo>
                  <a:pt x="45" y="156"/>
                  <a:pt x="47" y="186"/>
                  <a:pt x="43" y="191"/>
                </a:cubicBezTo>
                <a:cubicBezTo>
                  <a:pt x="38" y="197"/>
                  <a:pt x="29" y="182"/>
                  <a:pt x="25" y="178"/>
                </a:cubicBezTo>
                <a:cubicBezTo>
                  <a:pt x="21" y="174"/>
                  <a:pt x="18" y="169"/>
                  <a:pt x="16" y="164"/>
                </a:cubicBezTo>
                <a:cubicBezTo>
                  <a:pt x="13" y="157"/>
                  <a:pt x="10" y="151"/>
                  <a:pt x="8" y="145"/>
                </a:cubicBezTo>
                <a:cubicBezTo>
                  <a:pt x="7" y="140"/>
                  <a:pt x="2" y="120"/>
                  <a:pt x="1" y="136"/>
                </a:cubicBezTo>
                <a:cubicBezTo>
                  <a:pt x="0" y="161"/>
                  <a:pt x="35" y="211"/>
                  <a:pt x="57" y="206"/>
                </a:cubicBezTo>
                <a:cubicBezTo>
                  <a:pt x="57" y="206"/>
                  <a:pt x="65" y="11"/>
                  <a:pt x="65" y="11"/>
                </a:cubicBezTo>
                <a:cubicBezTo>
                  <a:pt x="65" y="8"/>
                  <a:pt x="54" y="3"/>
                  <a:pt x="52" y="2"/>
                </a:cubicBezTo>
                <a:cubicBezTo>
                  <a:pt x="41" y="0"/>
                  <a:pt x="32" y="9"/>
                  <a:pt x="28" y="18"/>
                </a:cubicBez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4" name="Freeform 22"/>
          <p:cNvSpPr/>
          <p:nvPr>
            <p:custDataLst>
              <p:tags r:id="rId19"/>
            </p:custDataLst>
          </p:nvPr>
        </p:nvSpPr>
        <p:spPr bwMode="auto">
          <a:xfrm>
            <a:off x="579684" y="499474"/>
            <a:ext cx="126949" cy="161492"/>
          </a:xfrm>
          <a:custGeom>
            <a:avLst/>
            <a:gdLst>
              <a:gd name="T0" fmla="*/ 19 w 186"/>
              <a:gd name="T1" fmla="*/ 12 h 237"/>
              <a:gd name="T2" fmla="*/ 139 w 186"/>
              <a:gd name="T3" fmla="*/ 3 h 237"/>
              <a:gd name="T4" fmla="*/ 155 w 186"/>
              <a:gd name="T5" fmla="*/ 20 h 237"/>
              <a:gd name="T6" fmla="*/ 176 w 186"/>
              <a:gd name="T7" fmla="*/ 165 h 237"/>
              <a:gd name="T8" fmla="*/ 174 w 186"/>
              <a:gd name="T9" fmla="*/ 237 h 237"/>
              <a:gd name="T10" fmla="*/ 18 w 186"/>
              <a:gd name="T11" fmla="*/ 237 h 237"/>
              <a:gd name="T12" fmla="*/ 19 w 186"/>
              <a:gd name="T13" fmla="*/ 12 h 237"/>
            </a:gdLst>
            <a:ahLst/>
            <a:cxnLst>
              <a:cxn ang="0">
                <a:pos x="T0" y="T1"/>
              </a:cxn>
              <a:cxn ang="0">
                <a:pos x="T2" y="T3"/>
              </a:cxn>
              <a:cxn ang="0">
                <a:pos x="T4" y="T5"/>
              </a:cxn>
              <a:cxn ang="0">
                <a:pos x="T6" y="T7"/>
              </a:cxn>
              <a:cxn ang="0">
                <a:pos x="T8" y="T9"/>
              </a:cxn>
              <a:cxn ang="0">
                <a:pos x="T10" y="T11"/>
              </a:cxn>
              <a:cxn ang="0">
                <a:pos x="T12" y="T13"/>
              </a:cxn>
            </a:cxnLst>
            <a:rect l="0" t="0" r="r" b="b"/>
            <a:pathLst>
              <a:path w="186" h="237">
                <a:moveTo>
                  <a:pt x="19" y="12"/>
                </a:moveTo>
                <a:cubicBezTo>
                  <a:pt x="19" y="12"/>
                  <a:pt x="46" y="0"/>
                  <a:pt x="139" y="3"/>
                </a:cubicBezTo>
                <a:cubicBezTo>
                  <a:pt x="139" y="3"/>
                  <a:pt x="151" y="6"/>
                  <a:pt x="155" y="20"/>
                </a:cubicBezTo>
                <a:cubicBezTo>
                  <a:pt x="157" y="28"/>
                  <a:pt x="161" y="98"/>
                  <a:pt x="176" y="165"/>
                </a:cubicBezTo>
                <a:cubicBezTo>
                  <a:pt x="186" y="207"/>
                  <a:pt x="174" y="237"/>
                  <a:pt x="174" y="237"/>
                </a:cubicBezTo>
                <a:cubicBezTo>
                  <a:pt x="18" y="237"/>
                  <a:pt x="18" y="237"/>
                  <a:pt x="18" y="237"/>
                </a:cubicBezTo>
                <a:cubicBezTo>
                  <a:pt x="18" y="237"/>
                  <a:pt x="0" y="35"/>
                  <a:pt x="19" y="12"/>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5" name="Freeform 23"/>
          <p:cNvSpPr/>
          <p:nvPr>
            <p:custDataLst>
              <p:tags r:id="rId20"/>
            </p:custDataLst>
          </p:nvPr>
        </p:nvSpPr>
        <p:spPr bwMode="auto">
          <a:xfrm>
            <a:off x="665468" y="501489"/>
            <a:ext cx="36271" cy="127524"/>
          </a:xfrm>
          <a:custGeom>
            <a:avLst/>
            <a:gdLst>
              <a:gd name="T0" fmla="*/ 52 w 53"/>
              <a:gd name="T1" fmla="*/ 170 h 187"/>
              <a:gd name="T2" fmla="*/ 29 w 53"/>
              <a:gd name="T3" fmla="*/ 17 h 187"/>
              <a:gd name="T4" fmla="*/ 13 w 53"/>
              <a:gd name="T5" fmla="*/ 0 h 187"/>
              <a:gd name="T6" fmla="*/ 0 w 53"/>
              <a:gd name="T7" fmla="*/ 0 h 187"/>
              <a:gd name="T8" fmla="*/ 2 w 53"/>
              <a:gd name="T9" fmla="*/ 16 h 187"/>
              <a:gd name="T10" fmla="*/ 16 w 53"/>
              <a:gd name="T11" fmla="*/ 25 h 187"/>
              <a:gd name="T12" fmla="*/ 22 w 53"/>
              <a:gd name="T13" fmla="*/ 41 h 187"/>
              <a:gd name="T14" fmla="*/ 26 w 53"/>
              <a:gd name="T15" fmla="*/ 76 h 187"/>
              <a:gd name="T16" fmla="*/ 47 w 53"/>
              <a:gd name="T17" fmla="*/ 169 h 187"/>
              <a:gd name="T18" fmla="*/ 53 w 53"/>
              <a:gd name="T19" fmla="*/ 187 h 187"/>
              <a:gd name="T20" fmla="*/ 52 w 53"/>
              <a:gd name="T21" fmla="*/ 17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187">
                <a:moveTo>
                  <a:pt x="52" y="170"/>
                </a:moveTo>
                <a:cubicBezTo>
                  <a:pt x="36" y="100"/>
                  <a:pt x="31" y="25"/>
                  <a:pt x="29" y="17"/>
                </a:cubicBezTo>
                <a:cubicBezTo>
                  <a:pt x="26" y="3"/>
                  <a:pt x="13" y="0"/>
                  <a:pt x="13" y="0"/>
                </a:cubicBezTo>
                <a:cubicBezTo>
                  <a:pt x="8" y="0"/>
                  <a:pt x="4" y="0"/>
                  <a:pt x="0" y="0"/>
                </a:cubicBezTo>
                <a:cubicBezTo>
                  <a:pt x="1" y="5"/>
                  <a:pt x="2" y="11"/>
                  <a:pt x="2" y="16"/>
                </a:cubicBezTo>
                <a:cubicBezTo>
                  <a:pt x="2" y="15"/>
                  <a:pt x="15" y="23"/>
                  <a:pt x="16" y="25"/>
                </a:cubicBezTo>
                <a:cubicBezTo>
                  <a:pt x="19" y="29"/>
                  <a:pt x="21" y="35"/>
                  <a:pt x="22" y="41"/>
                </a:cubicBezTo>
                <a:cubicBezTo>
                  <a:pt x="24" y="52"/>
                  <a:pt x="23" y="64"/>
                  <a:pt x="26" y="76"/>
                </a:cubicBezTo>
                <a:cubicBezTo>
                  <a:pt x="32" y="108"/>
                  <a:pt x="36" y="138"/>
                  <a:pt x="47" y="169"/>
                </a:cubicBezTo>
                <a:cubicBezTo>
                  <a:pt x="49" y="175"/>
                  <a:pt x="51" y="181"/>
                  <a:pt x="53" y="187"/>
                </a:cubicBezTo>
                <a:cubicBezTo>
                  <a:pt x="52" y="181"/>
                  <a:pt x="53" y="176"/>
                  <a:pt x="52" y="170"/>
                </a:cubicBez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6" name="Freeform 24"/>
          <p:cNvSpPr/>
          <p:nvPr>
            <p:custDataLst>
              <p:tags r:id="rId21"/>
            </p:custDataLst>
          </p:nvPr>
        </p:nvSpPr>
        <p:spPr bwMode="auto">
          <a:xfrm>
            <a:off x="588608" y="475581"/>
            <a:ext cx="41453" cy="45770"/>
          </a:xfrm>
          <a:custGeom>
            <a:avLst/>
            <a:gdLst>
              <a:gd name="T0" fmla="*/ 6 w 61"/>
              <a:gd name="T1" fmla="*/ 0 h 67"/>
              <a:gd name="T2" fmla="*/ 3 w 61"/>
              <a:gd name="T3" fmla="*/ 48 h 67"/>
              <a:gd name="T4" fmla="*/ 24 w 61"/>
              <a:gd name="T5" fmla="*/ 64 h 67"/>
              <a:gd name="T6" fmla="*/ 60 w 61"/>
              <a:gd name="T7" fmla="*/ 56 h 67"/>
              <a:gd name="T8" fmla="*/ 61 w 61"/>
              <a:gd name="T9" fmla="*/ 42 h 67"/>
              <a:gd name="T10" fmla="*/ 6 w 61"/>
              <a:gd name="T11" fmla="*/ 0 h 67"/>
            </a:gdLst>
            <a:ahLst/>
            <a:cxnLst>
              <a:cxn ang="0">
                <a:pos x="T0" y="T1"/>
              </a:cxn>
              <a:cxn ang="0">
                <a:pos x="T2" y="T3"/>
              </a:cxn>
              <a:cxn ang="0">
                <a:pos x="T4" y="T5"/>
              </a:cxn>
              <a:cxn ang="0">
                <a:pos x="T6" y="T7"/>
              </a:cxn>
              <a:cxn ang="0">
                <a:pos x="T8" y="T9"/>
              </a:cxn>
              <a:cxn ang="0">
                <a:pos x="T10" y="T11"/>
              </a:cxn>
            </a:cxnLst>
            <a:rect l="0" t="0" r="r" b="b"/>
            <a:pathLst>
              <a:path w="61" h="67">
                <a:moveTo>
                  <a:pt x="6" y="0"/>
                </a:moveTo>
                <a:cubicBezTo>
                  <a:pt x="6" y="0"/>
                  <a:pt x="0" y="40"/>
                  <a:pt x="3" y="48"/>
                </a:cubicBezTo>
                <a:cubicBezTo>
                  <a:pt x="5" y="55"/>
                  <a:pt x="13" y="63"/>
                  <a:pt x="24" y="64"/>
                </a:cubicBezTo>
                <a:cubicBezTo>
                  <a:pt x="50" y="67"/>
                  <a:pt x="60" y="56"/>
                  <a:pt x="60" y="56"/>
                </a:cubicBezTo>
                <a:cubicBezTo>
                  <a:pt x="61" y="42"/>
                  <a:pt x="61" y="42"/>
                  <a:pt x="61" y="42"/>
                </a:cubicBezTo>
                <a:lnTo>
                  <a:pt x="6" y="0"/>
                </a:ln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7" name="Freeform 30"/>
          <p:cNvSpPr/>
          <p:nvPr>
            <p:custDataLst>
              <p:tags r:id="rId22"/>
            </p:custDataLst>
          </p:nvPr>
        </p:nvSpPr>
        <p:spPr bwMode="auto">
          <a:xfrm>
            <a:off x="605592" y="505519"/>
            <a:ext cx="69663" cy="155447"/>
          </a:xfrm>
          <a:custGeom>
            <a:avLst/>
            <a:gdLst>
              <a:gd name="T0" fmla="*/ 69 w 242"/>
              <a:gd name="T1" fmla="*/ 0 h 540"/>
              <a:gd name="T2" fmla="*/ 0 w 242"/>
              <a:gd name="T3" fmla="*/ 396 h 540"/>
              <a:gd name="T4" fmla="*/ 83 w 242"/>
              <a:gd name="T5" fmla="*/ 540 h 540"/>
              <a:gd name="T6" fmla="*/ 180 w 242"/>
              <a:gd name="T7" fmla="*/ 540 h 540"/>
              <a:gd name="T8" fmla="*/ 242 w 242"/>
              <a:gd name="T9" fmla="*/ 414 h 540"/>
              <a:gd name="T10" fmla="*/ 144 w 242"/>
              <a:gd name="T11" fmla="*/ 0 h 540"/>
              <a:gd name="T12" fmla="*/ 69 w 242"/>
              <a:gd name="T13" fmla="*/ 0 h 540"/>
            </a:gdLst>
            <a:ahLst/>
            <a:cxnLst>
              <a:cxn ang="0">
                <a:pos x="T0" y="T1"/>
              </a:cxn>
              <a:cxn ang="0">
                <a:pos x="T2" y="T3"/>
              </a:cxn>
              <a:cxn ang="0">
                <a:pos x="T4" y="T5"/>
              </a:cxn>
              <a:cxn ang="0">
                <a:pos x="T6" y="T7"/>
              </a:cxn>
              <a:cxn ang="0">
                <a:pos x="T8" y="T9"/>
              </a:cxn>
              <a:cxn ang="0">
                <a:pos x="T10" y="T11"/>
              </a:cxn>
              <a:cxn ang="0">
                <a:pos x="T12" y="T13"/>
              </a:cxn>
            </a:cxnLst>
            <a:rect l="0" t="0" r="r" b="b"/>
            <a:pathLst>
              <a:path w="242" h="540">
                <a:moveTo>
                  <a:pt x="69" y="0"/>
                </a:moveTo>
                <a:lnTo>
                  <a:pt x="0" y="396"/>
                </a:lnTo>
                <a:lnTo>
                  <a:pt x="83" y="540"/>
                </a:lnTo>
                <a:lnTo>
                  <a:pt x="180" y="540"/>
                </a:lnTo>
                <a:lnTo>
                  <a:pt x="242" y="414"/>
                </a:lnTo>
                <a:lnTo>
                  <a:pt x="144" y="0"/>
                </a:lnTo>
                <a:lnTo>
                  <a:pt x="69" y="0"/>
                </a:ln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8" name="Freeform 31"/>
          <p:cNvSpPr/>
          <p:nvPr>
            <p:custDataLst>
              <p:tags r:id="rId23"/>
            </p:custDataLst>
          </p:nvPr>
        </p:nvSpPr>
        <p:spPr bwMode="auto">
          <a:xfrm>
            <a:off x="611061" y="505519"/>
            <a:ext cx="59300" cy="165810"/>
          </a:xfrm>
          <a:custGeom>
            <a:avLst/>
            <a:gdLst>
              <a:gd name="T0" fmla="*/ 26 w 87"/>
              <a:gd name="T1" fmla="*/ 1 h 243"/>
              <a:gd name="T2" fmla="*/ 0 w 87"/>
              <a:gd name="T3" fmla="*/ 169 h 243"/>
              <a:gd name="T4" fmla="*/ 49 w 87"/>
              <a:gd name="T5" fmla="*/ 243 h 243"/>
              <a:gd name="T6" fmla="*/ 87 w 87"/>
              <a:gd name="T7" fmla="*/ 176 h 243"/>
              <a:gd name="T8" fmla="*/ 44 w 87"/>
              <a:gd name="T9" fmla="*/ 0 h 243"/>
              <a:gd name="T10" fmla="*/ 26 w 87"/>
              <a:gd name="T11" fmla="*/ 1 h 243"/>
            </a:gdLst>
            <a:ahLst/>
            <a:cxnLst>
              <a:cxn ang="0">
                <a:pos x="T0" y="T1"/>
              </a:cxn>
              <a:cxn ang="0">
                <a:pos x="T2" y="T3"/>
              </a:cxn>
              <a:cxn ang="0">
                <a:pos x="T4" y="T5"/>
              </a:cxn>
              <a:cxn ang="0">
                <a:pos x="T6" y="T7"/>
              </a:cxn>
              <a:cxn ang="0">
                <a:pos x="T8" y="T9"/>
              </a:cxn>
              <a:cxn ang="0">
                <a:pos x="T10" y="T11"/>
              </a:cxn>
            </a:cxnLst>
            <a:rect l="0" t="0" r="r" b="b"/>
            <a:pathLst>
              <a:path w="87" h="243">
                <a:moveTo>
                  <a:pt x="26" y="1"/>
                </a:moveTo>
                <a:cubicBezTo>
                  <a:pt x="26" y="1"/>
                  <a:pt x="9" y="88"/>
                  <a:pt x="0" y="169"/>
                </a:cubicBezTo>
                <a:cubicBezTo>
                  <a:pt x="49" y="243"/>
                  <a:pt x="49" y="243"/>
                  <a:pt x="49" y="243"/>
                </a:cubicBezTo>
                <a:cubicBezTo>
                  <a:pt x="87" y="176"/>
                  <a:pt x="87" y="176"/>
                  <a:pt x="87" y="176"/>
                </a:cubicBezTo>
                <a:cubicBezTo>
                  <a:pt x="87" y="176"/>
                  <a:pt x="73" y="82"/>
                  <a:pt x="44" y="0"/>
                </a:cubicBezTo>
                <a:lnTo>
                  <a:pt x="26" y="1"/>
                </a:lnTo>
                <a:close/>
              </a:path>
            </a:pathLst>
          </a:custGeom>
          <a:solidFill>
            <a:srgbClr val="9D9D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69" name="Freeform 32"/>
          <p:cNvSpPr/>
          <p:nvPr>
            <p:custDataLst>
              <p:tags r:id="rId24"/>
            </p:custDataLst>
          </p:nvPr>
        </p:nvSpPr>
        <p:spPr bwMode="auto">
          <a:xfrm>
            <a:off x="636969" y="505519"/>
            <a:ext cx="33392" cy="165810"/>
          </a:xfrm>
          <a:custGeom>
            <a:avLst/>
            <a:gdLst>
              <a:gd name="T0" fmla="*/ 6 w 49"/>
              <a:gd name="T1" fmla="*/ 0 h 243"/>
              <a:gd name="T2" fmla="*/ 2 w 49"/>
              <a:gd name="T3" fmla="*/ 0 h 243"/>
              <a:gd name="T4" fmla="*/ 0 w 49"/>
              <a:gd name="T5" fmla="*/ 2 h 243"/>
              <a:gd name="T6" fmla="*/ 11 w 49"/>
              <a:gd name="T7" fmla="*/ 243 h 243"/>
              <a:gd name="T8" fmla="*/ 49 w 49"/>
              <a:gd name="T9" fmla="*/ 176 h 243"/>
              <a:gd name="T10" fmla="*/ 6 w 49"/>
              <a:gd name="T11" fmla="*/ 0 h 243"/>
            </a:gdLst>
            <a:ahLst/>
            <a:cxnLst>
              <a:cxn ang="0">
                <a:pos x="T0" y="T1"/>
              </a:cxn>
              <a:cxn ang="0">
                <a:pos x="T2" y="T3"/>
              </a:cxn>
              <a:cxn ang="0">
                <a:pos x="T4" y="T5"/>
              </a:cxn>
              <a:cxn ang="0">
                <a:pos x="T6" y="T7"/>
              </a:cxn>
              <a:cxn ang="0">
                <a:pos x="T8" y="T9"/>
              </a:cxn>
              <a:cxn ang="0">
                <a:pos x="T10" y="T11"/>
              </a:cxn>
            </a:cxnLst>
            <a:rect l="0" t="0" r="r" b="b"/>
            <a:pathLst>
              <a:path w="49" h="243">
                <a:moveTo>
                  <a:pt x="6" y="0"/>
                </a:moveTo>
                <a:cubicBezTo>
                  <a:pt x="2" y="0"/>
                  <a:pt x="2" y="0"/>
                  <a:pt x="2" y="0"/>
                </a:cubicBezTo>
                <a:cubicBezTo>
                  <a:pt x="0" y="2"/>
                  <a:pt x="0" y="2"/>
                  <a:pt x="0" y="2"/>
                </a:cubicBezTo>
                <a:cubicBezTo>
                  <a:pt x="11" y="243"/>
                  <a:pt x="11" y="243"/>
                  <a:pt x="11" y="243"/>
                </a:cubicBezTo>
                <a:cubicBezTo>
                  <a:pt x="49" y="176"/>
                  <a:pt x="49" y="176"/>
                  <a:pt x="49" y="176"/>
                </a:cubicBezTo>
                <a:cubicBezTo>
                  <a:pt x="49" y="176"/>
                  <a:pt x="35" y="82"/>
                  <a:pt x="6" y="0"/>
                </a:cubicBezTo>
                <a:close/>
              </a:path>
            </a:pathLst>
          </a:custGeom>
          <a:solidFill>
            <a:srgbClr val="8C8C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70" name="Freeform 33"/>
          <p:cNvSpPr/>
          <p:nvPr>
            <p:custDataLst>
              <p:tags r:id="rId25"/>
            </p:custDataLst>
          </p:nvPr>
        </p:nvSpPr>
        <p:spPr bwMode="auto">
          <a:xfrm>
            <a:off x="619121" y="518473"/>
            <a:ext cx="30802" cy="38862"/>
          </a:xfrm>
          <a:custGeom>
            <a:avLst/>
            <a:gdLst>
              <a:gd name="T0" fmla="*/ 38 w 45"/>
              <a:gd name="T1" fmla="*/ 0 h 57"/>
              <a:gd name="T2" fmla="*/ 38 w 45"/>
              <a:gd name="T3" fmla="*/ 0 h 57"/>
              <a:gd name="T4" fmla="*/ 5 w 45"/>
              <a:gd name="T5" fmla="*/ 32 h 57"/>
              <a:gd name="T6" fmla="*/ 0 w 45"/>
              <a:gd name="T7" fmla="*/ 57 h 57"/>
              <a:gd name="T8" fmla="*/ 0 w 45"/>
              <a:gd name="T9" fmla="*/ 57 h 57"/>
              <a:gd name="T10" fmla="*/ 45 w 45"/>
              <a:gd name="T11" fmla="*/ 23 h 57"/>
              <a:gd name="T12" fmla="*/ 38 w 45"/>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45" h="57">
                <a:moveTo>
                  <a:pt x="38" y="0"/>
                </a:moveTo>
                <a:cubicBezTo>
                  <a:pt x="38" y="0"/>
                  <a:pt x="38" y="0"/>
                  <a:pt x="38" y="0"/>
                </a:cubicBezTo>
                <a:cubicBezTo>
                  <a:pt x="38" y="0"/>
                  <a:pt x="31" y="15"/>
                  <a:pt x="5" y="32"/>
                </a:cubicBezTo>
                <a:cubicBezTo>
                  <a:pt x="3" y="40"/>
                  <a:pt x="2" y="48"/>
                  <a:pt x="0" y="57"/>
                </a:cubicBezTo>
                <a:cubicBezTo>
                  <a:pt x="0" y="57"/>
                  <a:pt x="0" y="57"/>
                  <a:pt x="0" y="57"/>
                </a:cubicBezTo>
                <a:cubicBezTo>
                  <a:pt x="0" y="57"/>
                  <a:pt x="31" y="47"/>
                  <a:pt x="45" y="23"/>
                </a:cubicBezTo>
                <a:cubicBezTo>
                  <a:pt x="43" y="15"/>
                  <a:pt x="40" y="8"/>
                  <a:pt x="38" y="0"/>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1" name="Freeform 34"/>
          <p:cNvSpPr/>
          <p:nvPr>
            <p:custDataLst>
              <p:tags r:id="rId26"/>
            </p:custDataLst>
          </p:nvPr>
        </p:nvSpPr>
        <p:spPr bwMode="auto">
          <a:xfrm>
            <a:off x="613076" y="555320"/>
            <a:ext cx="47210" cy="45770"/>
          </a:xfrm>
          <a:custGeom>
            <a:avLst/>
            <a:gdLst>
              <a:gd name="T0" fmla="*/ 69 w 69"/>
              <a:gd name="T1" fmla="*/ 25 h 67"/>
              <a:gd name="T2" fmla="*/ 69 w 69"/>
              <a:gd name="T3" fmla="*/ 25 h 67"/>
              <a:gd name="T4" fmla="*/ 63 w 69"/>
              <a:gd name="T5" fmla="*/ 0 h 67"/>
              <a:gd name="T6" fmla="*/ 63 w 69"/>
              <a:gd name="T7" fmla="*/ 0 h 67"/>
              <a:gd name="T8" fmla="*/ 4 w 69"/>
              <a:gd name="T9" fmla="*/ 40 h 67"/>
              <a:gd name="T10" fmla="*/ 4 w 69"/>
              <a:gd name="T11" fmla="*/ 40 h 67"/>
              <a:gd name="T12" fmla="*/ 0 w 69"/>
              <a:gd name="T13" fmla="*/ 67 h 67"/>
              <a:gd name="T14" fmla="*/ 69 w 69"/>
              <a:gd name="T15" fmla="*/ 25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67">
                <a:moveTo>
                  <a:pt x="69" y="25"/>
                </a:moveTo>
                <a:cubicBezTo>
                  <a:pt x="69" y="25"/>
                  <a:pt x="69" y="25"/>
                  <a:pt x="69" y="25"/>
                </a:cubicBezTo>
                <a:cubicBezTo>
                  <a:pt x="67" y="17"/>
                  <a:pt x="65" y="9"/>
                  <a:pt x="63" y="0"/>
                </a:cubicBezTo>
                <a:cubicBezTo>
                  <a:pt x="63" y="0"/>
                  <a:pt x="63" y="0"/>
                  <a:pt x="63" y="0"/>
                </a:cubicBezTo>
                <a:cubicBezTo>
                  <a:pt x="31" y="27"/>
                  <a:pt x="4" y="40"/>
                  <a:pt x="4" y="40"/>
                </a:cubicBezTo>
                <a:cubicBezTo>
                  <a:pt x="4" y="40"/>
                  <a:pt x="4" y="40"/>
                  <a:pt x="4" y="40"/>
                </a:cubicBezTo>
                <a:cubicBezTo>
                  <a:pt x="2" y="49"/>
                  <a:pt x="1" y="58"/>
                  <a:pt x="0" y="67"/>
                </a:cubicBezTo>
                <a:cubicBezTo>
                  <a:pt x="40" y="63"/>
                  <a:pt x="69" y="25"/>
                  <a:pt x="69" y="25"/>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2" name="Freeform 35"/>
          <p:cNvSpPr/>
          <p:nvPr>
            <p:custDataLst>
              <p:tags r:id="rId27"/>
            </p:custDataLst>
          </p:nvPr>
        </p:nvSpPr>
        <p:spPr bwMode="auto">
          <a:xfrm>
            <a:off x="621136" y="594181"/>
            <a:ext cx="46634" cy="53255"/>
          </a:xfrm>
          <a:custGeom>
            <a:avLst/>
            <a:gdLst>
              <a:gd name="T0" fmla="*/ 10 w 68"/>
              <a:gd name="T1" fmla="*/ 78 h 78"/>
              <a:gd name="T2" fmla="*/ 68 w 68"/>
              <a:gd name="T3" fmla="*/ 22 h 78"/>
              <a:gd name="T4" fmla="*/ 68 w 68"/>
              <a:gd name="T5" fmla="*/ 22 h 78"/>
              <a:gd name="T6" fmla="*/ 64 w 68"/>
              <a:gd name="T7" fmla="*/ 0 h 78"/>
              <a:gd name="T8" fmla="*/ 64 w 68"/>
              <a:gd name="T9" fmla="*/ 0 h 78"/>
              <a:gd name="T10" fmla="*/ 0 w 68"/>
              <a:gd name="T11" fmla="*/ 61 h 78"/>
              <a:gd name="T12" fmla="*/ 10 w 68"/>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68" h="78">
                <a:moveTo>
                  <a:pt x="10" y="78"/>
                </a:moveTo>
                <a:cubicBezTo>
                  <a:pt x="40" y="65"/>
                  <a:pt x="68" y="22"/>
                  <a:pt x="68" y="22"/>
                </a:cubicBezTo>
                <a:cubicBezTo>
                  <a:pt x="68" y="22"/>
                  <a:pt x="68" y="22"/>
                  <a:pt x="68" y="22"/>
                </a:cubicBezTo>
                <a:cubicBezTo>
                  <a:pt x="67" y="16"/>
                  <a:pt x="65" y="8"/>
                  <a:pt x="64" y="0"/>
                </a:cubicBezTo>
                <a:cubicBezTo>
                  <a:pt x="64" y="0"/>
                  <a:pt x="64" y="0"/>
                  <a:pt x="64" y="0"/>
                </a:cubicBezTo>
                <a:cubicBezTo>
                  <a:pt x="40" y="36"/>
                  <a:pt x="0" y="61"/>
                  <a:pt x="0" y="61"/>
                </a:cubicBezTo>
                <a:lnTo>
                  <a:pt x="10" y="78"/>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 name="Freeform 25"/>
          <p:cNvSpPr/>
          <p:nvPr>
            <p:custDataLst>
              <p:tags r:id="rId28"/>
            </p:custDataLst>
          </p:nvPr>
        </p:nvSpPr>
        <p:spPr bwMode="auto">
          <a:xfrm>
            <a:off x="586305" y="469536"/>
            <a:ext cx="43180" cy="45483"/>
          </a:xfrm>
          <a:custGeom>
            <a:avLst/>
            <a:gdLst>
              <a:gd name="T0" fmla="*/ 5 w 63"/>
              <a:gd name="T1" fmla="*/ 0 h 67"/>
              <a:gd name="T2" fmla="*/ 3 w 63"/>
              <a:gd name="T3" fmla="*/ 47 h 67"/>
              <a:gd name="T4" fmla="*/ 24 w 63"/>
              <a:gd name="T5" fmla="*/ 63 h 67"/>
              <a:gd name="T6" fmla="*/ 57 w 63"/>
              <a:gd name="T7" fmla="*/ 64 h 67"/>
              <a:gd name="T8" fmla="*/ 63 w 63"/>
              <a:gd name="T9" fmla="*/ 37 h 67"/>
              <a:gd name="T10" fmla="*/ 5 w 63"/>
              <a:gd name="T11" fmla="*/ 0 h 67"/>
            </a:gdLst>
            <a:ahLst/>
            <a:cxnLst>
              <a:cxn ang="0">
                <a:pos x="T0" y="T1"/>
              </a:cxn>
              <a:cxn ang="0">
                <a:pos x="T2" y="T3"/>
              </a:cxn>
              <a:cxn ang="0">
                <a:pos x="T4" y="T5"/>
              </a:cxn>
              <a:cxn ang="0">
                <a:pos x="T6" y="T7"/>
              </a:cxn>
              <a:cxn ang="0">
                <a:pos x="T8" y="T9"/>
              </a:cxn>
              <a:cxn ang="0">
                <a:pos x="T10" y="T11"/>
              </a:cxn>
            </a:cxnLst>
            <a:rect l="0" t="0" r="r" b="b"/>
            <a:pathLst>
              <a:path w="63" h="67">
                <a:moveTo>
                  <a:pt x="5" y="0"/>
                </a:moveTo>
                <a:cubicBezTo>
                  <a:pt x="5" y="0"/>
                  <a:pt x="0" y="40"/>
                  <a:pt x="3" y="47"/>
                </a:cubicBezTo>
                <a:cubicBezTo>
                  <a:pt x="5" y="55"/>
                  <a:pt x="13" y="62"/>
                  <a:pt x="24" y="63"/>
                </a:cubicBezTo>
                <a:cubicBezTo>
                  <a:pt x="50" y="67"/>
                  <a:pt x="57" y="64"/>
                  <a:pt x="57" y="64"/>
                </a:cubicBezTo>
                <a:cubicBezTo>
                  <a:pt x="63" y="37"/>
                  <a:pt x="63" y="37"/>
                  <a:pt x="63" y="37"/>
                </a:cubicBezTo>
                <a:lnTo>
                  <a:pt x="5" y="0"/>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 name="Freeform 26"/>
          <p:cNvSpPr/>
          <p:nvPr>
            <p:custDataLst>
              <p:tags r:id="rId29"/>
            </p:custDataLst>
          </p:nvPr>
        </p:nvSpPr>
        <p:spPr bwMode="auto">
          <a:xfrm>
            <a:off x="643878" y="477596"/>
            <a:ext cx="42892" cy="36271"/>
          </a:xfrm>
          <a:custGeom>
            <a:avLst/>
            <a:gdLst>
              <a:gd name="T0" fmla="*/ 63 w 63"/>
              <a:gd name="T1" fmla="*/ 0 h 53"/>
              <a:gd name="T2" fmla="*/ 58 w 63"/>
              <a:gd name="T3" fmla="*/ 37 h 53"/>
              <a:gd name="T4" fmla="*/ 0 w 63"/>
              <a:gd name="T5" fmla="*/ 53 h 53"/>
              <a:gd name="T6" fmla="*/ 8 w 63"/>
              <a:gd name="T7" fmla="*/ 13 h 53"/>
              <a:gd name="T8" fmla="*/ 63 w 63"/>
              <a:gd name="T9" fmla="*/ 0 h 53"/>
            </a:gdLst>
            <a:ahLst/>
            <a:cxnLst>
              <a:cxn ang="0">
                <a:pos x="T0" y="T1"/>
              </a:cxn>
              <a:cxn ang="0">
                <a:pos x="T2" y="T3"/>
              </a:cxn>
              <a:cxn ang="0">
                <a:pos x="T4" y="T5"/>
              </a:cxn>
              <a:cxn ang="0">
                <a:pos x="T6" y="T7"/>
              </a:cxn>
              <a:cxn ang="0">
                <a:pos x="T8" y="T9"/>
              </a:cxn>
            </a:cxnLst>
            <a:rect l="0" t="0" r="r" b="b"/>
            <a:pathLst>
              <a:path w="63" h="53">
                <a:moveTo>
                  <a:pt x="63" y="0"/>
                </a:moveTo>
                <a:cubicBezTo>
                  <a:pt x="63" y="0"/>
                  <a:pt x="60" y="33"/>
                  <a:pt x="58" y="37"/>
                </a:cubicBezTo>
                <a:cubicBezTo>
                  <a:pt x="56" y="40"/>
                  <a:pt x="51" y="51"/>
                  <a:pt x="0" y="53"/>
                </a:cubicBezTo>
                <a:cubicBezTo>
                  <a:pt x="8" y="13"/>
                  <a:pt x="8" y="13"/>
                  <a:pt x="8" y="13"/>
                </a:cubicBezTo>
                <a:lnTo>
                  <a:pt x="63" y="0"/>
                </a:ln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8" name="Freeform 27"/>
          <p:cNvSpPr/>
          <p:nvPr>
            <p:custDataLst>
              <p:tags r:id="rId30"/>
            </p:custDataLst>
          </p:nvPr>
        </p:nvSpPr>
        <p:spPr bwMode="auto">
          <a:xfrm>
            <a:off x="647908" y="473566"/>
            <a:ext cx="40877" cy="35407"/>
          </a:xfrm>
          <a:custGeom>
            <a:avLst/>
            <a:gdLst>
              <a:gd name="T0" fmla="*/ 60 w 60"/>
              <a:gd name="T1" fmla="*/ 0 h 52"/>
              <a:gd name="T2" fmla="*/ 56 w 60"/>
              <a:gd name="T3" fmla="*/ 36 h 52"/>
              <a:gd name="T4" fmla="*/ 0 w 60"/>
              <a:gd name="T5" fmla="*/ 52 h 52"/>
              <a:gd name="T6" fmla="*/ 9 w 60"/>
              <a:gd name="T7" fmla="*/ 12 h 52"/>
              <a:gd name="T8" fmla="*/ 60 w 60"/>
              <a:gd name="T9" fmla="*/ 0 h 52"/>
            </a:gdLst>
            <a:ahLst/>
            <a:cxnLst>
              <a:cxn ang="0">
                <a:pos x="T0" y="T1"/>
              </a:cxn>
              <a:cxn ang="0">
                <a:pos x="T2" y="T3"/>
              </a:cxn>
              <a:cxn ang="0">
                <a:pos x="T4" y="T5"/>
              </a:cxn>
              <a:cxn ang="0">
                <a:pos x="T6" y="T7"/>
              </a:cxn>
              <a:cxn ang="0">
                <a:pos x="T8" y="T9"/>
              </a:cxn>
            </a:cxnLst>
            <a:rect l="0" t="0" r="r" b="b"/>
            <a:pathLst>
              <a:path w="60" h="52">
                <a:moveTo>
                  <a:pt x="60" y="0"/>
                </a:moveTo>
                <a:cubicBezTo>
                  <a:pt x="60" y="0"/>
                  <a:pt x="58" y="32"/>
                  <a:pt x="56" y="36"/>
                </a:cubicBezTo>
                <a:cubicBezTo>
                  <a:pt x="53" y="39"/>
                  <a:pt x="51" y="50"/>
                  <a:pt x="0" y="52"/>
                </a:cubicBezTo>
                <a:cubicBezTo>
                  <a:pt x="9" y="12"/>
                  <a:pt x="9" y="12"/>
                  <a:pt x="9" y="12"/>
                </a:cubicBezTo>
                <a:lnTo>
                  <a:pt x="60" y="0"/>
                </a:ln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9" name="Freeform 28"/>
          <p:cNvSpPr/>
          <p:nvPr>
            <p:custDataLst>
              <p:tags r:id="rId31"/>
            </p:custDataLst>
          </p:nvPr>
        </p:nvSpPr>
        <p:spPr bwMode="auto">
          <a:xfrm>
            <a:off x="588608" y="471551"/>
            <a:ext cx="44331" cy="37423"/>
          </a:xfrm>
          <a:custGeom>
            <a:avLst/>
            <a:gdLst>
              <a:gd name="T0" fmla="*/ 2 w 65"/>
              <a:gd name="T1" fmla="*/ 12 h 55"/>
              <a:gd name="T2" fmla="*/ 0 w 65"/>
              <a:gd name="T3" fmla="*/ 8 h 55"/>
              <a:gd name="T4" fmla="*/ 5 w 65"/>
              <a:gd name="T5" fmla="*/ 1 h 55"/>
              <a:gd name="T6" fmla="*/ 16 w 65"/>
              <a:gd name="T7" fmla="*/ 7 h 55"/>
              <a:gd name="T8" fmla="*/ 38 w 65"/>
              <a:gd name="T9" fmla="*/ 21 h 55"/>
              <a:gd name="T10" fmla="*/ 57 w 65"/>
              <a:gd name="T11" fmla="*/ 36 h 55"/>
              <a:gd name="T12" fmla="*/ 57 w 65"/>
              <a:gd name="T13" fmla="*/ 54 h 55"/>
              <a:gd name="T14" fmla="*/ 45 w 65"/>
              <a:gd name="T15" fmla="*/ 40 h 55"/>
              <a:gd name="T16" fmla="*/ 36 w 65"/>
              <a:gd name="T17" fmla="*/ 35 h 55"/>
              <a:gd name="T18" fmla="*/ 23 w 65"/>
              <a:gd name="T19" fmla="*/ 28 h 55"/>
              <a:gd name="T20" fmla="*/ 7 w 65"/>
              <a:gd name="T21" fmla="*/ 17 h 55"/>
              <a:gd name="T22" fmla="*/ 2 w 65"/>
              <a:gd name="T23"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55">
                <a:moveTo>
                  <a:pt x="2" y="12"/>
                </a:moveTo>
                <a:cubicBezTo>
                  <a:pt x="1" y="11"/>
                  <a:pt x="0" y="9"/>
                  <a:pt x="0" y="8"/>
                </a:cubicBezTo>
                <a:cubicBezTo>
                  <a:pt x="0" y="4"/>
                  <a:pt x="0" y="0"/>
                  <a:pt x="5" y="1"/>
                </a:cubicBezTo>
                <a:cubicBezTo>
                  <a:pt x="9" y="1"/>
                  <a:pt x="12" y="5"/>
                  <a:pt x="16" y="7"/>
                </a:cubicBezTo>
                <a:cubicBezTo>
                  <a:pt x="24" y="11"/>
                  <a:pt x="31" y="16"/>
                  <a:pt x="38" y="21"/>
                </a:cubicBezTo>
                <a:cubicBezTo>
                  <a:pt x="44" y="26"/>
                  <a:pt x="51" y="30"/>
                  <a:pt x="57" y="36"/>
                </a:cubicBezTo>
                <a:cubicBezTo>
                  <a:pt x="59" y="37"/>
                  <a:pt x="65" y="53"/>
                  <a:pt x="57" y="54"/>
                </a:cubicBezTo>
                <a:cubicBezTo>
                  <a:pt x="49" y="55"/>
                  <a:pt x="52" y="44"/>
                  <a:pt x="45" y="40"/>
                </a:cubicBezTo>
                <a:cubicBezTo>
                  <a:pt x="42" y="39"/>
                  <a:pt x="39" y="37"/>
                  <a:pt x="36" y="35"/>
                </a:cubicBezTo>
                <a:cubicBezTo>
                  <a:pt x="32" y="32"/>
                  <a:pt x="27" y="31"/>
                  <a:pt x="23" y="28"/>
                </a:cubicBezTo>
                <a:cubicBezTo>
                  <a:pt x="18" y="24"/>
                  <a:pt x="13" y="20"/>
                  <a:pt x="7" y="17"/>
                </a:cubicBezTo>
                <a:cubicBezTo>
                  <a:pt x="5" y="15"/>
                  <a:pt x="3" y="14"/>
                  <a:pt x="2" y="12"/>
                </a:cubicBez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0" name="Freeform 29"/>
          <p:cNvSpPr/>
          <p:nvPr>
            <p:custDataLst>
              <p:tags r:id="rId32"/>
            </p:custDataLst>
          </p:nvPr>
        </p:nvSpPr>
        <p:spPr bwMode="auto">
          <a:xfrm>
            <a:off x="647908" y="475006"/>
            <a:ext cx="40877" cy="24468"/>
          </a:xfrm>
          <a:custGeom>
            <a:avLst/>
            <a:gdLst>
              <a:gd name="T0" fmla="*/ 55 w 60"/>
              <a:gd name="T1" fmla="*/ 2 h 36"/>
              <a:gd name="T2" fmla="*/ 38 w 60"/>
              <a:gd name="T3" fmla="*/ 8 h 36"/>
              <a:gd name="T4" fmla="*/ 20 w 60"/>
              <a:gd name="T5" fmla="*/ 13 h 36"/>
              <a:gd name="T6" fmla="*/ 4 w 60"/>
              <a:gd name="T7" fmla="*/ 28 h 36"/>
              <a:gd name="T8" fmla="*/ 0 w 60"/>
              <a:gd name="T9" fmla="*/ 36 h 36"/>
              <a:gd name="T10" fmla="*/ 20 w 60"/>
              <a:gd name="T11" fmla="*/ 25 h 36"/>
              <a:gd name="T12" fmla="*/ 49 w 60"/>
              <a:gd name="T13" fmla="*/ 14 h 36"/>
              <a:gd name="T14" fmla="*/ 59 w 60"/>
              <a:gd name="T15" fmla="*/ 5 h 36"/>
              <a:gd name="T16" fmla="*/ 55 w 60"/>
              <a:gd name="T17"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36">
                <a:moveTo>
                  <a:pt x="55" y="2"/>
                </a:moveTo>
                <a:cubicBezTo>
                  <a:pt x="49" y="1"/>
                  <a:pt x="43" y="5"/>
                  <a:pt x="38" y="8"/>
                </a:cubicBezTo>
                <a:cubicBezTo>
                  <a:pt x="32" y="11"/>
                  <a:pt x="26" y="12"/>
                  <a:pt x="20" y="13"/>
                </a:cubicBezTo>
                <a:cubicBezTo>
                  <a:pt x="13" y="15"/>
                  <a:pt x="7" y="21"/>
                  <a:pt x="4" y="28"/>
                </a:cubicBezTo>
                <a:cubicBezTo>
                  <a:pt x="3" y="30"/>
                  <a:pt x="2" y="33"/>
                  <a:pt x="0" y="36"/>
                </a:cubicBezTo>
                <a:cubicBezTo>
                  <a:pt x="7" y="34"/>
                  <a:pt x="14" y="29"/>
                  <a:pt x="20" y="25"/>
                </a:cubicBezTo>
                <a:cubicBezTo>
                  <a:pt x="28" y="19"/>
                  <a:pt x="38" y="14"/>
                  <a:pt x="49" y="14"/>
                </a:cubicBezTo>
                <a:cubicBezTo>
                  <a:pt x="55" y="14"/>
                  <a:pt x="60" y="11"/>
                  <a:pt x="59" y="5"/>
                </a:cubicBezTo>
                <a:cubicBezTo>
                  <a:pt x="59" y="0"/>
                  <a:pt x="59" y="2"/>
                  <a:pt x="55" y="2"/>
                </a:cubicBezTo>
                <a:close/>
              </a:path>
            </a:pathLst>
          </a:custGeom>
          <a:solidFill>
            <a:srgbClr val="DDDA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1" name="Freeform 36"/>
          <p:cNvSpPr/>
          <p:nvPr>
            <p:custDataLst>
              <p:tags r:id="rId33"/>
            </p:custDataLst>
          </p:nvPr>
        </p:nvSpPr>
        <p:spPr bwMode="auto">
          <a:xfrm>
            <a:off x="622576" y="490550"/>
            <a:ext cx="28787" cy="18999"/>
          </a:xfrm>
          <a:custGeom>
            <a:avLst/>
            <a:gdLst>
              <a:gd name="T0" fmla="*/ 1 w 42"/>
              <a:gd name="T1" fmla="*/ 3 h 28"/>
              <a:gd name="T2" fmla="*/ 8 w 42"/>
              <a:gd name="T3" fmla="*/ 26 h 28"/>
              <a:gd name="T4" fmla="*/ 26 w 42"/>
              <a:gd name="T5" fmla="*/ 26 h 28"/>
              <a:gd name="T6" fmla="*/ 37 w 42"/>
              <a:gd name="T7" fmla="*/ 0 h 28"/>
              <a:gd name="T8" fmla="*/ 1 w 42"/>
              <a:gd name="T9" fmla="*/ 3 h 28"/>
            </a:gdLst>
            <a:ahLst/>
            <a:cxnLst>
              <a:cxn ang="0">
                <a:pos x="T0" y="T1"/>
              </a:cxn>
              <a:cxn ang="0">
                <a:pos x="T2" y="T3"/>
              </a:cxn>
              <a:cxn ang="0">
                <a:pos x="T4" y="T5"/>
              </a:cxn>
              <a:cxn ang="0">
                <a:pos x="T6" y="T7"/>
              </a:cxn>
              <a:cxn ang="0">
                <a:pos x="T8" y="T9"/>
              </a:cxn>
            </a:cxnLst>
            <a:rect l="0" t="0" r="r" b="b"/>
            <a:pathLst>
              <a:path w="42" h="28">
                <a:moveTo>
                  <a:pt x="1" y="3"/>
                </a:moveTo>
                <a:cubicBezTo>
                  <a:pt x="0" y="7"/>
                  <a:pt x="1" y="24"/>
                  <a:pt x="8" y="26"/>
                </a:cubicBezTo>
                <a:cubicBezTo>
                  <a:pt x="11" y="28"/>
                  <a:pt x="18" y="28"/>
                  <a:pt x="26" y="26"/>
                </a:cubicBezTo>
                <a:cubicBezTo>
                  <a:pt x="42" y="23"/>
                  <a:pt x="37" y="0"/>
                  <a:pt x="37" y="0"/>
                </a:cubicBezTo>
                <a:lnTo>
                  <a:pt x="1" y="3"/>
                </a:lnTo>
                <a:close/>
              </a:path>
            </a:pathLst>
          </a:custGeom>
          <a:solidFill>
            <a:srgbClr val="8C8C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2" name="Freeform 37"/>
          <p:cNvSpPr/>
          <p:nvPr>
            <p:custDataLst>
              <p:tags r:id="rId34"/>
            </p:custDataLst>
          </p:nvPr>
        </p:nvSpPr>
        <p:spPr bwMode="auto">
          <a:xfrm>
            <a:off x="491597" y="142809"/>
            <a:ext cx="259367" cy="358680"/>
          </a:xfrm>
          <a:custGeom>
            <a:avLst/>
            <a:gdLst>
              <a:gd name="T0" fmla="*/ 9 w 380"/>
              <a:gd name="T1" fmla="*/ 253 h 526"/>
              <a:gd name="T2" fmla="*/ 24 w 380"/>
              <a:gd name="T3" fmla="*/ 435 h 526"/>
              <a:gd name="T4" fmla="*/ 66 w 380"/>
              <a:gd name="T5" fmla="*/ 486 h 526"/>
              <a:gd name="T6" fmla="*/ 164 w 380"/>
              <a:gd name="T7" fmla="*/ 498 h 526"/>
              <a:gd name="T8" fmla="*/ 210 w 380"/>
              <a:gd name="T9" fmla="*/ 523 h 526"/>
              <a:gd name="T10" fmla="*/ 229 w 380"/>
              <a:gd name="T11" fmla="*/ 518 h 526"/>
              <a:gd name="T12" fmla="*/ 251 w 380"/>
              <a:gd name="T13" fmla="*/ 501 h 526"/>
              <a:gd name="T14" fmla="*/ 353 w 380"/>
              <a:gd name="T15" fmla="*/ 477 h 526"/>
              <a:gd name="T16" fmla="*/ 375 w 380"/>
              <a:gd name="T17" fmla="*/ 430 h 526"/>
              <a:gd name="T18" fmla="*/ 365 w 380"/>
              <a:gd name="T19" fmla="*/ 214 h 526"/>
              <a:gd name="T20" fmla="*/ 301 w 380"/>
              <a:gd name="T21" fmla="*/ 82 h 526"/>
              <a:gd name="T22" fmla="*/ 9 w 380"/>
              <a:gd name="T23" fmla="*/ 253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0" h="526">
                <a:moveTo>
                  <a:pt x="9" y="253"/>
                </a:moveTo>
                <a:cubicBezTo>
                  <a:pt x="9" y="253"/>
                  <a:pt x="14" y="392"/>
                  <a:pt x="24" y="435"/>
                </a:cubicBezTo>
                <a:cubicBezTo>
                  <a:pt x="34" y="477"/>
                  <a:pt x="41" y="481"/>
                  <a:pt x="66" y="486"/>
                </a:cubicBezTo>
                <a:cubicBezTo>
                  <a:pt x="91" y="491"/>
                  <a:pt x="152" y="491"/>
                  <a:pt x="164" y="498"/>
                </a:cubicBezTo>
                <a:cubicBezTo>
                  <a:pt x="176" y="505"/>
                  <a:pt x="193" y="526"/>
                  <a:pt x="210" y="523"/>
                </a:cubicBezTo>
                <a:cubicBezTo>
                  <a:pt x="217" y="521"/>
                  <a:pt x="224" y="522"/>
                  <a:pt x="229" y="518"/>
                </a:cubicBezTo>
                <a:cubicBezTo>
                  <a:pt x="235" y="513"/>
                  <a:pt x="246" y="503"/>
                  <a:pt x="251" y="501"/>
                </a:cubicBezTo>
                <a:cubicBezTo>
                  <a:pt x="261" y="498"/>
                  <a:pt x="340" y="482"/>
                  <a:pt x="353" y="477"/>
                </a:cubicBezTo>
                <a:cubicBezTo>
                  <a:pt x="366" y="472"/>
                  <a:pt x="375" y="460"/>
                  <a:pt x="375" y="430"/>
                </a:cubicBezTo>
                <a:cubicBezTo>
                  <a:pt x="375" y="399"/>
                  <a:pt x="380" y="273"/>
                  <a:pt x="365" y="214"/>
                </a:cubicBezTo>
                <a:cubicBezTo>
                  <a:pt x="350" y="154"/>
                  <a:pt x="340" y="104"/>
                  <a:pt x="301" y="82"/>
                </a:cubicBezTo>
                <a:cubicBezTo>
                  <a:pt x="289" y="71"/>
                  <a:pt x="0" y="0"/>
                  <a:pt x="9" y="253"/>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lnSpcReduction="10000"/>
          </a:bodyPr>
          <a:lstStyle/>
          <a:p>
            <a:endParaRPr lang="zh-CN" altLang="en-US"/>
          </a:p>
        </p:txBody>
      </p:sp>
      <p:sp>
        <p:nvSpPr>
          <p:cNvPr id="13" name="Freeform 38"/>
          <p:cNvSpPr/>
          <p:nvPr>
            <p:custDataLst>
              <p:tags r:id="rId35"/>
            </p:custDataLst>
          </p:nvPr>
        </p:nvSpPr>
        <p:spPr bwMode="auto">
          <a:xfrm>
            <a:off x="731965" y="313225"/>
            <a:ext cx="53255" cy="74269"/>
          </a:xfrm>
          <a:custGeom>
            <a:avLst/>
            <a:gdLst>
              <a:gd name="T0" fmla="*/ 13 w 78"/>
              <a:gd name="T1" fmla="*/ 109 h 109"/>
              <a:gd name="T2" fmla="*/ 48 w 78"/>
              <a:gd name="T3" fmla="*/ 16 h 109"/>
              <a:gd name="T4" fmla="*/ 0 w 78"/>
              <a:gd name="T5" fmla="*/ 37 h 109"/>
              <a:gd name="T6" fmla="*/ 13 w 78"/>
              <a:gd name="T7" fmla="*/ 109 h 109"/>
            </a:gdLst>
            <a:ahLst/>
            <a:cxnLst>
              <a:cxn ang="0">
                <a:pos x="T0" y="T1"/>
              </a:cxn>
              <a:cxn ang="0">
                <a:pos x="T2" y="T3"/>
              </a:cxn>
              <a:cxn ang="0">
                <a:pos x="T4" y="T5"/>
              </a:cxn>
              <a:cxn ang="0">
                <a:pos x="T6" y="T7"/>
              </a:cxn>
            </a:cxnLst>
            <a:rect l="0" t="0" r="r" b="b"/>
            <a:pathLst>
              <a:path w="78" h="109">
                <a:moveTo>
                  <a:pt x="13" y="109"/>
                </a:moveTo>
                <a:cubicBezTo>
                  <a:pt x="76" y="106"/>
                  <a:pt x="78" y="33"/>
                  <a:pt x="48" y="16"/>
                </a:cubicBezTo>
                <a:cubicBezTo>
                  <a:pt x="19" y="0"/>
                  <a:pt x="0" y="37"/>
                  <a:pt x="0" y="37"/>
                </a:cubicBezTo>
                <a:lnTo>
                  <a:pt x="13" y="109"/>
                </a:ln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4" name="Freeform 39"/>
          <p:cNvSpPr/>
          <p:nvPr>
            <p:custDataLst>
              <p:tags r:id="rId36"/>
            </p:custDataLst>
          </p:nvPr>
        </p:nvSpPr>
        <p:spPr bwMode="auto">
          <a:xfrm>
            <a:off x="458780" y="330497"/>
            <a:ext cx="50377" cy="66785"/>
          </a:xfrm>
          <a:custGeom>
            <a:avLst/>
            <a:gdLst>
              <a:gd name="T0" fmla="*/ 69 w 74"/>
              <a:gd name="T1" fmla="*/ 93 h 98"/>
              <a:gd name="T2" fmla="*/ 22 w 74"/>
              <a:gd name="T3" fmla="*/ 79 h 98"/>
              <a:gd name="T4" fmla="*/ 38 w 74"/>
              <a:gd name="T5" fmla="*/ 3 h 98"/>
              <a:gd name="T6" fmla="*/ 73 w 74"/>
              <a:gd name="T7" fmla="*/ 40 h 98"/>
              <a:gd name="T8" fmla="*/ 69 w 74"/>
              <a:gd name="T9" fmla="*/ 93 h 98"/>
            </a:gdLst>
            <a:ahLst/>
            <a:cxnLst>
              <a:cxn ang="0">
                <a:pos x="T0" y="T1"/>
              </a:cxn>
              <a:cxn ang="0">
                <a:pos x="T2" y="T3"/>
              </a:cxn>
              <a:cxn ang="0">
                <a:pos x="T4" y="T5"/>
              </a:cxn>
              <a:cxn ang="0">
                <a:pos x="T6" y="T7"/>
              </a:cxn>
              <a:cxn ang="0">
                <a:pos x="T8" y="T9"/>
              </a:cxn>
            </a:cxnLst>
            <a:rect l="0" t="0" r="r" b="b"/>
            <a:pathLst>
              <a:path w="74" h="98">
                <a:moveTo>
                  <a:pt x="69" y="93"/>
                </a:moveTo>
                <a:cubicBezTo>
                  <a:pt x="69" y="93"/>
                  <a:pt x="43" y="98"/>
                  <a:pt x="22" y="79"/>
                </a:cubicBezTo>
                <a:cubicBezTo>
                  <a:pt x="0" y="60"/>
                  <a:pt x="2" y="6"/>
                  <a:pt x="38" y="3"/>
                </a:cubicBezTo>
                <a:cubicBezTo>
                  <a:pt x="74" y="0"/>
                  <a:pt x="73" y="40"/>
                  <a:pt x="73" y="40"/>
                </a:cubicBezTo>
                <a:lnTo>
                  <a:pt x="69" y="93"/>
                </a:ln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5" name="Freeform 40"/>
          <p:cNvSpPr/>
          <p:nvPr>
            <p:custDataLst>
              <p:tags r:id="rId37"/>
            </p:custDataLst>
          </p:nvPr>
        </p:nvSpPr>
        <p:spPr bwMode="auto">
          <a:xfrm>
            <a:off x="497066" y="130719"/>
            <a:ext cx="244974" cy="358392"/>
          </a:xfrm>
          <a:custGeom>
            <a:avLst/>
            <a:gdLst>
              <a:gd name="T0" fmla="*/ 8 w 359"/>
              <a:gd name="T1" fmla="*/ 253 h 526"/>
              <a:gd name="T2" fmla="*/ 11 w 359"/>
              <a:gd name="T3" fmla="*/ 392 h 526"/>
              <a:gd name="T4" fmla="*/ 17 w 359"/>
              <a:gd name="T5" fmla="*/ 441 h 526"/>
              <a:gd name="T6" fmla="*/ 64 w 359"/>
              <a:gd name="T7" fmla="*/ 486 h 526"/>
              <a:gd name="T8" fmla="*/ 140 w 359"/>
              <a:gd name="T9" fmla="*/ 506 h 526"/>
              <a:gd name="T10" fmla="*/ 207 w 359"/>
              <a:gd name="T11" fmla="*/ 526 h 526"/>
              <a:gd name="T12" fmla="*/ 259 w 359"/>
              <a:gd name="T13" fmla="*/ 506 h 526"/>
              <a:gd name="T14" fmla="*/ 338 w 359"/>
              <a:gd name="T15" fmla="*/ 477 h 526"/>
              <a:gd name="T16" fmla="*/ 359 w 359"/>
              <a:gd name="T17" fmla="*/ 430 h 526"/>
              <a:gd name="T18" fmla="*/ 344 w 359"/>
              <a:gd name="T19" fmla="*/ 214 h 526"/>
              <a:gd name="T20" fmla="*/ 289 w 359"/>
              <a:gd name="T21" fmla="*/ 82 h 526"/>
              <a:gd name="T22" fmla="*/ 8 w 359"/>
              <a:gd name="T23" fmla="*/ 253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9" h="526">
                <a:moveTo>
                  <a:pt x="8" y="253"/>
                </a:moveTo>
                <a:cubicBezTo>
                  <a:pt x="8" y="253"/>
                  <a:pt x="5" y="335"/>
                  <a:pt x="11" y="392"/>
                </a:cubicBezTo>
                <a:cubicBezTo>
                  <a:pt x="12" y="410"/>
                  <a:pt x="14" y="431"/>
                  <a:pt x="17" y="441"/>
                </a:cubicBezTo>
                <a:cubicBezTo>
                  <a:pt x="26" y="483"/>
                  <a:pt x="40" y="481"/>
                  <a:pt x="64" y="486"/>
                </a:cubicBezTo>
                <a:cubicBezTo>
                  <a:pt x="70" y="488"/>
                  <a:pt x="105" y="495"/>
                  <a:pt x="140" y="506"/>
                </a:cubicBezTo>
                <a:cubicBezTo>
                  <a:pt x="163" y="514"/>
                  <a:pt x="183" y="526"/>
                  <a:pt x="207" y="526"/>
                </a:cubicBezTo>
                <a:cubicBezTo>
                  <a:pt x="226" y="525"/>
                  <a:pt x="242" y="512"/>
                  <a:pt x="259" y="506"/>
                </a:cubicBezTo>
                <a:cubicBezTo>
                  <a:pt x="301" y="493"/>
                  <a:pt x="334" y="479"/>
                  <a:pt x="338" y="477"/>
                </a:cubicBezTo>
                <a:cubicBezTo>
                  <a:pt x="351" y="472"/>
                  <a:pt x="359" y="461"/>
                  <a:pt x="359" y="430"/>
                </a:cubicBezTo>
                <a:cubicBezTo>
                  <a:pt x="359" y="399"/>
                  <a:pt x="358" y="273"/>
                  <a:pt x="344" y="214"/>
                </a:cubicBezTo>
                <a:cubicBezTo>
                  <a:pt x="330" y="154"/>
                  <a:pt x="326" y="104"/>
                  <a:pt x="289" y="82"/>
                </a:cubicBezTo>
                <a:cubicBezTo>
                  <a:pt x="277" y="71"/>
                  <a:pt x="0" y="0"/>
                  <a:pt x="8" y="253"/>
                </a:cubicBez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lnSpcReduction="10000"/>
          </a:bodyPr>
          <a:lstStyle/>
          <a:p>
            <a:endParaRPr lang="zh-CN" altLang="en-US"/>
          </a:p>
        </p:txBody>
      </p:sp>
      <p:sp>
        <p:nvSpPr>
          <p:cNvPr id="16" name="Freeform 41"/>
          <p:cNvSpPr/>
          <p:nvPr>
            <p:custDataLst>
              <p:tags r:id="rId38"/>
            </p:custDataLst>
          </p:nvPr>
        </p:nvSpPr>
        <p:spPr bwMode="auto">
          <a:xfrm>
            <a:off x="502536" y="134173"/>
            <a:ext cx="222520" cy="164947"/>
          </a:xfrm>
          <a:custGeom>
            <a:avLst/>
            <a:gdLst>
              <a:gd name="T0" fmla="*/ 178 w 326"/>
              <a:gd name="T1" fmla="*/ 234 h 242"/>
              <a:gd name="T2" fmla="*/ 326 w 326"/>
              <a:gd name="T3" fmla="*/ 162 h 242"/>
              <a:gd name="T4" fmla="*/ 281 w 326"/>
              <a:gd name="T5" fmla="*/ 77 h 242"/>
              <a:gd name="T6" fmla="*/ 0 w 326"/>
              <a:gd name="T7" fmla="*/ 224 h 242"/>
              <a:gd name="T8" fmla="*/ 128 w 326"/>
              <a:gd name="T9" fmla="*/ 242 h 242"/>
              <a:gd name="T10" fmla="*/ 178 w 326"/>
              <a:gd name="T11" fmla="*/ 234 h 242"/>
            </a:gdLst>
            <a:ahLst/>
            <a:cxnLst>
              <a:cxn ang="0">
                <a:pos x="T0" y="T1"/>
              </a:cxn>
              <a:cxn ang="0">
                <a:pos x="T2" y="T3"/>
              </a:cxn>
              <a:cxn ang="0">
                <a:pos x="T4" y="T5"/>
              </a:cxn>
              <a:cxn ang="0">
                <a:pos x="T6" y="T7"/>
              </a:cxn>
              <a:cxn ang="0">
                <a:pos x="T8" y="T9"/>
              </a:cxn>
              <a:cxn ang="0">
                <a:pos x="T10" y="T11"/>
              </a:cxn>
            </a:cxnLst>
            <a:rect l="0" t="0" r="r" b="b"/>
            <a:pathLst>
              <a:path w="326" h="242">
                <a:moveTo>
                  <a:pt x="178" y="234"/>
                </a:moveTo>
                <a:cubicBezTo>
                  <a:pt x="230" y="217"/>
                  <a:pt x="280" y="192"/>
                  <a:pt x="326" y="162"/>
                </a:cubicBezTo>
                <a:cubicBezTo>
                  <a:pt x="317" y="124"/>
                  <a:pt x="308" y="93"/>
                  <a:pt x="281" y="77"/>
                </a:cubicBezTo>
                <a:cubicBezTo>
                  <a:pt x="270" y="67"/>
                  <a:pt x="10" y="0"/>
                  <a:pt x="0" y="224"/>
                </a:cubicBezTo>
                <a:cubicBezTo>
                  <a:pt x="43" y="231"/>
                  <a:pt x="85" y="239"/>
                  <a:pt x="128" y="242"/>
                </a:cubicBezTo>
                <a:cubicBezTo>
                  <a:pt x="144" y="240"/>
                  <a:pt x="161" y="236"/>
                  <a:pt x="178" y="234"/>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7" name="Freeform 42"/>
          <p:cNvSpPr/>
          <p:nvPr>
            <p:custDataLst>
              <p:tags r:id="rId39"/>
            </p:custDataLst>
          </p:nvPr>
        </p:nvSpPr>
        <p:spPr bwMode="auto">
          <a:xfrm>
            <a:off x="472310" y="221396"/>
            <a:ext cx="51240" cy="180492"/>
          </a:xfrm>
          <a:custGeom>
            <a:avLst/>
            <a:gdLst>
              <a:gd name="T0" fmla="*/ 2 w 75"/>
              <a:gd name="T1" fmla="*/ 0 h 265"/>
              <a:gd name="T2" fmla="*/ 7 w 75"/>
              <a:gd name="T3" fmla="*/ 165 h 265"/>
              <a:gd name="T4" fmla="*/ 24 w 75"/>
              <a:gd name="T5" fmla="*/ 163 h 265"/>
              <a:gd name="T6" fmla="*/ 53 w 75"/>
              <a:gd name="T7" fmla="*/ 193 h 265"/>
              <a:gd name="T8" fmla="*/ 51 w 75"/>
              <a:gd name="T9" fmla="*/ 261 h 265"/>
              <a:gd name="T10" fmla="*/ 63 w 75"/>
              <a:gd name="T11" fmla="*/ 265 h 265"/>
              <a:gd name="T12" fmla="*/ 75 w 75"/>
              <a:gd name="T13" fmla="*/ 259 h 265"/>
              <a:gd name="T14" fmla="*/ 74 w 75"/>
              <a:gd name="T15" fmla="*/ 22 h 265"/>
              <a:gd name="T16" fmla="*/ 2 w 75"/>
              <a:gd name="T17"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65">
                <a:moveTo>
                  <a:pt x="2" y="0"/>
                </a:moveTo>
                <a:cubicBezTo>
                  <a:pt x="2" y="0"/>
                  <a:pt x="0" y="121"/>
                  <a:pt x="7" y="165"/>
                </a:cubicBezTo>
                <a:cubicBezTo>
                  <a:pt x="7" y="165"/>
                  <a:pt x="15" y="162"/>
                  <a:pt x="24" y="163"/>
                </a:cubicBezTo>
                <a:cubicBezTo>
                  <a:pt x="33" y="163"/>
                  <a:pt x="49" y="168"/>
                  <a:pt x="53" y="193"/>
                </a:cubicBezTo>
                <a:cubicBezTo>
                  <a:pt x="61" y="241"/>
                  <a:pt x="51" y="261"/>
                  <a:pt x="51" y="261"/>
                </a:cubicBezTo>
                <a:cubicBezTo>
                  <a:pt x="51" y="261"/>
                  <a:pt x="52" y="265"/>
                  <a:pt x="63" y="265"/>
                </a:cubicBezTo>
                <a:cubicBezTo>
                  <a:pt x="75" y="265"/>
                  <a:pt x="75" y="259"/>
                  <a:pt x="75" y="259"/>
                </a:cubicBezTo>
                <a:cubicBezTo>
                  <a:pt x="74" y="22"/>
                  <a:pt x="74" y="22"/>
                  <a:pt x="74" y="22"/>
                </a:cubicBezTo>
                <a:lnTo>
                  <a:pt x="2" y="0"/>
                </a:lnTo>
                <a:close/>
              </a:path>
            </a:pathLst>
          </a:custGeom>
          <a:solidFill>
            <a:srgbClr val="4430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0000" lnSpcReduction="20000"/>
          </a:bodyPr>
          <a:lstStyle/>
          <a:p>
            <a:endParaRPr lang="zh-CN" altLang="en-US"/>
          </a:p>
        </p:txBody>
      </p:sp>
      <p:sp>
        <p:nvSpPr>
          <p:cNvPr id="18" name="Freeform 43"/>
          <p:cNvSpPr/>
          <p:nvPr>
            <p:custDataLst>
              <p:tags r:id="rId40"/>
            </p:custDataLst>
          </p:nvPr>
        </p:nvSpPr>
        <p:spPr bwMode="auto">
          <a:xfrm>
            <a:off x="475189" y="310635"/>
            <a:ext cx="26484" cy="27347"/>
          </a:xfrm>
          <a:custGeom>
            <a:avLst/>
            <a:gdLst>
              <a:gd name="T0" fmla="*/ 39 w 39"/>
              <a:gd name="T1" fmla="*/ 40 h 40"/>
              <a:gd name="T2" fmla="*/ 37 w 39"/>
              <a:gd name="T3" fmla="*/ 20 h 40"/>
              <a:gd name="T4" fmla="*/ 31 w 39"/>
              <a:gd name="T5" fmla="*/ 13 h 40"/>
              <a:gd name="T6" fmla="*/ 5 w 39"/>
              <a:gd name="T7" fmla="*/ 0 h 40"/>
              <a:gd name="T8" fmla="*/ 0 w 39"/>
              <a:gd name="T9" fmla="*/ 0 h 40"/>
              <a:gd name="T10" fmla="*/ 3 w 39"/>
              <a:gd name="T11" fmla="*/ 34 h 40"/>
              <a:gd name="T12" fmla="*/ 20 w 39"/>
              <a:gd name="T13" fmla="*/ 32 h 40"/>
              <a:gd name="T14" fmla="*/ 39 w 39"/>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0">
                <a:moveTo>
                  <a:pt x="39" y="40"/>
                </a:moveTo>
                <a:cubicBezTo>
                  <a:pt x="39" y="34"/>
                  <a:pt x="37" y="28"/>
                  <a:pt x="37" y="20"/>
                </a:cubicBezTo>
                <a:cubicBezTo>
                  <a:pt x="35" y="18"/>
                  <a:pt x="33" y="16"/>
                  <a:pt x="31" y="13"/>
                </a:cubicBezTo>
                <a:cubicBezTo>
                  <a:pt x="22" y="9"/>
                  <a:pt x="14" y="4"/>
                  <a:pt x="5" y="0"/>
                </a:cubicBezTo>
                <a:cubicBezTo>
                  <a:pt x="3" y="0"/>
                  <a:pt x="2" y="0"/>
                  <a:pt x="0" y="0"/>
                </a:cubicBezTo>
                <a:cubicBezTo>
                  <a:pt x="1" y="13"/>
                  <a:pt x="2" y="25"/>
                  <a:pt x="3" y="34"/>
                </a:cubicBezTo>
                <a:cubicBezTo>
                  <a:pt x="3" y="34"/>
                  <a:pt x="11" y="31"/>
                  <a:pt x="20" y="32"/>
                </a:cubicBezTo>
                <a:cubicBezTo>
                  <a:pt x="25" y="32"/>
                  <a:pt x="33" y="34"/>
                  <a:pt x="39" y="40"/>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9" name="Freeform 44"/>
          <p:cNvSpPr/>
          <p:nvPr>
            <p:custDataLst>
              <p:tags r:id="rId41"/>
            </p:custDataLst>
          </p:nvPr>
        </p:nvSpPr>
        <p:spPr bwMode="auto">
          <a:xfrm>
            <a:off x="473174" y="236365"/>
            <a:ext cx="49801" cy="43468"/>
          </a:xfrm>
          <a:custGeom>
            <a:avLst/>
            <a:gdLst>
              <a:gd name="T0" fmla="*/ 0 w 73"/>
              <a:gd name="T1" fmla="*/ 0 h 64"/>
              <a:gd name="T2" fmla="*/ 1 w 73"/>
              <a:gd name="T3" fmla="*/ 36 h 64"/>
              <a:gd name="T4" fmla="*/ 73 w 73"/>
              <a:gd name="T5" fmla="*/ 62 h 64"/>
              <a:gd name="T6" fmla="*/ 73 w 73"/>
              <a:gd name="T7" fmla="*/ 32 h 64"/>
              <a:gd name="T8" fmla="*/ 0 w 73"/>
              <a:gd name="T9" fmla="*/ 0 h 64"/>
            </a:gdLst>
            <a:ahLst/>
            <a:cxnLst>
              <a:cxn ang="0">
                <a:pos x="T0" y="T1"/>
              </a:cxn>
              <a:cxn ang="0">
                <a:pos x="T2" y="T3"/>
              </a:cxn>
              <a:cxn ang="0">
                <a:pos x="T4" y="T5"/>
              </a:cxn>
              <a:cxn ang="0">
                <a:pos x="T6" y="T7"/>
              </a:cxn>
              <a:cxn ang="0">
                <a:pos x="T8" y="T9"/>
              </a:cxn>
            </a:cxnLst>
            <a:rect l="0" t="0" r="r" b="b"/>
            <a:pathLst>
              <a:path w="73" h="64">
                <a:moveTo>
                  <a:pt x="0" y="0"/>
                </a:moveTo>
                <a:cubicBezTo>
                  <a:pt x="1" y="36"/>
                  <a:pt x="1" y="36"/>
                  <a:pt x="1" y="36"/>
                </a:cubicBezTo>
                <a:cubicBezTo>
                  <a:pt x="1" y="36"/>
                  <a:pt x="37" y="64"/>
                  <a:pt x="73" y="62"/>
                </a:cubicBezTo>
                <a:cubicBezTo>
                  <a:pt x="73" y="32"/>
                  <a:pt x="73" y="32"/>
                  <a:pt x="73" y="32"/>
                </a:cubicBezTo>
                <a:lnTo>
                  <a:pt x="0" y="0"/>
                </a:ln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0" name="Freeform 45"/>
          <p:cNvSpPr/>
          <p:nvPr>
            <p:custDataLst>
              <p:tags r:id="rId42"/>
            </p:custDataLst>
          </p:nvPr>
        </p:nvSpPr>
        <p:spPr bwMode="auto">
          <a:xfrm>
            <a:off x="442372" y="131870"/>
            <a:ext cx="352923" cy="257064"/>
          </a:xfrm>
          <a:custGeom>
            <a:avLst/>
            <a:gdLst>
              <a:gd name="T0" fmla="*/ 80 w 517"/>
              <a:gd name="T1" fmla="*/ 19 h 377"/>
              <a:gd name="T2" fmla="*/ 180 w 517"/>
              <a:gd name="T3" fmla="*/ 52 h 377"/>
              <a:gd name="T4" fmla="*/ 344 w 517"/>
              <a:gd name="T5" fmla="*/ 0 h 377"/>
              <a:gd name="T6" fmla="*/ 440 w 517"/>
              <a:gd name="T7" fmla="*/ 81 h 377"/>
              <a:gd name="T8" fmla="*/ 503 w 517"/>
              <a:gd name="T9" fmla="*/ 106 h 377"/>
              <a:gd name="T10" fmla="*/ 475 w 517"/>
              <a:gd name="T11" fmla="*/ 284 h 377"/>
              <a:gd name="T12" fmla="*/ 470 w 517"/>
              <a:gd name="T13" fmla="*/ 281 h 377"/>
              <a:gd name="T14" fmla="*/ 435 w 517"/>
              <a:gd name="T15" fmla="*/ 291 h 377"/>
              <a:gd name="T16" fmla="*/ 440 w 517"/>
              <a:gd name="T17" fmla="*/ 370 h 377"/>
              <a:gd name="T18" fmla="*/ 427 w 517"/>
              <a:gd name="T19" fmla="*/ 377 h 377"/>
              <a:gd name="T20" fmla="*/ 413 w 517"/>
              <a:gd name="T21" fmla="*/ 365 h 377"/>
              <a:gd name="T22" fmla="*/ 406 w 517"/>
              <a:gd name="T23" fmla="*/ 218 h 377"/>
              <a:gd name="T24" fmla="*/ 400 w 517"/>
              <a:gd name="T25" fmla="*/ 154 h 377"/>
              <a:gd name="T26" fmla="*/ 157 w 517"/>
              <a:gd name="T27" fmla="*/ 218 h 377"/>
              <a:gd name="T28" fmla="*/ 0 w 517"/>
              <a:gd name="T29" fmla="*/ 63 h 377"/>
              <a:gd name="T30" fmla="*/ 45 w 517"/>
              <a:gd name="T31" fmla="*/ 106 h 377"/>
              <a:gd name="T32" fmla="*/ 45 w 517"/>
              <a:gd name="T33" fmla="*/ 17 h 377"/>
              <a:gd name="T34" fmla="*/ 73 w 517"/>
              <a:gd name="T35" fmla="*/ 63 h 377"/>
              <a:gd name="T36" fmla="*/ 80 w 517"/>
              <a:gd name="T37" fmla="*/ 1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7" h="377">
                <a:moveTo>
                  <a:pt x="80" y="19"/>
                </a:moveTo>
                <a:cubicBezTo>
                  <a:pt x="80" y="19"/>
                  <a:pt x="84" y="73"/>
                  <a:pt x="180" y="52"/>
                </a:cubicBezTo>
                <a:cubicBezTo>
                  <a:pt x="245" y="38"/>
                  <a:pt x="291" y="0"/>
                  <a:pt x="344" y="0"/>
                </a:cubicBezTo>
                <a:cubicBezTo>
                  <a:pt x="398" y="0"/>
                  <a:pt x="438" y="47"/>
                  <a:pt x="440" y="81"/>
                </a:cubicBezTo>
                <a:cubicBezTo>
                  <a:pt x="440" y="81"/>
                  <a:pt x="480" y="52"/>
                  <a:pt x="503" y="106"/>
                </a:cubicBezTo>
                <a:cubicBezTo>
                  <a:pt x="517" y="139"/>
                  <a:pt x="501" y="198"/>
                  <a:pt x="475" y="284"/>
                </a:cubicBezTo>
                <a:cubicBezTo>
                  <a:pt x="475" y="284"/>
                  <a:pt x="473" y="283"/>
                  <a:pt x="470" y="281"/>
                </a:cubicBezTo>
                <a:cubicBezTo>
                  <a:pt x="463" y="278"/>
                  <a:pt x="450" y="275"/>
                  <a:pt x="435" y="291"/>
                </a:cubicBezTo>
                <a:cubicBezTo>
                  <a:pt x="423" y="305"/>
                  <a:pt x="440" y="370"/>
                  <a:pt x="440" y="370"/>
                </a:cubicBezTo>
                <a:cubicBezTo>
                  <a:pt x="440" y="370"/>
                  <a:pt x="441" y="376"/>
                  <a:pt x="427" y="377"/>
                </a:cubicBezTo>
                <a:cubicBezTo>
                  <a:pt x="412" y="377"/>
                  <a:pt x="413" y="365"/>
                  <a:pt x="413" y="365"/>
                </a:cubicBezTo>
                <a:cubicBezTo>
                  <a:pt x="413" y="365"/>
                  <a:pt x="409" y="300"/>
                  <a:pt x="406" y="218"/>
                </a:cubicBezTo>
                <a:cubicBezTo>
                  <a:pt x="405" y="184"/>
                  <a:pt x="406" y="163"/>
                  <a:pt x="400" y="154"/>
                </a:cubicBezTo>
                <a:cubicBezTo>
                  <a:pt x="400" y="154"/>
                  <a:pt x="283" y="239"/>
                  <a:pt x="157" y="218"/>
                </a:cubicBezTo>
                <a:cubicBezTo>
                  <a:pt x="30" y="197"/>
                  <a:pt x="10" y="118"/>
                  <a:pt x="0" y="63"/>
                </a:cubicBezTo>
                <a:cubicBezTo>
                  <a:pt x="0" y="63"/>
                  <a:pt x="14" y="97"/>
                  <a:pt x="45" y="106"/>
                </a:cubicBezTo>
                <a:cubicBezTo>
                  <a:pt x="45" y="106"/>
                  <a:pt x="16" y="63"/>
                  <a:pt x="45" y="17"/>
                </a:cubicBezTo>
                <a:cubicBezTo>
                  <a:pt x="45" y="17"/>
                  <a:pt x="55" y="53"/>
                  <a:pt x="73" y="63"/>
                </a:cubicBezTo>
                <a:cubicBezTo>
                  <a:pt x="73" y="63"/>
                  <a:pt x="65" y="56"/>
                  <a:pt x="80" y="19"/>
                </a:cubicBezTo>
                <a:close/>
              </a:path>
            </a:pathLst>
          </a:custGeom>
          <a:solidFill>
            <a:srgbClr val="4430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0000" lnSpcReduction="20000"/>
          </a:bodyPr>
          <a:lstStyle/>
          <a:p>
            <a:endParaRPr lang="zh-CN" altLang="en-US"/>
          </a:p>
        </p:txBody>
      </p:sp>
      <p:sp>
        <p:nvSpPr>
          <p:cNvPr id="21" name="Freeform 46"/>
          <p:cNvSpPr/>
          <p:nvPr>
            <p:custDataLst>
              <p:tags r:id="rId43"/>
            </p:custDataLst>
          </p:nvPr>
        </p:nvSpPr>
        <p:spPr bwMode="auto">
          <a:xfrm>
            <a:off x="735995" y="307180"/>
            <a:ext cx="35983" cy="25332"/>
          </a:xfrm>
          <a:custGeom>
            <a:avLst/>
            <a:gdLst>
              <a:gd name="T0" fmla="*/ 53 w 53"/>
              <a:gd name="T1" fmla="*/ 0 h 37"/>
              <a:gd name="T2" fmla="*/ 5 w 53"/>
              <a:gd name="T3" fmla="*/ 11 h 37"/>
              <a:gd name="T4" fmla="*/ 4 w 53"/>
              <a:gd name="T5" fmla="*/ 12 h 37"/>
              <a:gd name="T6" fmla="*/ 3 w 53"/>
              <a:gd name="T7" fmla="*/ 37 h 37"/>
              <a:gd name="T8" fmla="*/ 3 w 53"/>
              <a:gd name="T9" fmla="*/ 37 h 37"/>
              <a:gd name="T10" fmla="*/ 5 w 53"/>
              <a:gd name="T11" fmla="*/ 34 h 37"/>
              <a:gd name="T12" fmla="*/ 40 w 53"/>
              <a:gd name="T13" fmla="*/ 24 h 37"/>
              <a:gd name="T14" fmla="*/ 45 w 53"/>
              <a:gd name="T15" fmla="*/ 27 h 37"/>
              <a:gd name="T16" fmla="*/ 53 w 53"/>
              <a:gd name="T17" fmla="*/ 0 h 37"/>
              <a:gd name="T18" fmla="*/ 53 w 53"/>
              <a:gd name="T1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37">
                <a:moveTo>
                  <a:pt x="53" y="0"/>
                </a:moveTo>
                <a:cubicBezTo>
                  <a:pt x="36" y="1"/>
                  <a:pt x="19" y="3"/>
                  <a:pt x="5" y="11"/>
                </a:cubicBezTo>
                <a:cubicBezTo>
                  <a:pt x="5" y="11"/>
                  <a:pt x="5" y="12"/>
                  <a:pt x="4" y="12"/>
                </a:cubicBezTo>
                <a:cubicBezTo>
                  <a:pt x="2" y="19"/>
                  <a:pt x="0" y="29"/>
                  <a:pt x="3" y="37"/>
                </a:cubicBezTo>
                <a:cubicBezTo>
                  <a:pt x="3" y="37"/>
                  <a:pt x="3" y="37"/>
                  <a:pt x="3" y="37"/>
                </a:cubicBezTo>
                <a:cubicBezTo>
                  <a:pt x="4" y="36"/>
                  <a:pt x="4" y="35"/>
                  <a:pt x="5" y="34"/>
                </a:cubicBezTo>
                <a:cubicBezTo>
                  <a:pt x="20" y="18"/>
                  <a:pt x="33" y="21"/>
                  <a:pt x="40" y="24"/>
                </a:cubicBezTo>
                <a:cubicBezTo>
                  <a:pt x="43" y="26"/>
                  <a:pt x="45" y="27"/>
                  <a:pt x="45" y="27"/>
                </a:cubicBezTo>
                <a:cubicBezTo>
                  <a:pt x="48" y="18"/>
                  <a:pt x="50" y="9"/>
                  <a:pt x="53" y="0"/>
                </a:cubicBezTo>
                <a:cubicBezTo>
                  <a:pt x="53" y="0"/>
                  <a:pt x="53" y="0"/>
                  <a:pt x="53" y="0"/>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2" name="Freeform 47"/>
          <p:cNvSpPr/>
          <p:nvPr>
            <p:custDataLst>
              <p:tags r:id="rId44"/>
            </p:custDataLst>
          </p:nvPr>
        </p:nvSpPr>
        <p:spPr bwMode="auto">
          <a:xfrm>
            <a:off x="527004" y="288757"/>
            <a:ext cx="42892" cy="34832"/>
          </a:xfrm>
          <a:custGeom>
            <a:avLst/>
            <a:gdLst>
              <a:gd name="T0" fmla="*/ 63 w 63"/>
              <a:gd name="T1" fmla="*/ 12 h 51"/>
              <a:gd name="T2" fmla="*/ 22 w 63"/>
              <a:gd name="T3" fmla="*/ 3 h 51"/>
              <a:gd name="T4" fmla="*/ 0 w 63"/>
              <a:gd name="T5" fmla="*/ 32 h 51"/>
              <a:gd name="T6" fmla="*/ 0 w 63"/>
              <a:gd name="T7" fmla="*/ 51 h 51"/>
              <a:gd name="T8" fmla="*/ 63 w 63"/>
              <a:gd name="T9" fmla="*/ 12 h 51"/>
            </a:gdLst>
            <a:ahLst/>
            <a:cxnLst>
              <a:cxn ang="0">
                <a:pos x="T0" y="T1"/>
              </a:cxn>
              <a:cxn ang="0">
                <a:pos x="T2" y="T3"/>
              </a:cxn>
              <a:cxn ang="0">
                <a:pos x="T4" y="T5"/>
              </a:cxn>
              <a:cxn ang="0">
                <a:pos x="T6" y="T7"/>
              </a:cxn>
              <a:cxn ang="0">
                <a:pos x="T8" y="T9"/>
              </a:cxn>
            </a:cxnLst>
            <a:rect l="0" t="0" r="r" b="b"/>
            <a:pathLst>
              <a:path w="63" h="51">
                <a:moveTo>
                  <a:pt x="63" y="12"/>
                </a:moveTo>
                <a:cubicBezTo>
                  <a:pt x="63" y="12"/>
                  <a:pt x="38" y="0"/>
                  <a:pt x="22" y="3"/>
                </a:cubicBezTo>
                <a:cubicBezTo>
                  <a:pt x="6" y="6"/>
                  <a:pt x="0" y="32"/>
                  <a:pt x="0" y="32"/>
                </a:cubicBezTo>
                <a:cubicBezTo>
                  <a:pt x="0" y="51"/>
                  <a:pt x="0" y="51"/>
                  <a:pt x="0" y="51"/>
                </a:cubicBezTo>
                <a:cubicBezTo>
                  <a:pt x="0" y="51"/>
                  <a:pt x="35" y="11"/>
                  <a:pt x="63" y="12"/>
                </a:cubicBezTo>
                <a:close/>
              </a:path>
            </a:pathLst>
          </a:custGeom>
          <a:solidFill>
            <a:srgbClr val="4430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3" name="Freeform 48"/>
          <p:cNvSpPr/>
          <p:nvPr>
            <p:custDataLst>
              <p:tags r:id="rId45"/>
            </p:custDataLst>
          </p:nvPr>
        </p:nvSpPr>
        <p:spPr bwMode="auto">
          <a:xfrm>
            <a:off x="676407" y="290196"/>
            <a:ext cx="34256" cy="30514"/>
          </a:xfrm>
          <a:custGeom>
            <a:avLst/>
            <a:gdLst>
              <a:gd name="T0" fmla="*/ 13 w 50"/>
              <a:gd name="T1" fmla="*/ 0 h 45"/>
              <a:gd name="T2" fmla="*/ 2 w 50"/>
              <a:gd name="T3" fmla="*/ 13 h 45"/>
              <a:gd name="T4" fmla="*/ 48 w 50"/>
              <a:gd name="T5" fmla="*/ 45 h 45"/>
              <a:gd name="T6" fmla="*/ 47 w 50"/>
              <a:gd name="T7" fmla="*/ 20 h 45"/>
              <a:gd name="T8" fmla="*/ 13 w 50"/>
              <a:gd name="T9" fmla="*/ 0 h 45"/>
            </a:gdLst>
            <a:ahLst/>
            <a:cxnLst>
              <a:cxn ang="0">
                <a:pos x="T0" y="T1"/>
              </a:cxn>
              <a:cxn ang="0">
                <a:pos x="T2" y="T3"/>
              </a:cxn>
              <a:cxn ang="0">
                <a:pos x="T4" y="T5"/>
              </a:cxn>
              <a:cxn ang="0">
                <a:pos x="T6" y="T7"/>
              </a:cxn>
              <a:cxn ang="0">
                <a:pos x="T8" y="T9"/>
              </a:cxn>
            </a:cxnLst>
            <a:rect l="0" t="0" r="r" b="b"/>
            <a:pathLst>
              <a:path w="50" h="45">
                <a:moveTo>
                  <a:pt x="13" y="0"/>
                </a:moveTo>
                <a:cubicBezTo>
                  <a:pt x="13" y="0"/>
                  <a:pt x="0" y="0"/>
                  <a:pt x="2" y="13"/>
                </a:cubicBezTo>
                <a:cubicBezTo>
                  <a:pt x="2" y="13"/>
                  <a:pt x="35" y="20"/>
                  <a:pt x="48" y="45"/>
                </a:cubicBezTo>
                <a:cubicBezTo>
                  <a:pt x="48" y="45"/>
                  <a:pt x="50" y="29"/>
                  <a:pt x="47" y="20"/>
                </a:cubicBezTo>
                <a:cubicBezTo>
                  <a:pt x="44" y="10"/>
                  <a:pt x="32" y="0"/>
                  <a:pt x="13" y="0"/>
                </a:cubicBezTo>
                <a:close/>
              </a:path>
            </a:pathLst>
          </a:custGeom>
          <a:solidFill>
            <a:srgbClr val="4430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4" name="Freeform 49"/>
          <p:cNvSpPr/>
          <p:nvPr>
            <p:custDataLst>
              <p:tags r:id="rId46"/>
            </p:custDataLst>
          </p:nvPr>
        </p:nvSpPr>
        <p:spPr bwMode="auto">
          <a:xfrm>
            <a:off x="585153" y="326179"/>
            <a:ext cx="80315" cy="90678"/>
          </a:xfrm>
          <a:custGeom>
            <a:avLst/>
            <a:gdLst>
              <a:gd name="T0" fmla="*/ 28 w 118"/>
              <a:gd name="T1" fmla="*/ 15 h 133"/>
              <a:gd name="T2" fmla="*/ 31 w 118"/>
              <a:gd name="T3" fmla="*/ 108 h 133"/>
              <a:gd name="T4" fmla="*/ 107 w 118"/>
              <a:gd name="T5" fmla="*/ 98 h 133"/>
              <a:gd name="T6" fmla="*/ 83 w 118"/>
              <a:gd name="T7" fmla="*/ 11 h 133"/>
              <a:gd name="T8" fmla="*/ 56 w 118"/>
              <a:gd name="T9" fmla="*/ 0 h 133"/>
              <a:gd name="T10" fmla="*/ 28 w 118"/>
              <a:gd name="T11" fmla="*/ 15 h 133"/>
            </a:gdLst>
            <a:ahLst/>
            <a:cxnLst>
              <a:cxn ang="0">
                <a:pos x="T0" y="T1"/>
              </a:cxn>
              <a:cxn ang="0">
                <a:pos x="T2" y="T3"/>
              </a:cxn>
              <a:cxn ang="0">
                <a:pos x="T4" y="T5"/>
              </a:cxn>
              <a:cxn ang="0">
                <a:pos x="T6" y="T7"/>
              </a:cxn>
              <a:cxn ang="0">
                <a:pos x="T8" y="T9"/>
              </a:cxn>
              <a:cxn ang="0">
                <a:pos x="T10" y="T11"/>
              </a:cxn>
            </a:cxnLst>
            <a:rect l="0" t="0" r="r" b="b"/>
            <a:pathLst>
              <a:path w="118" h="133">
                <a:moveTo>
                  <a:pt x="28" y="15"/>
                </a:moveTo>
                <a:cubicBezTo>
                  <a:pt x="28" y="15"/>
                  <a:pt x="0" y="84"/>
                  <a:pt x="31" y="108"/>
                </a:cubicBezTo>
                <a:cubicBezTo>
                  <a:pt x="62" y="133"/>
                  <a:pt x="101" y="117"/>
                  <a:pt x="107" y="98"/>
                </a:cubicBezTo>
                <a:cubicBezTo>
                  <a:pt x="118" y="65"/>
                  <a:pt x="90" y="56"/>
                  <a:pt x="83" y="11"/>
                </a:cubicBezTo>
                <a:cubicBezTo>
                  <a:pt x="83" y="11"/>
                  <a:pt x="74" y="0"/>
                  <a:pt x="56" y="0"/>
                </a:cubicBezTo>
                <a:cubicBezTo>
                  <a:pt x="39" y="0"/>
                  <a:pt x="28" y="15"/>
                  <a:pt x="28" y="15"/>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5" name="Freeform 50"/>
          <p:cNvSpPr/>
          <p:nvPr>
            <p:custDataLst>
              <p:tags r:id="rId47"/>
            </p:custDataLst>
          </p:nvPr>
        </p:nvSpPr>
        <p:spPr bwMode="auto">
          <a:xfrm>
            <a:off x="588608" y="325028"/>
            <a:ext cx="72254" cy="80314"/>
          </a:xfrm>
          <a:custGeom>
            <a:avLst/>
            <a:gdLst>
              <a:gd name="T0" fmla="*/ 25 w 106"/>
              <a:gd name="T1" fmla="*/ 14 h 118"/>
              <a:gd name="T2" fmla="*/ 28 w 106"/>
              <a:gd name="T3" fmla="*/ 95 h 118"/>
              <a:gd name="T4" fmla="*/ 96 w 106"/>
              <a:gd name="T5" fmla="*/ 86 h 118"/>
              <a:gd name="T6" fmla="*/ 75 w 106"/>
              <a:gd name="T7" fmla="*/ 9 h 118"/>
              <a:gd name="T8" fmla="*/ 51 w 106"/>
              <a:gd name="T9" fmla="*/ 0 h 118"/>
              <a:gd name="T10" fmla="*/ 25 w 106"/>
              <a:gd name="T11" fmla="*/ 14 h 118"/>
            </a:gdLst>
            <a:ahLst/>
            <a:cxnLst>
              <a:cxn ang="0">
                <a:pos x="T0" y="T1"/>
              </a:cxn>
              <a:cxn ang="0">
                <a:pos x="T2" y="T3"/>
              </a:cxn>
              <a:cxn ang="0">
                <a:pos x="T4" y="T5"/>
              </a:cxn>
              <a:cxn ang="0">
                <a:pos x="T6" y="T7"/>
              </a:cxn>
              <a:cxn ang="0">
                <a:pos x="T8" y="T9"/>
              </a:cxn>
              <a:cxn ang="0">
                <a:pos x="T10" y="T11"/>
              </a:cxn>
            </a:cxnLst>
            <a:rect l="0" t="0" r="r" b="b"/>
            <a:pathLst>
              <a:path w="106" h="118">
                <a:moveTo>
                  <a:pt x="25" y="14"/>
                </a:moveTo>
                <a:cubicBezTo>
                  <a:pt x="25" y="14"/>
                  <a:pt x="0" y="72"/>
                  <a:pt x="28" y="95"/>
                </a:cubicBezTo>
                <a:cubicBezTo>
                  <a:pt x="56" y="118"/>
                  <a:pt x="91" y="103"/>
                  <a:pt x="96" y="86"/>
                </a:cubicBezTo>
                <a:cubicBezTo>
                  <a:pt x="106" y="55"/>
                  <a:pt x="81" y="49"/>
                  <a:pt x="75" y="9"/>
                </a:cubicBezTo>
                <a:cubicBezTo>
                  <a:pt x="75" y="9"/>
                  <a:pt x="67" y="0"/>
                  <a:pt x="51" y="0"/>
                </a:cubicBezTo>
                <a:cubicBezTo>
                  <a:pt x="35" y="1"/>
                  <a:pt x="25" y="14"/>
                  <a:pt x="25" y="14"/>
                </a:cubicBezTo>
                <a:close/>
              </a:path>
            </a:pathLst>
          </a:custGeom>
          <a:solidFill>
            <a:srgbClr val="F9DA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6" name="Freeform 51"/>
          <p:cNvSpPr/>
          <p:nvPr>
            <p:custDataLst>
              <p:tags r:id="rId48"/>
            </p:custDataLst>
          </p:nvPr>
        </p:nvSpPr>
        <p:spPr bwMode="auto">
          <a:xfrm>
            <a:off x="741464" y="330497"/>
            <a:ext cx="27923" cy="35407"/>
          </a:xfrm>
          <a:custGeom>
            <a:avLst/>
            <a:gdLst>
              <a:gd name="T0" fmla="*/ 12 w 41"/>
              <a:gd name="T1" fmla="*/ 52 h 52"/>
              <a:gd name="T2" fmla="*/ 25 w 41"/>
              <a:gd name="T3" fmla="*/ 7 h 52"/>
              <a:gd name="T4" fmla="*/ 32 w 41"/>
              <a:gd name="T5" fmla="*/ 40 h 52"/>
              <a:gd name="T6" fmla="*/ 12 w 41"/>
              <a:gd name="T7" fmla="*/ 52 h 52"/>
            </a:gdLst>
            <a:ahLst/>
            <a:cxnLst>
              <a:cxn ang="0">
                <a:pos x="T0" y="T1"/>
              </a:cxn>
              <a:cxn ang="0">
                <a:pos x="T2" y="T3"/>
              </a:cxn>
              <a:cxn ang="0">
                <a:pos x="T4" y="T5"/>
              </a:cxn>
              <a:cxn ang="0">
                <a:pos x="T6" y="T7"/>
              </a:cxn>
            </a:cxnLst>
            <a:rect l="0" t="0" r="r" b="b"/>
            <a:pathLst>
              <a:path w="41" h="52">
                <a:moveTo>
                  <a:pt x="12" y="52"/>
                </a:moveTo>
                <a:cubicBezTo>
                  <a:pt x="12" y="52"/>
                  <a:pt x="0" y="0"/>
                  <a:pt x="25" y="7"/>
                </a:cubicBezTo>
                <a:cubicBezTo>
                  <a:pt x="41" y="11"/>
                  <a:pt x="40" y="29"/>
                  <a:pt x="32" y="40"/>
                </a:cubicBezTo>
                <a:cubicBezTo>
                  <a:pt x="27" y="48"/>
                  <a:pt x="18" y="52"/>
                  <a:pt x="12" y="52"/>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7" name="Freeform 52"/>
          <p:cNvSpPr/>
          <p:nvPr>
            <p:custDataLst>
              <p:tags r:id="rId49"/>
            </p:custDataLst>
          </p:nvPr>
        </p:nvSpPr>
        <p:spPr bwMode="auto">
          <a:xfrm>
            <a:off x="747509" y="335679"/>
            <a:ext cx="21302" cy="30226"/>
          </a:xfrm>
          <a:custGeom>
            <a:avLst/>
            <a:gdLst>
              <a:gd name="T0" fmla="*/ 3 w 31"/>
              <a:gd name="T1" fmla="*/ 44 h 44"/>
              <a:gd name="T2" fmla="*/ 0 w 31"/>
              <a:gd name="T3" fmla="*/ 30 h 44"/>
              <a:gd name="T4" fmla="*/ 28 w 31"/>
              <a:gd name="T5" fmla="*/ 21 h 44"/>
              <a:gd name="T6" fmla="*/ 3 w 31"/>
              <a:gd name="T7" fmla="*/ 44 h 44"/>
            </a:gdLst>
            <a:ahLst/>
            <a:cxnLst>
              <a:cxn ang="0">
                <a:pos x="T0" y="T1"/>
              </a:cxn>
              <a:cxn ang="0">
                <a:pos x="T2" y="T3"/>
              </a:cxn>
              <a:cxn ang="0">
                <a:pos x="T4" y="T5"/>
              </a:cxn>
              <a:cxn ang="0">
                <a:pos x="T6" y="T7"/>
              </a:cxn>
            </a:cxnLst>
            <a:rect l="0" t="0" r="r" b="b"/>
            <a:pathLst>
              <a:path w="31" h="44">
                <a:moveTo>
                  <a:pt x="3" y="44"/>
                </a:moveTo>
                <a:cubicBezTo>
                  <a:pt x="0" y="30"/>
                  <a:pt x="0" y="30"/>
                  <a:pt x="0" y="30"/>
                </a:cubicBezTo>
                <a:cubicBezTo>
                  <a:pt x="0" y="30"/>
                  <a:pt x="31" y="0"/>
                  <a:pt x="28" y="21"/>
                </a:cubicBezTo>
                <a:cubicBezTo>
                  <a:pt x="24" y="43"/>
                  <a:pt x="3" y="44"/>
                  <a:pt x="3" y="44"/>
                </a:cubicBezTo>
                <a:close/>
              </a:path>
            </a:pathLst>
          </a:custGeom>
          <a:solidFill>
            <a:srgbClr val="E5BE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8" name="Freeform 53"/>
          <p:cNvSpPr/>
          <p:nvPr>
            <p:custDataLst>
              <p:tags r:id="rId50"/>
            </p:custDataLst>
          </p:nvPr>
        </p:nvSpPr>
        <p:spPr bwMode="auto">
          <a:xfrm>
            <a:off x="469719" y="340573"/>
            <a:ext cx="32817" cy="40877"/>
          </a:xfrm>
          <a:custGeom>
            <a:avLst/>
            <a:gdLst>
              <a:gd name="T0" fmla="*/ 42 w 48"/>
              <a:gd name="T1" fmla="*/ 58 h 60"/>
              <a:gd name="T2" fmla="*/ 18 w 48"/>
              <a:gd name="T3" fmla="*/ 13 h 60"/>
              <a:gd name="T4" fmla="*/ 16 w 48"/>
              <a:gd name="T5" fmla="*/ 50 h 60"/>
              <a:gd name="T6" fmla="*/ 42 w 48"/>
              <a:gd name="T7" fmla="*/ 58 h 60"/>
            </a:gdLst>
            <a:ahLst/>
            <a:cxnLst>
              <a:cxn ang="0">
                <a:pos x="T0" y="T1"/>
              </a:cxn>
              <a:cxn ang="0">
                <a:pos x="T2" y="T3"/>
              </a:cxn>
              <a:cxn ang="0">
                <a:pos x="T4" y="T5"/>
              </a:cxn>
              <a:cxn ang="0">
                <a:pos x="T6" y="T7"/>
              </a:cxn>
            </a:cxnLst>
            <a:rect l="0" t="0" r="r" b="b"/>
            <a:pathLst>
              <a:path w="48" h="60">
                <a:moveTo>
                  <a:pt x="42" y="58"/>
                </a:moveTo>
                <a:cubicBezTo>
                  <a:pt x="42" y="58"/>
                  <a:pt x="48" y="0"/>
                  <a:pt x="18" y="13"/>
                </a:cubicBezTo>
                <a:cubicBezTo>
                  <a:pt x="0" y="20"/>
                  <a:pt x="4" y="39"/>
                  <a:pt x="16" y="50"/>
                </a:cubicBezTo>
                <a:cubicBezTo>
                  <a:pt x="24" y="56"/>
                  <a:pt x="35" y="60"/>
                  <a:pt x="42" y="58"/>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29" name="Freeform 54"/>
          <p:cNvSpPr/>
          <p:nvPr>
            <p:custDataLst>
              <p:tags r:id="rId51"/>
            </p:custDataLst>
          </p:nvPr>
        </p:nvSpPr>
        <p:spPr bwMode="auto">
          <a:xfrm>
            <a:off x="469719" y="352087"/>
            <a:ext cx="29362" cy="29938"/>
          </a:xfrm>
          <a:custGeom>
            <a:avLst/>
            <a:gdLst>
              <a:gd name="T0" fmla="*/ 42 w 43"/>
              <a:gd name="T1" fmla="*/ 41 h 44"/>
              <a:gd name="T2" fmla="*/ 43 w 43"/>
              <a:gd name="T3" fmla="*/ 26 h 44"/>
              <a:gd name="T4" fmla="*/ 8 w 43"/>
              <a:gd name="T5" fmla="*/ 22 h 44"/>
              <a:gd name="T6" fmla="*/ 42 w 43"/>
              <a:gd name="T7" fmla="*/ 41 h 44"/>
            </a:gdLst>
            <a:ahLst/>
            <a:cxnLst>
              <a:cxn ang="0">
                <a:pos x="T0" y="T1"/>
              </a:cxn>
              <a:cxn ang="0">
                <a:pos x="T2" y="T3"/>
              </a:cxn>
              <a:cxn ang="0">
                <a:pos x="T4" y="T5"/>
              </a:cxn>
              <a:cxn ang="0">
                <a:pos x="T6" y="T7"/>
              </a:cxn>
            </a:cxnLst>
            <a:rect l="0" t="0" r="r" b="b"/>
            <a:pathLst>
              <a:path w="43" h="44">
                <a:moveTo>
                  <a:pt x="42" y="41"/>
                </a:moveTo>
                <a:cubicBezTo>
                  <a:pt x="43" y="26"/>
                  <a:pt x="43" y="26"/>
                  <a:pt x="43" y="26"/>
                </a:cubicBezTo>
                <a:cubicBezTo>
                  <a:pt x="43" y="26"/>
                  <a:pt x="0" y="0"/>
                  <a:pt x="8" y="22"/>
                </a:cubicBezTo>
                <a:cubicBezTo>
                  <a:pt x="16" y="44"/>
                  <a:pt x="42" y="41"/>
                  <a:pt x="42" y="41"/>
                </a:cubicBezTo>
                <a:close/>
              </a:path>
            </a:pathLst>
          </a:custGeom>
          <a:solidFill>
            <a:srgbClr val="E5BE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5" name="Oval 55"/>
          <p:cNvSpPr>
            <a:spLocks noChangeArrowheads="1"/>
          </p:cNvSpPr>
          <p:nvPr>
            <p:custDataLst>
              <p:tags r:id="rId52"/>
            </p:custDataLst>
          </p:nvPr>
        </p:nvSpPr>
        <p:spPr bwMode="auto">
          <a:xfrm>
            <a:off x="624591" y="476157"/>
            <a:ext cx="23893" cy="7485"/>
          </a:xfrm>
          <a:prstGeom prst="ellipse">
            <a:avLst/>
          </a:prstGeom>
          <a:solidFill>
            <a:srgbClr val="FFE9C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31" name="Freeform 56"/>
          <p:cNvSpPr/>
          <p:nvPr>
            <p:custDataLst>
              <p:tags r:id="rId53"/>
            </p:custDataLst>
          </p:nvPr>
        </p:nvSpPr>
        <p:spPr bwMode="auto">
          <a:xfrm>
            <a:off x="741464" y="348633"/>
            <a:ext cx="42892" cy="40301"/>
          </a:xfrm>
          <a:custGeom>
            <a:avLst/>
            <a:gdLst>
              <a:gd name="T0" fmla="*/ 7 w 63"/>
              <a:gd name="T1" fmla="*/ 59 h 59"/>
              <a:gd name="T2" fmla="*/ 0 w 63"/>
              <a:gd name="T3" fmla="*/ 55 h 59"/>
              <a:gd name="T4" fmla="*/ 49 w 63"/>
              <a:gd name="T5" fmla="*/ 0 h 59"/>
              <a:gd name="T6" fmla="*/ 7 w 63"/>
              <a:gd name="T7" fmla="*/ 59 h 59"/>
            </a:gdLst>
            <a:ahLst/>
            <a:cxnLst>
              <a:cxn ang="0">
                <a:pos x="T0" y="T1"/>
              </a:cxn>
              <a:cxn ang="0">
                <a:pos x="T2" y="T3"/>
              </a:cxn>
              <a:cxn ang="0">
                <a:pos x="T4" y="T5"/>
              </a:cxn>
              <a:cxn ang="0">
                <a:pos x="T6" y="T7"/>
              </a:cxn>
            </a:cxnLst>
            <a:rect l="0" t="0" r="r" b="b"/>
            <a:pathLst>
              <a:path w="63" h="59">
                <a:moveTo>
                  <a:pt x="7" y="59"/>
                </a:moveTo>
                <a:cubicBezTo>
                  <a:pt x="0" y="55"/>
                  <a:pt x="0" y="55"/>
                  <a:pt x="0" y="55"/>
                </a:cubicBezTo>
                <a:cubicBezTo>
                  <a:pt x="0" y="55"/>
                  <a:pt x="50" y="36"/>
                  <a:pt x="49" y="0"/>
                </a:cubicBezTo>
                <a:cubicBezTo>
                  <a:pt x="49" y="0"/>
                  <a:pt x="63" y="38"/>
                  <a:pt x="7" y="59"/>
                </a:cubicBezTo>
                <a:close/>
              </a:path>
            </a:pathLst>
          </a:custGeom>
          <a:solidFill>
            <a:srgbClr val="F7CE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34" name="Freeform 57"/>
          <p:cNvSpPr/>
          <p:nvPr>
            <p:custDataLst>
              <p:tags r:id="rId54"/>
            </p:custDataLst>
          </p:nvPr>
        </p:nvSpPr>
        <p:spPr bwMode="auto">
          <a:xfrm>
            <a:off x="467704" y="178216"/>
            <a:ext cx="41453" cy="41165"/>
          </a:xfrm>
          <a:custGeom>
            <a:avLst/>
            <a:gdLst>
              <a:gd name="T0" fmla="*/ 1 w 61"/>
              <a:gd name="T1" fmla="*/ 2 h 60"/>
              <a:gd name="T2" fmla="*/ 7 w 61"/>
              <a:gd name="T3" fmla="*/ 19 h 60"/>
              <a:gd name="T4" fmla="*/ 18 w 61"/>
              <a:gd name="T5" fmla="*/ 37 h 60"/>
              <a:gd name="T6" fmla="*/ 53 w 61"/>
              <a:gd name="T7" fmla="*/ 59 h 60"/>
              <a:gd name="T8" fmla="*/ 61 w 61"/>
              <a:gd name="T9" fmla="*/ 60 h 60"/>
              <a:gd name="T10" fmla="*/ 53 w 61"/>
              <a:gd name="T11" fmla="*/ 56 h 60"/>
              <a:gd name="T12" fmla="*/ 45 w 61"/>
              <a:gd name="T13" fmla="*/ 50 h 60"/>
              <a:gd name="T14" fmla="*/ 26 w 61"/>
              <a:gd name="T15" fmla="*/ 36 h 60"/>
              <a:gd name="T16" fmla="*/ 13 w 61"/>
              <a:gd name="T17" fmla="*/ 19 h 60"/>
              <a:gd name="T18" fmla="*/ 4 w 61"/>
              <a:gd name="T19" fmla="*/ 5 h 60"/>
              <a:gd name="T20" fmla="*/ 2 w 61"/>
              <a:gd name="T21" fmla="*/ 0 h 60"/>
              <a:gd name="T22" fmla="*/ 1 w 61"/>
              <a:gd name="T23" fmla="*/ 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60">
                <a:moveTo>
                  <a:pt x="1" y="2"/>
                </a:moveTo>
                <a:cubicBezTo>
                  <a:pt x="0" y="7"/>
                  <a:pt x="5" y="16"/>
                  <a:pt x="7" y="19"/>
                </a:cubicBezTo>
                <a:cubicBezTo>
                  <a:pt x="10" y="26"/>
                  <a:pt x="13" y="32"/>
                  <a:pt x="18" y="37"/>
                </a:cubicBezTo>
                <a:cubicBezTo>
                  <a:pt x="27" y="48"/>
                  <a:pt x="39" y="56"/>
                  <a:pt x="53" y="59"/>
                </a:cubicBezTo>
                <a:cubicBezTo>
                  <a:pt x="56" y="59"/>
                  <a:pt x="58" y="60"/>
                  <a:pt x="61" y="60"/>
                </a:cubicBezTo>
                <a:cubicBezTo>
                  <a:pt x="59" y="58"/>
                  <a:pt x="55" y="57"/>
                  <a:pt x="53" y="56"/>
                </a:cubicBezTo>
                <a:cubicBezTo>
                  <a:pt x="50" y="54"/>
                  <a:pt x="48" y="52"/>
                  <a:pt x="45" y="50"/>
                </a:cubicBezTo>
                <a:cubicBezTo>
                  <a:pt x="38" y="46"/>
                  <a:pt x="32" y="42"/>
                  <a:pt x="26" y="36"/>
                </a:cubicBezTo>
                <a:cubicBezTo>
                  <a:pt x="21" y="31"/>
                  <a:pt x="17" y="25"/>
                  <a:pt x="13" y="19"/>
                </a:cubicBezTo>
                <a:cubicBezTo>
                  <a:pt x="10" y="14"/>
                  <a:pt x="7" y="10"/>
                  <a:pt x="4" y="5"/>
                </a:cubicBezTo>
                <a:cubicBezTo>
                  <a:pt x="4" y="3"/>
                  <a:pt x="3" y="2"/>
                  <a:pt x="2" y="0"/>
                </a:cubicBezTo>
                <a:cubicBezTo>
                  <a:pt x="2" y="1"/>
                  <a:pt x="2" y="1"/>
                  <a:pt x="1" y="2"/>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36" name="Freeform 58"/>
          <p:cNvSpPr/>
          <p:nvPr>
            <p:custDataLst>
              <p:tags r:id="rId55"/>
            </p:custDataLst>
          </p:nvPr>
        </p:nvSpPr>
        <p:spPr bwMode="auto">
          <a:xfrm>
            <a:off x="490733" y="162672"/>
            <a:ext cx="24756" cy="31953"/>
          </a:xfrm>
          <a:custGeom>
            <a:avLst/>
            <a:gdLst>
              <a:gd name="T0" fmla="*/ 5 w 36"/>
              <a:gd name="T1" fmla="*/ 0 h 47"/>
              <a:gd name="T2" fmla="*/ 36 w 36"/>
              <a:gd name="T3" fmla="*/ 47 h 47"/>
              <a:gd name="T4" fmla="*/ 5 w 36"/>
              <a:gd name="T5" fmla="*/ 0 h 47"/>
            </a:gdLst>
            <a:ahLst/>
            <a:cxnLst>
              <a:cxn ang="0">
                <a:pos x="T0" y="T1"/>
              </a:cxn>
              <a:cxn ang="0">
                <a:pos x="T2" y="T3"/>
              </a:cxn>
              <a:cxn ang="0">
                <a:pos x="T4" y="T5"/>
              </a:cxn>
            </a:cxnLst>
            <a:rect l="0" t="0" r="r" b="b"/>
            <a:pathLst>
              <a:path w="36" h="47">
                <a:moveTo>
                  <a:pt x="5" y="0"/>
                </a:moveTo>
                <a:cubicBezTo>
                  <a:pt x="5" y="0"/>
                  <a:pt x="0" y="38"/>
                  <a:pt x="36" y="47"/>
                </a:cubicBezTo>
                <a:cubicBezTo>
                  <a:pt x="36" y="47"/>
                  <a:pt x="11" y="31"/>
                  <a:pt x="5" y="0"/>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0" name="Freeform 59"/>
          <p:cNvSpPr/>
          <p:nvPr>
            <p:custDataLst>
              <p:tags r:id="rId56"/>
            </p:custDataLst>
          </p:nvPr>
        </p:nvSpPr>
        <p:spPr bwMode="auto">
          <a:xfrm>
            <a:off x="714117" y="189155"/>
            <a:ext cx="40301" cy="44331"/>
          </a:xfrm>
          <a:custGeom>
            <a:avLst/>
            <a:gdLst>
              <a:gd name="T0" fmla="*/ 40 w 59"/>
              <a:gd name="T1" fmla="*/ 0 h 65"/>
              <a:gd name="T2" fmla="*/ 0 w 59"/>
              <a:gd name="T3" fmla="*/ 65 h 65"/>
              <a:gd name="T4" fmla="*/ 40 w 59"/>
              <a:gd name="T5" fmla="*/ 0 h 65"/>
            </a:gdLst>
            <a:ahLst/>
            <a:cxnLst>
              <a:cxn ang="0">
                <a:pos x="T0" y="T1"/>
              </a:cxn>
              <a:cxn ang="0">
                <a:pos x="T2" y="T3"/>
              </a:cxn>
              <a:cxn ang="0">
                <a:pos x="T4" y="T5"/>
              </a:cxn>
            </a:cxnLst>
            <a:rect l="0" t="0" r="r" b="b"/>
            <a:pathLst>
              <a:path w="59" h="65">
                <a:moveTo>
                  <a:pt x="40" y="0"/>
                </a:moveTo>
                <a:cubicBezTo>
                  <a:pt x="40" y="0"/>
                  <a:pt x="59" y="52"/>
                  <a:pt x="0" y="65"/>
                </a:cubicBezTo>
                <a:cubicBezTo>
                  <a:pt x="0" y="65"/>
                  <a:pt x="31" y="40"/>
                  <a:pt x="40" y="0"/>
                </a:cubicBezTo>
                <a:close/>
              </a:path>
            </a:pathLst>
          </a:custGeom>
          <a:solidFill>
            <a:srgbClr val="33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1" name="Freeform 60"/>
          <p:cNvSpPr/>
          <p:nvPr>
            <p:custDataLst>
              <p:tags r:id="rId57"/>
            </p:custDataLst>
          </p:nvPr>
        </p:nvSpPr>
        <p:spPr bwMode="auto">
          <a:xfrm>
            <a:off x="599259" y="129855"/>
            <a:ext cx="119464" cy="36271"/>
          </a:xfrm>
          <a:custGeom>
            <a:avLst/>
            <a:gdLst>
              <a:gd name="T0" fmla="*/ 175 w 175"/>
              <a:gd name="T1" fmla="*/ 41 h 53"/>
              <a:gd name="T2" fmla="*/ 95 w 175"/>
              <a:gd name="T3" fmla="*/ 18 h 53"/>
              <a:gd name="T4" fmla="*/ 22 w 175"/>
              <a:gd name="T5" fmla="*/ 51 h 53"/>
              <a:gd name="T6" fmla="*/ 120 w 175"/>
              <a:gd name="T7" fmla="*/ 39 h 53"/>
              <a:gd name="T8" fmla="*/ 175 w 175"/>
              <a:gd name="T9" fmla="*/ 41 h 53"/>
            </a:gdLst>
            <a:ahLst/>
            <a:cxnLst>
              <a:cxn ang="0">
                <a:pos x="T0" y="T1"/>
              </a:cxn>
              <a:cxn ang="0">
                <a:pos x="T2" y="T3"/>
              </a:cxn>
              <a:cxn ang="0">
                <a:pos x="T4" y="T5"/>
              </a:cxn>
              <a:cxn ang="0">
                <a:pos x="T6" y="T7"/>
              </a:cxn>
              <a:cxn ang="0">
                <a:pos x="T8" y="T9"/>
              </a:cxn>
            </a:cxnLst>
            <a:rect l="0" t="0" r="r" b="b"/>
            <a:pathLst>
              <a:path w="175" h="53">
                <a:moveTo>
                  <a:pt x="175" y="41"/>
                </a:moveTo>
                <a:cubicBezTo>
                  <a:pt x="175" y="41"/>
                  <a:pt x="147" y="0"/>
                  <a:pt x="95" y="18"/>
                </a:cubicBezTo>
                <a:cubicBezTo>
                  <a:pt x="43" y="37"/>
                  <a:pt x="44" y="50"/>
                  <a:pt x="22" y="51"/>
                </a:cubicBezTo>
                <a:cubicBezTo>
                  <a:pt x="0" y="53"/>
                  <a:pt x="78" y="52"/>
                  <a:pt x="120" y="39"/>
                </a:cubicBezTo>
                <a:cubicBezTo>
                  <a:pt x="161" y="27"/>
                  <a:pt x="168" y="50"/>
                  <a:pt x="175" y="41"/>
                </a:cubicBezTo>
                <a:close/>
              </a:path>
            </a:pathLst>
          </a:custGeom>
          <a:solidFill>
            <a:srgbClr val="5139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2" name="Freeform 61"/>
          <p:cNvSpPr/>
          <p:nvPr>
            <p:custDataLst>
              <p:tags r:id="rId58"/>
            </p:custDataLst>
          </p:nvPr>
        </p:nvSpPr>
        <p:spPr bwMode="auto">
          <a:xfrm>
            <a:off x="736570" y="204124"/>
            <a:ext cx="45195" cy="66209"/>
          </a:xfrm>
          <a:custGeom>
            <a:avLst/>
            <a:gdLst>
              <a:gd name="T0" fmla="*/ 0 w 66"/>
              <a:gd name="T1" fmla="*/ 58 h 97"/>
              <a:gd name="T2" fmla="*/ 38 w 66"/>
              <a:gd name="T3" fmla="*/ 0 h 97"/>
              <a:gd name="T4" fmla="*/ 60 w 66"/>
              <a:gd name="T5" fmla="*/ 38 h 97"/>
              <a:gd name="T6" fmla="*/ 0 w 66"/>
              <a:gd name="T7" fmla="*/ 97 h 97"/>
              <a:gd name="T8" fmla="*/ 0 w 66"/>
              <a:gd name="T9" fmla="*/ 58 h 97"/>
            </a:gdLst>
            <a:ahLst/>
            <a:cxnLst>
              <a:cxn ang="0">
                <a:pos x="T0" y="T1"/>
              </a:cxn>
              <a:cxn ang="0">
                <a:pos x="T2" y="T3"/>
              </a:cxn>
              <a:cxn ang="0">
                <a:pos x="T4" y="T5"/>
              </a:cxn>
              <a:cxn ang="0">
                <a:pos x="T6" y="T7"/>
              </a:cxn>
              <a:cxn ang="0">
                <a:pos x="T8" y="T9"/>
              </a:cxn>
            </a:cxnLst>
            <a:rect l="0" t="0" r="r" b="b"/>
            <a:pathLst>
              <a:path w="66" h="97">
                <a:moveTo>
                  <a:pt x="0" y="58"/>
                </a:moveTo>
                <a:cubicBezTo>
                  <a:pt x="0" y="58"/>
                  <a:pt x="43" y="33"/>
                  <a:pt x="38" y="0"/>
                </a:cubicBezTo>
                <a:cubicBezTo>
                  <a:pt x="38" y="0"/>
                  <a:pt x="66" y="6"/>
                  <a:pt x="60" y="38"/>
                </a:cubicBezTo>
                <a:cubicBezTo>
                  <a:pt x="54" y="69"/>
                  <a:pt x="0" y="97"/>
                  <a:pt x="0" y="97"/>
                </a:cubicBezTo>
                <a:lnTo>
                  <a:pt x="0" y="58"/>
                </a:lnTo>
                <a:close/>
              </a:path>
            </a:pathLst>
          </a:custGeom>
          <a:solidFill>
            <a:srgbClr val="51393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3" name="Freeform 62"/>
          <p:cNvSpPr/>
          <p:nvPr>
            <p:custDataLst>
              <p:tags r:id="rId59"/>
            </p:custDataLst>
          </p:nvPr>
        </p:nvSpPr>
        <p:spPr bwMode="auto">
          <a:xfrm>
            <a:off x="535353" y="371950"/>
            <a:ext cx="8636" cy="3454"/>
          </a:xfrm>
          <a:custGeom>
            <a:avLst/>
            <a:gdLst>
              <a:gd name="T0" fmla="*/ 13 w 13"/>
              <a:gd name="T1" fmla="*/ 3 h 5"/>
              <a:gd name="T2" fmla="*/ 11 w 13"/>
              <a:gd name="T3" fmla="*/ 5 h 5"/>
              <a:gd name="T4" fmla="*/ 2 w 13"/>
              <a:gd name="T5" fmla="*/ 5 h 5"/>
              <a:gd name="T6" fmla="*/ 0 w 13"/>
              <a:gd name="T7" fmla="*/ 3 h 5"/>
              <a:gd name="T8" fmla="*/ 0 w 13"/>
              <a:gd name="T9" fmla="*/ 3 h 5"/>
              <a:gd name="T10" fmla="*/ 2 w 13"/>
              <a:gd name="T11" fmla="*/ 0 h 5"/>
              <a:gd name="T12" fmla="*/ 11 w 13"/>
              <a:gd name="T13" fmla="*/ 0 h 5"/>
              <a:gd name="T14" fmla="*/ 13 w 13"/>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5">
                <a:moveTo>
                  <a:pt x="13" y="3"/>
                </a:moveTo>
                <a:cubicBezTo>
                  <a:pt x="13" y="4"/>
                  <a:pt x="12" y="5"/>
                  <a:pt x="11" y="5"/>
                </a:cubicBezTo>
                <a:cubicBezTo>
                  <a:pt x="2" y="5"/>
                  <a:pt x="2" y="5"/>
                  <a:pt x="2" y="5"/>
                </a:cubicBezTo>
                <a:cubicBezTo>
                  <a:pt x="1" y="5"/>
                  <a:pt x="0" y="4"/>
                  <a:pt x="0" y="3"/>
                </a:cubicBezTo>
                <a:cubicBezTo>
                  <a:pt x="0" y="3"/>
                  <a:pt x="0" y="3"/>
                  <a:pt x="0" y="3"/>
                </a:cubicBezTo>
                <a:cubicBezTo>
                  <a:pt x="0" y="1"/>
                  <a:pt x="1" y="0"/>
                  <a:pt x="2" y="0"/>
                </a:cubicBezTo>
                <a:cubicBezTo>
                  <a:pt x="11" y="0"/>
                  <a:pt x="11" y="0"/>
                  <a:pt x="11" y="0"/>
                </a:cubicBezTo>
                <a:cubicBezTo>
                  <a:pt x="12" y="0"/>
                  <a:pt x="13" y="1"/>
                  <a:pt x="13" y="3"/>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4" name="Freeform 63"/>
          <p:cNvSpPr/>
          <p:nvPr>
            <p:custDataLst>
              <p:tags r:id="rId60"/>
            </p:custDataLst>
          </p:nvPr>
        </p:nvSpPr>
        <p:spPr bwMode="auto">
          <a:xfrm>
            <a:off x="699724" y="367056"/>
            <a:ext cx="7485" cy="2879"/>
          </a:xfrm>
          <a:custGeom>
            <a:avLst/>
            <a:gdLst>
              <a:gd name="T0" fmla="*/ 11 w 11"/>
              <a:gd name="T1" fmla="*/ 2 h 4"/>
              <a:gd name="T2" fmla="*/ 10 w 11"/>
              <a:gd name="T3" fmla="*/ 4 h 4"/>
              <a:gd name="T4" fmla="*/ 1 w 11"/>
              <a:gd name="T5" fmla="*/ 4 h 4"/>
              <a:gd name="T6" fmla="*/ 0 w 11"/>
              <a:gd name="T7" fmla="*/ 2 h 4"/>
              <a:gd name="T8" fmla="*/ 0 w 11"/>
              <a:gd name="T9" fmla="*/ 2 h 4"/>
              <a:gd name="T10" fmla="*/ 1 w 11"/>
              <a:gd name="T11" fmla="*/ 0 h 4"/>
              <a:gd name="T12" fmla="*/ 10 w 11"/>
              <a:gd name="T13" fmla="*/ 0 h 4"/>
              <a:gd name="T14" fmla="*/ 11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11" y="2"/>
                </a:moveTo>
                <a:cubicBezTo>
                  <a:pt x="11" y="3"/>
                  <a:pt x="10" y="4"/>
                  <a:pt x="10" y="4"/>
                </a:cubicBezTo>
                <a:cubicBezTo>
                  <a:pt x="1" y="4"/>
                  <a:pt x="1" y="4"/>
                  <a:pt x="1" y="4"/>
                </a:cubicBezTo>
                <a:cubicBezTo>
                  <a:pt x="0" y="4"/>
                  <a:pt x="0" y="3"/>
                  <a:pt x="0" y="2"/>
                </a:cubicBezTo>
                <a:cubicBezTo>
                  <a:pt x="0" y="2"/>
                  <a:pt x="0" y="2"/>
                  <a:pt x="0" y="2"/>
                </a:cubicBezTo>
                <a:cubicBezTo>
                  <a:pt x="0" y="1"/>
                  <a:pt x="0" y="0"/>
                  <a:pt x="1" y="0"/>
                </a:cubicBezTo>
                <a:cubicBezTo>
                  <a:pt x="10" y="0"/>
                  <a:pt x="10" y="0"/>
                  <a:pt x="10" y="0"/>
                </a:cubicBezTo>
                <a:cubicBezTo>
                  <a:pt x="10" y="0"/>
                  <a:pt x="11" y="1"/>
                  <a:pt x="11" y="2"/>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5" name="Oval 64"/>
          <p:cNvSpPr>
            <a:spLocks noChangeArrowheads="1"/>
          </p:cNvSpPr>
          <p:nvPr>
            <p:custDataLst>
              <p:tags r:id="rId61"/>
            </p:custDataLst>
          </p:nvPr>
        </p:nvSpPr>
        <p:spPr bwMode="auto">
          <a:xfrm>
            <a:off x="628621" y="375980"/>
            <a:ext cx="12954" cy="5469"/>
          </a:xfrm>
          <a:prstGeom prst="ellipse">
            <a:avLst/>
          </a:pr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46" name="Freeform 65"/>
          <p:cNvSpPr/>
          <p:nvPr>
            <p:custDataLst>
              <p:tags r:id="rId62"/>
            </p:custDataLst>
          </p:nvPr>
        </p:nvSpPr>
        <p:spPr bwMode="auto">
          <a:xfrm>
            <a:off x="551473" y="333088"/>
            <a:ext cx="31665" cy="30802"/>
          </a:xfrm>
          <a:custGeom>
            <a:avLst/>
            <a:gdLst>
              <a:gd name="T0" fmla="*/ 45 w 46"/>
              <a:gd name="T1" fmla="*/ 23 h 45"/>
              <a:gd name="T2" fmla="*/ 22 w 46"/>
              <a:gd name="T3" fmla="*/ 44 h 45"/>
              <a:gd name="T4" fmla="*/ 1 w 46"/>
              <a:gd name="T5" fmla="*/ 21 h 45"/>
              <a:gd name="T6" fmla="*/ 24 w 46"/>
              <a:gd name="T7" fmla="*/ 0 h 45"/>
              <a:gd name="T8" fmla="*/ 45 w 46"/>
              <a:gd name="T9" fmla="*/ 23 h 45"/>
            </a:gdLst>
            <a:ahLst/>
            <a:cxnLst>
              <a:cxn ang="0">
                <a:pos x="T0" y="T1"/>
              </a:cxn>
              <a:cxn ang="0">
                <a:pos x="T2" y="T3"/>
              </a:cxn>
              <a:cxn ang="0">
                <a:pos x="T4" y="T5"/>
              </a:cxn>
              <a:cxn ang="0">
                <a:pos x="T6" y="T7"/>
              </a:cxn>
              <a:cxn ang="0">
                <a:pos x="T8" y="T9"/>
              </a:cxn>
            </a:cxnLst>
            <a:rect l="0" t="0" r="r" b="b"/>
            <a:pathLst>
              <a:path w="46" h="45">
                <a:moveTo>
                  <a:pt x="45" y="23"/>
                </a:moveTo>
                <a:cubicBezTo>
                  <a:pt x="45" y="35"/>
                  <a:pt x="34" y="45"/>
                  <a:pt x="22" y="44"/>
                </a:cubicBezTo>
                <a:cubicBezTo>
                  <a:pt x="9" y="43"/>
                  <a:pt x="0" y="33"/>
                  <a:pt x="1" y="21"/>
                </a:cubicBezTo>
                <a:cubicBezTo>
                  <a:pt x="1" y="9"/>
                  <a:pt x="12" y="0"/>
                  <a:pt x="24" y="0"/>
                </a:cubicBezTo>
                <a:cubicBezTo>
                  <a:pt x="37" y="1"/>
                  <a:pt x="46" y="11"/>
                  <a:pt x="45" y="23"/>
                </a:cubicBezTo>
                <a:close/>
              </a:path>
            </a:pathLst>
          </a:custGeom>
          <a:solidFill>
            <a:srgbClr val="4741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3" name="Freeform 66"/>
          <p:cNvSpPr/>
          <p:nvPr>
            <p:custDataLst>
              <p:tags r:id="rId63"/>
            </p:custDataLst>
          </p:nvPr>
        </p:nvSpPr>
        <p:spPr bwMode="auto">
          <a:xfrm>
            <a:off x="666331" y="330497"/>
            <a:ext cx="31377" cy="29074"/>
          </a:xfrm>
          <a:custGeom>
            <a:avLst/>
            <a:gdLst>
              <a:gd name="T0" fmla="*/ 45 w 46"/>
              <a:gd name="T1" fmla="*/ 25 h 43"/>
              <a:gd name="T2" fmla="*/ 21 w 46"/>
              <a:gd name="T3" fmla="*/ 43 h 43"/>
              <a:gd name="T4" fmla="*/ 0 w 46"/>
              <a:gd name="T5" fmla="*/ 19 h 43"/>
              <a:gd name="T6" fmla="*/ 24 w 46"/>
              <a:gd name="T7" fmla="*/ 1 h 43"/>
              <a:gd name="T8" fmla="*/ 45 w 46"/>
              <a:gd name="T9" fmla="*/ 25 h 43"/>
            </a:gdLst>
            <a:ahLst/>
            <a:cxnLst>
              <a:cxn ang="0">
                <a:pos x="T0" y="T1"/>
              </a:cxn>
              <a:cxn ang="0">
                <a:pos x="T2" y="T3"/>
              </a:cxn>
              <a:cxn ang="0">
                <a:pos x="T4" y="T5"/>
              </a:cxn>
              <a:cxn ang="0">
                <a:pos x="T6" y="T7"/>
              </a:cxn>
              <a:cxn ang="0">
                <a:pos x="T8" y="T9"/>
              </a:cxn>
            </a:cxnLst>
            <a:rect l="0" t="0" r="r" b="b"/>
            <a:pathLst>
              <a:path w="46" h="43">
                <a:moveTo>
                  <a:pt x="45" y="25"/>
                </a:moveTo>
                <a:cubicBezTo>
                  <a:pt x="44" y="37"/>
                  <a:pt x="34" y="43"/>
                  <a:pt x="21" y="43"/>
                </a:cubicBezTo>
                <a:cubicBezTo>
                  <a:pt x="9" y="42"/>
                  <a:pt x="0" y="31"/>
                  <a:pt x="0" y="19"/>
                </a:cubicBezTo>
                <a:cubicBezTo>
                  <a:pt x="1" y="7"/>
                  <a:pt x="12" y="0"/>
                  <a:pt x="24" y="1"/>
                </a:cubicBezTo>
                <a:cubicBezTo>
                  <a:pt x="36" y="2"/>
                  <a:pt x="46" y="13"/>
                  <a:pt x="45" y="25"/>
                </a:cubicBezTo>
                <a:close/>
              </a:path>
            </a:pathLst>
          </a:custGeom>
          <a:solidFill>
            <a:srgbClr val="47413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4" name="Freeform 67"/>
          <p:cNvSpPr/>
          <p:nvPr>
            <p:custDataLst>
              <p:tags r:id="rId64"/>
            </p:custDataLst>
          </p:nvPr>
        </p:nvSpPr>
        <p:spPr bwMode="auto">
          <a:xfrm>
            <a:off x="561261" y="335103"/>
            <a:ext cx="16408" cy="12954"/>
          </a:xfrm>
          <a:custGeom>
            <a:avLst/>
            <a:gdLst>
              <a:gd name="T0" fmla="*/ 23 w 24"/>
              <a:gd name="T1" fmla="*/ 14 h 19"/>
              <a:gd name="T2" fmla="*/ 9 w 24"/>
              <a:gd name="T3" fmla="*/ 17 h 19"/>
              <a:gd name="T4" fmla="*/ 2 w 24"/>
              <a:gd name="T5" fmla="*/ 5 h 19"/>
              <a:gd name="T6" fmla="*/ 15 w 24"/>
              <a:gd name="T7" fmla="*/ 2 h 19"/>
              <a:gd name="T8" fmla="*/ 23 w 24"/>
              <a:gd name="T9" fmla="*/ 14 h 19"/>
            </a:gdLst>
            <a:ahLst/>
            <a:cxnLst>
              <a:cxn ang="0">
                <a:pos x="T0" y="T1"/>
              </a:cxn>
              <a:cxn ang="0">
                <a:pos x="T2" y="T3"/>
              </a:cxn>
              <a:cxn ang="0">
                <a:pos x="T4" y="T5"/>
              </a:cxn>
              <a:cxn ang="0">
                <a:pos x="T6" y="T7"/>
              </a:cxn>
              <a:cxn ang="0">
                <a:pos x="T8" y="T9"/>
              </a:cxn>
            </a:cxnLst>
            <a:rect l="0" t="0" r="r" b="b"/>
            <a:pathLst>
              <a:path w="24" h="19">
                <a:moveTo>
                  <a:pt x="23" y="14"/>
                </a:moveTo>
                <a:cubicBezTo>
                  <a:pt x="21" y="18"/>
                  <a:pt x="15" y="19"/>
                  <a:pt x="9" y="17"/>
                </a:cubicBezTo>
                <a:cubicBezTo>
                  <a:pt x="3" y="14"/>
                  <a:pt x="0" y="9"/>
                  <a:pt x="2" y="5"/>
                </a:cubicBezTo>
                <a:cubicBezTo>
                  <a:pt x="3" y="1"/>
                  <a:pt x="9" y="0"/>
                  <a:pt x="15" y="2"/>
                </a:cubicBezTo>
                <a:cubicBezTo>
                  <a:pt x="21" y="4"/>
                  <a:pt x="24" y="10"/>
                  <a:pt x="23" y="14"/>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5" name="Freeform 68"/>
          <p:cNvSpPr/>
          <p:nvPr>
            <p:custDataLst>
              <p:tags r:id="rId65"/>
            </p:custDataLst>
          </p:nvPr>
        </p:nvSpPr>
        <p:spPr bwMode="auto">
          <a:xfrm>
            <a:off x="679285" y="333088"/>
            <a:ext cx="14393" cy="12954"/>
          </a:xfrm>
          <a:custGeom>
            <a:avLst/>
            <a:gdLst>
              <a:gd name="T0" fmla="*/ 19 w 21"/>
              <a:gd name="T1" fmla="*/ 13 h 19"/>
              <a:gd name="T2" fmla="*/ 7 w 21"/>
              <a:gd name="T3" fmla="*/ 17 h 19"/>
              <a:gd name="T4" fmla="*/ 1 w 21"/>
              <a:gd name="T5" fmla="*/ 6 h 19"/>
              <a:gd name="T6" fmla="*/ 13 w 21"/>
              <a:gd name="T7" fmla="*/ 2 h 19"/>
              <a:gd name="T8" fmla="*/ 19 w 21"/>
              <a:gd name="T9" fmla="*/ 13 h 19"/>
            </a:gdLst>
            <a:ahLst/>
            <a:cxnLst>
              <a:cxn ang="0">
                <a:pos x="T0" y="T1"/>
              </a:cxn>
              <a:cxn ang="0">
                <a:pos x="T2" y="T3"/>
              </a:cxn>
              <a:cxn ang="0">
                <a:pos x="T4" y="T5"/>
              </a:cxn>
              <a:cxn ang="0">
                <a:pos x="T6" y="T7"/>
              </a:cxn>
              <a:cxn ang="0">
                <a:pos x="T8" y="T9"/>
              </a:cxn>
            </a:cxnLst>
            <a:rect l="0" t="0" r="r" b="b"/>
            <a:pathLst>
              <a:path w="21" h="19">
                <a:moveTo>
                  <a:pt x="19" y="13"/>
                </a:moveTo>
                <a:cubicBezTo>
                  <a:pt x="17" y="17"/>
                  <a:pt x="12" y="19"/>
                  <a:pt x="7" y="17"/>
                </a:cubicBezTo>
                <a:cubicBezTo>
                  <a:pt x="2" y="15"/>
                  <a:pt x="0" y="10"/>
                  <a:pt x="1" y="6"/>
                </a:cubicBezTo>
                <a:cubicBezTo>
                  <a:pt x="3" y="2"/>
                  <a:pt x="9" y="0"/>
                  <a:pt x="13" y="2"/>
                </a:cubicBezTo>
                <a:cubicBezTo>
                  <a:pt x="18" y="4"/>
                  <a:pt x="21" y="9"/>
                  <a:pt x="19" y="13"/>
                </a:cubicBezTo>
                <a:close/>
              </a:path>
            </a:pathLst>
          </a:custGeom>
          <a:solidFill>
            <a:srgbClr val="F9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6" name="Freeform 69"/>
          <p:cNvSpPr/>
          <p:nvPr>
            <p:custDataLst>
              <p:tags r:id="rId66"/>
            </p:custDataLst>
          </p:nvPr>
        </p:nvSpPr>
        <p:spPr bwMode="auto">
          <a:xfrm>
            <a:off x="583714" y="413402"/>
            <a:ext cx="97011" cy="49225"/>
          </a:xfrm>
          <a:custGeom>
            <a:avLst/>
            <a:gdLst>
              <a:gd name="T0" fmla="*/ 0 w 142"/>
              <a:gd name="T1" fmla="*/ 26 h 72"/>
              <a:gd name="T2" fmla="*/ 74 w 142"/>
              <a:gd name="T3" fmla="*/ 17 h 72"/>
              <a:gd name="T4" fmla="*/ 142 w 142"/>
              <a:gd name="T5" fmla="*/ 0 h 72"/>
              <a:gd name="T6" fmla="*/ 123 w 142"/>
              <a:gd name="T7" fmla="*/ 49 h 72"/>
              <a:gd name="T8" fmla="*/ 41 w 142"/>
              <a:gd name="T9" fmla="*/ 65 h 72"/>
              <a:gd name="T10" fmla="*/ 0 w 142"/>
              <a:gd name="T11" fmla="*/ 26 h 72"/>
            </a:gdLst>
            <a:ahLst/>
            <a:cxnLst>
              <a:cxn ang="0">
                <a:pos x="T0" y="T1"/>
              </a:cxn>
              <a:cxn ang="0">
                <a:pos x="T2" y="T3"/>
              </a:cxn>
              <a:cxn ang="0">
                <a:pos x="T4" y="T5"/>
              </a:cxn>
              <a:cxn ang="0">
                <a:pos x="T6" y="T7"/>
              </a:cxn>
              <a:cxn ang="0">
                <a:pos x="T8" y="T9"/>
              </a:cxn>
              <a:cxn ang="0">
                <a:pos x="T10" y="T11"/>
              </a:cxn>
            </a:cxnLst>
            <a:rect l="0" t="0" r="r" b="b"/>
            <a:pathLst>
              <a:path w="142" h="72">
                <a:moveTo>
                  <a:pt x="0" y="26"/>
                </a:moveTo>
                <a:cubicBezTo>
                  <a:pt x="0" y="26"/>
                  <a:pt x="50" y="22"/>
                  <a:pt x="74" y="17"/>
                </a:cubicBezTo>
                <a:cubicBezTo>
                  <a:pt x="99" y="12"/>
                  <a:pt x="142" y="0"/>
                  <a:pt x="142" y="0"/>
                </a:cubicBezTo>
                <a:cubicBezTo>
                  <a:pt x="142" y="0"/>
                  <a:pt x="139" y="33"/>
                  <a:pt x="123" y="49"/>
                </a:cubicBezTo>
                <a:cubicBezTo>
                  <a:pt x="107" y="65"/>
                  <a:pt x="61" y="72"/>
                  <a:pt x="41" y="65"/>
                </a:cubicBezTo>
                <a:cubicBezTo>
                  <a:pt x="20" y="58"/>
                  <a:pt x="0" y="26"/>
                  <a:pt x="0" y="26"/>
                </a:cubicBezTo>
                <a:close/>
              </a:path>
            </a:pathLst>
          </a:custGeom>
          <a:solidFill>
            <a:srgbClr val="3313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7" name="Freeform 70"/>
          <p:cNvSpPr/>
          <p:nvPr>
            <p:custDataLst>
              <p:tags r:id="rId67"/>
            </p:custDataLst>
          </p:nvPr>
        </p:nvSpPr>
        <p:spPr bwMode="auto">
          <a:xfrm>
            <a:off x="624015" y="413402"/>
            <a:ext cx="56710" cy="46346"/>
          </a:xfrm>
          <a:custGeom>
            <a:avLst/>
            <a:gdLst>
              <a:gd name="T0" fmla="*/ 15 w 83"/>
              <a:gd name="T1" fmla="*/ 17 h 68"/>
              <a:gd name="T2" fmla="*/ 12 w 83"/>
              <a:gd name="T3" fmla="*/ 18 h 68"/>
              <a:gd name="T4" fmla="*/ 6 w 83"/>
              <a:gd name="T5" fmla="*/ 68 h 68"/>
              <a:gd name="T6" fmla="*/ 64 w 83"/>
              <a:gd name="T7" fmla="*/ 49 h 68"/>
              <a:gd name="T8" fmla="*/ 83 w 83"/>
              <a:gd name="T9" fmla="*/ 0 h 68"/>
              <a:gd name="T10" fmla="*/ 15 w 83"/>
              <a:gd name="T11" fmla="*/ 17 h 68"/>
            </a:gdLst>
            <a:ahLst/>
            <a:cxnLst>
              <a:cxn ang="0">
                <a:pos x="T0" y="T1"/>
              </a:cxn>
              <a:cxn ang="0">
                <a:pos x="T2" y="T3"/>
              </a:cxn>
              <a:cxn ang="0">
                <a:pos x="T4" y="T5"/>
              </a:cxn>
              <a:cxn ang="0">
                <a:pos x="T6" y="T7"/>
              </a:cxn>
              <a:cxn ang="0">
                <a:pos x="T8" y="T9"/>
              </a:cxn>
              <a:cxn ang="0">
                <a:pos x="T10" y="T11"/>
              </a:cxn>
            </a:cxnLst>
            <a:rect l="0" t="0" r="r" b="b"/>
            <a:pathLst>
              <a:path w="83" h="68">
                <a:moveTo>
                  <a:pt x="15" y="17"/>
                </a:moveTo>
                <a:cubicBezTo>
                  <a:pt x="14" y="17"/>
                  <a:pt x="13" y="17"/>
                  <a:pt x="12" y="18"/>
                </a:cubicBezTo>
                <a:cubicBezTo>
                  <a:pt x="1" y="29"/>
                  <a:pt x="0" y="51"/>
                  <a:pt x="6" y="68"/>
                </a:cubicBezTo>
                <a:cubicBezTo>
                  <a:pt x="28" y="67"/>
                  <a:pt x="53" y="60"/>
                  <a:pt x="64" y="49"/>
                </a:cubicBezTo>
                <a:cubicBezTo>
                  <a:pt x="80" y="33"/>
                  <a:pt x="83" y="0"/>
                  <a:pt x="83" y="0"/>
                </a:cubicBezTo>
                <a:cubicBezTo>
                  <a:pt x="83" y="0"/>
                  <a:pt x="40" y="12"/>
                  <a:pt x="15" y="17"/>
                </a:cubicBezTo>
                <a:close/>
              </a:path>
            </a:pathLst>
          </a:custGeom>
          <a:solidFill>
            <a:srgbClr val="4F1D1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78" name="Freeform 71"/>
          <p:cNvSpPr/>
          <p:nvPr>
            <p:custDataLst>
              <p:tags r:id="rId68"/>
            </p:custDataLst>
          </p:nvPr>
        </p:nvSpPr>
        <p:spPr bwMode="auto">
          <a:xfrm>
            <a:off x="671801" y="403903"/>
            <a:ext cx="17560" cy="10363"/>
          </a:xfrm>
          <a:custGeom>
            <a:avLst/>
            <a:gdLst>
              <a:gd name="T0" fmla="*/ 5 w 26"/>
              <a:gd name="T1" fmla="*/ 8 h 15"/>
              <a:gd name="T2" fmla="*/ 17 w 26"/>
              <a:gd name="T3" fmla="*/ 8 h 15"/>
              <a:gd name="T4" fmla="*/ 26 w 26"/>
              <a:gd name="T5" fmla="*/ 15 h 15"/>
              <a:gd name="T6" fmla="*/ 20 w 26"/>
              <a:gd name="T7" fmla="*/ 1 h 15"/>
              <a:gd name="T8" fmla="*/ 7 w 26"/>
              <a:gd name="T9" fmla="*/ 3 h 15"/>
              <a:gd name="T10" fmla="*/ 5 w 26"/>
              <a:gd name="T11" fmla="*/ 8 h 15"/>
            </a:gdLst>
            <a:ahLst/>
            <a:cxnLst>
              <a:cxn ang="0">
                <a:pos x="T0" y="T1"/>
              </a:cxn>
              <a:cxn ang="0">
                <a:pos x="T2" y="T3"/>
              </a:cxn>
              <a:cxn ang="0">
                <a:pos x="T4" y="T5"/>
              </a:cxn>
              <a:cxn ang="0">
                <a:pos x="T6" y="T7"/>
              </a:cxn>
              <a:cxn ang="0">
                <a:pos x="T8" y="T9"/>
              </a:cxn>
              <a:cxn ang="0">
                <a:pos x="T10" y="T11"/>
              </a:cxn>
            </a:cxnLst>
            <a:rect l="0" t="0" r="r" b="b"/>
            <a:pathLst>
              <a:path w="26" h="15">
                <a:moveTo>
                  <a:pt x="5" y="8"/>
                </a:moveTo>
                <a:cubicBezTo>
                  <a:pt x="9" y="7"/>
                  <a:pt x="12" y="6"/>
                  <a:pt x="17" y="8"/>
                </a:cubicBezTo>
                <a:cubicBezTo>
                  <a:pt x="20" y="11"/>
                  <a:pt x="21" y="15"/>
                  <a:pt x="26" y="15"/>
                </a:cubicBezTo>
                <a:cubicBezTo>
                  <a:pt x="26" y="9"/>
                  <a:pt x="23" y="5"/>
                  <a:pt x="20" y="1"/>
                </a:cubicBezTo>
                <a:cubicBezTo>
                  <a:pt x="15" y="0"/>
                  <a:pt x="11" y="1"/>
                  <a:pt x="7" y="3"/>
                </a:cubicBezTo>
                <a:cubicBezTo>
                  <a:pt x="7" y="3"/>
                  <a:pt x="0" y="9"/>
                  <a:pt x="5" y="8"/>
                </a:cubicBezTo>
                <a:close/>
              </a:path>
            </a:pathLst>
          </a:custGeom>
          <a:solidFill>
            <a:srgbClr val="E5BE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114" name="文本框 113"/>
          <p:cNvSpPr txBox="1"/>
          <p:nvPr>
            <p:custDataLst>
              <p:tags r:id="rId69"/>
            </p:custDataLst>
          </p:nvPr>
        </p:nvSpPr>
        <p:spPr>
          <a:xfrm>
            <a:off x="1047750" y="238760"/>
            <a:ext cx="6261735" cy="583565"/>
          </a:xfrm>
          <a:prstGeom prst="rect">
            <a:avLst/>
          </a:prstGeom>
          <a:noFill/>
        </p:spPr>
        <p:txBody>
          <a:bodyPr wrap="square" rtlCol="0" anchor="ctr" anchorCtr="0">
            <a:spAutoFit/>
          </a:bodyPr>
          <a:lstStyle>
            <a:defPPr>
              <a:defRPr lang="zh-CN"/>
            </a:defPPr>
            <a:lvl1pPr>
              <a:defRPr sz="6000">
                <a:solidFill>
                  <a:srgbClr val="004080"/>
                </a:solidFill>
                <a:latin typeface="时尚中黑简体" panose="01010104010101010101" pitchFamily="2" charset="-122"/>
                <a:ea typeface="时尚中黑简体" panose="01010104010101010101" pitchFamily="2" charset="-122"/>
              </a:defRPr>
            </a:lvl1pPr>
          </a:lstStyle>
          <a:p>
            <a:r>
              <a:rPr lang="en-US" altLang="zh-CN" sz="3200" b="1" dirty="0">
                <a:solidFill>
                  <a:srgbClr val="FFFFFF"/>
                </a:solidFill>
                <a:latin typeface="Arial" panose="020B0604020202020204" pitchFamily="34" charset="0"/>
                <a:ea typeface="+mn-ea"/>
                <a:cs typeface="+mn-ea"/>
              </a:rPr>
              <a:t>提高大学生就业能力的方法</a:t>
            </a:r>
            <a:endParaRPr lang="en-US" altLang="zh-CN" sz="3200" b="1" dirty="0">
              <a:solidFill>
                <a:srgbClr val="FFFFFF"/>
              </a:solidFill>
              <a:latin typeface="Arial" panose="020B0604020202020204" pitchFamily="34" charset="0"/>
              <a:ea typeface="+mn-ea"/>
              <a:cs typeface="+mn-ea"/>
            </a:endParaRPr>
          </a:p>
        </p:txBody>
      </p:sp>
      <p:sp>
        <p:nvSpPr>
          <p:cNvPr id="37" name="任意多边形 18"/>
          <p:cNvSpPr/>
          <p:nvPr>
            <p:custDataLst>
              <p:tags r:id="rId70"/>
            </p:custDataLst>
          </p:nvPr>
        </p:nvSpPr>
        <p:spPr>
          <a:xfrm>
            <a:off x="1203449" y="2186940"/>
            <a:ext cx="2050831" cy="3231612"/>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A3C902"/>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38" name="任意多边形 4"/>
          <p:cNvSpPr/>
          <p:nvPr>
            <p:custDataLst>
              <p:tags r:id="rId71"/>
            </p:custDataLst>
          </p:nvPr>
        </p:nvSpPr>
        <p:spPr>
          <a:xfrm>
            <a:off x="2670103" y="4896521"/>
            <a:ext cx="584176" cy="52203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a:p>
        </p:txBody>
      </p:sp>
      <p:sp>
        <p:nvSpPr>
          <p:cNvPr id="39" name="矩形 38"/>
          <p:cNvSpPr/>
          <p:nvPr>
            <p:custDataLst>
              <p:tags r:id="rId72"/>
            </p:custDataLst>
          </p:nvPr>
        </p:nvSpPr>
        <p:spPr>
          <a:xfrm>
            <a:off x="2670107" y="4896521"/>
            <a:ext cx="348020" cy="348020"/>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92500" lnSpcReduction="10000"/>
          </a:bodyPr>
          <a:p>
            <a:pPr algn="ctr"/>
            <a:r>
              <a:rPr lang="en-US" altLang="zh-CN" dirty="0">
                <a:solidFill>
                  <a:srgbClr val="A3C902">
                    <a:lumMod val="50000"/>
                  </a:srgbClr>
                </a:solidFill>
              </a:rPr>
              <a:t>A</a:t>
            </a:r>
            <a:endParaRPr lang="zh-CN" altLang="en-US" dirty="0">
              <a:solidFill>
                <a:srgbClr val="A3C902">
                  <a:lumMod val="50000"/>
                </a:srgbClr>
              </a:solidFill>
            </a:endParaRPr>
          </a:p>
        </p:txBody>
      </p:sp>
      <p:sp>
        <p:nvSpPr>
          <p:cNvPr id="2" name="矩形 1"/>
          <p:cNvSpPr/>
          <p:nvPr>
            <p:custDataLst>
              <p:tags r:id="rId73"/>
            </p:custDataLst>
          </p:nvPr>
        </p:nvSpPr>
        <p:spPr>
          <a:xfrm>
            <a:off x="1359335" y="2645518"/>
            <a:ext cx="1739057" cy="2092309"/>
          </a:xfrm>
          <a:prstGeom prst="rect">
            <a:avLst/>
          </a:prstGeom>
        </p:spPr>
        <p:txBody>
          <a:bodyPr wrap="square" anchor="ctr" anchorCtr="0">
            <a:normAutofit/>
          </a:bodyPr>
          <a:p>
            <a:pPr algn="ctr">
              <a:lnSpc>
                <a:spcPct val="100000"/>
              </a:lnSpc>
            </a:pPr>
            <a:r>
              <a:rPr lang="zh-CN" altLang="en-US" spc="150">
                <a:solidFill>
                  <a:srgbClr val="FFFFFF"/>
                </a:solidFill>
                <a:latin typeface="Arial" panose="020B0604020202020204" pitchFamily="34" charset="0"/>
                <a:ea typeface="微软雅黑" panose="020B0503020204020204" charset="-122"/>
                <a:sym typeface="Arial" panose="020B0604020202020204" pitchFamily="34" charset="0"/>
              </a:rPr>
              <a:t>进行职业生涯规划</a:t>
            </a:r>
            <a:endParaRPr lang="zh-CN" altLang="en-US"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0" name="任意多边形 21"/>
          <p:cNvSpPr/>
          <p:nvPr>
            <p:custDataLst>
              <p:tags r:id="rId74"/>
            </p:custDataLst>
          </p:nvPr>
        </p:nvSpPr>
        <p:spPr>
          <a:xfrm>
            <a:off x="3859607" y="2186940"/>
            <a:ext cx="2050831" cy="3231612"/>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A3C902"/>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32" name="任意多边形 22"/>
          <p:cNvSpPr/>
          <p:nvPr>
            <p:custDataLst>
              <p:tags r:id="rId75"/>
            </p:custDataLst>
          </p:nvPr>
        </p:nvSpPr>
        <p:spPr>
          <a:xfrm>
            <a:off x="5326262" y="4896521"/>
            <a:ext cx="584176" cy="52203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a:p>
        </p:txBody>
      </p:sp>
      <p:sp>
        <p:nvSpPr>
          <p:cNvPr id="33" name="矩形 32"/>
          <p:cNvSpPr/>
          <p:nvPr>
            <p:custDataLst>
              <p:tags r:id="rId76"/>
            </p:custDataLst>
          </p:nvPr>
        </p:nvSpPr>
        <p:spPr>
          <a:xfrm>
            <a:off x="5326265" y="4896521"/>
            <a:ext cx="348020" cy="348020"/>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92500" lnSpcReduction="10000"/>
          </a:bodyPr>
          <a:p>
            <a:pPr algn="ctr"/>
            <a:r>
              <a:rPr lang="en-US" altLang="zh-CN" dirty="0">
                <a:solidFill>
                  <a:srgbClr val="A3C902">
                    <a:lumMod val="50000"/>
                  </a:srgbClr>
                </a:solidFill>
              </a:rPr>
              <a:t>B</a:t>
            </a:r>
            <a:endParaRPr lang="zh-CN" altLang="en-US" dirty="0">
              <a:solidFill>
                <a:srgbClr val="A3C902">
                  <a:lumMod val="50000"/>
                </a:srgbClr>
              </a:solidFill>
            </a:endParaRPr>
          </a:p>
        </p:txBody>
      </p:sp>
      <p:sp>
        <p:nvSpPr>
          <p:cNvPr id="35" name="矩形 34"/>
          <p:cNvSpPr/>
          <p:nvPr>
            <p:custDataLst>
              <p:tags r:id="rId77"/>
            </p:custDataLst>
          </p:nvPr>
        </p:nvSpPr>
        <p:spPr>
          <a:xfrm>
            <a:off x="4015494" y="2645518"/>
            <a:ext cx="1739057" cy="2092309"/>
          </a:xfrm>
          <a:prstGeom prst="rect">
            <a:avLst/>
          </a:prstGeom>
        </p:spPr>
        <p:txBody>
          <a:bodyPr wrap="square" anchor="ctr" anchorCtr="0">
            <a:normAutofit/>
          </a:bodyPr>
          <a:p>
            <a:pPr algn="ctr">
              <a:lnSpc>
                <a:spcPct val="100000"/>
              </a:lnSpc>
            </a:pPr>
            <a:r>
              <a:rPr lang="zh-CN" altLang="en-US" spc="150">
                <a:solidFill>
                  <a:srgbClr val="FFFFFF"/>
                </a:solidFill>
                <a:latin typeface="Arial" panose="020B0604020202020204" pitchFamily="34" charset="0"/>
                <a:ea typeface="微软雅黑" panose="020B0503020204020204" charset="-122"/>
                <a:sym typeface="Arial" panose="020B0604020202020204" pitchFamily="34" charset="0"/>
              </a:rPr>
              <a:t>提高社会适应能力</a:t>
            </a:r>
            <a:endParaRPr lang="zh-CN" altLang="en-US"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1" name="任意多边形 21"/>
          <p:cNvSpPr/>
          <p:nvPr>
            <p:custDataLst>
              <p:tags r:id="rId78"/>
            </p:custDataLst>
          </p:nvPr>
        </p:nvSpPr>
        <p:spPr>
          <a:xfrm>
            <a:off x="6515766" y="2186940"/>
            <a:ext cx="2050831" cy="3231612"/>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A3C902"/>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80" name="任意多边形 22"/>
          <p:cNvSpPr/>
          <p:nvPr>
            <p:custDataLst>
              <p:tags r:id="rId79"/>
            </p:custDataLst>
          </p:nvPr>
        </p:nvSpPr>
        <p:spPr>
          <a:xfrm>
            <a:off x="7982420" y="4896521"/>
            <a:ext cx="584176" cy="52203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a:p>
        </p:txBody>
      </p:sp>
      <p:sp>
        <p:nvSpPr>
          <p:cNvPr id="81" name="矩形 80"/>
          <p:cNvSpPr/>
          <p:nvPr>
            <p:custDataLst>
              <p:tags r:id="rId80"/>
            </p:custDataLst>
          </p:nvPr>
        </p:nvSpPr>
        <p:spPr>
          <a:xfrm>
            <a:off x="7982424" y="4896521"/>
            <a:ext cx="348020" cy="348020"/>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92500" lnSpcReduction="10000"/>
          </a:bodyPr>
          <a:p>
            <a:pPr algn="ctr"/>
            <a:r>
              <a:rPr lang="en-US" altLang="zh-CN" dirty="0">
                <a:solidFill>
                  <a:srgbClr val="A3C902">
                    <a:lumMod val="50000"/>
                  </a:srgbClr>
                </a:solidFill>
              </a:rPr>
              <a:t>C</a:t>
            </a:r>
            <a:endParaRPr lang="zh-CN" altLang="en-US" dirty="0">
              <a:solidFill>
                <a:srgbClr val="A3C902">
                  <a:lumMod val="50000"/>
                </a:srgbClr>
              </a:solidFill>
            </a:endParaRPr>
          </a:p>
        </p:txBody>
      </p:sp>
      <p:sp>
        <p:nvSpPr>
          <p:cNvPr id="82" name="矩形 81"/>
          <p:cNvSpPr/>
          <p:nvPr>
            <p:custDataLst>
              <p:tags r:id="rId81"/>
            </p:custDataLst>
          </p:nvPr>
        </p:nvSpPr>
        <p:spPr>
          <a:xfrm>
            <a:off x="6671652" y="2645518"/>
            <a:ext cx="1739057" cy="2092309"/>
          </a:xfrm>
          <a:prstGeom prst="rect">
            <a:avLst/>
          </a:prstGeom>
        </p:spPr>
        <p:txBody>
          <a:bodyPr wrap="square" anchor="ctr" anchorCtr="0">
            <a:normAutofit/>
          </a:bodyPr>
          <a:p>
            <a:pPr algn="ctr">
              <a:lnSpc>
                <a:spcPct val="100000"/>
              </a:lnSpc>
            </a:pPr>
            <a:r>
              <a:rPr lang="zh-CN" altLang="en-US" spc="150">
                <a:solidFill>
                  <a:srgbClr val="FFFFFF"/>
                </a:solidFill>
                <a:latin typeface="Arial" panose="020B0604020202020204" pitchFamily="34" charset="0"/>
                <a:ea typeface="微软雅黑" panose="020B0503020204020204" charset="-122"/>
                <a:sym typeface="Arial" panose="020B0604020202020204" pitchFamily="34" charset="0"/>
              </a:rPr>
              <a:t>拥有良好的心理素质</a:t>
            </a:r>
            <a:endParaRPr lang="zh-CN" altLang="en-US"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3" name="任意多边形 21"/>
          <p:cNvSpPr/>
          <p:nvPr>
            <p:custDataLst>
              <p:tags r:id="rId82"/>
            </p:custDataLst>
          </p:nvPr>
        </p:nvSpPr>
        <p:spPr>
          <a:xfrm>
            <a:off x="9171924" y="2186940"/>
            <a:ext cx="2050831" cy="3231612"/>
          </a:xfrm>
          <a:custGeom>
            <a:avLst/>
            <a:gdLst>
              <a:gd name="connsiteX0" fmla="*/ 338534 w 1571625"/>
              <a:gd name="connsiteY0" fmla="*/ 50799 h 2476500"/>
              <a:gd name="connsiteX1" fmla="*/ 50800 w 1571625"/>
              <a:gd name="connsiteY1" fmla="*/ 338533 h 2476500"/>
              <a:gd name="connsiteX2" fmla="*/ 50800 w 1571625"/>
              <a:gd name="connsiteY2" fmla="*/ 402009 h 2476500"/>
              <a:gd name="connsiteX3" fmla="*/ 95377 w 1571625"/>
              <a:gd name="connsiteY3" fmla="*/ 402009 h 2476500"/>
              <a:gd name="connsiteX4" fmla="*/ 95377 w 1571625"/>
              <a:gd name="connsiteY4" fmla="*/ 366178 h 2476500"/>
              <a:gd name="connsiteX5" fmla="*/ 363928 w 1571625"/>
              <a:gd name="connsiteY5" fmla="*/ 97626 h 2476500"/>
              <a:gd name="connsiteX6" fmla="*/ 427038 w 1571625"/>
              <a:gd name="connsiteY6" fmla="*/ 97626 h 2476500"/>
              <a:gd name="connsiteX7" fmla="*/ 427038 w 1571625"/>
              <a:gd name="connsiteY7" fmla="*/ 50799 h 2476500"/>
              <a:gd name="connsiteX8" fmla="*/ 338151 w 1571625"/>
              <a:gd name="connsiteY8" fmla="*/ 0 h 2476500"/>
              <a:gd name="connsiteX9" fmla="*/ 596370 w 1571625"/>
              <a:gd name="connsiteY9" fmla="*/ 0 h 2476500"/>
              <a:gd name="connsiteX10" fmla="*/ 1233474 w 1571625"/>
              <a:gd name="connsiteY10" fmla="*/ 0 h 2476500"/>
              <a:gd name="connsiteX11" fmla="*/ 1571625 w 1571625"/>
              <a:gd name="connsiteY11" fmla="*/ 0 h 2476500"/>
              <a:gd name="connsiteX12" fmla="*/ 1571625 w 1571625"/>
              <a:gd name="connsiteY12" fmla="*/ 338151 h 2476500"/>
              <a:gd name="connsiteX13" fmla="*/ 1571625 w 1571625"/>
              <a:gd name="connsiteY13" fmla="*/ 452966 h 2476500"/>
              <a:gd name="connsiteX14" fmla="*/ 1571625 w 1571625"/>
              <a:gd name="connsiteY14" fmla="*/ 2023534 h 2476500"/>
              <a:gd name="connsiteX15" fmla="*/ 1571625 w 1571625"/>
              <a:gd name="connsiteY15" fmla="*/ 2138349 h 2476500"/>
              <a:gd name="connsiteX16" fmla="*/ 1571625 w 1571625"/>
              <a:gd name="connsiteY16" fmla="*/ 2476500 h 2476500"/>
              <a:gd name="connsiteX17" fmla="*/ 1233474 w 1571625"/>
              <a:gd name="connsiteY17" fmla="*/ 2476500 h 2476500"/>
              <a:gd name="connsiteX18" fmla="*/ 338151 w 1571625"/>
              <a:gd name="connsiteY18" fmla="*/ 2476500 h 2476500"/>
              <a:gd name="connsiteX19" fmla="*/ 0 w 1571625"/>
              <a:gd name="connsiteY19" fmla="*/ 2476500 h 2476500"/>
              <a:gd name="connsiteX20" fmla="*/ 0 w 1571625"/>
              <a:gd name="connsiteY20" fmla="*/ 2138349 h 2476500"/>
              <a:gd name="connsiteX21" fmla="*/ 0 w 1571625"/>
              <a:gd name="connsiteY21" fmla="*/ 452966 h 2476500"/>
              <a:gd name="connsiteX22" fmla="*/ 0 w 1571625"/>
              <a:gd name="connsiteY22" fmla="*/ 338151 h 2476500"/>
              <a:gd name="connsiteX23" fmla="*/ 338151 w 1571625"/>
              <a:gd name="connsiteY23" fmla="*/ 0 h 247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71625" h="2476500">
                <a:moveTo>
                  <a:pt x="338534" y="50799"/>
                </a:moveTo>
                <a:cubicBezTo>
                  <a:pt x="179622" y="50799"/>
                  <a:pt x="50800" y="179622"/>
                  <a:pt x="50800" y="338533"/>
                </a:cubicBezTo>
                <a:lnTo>
                  <a:pt x="50800" y="402009"/>
                </a:lnTo>
                <a:lnTo>
                  <a:pt x="95377" y="402009"/>
                </a:lnTo>
                <a:lnTo>
                  <a:pt x="95377" y="366178"/>
                </a:lnTo>
                <a:cubicBezTo>
                  <a:pt x="95377" y="217861"/>
                  <a:pt x="215610" y="97626"/>
                  <a:pt x="363928" y="97626"/>
                </a:cubicBezTo>
                <a:lnTo>
                  <a:pt x="427038" y="97626"/>
                </a:lnTo>
                <a:lnTo>
                  <a:pt x="427038" y="50799"/>
                </a:lnTo>
                <a:close/>
                <a:moveTo>
                  <a:pt x="338151" y="0"/>
                </a:moveTo>
                <a:lnTo>
                  <a:pt x="596370" y="0"/>
                </a:lnTo>
                <a:lnTo>
                  <a:pt x="1233474" y="0"/>
                </a:lnTo>
                <a:lnTo>
                  <a:pt x="1571625" y="0"/>
                </a:lnTo>
                <a:lnTo>
                  <a:pt x="1571625" y="338151"/>
                </a:lnTo>
                <a:lnTo>
                  <a:pt x="1571625" y="452966"/>
                </a:lnTo>
                <a:lnTo>
                  <a:pt x="1571625" y="2023534"/>
                </a:lnTo>
                <a:lnTo>
                  <a:pt x="1571625" y="2138349"/>
                </a:lnTo>
                <a:lnTo>
                  <a:pt x="1571625" y="2476500"/>
                </a:lnTo>
                <a:lnTo>
                  <a:pt x="1233474" y="2476500"/>
                </a:lnTo>
                <a:lnTo>
                  <a:pt x="338151" y="2476500"/>
                </a:lnTo>
                <a:lnTo>
                  <a:pt x="0" y="2476500"/>
                </a:lnTo>
                <a:lnTo>
                  <a:pt x="0" y="2138349"/>
                </a:lnTo>
                <a:lnTo>
                  <a:pt x="0" y="452966"/>
                </a:lnTo>
                <a:lnTo>
                  <a:pt x="0" y="338151"/>
                </a:lnTo>
                <a:cubicBezTo>
                  <a:pt x="0" y="151395"/>
                  <a:pt x="151395" y="0"/>
                  <a:pt x="338151" y="0"/>
                </a:cubicBezTo>
                <a:close/>
              </a:path>
            </a:pathLst>
          </a:custGeom>
          <a:solidFill>
            <a:srgbClr val="A3C902"/>
          </a:solidFill>
          <a:ln>
            <a:noFill/>
          </a:ln>
        </p:spPr>
        <p:style>
          <a:lnRef idx="2">
            <a:srgbClr val="A3C902">
              <a:shade val="50000"/>
            </a:srgbClr>
          </a:lnRef>
          <a:fillRef idx="1">
            <a:srgbClr val="A3C902"/>
          </a:fillRef>
          <a:effectRef idx="0">
            <a:srgbClr val="A3C902"/>
          </a:effectRef>
          <a:fontRef idx="minor">
            <a:srgbClr val="FFFFFF"/>
          </a:fontRef>
        </p:style>
        <p:txBody>
          <a:bodyPr vertOverflow="overflow" horzOverflow="overflow" vert="horz" wrap="square" lIns="90170" tIns="46990" rIns="90170" bIns="46990" numCol="1" spcCol="0" rtlCol="0" fromWordArt="0" anchor="ctr" anchorCtr="0" forceAA="0" compatLnSpc="1">
            <a:noAutofit/>
          </a:bodyPr>
          <a:p>
            <a:pPr lvl="0" algn="ctr">
              <a:lnSpc>
                <a:spcPct val="150000"/>
              </a:lnSpc>
              <a:buClrTx/>
              <a:buSzTx/>
              <a:buFontTx/>
            </a:pPr>
            <a:endParaRPr lang="zh-CN" altLang="en-US" dirty="0">
              <a:solidFill>
                <a:srgbClr val="FFFFFF"/>
              </a:solidFill>
              <a:sym typeface="微软雅黑" panose="020B0503020204020204" charset="-122"/>
            </a:endParaRPr>
          </a:p>
        </p:txBody>
      </p:sp>
      <p:sp>
        <p:nvSpPr>
          <p:cNvPr id="84" name="任意多边形 22"/>
          <p:cNvSpPr/>
          <p:nvPr>
            <p:custDataLst>
              <p:tags r:id="rId83"/>
            </p:custDataLst>
          </p:nvPr>
        </p:nvSpPr>
        <p:spPr>
          <a:xfrm>
            <a:off x="10638579" y="4896521"/>
            <a:ext cx="584176" cy="522030"/>
          </a:xfrm>
          <a:custGeom>
            <a:avLst/>
            <a:gdLst>
              <a:gd name="connsiteX0" fmla="*/ 242303 w 419100"/>
              <a:gd name="connsiteY0" fmla="*/ 0 h 400050"/>
              <a:gd name="connsiteX1" fmla="*/ 419100 w 419100"/>
              <a:gd name="connsiteY1" fmla="*/ 137552 h 400050"/>
              <a:gd name="connsiteX2" fmla="*/ 419100 w 419100"/>
              <a:gd name="connsiteY2" fmla="*/ 400050 h 400050"/>
              <a:gd name="connsiteX3" fmla="*/ 179309 w 419100"/>
              <a:gd name="connsiteY3" fmla="*/ 400050 h 400050"/>
              <a:gd name="connsiteX4" fmla="*/ 0 w 419100"/>
              <a:gd name="connsiteY4" fmla="*/ 268898 h 400050"/>
              <a:gd name="connsiteX0-1" fmla="*/ 270878 w 447675"/>
              <a:gd name="connsiteY0-2" fmla="*/ 0 h 400050"/>
              <a:gd name="connsiteX1-3" fmla="*/ 447675 w 447675"/>
              <a:gd name="connsiteY1-4" fmla="*/ 137552 h 400050"/>
              <a:gd name="connsiteX2-5" fmla="*/ 447675 w 447675"/>
              <a:gd name="connsiteY2-6" fmla="*/ 400050 h 400050"/>
              <a:gd name="connsiteX3-7" fmla="*/ 207884 w 447675"/>
              <a:gd name="connsiteY3-8" fmla="*/ 400050 h 400050"/>
              <a:gd name="connsiteX4-9" fmla="*/ 0 w 447675"/>
              <a:gd name="connsiteY4-10" fmla="*/ 268898 h 400050"/>
              <a:gd name="connsiteX5" fmla="*/ 270878 w 447675"/>
              <a:gd name="connsiteY5" fmla="*/ 0 h 400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47675" h="400050">
                <a:moveTo>
                  <a:pt x="270878" y="0"/>
                </a:moveTo>
                <a:lnTo>
                  <a:pt x="447675" y="137552"/>
                </a:lnTo>
                <a:lnTo>
                  <a:pt x="447675" y="400050"/>
                </a:lnTo>
                <a:lnTo>
                  <a:pt x="207884" y="400050"/>
                </a:lnTo>
                <a:lnTo>
                  <a:pt x="0" y="268898"/>
                </a:lnTo>
                <a:cubicBezTo>
                  <a:pt x="80768" y="179265"/>
                  <a:pt x="190110" y="89633"/>
                  <a:pt x="270878" y="0"/>
                </a:cubicBezTo>
                <a:close/>
              </a:path>
            </a:pathLst>
          </a:custGeom>
          <a:solidFill>
            <a:srgbClr val="A3C902">
              <a:lumMod val="50000"/>
            </a:srgbClr>
          </a:solidFill>
          <a:ln>
            <a:noFill/>
          </a:ln>
        </p:spPr>
        <p:style>
          <a:lnRef idx="2">
            <a:srgbClr val="A3C902">
              <a:shade val="50000"/>
            </a:srgbClr>
          </a:lnRef>
          <a:fillRef idx="1">
            <a:srgbClr val="A3C902"/>
          </a:fillRef>
          <a:effectRef idx="0">
            <a:srgbClr val="A3C902"/>
          </a:effectRef>
          <a:fontRef idx="minor">
            <a:srgbClr val="FFFFFF"/>
          </a:fontRef>
        </p:style>
        <p:txBody>
          <a:bodyPr rtlCol="0" anchor="ctr">
            <a:normAutofit/>
          </a:bodyPr>
          <a:p>
            <a:pPr algn="ctr"/>
            <a:endParaRPr lang="zh-CN" altLang="en-US"/>
          </a:p>
        </p:txBody>
      </p:sp>
      <p:sp>
        <p:nvSpPr>
          <p:cNvPr id="85" name="矩形 84"/>
          <p:cNvSpPr/>
          <p:nvPr>
            <p:custDataLst>
              <p:tags r:id="rId84"/>
            </p:custDataLst>
          </p:nvPr>
        </p:nvSpPr>
        <p:spPr>
          <a:xfrm>
            <a:off x="10638582" y="4896521"/>
            <a:ext cx="348020" cy="348020"/>
          </a:xfrm>
          <a:prstGeom prst="rect">
            <a:avLst/>
          </a:prstGeom>
          <a:solidFill>
            <a:srgbClr val="A3C902">
              <a:lumMod val="20000"/>
              <a:lumOff val="80000"/>
            </a:srgbClr>
          </a:solidFill>
          <a:ln w="3175">
            <a:solidFill>
              <a:srgbClr val="A3C902">
                <a:lumMod val="50000"/>
              </a:srgbClr>
            </a:solidFill>
          </a:ln>
        </p:spPr>
        <p:style>
          <a:lnRef idx="2">
            <a:srgbClr val="A3C902">
              <a:shade val="50000"/>
            </a:srgbClr>
          </a:lnRef>
          <a:fillRef idx="1">
            <a:srgbClr val="A3C902"/>
          </a:fillRef>
          <a:effectRef idx="0">
            <a:srgbClr val="A3C902"/>
          </a:effectRef>
          <a:fontRef idx="minor">
            <a:srgbClr val="FFFFFF"/>
          </a:fontRef>
        </p:style>
        <p:txBody>
          <a:bodyPr rtlCol="0" anchor="ctr">
            <a:normAutofit fontScale="92500" lnSpcReduction="10000"/>
          </a:bodyPr>
          <a:p>
            <a:pPr algn="ctr"/>
            <a:r>
              <a:rPr lang="en-US" altLang="zh-CN" dirty="0">
                <a:solidFill>
                  <a:srgbClr val="A3C902">
                    <a:lumMod val="50000"/>
                  </a:srgbClr>
                </a:solidFill>
              </a:rPr>
              <a:t>D</a:t>
            </a:r>
            <a:endParaRPr lang="zh-CN" altLang="en-US" dirty="0">
              <a:solidFill>
                <a:srgbClr val="A3C902">
                  <a:lumMod val="50000"/>
                </a:srgbClr>
              </a:solidFill>
            </a:endParaRPr>
          </a:p>
        </p:txBody>
      </p:sp>
      <p:sp>
        <p:nvSpPr>
          <p:cNvPr id="86" name="矩形 85"/>
          <p:cNvSpPr/>
          <p:nvPr>
            <p:custDataLst>
              <p:tags r:id="rId85"/>
            </p:custDataLst>
          </p:nvPr>
        </p:nvSpPr>
        <p:spPr>
          <a:xfrm>
            <a:off x="9367520" y="2645410"/>
            <a:ext cx="1659890" cy="2092325"/>
          </a:xfrm>
          <a:prstGeom prst="rect">
            <a:avLst/>
          </a:prstGeom>
        </p:spPr>
        <p:txBody>
          <a:bodyPr wrap="square" anchor="ctr" anchorCtr="0">
            <a:normAutofit/>
          </a:bodyPr>
          <a:p>
            <a:pPr algn="ctr">
              <a:lnSpc>
                <a:spcPct val="100000"/>
              </a:lnSpc>
            </a:pPr>
            <a:r>
              <a:rPr lang="zh-CN" altLang="en-US" spc="150">
                <a:solidFill>
                  <a:srgbClr val="FFFFFF"/>
                </a:solidFill>
                <a:latin typeface="Arial" panose="020B0604020202020204" pitchFamily="34" charset="0"/>
                <a:ea typeface="微软雅黑" panose="020B0503020204020204" charset="-122"/>
                <a:sym typeface="Arial" panose="020B0604020202020204" pitchFamily="34" charset="0"/>
              </a:rPr>
              <a:t>正确的择业心态</a:t>
            </a:r>
            <a:endParaRPr lang="zh-CN" altLang="en-US"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Tree>
    <p:custDataLst>
      <p:tags r:id="rId8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 name="任意多边形: 形状 89"/>
          <p:cNvSpPr/>
          <p:nvPr>
            <p:custDataLst>
              <p:tags r:id="rId1"/>
            </p:custDataLst>
          </p:nvPr>
        </p:nvSpPr>
        <p:spPr>
          <a:xfrm>
            <a:off x="1736806" y="1452674"/>
            <a:ext cx="9101599" cy="4499877"/>
          </a:xfrm>
          <a:custGeom>
            <a:avLst/>
            <a:gdLst>
              <a:gd name="connsiteX0" fmla="*/ 8838074 w 9101599"/>
              <a:gd name="connsiteY0" fmla="*/ 0 h 4499877"/>
              <a:gd name="connsiteX1" fmla="*/ 9101599 w 9101599"/>
              <a:gd name="connsiteY1" fmla="*/ 0 h 4499877"/>
              <a:gd name="connsiteX2" fmla="*/ 9101599 w 9101599"/>
              <a:gd name="connsiteY2" fmla="*/ 4499877 h 4499877"/>
              <a:gd name="connsiteX3" fmla="*/ 0 w 9101599"/>
              <a:gd name="connsiteY3" fmla="*/ 4499877 h 4499877"/>
              <a:gd name="connsiteX4" fmla="*/ 0 w 9101599"/>
              <a:gd name="connsiteY4" fmla="*/ 4281627 h 4499877"/>
              <a:gd name="connsiteX5" fmla="*/ 8838074 w 9101599"/>
              <a:gd name="connsiteY5" fmla="*/ 4281627 h 449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1599" h="4499877">
                <a:moveTo>
                  <a:pt x="8838074" y="0"/>
                </a:moveTo>
                <a:lnTo>
                  <a:pt x="9101599" y="0"/>
                </a:lnTo>
                <a:lnTo>
                  <a:pt x="9101599" y="4499877"/>
                </a:lnTo>
                <a:lnTo>
                  <a:pt x="0" y="4499877"/>
                </a:lnTo>
                <a:lnTo>
                  <a:pt x="0" y="4281627"/>
                </a:lnTo>
                <a:lnTo>
                  <a:pt x="8838074" y="4281627"/>
                </a:lnTo>
                <a:close/>
              </a:path>
            </a:pathLst>
          </a:custGeom>
          <a:solidFill>
            <a:srgbClr val="FAD2E2"/>
          </a:solidFill>
          <a:ln>
            <a:noFill/>
          </a:ln>
        </p:spPr>
        <p:style>
          <a:lnRef idx="2">
            <a:srgbClr val="DF67A2">
              <a:shade val="50000"/>
            </a:srgbClr>
          </a:lnRef>
          <a:fillRef idx="1">
            <a:srgbClr val="DF67A2"/>
          </a:fillRef>
          <a:effectRef idx="0">
            <a:srgbClr val="DF67A2"/>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91" name="矩形 90"/>
          <p:cNvSpPr/>
          <p:nvPr>
            <p:custDataLst>
              <p:tags r:id="rId2"/>
            </p:custDataLst>
          </p:nvPr>
        </p:nvSpPr>
        <p:spPr>
          <a:xfrm>
            <a:off x="1503761" y="1123698"/>
            <a:ext cx="9101599" cy="4610603"/>
          </a:xfrm>
          <a:prstGeom prst="rect">
            <a:avLst/>
          </a:prstGeom>
          <a:solidFill>
            <a:srgbClr val="FFFFFF"/>
          </a:solidFill>
          <a:ln w="50800">
            <a:solidFill>
              <a:srgbClr val="000000">
                <a:lumMod val="75000"/>
                <a:lumOff val="25000"/>
              </a:srgbClr>
            </a:solid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7" name="文本框 16"/>
          <p:cNvSpPr txBox="1"/>
          <p:nvPr>
            <p:custDataLst>
              <p:tags r:id="rId3"/>
            </p:custDataLst>
          </p:nvPr>
        </p:nvSpPr>
        <p:spPr>
          <a:xfrm>
            <a:off x="1962150" y="1476375"/>
            <a:ext cx="3718560"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pPr>
            <a:r>
              <a:rPr lang="zh-CN" altLang="en-US" sz="3600" b="1" spc="300" smtClean="0">
                <a:solidFill>
                  <a:srgbClr val="000000">
                    <a:lumMod val="75000"/>
                    <a:lumOff val="25000"/>
                  </a:srgbClr>
                </a:solidFill>
                <a:latin typeface="Arial" panose="020B0604020202020204" pitchFamily="34" charset="0"/>
                <a:ea typeface="微软雅黑" panose="020B0503020204020204" charset="-122"/>
              </a:rPr>
              <a:t>考公务员</a:t>
            </a:r>
            <a:endParaRPr lang="zh-CN" altLang="en-US" sz="3600" b="1" spc="300" smtClean="0">
              <a:solidFill>
                <a:srgbClr val="000000">
                  <a:lumMod val="75000"/>
                  <a:lumOff val="25000"/>
                </a:srgbClr>
              </a:solidFill>
              <a:latin typeface="Arial" panose="020B0604020202020204" pitchFamily="34" charset="0"/>
              <a:ea typeface="微软雅黑" panose="020B0503020204020204" charset="-122"/>
            </a:endParaRPr>
          </a:p>
        </p:txBody>
      </p:sp>
      <p:sp>
        <p:nvSpPr>
          <p:cNvPr id="13" name="矩形 12"/>
          <p:cNvSpPr/>
          <p:nvPr>
            <p:custDataLst>
              <p:tags r:id="rId4"/>
            </p:custDataLst>
          </p:nvPr>
        </p:nvSpPr>
        <p:spPr>
          <a:xfrm>
            <a:off x="2069465" y="1092200"/>
            <a:ext cx="511810" cy="61595"/>
          </a:xfrm>
          <a:prstGeom prst="rect">
            <a:avLst/>
          </a:prstGeom>
          <a:solidFill>
            <a:srgbClr val="FFFFFF"/>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4" name="矩形 13"/>
          <p:cNvSpPr/>
          <p:nvPr>
            <p:custDataLst>
              <p:tags r:id="rId5"/>
            </p:custDataLst>
          </p:nvPr>
        </p:nvSpPr>
        <p:spPr>
          <a:xfrm>
            <a:off x="2199005" y="1092835"/>
            <a:ext cx="60960" cy="61595"/>
          </a:xfrm>
          <a:prstGeom prst="rect">
            <a:avLst/>
          </a:prstGeom>
          <a:solidFill>
            <a:srgbClr val="000000">
              <a:lumMod val="75000"/>
              <a:lumOff val="2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矩形 14"/>
          <p:cNvSpPr/>
          <p:nvPr>
            <p:custDataLst>
              <p:tags r:id="rId6"/>
            </p:custDataLst>
          </p:nvPr>
        </p:nvSpPr>
        <p:spPr>
          <a:xfrm>
            <a:off x="2400300" y="1092835"/>
            <a:ext cx="60960" cy="61595"/>
          </a:xfrm>
          <a:prstGeom prst="rect">
            <a:avLst/>
          </a:prstGeom>
          <a:solidFill>
            <a:srgbClr val="000000">
              <a:lumMod val="75000"/>
              <a:lumOff val="2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8" name="椭圆 17"/>
          <p:cNvSpPr/>
          <p:nvPr>
            <p:custDataLst>
              <p:tags r:id="rId7"/>
            </p:custDataLst>
          </p:nvPr>
        </p:nvSpPr>
        <p:spPr>
          <a:xfrm>
            <a:off x="8395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19" name="椭圆 18"/>
          <p:cNvSpPr/>
          <p:nvPr>
            <p:custDataLst>
              <p:tags r:id="rId8"/>
            </p:custDataLst>
          </p:nvPr>
        </p:nvSpPr>
        <p:spPr>
          <a:xfrm>
            <a:off x="85483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0" name="椭圆 19"/>
          <p:cNvSpPr/>
          <p:nvPr>
            <p:custDataLst>
              <p:tags r:id="rId9"/>
            </p:custDataLst>
          </p:nvPr>
        </p:nvSpPr>
        <p:spPr>
          <a:xfrm>
            <a:off x="87007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1" name="椭圆 20"/>
          <p:cNvSpPr/>
          <p:nvPr>
            <p:custDataLst>
              <p:tags r:id="rId10"/>
            </p:custDataLst>
          </p:nvPr>
        </p:nvSpPr>
        <p:spPr>
          <a:xfrm>
            <a:off x="88531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2" name="椭圆 21"/>
          <p:cNvSpPr/>
          <p:nvPr>
            <p:custDataLst>
              <p:tags r:id="rId11"/>
            </p:custDataLst>
          </p:nvPr>
        </p:nvSpPr>
        <p:spPr>
          <a:xfrm>
            <a:off x="90055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3" name="椭圆 22"/>
          <p:cNvSpPr/>
          <p:nvPr>
            <p:custDataLst>
              <p:tags r:id="rId12"/>
            </p:custDataLst>
          </p:nvPr>
        </p:nvSpPr>
        <p:spPr>
          <a:xfrm>
            <a:off x="9157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4" name="椭圆 23"/>
          <p:cNvSpPr/>
          <p:nvPr>
            <p:custDataLst>
              <p:tags r:id="rId13"/>
            </p:custDataLst>
          </p:nvPr>
        </p:nvSpPr>
        <p:spPr>
          <a:xfrm>
            <a:off x="93103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5" name="椭圆 24"/>
          <p:cNvSpPr/>
          <p:nvPr>
            <p:custDataLst>
              <p:tags r:id="rId14"/>
            </p:custDataLst>
          </p:nvPr>
        </p:nvSpPr>
        <p:spPr>
          <a:xfrm>
            <a:off x="94627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6" name="椭圆 25"/>
          <p:cNvSpPr/>
          <p:nvPr>
            <p:custDataLst>
              <p:tags r:id="rId15"/>
            </p:custDataLst>
          </p:nvPr>
        </p:nvSpPr>
        <p:spPr>
          <a:xfrm>
            <a:off x="96151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7" name="椭圆 26"/>
          <p:cNvSpPr/>
          <p:nvPr>
            <p:custDataLst>
              <p:tags r:id="rId16"/>
            </p:custDataLst>
          </p:nvPr>
        </p:nvSpPr>
        <p:spPr>
          <a:xfrm>
            <a:off x="97675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8" name="椭圆 27"/>
          <p:cNvSpPr/>
          <p:nvPr>
            <p:custDataLst>
              <p:tags r:id="rId17"/>
            </p:custDataLst>
          </p:nvPr>
        </p:nvSpPr>
        <p:spPr>
          <a:xfrm>
            <a:off x="9919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0" name="椭圆 29"/>
          <p:cNvSpPr/>
          <p:nvPr>
            <p:custDataLst>
              <p:tags r:id="rId18"/>
            </p:custDataLst>
          </p:nvPr>
        </p:nvSpPr>
        <p:spPr>
          <a:xfrm>
            <a:off x="8395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1" name="椭圆 30"/>
          <p:cNvSpPr/>
          <p:nvPr>
            <p:custDataLst>
              <p:tags r:id="rId19"/>
            </p:custDataLst>
          </p:nvPr>
        </p:nvSpPr>
        <p:spPr>
          <a:xfrm>
            <a:off x="85483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2" name="椭圆 31"/>
          <p:cNvSpPr/>
          <p:nvPr>
            <p:custDataLst>
              <p:tags r:id="rId20"/>
            </p:custDataLst>
          </p:nvPr>
        </p:nvSpPr>
        <p:spPr>
          <a:xfrm>
            <a:off x="87007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3" name="椭圆 32"/>
          <p:cNvSpPr/>
          <p:nvPr>
            <p:custDataLst>
              <p:tags r:id="rId21"/>
            </p:custDataLst>
          </p:nvPr>
        </p:nvSpPr>
        <p:spPr>
          <a:xfrm>
            <a:off x="88531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4" name="椭圆 33"/>
          <p:cNvSpPr/>
          <p:nvPr>
            <p:custDataLst>
              <p:tags r:id="rId22"/>
            </p:custDataLst>
          </p:nvPr>
        </p:nvSpPr>
        <p:spPr>
          <a:xfrm>
            <a:off x="90055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5" name="椭圆 34"/>
          <p:cNvSpPr/>
          <p:nvPr>
            <p:custDataLst>
              <p:tags r:id="rId23"/>
            </p:custDataLst>
          </p:nvPr>
        </p:nvSpPr>
        <p:spPr>
          <a:xfrm>
            <a:off x="9157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6" name="椭圆 35"/>
          <p:cNvSpPr/>
          <p:nvPr>
            <p:custDataLst>
              <p:tags r:id="rId24"/>
            </p:custDataLst>
          </p:nvPr>
        </p:nvSpPr>
        <p:spPr>
          <a:xfrm>
            <a:off x="93103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7" name="椭圆 36"/>
          <p:cNvSpPr/>
          <p:nvPr>
            <p:custDataLst>
              <p:tags r:id="rId25"/>
            </p:custDataLst>
          </p:nvPr>
        </p:nvSpPr>
        <p:spPr>
          <a:xfrm>
            <a:off x="94627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8" name="椭圆 37"/>
          <p:cNvSpPr/>
          <p:nvPr>
            <p:custDataLst>
              <p:tags r:id="rId26"/>
            </p:custDataLst>
          </p:nvPr>
        </p:nvSpPr>
        <p:spPr>
          <a:xfrm>
            <a:off x="96151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9" name="椭圆 38"/>
          <p:cNvSpPr/>
          <p:nvPr>
            <p:custDataLst>
              <p:tags r:id="rId27"/>
            </p:custDataLst>
          </p:nvPr>
        </p:nvSpPr>
        <p:spPr>
          <a:xfrm>
            <a:off x="97675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0" name="椭圆 39"/>
          <p:cNvSpPr/>
          <p:nvPr>
            <p:custDataLst>
              <p:tags r:id="rId28"/>
            </p:custDataLst>
          </p:nvPr>
        </p:nvSpPr>
        <p:spPr>
          <a:xfrm>
            <a:off x="9919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2" name="椭圆 41"/>
          <p:cNvSpPr/>
          <p:nvPr>
            <p:custDataLst>
              <p:tags r:id="rId29"/>
            </p:custDataLst>
          </p:nvPr>
        </p:nvSpPr>
        <p:spPr>
          <a:xfrm>
            <a:off x="8395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3" name="椭圆 42"/>
          <p:cNvSpPr/>
          <p:nvPr>
            <p:custDataLst>
              <p:tags r:id="rId30"/>
            </p:custDataLst>
          </p:nvPr>
        </p:nvSpPr>
        <p:spPr>
          <a:xfrm>
            <a:off x="85483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4" name="椭圆 43"/>
          <p:cNvSpPr/>
          <p:nvPr>
            <p:custDataLst>
              <p:tags r:id="rId31"/>
            </p:custDataLst>
          </p:nvPr>
        </p:nvSpPr>
        <p:spPr>
          <a:xfrm>
            <a:off x="87007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5" name="椭圆 44"/>
          <p:cNvSpPr/>
          <p:nvPr>
            <p:custDataLst>
              <p:tags r:id="rId32"/>
            </p:custDataLst>
          </p:nvPr>
        </p:nvSpPr>
        <p:spPr>
          <a:xfrm>
            <a:off x="88531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6" name="椭圆 45"/>
          <p:cNvSpPr/>
          <p:nvPr>
            <p:custDataLst>
              <p:tags r:id="rId33"/>
            </p:custDataLst>
          </p:nvPr>
        </p:nvSpPr>
        <p:spPr>
          <a:xfrm>
            <a:off x="90055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7" name="椭圆 46"/>
          <p:cNvSpPr/>
          <p:nvPr>
            <p:custDataLst>
              <p:tags r:id="rId34"/>
            </p:custDataLst>
          </p:nvPr>
        </p:nvSpPr>
        <p:spPr>
          <a:xfrm>
            <a:off x="9157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8" name="椭圆 47"/>
          <p:cNvSpPr/>
          <p:nvPr>
            <p:custDataLst>
              <p:tags r:id="rId35"/>
            </p:custDataLst>
          </p:nvPr>
        </p:nvSpPr>
        <p:spPr>
          <a:xfrm>
            <a:off x="93103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9" name="椭圆 48"/>
          <p:cNvSpPr/>
          <p:nvPr>
            <p:custDataLst>
              <p:tags r:id="rId36"/>
            </p:custDataLst>
          </p:nvPr>
        </p:nvSpPr>
        <p:spPr>
          <a:xfrm>
            <a:off x="94627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0" name="椭圆 49"/>
          <p:cNvSpPr/>
          <p:nvPr>
            <p:custDataLst>
              <p:tags r:id="rId37"/>
            </p:custDataLst>
          </p:nvPr>
        </p:nvSpPr>
        <p:spPr>
          <a:xfrm>
            <a:off x="96151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1" name="椭圆 50"/>
          <p:cNvSpPr/>
          <p:nvPr>
            <p:custDataLst>
              <p:tags r:id="rId38"/>
            </p:custDataLst>
          </p:nvPr>
        </p:nvSpPr>
        <p:spPr>
          <a:xfrm>
            <a:off x="97675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2" name="椭圆 51"/>
          <p:cNvSpPr/>
          <p:nvPr>
            <p:custDataLst>
              <p:tags r:id="rId39"/>
            </p:custDataLst>
          </p:nvPr>
        </p:nvSpPr>
        <p:spPr>
          <a:xfrm>
            <a:off x="9919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4" name="椭圆 53"/>
          <p:cNvSpPr/>
          <p:nvPr>
            <p:custDataLst>
              <p:tags r:id="rId40"/>
            </p:custDataLst>
          </p:nvPr>
        </p:nvSpPr>
        <p:spPr>
          <a:xfrm>
            <a:off x="8395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5" name="椭圆 54"/>
          <p:cNvSpPr/>
          <p:nvPr>
            <p:custDataLst>
              <p:tags r:id="rId41"/>
            </p:custDataLst>
          </p:nvPr>
        </p:nvSpPr>
        <p:spPr>
          <a:xfrm>
            <a:off x="85483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6" name="椭圆 55"/>
          <p:cNvSpPr/>
          <p:nvPr>
            <p:custDataLst>
              <p:tags r:id="rId42"/>
            </p:custDataLst>
          </p:nvPr>
        </p:nvSpPr>
        <p:spPr>
          <a:xfrm>
            <a:off x="87007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7" name="椭圆 56"/>
          <p:cNvSpPr/>
          <p:nvPr>
            <p:custDataLst>
              <p:tags r:id="rId43"/>
            </p:custDataLst>
          </p:nvPr>
        </p:nvSpPr>
        <p:spPr>
          <a:xfrm>
            <a:off x="88531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8" name="椭圆 57"/>
          <p:cNvSpPr/>
          <p:nvPr>
            <p:custDataLst>
              <p:tags r:id="rId44"/>
            </p:custDataLst>
          </p:nvPr>
        </p:nvSpPr>
        <p:spPr>
          <a:xfrm>
            <a:off x="90055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9" name="椭圆 58"/>
          <p:cNvSpPr/>
          <p:nvPr>
            <p:custDataLst>
              <p:tags r:id="rId45"/>
            </p:custDataLst>
          </p:nvPr>
        </p:nvSpPr>
        <p:spPr>
          <a:xfrm>
            <a:off x="9157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0" name="椭圆 59"/>
          <p:cNvSpPr/>
          <p:nvPr>
            <p:custDataLst>
              <p:tags r:id="rId46"/>
            </p:custDataLst>
          </p:nvPr>
        </p:nvSpPr>
        <p:spPr>
          <a:xfrm>
            <a:off x="93103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1" name="椭圆 60"/>
          <p:cNvSpPr/>
          <p:nvPr>
            <p:custDataLst>
              <p:tags r:id="rId47"/>
            </p:custDataLst>
          </p:nvPr>
        </p:nvSpPr>
        <p:spPr>
          <a:xfrm>
            <a:off x="94627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2" name="椭圆 61"/>
          <p:cNvSpPr/>
          <p:nvPr>
            <p:custDataLst>
              <p:tags r:id="rId48"/>
            </p:custDataLst>
          </p:nvPr>
        </p:nvSpPr>
        <p:spPr>
          <a:xfrm>
            <a:off x="96151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3" name="椭圆 62"/>
          <p:cNvSpPr/>
          <p:nvPr>
            <p:custDataLst>
              <p:tags r:id="rId49"/>
            </p:custDataLst>
          </p:nvPr>
        </p:nvSpPr>
        <p:spPr>
          <a:xfrm>
            <a:off x="97675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4" name="椭圆 63"/>
          <p:cNvSpPr/>
          <p:nvPr>
            <p:custDataLst>
              <p:tags r:id="rId50"/>
            </p:custDataLst>
          </p:nvPr>
        </p:nvSpPr>
        <p:spPr>
          <a:xfrm>
            <a:off x="9919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6" name="椭圆 65"/>
          <p:cNvSpPr/>
          <p:nvPr>
            <p:custDataLst>
              <p:tags r:id="rId51"/>
            </p:custDataLst>
          </p:nvPr>
        </p:nvSpPr>
        <p:spPr>
          <a:xfrm>
            <a:off x="8395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7" name="椭圆 66"/>
          <p:cNvSpPr/>
          <p:nvPr>
            <p:custDataLst>
              <p:tags r:id="rId52"/>
            </p:custDataLst>
          </p:nvPr>
        </p:nvSpPr>
        <p:spPr>
          <a:xfrm>
            <a:off x="85483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8" name="椭圆 67"/>
          <p:cNvSpPr/>
          <p:nvPr>
            <p:custDataLst>
              <p:tags r:id="rId53"/>
            </p:custDataLst>
          </p:nvPr>
        </p:nvSpPr>
        <p:spPr>
          <a:xfrm>
            <a:off x="87007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9" name="椭圆 68"/>
          <p:cNvSpPr/>
          <p:nvPr>
            <p:custDataLst>
              <p:tags r:id="rId54"/>
            </p:custDataLst>
          </p:nvPr>
        </p:nvSpPr>
        <p:spPr>
          <a:xfrm>
            <a:off x="88531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0" name="椭圆 69"/>
          <p:cNvSpPr/>
          <p:nvPr>
            <p:custDataLst>
              <p:tags r:id="rId55"/>
            </p:custDataLst>
          </p:nvPr>
        </p:nvSpPr>
        <p:spPr>
          <a:xfrm>
            <a:off x="90055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1" name="椭圆 70"/>
          <p:cNvSpPr/>
          <p:nvPr>
            <p:custDataLst>
              <p:tags r:id="rId56"/>
            </p:custDataLst>
          </p:nvPr>
        </p:nvSpPr>
        <p:spPr>
          <a:xfrm>
            <a:off x="9157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2" name="椭圆 71"/>
          <p:cNvSpPr/>
          <p:nvPr>
            <p:custDataLst>
              <p:tags r:id="rId57"/>
            </p:custDataLst>
          </p:nvPr>
        </p:nvSpPr>
        <p:spPr>
          <a:xfrm>
            <a:off x="93103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3" name="椭圆 72"/>
          <p:cNvSpPr/>
          <p:nvPr>
            <p:custDataLst>
              <p:tags r:id="rId58"/>
            </p:custDataLst>
          </p:nvPr>
        </p:nvSpPr>
        <p:spPr>
          <a:xfrm>
            <a:off x="94627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4" name="椭圆 73"/>
          <p:cNvSpPr/>
          <p:nvPr>
            <p:custDataLst>
              <p:tags r:id="rId59"/>
            </p:custDataLst>
          </p:nvPr>
        </p:nvSpPr>
        <p:spPr>
          <a:xfrm>
            <a:off x="96151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5" name="椭圆 74"/>
          <p:cNvSpPr/>
          <p:nvPr>
            <p:custDataLst>
              <p:tags r:id="rId60"/>
            </p:custDataLst>
          </p:nvPr>
        </p:nvSpPr>
        <p:spPr>
          <a:xfrm>
            <a:off x="97675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6" name="椭圆 75"/>
          <p:cNvSpPr/>
          <p:nvPr>
            <p:custDataLst>
              <p:tags r:id="rId61"/>
            </p:custDataLst>
          </p:nvPr>
        </p:nvSpPr>
        <p:spPr>
          <a:xfrm>
            <a:off x="9919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8" name="椭圆 77"/>
          <p:cNvSpPr/>
          <p:nvPr>
            <p:custDataLst>
              <p:tags r:id="rId62"/>
            </p:custDataLst>
          </p:nvPr>
        </p:nvSpPr>
        <p:spPr>
          <a:xfrm>
            <a:off x="8395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9" name="椭圆 78"/>
          <p:cNvSpPr/>
          <p:nvPr>
            <p:custDataLst>
              <p:tags r:id="rId63"/>
            </p:custDataLst>
          </p:nvPr>
        </p:nvSpPr>
        <p:spPr>
          <a:xfrm>
            <a:off x="85483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0" name="椭圆 79"/>
          <p:cNvSpPr/>
          <p:nvPr>
            <p:custDataLst>
              <p:tags r:id="rId64"/>
            </p:custDataLst>
          </p:nvPr>
        </p:nvSpPr>
        <p:spPr>
          <a:xfrm>
            <a:off x="87007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1" name="椭圆 80"/>
          <p:cNvSpPr/>
          <p:nvPr>
            <p:custDataLst>
              <p:tags r:id="rId65"/>
            </p:custDataLst>
          </p:nvPr>
        </p:nvSpPr>
        <p:spPr>
          <a:xfrm>
            <a:off x="88531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2" name="椭圆 81"/>
          <p:cNvSpPr/>
          <p:nvPr>
            <p:custDataLst>
              <p:tags r:id="rId66"/>
            </p:custDataLst>
          </p:nvPr>
        </p:nvSpPr>
        <p:spPr>
          <a:xfrm>
            <a:off x="90055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3" name="椭圆 82"/>
          <p:cNvSpPr/>
          <p:nvPr>
            <p:custDataLst>
              <p:tags r:id="rId67"/>
            </p:custDataLst>
          </p:nvPr>
        </p:nvSpPr>
        <p:spPr>
          <a:xfrm>
            <a:off x="9157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4" name="椭圆 83"/>
          <p:cNvSpPr/>
          <p:nvPr>
            <p:custDataLst>
              <p:tags r:id="rId68"/>
            </p:custDataLst>
          </p:nvPr>
        </p:nvSpPr>
        <p:spPr>
          <a:xfrm>
            <a:off x="93103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5" name="椭圆 84"/>
          <p:cNvSpPr/>
          <p:nvPr>
            <p:custDataLst>
              <p:tags r:id="rId69"/>
            </p:custDataLst>
          </p:nvPr>
        </p:nvSpPr>
        <p:spPr>
          <a:xfrm>
            <a:off x="94627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6" name="椭圆 85"/>
          <p:cNvSpPr/>
          <p:nvPr>
            <p:custDataLst>
              <p:tags r:id="rId70"/>
            </p:custDataLst>
          </p:nvPr>
        </p:nvSpPr>
        <p:spPr>
          <a:xfrm>
            <a:off x="96151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7" name="椭圆 86"/>
          <p:cNvSpPr/>
          <p:nvPr>
            <p:custDataLst>
              <p:tags r:id="rId71"/>
            </p:custDataLst>
          </p:nvPr>
        </p:nvSpPr>
        <p:spPr>
          <a:xfrm>
            <a:off x="97675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8" name="椭圆 87"/>
          <p:cNvSpPr/>
          <p:nvPr>
            <p:custDataLst>
              <p:tags r:id="rId72"/>
            </p:custDataLst>
          </p:nvPr>
        </p:nvSpPr>
        <p:spPr>
          <a:xfrm>
            <a:off x="9919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10" name="任意多边形: 形状 9"/>
          <p:cNvSpPr/>
          <p:nvPr>
            <p:custDataLst>
              <p:tags r:id="rId73"/>
            </p:custDataLst>
          </p:nvPr>
        </p:nvSpPr>
        <p:spPr>
          <a:xfrm>
            <a:off x="10675687" y="37570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4" name="任意多边形: 形状 21"/>
          <p:cNvSpPr/>
          <p:nvPr>
            <p:custDataLst>
              <p:tags r:id="rId74"/>
            </p:custDataLst>
          </p:nvPr>
        </p:nvSpPr>
        <p:spPr>
          <a:xfrm>
            <a:off x="11365230" y="6069330"/>
            <a:ext cx="618490" cy="57213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5" name="任意多边形: 形状 21"/>
          <p:cNvSpPr/>
          <p:nvPr>
            <p:custDataLst>
              <p:tags r:id="rId75"/>
            </p:custDataLst>
          </p:nvPr>
        </p:nvSpPr>
        <p:spPr>
          <a:xfrm rot="17160000">
            <a:off x="337185" y="255905"/>
            <a:ext cx="558165" cy="51625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6" name="任意多边形: 形状 9"/>
          <p:cNvSpPr/>
          <p:nvPr>
            <p:custDataLst>
              <p:tags r:id="rId76"/>
            </p:custDataLst>
          </p:nvPr>
        </p:nvSpPr>
        <p:spPr>
          <a:xfrm>
            <a:off x="616652" y="79099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7" name="任意多边形: 形状 9"/>
          <p:cNvSpPr/>
          <p:nvPr>
            <p:custDataLst>
              <p:tags r:id="rId77"/>
            </p:custDataLst>
          </p:nvPr>
        </p:nvSpPr>
        <p:spPr>
          <a:xfrm rot="8880000">
            <a:off x="5933507" y="1510445"/>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8" name="任意多边形: 形状 21"/>
          <p:cNvSpPr/>
          <p:nvPr>
            <p:custDataLst>
              <p:tags r:id="rId78"/>
            </p:custDataLst>
          </p:nvPr>
        </p:nvSpPr>
        <p:spPr>
          <a:xfrm rot="16200000">
            <a:off x="11422091" y="138141"/>
            <a:ext cx="929005" cy="632404"/>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1463" h="996">
                <a:moveTo>
                  <a:pt x="1463" y="0"/>
                </a:moveTo>
                <a:lnTo>
                  <a:pt x="1463" y="996"/>
                </a:lnTo>
                <a:lnTo>
                  <a:pt x="390" y="996"/>
                </a:lnTo>
                <a:lnTo>
                  <a:pt x="0" y="7"/>
                </a:lnTo>
                <a:lnTo>
                  <a:pt x="1463" y="0"/>
                </a:lnTo>
                <a:close/>
              </a:path>
            </a:pathLst>
          </a:custGeom>
          <a:solidFill>
            <a:srgbClr val="DF67A2"/>
          </a:solidFill>
          <a:ln w="5521" cap="flat">
            <a:noFill/>
            <a:prstDash val="solid"/>
            <a:miter/>
          </a:ln>
        </p:spPr>
        <p:txBody>
          <a:bodyPr wrap="square" rtlCol="0" anchor="ctr">
            <a:noAutofit/>
          </a:bodyPr>
          <a:p>
            <a:endParaRPr lang="zh-CN" altLang="en-US"/>
          </a:p>
        </p:txBody>
      </p:sp>
      <p:sp>
        <p:nvSpPr>
          <p:cNvPr id="9" name="任意多边形: 形状 21"/>
          <p:cNvSpPr/>
          <p:nvPr>
            <p:custDataLst>
              <p:tags r:id="rId79"/>
            </p:custDataLst>
          </p:nvPr>
        </p:nvSpPr>
        <p:spPr>
          <a:xfrm>
            <a:off x="11486837" y="1415009"/>
            <a:ext cx="373773" cy="346086"/>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11" name="任意多边形: 形状 9"/>
          <p:cNvSpPr/>
          <p:nvPr>
            <p:custDataLst>
              <p:tags r:id="rId80"/>
            </p:custDataLst>
          </p:nvPr>
        </p:nvSpPr>
        <p:spPr>
          <a:xfrm rot="8880000">
            <a:off x="10862231" y="6270030"/>
            <a:ext cx="583548" cy="697665"/>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919" h="1099">
                <a:moveTo>
                  <a:pt x="291" y="0"/>
                </a:moveTo>
                <a:lnTo>
                  <a:pt x="919" y="392"/>
                </a:lnTo>
                <a:lnTo>
                  <a:pt x="434" y="1099"/>
                </a:lnTo>
                <a:lnTo>
                  <a:pt x="0" y="2"/>
                </a:lnTo>
                <a:lnTo>
                  <a:pt x="291" y="0"/>
                </a:lnTo>
                <a:close/>
              </a:path>
            </a:pathLst>
          </a:custGeom>
          <a:solidFill>
            <a:srgbClr val="F8B6D1"/>
          </a:solidFill>
          <a:ln w="6380" cap="flat">
            <a:noFill/>
            <a:prstDash val="solid"/>
            <a:miter/>
          </a:ln>
        </p:spPr>
        <p:txBody>
          <a:bodyPr wrap="square" rtlCol="0" anchor="ctr">
            <a:noAutofit/>
          </a:bodyPr>
          <a:p>
            <a:endParaRPr lang="zh-CN" altLang="en-US"/>
          </a:p>
        </p:txBody>
      </p:sp>
      <p:sp>
        <p:nvSpPr>
          <p:cNvPr id="16" name="任意多边形: 形状 13"/>
          <p:cNvSpPr/>
          <p:nvPr>
            <p:custDataLst>
              <p:tags r:id="rId81"/>
            </p:custDataLst>
          </p:nvPr>
        </p:nvSpPr>
        <p:spPr>
          <a:xfrm rot="3180000">
            <a:off x="400050" y="5882005"/>
            <a:ext cx="1502410" cy="1894840"/>
          </a:xfrm>
          <a:custGeom>
            <a:avLst/>
            <a:gdLst>
              <a:gd name="connsiteX0" fmla="*/ 583457 w 583456"/>
              <a:gd name="connsiteY0" fmla="*/ 0 h 735210"/>
              <a:gd name="connsiteX1" fmla="*/ 464271 w 583456"/>
              <a:gd name="connsiteY1" fmla="*/ 22174 h 735210"/>
              <a:gd name="connsiteX2" fmla="*/ 448333 w 583456"/>
              <a:gd name="connsiteY2" fmla="*/ 29104 h 735210"/>
              <a:gd name="connsiteX3" fmla="*/ 443483 w 583456"/>
              <a:gd name="connsiteY3" fmla="*/ 47813 h 735210"/>
              <a:gd name="connsiteX4" fmla="*/ 440018 w 583456"/>
              <a:gd name="connsiteY4" fmla="*/ 178779 h 735210"/>
              <a:gd name="connsiteX5" fmla="*/ 437939 w 583456"/>
              <a:gd name="connsiteY5" fmla="*/ 190559 h 735210"/>
              <a:gd name="connsiteX6" fmla="*/ 417151 w 583456"/>
              <a:gd name="connsiteY6" fmla="*/ 201646 h 735210"/>
              <a:gd name="connsiteX7" fmla="*/ 294500 w 583456"/>
              <a:gd name="connsiteY7" fmla="*/ 225899 h 735210"/>
              <a:gd name="connsiteX8" fmla="*/ 284106 w 583456"/>
              <a:gd name="connsiteY8" fmla="*/ 230057 h 735210"/>
              <a:gd name="connsiteX9" fmla="*/ 279948 w 583456"/>
              <a:gd name="connsiteY9" fmla="*/ 246687 h 735210"/>
              <a:gd name="connsiteX10" fmla="*/ 283413 w 583456"/>
              <a:gd name="connsiteY10" fmla="*/ 359637 h 735210"/>
              <a:gd name="connsiteX11" fmla="*/ 280641 w 583456"/>
              <a:gd name="connsiteY11" fmla="*/ 373495 h 735210"/>
              <a:gd name="connsiteX12" fmla="*/ 266783 w 583456"/>
              <a:gd name="connsiteY12" fmla="*/ 379732 h 735210"/>
              <a:gd name="connsiteX13" fmla="*/ 156605 w 583456"/>
              <a:gd name="connsiteY13" fmla="*/ 385968 h 735210"/>
              <a:gd name="connsiteX14" fmla="*/ 135124 w 583456"/>
              <a:gd name="connsiteY14" fmla="*/ 395670 h 735210"/>
              <a:gd name="connsiteX15" fmla="*/ 126115 w 583456"/>
              <a:gd name="connsiteY15" fmla="*/ 415072 h 735210"/>
              <a:gd name="connsiteX16" fmla="*/ 122651 w 583456"/>
              <a:gd name="connsiteY16" fmla="*/ 552274 h 735210"/>
              <a:gd name="connsiteX17" fmla="*/ 120572 w 583456"/>
              <a:gd name="connsiteY17" fmla="*/ 566826 h 735210"/>
              <a:gd name="connsiteX18" fmla="*/ 110871 w 583456"/>
              <a:gd name="connsiteY18" fmla="*/ 569598 h 735210"/>
              <a:gd name="connsiteX19" fmla="*/ 26332 w 583456"/>
              <a:gd name="connsiteY19" fmla="*/ 572370 h 735210"/>
              <a:gd name="connsiteX20" fmla="*/ 5544 w 583456"/>
              <a:gd name="connsiteY20" fmla="*/ 578606 h 735210"/>
              <a:gd name="connsiteX21" fmla="*/ 0 w 583456"/>
              <a:gd name="connsiteY21" fmla="*/ 601473 h 735210"/>
              <a:gd name="connsiteX22" fmla="*/ 27718 w 583456"/>
              <a:gd name="connsiteY22" fmla="*/ 735211 h 73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3456" h="735210">
                <a:moveTo>
                  <a:pt x="583457" y="0"/>
                </a:moveTo>
                <a:cubicBezTo>
                  <a:pt x="543266" y="6236"/>
                  <a:pt x="503769" y="13859"/>
                  <a:pt x="464271" y="22174"/>
                </a:cubicBezTo>
                <a:cubicBezTo>
                  <a:pt x="458727" y="23560"/>
                  <a:pt x="452491" y="24946"/>
                  <a:pt x="448333" y="29104"/>
                </a:cubicBezTo>
                <a:cubicBezTo>
                  <a:pt x="444176" y="33954"/>
                  <a:pt x="443483" y="41576"/>
                  <a:pt x="443483" y="47813"/>
                </a:cubicBezTo>
                <a:cubicBezTo>
                  <a:pt x="442097" y="91468"/>
                  <a:pt x="440711" y="135124"/>
                  <a:pt x="440018" y="178779"/>
                </a:cubicBezTo>
                <a:cubicBezTo>
                  <a:pt x="440018" y="182937"/>
                  <a:pt x="440018" y="187094"/>
                  <a:pt x="437939" y="190559"/>
                </a:cubicBezTo>
                <a:cubicBezTo>
                  <a:pt x="434474" y="197488"/>
                  <a:pt x="425466" y="200260"/>
                  <a:pt x="417151" y="201646"/>
                </a:cubicBezTo>
                <a:cubicBezTo>
                  <a:pt x="376267" y="209961"/>
                  <a:pt x="335384" y="218276"/>
                  <a:pt x="294500" y="225899"/>
                </a:cubicBezTo>
                <a:cubicBezTo>
                  <a:pt x="291035" y="226592"/>
                  <a:pt x="286878" y="227285"/>
                  <a:pt x="284106" y="230057"/>
                </a:cubicBezTo>
                <a:cubicBezTo>
                  <a:pt x="279948" y="234214"/>
                  <a:pt x="279948" y="240451"/>
                  <a:pt x="279948" y="246687"/>
                </a:cubicBezTo>
                <a:cubicBezTo>
                  <a:pt x="281334" y="284106"/>
                  <a:pt x="282027" y="322218"/>
                  <a:pt x="283413" y="359637"/>
                </a:cubicBezTo>
                <a:cubicBezTo>
                  <a:pt x="283413" y="364487"/>
                  <a:pt x="283413" y="370031"/>
                  <a:pt x="280641" y="373495"/>
                </a:cubicBezTo>
                <a:cubicBezTo>
                  <a:pt x="277177" y="377653"/>
                  <a:pt x="272326" y="379039"/>
                  <a:pt x="266783" y="379732"/>
                </a:cubicBezTo>
                <a:cubicBezTo>
                  <a:pt x="230057" y="384582"/>
                  <a:pt x="192638" y="379039"/>
                  <a:pt x="156605" y="385968"/>
                </a:cubicBezTo>
                <a:cubicBezTo>
                  <a:pt x="148982" y="387354"/>
                  <a:pt x="140667" y="390126"/>
                  <a:pt x="135124" y="395670"/>
                </a:cubicBezTo>
                <a:cubicBezTo>
                  <a:pt x="130273" y="400520"/>
                  <a:pt x="128194" y="408143"/>
                  <a:pt x="126115" y="415072"/>
                </a:cubicBezTo>
                <a:cubicBezTo>
                  <a:pt x="115028" y="459420"/>
                  <a:pt x="113642" y="507233"/>
                  <a:pt x="122651" y="552274"/>
                </a:cubicBezTo>
                <a:cubicBezTo>
                  <a:pt x="123344" y="557125"/>
                  <a:pt x="124729" y="563361"/>
                  <a:pt x="120572" y="566826"/>
                </a:cubicBezTo>
                <a:cubicBezTo>
                  <a:pt x="117800" y="568905"/>
                  <a:pt x="114335" y="569598"/>
                  <a:pt x="110871" y="569598"/>
                </a:cubicBezTo>
                <a:cubicBezTo>
                  <a:pt x="82460" y="570291"/>
                  <a:pt x="54742" y="571677"/>
                  <a:pt x="26332" y="572370"/>
                </a:cubicBezTo>
                <a:cubicBezTo>
                  <a:pt x="18709" y="572370"/>
                  <a:pt x="10394" y="573063"/>
                  <a:pt x="5544" y="578606"/>
                </a:cubicBezTo>
                <a:cubicBezTo>
                  <a:pt x="0" y="584843"/>
                  <a:pt x="0" y="593851"/>
                  <a:pt x="0" y="601473"/>
                </a:cubicBezTo>
                <a:cubicBezTo>
                  <a:pt x="2079" y="647207"/>
                  <a:pt x="11087" y="692941"/>
                  <a:pt x="27718" y="735211"/>
                </a:cubicBezTo>
              </a:path>
            </a:pathLst>
          </a:custGeom>
          <a:solidFill>
            <a:srgbClr val="F8B6D1"/>
          </a:solidFill>
          <a:ln w="6926" cap="flat">
            <a:noFill/>
            <a:prstDash val="solid"/>
            <a:miter/>
          </a:ln>
        </p:spPr>
        <p:txBody>
          <a:bodyPr rtlCol="0" anchor="ctr"/>
          <a:p>
            <a:endParaRPr lang="zh-CN" altLang="en-US"/>
          </a:p>
        </p:txBody>
      </p:sp>
      <p:sp>
        <p:nvSpPr>
          <p:cNvPr id="12" name="文本框 11"/>
          <p:cNvSpPr txBox="1"/>
          <p:nvPr>
            <p:custDataLst>
              <p:tags r:id="rId82"/>
            </p:custDataLst>
          </p:nvPr>
        </p:nvSpPr>
        <p:spPr>
          <a:xfrm>
            <a:off x="1962150" y="2254250"/>
            <a:ext cx="8185150" cy="3244215"/>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360680" lvl="0" indent="-360680" algn="just" fontAlgn="ctr">
              <a:lnSpc>
                <a:spcPct val="130000"/>
              </a:lnSpc>
              <a:spcBef>
                <a:spcPts val="1000"/>
              </a:spcBef>
              <a:spcAft>
                <a:spcPts val="0"/>
              </a:spcAft>
              <a:buSzPct val="100000"/>
              <a:buFont typeface="WPS-Bullets" pitchFamily="2" charset="0"/>
              <a:buChar char=""/>
            </a:pPr>
            <a:r>
              <a:rPr lang="zh-CN" altLang="en-US" sz="1800" b="1">
                <a:solidFill>
                  <a:srgbClr val="000000">
                    <a:lumMod val="75000"/>
                    <a:lumOff val="25000"/>
                  </a:srgbClr>
                </a:solidFill>
                <a:latin typeface="Arial" panose="020B0604020202020204" pitchFamily="34" charset="0"/>
                <a:ea typeface="微软雅黑" panose="020B0503020204020204" charset="-122"/>
              </a:rPr>
              <a:t>公务员考试是公务员主管部门组织的担任主任科员以下及其他相当职务层次的非领导职务公务员的录用考试。公共科目笔试是根据公务员应当具备的基本能力设计并针对职位进行的考试。按照职位性质，报考职位分两大类，报考者只能选择一个类别中的一个部门或单位进行报考。以中央党群机关、中央国家行政机关及部分中央垂直管理机构中的省级机关和直属机构，部分依照公务员制度管理的国务院直属事业单位为第一类。以中央垂直管理机构地（市）级以下所有机关及部分中央垂直管理机构中的省级机关和直属机构，部分依照公务员制度管理的国务院直属事业单位为第二类。</a:t>
            </a:r>
            <a:endParaRPr lang="zh-CN" altLang="en-US" sz="1800" b="1">
              <a:solidFill>
                <a:srgbClr val="000000">
                  <a:lumMod val="75000"/>
                  <a:lumOff val="25000"/>
                </a:srgbClr>
              </a:solidFill>
              <a:latin typeface="Arial" panose="020B0604020202020204" pitchFamily="34" charset="0"/>
              <a:ea typeface="微软雅黑" panose="020B0503020204020204" charset="-122"/>
            </a:endParaRPr>
          </a:p>
        </p:txBody>
      </p:sp>
    </p:spTree>
    <p:custDataLst>
      <p:tags r:id="rId83"/>
    </p:custDataLst>
  </p:cSld>
  <p:clrMapOvr>
    <a:masterClrMapping/>
  </p:clrMapOvr>
  <p:transition spd="slow" advClick="0" advTm="1000">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 name="任意多边形: 形状 89"/>
          <p:cNvSpPr/>
          <p:nvPr>
            <p:custDataLst>
              <p:tags r:id="rId1"/>
            </p:custDataLst>
          </p:nvPr>
        </p:nvSpPr>
        <p:spPr>
          <a:xfrm>
            <a:off x="1736806" y="1452674"/>
            <a:ext cx="9101599" cy="4499877"/>
          </a:xfrm>
          <a:custGeom>
            <a:avLst/>
            <a:gdLst>
              <a:gd name="connsiteX0" fmla="*/ 8838074 w 9101599"/>
              <a:gd name="connsiteY0" fmla="*/ 0 h 4499877"/>
              <a:gd name="connsiteX1" fmla="*/ 9101599 w 9101599"/>
              <a:gd name="connsiteY1" fmla="*/ 0 h 4499877"/>
              <a:gd name="connsiteX2" fmla="*/ 9101599 w 9101599"/>
              <a:gd name="connsiteY2" fmla="*/ 4499877 h 4499877"/>
              <a:gd name="connsiteX3" fmla="*/ 0 w 9101599"/>
              <a:gd name="connsiteY3" fmla="*/ 4499877 h 4499877"/>
              <a:gd name="connsiteX4" fmla="*/ 0 w 9101599"/>
              <a:gd name="connsiteY4" fmla="*/ 4281627 h 4499877"/>
              <a:gd name="connsiteX5" fmla="*/ 8838074 w 9101599"/>
              <a:gd name="connsiteY5" fmla="*/ 4281627 h 449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1599" h="4499877">
                <a:moveTo>
                  <a:pt x="8838074" y="0"/>
                </a:moveTo>
                <a:lnTo>
                  <a:pt x="9101599" y="0"/>
                </a:lnTo>
                <a:lnTo>
                  <a:pt x="9101599" y="4499877"/>
                </a:lnTo>
                <a:lnTo>
                  <a:pt x="0" y="4499877"/>
                </a:lnTo>
                <a:lnTo>
                  <a:pt x="0" y="4281627"/>
                </a:lnTo>
                <a:lnTo>
                  <a:pt x="8838074" y="4281627"/>
                </a:lnTo>
                <a:close/>
              </a:path>
            </a:pathLst>
          </a:custGeom>
          <a:solidFill>
            <a:srgbClr val="FAD2E2"/>
          </a:solidFill>
          <a:ln>
            <a:noFill/>
          </a:ln>
        </p:spPr>
        <p:style>
          <a:lnRef idx="2">
            <a:srgbClr val="DF67A2">
              <a:shade val="50000"/>
            </a:srgbClr>
          </a:lnRef>
          <a:fillRef idx="1">
            <a:srgbClr val="DF67A2"/>
          </a:fillRef>
          <a:effectRef idx="0">
            <a:srgbClr val="DF67A2"/>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91" name="矩形 90"/>
          <p:cNvSpPr/>
          <p:nvPr>
            <p:custDataLst>
              <p:tags r:id="rId2"/>
            </p:custDataLst>
          </p:nvPr>
        </p:nvSpPr>
        <p:spPr>
          <a:xfrm>
            <a:off x="1503761" y="1123698"/>
            <a:ext cx="9101599" cy="4610603"/>
          </a:xfrm>
          <a:prstGeom prst="rect">
            <a:avLst/>
          </a:prstGeom>
          <a:solidFill>
            <a:srgbClr val="FFFFFF"/>
          </a:solidFill>
          <a:ln w="50800">
            <a:solidFill>
              <a:srgbClr val="000000">
                <a:lumMod val="75000"/>
                <a:lumOff val="25000"/>
              </a:srgbClr>
            </a:solid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2" name="文本框 11"/>
          <p:cNvSpPr txBox="1"/>
          <p:nvPr>
            <p:custDataLst>
              <p:tags r:id="rId3"/>
            </p:custDataLst>
          </p:nvPr>
        </p:nvSpPr>
        <p:spPr>
          <a:xfrm>
            <a:off x="1962294" y="2731166"/>
            <a:ext cx="8185215" cy="2258365"/>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360680" lvl="0" indent="-360680" algn="just" fontAlgn="ctr">
              <a:lnSpc>
                <a:spcPct val="150000"/>
              </a:lnSpc>
              <a:spcBef>
                <a:spcPts val="1000"/>
              </a:spcBef>
              <a:spcAft>
                <a:spcPts val="0"/>
              </a:spcAft>
              <a:buSzPct val="100000"/>
              <a:buFont typeface="WPS-Bullets" pitchFamily="2" charset="0"/>
              <a:buChar char=""/>
            </a:pPr>
            <a:r>
              <a:rPr lang="zh-CN" altLang="en-US" sz="1800" b="1">
                <a:solidFill>
                  <a:srgbClr val="000000">
                    <a:lumMod val="75000"/>
                    <a:lumOff val="25000"/>
                  </a:srgbClr>
                </a:solidFill>
                <a:latin typeface="Arial" panose="020B0604020202020204" pitchFamily="34" charset="0"/>
                <a:ea typeface="微软雅黑" panose="020B0503020204020204" charset="-122"/>
              </a:rPr>
              <a:t>事业单位，是指国家以社会公益为目的的，由国家机关举办或者其他组织利用国有资产举办的，从事教育、科技、文化、卫生等活动的社会服务组织。事业单位包括的职业众多，有教师、医生、技术员等受到社会尊重的职业，因为收入稳定、福利好、工作相对轻松、有保障等因素成为越来越多的毕业生的就业选择。</a:t>
            </a:r>
            <a:endParaRPr lang="zh-CN" altLang="en-US" sz="1800" b="1">
              <a:solidFill>
                <a:srgbClr val="000000">
                  <a:lumMod val="75000"/>
                  <a:lumOff val="25000"/>
                </a:srgbClr>
              </a:solidFill>
              <a:latin typeface="Arial" panose="020B0604020202020204" pitchFamily="34" charset="0"/>
              <a:ea typeface="微软雅黑" panose="020B0503020204020204" charset="-122"/>
            </a:endParaRPr>
          </a:p>
        </p:txBody>
      </p:sp>
      <p:sp>
        <p:nvSpPr>
          <p:cNvPr id="17" name="文本框 16"/>
          <p:cNvSpPr txBox="1"/>
          <p:nvPr>
            <p:custDataLst>
              <p:tags r:id="rId4"/>
            </p:custDataLst>
          </p:nvPr>
        </p:nvSpPr>
        <p:spPr>
          <a:xfrm>
            <a:off x="1962150" y="1760855"/>
            <a:ext cx="3718560"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pPr>
            <a:r>
              <a:rPr lang="zh-CN" altLang="en-US" sz="3600" b="1" spc="300" smtClean="0">
                <a:solidFill>
                  <a:srgbClr val="000000">
                    <a:lumMod val="75000"/>
                    <a:lumOff val="25000"/>
                  </a:srgbClr>
                </a:solidFill>
                <a:latin typeface="Arial" panose="020B0604020202020204" pitchFamily="34" charset="0"/>
                <a:ea typeface="微软雅黑" panose="020B0503020204020204" charset="-122"/>
              </a:rPr>
              <a:t>事业单位录用</a:t>
            </a:r>
            <a:endParaRPr lang="zh-CN" altLang="en-US" sz="3600" b="1" spc="300" smtClean="0">
              <a:solidFill>
                <a:srgbClr val="000000">
                  <a:lumMod val="75000"/>
                  <a:lumOff val="25000"/>
                </a:srgbClr>
              </a:solidFill>
              <a:latin typeface="Arial" panose="020B0604020202020204" pitchFamily="34" charset="0"/>
              <a:ea typeface="微软雅黑" panose="020B0503020204020204" charset="-122"/>
            </a:endParaRPr>
          </a:p>
        </p:txBody>
      </p:sp>
      <p:sp>
        <p:nvSpPr>
          <p:cNvPr id="13" name="矩形 12"/>
          <p:cNvSpPr/>
          <p:nvPr>
            <p:custDataLst>
              <p:tags r:id="rId5"/>
            </p:custDataLst>
          </p:nvPr>
        </p:nvSpPr>
        <p:spPr>
          <a:xfrm>
            <a:off x="2069465" y="1092200"/>
            <a:ext cx="511810" cy="61595"/>
          </a:xfrm>
          <a:prstGeom prst="rect">
            <a:avLst/>
          </a:prstGeom>
          <a:solidFill>
            <a:srgbClr val="FFFFFF"/>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4" name="矩形 13"/>
          <p:cNvSpPr/>
          <p:nvPr>
            <p:custDataLst>
              <p:tags r:id="rId6"/>
            </p:custDataLst>
          </p:nvPr>
        </p:nvSpPr>
        <p:spPr>
          <a:xfrm>
            <a:off x="2199005" y="1092835"/>
            <a:ext cx="60960" cy="61595"/>
          </a:xfrm>
          <a:prstGeom prst="rect">
            <a:avLst/>
          </a:prstGeom>
          <a:solidFill>
            <a:srgbClr val="000000">
              <a:lumMod val="75000"/>
              <a:lumOff val="2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矩形 14"/>
          <p:cNvSpPr/>
          <p:nvPr>
            <p:custDataLst>
              <p:tags r:id="rId7"/>
            </p:custDataLst>
          </p:nvPr>
        </p:nvSpPr>
        <p:spPr>
          <a:xfrm>
            <a:off x="2400300" y="1092835"/>
            <a:ext cx="60960" cy="61595"/>
          </a:xfrm>
          <a:prstGeom prst="rect">
            <a:avLst/>
          </a:prstGeom>
          <a:solidFill>
            <a:srgbClr val="000000">
              <a:lumMod val="75000"/>
              <a:lumOff val="2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8" name="椭圆 17"/>
          <p:cNvSpPr/>
          <p:nvPr>
            <p:custDataLst>
              <p:tags r:id="rId8"/>
            </p:custDataLst>
          </p:nvPr>
        </p:nvSpPr>
        <p:spPr>
          <a:xfrm>
            <a:off x="8395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19" name="椭圆 18"/>
          <p:cNvSpPr/>
          <p:nvPr>
            <p:custDataLst>
              <p:tags r:id="rId9"/>
            </p:custDataLst>
          </p:nvPr>
        </p:nvSpPr>
        <p:spPr>
          <a:xfrm>
            <a:off x="85483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0" name="椭圆 19"/>
          <p:cNvSpPr/>
          <p:nvPr>
            <p:custDataLst>
              <p:tags r:id="rId10"/>
            </p:custDataLst>
          </p:nvPr>
        </p:nvSpPr>
        <p:spPr>
          <a:xfrm>
            <a:off x="87007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1" name="椭圆 20"/>
          <p:cNvSpPr/>
          <p:nvPr>
            <p:custDataLst>
              <p:tags r:id="rId11"/>
            </p:custDataLst>
          </p:nvPr>
        </p:nvSpPr>
        <p:spPr>
          <a:xfrm>
            <a:off x="88531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2" name="椭圆 21"/>
          <p:cNvSpPr/>
          <p:nvPr>
            <p:custDataLst>
              <p:tags r:id="rId12"/>
            </p:custDataLst>
          </p:nvPr>
        </p:nvSpPr>
        <p:spPr>
          <a:xfrm>
            <a:off x="90055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3" name="椭圆 22"/>
          <p:cNvSpPr/>
          <p:nvPr>
            <p:custDataLst>
              <p:tags r:id="rId13"/>
            </p:custDataLst>
          </p:nvPr>
        </p:nvSpPr>
        <p:spPr>
          <a:xfrm>
            <a:off x="9157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4" name="椭圆 23"/>
          <p:cNvSpPr/>
          <p:nvPr>
            <p:custDataLst>
              <p:tags r:id="rId14"/>
            </p:custDataLst>
          </p:nvPr>
        </p:nvSpPr>
        <p:spPr>
          <a:xfrm>
            <a:off x="93103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5" name="椭圆 24"/>
          <p:cNvSpPr/>
          <p:nvPr>
            <p:custDataLst>
              <p:tags r:id="rId15"/>
            </p:custDataLst>
          </p:nvPr>
        </p:nvSpPr>
        <p:spPr>
          <a:xfrm>
            <a:off x="94627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6" name="椭圆 25"/>
          <p:cNvSpPr/>
          <p:nvPr>
            <p:custDataLst>
              <p:tags r:id="rId16"/>
            </p:custDataLst>
          </p:nvPr>
        </p:nvSpPr>
        <p:spPr>
          <a:xfrm>
            <a:off x="96151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7" name="椭圆 26"/>
          <p:cNvSpPr/>
          <p:nvPr>
            <p:custDataLst>
              <p:tags r:id="rId17"/>
            </p:custDataLst>
          </p:nvPr>
        </p:nvSpPr>
        <p:spPr>
          <a:xfrm>
            <a:off x="97675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8" name="椭圆 27"/>
          <p:cNvSpPr/>
          <p:nvPr>
            <p:custDataLst>
              <p:tags r:id="rId18"/>
            </p:custDataLst>
          </p:nvPr>
        </p:nvSpPr>
        <p:spPr>
          <a:xfrm>
            <a:off x="9919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0" name="椭圆 29"/>
          <p:cNvSpPr/>
          <p:nvPr>
            <p:custDataLst>
              <p:tags r:id="rId19"/>
            </p:custDataLst>
          </p:nvPr>
        </p:nvSpPr>
        <p:spPr>
          <a:xfrm>
            <a:off x="8395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1" name="椭圆 30"/>
          <p:cNvSpPr/>
          <p:nvPr>
            <p:custDataLst>
              <p:tags r:id="rId20"/>
            </p:custDataLst>
          </p:nvPr>
        </p:nvSpPr>
        <p:spPr>
          <a:xfrm>
            <a:off x="85483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2" name="椭圆 31"/>
          <p:cNvSpPr/>
          <p:nvPr>
            <p:custDataLst>
              <p:tags r:id="rId21"/>
            </p:custDataLst>
          </p:nvPr>
        </p:nvSpPr>
        <p:spPr>
          <a:xfrm>
            <a:off x="87007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3" name="椭圆 32"/>
          <p:cNvSpPr/>
          <p:nvPr>
            <p:custDataLst>
              <p:tags r:id="rId22"/>
            </p:custDataLst>
          </p:nvPr>
        </p:nvSpPr>
        <p:spPr>
          <a:xfrm>
            <a:off x="88531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4" name="椭圆 33"/>
          <p:cNvSpPr/>
          <p:nvPr>
            <p:custDataLst>
              <p:tags r:id="rId23"/>
            </p:custDataLst>
          </p:nvPr>
        </p:nvSpPr>
        <p:spPr>
          <a:xfrm>
            <a:off x="90055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5" name="椭圆 34"/>
          <p:cNvSpPr/>
          <p:nvPr>
            <p:custDataLst>
              <p:tags r:id="rId24"/>
            </p:custDataLst>
          </p:nvPr>
        </p:nvSpPr>
        <p:spPr>
          <a:xfrm>
            <a:off x="9157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6" name="椭圆 35"/>
          <p:cNvSpPr/>
          <p:nvPr>
            <p:custDataLst>
              <p:tags r:id="rId25"/>
            </p:custDataLst>
          </p:nvPr>
        </p:nvSpPr>
        <p:spPr>
          <a:xfrm>
            <a:off x="93103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7" name="椭圆 36"/>
          <p:cNvSpPr/>
          <p:nvPr>
            <p:custDataLst>
              <p:tags r:id="rId26"/>
            </p:custDataLst>
          </p:nvPr>
        </p:nvSpPr>
        <p:spPr>
          <a:xfrm>
            <a:off x="94627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8" name="椭圆 37"/>
          <p:cNvSpPr/>
          <p:nvPr>
            <p:custDataLst>
              <p:tags r:id="rId27"/>
            </p:custDataLst>
          </p:nvPr>
        </p:nvSpPr>
        <p:spPr>
          <a:xfrm>
            <a:off x="96151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9" name="椭圆 38"/>
          <p:cNvSpPr/>
          <p:nvPr>
            <p:custDataLst>
              <p:tags r:id="rId28"/>
            </p:custDataLst>
          </p:nvPr>
        </p:nvSpPr>
        <p:spPr>
          <a:xfrm>
            <a:off x="97675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0" name="椭圆 39"/>
          <p:cNvSpPr/>
          <p:nvPr>
            <p:custDataLst>
              <p:tags r:id="rId29"/>
            </p:custDataLst>
          </p:nvPr>
        </p:nvSpPr>
        <p:spPr>
          <a:xfrm>
            <a:off x="9919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2" name="椭圆 41"/>
          <p:cNvSpPr/>
          <p:nvPr>
            <p:custDataLst>
              <p:tags r:id="rId30"/>
            </p:custDataLst>
          </p:nvPr>
        </p:nvSpPr>
        <p:spPr>
          <a:xfrm>
            <a:off x="8395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3" name="椭圆 42"/>
          <p:cNvSpPr/>
          <p:nvPr>
            <p:custDataLst>
              <p:tags r:id="rId31"/>
            </p:custDataLst>
          </p:nvPr>
        </p:nvSpPr>
        <p:spPr>
          <a:xfrm>
            <a:off x="85483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4" name="椭圆 43"/>
          <p:cNvSpPr/>
          <p:nvPr>
            <p:custDataLst>
              <p:tags r:id="rId32"/>
            </p:custDataLst>
          </p:nvPr>
        </p:nvSpPr>
        <p:spPr>
          <a:xfrm>
            <a:off x="87007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5" name="椭圆 44"/>
          <p:cNvSpPr/>
          <p:nvPr>
            <p:custDataLst>
              <p:tags r:id="rId33"/>
            </p:custDataLst>
          </p:nvPr>
        </p:nvSpPr>
        <p:spPr>
          <a:xfrm>
            <a:off x="88531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6" name="椭圆 45"/>
          <p:cNvSpPr/>
          <p:nvPr>
            <p:custDataLst>
              <p:tags r:id="rId34"/>
            </p:custDataLst>
          </p:nvPr>
        </p:nvSpPr>
        <p:spPr>
          <a:xfrm>
            <a:off x="90055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7" name="椭圆 46"/>
          <p:cNvSpPr/>
          <p:nvPr>
            <p:custDataLst>
              <p:tags r:id="rId35"/>
            </p:custDataLst>
          </p:nvPr>
        </p:nvSpPr>
        <p:spPr>
          <a:xfrm>
            <a:off x="9157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8" name="椭圆 47"/>
          <p:cNvSpPr/>
          <p:nvPr>
            <p:custDataLst>
              <p:tags r:id="rId36"/>
            </p:custDataLst>
          </p:nvPr>
        </p:nvSpPr>
        <p:spPr>
          <a:xfrm>
            <a:off x="93103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9" name="椭圆 48"/>
          <p:cNvSpPr/>
          <p:nvPr>
            <p:custDataLst>
              <p:tags r:id="rId37"/>
            </p:custDataLst>
          </p:nvPr>
        </p:nvSpPr>
        <p:spPr>
          <a:xfrm>
            <a:off x="94627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0" name="椭圆 49"/>
          <p:cNvSpPr/>
          <p:nvPr>
            <p:custDataLst>
              <p:tags r:id="rId38"/>
            </p:custDataLst>
          </p:nvPr>
        </p:nvSpPr>
        <p:spPr>
          <a:xfrm>
            <a:off x="96151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1" name="椭圆 50"/>
          <p:cNvSpPr/>
          <p:nvPr>
            <p:custDataLst>
              <p:tags r:id="rId39"/>
            </p:custDataLst>
          </p:nvPr>
        </p:nvSpPr>
        <p:spPr>
          <a:xfrm>
            <a:off x="97675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2" name="椭圆 51"/>
          <p:cNvSpPr/>
          <p:nvPr>
            <p:custDataLst>
              <p:tags r:id="rId40"/>
            </p:custDataLst>
          </p:nvPr>
        </p:nvSpPr>
        <p:spPr>
          <a:xfrm>
            <a:off x="9919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4" name="椭圆 53"/>
          <p:cNvSpPr/>
          <p:nvPr>
            <p:custDataLst>
              <p:tags r:id="rId41"/>
            </p:custDataLst>
          </p:nvPr>
        </p:nvSpPr>
        <p:spPr>
          <a:xfrm>
            <a:off x="8395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5" name="椭圆 54"/>
          <p:cNvSpPr/>
          <p:nvPr>
            <p:custDataLst>
              <p:tags r:id="rId42"/>
            </p:custDataLst>
          </p:nvPr>
        </p:nvSpPr>
        <p:spPr>
          <a:xfrm>
            <a:off x="85483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6" name="椭圆 55"/>
          <p:cNvSpPr/>
          <p:nvPr>
            <p:custDataLst>
              <p:tags r:id="rId43"/>
            </p:custDataLst>
          </p:nvPr>
        </p:nvSpPr>
        <p:spPr>
          <a:xfrm>
            <a:off x="87007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7" name="椭圆 56"/>
          <p:cNvSpPr/>
          <p:nvPr>
            <p:custDataLst>
              <p:tags r:id="rId44"/>
            </p:custDataLst>
          </p:nvPr>
        </p:nvSpPr>
        <p:spPr>
          <a:xfrm>
            <a:off x="88531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8" name="椭圆 57"/>
          <p:cNvSpPr/>
          <p:nvPr>
            <p:custDataLst>
              <p:tags r:id="rId45"/>
            </p:custDataLst>
          </p:nvPr>
        </p:nvSpPr>
        <p:spPr>
          <a:xfrm>
            <a:off x="90055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9" name="椭圆 58"/>
          <p:cNvSpPr/>
          <p:nvPr>
            <p:custDataLst>
              <p:tags r:id="rId46"/>
            </p:custDataLst>
          </p:nvPr>
        </p:nvSpPr>
        <p:spPr>
          <a:xfrm>
            <a:off x="9157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0" name="椭圆 59"/>
          <p:cNvSpPr/>
          <p:nvPr>
            <p:custDataLst>
              <p:tags r:id="rId47"/>
            </p:custDataLst>
          </p:nvPr>
        </p:nvSpPr>
        <p:spPr>
          <a:xfrm>
            <a:off x="93103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1" name="椭圆 60"/>
          <p:cNvSpPr/>
          <p:nvPr>
            <p:custDataLst>
              <p:tags r:id="rId48"/>
            </p:custDataLst>
          </p:nvPr>
        </p:nvSpPr>
        <p:spPr>
          <a:xfrm>
            <a:off x="94627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2" name="椭圆 61"/>
          <p:cNvSpPr/>
          <p:nvPr>
            <p:custDataLst>
              <p:tags r:id="rId49"/>
            </p:custDataLst>
          </p:nvPr>
        </p:nvSpPr>
        <p:spPr>
          <a:xfrm>
            <a:off x="96151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3" name="椭圆 62"/>
          <p:cNvSpPr/>
          <p:nvPr>
            <p:custDataLst>
              <p:tags r:id="rId50"/>
            </p:custDataLst>
          </p:nvPr>
        </p:nvSpPr>
        <p:spPr>
          <a:xfrm>
            <a:off x="97675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4" name="椭圆 63"/>
          <p:cNvSpPr/>
          <p:nvPr>
            <p:custDataLst>
              <p:tags r:id="rId51"/>
            </p:custDataLst>
          </p:nvPr>
        </p:nvSpPr>
        <p:spPr>
          <a:xfrm>
            <a:off x="9919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6" name="椭圆 65"/>
          <p:cNvSpPr/>
          <p:nvPr>
            <p:custDataLst>
              <p:tags r:id="rId52"/>
            </p:custDataLst>
          </p:nvPr>
        </p:nvSpPr>
        <p:spPr>
          <a:xfrm>
            <a:off x="8395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7" name="椭圆 66"/>
          <p:cNvSpPr/>
          <p:nvPr>
            <p:custDataLst>
              <p:tags r:id="rId53"/>
            </p:custDataLst>
          </p:nvPr>
        </p:nvSpPr>
        <p:spPr>
          <a:xfrm>
            <a:off x="85483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8" name="椭圆 67"/>
          <p:cNvSpPr/>
          <p:nvPr>
            <p:custDataLst>
              <p:tags r:id="rId54"/>
            </p:custDataLst>
          </p:nvPr>
        </p:nvSpPr>
        <p:spPr>
          <a:xfrm>
            <a:off x="87007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9" name="椭圆 68"/>
          <p:cNvSpPr/>
          <p:nvPr>
            <p:custDataLst>
              <p:tags r:id="rId55"/>
            </p:custDataLst>
          </p:nvPr>
        </p:nvSpPr>
        <p:spPr>
          <a:xfrm>
            <a:off x="88531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0" name="椭圆 69"/>
          <p:cNvSpPr/>
          <p:nvPr>
            <p:custDataLst>
              <p:tags r:id="rId56"/>
            </p:custDataLst>
          </p:nvPr>
        </p:nvSpPr>
        <p:spPr>
          <a:xfrm>
            <a:off x="90055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1" name="椭圆 70"/>
          <p:cNvSpPr/>
          <p:nvPr>
            <p:custDataLst>
              <p:tags r:id="rId57"/>
            </p:custDataLst>
          </p:nvPr>
        </p:nvSpPr>
        <p:spPr>
          <a:xfrm>
            <a:off x="9157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2" name="椭圆 71"/>
          <p:cNvSpPr/>
          <p:nvPr>
            <p:custDataLst>
              <p:tags r:id="rId58"/>
            </p:custDataLst>
          </p:nvPr>
        </p:nvSpPr>
        <p:spPr>
          <a:xfrm>
            <a:off x="93103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3" name="椭圆 72"/>
          <p:cNvSpPr/>
          <p:nvPr>
            <p:custDataLst>
              <p:tags r:id="rId59"/>
            </p:custDataLst>
          </p:nvPr>
        </p:nvSpPr>
        <p:spPr>
          <a:xfrm>
            <a:off x="94627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4" name="椭圆 73"/>
          <p:cNvSpPr/>
          <p:nvPr>
            <p:custDataLst>
              <p:tags r:id="rId60"/>
            </p:custDataLst>
          </p:nvPr>
        </p:nvSpPr>
        <p:spPr>
          <a:xfrm>
            <a:off x="96151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5" name="椭圆 74"/>
          <p:cNvSpPr/>
          <p:nvPr>
            <p:custDataLst>
              <p:tags r:id="rId61"/>
            </p:custDataLst>
          </p:nvPr>
        </p:nvSpPr>
        <p:spPr>
          <a:xfrm>
            <a:off x="97675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6" name="椭圆 75"/>
          <p:cNvSpPr/>
          <p:nvPr>
            <p:custDataLst>
              <p:tags r:id="rId62"/>
            </p:custDataLst>
          </p:nvPr>
        </p:nvSpPr>
        <p:spPr>
          <a:xfrm>
            <a:off x="9919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8" name="椭圆 77"/>
          <p:cNvSpPr/>
          <p:nvPr>
            <p:custDataLst>
              <p:tags r:id="rId63"/>
            </p:custDataLst>
          </p:nvPr>
        </p:nvSpPr>
        <p:spPr>
          <a:xfrm>
            <a:off x="8395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9" name="椭圆 78"/>
          <p:cNvSpPr/>
          <p:nvPr>
            <p:custDataLst>
              <p:tags r:id="rId64"/>
            </p:custDataLst>
          </p:nvPr>
        </p:nvSpPr>
        <p:spPr>
          <a:xfrm>
            <a:off x="85483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0" name="椭圆 79"/>
          <p:cNvSpPr/>
          <p:nvPr>
            <p:custDataLst>
              <p:tags r:id="rId65"/>
            </p:custDataLst>
          </p:nvPr>
        </p:nvSpPr>
        <p:spPr>
          <a:xfrm>
            <a:off x="87007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1" name="椭圆 80"/>
          <p:cNvSpPr/>
          <p:nvPr>
            <p:custDataLst>
              <p:tags r:id="rId66"/>
            </p:custDataLst>
          </p:nvPr>
        </p:nvSpPr>
        <p:spPr>
          <a:xfrm>
            <a:off x="88531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2" name="椭圆 81"/>
          <p:cNvSpPr/>
          <p:nvPr>
            <p:custDataLst>
              <p:tags r:id="rId67"/>
            </p:custDataLst>
          </p:nvPr>
        </p:nvSpPr>
        <p:spPr>
          <a:xfrm>
            <a:off x="90055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3" name="椭圆 82"/>
          <p:cNvSpPr/>
          <p:nvPr>
            <p:custDataLst>
              <p:tags r:id="rId68"/>
            </p:custDataLst>
          </p:nvPr>
        </p:nvSpPr>
        <p:spPr>
          <a:xfrm>
            <a:off x="9157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4" name="椭圆 83"/>
          <p:cNvSpPr/>
          <p:nvPr>
            <p:custDataLst>
              <p:tags r:id="rId69"/>
            </p:custDataLst>
          </p:nvPr>
        </p:nvSpPr>
        <p:spPr>
          <a:xfrm>
            <a:off x="93103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5" name="椭圆 84"/>
          <p:cNvSpPr/>
          <p:nvPr>
            <p:custDataLst>
              <p:tags r:id="rId70"/>
            </p:custDataLst>
          </p:nvPr>
        </p:nvSpPr>
        <p:spPr>
          <a:xfrm>
            <a:off x="94627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6" name="椭圆 85"/>
          <p:cNvSpPr/>
          <p:nvPr>
            <p:custDataLst>
              <p:tags r:id="rId71"/>
            </p:custDataLst>
          </p:nvPr>
        </p:nvSpPr>
        <p:spPr>
          <a:xfrm>
            <a:off x="96151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7" name="椭圆 86"/>
          <p:cNvSpPr/>
          <p:nvPr>
            <p:custDataLst>
              <p:tags r:id="rId72"/>
            </p:custDataLst>
          </p:nvPr>
        </p:nvSpPr>
        <p:spPr>
          <a:xfrm>
            <a:off x="97675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8" name="椭圆 87"/>
          <p:cNvSpPr/>
          <p:nvPr>
            <p:custDataLst>
              <p:tags r:id="rId73"/>
            </p:custDataLst>
          </p:nvPr>
        </p:nvSpPr>
        <p:spPr>
          <a:xfrm>
            <a:off x="9919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10" name="任意多边形: 形状 9"/>
          <p:cNvSpPr/>
          <p:nvPr>
            <p:custDataLst>
              <p:tags r:id="rId74"/>
            </p:custDataLst>
          </p:nvPr>
        </p:nvSpPr>
        <p:spPr>
          <a:xfrm>
            <a:off x="10675687" y="37570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4" name="任意多边形: 形状 21"/>
          <p:cNvSpPr/>
          <p:nvPr>
            <p:custDataLst>
              <p:tags r:id="rId75"/>
            </p:custDataLst>
          </p:nvPr>
        </p:nvSpPr>
        <p:spPr>
          <a:xfrm>
            <a:off x="11365230" y="6069330"/>
            <a:ext cx="618490" cy="57213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5" name="任意多边形: 形状 21"/>
          <p:cNvSpPr/>
          <p:nvPr>
            <p:custDataLst>
              <p:tags r:id="rId76"/>
            </p:custDataLst>
          </p:nvPr>
        </p:nvSpPr>
        <p:spPr>
          <a:xfrm rot="17160000">
            <a:off x="337185" y="255905"/>
            <a:ext cx="558165" cy="51625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6" name="任意多边形: 形状 9"/>
          <p:cNvSpPr/>
          <p:nvPr>
            <p:custDataLst>
              <p:tags r:id="rId77"/>
            </p:custDataLst>
          </p:nvPr>
        </p:nvSpPr>
        <p:spPr>
          <a:xfrm>
            <a:off x="616652" y="79099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7" name="任意多边形: 形状 9"/>
          <p:cNvSpPr/>
          <p:nvPr>
            <p:custDataLst>
              <p:tags r:id="rId78"/>
            </p:custDataLst>
          </p:nvPr>
        </p:nvSpPr>
        <p:spPr>
          <a:xfrm rot="8880000">
            <a:off x="5933507" y="1510445"/>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8" name="任意多边形: 形状 21"/>
          <p:cNvSpPr/>
          <p:nvPr>
            <p:custDataLst>
              <p:tags r:id="rId79"/>
            </p:custDataLst>
          </p:nvPr>
        </p:nvSpPr>
        <p:spPr>
          <a:xfrm rot="16200000">
            <a:off x="11422091" y="138141"/>
            <a:ext cx="929005" cy="632404"/>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1463" h="996">
                <a:moveTo>
                  <a:pt x="1463" y="0"/>
                </a:moveTo>
                <a:lnTo>
                  <a:pt x="1463" y="996"/>
                </a:lnTo>
                <a:lnTo>
                  <a:pt x="390" y="996"/>
                </a:lnTo>
                <a:lnTo>
                  <a:pt x="0" y="7"/>
                </a:lnTo>
                <a:lnTo>
                  <a:pt x="1463" y="0"/>
                </a:lnTo>
                <a:close/>
              </a:path>
            </a:pathLst>
          </a:custGeom>
          <a:solidFill>
            <a:srgbClr val="DF67A2"/>
          </a:solidFill>
          <a:ln w="5521" cap="flat">
            <a:noFill/>
            <a:prstDash val="solid"/>
            <a:miter/>
          </a:ln>
        </p:spPr>
        <p:txBody>
          <a:bodyPr wrap="square" rtlCol="0" anchor="ctr">
            <a:noAutofit/>
          </a:bodyPr>
          <a:p>
            <a:endParaRPr lang="zh-CN" altLang="en-US"/>
          </a:p>
        </p:txBody>
      </p:sp>
      <p:sp>
        <p:nvSpPr>
          <p:cNvPr id="9" name="任意多边形: 形状 21"/>
          <p:cNvSpPr/>
          <p:nvPr>
            <p:custDataLst>
              <p:tags r:id="rId80"/>
            </p:custDataLst>
          </p:nvPr>
        </p:nvSpPr>
        <p:spPr>
          <a:xfrm>
            <a:off x="11486837" y="1415009"/>
            <a:ext cx="373773" cy="346086"/>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11" name="任意多边形: 形状 9"/>
          <p:cNvSpPr/>
          <p:nvPr>
            <p:custDataLst>
              <p:tags r:id="rId81"/>
            </p:custDataLst>
          </p:nvPr>
        </p:nvSpPr>
        <p:spPr>
          <a:xfrm rot="8880000">
            <a:off x="10862231" y="6270030"/>
            <a:ext cx="583548" cy="697665"/>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919" h="1099">
                <a:moveTo>
                  <a:pt x="291" y="0"/>
                </a:moveTo>
                <a:lnTo>
                  <a:pt x="919" y="392"/>
                </a:lnTo>
                <a:lnTo>
                  <a:pt x="434" y="1099"/>
                </a:lnTo>
                <a:lnTo>
                  <a:pt x="0" y="2"/>
                </a:lnTo>
                <a:lnTo>
                  <a:pt x="291" y="0"/>
                </a:lnTo>
                <a:close/>
              </a:path>
            </a:pathLst>
          </a:custGeom>
          <a:solidFill>
            <a:srgbClr val="F8B6D1"/>
          </a:solidFill>
          <a:ln w="6380" cap="flat">
            <a:noFill/>
            <a:prstDash val="solid"/>
            <a:miter/>
          </a:ln>
        </p:spPr>
        <p:txBody>
          <a:bodyPr wrap="square" rtlCol="0" anchor="ctr">
            <a:noAutofit/>
          </a:bodyPr>
          <a:p>
            <a:endParaRPr lang="zh-CN" altLang="en-US"/>
          </a:p>
        </p:txBody>
      </p:sp>
      <p:sp>
        <p:nvSpPr>
          <p:cNvPr id="16" name="任意多边形: 形状 13"/>
          <p:cNvSpPr/>
          <p:nvPr>
            <p:custDataLst>
              <p:tags r:id="rId82"/>
            </p:custDataLst>
          </p:nvPr>
        </p:nvSpPr>
        <p:spPr>
          <a:xfrm rot="3180000">
            <a:off x="400050" y="5882005"/>
            <a:ext cx="1502410" cy="1894840"/>
          </a:xfrm>
          <a:custGeom>
            <a:avLst/>
            <a:gdLst>
              <a:gd name="connsiteX0" fmla="*/ 583457 w 583456"/>
              <a:gd name="connsiteY0" fmla="*/ 0 h 735210"/>
              <a:gd name="connsiteX1" fmla="*/ 464271 w 583456"/>
              <a:gd name="connsiteY1" fmla="*/ 22174 h 735210"/>
              <a:gd name="connsiteX2" fmla="*/ 448333 w 583456"/>
              <a:gd name="connsiteY2" fmla="*/ 29104 h 735210"/>
              <a:gd name="connsiteX3" fmla="*/ 443483 w 583456"/>
              <a:gd name="connsiteY3" fmla="*/ 47813 h 735210"/>
              <a:gd name="connsiteX4" fmla="*/ 440018 w 583456"/>
              <a:gd name="connsiteY4" fmla="*/ 178779 h 735210"/>
              <a:gd name="connsiteX5" fmla="*/ 437939 w 583456"/>
              <a:gd name="connsiteY5" fmla="*/ 190559 h 735210"/>
              <a:gd name="connsiteX6" fmla="*/ 417151 w 583456"/>
              <a:gd name="connsiteY6" fmla="*/ 201646 h 735210"/>
              <a:gd name="connsiteX7" fmla="*/ 294500 w 583456"/>
              <a:gd name="connsiteY7" fmla="*/ 225899 h 735210"/>
              <a:gd name="connsiteX8" fmla="*/ 284106 w 583456"/>
              <a:gd name="connsiteY8" fmla="*/ 230057 h 735210"/>
              <a:gd name="connsiteX9" fmla="*/ 279948 w 583456"/>
              <a:gd name="connsiteY9" fmla="*/ 246687 h 735210"/>
              <a:gd name="connsiteX10" fmla="*/ 283413 w 583456"/>
              <a:gd name="connsiteY10" fmla="*/ 359637 h 735210"/>
              <a:gd name="connsiteX11" fmla="*/ 280641 w 583456"/>
              <a:gd name="connsiteY11" fmla="*/ 373495 h 735210"/>
              <a:gd name="connsiteX12" fmla="*/ 266783 w 583456"/>
              <a:gd name="connsiteY12" fmla="*/ 379732 h 735210"/>
              <a:gd name="connsiteX13" fmla="*/ 156605 w 583456"/>
              <a:gd name="connsiteY13" fmla="*/ 385968 h 735210"/>
              <a:gd name="connsiteX14" fmla="*/ 135124 w 583456"/>
              <a:gd name="connsiteY14" fmla="*/ 395670 h 735210"/>
              <a:gd name="connsiteX15" fmla="*/ 126115 w 583456"/>
              <a:gd name="connsiteY15" fmla="*/ 415072 h 735210"/>
              <a:gd name="connsiteX16" fmla="*/ 122651 w 583456"/>
              <a:gd name="connsiteY16" fmla="*/ 552274 h 735210"/>
              <a:gd name="connsiteX17" fmla="*/ 120572 w 583456"/>
              <a:gd name="connsiteY17" fmla="*/ 566826 h 735210"/>
              <a:gd name="connsiteX18" fmla="*/ 110871 w 583456"/>
              <a:gd name="connsiteY18" fmla="*/ 569598 h 735210"/>
              <a:gd name="connsiteX19" fmla="*/ 26332 w 583456"/>
              <a:gd name="connsiteY19" fmla="*/ 572370 h 735210"/>
              <a:gd name="connsiteX20" fmla="*/ 5544 w 583456"/>
              <a:gd name="connsiteY20" fmla="*/ 578606 h 735210"/>
              <a:gd name="connsiteX21" fmla="*/ 0 w 583456"/>
              <a:gd name="connsiteY21" fmla="*/ 601473 h 735210"/>
              <a:gd name="connsiteX22" fmla="*/ 27718 w 583456"/>
              <a:gd name="connsiteY22" fmla="*/ 735211 h 73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3456" h="735210">
                <a:moveTo>
                  <a:pt x="583457" y="0"/>
                </a:moveTo>
                <a:cubicBezTo>
                  <a:pt x="543266" y="6236"/>
                  <a:pt x="503769" y="13859"/>
                  <a:pt x="464271" y="22174"/>
                </a:cubicBezTo>
                <a:cubicBezTo>
                  <a:pt x="458727" y="23560"/>
                  <a:pt x="452491" y="24946"/>
                  <a:pt x="448333" y="29104"/>
                </a:cubicBezTo>
                <a:cubicBezTo>
                  <a:pt x="444176" y="33954"/>
                  <a:pt x="443483" y="41576"/>
                  <a:pt x="443483" y="47813"/>
                </a:cubicBezTo>
                <a:cubicBezTo>
                  <a:pt x="442097" y="91468"/>
                  <a:pt x="440711" y="135124"/>
                  <a:pt x="440018" y="178779"/>
                </a:cubicBezTo>
                <a:cubicBezTo>
                  <a:pt x="440018" y="182937"/>
                  <a:pt x="440018" y="187094"/>
                  <a:pt x="437939" y="190559"/>
                </a:cubicBezTo>
                <a:cubicBezTo>
                  <a:pt x="434474" y="197488"/>
                  <a:pt x="425466" y="200260"/>
                  <a:pt x="417151" y="201646"/>
                </a:cubicBezTo>
                <a:cubicBezTo>
                  <a:pt x="376267" y="209961"/>
                  <a:pt x="335384" y="218276"/>
                  <a:pt x="294500" y="225899"/>
                </a:cubicBezTo>
                <a:cubicBezTo>
                  <a:pt x="291035" y="226592"/>
                  <a:pt x="286878" y="227285"/>
                  <a:pt x="284106" y="230057"/>
                </a:cubicBezTo>
                <a:cubicBezTo>
                  <a:pt x="279948" y="234214"/>
                  <a:pt x="279948" y="240451"/>
                  <a:pt x="279948" y="246687"/>
                </a:cubicBezTo>
                <a:cubicBezTo>
                  <a:pt x="281334" y="284106"/>
                  <a:pt x="282027" y="322218"/>
                  <a:pt x="283413" y="359637"/>
                </a:cubicBezTo>
                <a:cubicBezTo>
                  <a:pt x="283413" y="364487"/>
                  <a:pt x="283413" y="370031"/>
                  <a:pt x="280641" y="373495"/>
                </a:cubicBezTo>
                <a:cubicBezTo>
                  <a:pt x="277177" y="377653"/>
                  <a:pt x="272326" y="379039"/>
                  <a:pt x="266783" y="379732"/>
                </a:cubicBezTo>
                <a:cubicBezTo>
                  <a:pt x="230057" y="384582"/>
                  <a:pt x="192638" y="379039"/>
                  <a:pt x="156605" y="385968"/>
                </a:cubicBezTo>
                <a:cubicBezTo>
                  <a:pt x="148982" y="387354"/>
                  <a:pt x="140667" y="390126"/>
                  <a:pt x="135124" y="395670"/>
                </a:cubicBezTo>
                <a:cubicBezTo>
                  <a:pt x="130273" y="400520"/>
                  <a:pt x="128194" y="408143"/>
                  <a:pt x="126115" y="415072"/>
                </a:cubicBezTo>
                <a:cubicBezTo>
                  <a:pt x="115028" y="459420"/>
                  <a:pt x="113642" y="507233"/>
                  <a:pt x="122651" y="552274"/>
                </a:cubicBezTo>
                <a:cubicBezTo>
                  <a:pt x="123344" y="557125"/>
                  <a:pt x="124729" y="563361"/>
                  <a:pt x="120572" y="566826"/>
                </a:cubicBezTo>
                <a:cubicBezTo>
                  <a:pt x="117800" y="568905"/>
                  <a:pt x="114335" y="569598"/>
                  <a:pt x="110871" y="569598"/>
                </a:cubicBezTo>
                <a:cubicBezTo>
                  <a:pt x="82460" y="570291"/>
                  <a:pt x="54742" y="571677"/>
                  <a:pt x="26332" y="572370"/>
                </a:cubicBezTo>
                <a:cubicBezTo>
                  <a:pt x="18709" y="572370"/>
                  <a:pt x="10394" y="573063"/>
                  <a:pt x="5544" y="578606"/>
                </a:cubicBezTo>
                <a:cubicBezTo>
                  <a:pt x="0" y="584843"/>
                  <a:pt x="0" y="593851"/>
                  <a:pt x="0" y="601473"/>
                </a:cubicBezTo>
                <a:cubicBezTo>
                  <a:pt x="2079" y="647207"/>
                  <a:pt x="11087" y="692941"/>
                  <a:pt x="27718" y="735211"/>
                </a:cubicBezTo>
              </a:path>
            </a:pathLst>
          </a:custGeom>
          <a:solidFill>
            <a:srgbClr val="F8B6D1"/>
          </a:solidFill>
          <a:ln w="6926" cap="flat">
            <a:noFill/>
            <a:prstDash val="solid"/>
            <a:miter/>
          </a:ln>
        </p:spPr>
        <p:txBody>
          <a:bodyPr rtlCol="0" anchor="ctr"/>
          <a:p>
            <a:endParaRPr lang="zh-CN" altLang="en-US"/>
          </a:p>
        </p:txBody>
      </p:sp>
    </p:spTree>
    <p:custDataLst>
      <p:tags r:id="rId83"/>
    </p:custDataLst>
  </p:cSld>
  <p:clrMapOvr>
    <a:masterClrMapping/>
  </p:clrMapOvr>
  <p:transition spd="slow" advClick="0" advTm="100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 name="任意多边形: 形状 89"/>
          <p:cNvSpPr/>
          <p:nvPr>
            <p:custDataLst>
              <p:tags r:id="rId1"/>
            </p:custDataLst>
          </p:nvPr>
        </p:nvSpPr>
        <p:spPr>
          <a:xfrm>
            <a:off x="1736806" y="1452674"/>
            <a:ext cx="9101599" cy="4499877"/>
          </a:xfrm>
          <a:custGeom>
            <a:avLst/>
            <a:gdLst>
              <a:gd name="connsiteX0" fmla="*/ 8838074 w 9101599"/>
              <a:gd name="connsiteY0" fmla="*/ 0 h 4499877"/>
              <a:gd name="connsiteX1" fmla="*/ 9101599 w 9101599"/>
              <a:gd name="connsiteY1" fmla="*/ 0 h 4499877"/>
              <a:gd name="connsiteX2" fmla="*/ 9101599 w 9101599"/>
              <a:gd name="connsiteY2" fmla="*/ 4499877 h 4499877"/>
              <a:gd name="connsiteX3" fmla="*/ 0 w 9101599"/>
              <a:gd name="connsiteY3" fmla="*/ 4499877 h 4499877"/>
              <a:gd name="connsiteX4" fmla="*/ 0 w 9101599"/>
              <a:gd name="connsiteY4" fmla="*/ 4281627 h 4499877"/>
              <a:gd name="connsiteX5" fmla="*/ 8838074 w 9101599"/>
              <a:gd name="connsiteY5" fmla="*/ 4281627 h 4499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1599" h="4499877">
                <a:moveTo>
                  <a:pt x="8838074" y="0"/>
                </a:moveTo>
                <a:lnTo>
                  <a:pt x="9101599" y="0"/>
                </a:lnTo>
                <a:lnTo>
                  <a:pt x="9101599" y="4499877"/>
                </a:lnTo>
                <a:lnTo>
                  <a:pt x="0" y="4499877"/>
                </a:lnTo>
                <a:lnTo>
                  <a:pt x="0" y="4281627"/>
                </a:lnTo>
                <a:lnTo>
                  <a:pt x="8838074" y="4281627"/>
                </a:lnTo>
                <a:close/>
              </a:path>
            </a:pathLst>
          </a:custGeom>
          <a:solidFill>
            <a:srgbClr val="FAD2E2"/>
          </a:solidFill>
          <a:ln>
            <a:noFill/>
          </a:ln>
        </p:spPr>
        <p:style>
          <a:lnRef idx="2">
            <a:srgbClr val="DF67A2">
              <a:shade val="50000"/>
            </a:srgbClr>
          </a:lnRef>
          <a:fillRef idx="1">
            <a:srgbClr val="DF67A2"/>
          </a:fillRef>
          <a:effectRef idx="0">
            <a:srgbClr val="DF67A2"/>
          </a:effectRef>
          <a:fontRef idx="minor">
            <a:srgbClr val="FFFFFF"/>
          </a:fontRef>
        </p:style>
        <p:txBody>
          <a:bodyPr wrap="square" rtlCol="0" anchor="ctr">
            <a:noAutofit/>
          </a:bodyPr>
          <a:p>
            <a:pPr algn="ctr"/>
            <a:endParaRPr kumimoji="1" lang="zh-CN" altLang="en-US" sz="1600" b="1" dirty="0">
              <a:solidFill>
                <a:srgbClr val="FFFFFF"/>
              </a:solidFill>
              <a:latin typeface="微软雅黑" panose="020B0503020204020204" charset="-122"/>
            </a:endParaRPr>
          </a:p>
        </p:txBody>
      </p:sp>
      <p:sp>
        <p:nvSpPr>
          <p:cNvPr id="91" name="矩形 90"/>
          <p:cNvSpPr/>
          <p:nvPr>
            <p:custDataLst>
              <p:tags r:id="rId2"/>
            </p:custDataLst>
          </p:nvPr>
        </p:nvSpPr>
        <p:spPr>
          <a:xfrm>
            <a:off x="1503761" y="1123698"/>
            <a:ext cx="9101599" cy="4610603"/>
          </a:xfrm>
          <a:prstGeom prst="rect">
            <a:avLst/>
          </a:prstGeom>
          <a:solidFill>
            <a:srgbClr val="FFFFFF"/>
          </a:solidFill>
          <a:ln w="50800">
            <a:solidFill>
              <a:srgbClr val="000000">
                <a:lumMod val="75000"/>
                <a:lumOff val="25000"/>
              </a:srgbClr>
            </a:solid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2" name="文本框 11"/>
          <p:cNvSpPr txBox="1"/>
          <p:nvPr>
            <p:custDataLst>
              <p:tags r:id="rId3"/>
            </p:custDataLst>
          </p:nvPr>
        </p:nvSpPr>
        <p:spPr>
          <a:xfrm>
            <a:off x="1962294" y="2731166"/>
            <a:ext cx="8185215" cy="2258365"/>
          </a:xfrm>
          <a:prstGeom prst="rect">
            <a:avLst/>
          </a:prstGeom>
          <a:noFill/>
        </p:spPr>
        <p:txBody>
          <a:bodyPr wrap="square" lIns="90170" tIns="46990" rIns="90170" bIns="46990" rtlCol="0">
            <a:noAutofit/>
          </a:bodyPr>
          <a:lstStyle>
            <a:defPPr>
              <a:defRPr lang="zh-CN"/>
            </a:defPPr>
            <a:lvl1pPr fontAlgn="auto">
              <a:lnSpc>
                <a:spcPct val="130000"/>
              </a:lnSpc>
              <a:spcAft>
                <a:spcPts val="1000"/>
              </a:spcAft>
              <a:defRPr sz="1600" spc="150"/>
            </a:lvl1pPr>
          </a:lstStyle>
          <a:p>
            <a:pPr marL="360680" lvl="0" indent="-360680" algn="just" fontAlgn="ctr">
              <a:lnSpc>
                <a:spcPct val="150000"/>
              </a:lnSpc>
              <a:spcBef>
                <a:spcPts val="1000"/>
              </a:spcBef>
              <a:spcAft>
                <a:spcPts val="0"/>
              </a:spcAft>
              <a:buSzPct val="100000"/>
              <a:buFont typeface="WPS-Bullets" pitchFamily="2" charset="0"/>
              <a:buChar char=""/>
            </a:pPr>
            <a:r>
              <a:rPr lang="zh-CN" altLang="en-US" sz="1800" b="1">
                <a:solidFill>
                  <a:srgbClr val="000000">
                    <a:lumMod val="75000"/>
                    <a:lumOff val="25000"/>
                  </a:srgbClr>
                </a:solidFill>
                <a:latin typeface="Arial" panose="020B0604020202020204" pitchFamily="34" charset="0"/>
                <a:ea typeface="微软雅黑" panose="020B0503020204020204" charset="-122"/>
              </a:rPr>
              <a:t>企业一般是指以赢利为目的，运用各种生产要素（土地、劳动力、资本、技术和企业家才能等），向市场提供商品或服务，实行自主经营、自负盈亏、独立核算的具有法人资格的社会经济组织。企业是一个国家经济发展的基础，也是毕业生就业的主要途径。除了每年在各地人才市场举办大型招聘会外，企业还会通过报纸和网络进行招聘。</a:t>
            </a:r>
            <a:endParaRPr lang="zh-CN" altLang="en-US" sz="1800" b="1">
              <a:solidFill>
                <a:srgbClr val="000000">
                  <a:lumMod val="75000"/>
                  <a:lumOff val="25000"/>
                </a:srgbClr>
              </a:solidFill>
              <a:latin typeface="Arial" panose="020B0604020202020204" pitchFamily="34" charset="0"/>
              <a:ea typeface="微软雅黑" panose="020B0503020204020204" charset="-122"/>
            </a:endParaRPr>
          </a:p>
        </p:txBody>
      </p:sp>
      <p:sp>
        <p:nvSpPr>
          <p:cNvPr id="17" name="文本框 16"/>
          <p:cNvSpPr txBox="1"/>
          <p:nvPr>
            <p:custDataLst>
              <p:tags r:id="rId4"/>
            </p:custDataLst>
          </p:nvPr>
        </p:nvSpPr>
        <p:spPr>
          <a:xfrm>
            <a:off x="1962150" y="1760855"/>
            <a:ext cx="3718560"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pPr>
            <a:r>
              <a:rPr lang="zh-CN" altLang="en-US" sz="3600" b="1" spc="300" smtClean="0">
                <a:solidFill>
                  <a:srgbClr val="000000">
                    <a:lumMod val="75000"/>
                    <a:lumOff val="25000"/>
                  </a:srgbClr>
                </a:solidFill>
                <a:latin typeface="Arial" panose="020B0604020202020204" pitchFamily="34" charset="0"/>
                <a:ea typeface="微软雅黑" panose="020B0503020204020204" charset="-122"/>
              </a:rPr>
              <a:t>企业招聘</a:t>
            </a:r>
            <a:endParaRPr lang="zh-CN" altLang="en-US" sz="3600" b="1" spc="300" smtClean="0">
              <a:solidFill>
                <a:srgbClr val="000000">
                  <a:lumMod val="75000"/>
                  <a:lumOff val="25000"/>
                </a:srgbClr>
              </a:solidFill>
              <a:latin typeface="Arial" panose="020B0604020202020204" pitchFamily="34" charset="0"/>
              <a:ea typeface="微软雅黑" panose="020B0503020204020204" charset="-122"/>
            </a:endParaRPr>
          </a:p>
        </p:txBody>
      </p:sp>
      <p:sp>
        <p:nvSpPr>
          <p:cNvPr id="13" name="矩形 12"/>
          <p:cNvSpPr/>
          <p:nvPr>
            <p:custDataLst>
              <p:tags r:id="rId5"/>
            </p:custDataLst>
          </p:nvPr>
        </p:nvSpPr>
        <p:spPr>
          <a:xfrm>
            <a:off x="2069465" y="1092200"/>
            <a:ext cx="511810" cy="61595"/>
          </a:xfrm>
          <a:prstGeom prst="rect">
            <a:avLst/>
          </a:prstGeom>
          <a:solidFill>
            <a:srgbClr val="FFFFFF"/>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4" name="矩形 13"/>
          <p:cNvSpPr/>
          <p:nvPr>
            <p:custDataLst>
              <p:tags r:id="rId6"/>
            </p:custDataLst>
          </p:nvPr>
        </p:nvSpPr>
        <p:spPr>
          <a:xfrm>
            <a:off x="2199005" y="1092835"/>
            <a:ext cx="60960" cy="61595"/>
          </a:xfrm>
          <a:prstGeom prst="rect">
            <a:avLst/>
          </a:prstGeom>
          <a:solidFill>
            <a:srgbClr val="000000">
              <a:lumMod val="75000"/>
              <a:lumOff val="2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5" name="矩形 14"/>
          <p:cNvSpPr/>
          <p:nvPr>
            <p:custDataLst>
              <p:tags r:id="rId7"/>
            </p:custDataLst>
          </p:nvPr>
        </p:nvSpPr>
        <p:spPr>
          <a:xfrm>
            <a:off x="2400300" y="1092835"/>
            <a:ext cx="60960" cy="61595"/>
          </a:xfrm>
          <a:prstGeom prst="rect">
            <a:avLst/>
          </a:prstGeom>
          <a:solidFill>
            <a:srgbClr val="000000">
              <a:lumMod val="75000"/>
              <a:lumOff val="2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kumimoji="1" lang="zh-CN" altLang="en-US" sz="1600" b="1" dirty="0">
              <a:solidFill>
                <a:srgbClr val="FFFFFF"/>
              </a:solidFill>
              <a:latin typeface="微软雅黑" panose="020B0503020204020204" charset="-122"/>
            </a:endParaRPr>
          </a:p>
        </p:txBody>
      </p:sp>
      <p:sp>
        <p:nvSpPr>
          <p:cNvPr id="18" name="椭圆 17"/>
          <p:cNvSpPr/>
          <p:nvPr>
            <p:custDataLst>
              <p:tags r:id="rId8"/>
            </p:custDataLst>
          </p:nvPr>
        </p:nvSpPr>
        <p:spPr>
          <a:xfrm>
            <a:off x="8395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19" name="椭圆 18"/>
          <p:cNvSpPr/>
          <p:nvPr>
            <p:custDataLst>
              <p:tags r:id="rId9"/>
            </p:custDataLst>
          </p:nvPr>
        </p:nvSpPr>
        <p:spPr>
          <a:xfrm>
            <a:off x="85483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0" name="椭圆 19"/>
          <p:cNvSpPr/>
          <p:nvPr>
            <p:custDataLst>
              <p:tags r:id="rId10"/>
            </p:custDataLst>
          </p:nvPr>
        </p:nvSpPr>
        <p:spPr>
          <a:xfrm>
            <a:off x="87007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1" name="椭圆 20"/>
          <p:cNvSpPr/>
          <p:nvPr>
            <p:custDataLst>
              <p:tags r:id="rId11"/>
            </p:custDataLst>
          </p:nvPr>
        </p:nvSpPr>
        <p:spPr>
          <a:xfrm>
            <a:off x="88531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2" name="椭圆 21"/>
          <p:cNvSpPr/>
          <p:nvPr>
            <p:custDataLst>
              <p:tags r:id="rId12"/>
            </p:custDataLst>
          </p:nvPr>
        </p:nvSpPr>
        <p:spPr>
          <a:xfrm>
            <a:off x="90055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3" name="椭圆 22"/>
          <p:cNvSpPr/>
          <p:nvPr>
            <p:custDataLst>
              <p:tags r:id="rId13"/>
            </p:custDataLst>
          </p:nvPr>
        </p:nvSpPr>
        <p:spPr>
          <a:xfrm>
            <a:off x="9157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4" name="椭圆 23"/>
          <p:cNvSpPr/>
          <p:nvPr>
            <p:custDataLst>
              <p:tags r:id="rId14"/>
            </p:custDataLst>
          </p:nvPr>
        </p:nvSpPr>
        <p:spPr>
          <a:xfrm>
            <a:off x="93103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5" name="椭圆 24"/>
          <p:cNvSpPr/>
          <p:nvPr>
            <p:custDataLst>
              <p:tags r:id="rId15"/>
            </p:custDataLst>
          </p:nvPr>
        </p:nvSpPr>
        <p:spPr>
          <a:xfrm>
            <a:off x="94627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6" name="椭圆 25"/>
          <p:cNvSpPr/>
          <p:nvPr>
            <p:custDataLst>
              <p:tags r:id="rId16"/>
            </p:custDataLst>
          </p:nvPr>
        </p:nvSpPr>
        <p:spPr>
          <a:xfrm>
            <a:off x="96151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7" name="椭圆 26"/>
          <p:cNvSpPr/>
          <p:nvPr>
            <p:custDataLst>
              <p:tags r:id="rId17"/>
            </p:custDataLst>
          </p:nvPr>
        </p:nvSpPr>
        <p:spPr>
          <a:xfrm>
            <a:off x="97675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28" name="椭圆 27"/>
          <p:cNvSpPr/>
          <p:nvPr>
            <p:custDataLst>
              <p:tags r:id="rId18"/>
            </p:custDataLst>
          </p:nvPr>
        </p:nvSpPr>
        <p:spPr>
          <a:xfrm>
            <a:off x="9919970" y="1796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0" name="椭圆 29"/>
          <p:cNvSpPr/>
          <p:nvPr>
            <p:custDataLst>
              <p:tags r:id="rId19"/>
            </p:custDataLst>
          </p:nvPr>
        </p:nvSpPr>
        <p:spPr>
          <a:xfrm>
            <a:off x="8395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1" name="椭圆 30"/>
          <p:cNvSpPr/>
          <p:nvPr>
            <p:custDataLst>
              <p:tags r:id="rId20"/>
            </p:custDataLst>
          </p:nvPr>
        </p:nvSpPr>
        <p:spPr>
          <a:xfrm>
            <a:off x="85483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2" name="椭圆 31"/>
          <p:cNvSpPr/>
          <p:nvPr>
            <p:custDataLst>
              <p:tags r:id="rId21"/>
            </p:custDataLst>
          </p:nvPr>
        </p:nvSpPr>
        <p:spPr>
          <a:xfrm>
            <a:off x="87007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3" name="椭圆 32"/>
          <p:cNvSpPr/>
          <p:nvPr>
            <p:custDataLst>
              <p:tags r:id="rId22"/>
            </p:custDataLst>
          </p:nvPr>
        </p:nvSpPr>
        <p:spPr>
          <a:xfrm>
            <a:off x="88531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4" name="椭圆 33"/>
          <p:cNvSpPr/>
          <p:nvPr>
            <p:custDataLst>
              <p:tags r:id="rId23"/>
            </p:custDataLst>
          </p:nvPr>
        </p:nvSpPr>
        <p:spPr>
          <a:xfrm>
            <a:off x="90055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5" name="椭圆 34"/>
          <p:cNvSpPr/>
          <p:nvPr>
            <p:custDataLst>
              <p:tags r:id="rId24"/>
            </p:custDataLst>
          </p:nvPr>
        </p:nvSpPr>
        <p:spPr>
          <a:xfrm>
            <a:off x="9157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6" name="椭圆 35"/>
          <p:cNvSpPr/>
          <p:nvPr>
            <p:custDataLst>
              <p:tags r:id="rId25"/>
            </p:custDataLst>
          </p:nvPr>
        </p:nvSpPr>
        <p:spPr>
          <a:xfrm>
            <a:off x="93103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7" name="椭圆 36"/>
          <p:cNvSpPr/>
          <p:nvPr>
            <p:custDataLst>
              <p:tags r:id="rId26"/>
            </p:custDataLst>
          </p:nvPr>
        </p:nvSpPr>
        <p:spPr>
          <a:xfrm>
            <a:off x="94627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8" name="椭圆 37"/>
          <p:cNvSpPr/>
          <p:nvPr>
            <p:custDataLst>
              <p:tags r:id="rId27"/>
            </p:custDataLst>
          </p:nvPr>
        </p:nvSpPr>
        <p:spPr>
          <a:xfrm>
            <a:off x="96151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39" name="椭圆 38"/>
          <p:cNvSpPr/>
          <p:nvPr>
            <p:custDataLst>
              <p:tags r:id="rId28"/>
            </p:custDataLst>
          </p:nvPr>
        </p:nvSpPr>
        <p:spPr>
          <a:xfrm>
            <a:off x="97675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0" name="椭圆 39"/>
          <p:cNvSpPr/>
          <p:nvPr>
            <p:custDataLst>
              <p:tags r:id="rId29"/>
            </p:custDataLst>
          </p:nvPr>
        </p:nvSpPr>
        <p:spPr>
          <a:xfrm>
            <a:off x="9919970" y="19488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2" name="椭圆 41"/>
          <p:cNvSpPr/>
          <p:nvPr>
            <p:custDataLst>
              <p:tags r:id="rId30"/>
            </p:custDataLst>
          </p:nvPr>
        </p:nvSpPr>
        <p:spPr>
          <a:xfrm>
            <a:off x="8395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3" name="椭圆 42"/>
          <p:cNvSpPr/>
          <p:nvPr>
            <p:custDataLst>
              <p:tags r:id="rId31"/>
            </p:custDataLst>
          </p:nvPr>
        </p:nvSpPr>
        <p:spPr>
          <a:xfrm>
            <a:off x="85483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4" name="椭圆 43"/>
          <p:cNvSpPr/>
          <p:nvPr>
            <p:custDataLst>
              <p:tags r:id="rId32"/>
            </p:custDataLst>
          </p:nvPr>
        </p:nvSpPr>
        <p:spPr>
          <a:xfrm>
            <a:off x="87007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5" name="椭圆 44"/>
          <p:cNvSpPr/>
          <p:nvPr>
            <p:custDataLst>
              <p:tags r:id="rId33"/>
            </p:custDataLst>
          </p:nvPr>
        </p:nvSpPr>
        <p:spPr>
          <a:xfrm>
            <a:off x="88531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6" name="椭圆 45"/>
          <p:cNvSpPr/>
          <p:nvPr>
            <p:custDataLst>
              <p:tags r:id="rId34"/>
            </p:custDataLst>
          </p:nvPr>
        </p:nvSpPr>
        <p:spPr>
          <a:xfrm>
            <a:off x="90055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7" name="椭圆 46"/>
          <p:cNvSpPr/>
          <p:nvPr>
            <p:custDataLst>
              <p:tags r:id="rId35"/>
            </p:custDataLst>
          </p:nvPr>
        </p:nvSpPr>
        <p:spPr>
          <a:xfrm>
            <a:off x="9157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8" name="椭圆 47"/>
          <p:cNvSpPr/>
          <p:nvPr>
            <p:custDataLst>
              <p:tags r:id="rId36"/>
            </p:custDataLst>
          </p:nvPr>
        </p:nvSpPr>
        <p:spPr>
          <a:xfrm>
            <a:off x="93103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49" name="椭圆 48"/>
          <p:cNvSpPr/>
          <p:nvPr>
            <p:custDataLst>
              <p:tags r:id="rId37"/>
            </p:custDataLst>
          </p:nvPr>
        </p:nvSpPr>
        <p:spPr>
          <a:xfrm>
            <a:off x="94627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0" name="椭圆 49"/>
          <p:cNvSpPr/>
          <p:nvPr>
            <p:custDataLst>
              <p:tags r:id="rId38"/>
            </p:custDataLst>
          </p:nvPr>
        </p:nvSpPr>
        <p:spPr>
          <a:xfrm>
            <a:off x="96151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1" name="椭圆 50"/>
          <p:cNvSpPr/>
          <p:nvPr>
            <p:custDataLst>
              <p:tags r:id="rId39"/>
            </p:custDataLst>
          </p:nvPr>
        </p:nvSpPr>
        <p:spPr>
          <a:xfrm>
            <a:off x="97675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2" name="椭圆 51"/>
          <p:cNvSpPr/>
          <p:nvPr>
            <p:custDataLst>
              <p:tags r:id="rId40"/>
            </p:custDataLst>
          </p:nvPr>
        </p:nvSpPr>
        <p:spPr>
          <a:xfrm>
            <a:off x="9919970" y="21012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4" name="椭圆 53"/>
          <p:cNvSpPr/>
          <p:nvPr>
            <p:custDataLst>
              <p:tags r:id="rId41"/>
            </p:custDataLst>
          </p:nvPr>
        </p:nvSpPr>
        <p:spPr>
          <a:xfrm>
            <a:off x="8395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5" name="椭圆 54"/>
          <p:cNvSpPr/>
          <p:nvPr>
            <p:custDataLst>
              <p:tags r:id="rId42"/>
            </p:custDataLst>
          </p:nvPr>
        </p:nvSpPr>
        <p:spPr>
          <a:xfrm>
            <a:off x="85483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6" name="椭圆 55"/>
          <p:cNvSpPr/>
          <p:nvPr>
            <p:custDataLst>
              <p:tags r:id="rId43"/>
            </p:custDataLst>
          </p:nvPr>
        </p:nvSpPr>
        <p:spPr>
          <a:xfrm>
            <a:off x="87007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7" name="椭圆 56"/>
          <p:cNvSpPr/>
          <p:nvPr>
            <p:custDataLst>
              <p:tags r:id="rId44"/>
            </p:custDataLst>
          </p:nvPr>
        </p:nvSpPr>
        <p:spPr>
          <a:xfrm>
            <a:off x="88531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8" name="椭圆 57"/>
          <p:cNvSpPr/>
          <p:nvPr>
            <p:custDataLst>
              <p:tags r:id="rId45"/>
            </p:custDataLst>
          </p:nvPr>
        </p:nvSpPr>
        <p:spPr>
          <a:xfrm>
            <a:off x="90055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59" name="椭圆 58"/>
          <p:cNvSpPr/>
          <p:nvPr>
            <p:custDataLst>
              <p:tags r:id="rId46"/>
            </p:custDataLst>
          </p:nvPr>
        </p:nvSpPr>
        <p:spPr>
          <a:xfrm>
            <a:off x="9157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0" name="椭圆 59"/>
          <p:cNvSpPr/>
          <p:nvPr>
            <p:custDataLst>
              <p:tags r:id="rId47"/>
            </p:custDataLst>
          </p:nvPr>
        </p:nvSpPr>
        <p:spPr>
          <a:xfrm>
            <a:off x="93103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1" name="椭圆 60"/>
          <p:cNvSpPr/>
          <p:nvPr>
            <p:custDataLst>
              <p:tags r:id="rId48"/>
            </p:custDataLst>
          </p:nvPr>
        </p:nvSpPr>
        <p:spPr>
          <a:xfrm>
            <a:off x="94627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2" name="椭圆 61"/>
          <p:cNvSpPr/>
          <p:nvPr>
            <p:custDataLst>
              <p:tags r:id="rId49"/>
            </p:custDataLst>
          </p:nvPr>
        </p:nvSpPr>
        <p:spPr>
          <a:xfrm>
            <a:off x="96151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3" name="椭圆 62"/>
          <p:cNvSpPr/>
          <p:nvPr>
            <p:custDataLst>
              <p:tags r:id="rId50"/>
            </p:custDataLst>
          </p:nvPr>
        </p:nvSpPr>
        <p:spPr>
          <a:xfrm>
            <a:off x="97675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4" name="椭圆 63"/>
          <p:cNvSpPr/>
          <p:nvPr>
            <p:custDataLst>
              <p:tags r:id="rId51"/>
            </p:custDataLst>
          </p:nvPr>
        </p:nvSpPr>
        <p:spPr>
          <a:xfrm>
            <a:off x="9919970" y="22536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6" name="椭圆 65"/>
          <p:cNvSpPr/>
          <p:nvPr>
            <p:custDataLst>
              <p:tags r:id="rId52"/>
            </p:custDataLst>
          </p:nvPr>
        </p:nvSpPr>
        <p:spPr>
          <a:xfrm>
            <a:off x="8395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7" name="椭圆 66"/>
          <p:cNvSpPr/>
          <p:nvPr>
            <p:custDataLst>
              <p:tags r:id="rId53"/>
            </p:custDataLst>
          </p:nvPr>
        </p:nvSpPr>
        <p:spPr>
          <a:xfrm>
            <a:off x="85483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8" name="椭圆 67"/>
          <p:cNvSpPr/>
          <p:nvPr>
            <p:custDataLst>
              <p:tags r:id="rId54"/>
            </p:custDataLst>
          </p:nvPr>
        </p:nvSpPr>
        <p:spPr>
          <a:xfrm>
            <a:off x="87007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69" name="椭圆 68"/>
          <p:cNvSpPr/>
          <p:nvPr>
            <p:custDataLst>
              <p:tags r:id="rId55"/>
            </p:custDataLst>
          </p:nvPr>
        </p:nvSpPr>
        <p:spPr>
          <a:xfrm>
            <a:off x="88531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0" name="椭圆 69"/>
          <p:cNvSpPr/>
          <p:nvPr>
            <p:custDataLst>
              <p:tags r:id="rId56"/>
            </p:custDataLst>
          </p:nvPr>
        </p:nvSpPr>
        <p:spPr>
          <a:xfrm>
            <a:off x="90055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1" name="椭圆 70"/>
          <p:cNvSpPr/>
          <p:nvPr>
            <p:custDataLst>
              <p:tags r:id="rId57"/>
            </p:custDataLst>
          </p:nvPr>
        </p:nvSpPr>
        <p:spPr>
          <a:xfrm>
            <a:off x="9157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2" name="椭圆 71"/>
          <p:cNvSpPr/>
          <p:nvPr>
            <p:custDataLst>
              <p:tags r:id="rId58"/>
            </p:custDataLst>
          </p:nvPr>
        </p:nvSpPr>
        <p:spPr>
          <a:xfrm>
            <a:off x="93103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3" name="椭圆 72"/>
          <p:cNvSpPr/>
          <p:nvPr>
            <p:custDataLst>
              <p:tags r:id="rId59"/>
            </p:custDataLst>
          </p:nvPr>
        </p:nvSpPr>
        <p:spPr>
          <a:xfrm>
            <a:off x="94627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4" name="椭圆 73"/>
          <p:cNvSpPr/>
          <p:nvPr>
            <p:custDataLst>
              <p:tags r:id="rId60"/>
            </p:custDataLst>
          </p:nvPr>
        </p:nvSpPr>
        <p:spPr>
          <a:xfrm>
            <a:off x="96151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5" name="椭圆 74"/>
          <p:cNvSpPr/>
          <p:nvPr>
            <p:custDataLst>
              <p:tags r:id="rId61"/>
            </p:custDataLst>
          </p:nvPr>
        </p:nvSpPr>
        <p:spPr>
          <a:xfrm>
            <a:off x="97675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6" name="椭圆 75"/>
          <p:cNvSpPr/>
          <p:nvPr>
            <p:custDataLst>
              <p:tags r:id="rId62"/>
            </p:custDataLst>
          </p:nvPr>
        </p:nvSpPr>
        <p:spPr>
          <a:xfrm>
            <a:off x="9919970" y="24060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8" name="椭圆 77"/>
          <p:cNvSpPr/>
          <p:nvPr>
            <p:custDataLst>
              <p:tags r:id="rId63"/>
            </p:custDataLst>
          </p:nvPr>
        </p:nvSpPr>
        <p:spPr>
          <a:xfrm>
            <a:off x="8395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79" name="椭圆 78"/>
          <p:cNvSpPr/>
          <p:nvPr>
            <p:custDataLst>
              <p:tags r:id="rId64"/>
            </p:custDataLst>
          </p:nvPr>
        </p:nvSpPr>
        <p:spPr>
          <a:xfrm>
            <a:off x="85483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0" name="椭圆 79"/>
          <p:cNvSpPr/>
          <p:nvPr>
            <p:custDataLst>
              <p:tags r:id="rId65"/>
            </p:custDataLst>
          </p:nvPr>
        </p:nvSpPr>
        <p:spPr>
          <a:xfrm>
            <a:off x="87007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1" name="椭圆 80"/>
          <p:cNvSpPr/>
          <p:nvPr>
            <p:custDataLst>
              <p:tags r:id="rId66"/>
            </p:custDataLst>
          </p:nvPr>
        </p:nvSpPr>
        <p:spPr>
          <a:xfrm>
            <a:off x="88531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2" name="椭圆 81"/>
          <p:cNvSpPr/>
          <p:nvPr>
            <p:custDataLst>
              <p:tags r:id="rId67"/>
            </p:custDataLst>
          </p:nvPr>
        </p:nvSpPr>
        <p:spPr>
          <a:xfrm>
            <a:off x="90055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3" name="椭圆 82"/>
          <p:cNvSpPr/>
          <p:nvPr>
            <p:custDataLst>
              <p:tags r:id="rId68"/>
            </p:custDataLst>
          </p:nvPr>
        </p:nvSpPr>
        <p:spPr>
          <a:xfrm>
            <a:off x="9157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4" name="椭圆 83"/>
          <p:cNvSpPr/>
          <p:nvPr>
            <p:custDataLst>
              <p:tags r:id="rId69"/>
            </p:custDataLst>
          </p:nvPr>
        </p:nvSpPr>
        <p:spPr>
          <a:xfrm>
            <a:off x="93103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5" name="椭圆 84"/>
          <p:cNvSpPr/>
          <p:nvPr>
            <p:custDataLst>
              <p:tags r:id="rId70"/>
            </p:custDataLst>
          </p:nvPr>
        </p:nvSpPr>
        <p:spPr>
          <a:xfrm>
            <a:off x="94627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6" name="椭圆 85"/>
          <p:cNvSpPr/>
          <p:nvPr>
            <p:custDataLst>
              <p:tags r:id="rId71"/>
            </p:custDataLst>
          </p:nvPr>
        </p:nvSpPr>
        <p:spPr>
          <a:xfrm>
            <a:off x="96151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7" name="椭圆 86"/>
          <p:cNvSpPr/>
          <p:nvPr>
            <p:custDataLst>
              <p:tags r:id="rId72"/>
            </p:custDataLst>
          </p:nvPr>
        </p:nvSpPr>
        <p:spPr>
          <a:xfrm>
            <a:off x="97675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88" name="椭圆 87"/>
          <p:cNvSpPr/>
          <p:nvPr>
            <p:custDataLst>
              <p:tags r:id="rId73"/>
            </p:custDataLst>
          </p:nvPr>
        </p:nvSpPr>
        <p:spPr>
          <a:xfrm>
            <a:off x="9919970" y="2558415"/>
            <a:ext cx="71755" cy="71755"/>
          </a:xfrm>
          <a:prstGeom prst="ellipse">
            <a:avLst/>
          </a:prstGeom>
          <a:solidFill>
            <a:srgbClr val="FFFFFF">
              <a:lumMod val="95000"/>
            </a:srgbClr>
          </a:solidFill>
          <a:ln>
            <a:noFill/>
          </a:ln>
        </p:spPr>
        <p:style>
          <a:lnRef idx="2">
            <a:srgbClr val="DF67A2">
              <a:shade val="50000"/>
            </a:srgbClr>
          </a:lnRef>
          <a:fillRef idx="1">
            <a:srgbClr val="DF67A2"/>
          </a:fillRef>
          <a:effectRef idx="0">
            <a:srgbClr val="DF67A2"/>
          </a:effectRef>
          <a:fontRef idx="minor">
            <a:srgbClr val="FFFFFF"/>
          </a:fontRef>
        </p:style>
        <p:txBody>
          <a:bodyPr rtlCol="0" anchor="ctr"/>
          <a:p>
            <a:pPr algn="ctr"/>
            <a:endParaRPr lang="zh-CN" altLang="en-US"/>
          </a:p>
        </p:txBody>
      </p:sp>
      <p:sp>
        <p:nvSpPr>
          <p:cNvPr id="10" name="任意多边形: 形状 9"/>
          <p:cNvSpPr/>
          <p:nvPr>
            <p:custDataLst>
              <p:tags r:id="rId74"/>
            </p:custDataLst>
          </p:nvPr>
        </p:nvSpPr>
        <p:spPr>
          <a:xfrm>
            <a:off x="10675687" y="37570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4" name="任意多边形: 形状 21"/>
          <p:cNvSpPr/>
          <p:nvPr>
            <p:custDataLst>
              <p:tags r:id="rId75"/>
            </p:custDataLst>
          </p:nvPr>
        </p:nvSpPr>
        <p:spPr>
          <a:xfrm>
            <a:off x="11365230" y="6069330"/>
            <a:ext cx="618490" cy="57213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5" name="任意多边形: 形状 21"/>
          <p:cNvSpPr/>
          <p:nvPr>
            <p:custDataLst>
              <p:tags r:id="rId76"/>
            </p:custDataLst>
          </p:nvPr>
        </p:nvSpPr>
        <p:spPr>
          <a:xfrm rot="17160000">
            <a:off x="337185" y="255905"/>
            <a:ext cx="558165" cy="516255"/>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6" name="任意多边形: 形状 9"/>
          <p:cNvSpPr/>
          <p:nvPr>
            <p:custDataLst>
              <p:tags r:id="rId77"/>
            </p:custDataLst>
          </p:nvPr>
        </p:nvSpPr>
        <p:spPr>
          <a:xfrm>
            <a:off x="616652" y="790990"/>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7" name="任意多边形: 形状 9"/>
          <p:cNvSpPr/>
          <p:nvPr>
            <p:custDataLst>
              <p:tags r:id="rId78"/>
            </p:custDataLst>
          </p:nvPr>
        </p:nvSpPr>
        <p:spPr>
          <a:xfrm rot="8880000">
            <a:off x="5933507" y="1510445"/>
            <a:ext cx="324912" cy="301247"/>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324912" h="301247">
                <a:moveTo>
                  <a:pt x="0" y="1919"/>
                </a:moveTo>
                <a:lnTo>
                  <a:pt x="118324" y="301247"/>
                </a:lnTo>
                <a:lnTo>
                  <a:pt x="324912" y="0"/>
                </a:lnTo>
                <a:close/>
              </a:path>
            </a:pathLst>
          </a:custGeom>
          <a:solidFill>
            <a:srgbClr val="F8B6D1"/>
          </a:solidFill>
          <a:ln w="6380" cap="flat">
            <a:noFill/>
            <a:prstDash val="solid"/>
            <a:miter/>
          </a:ln>
        </p:spPr>
        <p:txBody>
          <a:bodyPr rtlCol="0" anchor="ctr"/>
          <a:p>
            <a:endParaRPr lang="zh-CN" altLang="en-US"/>
          </a:p>
        </p:txBody>
      </p:sp>
      <p:sp>
        <p:nvSpPr>
          <p:cNvPr id="8" name="任意多边形: 形状 21"/>
          <p:cNvSpPr/>
          <p:nvPr>
            <p:custDataLst>
              <p:tags r:id="rId79"/>
            </p:custDataLst>
          </p:nvPr>
        </p:nvSpPr>
        <p:spPr>
          <a:xfrm rot="16200000">
            <a:off x="11422091" y="138141"/>
            <a:ext cx="929005" cy="632404"/>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1463" h="996">
                <a:moveTo>
                  <a:pt x="1463" y="0"/>
                </a:moveTo>
                <a:lnTo>
                  <a:pt x="1463" y="996"/>
                </a:lnTo>
                <a:lnTo>
                  <a:pt x="390" y="996"/>
                </a:lnTo>
                <a:lnTo>
                  <a:pt x="0" y="7"/>
                </a:lnTo>
                <a:lnTo>
                  <a:pt x="1463" y="0"/>
                </a:lnTo>
                <a:close/>
              </a:path>
            </a:pathLst>
          </a:custGeom>
          <a:solidFill>
            <a:srgbClr val="DF67A2"/>
          </a:solidFill>
          <a:ln w="5521" cap="flat">
            <a:noFill/>
            <a:prstDash val="solid"/>
            <a:miter/>
          </a:ln>
        </p:spPr>
        <p:txBody>
          <a:bodyPr wrap="square" rtlCol="0" anchor="ctr">
            <a:noAutofit/>
          </a:bodyPr>
          <a:p>
            <a:endParaRPr lang="zh-CN" altLang="en-US"/>
          </a:p>
        </p:txBody>
      </p:sp>
      <p:sp>
        <p:nvSpPr>
          <p:cNvPr id="9" name="任意多边形: 形状 21"/>
          <p:cNvSpPr/>
          <p:nvPr>
            <p:custDataLst>
              <p:tags r:id="rId80"/>
            </p:custDataLst>
          </p:nvPr>
        </p:nvSpPr>
        <p:spPr>
          <a:xfrm>
            <a:off x="11486837" y="1415009"/>
            <a:ext cx="373773" cy="346086"/>
          </a:xfrm>
          <a:custGeom>
            <a:avLst/>
            <a:gdLst>
              <a:gd name="connsiteX0" fmla="*/ 0 w 373773"/>
              <a:gd name="connsiteY0" fmla="*/ 1661 h 346086"/>
              <a:gd name="connsiteX1" fmla="*/ 135666 w 373773"/>
              <a:gd name="connsiteY1" fmla="*/ 346086 h 346086"/>
              <a:gd name="connsiteX2" fmla="*/ 373773 w 373773"/>
              <a:gd name="connsiteY2" fmla="*/ 0 h 346086"/>
            </a:gdLst>
            <a:ahLst/>
            <a:cxnLst>
              <a:cxn ang="0">
                <a:pos x="connsiteX0" y="connsiteY0"/>
              </a:cxn>
              <a:cxn ang="0">
                <a:pos x="connsiteX1" y="connsiteY1"/>
              </a:cxn>
              <a:cxn ang="0">
                <a:pos x="connsiteX2" y="connsiteY2"/>
              </a:cxn>
            </a:cxnLst>
            <a:rect l="l" t="t" r="r" b="b"/>
            <a:pathLst>
              <a:path w="373773" h="346086">
                <a:moveTo>
                  <a:pt x="0" y="1661"/>
                </a:moveTo>
                <a:lnTo>
                  <a:pt x="135666" y="346086"/>
                </a:lnTo>
                <a:lnTo>
                  <a:pt x="373773" y="0"/>
                </a:lnTo>
                <a:close/>
              </a:path>
            </a:pathLst>
          </a:custGeom>
          <a:solidFill>
            <a:srgbClr val="DF67A2"/>
          </a:solidFill>
          <a:ln w="5521" cap="flat">
            <a:noFill/>
            <a:prstDash val="solid"/>
            <a:miter/>
          </a:ln>
        </p:spPr>
        <p:txBody>
          <a:bodyPr rtlCol="0" anchor="ctr"/>
          <a:p>
            <a:endParaRPr lang="zh-CN" altLang="en-US"/>
          </a:p>
        </p:txBody>
      </p:sp>
      <p:sp>
        <p:nvSpPr>
          <p:cNvPr id="11" name="任意多边形: 形状 9"/>
          <p:cNvSpPr/>
          <p:nvPr>
            <p:custDataLst>
              <p:tags r:id="rId81"/>
            </p:custDataLst>
          </p:nvPr>
        </p:nvSpPr>
        <p:spPr>
          <a:xfrm rot="8880000">
            <a:off x="10862231" y="6270030"/>
            <a:ext cx="583548" cy="697665"/>
          </a:xfrm>
          <a:custGeom>
            <a:avLst/>
            <a:gdLst>
              <a:gd name="connsiteX0" fmla="*/ 0 w 324912"/>
              <a:gd name="connsiteY0" fmla="*/ 1919 h 301247"/>
              <a:gd name="connsiteX1" fmla="*/ 118324 w 324912"/>
              <a:gd name="connsiteY1" fmla="*/ 301247 h 301247"/>
              <a:gd name="connsiteX2" fmla="*/ 324912 w 324912"/>
              <a:gd name="connsiteY2" fmla="*/ 0 h 301247"/>
            </a:gdLst>
            <a:ahLst/>
            <a:cxnLst>
              <a:cxn ang="0">
                <a:pos x="connsiteX0" y="connsiteY0"/>
              </a:cxn>
              <a:cxn ang="0">
                <a:pos x="connsiteX1" y="connsiteY1"/>
              </a:cxn>
              <a:cxn ang="0">
                <a:pos x="connsiteX2" y="connsiteY2"/>
              </a:cxn>
            </a:cxnLst>
            <a:rect l="l" t="t" r="r" b="b"/>
            <a:pathLst>
              <a:path w="919" h="1099">
                <a:moveTo>
                  <a:pt x="291" y="0"/>
                </a:moveTo>
                <a:lnTo>
                  <a:pt x="919" y="392"/>
                </a:lnTo>
                <a:lnTo>
                  <a:pt x="434" y="1099"/>
                </a:lnTo>
                <a:lnTo>
                  <a:pt x="0" y="2"/>
                </a:lnTo>
                <a:lnTo>
                  <a:pt x="291" y="0"/>
                </a:lnTo>
                <a:close/>
              </a:path>
            </a:pathLst>
          </a:custGeom>
          <a:solidFill>
            <a:srgbClr val="F8B6D1"/>
          </a:solidFill>
          <a:ln w="6380" cap="flat">
            <a:noFill/>
            <a:prstDash val="solid"/>
            <a:miter/>
          </a:ln>
        </p:spPr>
        <p:txBody>
          <a:bodyPr wrap="square" rtlCol="0" anchor="ctr">
            <a:noAutofit/>
          </a:bodyPr>
          <a:p>
            <a:endParaRPr lang="zh-CN" altLang="en-US"/>
          </a:p>
        </p:txBody>
      </p:sp>
      <p:sp>
        <p:nvSpPr>
          <p:cNvPr id="16" name="任意多边形: 形状 13"/>
          <p:cNvSpPr/>
          <p:nvPr>
            <p:custDataLst>
              <p:tags r:id="rId82"/>
            </p:custDataLst>
          </p:nvPr>
        </p:nvSpPr>
        <p:spPr>
          <a:xfrm rot="3180000">
            <a:off x="400050" y="5882005"/>
            <a:ext cx="1502410" cy="1894840"/>
          </a:xfrm>
          <a:custGeom>
            <a:avLst/>
            <a:gdLst>
              <a:gd name="connsiteX0" fmla="*/ 583457 w 583456"/>
              <a:gd name="connsiteY0" fmla="*/ 0 h 735210"/>
              <a:gd name="connsiteX1" fmla="*/ 464271 w 583456"/>
              <a:gd name="connsiteY1" fmla="*/ 22174 h 735210"/>
              <a:gd name="connsiteX2" fmla="*/ 448333 w 583456"/>
              <a:gd name="connsiteY2" fmla="*/ 29104 h 735210"/>
              <a:gd name="connsiteX3" fmla="*/ 443483 w 583456"/>
              <a:gd name="connsiteY3" fmla="*/ 47813 h 735210"/>
              <a:gd name="connsiteX4" fmla="*/ 440018 w 583456"/>
              <a:gd name="connsiteY4" fmla="*/ 178779 h 735210"/>
              <a:gd name="connsiteX5" fmla="*/ 437939 w 583456"/>
              <a:gd name="connsiteY5" fmla="*/ 190559 h 735210"/>
              <a:gd name="connsiteX6" fmla="*/ 417151 w 583456"/>
              <a:gd name="connsiteY6" fmla="*/ 201646 h 735210"/>
              <a:gd name="connsiteX7" fmla="*/ 294500 w 583456"/>
              <a:gd name="connsiteY7" fmla="*/ 225899 h 735210"/>
              <a:gd name="connsiteX8" fmla="*/ 284106 w 583456"/>
              <a:gd name="connsiteY8" fmla="*/ 230057 h 735210"/>
              <a:gd name="connsiteX9" fmla="*/ 279948 w 583456"/>
              <a:gd name="connsiteY9" fmla="*/ 246687 h 735210"/>
              <a:gd name="connsiteX10" fmla="*/ 283413 w 583456"/>
              <a:gd name="connsiteY10" fmla="*/ 359637 h 735210"/>
              <a:gd name="connsiteX11" fmla="*/ 280641 w 583456"/>
              <a:gd name="connsiteY11" fmla="*/ 373495 h 735210"/>
              <a:gd name="connsiteX12" fmla="*/ 266783 w 583456"/>
              <a:gd name="connsiteY12" fmla="*/ 379732 h 735210"/>
              <a:gd name="connsiteX13" fmla="*/ 156605 w 583456"/>
              <a:gd name="connsiteY13" fmla="*/ 385968 h 735210"/>
              <a:gd name="connsiteX14" fmla="*/ 135124 w 583456"/>
              <a:gd name="connsiteY14" fmla="*/ 395670 h 735210"/>
              <a:gd name="connsiteX15" fmla="*/ 126115 w 583456"/>
              <a:gd name="connsiteY15" fmla="*/ 415072 h 735210"/>
              <a:gd name="connsiteX16" fmla="*/ 122651 w 583456"/>
              <a:gd name="connsiteY16" fmla="*/ 552274 h 735210"/>
              <a:gd name="connsiteX17" fmla="*/ 120572 w 583456"/>
              <a:gd name="connsiteY17" fmla="*/ 566826 h 735210"/>
              <a:gd name="connsiteX18" fmla="*/ 110871 w 583456"/>
              <a:gd name="connsiteY18" fmla="*/ 569598 h 735210"/>
              <a:gd name="connsiteX19" fmla="*/ 26332 w 583456"/>
              <a:gd name="connsiteY19" fmla="*/ 572370 h 735210"/>
              <a:gd name="connsiteX20" fmla="*/ 5544 w 583456"/>
              <a:gd name="connsiteY20" fmla="*/ 578606 h 735210"/>
              <a:gd name="connsiteX21" fmla="*/ 0 w 583456"/>
              <a:gd name="connsiteY21" fmla="*/ 601473 h 735210"/>
              <a:gd name="connsiteX22" fmla="*/ 27718 w 583456"/>
              <a:gd name="connsiteY22" fmla="*/ 735211 h 735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3456" h="735210">
                <a:moveTo>
                  <a:pt x="583457" y="0"/>
                </a:moveTo>
                <a:cubicBezTo>
                  <a:pt x="543266" y="6236"/>
                  <a:pt x="503769" y="13859"/>
                  <a:pt x="464271" y="22174"/>
                </a:cubicBezTo>
                <a:cubicBezTo>
                  <a:pt x="458727" y="23560"/>
                  <a:pt x="452491" y="24946"/>
                  <a:pt x="448333" y="29104"/>
                </a:cubicBezTo>
                <a:cubicBezTo>
                  <a:pt x="444176" y="33954"/>
                  <a:pt x="443483" y="41576"/>
                  <a:pt x="443483" y="47813"/>
                </a:cubicBezTo>
                <a:cubicBezTo>
                  <a:pt x="442097" y="91468"/>
                  <a:pt x="440711" y="135124"/>
                  <a:pt x="440018" y="178779"/>
                </a:cubicBezTo>
                <a:cubicBezTo>
                  <a:pt x="440018" y="182937"/>
                  <a:pt x="440018" y="187094"/>
                  <a:pt x="437939" y="190559"/>
                </a:cubicBezTo>
                <a:cubicBezTo>
                  <a:pt x="434474" y="197488"/>
                  <a:pt x="425466" y="200260"/>
                  <a:pt x="417151" y="201646"/>
                </a:cubicBezTo>
                <a:cubicBezTo>
                  <a:pt x="376267" y="209961"/>
                  <a:pt x="335384" y="218276"/>
                  <a:pt x="294500" y="225899"/>
                </a:cubicBezTo>
                <a:cubicBezTo>
                  <a:pt x="291035" y="226592"/>
                  <a:pt x="286878" y="227285"/>
                  <a:pt x="284106" y="230057"/>
                </a:cubicBezTo>
                <a:cubicBezTo>
                  <a:pt x="279948" y="234214"/>
                  <a:pt x="279948" y="240451"/>
                  <a:pt x="279948" y="246687"/>
                </a:cubicBezTo>
                <a:cubicBezTo>
                  <a:pt x="281334" y="284106"/>
                  <a:pt x="282027" y="322218"/>
                  <a:pt x="283413" y="359637"/>
                </a:cubicBezTo>
                <a:cubicBezTo>
                  <a:pt x="283413" y="364487"/>
                  <a:pt x="283413" y="370031"/>
                  <a:pt x="280641" y="373495"/>
                </a:cubicBezTo>
                <a:cubicBezTo>
                  <a:pt x="277177" y="377653"/>
                  <a:pt x="272326" y="379039"/>
                  <a:pt x="266783" y="379732"/>
                </a:cubicBezTo>
                <a:cubicBezTo>
                  <a:pt x="230057" y="384582"/>
                  <a:pt x="192638" y="379039"/>
                  <a:pt x="156605" y="385968"/>
                </a:cubicBezTo>
                <a:cubicBezTo>
                  <a:pt x="148982" y="387354"/>
                  <a:pt x="140667" y="390126"/>
                  <a:pt x="135124" y="395670"/>
                </a:cubicBezTo>
                <a:cubicBezTo>
                  <a:pt x="130273" y="400520"/>
                  <a:pt x="128194" y="408143"/>
                  <a:pt x="126115" y="415072"/>
                </a:cubicBezTo>
                <a:cubicBezTo>
                  <a:pt x="115028" y="459420"/>
                  <a:pt x="113642" y="507233"/>
                  <a:pt x="122651" y="552274"/>
                </a:cubicBezTo>
                <a:cubicBezTo>
                  <a:pt x="123344" y="557125"/>
                  <a:pt x="124729" y="563361"/>
                  <a:pt x="120572" y="566826"/>
                </a:cubicBezTo>
                <a:cubicBezTo>
                  <a:pt x="117800" y="568905"/>
                  <a:pt x="114335" y="569598"/>
                  <a:pt x="110871" y="569598"/>
                </a:cubicBezTo>
                <a:cubicBezTo>
                  <a:pt x="82460" y="570291"/>
                  <a:pt x="54742" y="571677"/>
                  <a:pt x="26332" y="572370"/>
                </a:cubicBezTo>
                <a:cubicBezTo>
                  <a:pt x="18709" y="572370"/>
                  <a:pt x="10394" y="573063"/>
                  <a:pt x="5544" y="578606"/>
                </a:cubicBezTo>
                <a:cubicBezTo>
                  <a:pt x="0" y="584843"/>
                  <a:pt x="0" y="593851"/>
                  <a:pt x="0" y="601473"/>
                </a:cubicBezTo>
                <a:cubicBezTo>
                  <a:pt x="2079" y="647207"/>
                  <a:pt x="11087" y="692941"/>
                  <a:pt x="27718" y="735211"/>
                </a:cubicBezTo>
              </a:path>
            </a:pathLst>
          </a:custGeom>
          <a:solidFill>
            <a:srgbClr val="F8B6D1"/>
          </a:solidFill>
          <a:ln w="6926" cap="flat">
            <a:noFill/>
            <a:prstDash val="solid"/>
            <a:miter/>
          </a:ln>
        </p:spPr>
        <p:txBody>
          <a:bodyPr rtlCol="0" anchor="ctr"/>
          <a:p>
            <a:endParaRPr lang="zh-CN" altLang="en-US"/>
          </a:p>
        </p:txBody>
      </p:sp>
    </p:spTree>
    <p:custDataLst>
      <p:tags r:id="rId83"/>
    </p:custDataLst>
  </p:cSld>
  <p:clrMapOvr>
    <a:masterClrMapping/>
  </p:clrMapOvr>
  <p:transition spd="slow" advClick="0" advTm="1000">
    <p:push dir="u"/>
  </p:transition>
</p:sld>
</file>

<file path=ppt/tags/tag1.xml><?xml version="1.0" encoding="utf-8"?>
<p:tagLst xmlns:p="http://schemas.openxmlformats.org/presentationml/2006/main">
  <p:tag name="KSO_WM_TAG_VERSION" val="1.0"/>
  <p:tag name="KSO_WM_TEMPLATE_CATEGORY" val="diagram"/>
  <p:tag name="KSO_WM_TEMPLATE_INDEX" val="20160814"/>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0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7_4*l_h_i*1_4_2"/>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1001.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7_4*l_h_a*1_4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1002.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7_4*l_h_f*1_4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0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7_4*l_h_i*1_5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37_4*l_h_i*1_5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7_4*l_h_i*1_5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06.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7_4*l_h_a*1_5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1007.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7_4*l_h_f*1_5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1008.xml><?xml version="1.0" encoding="utf-8"?>
<p:tagLst xmlns:p="http://schemas.openxmlformats.org/presentationml/2006/main">
  <p:tag name="KSO_WM_BEAUTIFY_FLAG" val="#wm#"/>
  <p:tag name="KSO_WM_TEMPLATE_CATEGORY" val="diagram"/>
  <p:tag name="KSO_WM_TEMPLATE_INDEX" val="20198937"/>
  <p:tag name="KSO_WM_SLIDE_ID" val="diagram2019893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960.2*324.475"/>
  <p:tag name="KSO_WM_SLIDE_POSITION" val="0*192.325"/>
  <p:tag name="KSO_WM_DIAGRAM_GROUP_CODE" val="l1-1"/>
  <p:tag name="KSO_WM_SLIDE_DIAGTYPE" val="l"/>
  <p:tag name="KSO_WM_TAG_VERSION" val="1.0"/>
  <p:tag name="KSO_WM_SLIDE_LAYOUT" val="a_f_l"/>
  <p:tag name="KSO_WM_SLIDE_LAYOUT_CNT" val="1_1_1"/>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26_5*l_h_i*1_2_3"/>
  <p:tag name="KSO_WM_TEMPLATE_CATEGORY" val="diagram"/>
  <p:tag name="KSO_WM_TEMPLATE_INDEX" val="72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26_5*l_h_i*1_4_3"/>
  <p:tag name="KSO_WM_TEMPLATE_CATEGORY" val="diagram"/>
  <p:tag name="KSO_WM_TEMPLATE_INDEX" val="726"/>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726_5*l_i*1_1"/>
  <p:tag name="KSO_WM_TEMPLATE_CATEGORY" val="diagram"/>
  <p:tag name="KSO_WM_TEMPLATE_INDEX" val="726"/>
  <p:tag name="KSO_WM_UNIT_LAYERLEVEL" val="1_1"/>
  <p:tag name="KSO_WM_TAG_VERSION" val="1.0"/>
  <p:tag name="KSO_WM_BEAUTIFY_FLAG" val="#wm#"/>
  <p:tag name="KSO_WM_UNIT_LINE_FORE_SCHEMECOLOR_INDEX" val="6"/>
  <p:tag name="KSO_WM_UNIT_LINE_FILL_TYPE" val="2"/>
  <p:tag name="KSO_WM_UNIT_USESOURCEFORMAT_APPLY" val="1"/>
</p:tagLst>
</file>

<file path=ppt/tags/tag101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26_5*l_h_i*1_1_3"/>
  <p:tag name="KSO_WM_TEMPLATE_CATEGORY" val="diagram"/>
  <p:tag name="KSO_WM_TEMPLATE_INDEX" val="7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26_5*l_h_i*1_1_1"/>
  <p:tag name="KSO_WM_TEMPLATE_CATEGORY" val="diagram"/>
  <p:tag name="KSO_WM_TEMPLATE_INDEX" val="7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14.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26_5*l_h_f*1_1_1"/>
  <p:tag name="KSO_WM_TEMPLATE_CATEGORY" val="diagram"/>
  <p:tag name="KSO_WM_TEMPLATE_INDEX" val="726"/>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26_5*l_h_i*1_1_2"/>
  <p:tag name="KSO_WM_TEMPLATE_CATEGORY" val="diagram"/>
  <p:tag name="KSO_WM_TEMPLATE_INDEX" val="72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26_5*l_h_i*1_1_1"/>
  <p:tag name="KSO_WM_TEMPLATE_CATEGORY" val="diagram"/>
  <p:tag name="KSO_WM_TEMPLATE_INDEX" val="7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1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26_5*l_h_i*1_3_3"/>
  <p:tag name="KSO_WM_TEMPLATE_CATEGORY" val="diagram"/>
  <p:tag name="KSO_WM_TEMPLATE_INDEX" val="72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26_5*l_h_i*1_3_1"/>
  <p:tag name="KSO_WM_TEMPLATE_CATEGORY" val="diagram"/>
  <p:tag name="KSO_WM_TEMPLATE_INDEX" val="72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19.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26_5*l_h_f*1_3_1"/>
  <p:tag name="KSO_WM_TEMPLATE_CATEGORY" val="diagram"/>
  <p:tag name="KSO_WM_TEMPLATE_INDEX" val="726"/>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UNIT_BK_DARK_LIGHT" val="2"/>
  <p:tag name="KSO_WM_SLIDE_BACKGROUND_TYPE" val="frame"/>
  <p:tag name="KSO_WM_SLIDE_BK_DARK_LIGHT" val="2"/>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26_5*l_h_i*1_3_2"/>
  <p:tag name="KSO_WM_TEMPLATE_CATEGORY" val="diagram"/>
  <p:tag name="KSO_WM_TEMPLATE_INDEX" val="726"/>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26_5*l_h_i*1_3_1"/>
  <p:tag name="KSO_WM_TEMPLATE_CATEGORY" val="diagram"/>
  <p:tag name="KSO_WM_TEMPLATE_INDEX" val="7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2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26_5*l_h_i*1_5_3"/>
  <p:tag name="KSO_WM_TEMPLATE_CATEGORY" val="diagram"/>
  <p:tag name="KSO_WM_TEMPLATE_INDEX" val="72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0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26_5*l_h_i*1_5_1"/>
  <p:tag name="KSO_WM_TEMPLATE_CATEGORY" val="diagram"/>
  <p:tag name="KSO_WM_TEMPLATE_INDEX" val="72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024.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26_5*l_h_f*1_5_1"/>
  <p:tag name="KSO_WM_TEMPLATE_CATEGORY" val="diagram"/>
  <p:tag name="KSO_WM_TEMPLATE_INDEX" val="726"/>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26_5*l_h_i*1_5_2"/>
  <p:tag name="KSO_WM_TEMPLATE_CATEGORY" val="diagram"/>
  <p:tag name="KSO_WM_TEMPLATE_INDEX" val="72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26_5*l_h_i*1_5_1"/>
  <p:tag name="KSO_WM_TEMPLATE_CATEGORY" val="diagram"/>
  <p:tag name="KSO_WM_TEMPLATE_INDEX" val="7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26_5*l_h_i*1_2_1"/>
  <p:tag name="KSO_WM_TEMPLATE_CATEGORY" val="diagram"/>
  <p:tag name="KSO_WM_TEMPLATE_INDEX" val="726"/>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26_5*l_h_i*1_2_1"/>
  <p:tag name="KSO_WM_TEMPLATE_CATEGORY" val="diagram"/>
  <p:tag name="KSO_WM_TEMPLATE_INDEX" val="7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26_5*l_h_i*1_4_1"/>
  <p:tag name="KSO_WM_TEMPLATE_CATEGORY" val="diagram"/>
  <p:tag name="KSO_WM_TEMPLATE_INDEX" val="726"/>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26_5*l_h_i*1_4_1"/>
  <p:tag name="KSO_WM_TEMPLATE_CATEGORY" val="diagram"/>
  <p:tag name="KSO_WM_TEMPLATE_INDEX" val="72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26_5*l_h_i*1_2_2"/>
  <p:tag name="KSO_WM_TEMPLATE_CATEGORY" val="diagram"/>
  <p:tag name="KSO_WM_TEMPLATE_INDEX" val="72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032.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26_5*l_h_f*1_2_1"/>
  <p:tag name="KSO_WM_TEMPLATE_CATEGORY" val="diagram"/>
  <p:tag name="KSO_WM_TEMPLATE_INDEX" val="726"/>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3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26_5*l_h_i*1_4_2"/>
  <p:tag name="KSO_WM_TEMPLATE_CATEGORY" val="diagram"/>
  <p:tag name="KSO_WM_TEMPLATE_INDEX" val="726"/>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034.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26_5*l_h_f*1_4_1"/>
  <p:tag name="KSO_WM_TEMPLATE_CATEGORY" val="diagram"/>
  <p:tag name="KSO_WM_TEMPLATE_INDEX" val="726"/>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035.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26_5*a*1"/>
  <p:tag name="KSO_WM_TEMPLATE_CATEGORY" val="diagram"/>
  <p:tag name="KSO_WM_TEMPLATE_INDEX" val="726"/>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036.xml><?xml version="1.0" encoding="utf-8"?>
<p:tagLst xmlns:p="http://schemas.openxmlformats.org/presentationml/2006/main">
  <p:tag name="KSO_WM_BEAUTIFY_FLAG" val="#wm#"/>
  <p:tag name="KSO_WM_TEMPLATE_CATEGORY" val="diagram"/>
  <p:tag name="KSO_WM_TEMPLATE_INDEX" val="726"/>
  <p:tag name="KSO_WM_SLIDE_ID" val="diagram726_5"/>
  <p:tag name="KSO_WM_TEMPLATE_SUBCATEGORY" val="0"/>
  <p:tag name="KSO_WM_TEMPLATE_MASTER_TYPE" val="0"/>
  <p:tag name="KSO_WM_TEMPLATE_COLOR_TYPE" val="1"/>
  <p:tag name="KSO_WM_SLIDE_TYPE" val="text"/>
  <p:tag name="KSO_WM_SLIDE_SUBTYPE" val="diag"/>
  <p:tag name="KSO_WM_SLIDE_ITEM_CNT" val="5"/>
  <p:tag name="KSO_WM_SLIDE_INDEX" val="5"/>
  <p:tag name="KSO_WM_SLIDE_SIZE" val="826.274*298.055"/>
  <p:tag name="KSO_WM_SLIDE_POSITION" val="64.7255*159.489"/>
  <p:tag name="KSO_WM_DIAGRAM_GROUP_CODE" val="l1-1"/>
  <p:tag name="KSO_WM_SLIDE_DIAGTYPE" val="l"/>
  <p:tag name="KSO_WM_TAG_VERSION" val="1.0"/>
  <p:tag name="KSO_WM_SLIDE_LAYOUT" val="a_l"/>
  <p:tag name="KSO_WM_SLIDE_LAYOUT_CNT" val="1_1"/>
</p:tagLst>
</file>

<file path=ppt/tags/tag1037.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599_4*a*1"/>
  <p:tag name="KSO_WM_TEMPLATE_CATEGORY" val="diagram"/>
  <p:tag name="KSO_WM_TEMPLATE_INDEX" val="20170599"/>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03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599_5*l_h_i*1_3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3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599_5*l_h_i*1_4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3"/>
  <p:tag name="KSO_WM_UNIT_LAYERLEVEL" val="1"/>
  <p:tag name="KSO_WM_TAG_VERSION" val="1.0"/>
  <p:tag name="KSO_WM_BEAUTIFY_FLAG" val="#wm#"/>
  <p:tag name="KSO_WM_SLIDE_BACKGROUND_TYPE" val="frame"/>
  <p:tag name="KSO_WM_SLIDE_BK_DARK_LIGHT" val="2"/>
  <p:tag name="KSO_WM_UNIT_TYPE" val="i"/>
  <p:tag name="KSO_WM_UNIT_INDEX" val="3"/>
</p:tagLst>
</file>

<file path=ppt/tags/tag104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599_5*l_h_i*1_3_1"/>
  <p:tag name="KSO_WM_TEMPLATE_CATEGORY" val="diagram"/>
  <p:tag name="KSO_WM_TEMPLATE_INDEX" val="201705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1041.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599_5*l_h_a*1_4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42.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599_5*l_h_f*1_4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4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599_5*l_h_i*1_4_1"/>
  <p:tag name="KSO_WM_TEMPLATE_CATEGORY" val="diagram"/>
  <p:tag name="KSO_WM_TEMPLATE_INDEX" val="20170599"/>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1044.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599_5*l_h_a*1_3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45.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599_5*l_h_f*1_3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599_5*l_h_i*1_1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4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599_5*l_h_i*1_1_1"/>
  <p:tag name="KSO_WM_TEMPLATE_CATEGORY" val="diagram"/>
  <p:tag name="KSO_WM_TEMPLATE_INDEX" val="201705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0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599_5*l_h_i*1_2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599_5*l_h_i*1_2_1"/>
  <p:tag name="KSO_WM_TEMPLATE_CATEGORY" val="diagram"/>
  <p:tag name="KSO_WM_TEMPLATE_INDEX" val="201705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4"/>
  <p:tag name="KSO_WM_UNIT_LAYERLEVEL" val="1"/>
  <p:tag name="KSO_WM_TAG_VERSION" val="1.0"/>
  <p:tag name="KSO_WM_BEAUTIFY_FLAG" val="#wm#"/>
  <p:tag name="KSO_WM_SLIDE_BACKGROUND_TYPE" val="frame"/>
  <p:tag name="KSO_WM_SLIDE_BK_DARK_LIGHT" val="2"/>
  <p:tag name="KSO_WM_UNIT_TYPE" val="i"/>
  <p:tag name="KSO_WM_UNIT_INDEX" val="4"/>
</p:tagLst>
</file>

<file path=ppt/tags/tag1050.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599_5*l_h_f*1_2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51.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599_5*l_h_a*1_2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52.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70599_5*l_h_a*1_1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53.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599_5*l_h_f*1_1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599_5*l_h_i*1_5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70599_5*l_h_i*1_6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599_5*l_h_i*1_5_1"/>
  <p:tag name="KSO_WM_TEMPLATE_CATEGORY" val="diagram"/>
  <p:tag name="KSO_WM_TEMPLATE_INDEX" val="20170599"/>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Lst>
</file>

<file path=ppt/tags/tag1057.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170599_5*l_h_a*1_6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58.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70599_5*l_h_f*1_6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5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70599_5*l_h_i*1_6_1"/>
  <p:tag name="KSO_WM_TEMPLATE_CATEGORY" val="diagram"/>
  <p:tag name="KSO_WM_TEMPLATE_INDEX" val="20170599"/>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5"/>
  <p:tag name="KSO_WM_UNIT_LAYERLEVEL" val="1"/>
  <p:tag name="KSO_WM_TAG_VERSION" val="1.0"/>
  <p:tag name="KSO_WM_BEAUTIFY_FLAG" val="#wm#"/>
  <p:tag name="KSO_WM_SLIDE_BACKGROUND_TYPE" val="frame"/>
  <p:tag name="KSO_WM_SLIDE_BK_DARK_LIGHT" val="2"/>
  <p:tag name="KSO_WM_UNIT_TYPE" val="i"/>
  <p:tag name="KSO_WM_UNIT_INDEX" val="5"/>
</p:tagLst>
</file>

<file path=ppt/tags/tag1060.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70599_5*l_h_a*1_5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61.xml><?xml version="1.0" encoding="utf-8"?>
<p:tagLst xmlns:p="http://schemas.openxmlformats.org/presentationml/2006/main">
  <p:tag name="KSO_WM_BEAUTIFY_FLAG" val="#wm#"/>
  <p:tag name="KSO_WM_TEMPLATE_CATEGORY" val="diagram"/>
  <p:tag name="KSO_WM_TEMPLATE_INDEX" val="20170599"/>
  <p:tag name="KSO_WM_SLIDE_ID" val="diagram20170599_4"/>
  <p:tag name="KSO_WM_TEMPLATE_SUBCATEGORY" val="0"/>
  <p:tag name="KSO_WM_TEMPLATE_MASTER_TYPE" val="0"/>
  <p:tag name="KSO_WM_TEMPLATE_COLOR_TYPE" val="1"/>
  <p:tag name="KSO_WM_SLIDE_TYPE" val="text"/>
  <p:tag name="KSO_WM_SLIDE_SUBTYPE" val="diag"/>
  <p:tag name="KSO_WM_SLIDE_ITEM_CNT" val="6"/>
  <p:tag name="KSO_WM_SLIDE_INDEX" val="4"/>
  <p:tag name="KSO_WM_SLIDE_SIZE" val="809.053*399.025"/>
  <p:tag name="KSO_WM_SLIDE_POSITION" val="75.4737*118.668"/>
  <p:tag name="KSO_WM_DIAGRAM_GROUP_CODE" val="l1-1"/>
  <p:tag name="KSO_WM_SLIDE_DIAGTYPE" val="l"/>
  <p:tag name="KSO_WM_TAG_VERSION" val="1.0"/>
  <p:tag name="KSO_WM_SLIDE_LAYOUT" val="a_l"/>
  <p:tag name="KSO_WM_SLIDE_LAYOUT_CNT" val="1_1"/>
</p:tagLst>
</file>

<file path=ppt/tags/tag1062.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599_4*a*1"/>
  <p:tag name="KSO_WM_TEMPLATE_CATEGORY" val="diagram"/>
  <p:tag name="KSO_WM_TEMPLATE_INDEX" val="20170599"/>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0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599_3*l_h_i*1_3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6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599_3*l_h_i*1_4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6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599_3*l_h_i*1_3_1"/>
  <p:tag name="KSO_WM_TEMPLATE_CATEGORY" val="diagram"/>
  <p:tag name="KSO_WM_TEMPLATE_INDEX" val="201705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1066.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599_3*l_h_a*1_4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67.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599_3*l_h_f*1_4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6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599_3*l_h_i*1_4_1"/>
  <p:tag name="KSO_WM_TEMPLATE_CATEGORY" val="diagram"/>
  <p:tag name="KSO_WM_TEMPLATE_INDEX" val="20170599"/>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1069.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599_3*l_h_a*1_3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0.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599_3*l_h_f*1_3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7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599_3*l_h_i*1_1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7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599_3*l_h_i*1_1_1"/>
  <p:tag name="KSO_WM_TEMPLATE_CATEGORY" val="diagram"/>
  <p:tag name="KSO_WM_TEMPLATE_INDEX" val="201705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0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599_3*l_h_i*1_2_2"/>
  <p:tag name="KSO_WM_TEMPLATE_CATEGORY" val="diagram"/>
  <p:tag name="KSO_WM_TEMPLATE_INDEX" val="2017059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07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599_3*l_h_i*1_2_1"/>
  <p:tag name="KSO_WM_TEMPLATE_CATEGORY" val="diagram"/>
  <p:tag name="KSO_WM_TEMPLATE_INDEX" val="201705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075.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599_3*l_h_f*1_2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76.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599_3*l_h_a*1_2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77.xml><?xml version="1.0" encoding="utf-8"?>
<p:tagLst xmlns:p="http://schemas.openxmlformats.org/presentationml/2006/main">
  <p:tag name="KSO_WM_UNIT_ISCONTENTSTITLE" val="0"/>
  <p:tag name="KSO_WM_UNIT_DIAGRAM_MODELTYPE" val="stripeEnum"/>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599_3*l_h_f*1_1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1078.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70599_3*l_h_f*1_1_2"/>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1079.xml><?xml version="1.0" encoding="utf-8"?>
<p:tagLst xmlns:p="http://schemas.openxmlformats.org/presentationml/2006/main">
  <p:tag name="KSO_WM_BEAUTIFY_FLAG" val="#wm#"/>
  <p:tag name="KSO_WM_TEMPLATE_CATEGORY" val="diagram"/>
  <p:tag name="KSO_WM_TEMPLATE_INDEX" val="20170599"/>
  <p:tag name="KSO_WM_SLIDE_ID" val="diagram20170599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809.053*399.025"/>
  <p:tag name="KSO_WM_SLIDE_POSITION" val="75.4737*118.668"/>
  <p:tag name="KSO_WM_DIAGRAM_GROUP_CODE" val="l1-1"/>
  <p:tag name="KSO_WM_SLIDE_DIAGTYPE" val="l"/>
  <p:tag name="KSO_WM_TAG_VERSION" val="1.0"/>
  <p:tag name="KSO_WM_SLIDE_LAYOUT" val="a_l"/>
  <p:tag name="KSO_WM_SLIDE_LAYOUT_CNT" val="1_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648_1*i*1"/>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648_1*i*2"/>
  <p:tag name="KSO_WM_TEMPLATE_CATEGORY" val="diagram"/>
  <p:tag name="KSO_WM_TEMPLATE_INDEX" val="20200648"/>
  <p:tag name="KSO_WM_UNIT_LAYERLEVEL" val="1"/>
  <p:tag name="KSO_WM_TAG_VERSION" val="1.0"/>
  <p:tag name="KSO_WM_BEAUTIFY_FLAG" val="#wm#"/>
  <p:tag name="KSO_WM_UNIT_USESOURCEFORMAT_APPLY" val="1"/>
</p:tagLst>
</file>

<file path=ppt/tags/tag1082.xml><?xml version="1.0" encoding="utf-8"?>
<p:tagLst xmlns:p="http://schemas.openxmlformats.org/presentationml/2006/main">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48_1*a*1"/>
  <p:tag name="KSO_WM_TEMPLATE_CATEGORY" val="diagram"/>
  <p:tag name="KSO_WM_TEMPLATE_INDEX" val="20200648"/>
  <p:tag name="KSO_WM_UNIT_LAYERLEVEL" val="1"/>
  <p:tag name="KSO_WM_TAG_VERSION" val="1.0"/>
  <p:tag name="KSO_WM_BEAUTIFY_FLAG" val="#wm#"/>
  <p:tag name="KSO_WM_UNIT_PRESET_TEXT" val="高尔夫比赛焦点"/>
  <p:tag name="KSO_WM_UNIT_USESOURCEFORMAT_APPLY" val="1"/>
</p:tagLst>
</file>

<file path=ppt/tags/tag1083.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0648_1*l_h_a*1_1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648_1*l_h_i*1_1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85.xml><?xml version="1.0" encoding="utf-8"?>
<p:tagLst xmlns:p="http://schemas.openxmlformats.org/presentationml/2006/main">
  <p:tag name="KSO_WM_UNIT_VALUE" val="126*7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48_1*l_h_x*1_1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086.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0648_1*l_h_a*1_2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648_1*l_h_i*1_2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88.xml><?xml version="1.0" encoding="utf-8"?>
<p:tagLst xmlns:p="http://schemas.openxmlformats.org/presentationml/2006/main">
  <p:tag name="KSO_WM_UNIT_VALUE" val="117*11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48_1*l_h_x*1_2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089.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0648_1*l_h_a*1_3_1"/>
  <p:tag name="KSO_WM_TEMPLATE_CATEGORY" val="diagram"/>
  <p:tag name="KSO_WM_TEMPLATE_INDEX" val="20200648"/>
  <p:tag name="KSO_WM_UNIT_LAYERLEVEL" val="1_1_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648_1*l_h_i*1_3_1"/>
  <p:tag name="KSO_WM_TEMPLATE_CATEGORY" val="diagram"/>
  <p:tag name="KSO_WM_TEMPLATE_INDEX" val="2020064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648_1*i*5"/>
  <p:tag name="KSO_WM_TEMPLATE_CATEGORY" val="diagram"/>
  <p:tag name="KSO_WM_TEMPLATE_INDEX" val="20200648"/>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092.xml><?xml version="1.0" encoding="utf-8"?>
<p:tagLst xmlns:p="http://schemas.openxmlformats.org/presentationml/2006/main">
  <p:tag name="KSO_WM_UNIT_VALUE" val="69*5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48_1*l_h_x*1_3_1"/>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093.xml><?xml version="1.0" encoding="utf-8"?>
<p:tagLst xmlns:p="http://schemas.openxmlformats.org/presentationml/2006/main">
  <p:tag name="KSO_WM_UNIT_VALUE" val="69*56"/>
  <p:tag name="KSO_WM_UNIT_HIGHLIGHT" val="0"/>
  <p:tag name="KSO_WM_UNIT_COMPATIBLE" val="0"/>
  <p:tag name="KSO_WM_UNIT_DIAGRAM_ISNUMVISUAL" val="0"/>
  <p:tag name="KSO_WM_UNIT_DIAGRAM_ISREFERUNIT" val="0"/>
  <p:tag name="KSO_WM_DIAGRAM_GROUP_CODE" val="l1-1"/>
  <p:tag name="KSO_WM_UNIT_TYPE" val="l_h_x"/>
  <p:tag name="KSO_WM_UNIT_INDEX" val="1_3_2"/>
  <p:tag name="KSO_WM_UNIT_ID" val="diagram20200648_1*l_h_x*1_3_2"/>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094.xml><?xml version="1.0" encoding="utf-8"?>
<p:tagLst xmlns:p="http://schemas.openxmlformats.org/presentationml/2006/main">
  <p:tag name="KSO_WM_UNIT_VALUE" val="86*47"/>
  <p:tag name="KSO_WM_UNIT_HIGHLIGHT" val="0"/>
  <p:tag name="KSO_WM_UNIT_COMPATIBLE" val="0"/>
  <p:tag name="KSO_WM_UNIT_DIAGRAM_ISNUMVISUAL" val="0"/>
  <p:tag name="KSO_WM_UNIT_DIAGRAM_ISREFERUNIT" val="0"/>
  <p:tag name="KSO_WM_DIAGRAM_GROUP_CODE" val="l1-1"/>
  <p:tag name="KSO_WM_UNIT_TYPE" val="l_h_x"/>
  <p:tag name="KSO_WM_UNIT_INDEX" val="1_3_3"/>
  <p:tag name="KSO_WM_UNIT_ID" val="diagram20200648_1*l_h_x*1_3_3"/>
  <p:tag name="KSO_WM_TEMPLATE_CATEGORY" val="diagram"/>
  <p:tag name="KSO_WM_TEMPLATE_INDEX" val="2020064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648_1*i*3"/>
  <p:tag name="KSO_WM_TEMPLATE_CATEGORY" val="diagram"/>
  <p:tag name="KSO_WM_TEMPLATE_INDEX" val="20200648"/>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1096.xml><?xml version="1.0" encoding="utf-8"?>
<p:tagLst xmlns:p="http://schemas.openxmlformats.org/presentationml/2006/main">
  <p:tag name="KSO_WM_BEAUTIFY_FLAG" val=""/>
</p:tagLst>
</file>

<file path=ppt/tags/tag1097.xml><?xml version="1.0" encoding="utf-8"?>
<p:tagLst xmlns:p="http://schemas.openxmlformats.org/presentationml/2006/main">
  <p:tag name="KSO_WM_BEAUTIFY_FLAG" val=""/>
</p:tagLst>
</file>

<file path=ppt/tags/tag1098.xml><?xml version="1.0" encoding="utf-8"?>
<p:tagLst xmlns:p="http://schemas.openxmlformats.org/presentationml/2006/main">
  <p:tag name="KSO_WM_BEAUTIFY_FLAG" val="#wm#"/>
  <p:tag name="KSO_WM_TEMPLATE_CATEGORY" val="diagram"/>
  <p:tag name="KSO_WM_TEMPLATE_INDEX" val="20200648"/>
  <p:tag name="KSO_WM_SLIDE_ID" val="diagram20200648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374.224*258.134"/>
  <p:tag name="KSO_WM_SLIDE_POSITION" val="59.3387*183.614"/>
  <p:tag name="KSO_WM_DIAGRAM_GROUP_CODE" val="l1-1"/>
  <p:tag name="KSO_WM_SLIDE_DIAGTYPE" val="l"/>
  <p:tag name="KSO_WM_TAG_VERSION" val="1.0"/>
  <p:tag name="KSO_WM_SLIDE_LAYOUT" val="a_b_d_k_l"/>
  <p:tag name="KSO_WM_SLIDE_LAYOUT_CNT" val="1_1_1_1_1"/>
</p:tagLst>
</file>

<file path=ppt/tags/tag1099.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1764_4*l_h_a*1_1_1"/>
  <p:tag name="KSO_WM_TEMPLATE_CATEGORY" val="diagram"/>
  <p:tag name="KSO_WM_TEMPLATE_INDEX" val="2019176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00.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1764_4*l_h_a*1_2_1"/>
  <p:tag name="KSO_WM_TEMPLATE_CATEGORY" val="diagram"/>
  <p:tag name="KSO_WM_TEMPLATE_INDEX" val="2019176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 name="KSO_WM_UNIT_USESOURCEFORMAT_APPLY" val="1"/>
</p:tagLst>
</file>

<file path=ppt/tags/tag1101.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1764_4*l_h_a*1_3_1"/>
  <p:tag name="KSO_WM_TEMPLATE_CATEGORY" val="diagram"/>
  <p:tag name="KSO_WM_TEMPLATE_INDEX" val="2019176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 name="KSO_WM_UNIT_USESOURCEFORMAT_APPLY" val="1"/>
</p:tagLst>
</file>

<file path=ppt/tags/tag110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1764_4*l_h_a*1_4_1"/>
  <p:tag name="KSO_WM_TEMPLATE_CATEGORY" val="diagram"/>
  <p:tag name="KSO_WM_TEMPLATE_INDEX" val="2019176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 name="KSO_WM_UNIT_USESOURCEFORMAT_APPLY" val="1"/>
</p:tagLst>
</file>

<file path=ppt/tags/tag1103.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1764_4*l_h_a*1_5_1"/>
  <p:tag name="KSO_WM_TEMPLATE_CATEGORY" val="diagram"/>
  <p:tag name="KSO_WM_TEMPLATE_INDEX" val="2019176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 name="KSO_WM_UNIT_USESOURCEFORMAT_APPLY" val="1"/>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91764_4*l_i*1_3"/>
  <p:tag name="KSO_WM_TEMPLATE_CATEGORY" val="diagram"/>
  <p:tag name="KSO_WM_TEMPLATE_INDEX" val="20191764"/>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91764_4*l_i*1_4"/>
  <p:tag name="KSO_WM_TEMPLATE_CATEGORY" val="diagram"/>
  <p:tag name="KSO_WM_TEMPLATE_INDEX" val="20191764"/>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91764_4*l_i*1_5"/>
  <p:tag name="KSO_WM_TEMPLATE_CATEGORY" val="diagram"/>
  <p:tag name="KSO_WM_TEMPLATE_INDEX" val="20191764"/>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91764_4*l_i*1_6"/>
  <p:tag name="KSO_WM_TEMPLATE_CATEGORY" val="diagram"/>
  <p:tag name="KSO_WM_TEMPLATE_INDEX" val="20191764"/>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1764_4*l_i*1_1"/>
  <p:tag name="KSO_WM_TEMPLATE_CATEGORY" val="diagram"/>
  <p:tag name="KSO_WM_TEMPLATE_INDEX" val="2019176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1764_4*l_i*1_2"/>
  <p:tag name="KSO_WM_TEMPLATE_CATEGORY" val="diagram"/>
  <p:tag name="KSO_WM_TEMPLATE_INDEX" val="2019176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10.xml><?xml version="1.0" encoding="utf-8"?>
<p:tagLst xmlns:p="http://schemas.openxmlformats.org/presentationml/2006/main">
  <p:tag name="KSO_WM_UNIT_ISCONTENTS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1764_4*a*1"/>
  <p:tag name="KSO_WM_TEMPLATE_CATEGORY" val="diagram"/>
  <p:tag name="KSO_WM_TEMPLATE_INDEX" val="20191764"/>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111.xml><?xml version="1.0" encoding="utf-8"?>
<p:tagLst xmlns:p="http://schemas.openxmlformats.org/presentationml/2006/main">
  <p:tag name="KSO_WM_UNIT_NOCLEAR" val="0"/>
  <p:tag name="KSO_WM_UNIT_VALUE" val="5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1764_4*l_h_f*1_1_1"/>
  <p:tag name="KSO_WM_TEMPLATE_CATEGORY" val="diagram"/>
  <p:tag name="KSO_WM_TEMPLATE_INDEX" val="201917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111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1764_4*l_h_f*1_2_1"/>
  <p:tag name="KSO_WM_TEMPLATE_CATEGORY" val="diagram"/>
  <p:tag name="KSO_WM_TEMPLATE_INDEX" val="201917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111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1764_4*l_h_f*1_3_1"/>
  <p:tag name="KSO_WM_TEMPLATE_CATEGORY" val="diagram"/>
  <p:tag name="KSO_WM_TEMPLATE_INDEX" val="201917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111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1764_4*l_h_f*1_4_1"/>
  <p:tag name="KSO_WM_TEMPLATE_CATEGORY" val="diagram"/>
  <p:tag name="KSO_WM_TEMPLATE_INDEX" val="201917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111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1764_4*l_h_f*1_5_1"/>
  <p:tag name="KSO_WM_TEMPLATE_CATEGORY" val="diagram"/>
  <p:tag name="KSO_WM_TEMPLATE_INDEX" val="20191764"/>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1"/>
</p:tagLst>
</file>

<file path=ppt/tags/tag1116.xml><?xml version="1.0" encoding="utf-8"?>
<p:tagLst xmlns:p="http://schemas.openxmlformats.org/presentationml/2006/main">
  <p:tag name="KSO_WM_BEAUTIFY_FLAG" val="#wm#"/>
  <p:tag name="KSO_WM_TEMPLATE_CATEGORY" val="diagram"/>
  <p:tag name="KSO_WM_TEMPLATE_INDEX" val="20191764"/>
  <p:tag name="KSO_WM_SLIDE_ID" val="diagram20191764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958.5*306.469"/>
  <p:tag name="KSO_WM_SLIDE_POSITION" val="0.75*233.531"/>
  <p:tag name="KSO_WM_DIAGRAM_GROUP_CODE" val="l1-1"/>
  <p:tag name="KSO_WM_SLIDE_DIAGTYPE" val="l"/>
  <p:tag name="KSO_WM_TAG_VERSION" val="1.0"/>
  <p:tag name="KSO_WM_SLIDE_LAYOUT" val="a_l"/>
  <p:tag name="KSO_WM_SLIDE_LAYOUT_CNT" val="1_1"/>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201456_2*l_h_i*1_8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1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01456_2*l_h_i*1_7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456_2*l_h_i*1_6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ACKGROUND_TYPE" val="leftRight"/>
  <p:tag name="KSO_WM_SLIDE_BK_DARK_LIGHT" val="2"/>
  <p:tag name="KSO_WM_UNIT_TYPE" val="i"/>
  <p:tag name="KSO_WM_UNIT_INDEX" val="1"/>
</p:tagLst>
</file>

<file path=ppt/tags/tag1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456_2*l_h_i*1_5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456_2*l_h_i*1_4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456_2*l_h_i*1_3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456_2*l_h_i*1_2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456_2*l_h_i*1_1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1125.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456_2*l_h_a*1_1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1126.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456_2*l_h_a*1_2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127.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456_2*l_h_a*1_3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1128.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456_2*l_h_a*1_4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129.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1456_2*l_h_a*1_5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leftRight"/>
  <p:tag name="KSO_WM_SLIDE_BK_DARK_LIGHT" val="2"/>
</p:tagLst>
</file>

<file path=ppt/tags/tag1130.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7_1"/>
  <p:tag name="KSO_WM_UNIT_ID" val="diagram20201456_2*l_h_a*1_7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131.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8_1"/>
  <p:tag name="KSO_WM_UNIT_ID" val="diagram20201456_2*l_h_a*1_8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1132.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01456_2*l_h_a*1_6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1133.xml><?xml version="1.0" encoding="utf-8"?>
<p:tagLst xmlns:p="http://schemas.openxmlformats.org/presentationml/2006/main">
  <p:tag name="KSO_WM_UNIT_ISCONTENTSTITLE" val="0"/>
  <p:tag name="KSO_WM_UNIT_PRESET_TEXT" val="单击此处添加标题"/>
  <p:tag name="KSO_WM_UNIT_NOCLEAR" val="0"/>
  <p:tag name="KSO_WM_UNIT_VALUE" val="3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diagram20201456_2*a*1"/>
  <p:tag name="KSO_WM_TEMPLATE_CATEGORY" val="diagram"/>
  <p:tag name="KSO_WM_TEMPLATE_INDEX" val="20201456"/>
  <p:tag name="KSO_WM_UNIT_LAYERLEVEL" val="1"/>
  <p:tag name="KSO_WM_TAG_VERSION" val="1.0"/>
  <p:tag name="KSO_WM_BEAUTIFY_FLAG" val="#wm#"/>
  <p:tag name="KSO_WM_UNIT_USESOURCEFORMAT_APPLY" val="1"/>
</p:tagLst>
</file>

<file path=ppt/tags/tag1134.xml><?xml version="1.0" encoding="utf-8"?>
<p:tagLst xmlns:p="http://schemas.openxmlformats.org/presentationml/2006/main">
  <p:tag name="KSO_WM_BEAUTIFY_FLAG" val="#wm#"/>
  <p:tag name="KSO_WM_TEMPLATE_CATEGORY" val="diagram"/>
  <p:tag name="KSO_WM_TEMPLATE_INDEX" val="20201456"/>
  <p:tag name="KSO_WM_SLIDE_ID" val="diagram20201456_2"/>
  <p:tag name="KSO_WM_TEMPLATE_SUBCATEGORY" val="0"/>
  <p:tag name="KSO_WM_TEMPLATE_MASTER_TYPE" val="0"/>
  <p:tag name="KSO_WM_TEMPLATE_COLOR_TYPE" val="0"/>
  <p:tag name="KSO_WM_SLIDE_TYPE" val="text"/>
  <p:tag name="KSO_WM_SLIDE_SUBTYPE" val="diag"/>
  <p:tag name="KSO_WM_SLIDE_ITEM_CNT" val="8"/>
  <p:tag name="KSO_WM_SLIDE_INDEX" val="2"/>
  <p:tag name="KSO_WM_SLIDE_SIZE" val="701.993*330.69"/>
  <p:tag name="KSO_WM_SLIDE_POSITION" val="129.003*154.703"/>
  <p:tag name="KSO_WM_DIAGRAM_GROUP_CODE" val="l1-1"/>
  <p:tag name="KSO_WM_SLIDE_DIAGTYPE" val="l"/>
  <p:tag name="KSO_WM_TAG_VERSION" val="1.0"/>
  <p:tag name="KSO_WM_SLIDE_LAYOUT" val="a_b_l"/>
  <p:tag name="KSO_WM_SLIDE_LAYOUT_CNT" val="1_1_1"/>
</p:tagLst>
</file>

<file path=ppt/tags/tag1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9_2*l_h_i*1_1_1"/>
  <p:tag name="KSO_WM_TEMPLATE_CATEGORY" val="diagram"/>
  <p:tag name="KSO_WM_TEMPLATE_INDEX" val="7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1"/>
</p:tagLst>
</file>

<file path=ppt/tags/tag1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19_2*l_h_i*1_1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1"/>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9_2*l_h_i*1_1_3"/>
  <p:tag name="KSO_WM_TEMPLATE_CATEGORY" val="diagram"/>
  <p:tag name="KSO_WM_TEMPLATE_INDEX" val="719"/>
  <p:tag name="KSO_WM_UNIT_LAYERLEVEL" val="1_1_1"/>
  <p:tag name="KSO_WM_TAG_VERSION" val="1.0"/>
  <p:tag name="KSO_WM_BEAUTIFY_FLAG" val="#wm#"/>
  <p:tag name="KSO_WM_UNIT_LINE_FORE_SCHEMECOLOR_INDEX" val="5"/>
  <p:tag name="KSO_WM_UNIT_LINE_FILL_TYPE" val="2"/>
  <p:tag name="KSO_WM_UNIT_USESOURCEFORMAT_APPLY" val="1"/>
  <p:tag name="KSO_WM_UNIT_DIAGRAM_SCHEMECOLOR_ID" val="1"/>
</p:tagLst>
</file>

<file path=ppt/tags/tag1138.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9_2*l_h_f*1_1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1"/>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9_2*l_h_i*1_2_1"/>
  <p:tag name="KSO_WM_TEMPLATE_CATEGORY" val="diagram"/>
  <p:tag name="KSO_WM_TEMPLATE_INDEX" val="7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19_2*l_h_i*1_2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1"/>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9_2*l_h_i*1_2_3"/>
  <p:tag name="KSO_WM_TEMPLATE_CATEGORY" val="diagram"/>
  <p:tag name="KSO_WM_TEMPLATE_INDEX" val="719"/>
  <p:tag name="KSO_WM_UNIT_LAYERLEVEL" val="1_1_1"/>
  <p:tag name="KSO_WM_TAG_VERSION" val="1.0"/>
  <p:tag name="KSO_WM_BEAUTIFY_FLAG" val="#wm#"/>
  <p:tag name="KSO_WM_UNIT_LINE_FORE_SCHEMECOLOR_INDEX" val="6"/>
  <p:tag name="KSO_WM_UNIT_LINE_FILL_TYPE" val="2"/>
  <p:tag name="KSO_WM_UNIT_USESOURCEFORMAT_APPLY" val="1"/>
  <p:tag name="KSO_WM_UNIT_DIAGRAM_SCHEMECOLOR_ID" val="1"/>
</p:tagLst>
</file>

<file path=ppt/tags/tag1142.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9_2*l_h_f*1_2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1"/>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9_2*l_h_i*1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1"/>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19_2*l_h_i*1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1"/>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9_2*l_h_i*1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 name="KSO_WM_UNIT_USESOURCEFORMAT_APPLY" val="1"/>
  <p:tag name="KSO_WM_UNIT_DIAGRAM_SCHEMECOLOR_ID" val="1"/>
</p:tagLst>
</file>

<file path=ppt/tags/tag1146.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9_2*l_h_f*1_3_1"/>
  <p:tag name="KSO_WM_TEMPLATE_CATEGORY" val="diagram"/>
  <p:tag name="KSO_WM_TEMPLATE_INDEX" val="719"/>
  <p:tag name="KSO_WM_UNIT_LAYERLEVEL" val="1_1_1"/>
  <p:tag name="KSO_WM_TAG_VERSION" val="1.0"/>
  <p:tag name="KSO_WM_BEAUTIFY_FLAG" val="#wm#"/>
  <p:tag name="KSO_WM_UNIT_PRESET_TEXT" val="单击此处添加文本具体内容"/>
  <p:tag name="KSO_WM_UNIT_SUBTYPE" val="a"/>
  <p:tag name="KSO_WM_UNIT_TEXT_FILL_FORE_SCHEMECOLOR_INDEX" val="13"/>
  <p:tag name="KSO_WM_UNIT_TEXT_FILL_TYPE" val="1"/>
  <p:tag name="KSO_WM_UNIT_USESOURCEFORMAT_APPLY" val="1"/>
  <p:tag name="KSO_WM_UNIT_DIAGRAM_SCHEMECOLOR_ID" val="1"/>
</p:tagLst>
</file>

<file path=ppt/tags/tag1147.xml><?xml version="1.0" encoding="utf-8"?>
<p:tagLst xmlns:p="http://schemas.openxmlformats.org/presentationml/2006/main">
  <p:tag name="KSO_WM_UNIT_RELATE_UNITID" val="diagram719_2*l*1"/>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19_2*a*1"/>
  <p:tag name="KSO_WM_TEMPLATE_CATEGORY" val="diagram"/>
  <p:tag name="KSO_WM_TEMPLATE_INDEX" val="719"/>
  <p:tag name="KSO_WM_UNIT_LAYERLEVEL" val="1"/>
  <p:tag name="KSO_WM_TAG_VERSION" val="1.0"/>
  <p:tag name="KSO_WM_BEAUTIFY_FLAG" val="#wm#"/>
  <p:tag name="KSO_WM_UNIT_PRESET_TEXT" val="单击此处添加标题"/>
  <p:tag name="KSO_WM_UNIT_ISNUMDGMTITLE" val="0"/>
  <p:tag name="KSO_WM_UNIT_TEXT_FILL_FORE_SCHEMECOLOR_INDEX" val="13"/>
  <p:tag name="KSO_WM_UNIT_TEXT_FILL_TYPE" val="1"/>
  <p:tag name="KSO_WM_UNIT_USESOURCEFORMAT_APPLY" val="1"/>
</p:tagLst>
</file>

<file path=ppt/tags/tag1148.xml><?xml version="1.0" encoding="utf-8"?>
<p:tagLst xmlns:p="http://schemas.openxmlformats.org/presentationml/2006/main">
  <p:tag name="KSO_WM_BEAUTIFY_FLAG" val="#wm#"/>
  <p:tag name="KSO_WM_TEMPLATE_CATEGORY" val="diagram"/>
  <p:tag name="KSO_WM_TEMPLATE_INDEX" val="719"/>
  <p:tag name="KSO_WM_SLIDE_ID" val="diagram719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774.99*115.5"/>
  <p:tag name="KSO_WM_SLIDE_POSITION" val="89.25*265.5"/>
  <p:tag name="KSO_WM_DIAGRAM_GROUP_CODE" val="l1-1"/>
  <p:tag name="KSO_WM_SLIDE_DIAGTYPE" val="l"/>
  <p:tag name="KSO_WM_TAG_VERSION" val="1.0"/>
  <p:tag name="KSO_WM_SLIDE_LAYOUT" val="a_l"/>
  <p:tag name="KSO_WM_SLIDE_LAYOUT_CNT" val="1_1"/>
</p:tagLst>
</file>

<file path=ppt/tags/tag1149.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6589_1*i*1"/>
  <p:tag name="KSO_WM_TEMPLATE_CATEGORY" val="diagram"/>
  <p:tag name="KSO_WM_TEMPLATE_INDEX" val="20196589"/>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50.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6589_1*i*2"/>
  <p:tag name="KSO_WM_TEMPLATE_CATEGORY" val="diagram"/>
  <p:tag name="KSO_WM_TEMPLATE_INDEX" val="20196589"/>
  <p:tag name="KSO_WM_UNIT_LAYERLEVEL" val="1"/>
  <p:tag name="KSO_WM_TAG_VERSION" val="1.0"/>
  <p:tag name="KSO_WM_BEAUTIFY_FLAG" val="#wm#"/>
</p:tagLst>
</file>

<file path=ppt/tags/tag1151.xml><?xml version="1.0" encoding="utf-8"?>
<p:tagLst xmlns:p="http://schemas.openxmlformats.org/presentationml/2006/main">
  <p:tag name="KSO_WM_UNIT_COLOR_SCHEME_SHAPE_ID" val="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y"/>
  <p:tag name="KSO_WM_UNIT_INDEX" val="1"/>
  <p:tag name="KSO_WM_UNIT_ID" val="diagram20196589_1*y*1"/>
  <p:tag name="KSO_WM_TEMPLATE_CATEGORY" val="diagram"/>
  <p:tag name="KSO_WM_TEMPLATE_INDEX" val="20196589"/>
  <p:tag name="KSO_WM_UNIT_LAYERLEVEL" val="1"/>
  <p:tag name="KSO_WM_TAG_VERSION" val="1.0"/>
  <p:tag name="KSO_WM_BEAUTIFY_FLAG" val="#wm#"/>
</p:tagLst>
</file>

<file path=ppt/tags/tag1152.xml><?xml version="1.0" encoding="utf-8"?>
<p:tagLst xmlns:p="http://schemas.openxmlformats.org/presentationml/2006/main">
  <p:tag name="KSO_WM_UNIT_TEXT_PART_ID_V2" val="a-4-2"/>
  <p:tag name="KSO_WM_UNIT_COLOR_SCHEME_SHAPE_ID" val="10"/>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589_1*a*1"/>
  <p:tag name="KSO_WM_TEMPLATE_CATEGORY" val="diagram"/>
  <p:tag name="KSO_WM_TEMPLATE_INDEX" val="20196589"/>
  <p:tag name="KSO_WM_UNIT_LAYERLEVEL" val="1"/>
  <p:tag name="KSO_WM_TAG_VERSION" val="1.0"/>
  <p:tag name="KSO_WM_BEAUTIFY_FLAG" val="#wm#"/>
  <p:tag name="KSO_WM_UNIT_PRESET_TEXT" val="单击此处添加大标题"/>
</p:tagLst>
</file>

<file path=ppt/tags/tag1153.xml><?xml version="1.0" encoding="utf-8"?>
<p:tagLst xmlns:p="http://schemas.openxmlformats.org/presentationml/2006/main">
  <p:tag name="KSO_WM_UNIT_COLOR_SCHEME_SHAPE_ID" val="1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6589_1*i*4"/>
  <p:tag name="KSO_WM_TEMPLATE_CATEGORY" val="diagram"/>
  <p:tag name="KSO_WM_TEMPLATE_INDEX" val="20196589"/>
  <p:tag name="KSO_WM_UNIT_LAYERLEVEL" val="1"/>
  <p:tag name="KSO_WM_TAG_VERSION" val="1.0"/>
  <p:tag name="KSO_WM_BEAUTIFY_FLAG" val="#wm#"/>
</p:tagLst>
</file>

<file path=ppt/tags/tag1154.xml><?xml version="1.0" encoding="utf-8"?>
<p:tagLst xmlns:p="http://schemas.openxmlformats.org/presentationml/2006/main">
  <p:tag name="KSO_WM_UNIT_COLOR_SCHEME_SHAPE_ID" val="1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6589_1*i*5"/>
  <p:tag name="KSO_WM_TEMPLATE_CATEGORY" val="diagram"/>
  <p:tag name="KSO_WM_TEMPLATE_INDEX" val="20196589"/>
  <p:tag name="KSO_WM_UNIT_LAYERLEVEL" val="1"/>
  <p:tag name="KSO_WM_TAG_VERSION" val="1.0"/>
  <p:tag name="KSO_WM_BEAUTIFY_FLAG" val="#wm#"/>
</p:tagLst>
</file>

<file path=ppt/tags/tag1155.xml><?xml version="1.0" encoding="utf-8"?>
<p:tagLst xmlns:p="http://schemas.openxmlformats.org/presentationml/2006/main">
  <p:tag name="KSO_WM_UNIT_TEXT_PART_ID_V2" val="d-4-2"/>
  <p:tag name="KSO_WM_UNIT_COLOR_SCHEME_SHAPE_ID" val="15"/>
  <p:tag name="KSO_WM_UNIT_COLOR_SCHEME_PARENT_PAGE" val="0_1"/>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196589_1*f*1"/>
  <p:tag name="KSO_WM_TEMPLATE_CATEGORY" val="diagram"/>
  <p:tag name="KSO_WM_TEMPLATE_INDEX" val="20196589"/>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89_1*i*6"/>
  <p:tag name="KSO_WM_TEMPLATE_CATEGORY" val="diagram"/>
  <p:tag name="KSO_WM_TEMPLATE_INDEX" val="20196589"/>
  <p:tag name="KSO_WM_UNIT_LAYERLEVEL" val="1"/>
  <p:tag name="KSO_WM_TAG_VERSION" val="1.0"/>
  <p:tag name="KSO_WM_BEAUTIFY_FLAG" val="#wm#"/>
</p:tagLst>
</file>

<file path=ppt/tags/tag1157.xml><?xml version="1.0" encoding="utf-8"?>
<p:tagLst xmlns:p="http://schemas.openxmlformats.org/presentationml/2006/main">
  <p:tag name="KSO_WM_UNIT_NOCLEAR" val="0"/>
  <p:tag name="KSO_WM_UNIT_VALUE" val="580"/>
  <p:tag name="KSO_WM_UNIT_HIGHLIGHT" val="0"/>
  <p:tag name="KSO_WM_UNIT_COMPATIBLE" val="0"/>
  <p:tag name="KSO_WM_UNIT_DIAGRAM_ISNUMVISUAL" val="0"/>
  <p:tag name="KSO_WM_UNIT_DIAGRAM_ISREFERUNIT" val="0"/>
  <p:tag name="KSO_WM_UNIT_TYPE" val="f"/>
  <p:tag name="KSO_WM_UNIT_INDEX" val="2"/>
  <p:tag name="KSO_WM_UNIT_ID" val="diagram20196589_1*f*2"/>
  <p:tag name="KSO_WM_TEMPLATE_CATEGORY" val="diagram"/>
  <p:tag name="KSO_WM_TEMPLATE_INDEX" val="20196589"/>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1158.xml><?xml version="1.0" encoding="utf-8"?>
<p:tagLst xmlns:p="http://schemas.openxmlformats.org/presentationml/2006/main">
  <p:tag name="KSO_WM_BEAUTIFY_FLAG" val="#wm#"/>
  <p:tag name="KSO_WM_TEMPLATE_CATEGORY" val="diagram"/>
  <p:tag name="KSO_WM_TEMPLATE_INDEX" val="20196589"/>
  <p:tag name="KSO_WM_SLIDE_COLORSCHEME_VERSION" val="3.2"/>
  <p:tag name="KSO_WM_SLIDE_ID" val="diagram20196589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_y"/>
  <p:tag name="KSO_WM_SLIDE_LAYOUT_CNT" val="1_2_1"/>
</p:tagLst>
</file>

<file path=ppt/tags/tag1159.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6589_1*i*1"/>
  <p:tag name="KSO_WM_TEMPLATE_CATEGORY" val="diagram"/>
  <p:tag name="KSO_WM_TEMPLATE_INDEX" val="20196589"/>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60.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6589_1*i*2"/>
  <p:tag name="KSO_WM_TEMPLATE_CATEGORY" val="diagram"/>
  <p:tag name="KSO_WM_TEMPLATE_INDEX" val="20196589"/>
  <p:tag name="KSO_WM_UNIT_LAYERLEVEL" val="1"/>
  <p:tag name="KSO_WM_TAG_VERSION" val="1.0"/>
  <p:tag name="KSO_WM_BEAUTIFY_FLAG" val="#wm#"/>
</p:tagLst>
</file>

<file path=ppt/tags/tag1161.xml><?xml version="1.0" encoding="utf-8"?>
<p:tagLst xmlns:p="http://schemas.openxmlformats.org/presentationml/2006/main">
  <p:tag name="KSO_WM_UNIT_COLOR_SCHEME_SHAPE_ID" val="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y"/>
  <p:tag name="KSO_WM_UNIT_INDEX" val="1"/>
  <p:tag name="KSO_WM_UNIT_ID" val="diagram20196589_1*y*1"/>
  <p:tag name="KSO_WM_TEMPLATE_CATEGORY" val="diagram"/>
  <p:tag name="KSO_WM_TEMPLATE_INDEX" val="20196589"/>
  <p:tag name="KSO_WM_UNIT_LAYERLEVEL" val="1"/>
  <p:tag name="KSO_WM_TAG_VERSION" val="1.0"/>
  <p:tag name="KSO_WM_BEAUTIFY_FLAG" val="#wm#"/>
</p:tagLst>
</file>

<file path=ppt/tags/tag1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6589_1*i*6"/>
  <p:tag name="KSO_WM_TEMPLATE_CATEGORY" val="diagram"/>
  <p:tag name="KSO_WM_TEMPLATE_INDEX" val="20196589"/>
  <p:tag name="KSO_WM_UNIT_LAYERLEVEL" val="1"/>
  <p:tag name="KSO_WM_TAG_VERSION" val="1.0"/>
  <p:tag name="KSO_WM_BEAUTIFY_FLAG" val="#wm#"/>
</p:tagLst>
</file>

<file path=ppt/tags/tag1163.xml><?xml version="1.0" encoding="utf-8"?>
<p:tagLst xmlns:p="http://schemas.openxmlformats.org/presentationml/2006/main">
  <p:tag name="KSO_WM_UNIT_NOCLEAR" val="0"/>
  <p:tag name="KSO_WM_UNIT_VALUE" val="580"/>
  <p:tag name="KSO_WM_UNIT_HIGHLIGHT" val="0"/>
  <p:tag name="KSO_WM_UNIT_COMPATIBLE" val="0"/>
  <p:tag name="KSO_WM_UNIT_DIAGRAM_ISNUMVISUAL" val="0"/>
  <p:tag name="KSO_WM_UNIT_DIAGRAM_ISREFERUNIT" val="0"/>
  <p:tag name="KSO_WM_UNIT_TYPE" val="f"/>
  <p:tag name="KSO_WM_UNIT_INDEX" val="2"/>
  <p:tag name="KSO_WM_UNIT_ID" val="diagram20196589_1*f*2"/>
  <p:tag name="KSO_WM_TEMPLATE_CATEGORY" val="diagram"/>
  <p:tag name="KSO_WM_TEMPLATE_INDEX" val="20196589"/>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1164.xml><?xml version="1.0" encoding="utf-8"?>
<p:tagLst xmlns:p="http://schemas.openxmlformats.org/presentationml/2006/main">
  <p:tag name="KSO_WM_BEAUTIFY_FLAG" val="#wm#"/>
  <p:tag name="KSO_WM_TEMPLATE_CATEGORY" val="diagram"/>
  <p:tag name="KSO_WM_TEMPLATE_INDEX" val="20196589"/>
  <p:tag name="KSO_WM_SLIDE_COLORSCHEME_VERSION" val="3.2"/>
  <p:tag name="KSO_WM_SLIDE_ID" val="diagram20196589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_y"/>
  <p:tag name="KSO_WM_SLIDE_LAYOUT_CNT" val="1_2_1"/>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13_1*i*1"/>
  <p:tag name="KSO_WM_TEMPLATE_CATEGORY" val="diagram"/>
  <p:tag name="KSO_WM_TEMPLATE_INDEX" val="20205113"/>
  <p:tag name="KSO_WM_UNIT_LAYERLEVEL" val="1"/>
  <p:tag name="KSO_WM_TAG_VERSION" val="1.0"/>
  <p:tag name="KSO_WM_BEAUTIFY_FLAG" val="#wm#"/>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13_1*i*2"/>
  <p:tag name="KSO_WM_TEMPLATE_CATEGORY" val="diagram"/>
  <p:tag name="KSO_WM_TEMPLATE_INDEX" val="20205113"/>
  <p:tag name="KSO_WM_UNIT_LAYERLEVEL" val="1"/>
  <p:tag name="KSO_WM_TAG_VERSION" val="1.0"/>
  <p:tag name="KSO_WM_BEAUTIFY_FLAG" val="#wm#"/>
</p:tagLst>
</file>

<file path=ppt/tags/tag1167.xml><?xml version="1.0" encoding="utf-8"?>
<p:tagLst xmlns:p="http://schemas.openxmlformats.org/presentationml/2006/main">
  <p:tag name="KSO_WM_UNIT_TEXT_PART_ID_V2" val="d-4-2"/>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205113_1*f*1"/>
  <p:tag name="KSO_WM_TEMPLATE_CATEGORY" val="diagram"/>
  <p:tag name="KSO_WM_TEMPLATE_INDEX" val="2020511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Lst>
</file>

<file path=ppt/tags/tag1168.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205113_1*a*1"/>
  <p:tag name="KSO_WM_TEMPLATE_CATEGORY" val="diagram"/>
  <p:tag name="KSO_WM_TEMPLATE_INDEX" val="20205113"/>
  <p:tag name="KSO_WM_UNIT_LAYERLEVEL" val="1"/>
  <p:tag name="KSO_WM_TAG_VERSION" val="1.0"/>
  <p:tag name="KSO_WM_BEAUTIFY_FLAG" val="#wm#"/>
  <p:tag name="KSO_WM_UNIT_PRESET_TEXT" val="单击此处可添加您的大标题内容"/>
</p:tagLst>
</file>

<file path=ppt/tags/tag1169.xml><?xml version="1.0" encoding="utf-8"?>
<p:tagLst xmlns:p="http://schemas.openxmlformats.org/presentationml/2006/main">
  <p:tag name="KSO_WM_UNIT_NOCLEAR" val="0"/>
  <p:tag name="KSO_WM_UNIT_VALUE" val="638"/>
  <p:tag name="KSO_WM_UNIT_HIGHLIGHT" val="0"/>
  <p:tag name="KSO_WM_UNIT_COMPATIBLE" val="0"/>
  <p:tag name="KSO_WM_UNIT_DIAGRAM_ISNUMVISUAL" val="0"/>
  <p:tag name="KSO_WM_UNIT_DIAGRAM_ISREFERUNIT" val="0"/>
  <p:tag name="KSO_WM_UNIT_TYPE" val="f"/>
  <p:tag name="KSO_WM_UNIT_INDEX" val="2"/>
  <p:tag name="KSO_WM_UNIT_ID" val="diagram20205113_1*f*2"/>
  <p:tag name="KSO_WM_TEMPLATE_CATEGORY" val="diagram"/>
  <p:tag name="KSO_WM_TEMPLATE_INDEX" val="2020511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3_1*i*3"/>
  <p:tag name="KSO_WM_TEMPLATE_CATEGORY" val="diagram"/>
  <p:tag name="KSO_WM_TEMPLATE_INDEX" val="20205113"/>
  <p:tag name="KSO_WM_UNIT_LAYERLEVEL" val="1"/>
  <p:tag name="KSO_WM_TAG_VERSION" val="1.0"/>
  <p:tag name="KSO_WM_BEAUTIFY_FLAG" val="#wm#"/>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3_1*i*4"/>
  <p:tag name="KSO_WM_TEMPLATE_CATEGORY" val="diagram"/>
  <p:tag name="KSO_WM_TEMPLATE_INDEX" val="20205113"/>
  <p:tag name="KSO_WM_UNIT_LAYERLEVEL" val="1"/>
  <p:tag name="KSO_WM_TAG_VERSION" val="1.0"/>
  <p:tag name="KSO_WM_BEAUTIFY_FLAG" val="#wm#"/>
</p:tagLst>
</file>

<file path=ppt/tags/tag1172.xml><?xml version="1.0" encoding="utf-8"?>
<p:tagLst xmlns:p="http://schemas.openxmlformats.org/presentationml/2006/main">
  <p:tag name="KSO_WM_BEAUTIFY_FLAG" val="#wm#"/>
  <p:tag name="KSO_WM_TEMPLATE_CATEGORY" val="diagram"/>
  <p:tag name="KSO_WM_TEMPLATE_INDEX" val="20205113"/>
  <p:tag name="KSO_WM_SLIDE_ID" val="diagram2020511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2"/>
</p:tagLst>
</file>

<file path=ppt/tags/tag1173.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3"/>
  <p:tag name="KSO_WM_UNIT_ID" val="diagram20176490_4*m_h_i*1_1_3"/>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1174.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4"/>
  <p:tag name="KSO_WM_UNIT_ID" val="diagram20176490_4*m_h_i*1_1_4"/>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1175.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5"/>
  <p:tag name="KSO_WM_UNIT_ID" val="diagram20176490_4*m_h_i*1_1_5"/>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1176.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6"/>
  <p:tag name="KSO_WM_UNIT_ID" val="diagram20176490_4*m_h_i*1_1_6"/>
  <p:tag name="KSO_WM_UNIT_LAYERLEVEL" val="1_1_1"/>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1177.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7"/>
  <p:tag name="KSO_WM_UNIT_ID" val="diagram20176490_4*m_h_i*1_1_7"/>
  <p:tag name="KSO_WM_UNIT_LAYERLEVEL" val="1_1_1"/>
  <p:tag name="KSO_WM_DIAGRAM_GROUP_CODE" val="m1-1"/>
  <p:tag name="KSO_WM_UNIT_TEXT_FILL_FORE_SCHEMECOLOR_INDEX" val="15"/>
  <p:tag name="KSO_WM_UNIT_TEXT_FILL_TYPE" val="1"/>
  <p:tag name="KSO_WM_UNIT_USESOURCEFORMAT_APPLY" val="1"/>
</p:tagLst>
</file>

<file path=ppt/tags/tag1178.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3"/>
  <p:tag name="KSO_WM_UNIT_ID" val="diagram20176490_4*m_h_i*1_2_3"/>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Lst>
</file>

<file path=ppt/tags/tag1179.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4"/>
  <p:tag name="KSO_WM_UNIT_ID" val="diagram20176490_4*m_h_i*1_2_4"/>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80.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5"/>
  <p:tag name="KSO_WM_UNIT_ID" val="diagram20176490_4*m_h_i*1_2_5"/>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Lst>
</file>

<file path=ppt/tags/tag1181.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6"/>
  <p:tag name="KSO_WM_UNIT_ID" val="diagram20176490_4*m_h_i*1_2_6"/>
  <p:tag name="KSO_WM_UNIT_LAYERLEVEL" val="1_1_1"/>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1182.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7"/>
  <p:tag name="KSO_WM_UNIT_ID" val="diagram20176490_4*m_h_i*1_2_7"/>
  <p:tag name="KSO_WM_UNIT_LAYERLEVEL" val="1_1_1"/>
  <p:tag name="KSO_WM_DIAGRAM_GROUP_CODE" val="m1-1"/>
  <p:tag name="KSO_WM_UNIT_TEXT_FILL_FORE_SCHEMECOLOR_INDEX" val="6"/>
  <p:tag name="KSO_WM_UNIT_TEXT_FILL_TYPE" val="1"/>
  <p:tag name="KSO_WM_UNIT_USESOURCEFORMAT_APPLY" val="1"/>
</p:tagLst>
</file>

<file path=ppt/tags/tag1183.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3"/>
  <p:tag name="KSO_WM_UNIT_ID" val="diagram20176490_4*m_h_i*1_3_3"/>
  <p:tag name="KSO_WM_UNIT_LAYERLEVEL" val="1_1_1"/>
  <p:tag name="KSO_WM_DIAGRAM_GROUP_CODE" val="m1-1"/>
  <p:tag name="KSO_WM_UNIT_FILL_FORE_SCHEMECOLOR_INDEX" val="10"/>
  <p:tag name="KSO_WM_UNIT_FILL_TYPE" val="1"/>
  <p:tag name="KSO_WM_UNIT_TEXT_FILL_FORE_SCHEMECOLOR_INDEX" val="2"/>
  <p:tag name="KSO_WM_UNIT_TEXT_FILL_TYPE" val="1"/>
  <p:tag name="KSO_WM_UNIT_USESOURCEFORMAT_APPLY" val="1"/>
</p:tagLst>
</file>

<file path=ppt/tags/tag1184.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4"/>
  <p:tag name="KSO_WM_UNIT_ID" val="diagram20176490_4*m_h_i*1_3_4"/>
  <p:tag name="KSO_WM_UNIT_LAYERLEVEL" val="1_1_1"/>
  <p:tag name="KSO_WM_DIAGRAM_GROUP_CODE" val="m1-1"/>
  <p:tag name="KSO_WM_UNIT_FILL_FORE_SCHEMECOLOR_INDEX" val="10"/>
  <p:tag name="KSO_WM_UNIT_FILL_TYPE" val="1"/>
  <p:tag name="KSO_WM_UNIT_TEXT_FILL_FORE_SCHEMECOLOR_INDEX" val="2"/>
  <p:tag name="KSO_WM_UNIT_TEXT_FILL_TYPE" val="1"/>
  <p:tag name="KSO_WM_UNIT_USESOURCEFORMAT_APPLY" val="1"/>
</p:tagLst>
</file>

<file path=ppt/tags/tag1185.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5"/>
  <p:tag name="KSO_WM_UNIT_ID" val="diagram20176490_4*m_h_i*1_3_5"/>
  <p:tag name="KSO_WM_UNIT_LAYERLEVEL" val="1_1_1"/>
  <p:tag name="KSO_WM_DIAGRAM_GROUP_CODE" val="m1-1"/>
  <p:tag name="KSO_WM_UNIT_FILL_FORE_SCHEMECOLOR_INDEX" val="10"/>
  <p:tag name="KSO_WM_UNIT_FILL_TYPE" val="1"/>
  <p:tag name="KSO_WM_UNIT_TEXT_FILL_FORE_SCHEMECOLOR_INDEX" val="2"/>
  <p:tag name="KSO_WM_UNIT_TEXT_FILL_TYPE" val="1"/>
  <p:tag name="KSO_WM_UNIT_USESOURCEFORMAT_APPLY" val="1"/>
</p:tagLst>
</file>

<file path=ppt/tags/tag1186.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6"/>
  <p:tag name="KSO_WM_UNIT_ID" val="diagram20176490_4*m_h_i*1_3_6"/>
  <p:tag name="KSO_WM_UNIT_LAYERLEVEL" val="1_1_1"/>
  <p:tag name="KSO_WM_DIAGRAM_GROUP_CODE" val="m1-1"/>
  <p:tag name="KSO_WM_UNIT_FILL_FORE_SCHEMECOLOR_INDEX" val="10"/>
  <p:tag name="KSO_WM_UNIT_FILL_TYPE" val="1"/>
  <p:tag name="KSO_WM_UNIT_TEXT_FILL_FORE_SCHEMECOLOR_INDEX" val="13"/>
  <p:tag name="KSO_WM_UNIT_TEXT_FILL_TYPE" val="1"/>
  <p:tag name="KSO_WM_UNIT_USESOURCEFORMAT_APPLY" val="1"/>
</p:tagLst>
</file>

<file path=ppt/tags/tag1187.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7"/>
  <p:tag name="KSO_WM_UNIT_ID" val="diagram20176490_4*m_h_i*1_3_7"/>
  <p:tag name="KSO_WM_UNIT_LAYERLEVEL" val="1_1_1"/>
  <p:tag name="KSO_WM_DIAGRAM_GROUP_CODE" val="m1-1"/>
  <p:tag name="KSO_WM_UNIT_TEXT_FILL_FORE_SCHEMECOLOR_INDEX" val="10"/>
  <p:tag name="KSO_WM_UNIT_TEXT_FILL_TYPE" val="1"/>
  <p:tag name="KSO_WM_UNIT_USESOURCEFORMAT_APPLY" val="1"/>
</p:tagLst>
</file>

<file path=ppt/tags/tag1188.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1"/>
  <p:tag name="KSO_WM_UNIT_ID" val="diagram20176490_4*m_h_i*1_4_1"/>
  <p:tag name="KSO_WM_UNIT_LAYERLEVEL" val="1_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1189.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2"/>
  <p:tag name="KSO_WM_UNIT_ID" val="diagram20176490_4*m_h_i*1_4_2"/>
  <p:tag name="KSO_WM_UNIT_LAYERLEVEL" val="1_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90.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3"/>
  <p:tag name="KSO_WM_UNIT_ID" val="diagram20176490_4*m_h_i*1_4_3"/>
  <p:tag name="KSO_WM_UNIT_LAYERLEVEL" val="1_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1191.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4"/>
  <p:tag name="KSO_WM_UNIT_ID" val="diagram20176490_4*m_h_i*1_4_4"/>
  <p:tag name="KSO_WM_UNIT_LAYERLEVEL" val="1_1_1"/>
  <p:tag name="KSO_WM_DIAGRAM_GROUP_CODE" val="m1-1"/>
  <p:tag name="KSO_WM_UNIT_FILL_FORE_SCHEMECOLOR_INDEX" val="8"/>
  <p:tag name="KSO_WM_UNIT_FILL_TYPE" val="1"/>
  <p:tag name="KSO_WM_UNIT_TEXT_FILL_FORE_SCHEMECOLOR_INDEX" val="13"/>
  <p:tag name="KSO_WM_UNIT_TEXT_FILL_TYPE" val="1"/>
  <p:tag name="KSO_WM_UNIT_USESOURCEFORMAT_APPLY" val="1"/>
</p:tagLst>
</file>

<file path=ppt/tags/tag1192.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5"/>
  <p:tag name="KSO_WM_UNIT_ID" val="diagram20176490_4*m_h_i*1_4_5"/>
  <p:tag name="KSO_WM_UNIT_LAYERLEVEL" val="1_1_1"/>
  <p:tag name="KSO_WM_DIAGRAM_GROUP_CODE" val="m1-1"/>
  <p:tag name="KSO_WM_UNIT_TEXT_FILL_FORE_SCHEMECOLOR_INDEX" val="8"/>
  <p:tag name="KSO_WM_UNIT_TEXT_FILL_TYPE" val="1"/>
  <p:tag name="KSO_WM_UNIT_USESOURCEFORMAT_APPLY" val="1"/>
</p:tagLst>
</file>

<file path=ppt/tags/tag1193.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f"/>
  <p:tag name="KSO_WM_UNIT_INDEX" val="1_1_1"/>
  <p:tag name="KSO_WM_UNIT_ID" val="diagram20176490_4*m_h_f*1_1_1"/>
  <p:tag name="KSO_WM_UNIT_LAYERLEVEL" val="1_1_1"/>
  <p:tag name="KSO_WM_UNIT_VALUE" val="20"/>
  <p:tag name="KSO_WM_UNIT_HIGHLIGHT" val="0"/>
  <p:tag name="KSO_WM_UNIT_COMPATIBLE" val="0"/>
  <p:tag name="KSO_WM_UNIT_CLEAR" val="0"/>
  <p:tag name="KSO_WM_UNIT_PRESET_TEXT_INDEX" val="2"/>
  <p:tag name="KSO_WM_UNIT_PRESET_TEXT_LEN" val="20"/>
  <p:tag name="KSO_WM_DIAGRAM_GROUP_CODE" val="m1-1"/>
  <p:tag name="KSO_WM_UNIT_TEXT_FILL_FORE_SCHEMECOLOR_INDEX" val="13"/>
  <p:tag name="KSO_WM_UNIT_TEXT_FILL_TYPE" val="1"/>
  <p:tag name="KSO_WM_UNIT_USESOURCEFORMAT_APPLY" val="1"/>
</p:tagLst>
</file>

<file path=ppt/tags/tag1194.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f"/>
  <p:tag name="KSO_WM_UNIT_INDEX" val="1_2_1"/>
  <p:tag name="KSO_WM_UNIT_ID" val="diagram20176490_4*m_h_f*1_2_1"/>
  <p:tag name="KSO_WM_UNIT_LAYERLEVEL" val="1_1_1"/>
  <p:tag name="KSO_WM_UNIT_VALUE" val="20"/>
  <p:tag name="KSO_WM_UNIT_HIGHLIGHT" val="0"/>
  <p:tag name="KSO_WM_UNIT_COMPATIBLE" val="0"/>
  <p:tag name="KSO_WM_UNIT_CLEAR" val="0"/>
  <p:tag name="KSO_WM_UNIT_PRESET_TEXT_INDEX" val="2"/>
  <p:tag name="KSO_WM_UNIT_PRESET_TEXT_LEN" val="20"/>
  <p:tag name="KSO_WM_DIAGRAM_GROUP_CODE" val="m1-1"/>
  <p:tag name="KSO_WM_UNIT_TEXT_FILL_FORE_SCHEMECOLOR_INDEX" val="13"/>
  <p:tag name="KSO_WM_UNIT_TEXT_FILL_TYPE" val="1"/>
  <p:tag name="KSO_WM_UNIT_USESOURCEFORMAT_APPLY" val="1"/>
</p:tagLst>
</file>

<file path=ppt/tags/tag1195.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f"/>
  <p:tag name="KSO_WM_UNIT_INDEX" val="1_3_1"/>
  <p:tag name="KSO_WM_UNIT_ID" val="diagram20176490_4*m_h_f*1_3_1"/>
  <p:tag name="KSO_WM_UNIT_LAYERLEVEL" val="1_1_1"/>
  <p:tag name="KSO_WM_UNIT_VALUE" val="20"/>
  <p:tag name="KSO_WM_UNIT_HIGHLIGHT" val="0"/>
  <p:tag name="KSO_WM_UNIT_COMPATIBLE" val="0"/>
  <p:tag name="KSO_WM_UNIT_CLEAR" val="0"/>
  <p:tag name="KSO_WM_UNIT_PRESET_TEXT_INDEX" val="2"/>
  <p:tag name="KSO_WM_UNIT_PRESET_TEXT_LEN" val="20"/>
  <p:tag name="KSO_WM_DIAGRAM_GROUP_CODE" val="m1-1"/>
  <p:tag name="KSO_WM_UNIT_TEXT_FILL_FORE_SCHEMECOLOR_INDEX" val="13"/>
  <p:tag name="KSO_WM_UNIT_TEXT_FILL_TYPE" val="1"/>
  <p:tag name="KSO_WM_UNIT_USESOURCEFORMAT_APPLY" val="1"/>
</p:tagLst>
</file>

<file path=ppt/tags/tag1196.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f"/>
  <p:tag name="KSO_WM_UNIT_INDEX" val="1_4_1"/>
  <p:tag name="KSO_WM_UNIT_ID" val="diagram20176490_4*m_h_f*1_4_1"/>
  <p:tag name="KSO_WM_UNIT_LAYERLEVEL" val="1_1_1"/>
  <p:tag name="KSO_WM_UNIT_VALUE" val="20"/>
  <p:tag name="KSO_WM_UNIT_HIGHLIGHT" val="0"/>
  <p:tag name="KSO_WM_UNIT_COMPATIBLE" val="0"/>
  <p:tag name="KSO_WM_UNIT_CLEAR" val="0"/>
  <p:tag name="KSO_WM_UNIT_PRESET_TEXT_INDEX" val="2"/>
  <p:tag name="KSO_WM_UNIT_PRESET_TEXT_LEN" val="20"/>
  <p:tag name="KSO_WM_DIAGRAM_GROUP_CODE" val="m1-1"/>
  <p:tag name="KSO_WM_UNIT_TEXT_FILL_FORE_SCHEMECOLOR_INDEX" val="13"/>
  <p:tag name="KSO_WM_UNIT_TEXT_FILL_TYPE" val="1"/>
  <p:tag name="KSO_WM_UNIT_USESOURCEFORMAT_APPLY" val="1"/>
</p:tagLst>
</file>

<file path=ppt/tags/tag1197.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1"/>
  <p:tag name="KSO_WM_UNIT_ID" val="diagram20176490_4*m_h_i*1_1_1"/>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1198.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1_2"/>
  <p:tag name="KSO_WM_UNIT_ID" val="diagram20176490_4*m_h_i*1_1_2"/>
  <p:tag name="KSO_WM_UNIT_LAYERLEVEL" val="1_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1199.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1"/>
  <p:tag name="KSO_WM_UNIT_ID" val="diagram20176490_4*m_h_i*1_2_1"/>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5*i*1"/>
  <p:tag name="KSO_WM_UNIT_LAYERLEVEL" val="1"/>
  <p:tag name="KSO_WM_TAG_VERSION" val="1.0"/>
  <p:tag name="KSO_WM_BEAUTIFY_FLAG" val="#wm#"/>
</p:tagLst>
</file>

<file path=ppt/tags/tag1200.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2_2"/>
  <p:tag name="KSO_WM_UNIT_ID" val="diagram20176490_4*m_h_i*1_2_2"/>
  <p:tag name="KSO_WM_UNIT_LAYERLEVEL" val="1_1_1"/>
  <p:tag name="KSO_WM_DIAGRAM_GROUP_CODE" val="m1-1"/>
  <p:tag name="KSO_WM_UNIT_FILL_FORE_SCHEMECOLOR_INDEX" val="6"/>
  <p:tag name="KSO_WM_UNIT_FILL_TYPE" val="1"/>
  <p:tag name="KSO_WM_UNIT_TEXT_FILL_FORE_SCHEMECOLOR_INDEX" val="2"/>
  <p:tag name="KSO_WM_UNIT_TEXT_FILL_TYPE" val="1"/>
  <p:tag name="KSO_WM_UNIT_USESOURCEFORMAT_APPLY" val="1"/>
</p:tagLst>
</file>

<file path=ppt/tags/tag1201.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1"/>
  <p:tag name="KSO_WM_UNIT_ID" val="diagram20176490_4*m_h_i*1_3_1"/>
  <p:tag name="KSO_WM_UNIT_LAYERLEVEL" val="1_1_1"/>
  <p:tag name="KSO_WM_DIAGRAM_GROUP_CODE" val="m1-1"/>
  <p:tag name="KSO_WM_UNIT_FILL_FORE_SCHEMECOLOR_INDEX" val="10"/>
  <p:tag name="KSO_WM_UNIT_FILL_TYPE" val="1"/>
  <p:tag name="KSO_WM_UNIT_TEXT_FILL_FORE_SCHEMECOLOR_INDEX" val="2"/>
  <p:tag name="KSO_WM_UNIT_TEXT_FILL_TYPE" val="1"/>
  <p:tag name="KSO_WM_UNIT_USESOURCEFORMAT_APPLY" val="1"/>
</p:tagLst>
</file>

<file path=ppt/tags/tag1202.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3_2"/>
  <p:tag name="KSO_WM_UNIT_ID" val="diagram20176490_4*m_h_i*1_3_2"/>
  <p:tag name="KSO_WM_UNIT_LAYERLEVEL" val="1_1_1"/>
  <p:tag name="KSO_WM_DIAGRAM_GROUP_CODE" val="m1-1"/>
  <p:tag name="KSO_WM_UNIT_FILL_FORE_SCHEMECOLOR_INDEX" val="10"/>
  <p:tag name="KSO_WM_UNIT_FILL_TYPE" val="1"/>
  <p:tag name="KSO_WM_UNIT_TEXT_FILL_FORE_SCHEMECOLOR_INDEX" val="2"/>
  <p:tag name="KSO_WM_UNIT_TEXT_FILL_TYPE" val="1"/>
  <p:tag name="KSO_WM_UNIT_USESOURCEFORMAT_APPLY" val="1"/>
</p:tagLst>
</file>

<file path=ppt/tags/tag1203.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6"/>
  <p:tag name="KSO_WM_UNIT_ID" val="diagram20176490_4*m_h_i*1_4_6"/>
  <p:tag name="KSO_WM_UNIT_LAYERLEVEL" val="1_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1204.xml><?xml version="1.0" encoding="utf-8"?>
<p:tagLst xmlns:p="http://schemas.openxmlformats.org/presentationml/2006/main">
  <p:tag name="KSO_WM_TAG_VERSION" val="1.0"/>
  <p:tag name="KSO_WM_BEAUTIFY_FLAG" val="#wm#"/>
  <p:tag name="KSO_WM_TEMPLATE_CATEGORY" val="diagram"/>
  <p:tag name="KSO_WM_TEMPLATE_INDEX" val="20176490"/>
  <p:tag name="KSO_WM_UNIT_TYPE" val="m_h_i"/>
  <p:tag name="KSO_WM_UNIT_INDEX" val="1_4_7"/>
  <p:tag name="KSO_WM_UNIT_ID" val="diagram20176490_4*m_h_i*1_4_7"/>
  <p:tag name="KSO_WM_UNIT_LAYERLEVEL" val="1_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1205.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205113_1*a*1"/>
  <p:tag name="KSO_WM_TEMPLATE_CATEGORY" val="diagram"/>
  <p:tag name="KSO_WM_TEMPLATE_INDEX" val="20205113"/>
  <p:tag name="KSO_WM_UNIT_LAYERLEVEL" val="1"/>
  <p:tag name="KSO_WM_TAG_VERSION" val="1.0"/>
  <p:tag name="KSO_WM_BEAUTIFY_FLAG" val="#wm#"/>
  <p:tag name="KSO_WM_UNIT_PRESET_TEXT" val="单击此处可添加您的大标题内容"/>
</p:tagLst>
</file>

<file path=ppt/tags/tag1206.xml><?xml version="1.0" encoding="utf-8"?>
<p:tagLst xmlns:p="http://schemas.openxmlformats.org/presentationml/2006/main">
  <p:tag name="KSO_WM_UNIT_TEXT_PART_ID_V2" val="d-4-2"/>
  <p:tag name="KSO_WM_UNIT_NOCLEAR" val="0"/>
  <p:tag name="KSO_WM_UNIT_VALUE" val="104"/>
  <p:tag name="KSO_WM_UNIT_HIGHLIGHT" val="0"/>
  <p:tag name="KSO_WM_UNIT_COMPATIBLE" val="0"/>
  <p:tag name="KSO_WM_UNIT_DIAGRAM_ISNUMVISUAL" val="0"/>
  <p:tag name="KSO_WM_UNIT_DIAGRAM_ISREFERUNIT" val="0"/>
  <p:tag name="KSO_WM_UNIT_TYPE" val="f"/>
  <p:tag name="KSO_WM_UNIT_INDEX" val="1"/>
  <p:tag name="KSO_WM_UNIT_ID" val="diagram20205113_1*f*1"/>
  <p:tag name="KSO_WM_TEMPLATE_CATEGORY" val="diagram"/>
  <p:tag name="KSO_WM_TEMPLATE_INDEX" val="2020511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恰如其分的表达观点，往往事半功倍。"/>
</p:tagLst>
</file>

<file path=ppt/tags/tag1207.xml><?xml version="1.0" encoding="utf-8"?>
<p:tagLst xmlns:p="http://schemas.openxmlformats.org/presentationml/2006/main">
  <p:tag name="KSO_WM_BEAUTIFY_FLAG" val="#wm#"/>
  <p:tag name="KSO_WM_TEMPLATE_CATEGORY" val="diagram"/>
  <p:tag name="KSO_WM_TEMPLATE_INDEX" val="20176490"/>
  <p:tag name="KSO_WM_SLIDE_ID" val="diagram20176490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732*380"/>
  <p:tag name="KSO_WM_SLIDE_POSITION" val="114*80"/>
  <p:tag name="KSO_WM_DIAGRAM_GROUP_CODE" val="m1-1"/>
  <p:tag name="KSO_WM_SLIDE_DIAGTYPE" val="l"/>
  <p:tag name="KSO_WM_TAG_VERSION" val="1.0"/>
  <p:tag name="KSO_WM_SLIDE_LAYOUT" val="m"/>
  <p:tag name="KSO_WM_SLIDE_LAYOUT_CNT" val="1"/>
</p:tagLst>
</file>

<file path=ppt/tags/tag1208.xml><?xml version="1.0" encoding="utf-8"?>
<p:tagLst xmlns:p="http://schemas.openxmlformats.org/presentationml/2006/main">
  <p:tag name="ISPRING_PRESENTATION_TITLE" val="PowerPoint 演示文稿"/>
  <p:tag name="COMMONDATA" val="eyJoZGlkIjoiNWVlNjgzMjI3MjA2NDk3ZGIyMWMzNTczOWViNWQ5N2QifQ=="/>
  <p:tag name="KSO_WPP_MARK_KEY" val="db5f76ae-0f9c-40e5-8cd1-7b88e86b9d6b"/>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2"/>
  <p:tag name="KSO_WM_UNIT_LAYERLEVEL" val="1"/>
  <p:tag name="KSO_WM_TAG_VERSION" val="1.0"/>
  <p:tag name="KSO_WM_BEAUTIFY_FLAG" val="#wm#"/>
  <p:tag name="KSO_WM_SLIDE_BACKGROUND_TYPE" val="topBottom"/>
  <p:tag name="KSO_WM_SLIDE_BK_DARK_LIGHT" val="2"/>
  <p:tag name="KSO_WM_UNIT_TYPE" val="i"/>
  <p:tag name="KSO_WM_UNIT_INDEX"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3"/>
  <p:tag name="KSO_WM_UNIT_LAYERLEVEL" val="1"/>
  <p:tag name="KSO_WM_TAG_VERSION" val="1.0"/>
  <p:tag name="KSO_WM_BEAUTIFY_FLAG" val="#wm#"/>
  <p:tag name="KSO_WM_SLIDE_BACKGROUND_TYPE" val="topBottom"/>
  <p:tag name="KSO_WM_SLIDE_BK_DARK_LIGHT" val="2"/>
  <p:tag name="KSO_WM_UNIT_TYPE" val="i"/>
  <p:tag name="KSO_WM_UNIT_INDEX" val="3"/>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topBottom"/>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2"/>
  <p:tag name="KSO_WM_UNIT_LAYERLEVEL" val="1"/>
  <p:tag name="KSO_WM_TAG_VERSION" val="1.0"/>
  <p:tag name="KSO_WM_BEAUTIFY_FLAG" val="#wm#"/>
  <p:tag name="KSO_WM_SLIDE_BACKGROUND_TYPE" val="bottomTop"/>
  <p:tag name="KSO_WM_SLIDE_BK_DARK_LIGHT" val="2"/>
  <p:tag name="KSO_WM_UNIT_TYPE" val="i"/>
  <p:tag name="KSO_WM_UNIT_INDEX"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3"/>
  <p:tag name="KSO_WM_UNIT_LAYERLEVEL" val="1"/>
  <p:tag name="KSO_WM_TAG_VERSION" val="1.0"/>
  <p:tag name="KSO_WM_BEAUTIFY_FLAG" val="#wm#"/>
  <p:tag name="KSO_WM_SLIDE_BACKGROUND_TYPE" val="bottomTop"/>
  <p:tag name="KSO_WM_SLIDE_BK_DARK_LIGHT" val="2"/>
  <p:tag name="KSO_WM_UNIT_TYPE" val="i"/>
  <p:tag name="KSO_WM_UNIT_INDEX" val="3"/>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ottomTop"/>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2"/>
  <p:tag name="KSO_WM_UNIT_LAYERLEVEL" val="1"/>
  <p:tag name="KSO_WM_TAG_VERSION" val="1.0"/>
  <p:tag name="KSO_WM_BEAUTIFY_FLAG" val="#wm#"/>
  <p:tag name="KSO_WM_SLIDE_BACKGROUND_TYPE" val="navigation"/>
  <p:tag name="KSO_WM_SLIDE_BK_DARK_LIGHT" val="2"/>
  <p:tag name="KSO_WM_UNIT_TYPE" val="i"/>
  <p:tag name="KSO_WM_UNIT_INDEX"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3"/>
  <p:tag name="KSO_WM_UNIT_LAYERLEVEL" val="1"/>
  <p:tag name="KSO_WM_TAG_VERSION" val="1.0"/>
  <p:tag name="KSO_WM_BEAUTIFY_FLAG" val="#wm#"/>
  <p:tag name="KSO_WM_SLIDE_BACKGROUND_TYPE" val="navigation"/>
  <p:tag name="KSO_WM_SLIDE_BK_DARK_LIGHT" val="2"/>
  <p:tag name="KSO_WM_UNIT_TYPE" val="i"/>
  <p:tag name="KSO_WM_UNIT_INDEX" val="3"/>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navigation"/>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2"/>
</p:tagLst>
</file>

<file path=ppt/tags/tag15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8*i*1"/>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2"/>
  <p:tag name="KSO_WM_UNIT_TYPE" val="i"/>
  <p:tag name="KSO_WM_UNIT_INDEX"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SLIDE_BACKGROUND_TYPE" val="belt"/>
  <p:tag name="KSO_WM_SLIDE_BK_DARK_LIGHT" val="2"/>
  <p:tag name="KSO_WM_UNIT_TYPE" val="i"/>
  <p:tag name="KSO_WM_UNIT_INDEX" val="3"/>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5"/>
  <p:tag name="KSO_WM_UNIT_LAYERLEVEL" val="1"/>
  <p:tag name="KSO_WM_TAG_VERSION" val="1.0"/>
  <p:tag name="KSO_WM_BEAUTIFY_FLAG" val="#wm#"/>
  <p:tag name="KSO_WM_SLIDE_BACKGROUND_TYPE" val="belt"/>
  <p:tag name="KSO_WM_SLIDE_BK_DARK_LIGHT" val="2"/>
  <p:tag name="KSO_WM_UNIT_TYPE" val="i"/>
  <p:tag name="KSO_WM_UNIT_INDEX" val="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4"/>
  <p:tag name="KSO_WM_UNIT_LAYERLEVEL" val="1"/>
  <p:tag name="KSO_WM_TAG_VERSION" val="1.0"/>
  <p:tag name="KSO_WM_BEAUTIFY_FLAG" val="#wm#"/>
  <p:tag name="KSO_WM_SLIDE_BACKGROUND_TYPE" val="belt"/>
  <p:tag name="KSO_WM_SLIDE_BK_DARK_LIGHT" val="2"/>
  <p:tag name="KSO_WM_UNIT_TYPE" val="i"/>
  <p:tag name="KSO_WM_UNIT_INDEX" val="4"/>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428"/>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428"/>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8.xml><?xml version="1.0" encoding="utf-8"?>
<p:tagLst xmlns:p="http://schemas.openxmlformats.org/presentationml/2006/main">
  <p:tag name="KSO_WM_TEMPLATE_CATEGORY" val="custom"/>
  <p:tag name="KSO_WM_TEMPLATE_INDEX" val="20187428"/>
  <p:tag name="KSO_WM_TAG_VERSION" val="1.0"/>
  <p:tag name="KSO_WM_TEMPLATE_THUMBS_INDEX" val="1、5、6、7、8、11、13、14、16、17、18、19"/>
  <p:tag name="KSO_WM_BEAUTIFY_FLAG" val="#wm#"/>
  <p:tag name="KSO_WM_TEMPLATE_SUBCATEGORY" val="0"/>
  <p:tag name="KSO_WM_TEMPLATE_MASTER_TYPE" val="1"/>
  <p:tag name="KSO_WM_TEMPLATE_COLOR_TYPE" val="1"/>
  <p:tag name="KSO_WM_TEMPLATE_MASTER_THUMB_INDEX" val="18"/>
</p:tagLst>
</file>

<file path=ppt/tags/tag169.xml><?xml version="1.0" encoding="utf-8"?>
<p:tagLst xmlns:p="http://schemas.openxmlformats.org/presentationml/2006/main">
  <p:tag name="MH" val="20160830110146"/>
  <p:tag name="MH_LIBRARY" val="CONTENTS"/>
  <p:tag name="MH_TYPE" val="OTHERS"/>
  <p:tag name="ID" val="55351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MH" val="20160830110146"/>
  <p:tag name="MH_LIBRARY" val="CONTENTS"/>
  <p:tag name="MH_TYPE" val="OTHERS"/>
  <p:tag name="ID" val="553512"/>
</p:tagLst>
</file>

<file path=ppt/tags/tag171.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17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83.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84.xml><?xml version="1.0" encoding="utf-8"?>
<p:tagLst xmlns:p="http://schemas.openxmlformats.org/presentationml/2006/main">
  <p:tag name="KSO_WM_TAG_VERSION" val="1.0"/>
  <p:tag name="KSO_WM_BEAUTIFY_FLAG" val="#wm#"/>
  <p:tag name="KSO_WM_UNIT_TYPE" val="i"/>
  <p:tag name="KSO_WM_UNIT_ID" val="diagram20160814_4*i*0"/>
  <p:tag name="KSO_WM_TEMPLATE_CATEGORY" val="diagram"/>
  <p:tag name="KSO_WM_TEMPLATE_INDEX" val="20160814"/>
  <p:tag name="KSO_WM_UNIT_INDEX" val="0"/>
</p:tagLst>
</file>

<file path=ppt/tags/tag185.xml><?xml version="1.0" encoding="utf-8"?>
<p:tagLst xmlns:p="http://schemas.openxmlformats.org/presentationml/2006/main">
  <p:tag name="KSO_WM_TAG_VERSION" val="1.0"/>
  <p:tag name="KSO_WM_BEAUTIFY_FLAG" val="#wm#"/>
  <p:tag name="KSO_WM_UNIT_TYPE" val="i"/>
  <p:tag name="KSO_WM_UNIT_ID" val="diagram20160814_4*i*1"/>
  <p:tag name="KSO_WM_TEMPLATE_CATEGORY" val="diagram"/>
  <p:tag name="KSO_WM_TEMPLATE_INDEX" val="20160814"/>
  <p:tag name="KSO_WM_UNIT_INDEX" val="1"/>
</p:tagLst>
</file>

<file path=ppt/tags/tag186.xml><?xml version="1.0" encoding="utf-8"?>
<p:tagLst xmlns:p="http://schemas.openxmlformats.org/presentationml/2006/main">
  <p:tag name="KSO_WM_TAG_VERSION" val="1.0"/>
  <p:tag name="KSO_WM_BEAUTIFY_FLAG" val="#wm#"/>
  <p:tag name="KSO_WM_UNIT_TYPE" val="i"/>
  <p:tag name="KSO_WM_UNIT_ID" val="diagram20160814_4*i*2"/>
  <p:tag name="KSO_WM_TEMPLATE_CATEGORY" val="diagram"/>
  <p:tag name="KSO_WM_TEMPLATE_INDEX" val="20160814"/>
  <p:tag name="KSO_WM_UNIT_INDEX" val="2"/>
</p:tagLst>
</file>

<file path=ppt/tags/tag187.xml><?xml version="1.0" encoding="utf-8"?>
<p:tagLst xmlns:p="http://schemas.openxmlformats.org/presentationml/2006/main">
  <p:tag name="KSO_WM_TAG_VERSION" val="1.0"/>
  <p:tag name="KSO_WM_BEAUTIFY_FLAG" val="#wm#"/>
  <p:tag name="KSO_WM_UNIT_TYPE" val="i"/>
  <p:tag name="KSO_WM_UNIT_ID" val="diagram20160814_4*i*3"/>
  <p:tag name="KSO_WM_TEMPLATE_CATEGORY" val="diagram"/>
  <p:tag name="KSO_WM_TEMPLATE_INDEX" val="20160814"/>
  <p:tag name="KSO_WM_UNIT_INDEX" val="3"/>
</p:tagLst>
</file>

<file path=ppt/tags/tag188.xml><?xml version="1.0" encoding="utf-8"?>
<p:tagLst xmlns:p="http://schemas.openxmlformats.org/presentationml/2006/main">
  <p:tag name="KSO_WM_TAG_VERSION" val="1.0"/>
  <p:tag name="KSO_WM_BEAUTIFY_FLAG" val="#wm#"/>
  <p:tag name="KSO_WM_UNIT_TYPE" val="i"/>
  <p:tag name="KSO_WM_UNIT_ID" val="diagram20160814_4*i*4"/>
  <p:tag name="KSO_WM_TEMPLATE_CATEGORY" val="diagram"/>
  <p:tag name="KSO_WM_TEMPLATE_INDEX" val="20160814"/>
  <p:tag name="KSO_WM_UNIT_INDEX" val="4"/>
</p:tagLst>
</file>

<file path=ppt/tags/tag189.xml><?xml version="1.0" encoding="utf-8"?>
<p:tagLst xmlns:p="http://schemas.openxmlformats.org/presentationml/2006/main">
  <p:tag name="KSO_WM_TAG_VERSION" val="1.0"/>
  <p:tag name="KSO_WM_BEAUTIFY_FLAG" val="#wm#"/>
  <p:tag name="KSO_WM_UNIT_TYPE" val="i"/>
  <p:tag name="KSO_WM_UNIT_ID" val="diagram20160814_4*i*5"/>
  <p:tag name="KSO_WM_TEMPLATE_CATEGORY" val="diagram"/>
  <p:tag name="KSO_WM_TEMPLATE_INDEX" val="20160814"/>
  <p:tag name="KSO_WM_UNIT_INDEX" val="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0.xml><?xml version="1.0" encoding="utf-8"?>
<p:tagLst xmlns:p="http://schemas.openxmlformats.org/presentationml/2006/main">
  <p:tag name="KSO_WM_TAG_VERSION" val="1.0"/>
  <p:tag name="KSO_WM_BEAUTIFY_FLAG" val="#wm#"/>
  <p:tag name="KSO_WM_UNIT_TYPE" val="i"/>
  <p:tag name="KSO_WM_UNIT_ID" val="diagram20160814_4*i*6"/>
  <p:tag name="KSO_WM_TEMPLATE_CATEGORY" val="diagram"/>
  <p:tag name="KSO_WM_TEMPLATE_INDEX" val="20160814"/>
  <p:tag name="KSO_WM_UNIT_INDEX" val="6"/>
</p:tagLst>
</file>

<file path=ppt/tags/tag191.xml><?xml version="1.0" encoding="utf-8"?>
<p:tagLst xmlns:p="http://schemas.openxmlformats.org/presentationml/2006/main">
  <p:tag name="KSO_WM_TAG_VERSION" val="1.0"/>
  <p:tag name="KSO_WM_BEAUTIFY_FLAG" val="#wm#"/>
  <p:tag name="KSO_WM_UNIT_TYPE" val="i"/>
  <p:tag name="KSO_WM_UNIT_ID" val="diagram20160814_4*i*7"/>
  <p:tag name="KSO_WM_TEMPLATE_CATEGORY" val="diagram"/>
  <p:tag name="KSO_WM_TEMPLATE_INDEX" val="20160814"/>
  <p:tag name="KSO_WM_UNIT_INDEX" val="7"/>
</p:tagLst>
</file>

<file path=ppt/tags/tag192.xml><?xml version="1.0" encoding="utf-8"?>
<p:tagLst xmlns:p="http://schemas.openxmlformats.org/presentationml/2006/main">
  <p:tag name="KSO_WM_TAG_VERSION" val="1.0"/>
  <p:tag name="KSO_WM_BEAUTIFY_FLAG" val="#wm#"/>
  <p:tag name="KSO_WM_UNIT_TYPE" val="i"/>
  <p:tag name="KSO_WM_UNIT_ID" val="diagram20160814_4*i*8"/>
  <p:tag name="KSO_WM_TEMPLATE_CATEGORY" val="diagram"/>
  <p:tag name="KSO_WM_TEMPLATE_INDEX" val="20160814"/>
  <p:tag name="KSO_WM_UNIT_INDEX" val="8"/>
</p:tagLst>
</file>

<file path=ppt/tags/tag193.xml><?xml version="1.0" encoding="utf-8"?>
<p:tagLst xmlns:p="http://schemas.openxmlformats.org/presentationml/2006/main">
  <p:tag name="KSO_WM_TAG_VERSION" val="1.0"/>
  <p:tag name="KSO_WM_BEAUTIFY_FLAG" val="#wm#"/>
  <p:tag name="KSO_WM_UNIT_TYPE" val="i"/>
  <p:tag name="KSO_WM_UNIT_ID" val="diagram20160814_4*i*9"/>
  <p:tag name="KSO_WM_TEMPLATE_CATEGORY" val="diagram"/>
  <p:tag name="KSO_WM_TEMPLATE_INDEX" val="20160814"/>
  <p:tag name="KSO_WM_UNIT_INDEX" val="9"/>
</p:tagLst>
</file>

<file path=ppt/tags/tag194.xml><?xml version="1.0" encoding="utf-8"?>
<p:tagLst xmlns:p="http://schemas.openxmlformats.org/presentationml/2006/main">
  <p:tag name="KSO_WM_TAG_VERSION" val="1.0"/>
  <p:tag name="KSO_WM_BEAUTIFY_FLAG" val="#wm#"/>
  <p:tag name="KSO_WM_UNIT_TYPE" val="i"/>
  <p:tag name="KSO_WM_UNIT_ID" val="diagram20160814_4*i*10"/>
  <p:tag name="KSO_WM_TEMPLATE_CATEGORY" val="diagram"/>
  <p:tag name="KSO_WM_TEMPLATE_INDEX" val="20160814"/>
  <p:tag name="KSO_WM_UNIT_INDEX" val="10"/>
</p:tagLst>
</file>

<file path=ppt/tags/tag195.xml><?xml version="1.0" encoding="utf-8"?>
<p:tagLst xmlns:p="http://schemas.openxmlformats.org/presentationml/2006/main">
  <p:tag name="KSO_WM_TAG_VERSION" val="1.0"/>
  <p:tag name="KSO_WM_BEAUTIFY_FLAG" val="#wm#"/>
  <p:tag name="KSO_WM_UNIT_TYPE" val="i"/>
  <p:tag name="KSO_WM_UNIT_ID" val="diagram20160814_4*i*11"/>
  <p:tag name="KSO_WM_TEMPLATE_CATEGORY" val="diagram"/>
  <p:tag name="KSO_WM_TEMPLATE_INDEX" val="20160814"/>
  <p:tag name="KSO_WM_UNIT_INDEX" val="11"/>
</p:tagLst>
</file>

<file path=ppt/tags/tag196.xml><?xml version="1.0" encoding="utf-8"?>
<p:tagLst xmlns:p="http://schemas.openxmlformats.org/presentationml/2006/main">
  <p:tag name="KSO_WM_TAG_VERSION" val="1.0"/>
  <p:tag name="KSO_WM_BEAUTIFY_FLAG" val="#wm#"/>
  <p:tag name="KSO_WM_UNIT_TYPE" val="i"/>
  <p:tag name="KSO_WM_UNIT_ID" val="diagram20160814_4*i*12"/>
  <p:tag name="KSO_WM_TEMPLATE_CATEGORY" val="diagram"/>
  <p:tag name="KSO_WM_TEMPLATE_INDEX" val="20160814"/>
  <p:tag name="KSO_WM_UNIT_INDEX" val="12"/>
</p:tagLst>
</file>

<file path=ppt/tags/tag197.xml><?xml version="1.0" encoding="utf-8"?>
<p:tagLst xmlns:p="http://schemas.openxmlformats.org/presentationml/2006/main">
  <p:tag name="KSO_WM_TAG_VERSION" val="1.0"/>
  <p:tag name="KSO_WM_BEAUTIFY_FLAG" val="#wm#"/>
  <p:tag name="KSO_WM_UNIT_TYPE" val="i"/>
  <p:tag name="KSO_WM_UNIT_ID" val="diagram20160814_4*i*13"/>
  <p:tag name="KSO_WM_TEMPLATE_CATEGORY" val="diagram"/>
  <p:tag name="KSO_WM_TEMPLATE_INDEX" val="20160814"/>
  <p:tag name="KSO_WM_UNIT_INDEX" val="13"/>
</p:tagLst>
</file>

<file path=ppt/tags/tag198.xml><?xml version="1.0" encoding="utf-8"?>
<p:tagLst xmlns:p="http://schemas.openxmlformats.org/presentationml/2006/main">
  <p:tag name="KSO_WM_TAG_VERSION" val="1.0"/>
  <p:tag name="KSO_WM_BEAUTIFY_FLAG" val="#wm#"/>
  <p:tag name="KSO_WM_UNIT_TYPE" val="i"/>
  <p:tag name="KSO_WM_UNIT_ID" val="diagram20160814_4*i*14"/>
  <p:tag name="KSO_WM_TEMPLATE_CATEGORY" val="diagram"/>
  <p:tag name="KSO_WM_TEMPLATE_INDEX" val="20160814"/>
  <p:tag name="KSO_WM_UNIT_INDEX" val="14"/>
</p:tagLst>
</file>

<file path=ppt/tags/tag199.xml><?xml version="1.0" encoding="utf-8"?>
<p:tagLst xmlns:p="http://schemas.openxmlformats.org/presentationml/2006/main">
  <p:tag name="KSO_WM_TAG_VERSION" val="1.0"/>
  <p:tag name="KSO_WM_BEAUTIFY_FLAG" val="#wm#"/>
  <p:tag name="KSO_WM_UNIT_TYPE" val="i"/>
  <p:tag name="KSO_WM_UNIT_ID" val="diagram20160814_4*i*15"/>
  <p:tag name="KSO_WM_TEMPLATE_CATEGORY" val="diagram"/>
  <p:tag name="KSO_WM_TEMPLATE_INDEX" val="20160814"/>
  <p:tag name="KSO_WM_UNIT_INDEX" val="15"/>
</p:tagLst>
</file>

<file path=ppt/tags/tag2.xml><?xml version="1.0" encoding="utf-8"?>
<p:tagLst xmlns:p="http://schemas.openxmlformats.org/presentationml/2006/main">
  <p:tag name="KSO_WM_TAG_VERSION" val="1.0"/>
  <p:tag name="KSO_WM_TEMPLATE_CATEGORY" val="diagram"/>
  <p:tag name="KSO_WM_TEMPLATE_INDEX" val="2016081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0.xml><?xml version="1.0" encoding="utf-8"?>
<p:tagLst xmlns:p="http://schemas.openxmlformats.org/presentationml/2006/main">
  <p:tag name="KSO_WM_TAG_VERSION" val="1.0"/>
  <p:tag name="KSO_WM_BEAUTIFY_FLAG" val="#wm#"/>
  <p:tag name="KSO_WM_UNIT_TYPE" val="i"/>
  <p:tag name="KSO_WM_UNIT_ID" val="diagram20160814_4*i*16"/>
  <p:tag name="KSO_WM_TEMPLATE_CATEGORY" val="diagram"/>
  <p:tag name="KSO_WM_TEMPLATE_INDEX" val="20160814"/>
  <p:tag name="KSO_WM_UNIT_INDEX" val="16"/>
</p:tagLst>
</file>

<file path=ppt/tags/tag201.xml><?xml version="1.0" encoding="utf-8"?>
<p:tagLst xmlns:p="http://schemas.openxmlformats.org/presentationml/2006/main">
  <p:tag name="KSO_WM_TAG_VERSION" val="1.0"/>
  <p:tag name="KSO_WM_BEAUTIFY_FLAG" val="#wm#"/>
  <p:tag name="KSO_WM_UNIT_TYPE" val="i"/>
  <p:tag name="KSO_WM_UNIT_ID" val="diagram20160814_4*i*17"/>
  <p:tag name="KSO_WM_TEMPLATE_CATEGORY" val="diagram"/>
  <p:tag name="KSO_WM_TEMPLATE_INDEX" val="20160814"/>
  <p:tag name="KSO_WM_UNIT_INDEX" val="17"/>
</p:tagLst>
</file>

<file path=ppt/tags/tag202.xml><?xml version="1.0" encoding="utf-8"?>
<p:tagLst xmlns:p="http://schemas.openxmlformats.org/presentationml/2006/main">
  <p:tag name="KSO_WM_TAG_VERSION" val="1.0"/>
  <p:tag name="KSO_WM_BEAUTIFY_FLAG" val="#wm#"/>
  <p:tag name="KSO_WM_UNIT_TYPE" val="i"/>
  <p:tag name="KSO_WM_UNIT_ID" val="diagram20160814_4*i*18"/>
  <p:tag name="KSO_WM_TEMPLATE_CATEGORY" val="diagram"/>
  <p:tag name="KSO_WM_TEMPLATE_INDEX" val="20160814"/>
  <p:tag name="KSO_WM_UNIT_INDEX" val="18"/>
</p:tagLst>
</file>

<file path=ppt/tags/tag203.xml><?xml version="1.0" encoding="utf-8"?>
<p:tagLst xmlns:p="http://schemas.openxmlformats.org/presentationml/2006/main">
  <p:tag name="KSO_WM_TAG_VERSION" val="1.0"/>
  <p:tag name="KSO_WM_BEAUTIFY_FLAG" val="#wm#"/>
  <p:tag name="KSO_WM_UNIT_TYPE" val="i"/>
  <p:tag name="KSO_WM_UNIT_ID" val="diagram20160814_4*i*19"/>
  <p:tag name="KSO_WM_TEMPLATE_CATEGORY" val="diagram"/>
  <p:tag name="KSO_WM_TEMPLATE_INDEX" val="20160814"/>
  <p:tag name="KSO_WM_UNIT_INDEX" val="19"/>
</p:tagLst>
</file>

<file path=ppt/tags/tag204.xml><?xml version="1.0" encoding="utf-8"?>
<p:tagLst xmlns:p="http://schemas.openxmlformats.org/presentationml/2006/main">
  <p:tag name="KSO_WM_TAG_VERSION" val="1.0"/>
  <p:tag name="KSO_WM_BEAUTIFY_FLAG" val="#wm#"/>
  <p:tag name="KSO_WM_UNIT_TYPE" val="i"/>
  <p:tag name="KSO_WM_UNIT_ID" val="diagram20160814_4*i*20"/>
  <p:tag name="KSO_WM_TEMPLATE_CATEGORY" val="diagram"/>
  <p:tag name="KSO_WM_TEMPLATE_INDEX" val="20160814"/>
  <p:tag name="KSO_WM_UNIT_INDEX" val="20"/>
</p:tagLst>
</file>

<file path=ppt/tags/tag205.xml><?xml version="1.0" encoding="utf-8"?>
<p:tagLst xmlns:p="http://schemas.openxmlformats.org/presentationml/2006/main">
  <p:tag name="KSO_WM_TAG_VERSION" val="1.0"/>
  <p:tag name="KSO_WM_BEAUTIFY_FLAG" val="#wm#"/>
  <p:tag name="KSO_WM_UNIT_TYPE" val="i"/>
  <p:tag name="KSO_WM_UNIT_ID" val="diagram20160814_4*i*21"/>
  <p:tag name="KSO_WM_TEMPLATE_CATEGORY" val="diagram"/>
  <p:tag name="KSO_WM_TEMPLATE_INDEX" val="20160814"/>
  <p:tag name="KSO_WM_UNIT_INDEX" val="21"/>
</p:tagLst>
</file>

<file path=ppt/tags/tag206.xml><?xml version="1.0" encoding="utf-8"?>
<p:tagLst xmlns:p="http://schemas.openxmlformats.org/presentationml/2006/main">
  <p:tag name="KSO_WM_TAG_VERSION" val="1.0"/>
  <p:tag name="KSO_WM_BEAUTIFY_FLAG" val="#wm#"/>
  <p:tag name="KSO_WM_UNIT_TYPE" val="i"/>
  <p:tag name="KSO_WM_UNIT_ID" val="diagram20160814_4*i*22"/>
  <p:tag name="KSO_WM_TEMPLATE_CATEGORY" val="diagram"/>
  <p:tag name="KSO_WM_TEMPLATE_INDEX" val="20160814"/>
  <p:tag name="KSO_WM_UNIT_INDEX" val="22"/>
</p:tagLst>
</file>

<file path=ppt/tags/tag207.xml><?xml version="1.0" encoding="utf-8"?>
<p:tagLst xmlns:p="http://schemas.openxmlformats.org/presentationml/2006/main">
  <p:tag name="KSO_WM_TAG_VERSION" val="1.0"/>
  <p:tag name="KSO_WM_BEAUTIFY_FLAG" val="#wm#"/>
  <p:tag name="KSO_WM_UNIT_TYPE" val="i"/>
  <p:tag name="KSO_WM_UNIT_ID" val="diagram20160814_4*i*23"/>
  <p:tag name="KSO_WM_TEMPLATE_CATEGORY" val="diagram"/>
  <p:tag name="KSO_WM_TEMPLATE_INDEX" val="20160814"/>
  <p:tag name="KSO_WM_UNIT_INDEX" val="23"/>
</p:tagLst>
</file>

<file path=ppt/tags/tag208.xml><?xml version="1.0" encoding="utf-8"?>
<p:tagLst xmlns:p="http://schemas.openxmlformats.org/presentationml/2006/main">
  <p:tag name="KSO_WM_TAG_VERSION" val="1.0"/>
  <p:tag name="KSO_WM_BEAUTIFY_FLAG" val="#wm#"/>
  <p:tag name="KSO_WM_UNIT_TYPE" val="i"/>
  <p:tag name="KSO_WM_UNIT_ID" val="diagram20160814_4*i*24"/>
  <p:tag name="KSO_WM_TEMPLATE_CATEGORY" val="diagram"/>
  <p:tag name="KSO_WM_TEMPLATE_INDEX" val="20160814"/>
  <p:tag name="KSO_WM_UNIT_INDEX" val="24"/>
</p:tagLst>
</file>

<file path=ppt/tags/tag209.xml><?xml version="1.0" encoding="utf-8"?>
<p:tagLst xmlns:p="http://schemas.openxmlformats.org/presentationml/2006/main">
  <p:tag name="KSO_WM_TAG_VERSION" val="1.0"/>
  <p:tag name="KSO_WM_BEAUTIFY_FLAG" val="#wm#"/>
  <p:tag name="KSO_WM_UNIT_TYPE" val="i"/>
  <p:tag name="KSO_WM_UNIT_ID" val="diagram20160814_4*i*25"/>
  <p:tag name="KSO_WM_TEMPLATE_CATEGORY" val="diagram"/>
  <p:tag name="KSO_WM_TEMPLATE_INDEX" val="20160814"/>
  <p:tag name="KSO_WM_UNIT_INDEX" val="2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TAG_VERSION" val="1.0"/>
  <p:tag name="KSO_WM_BEAUTIFY_FLAG" val="#wm#"/>
  <p:tag name="KSO_WM_UNIT_TYPE" val="i"/>
  <p:tag name="KSO_WM_UNIT_ID" val="diagram20160814_4*i*26"/>
  <p:tag name="KSO_WM_TEMPLATE_CATEGORY" val="diagram"/>
  <p:tag name="KSO_WM_TEMPLATE_INDEX" val="20160814"/>
  <p:tag name="KSO_WM_UNIT_INDEX" val="26"/>
</p:tagLst>
</file>

<file path=ppt/tags/tag211.xml><?xml version="1.0" encoding="utf-8"?>
<p:tagLst xmlns:p="http://schemas.openxmlformats.org/presentationml/2006/main">
  <p:tag name="KSO_WM_TAG_VERSION" val="1.0"/>
  <p:tag name="KSO_WM_BEAUTIFY_FLAG" val="#wm#"/>
  <p:tag name="KSO_WM_UNIT_TYPE" val="i"/>
  <p:tag name="KSO_WM_UNIT_ID" val="diagram20160814_4*i*27"/>
  <p:tag name="KSO_WM_TEMPLATE_CATEGORY" val="diagram"/>
  <p:tag name="KSO_WM_TEMPLATE_INDEX" val="20160814"/>
  <p:tag name="KSO_WM_UNIT_INDEX" val="27"/>
</p:tagLst>
</file>

<file path=ppt/tags/tag212.xml><?xml version="1.0" encoding="utf-8"?>
<p:tagLst xmlns:p="http://schemas.openxmlformats.org/presentationml/2006/main">
  <p:tag name="KSO_WM_TAG_VERSION" val="1.0"/>
  <p:tag name="KSO_WM_BEAUTIFY_FLAG" val="#wm#"/>
  <p:tag name="KSO_WM_UNIT_TYPE" val="i"/>
  <p:tag name="KSO_WM_UNIT_ID" val="diagram20160814_4*i*28"/>
  <p:tag name="KSO_WM_TEMPLATE_CATEGORY" val="diagram"/>
  <p:tag name="KSO_WM_TEMPLATE_INDEX" val="20160814"/>
  <p:tag name="KSO_WM_UNIT_INDEX" val="28"/>
</p:tagLst>
</file>

<file path=ppt/tags/tag213.xml><?xml version="1.0" encoding="utf-8"?>
<p:tagLst xmlns:p="http://schemas.openxmlformats.org/presentationml/2006/main">
  <p:tag name="KSO_WM_TAG_VERSION" val="1.0"/>
  <p:tag name="KSO_WM_BEAUTIFY_FLAG" val="#wm#"/>
  <p:tag name="KSO_WM_UNIT_TYPE" val="i"/>
  <p:tag name="KSO_WM_UNIT_ID" val="diagram20160814_4*i*29"/>
  <p:tag name="KSO_WM_TEMPLATE_CATEGORY" val="diagram"/>
  <p:tag name="KSO_WM_TEMPLATE_INDEX" val="20160814"/>
  <p:tag name="KSO_WM_UNIT_INDEX" val="29"/>
</p:tagLst>
</file>

<file path=ppt/tags/tag214.xml><?xml version="1.0" encoding="utf-8"?>
<p:tagLst xmlns:p="http://schemas.openxmlformats.org/presentationml/2006/main">
  <p:tag name="KSO_WM_TAG_VERSION" val="1.0"/>
  <p:tag name="KSO_WM_BEAUTIFY_FLAG" val="#wm#"/>
  <p:tag name="KSO_WM_UNIT_TYPE" val="i"/>
  <p:tag name="KSO_WM_UNIT_ID" val="diagram20160814_4*i*30"/>
  <p:tag name="KSO_WM_TEMPLATE_CATEGORY" val="diagram"/>
  <p:tag name="KSO_WM_TEMPLATE_INDEX" val="20160814"/>
  <p:tag name="KSO_WM_UNIT_INDEX" val="30"/>
</p:tagLst>
</file>

<file path=ppt/tags/tag215.xml><?xml version="1.0" encoding="utf-8"?>
<p:tagLst xmlns:p="http://schemas.openxmlformats.org/presentationml/2006/main">
  <p:tag name="KSO_WM_TAG_VERSION" val="1.0"/>
  <p:tag name="KSO_WM_BEAUTIFY_FLAG" val="#wm#"/>
  <p:tag name="KSO_WM_UNIT_TYPE" val="i"/>
  <p:tag name="KSO_WM_UNIT_ID" val="diagram20160814_4*i*31"/>
  <p:tag name="KSO_WM_TEMPLATE_CATEGORY" val="diagram"/>
  <p:tag name="KSO_WM_TEMPLATE_INDEX" val="20160814"/>
  <p:tag name="KSO_WM_UNIT_INDEX" val="31"/>
</p:tagLst>
</file>

<file path=ppt/tags/tag216.xml><?xml version="1.0" encoding="utf-8"?>
<p:tagLst xmlns:p="http://schemas.openxmlformats.org/presentationml/2006/main">
  <p:tag name="KSO_WM_TAG_VERSION" val="1.0"/>
  <p:tag name="KSO_WM_BEAUTIFY_FLAG" val="#wm#"/>
  <p:tag name="KSO_WM_UNIT_TYPE" val="i"/>
  <p:tag name="KSO_WM_UNIT_ID" val="diagram20160814_4*i*32"/>
  <p:tag name="KSO_WM_TEMPLATE_CATEGORY" val="diagram"/>
  <p:tag name="KSO_WM_TEMPLATE_INDEX" val="20160814"/>
  <p:tag name="KSO_WM_UNIT_INDEX" val="32"/>
</p:tagLst>
</file>

<file path=ppt/tags/tag217.xml><?xml version="1.0" encoding="utf-8"?>
<p:tagLst xmlns:p="http://schemas.openxmlformats.org/presentationml/2006/main">
  <p:tag name="KSO_WM_TAG_VERSION" val="1.0"/>
  <p:tag name="KSO_WM_BEAUTIFY_FLAG" val="#wm#"/>
  <p:tag name="KSO_WM_UNIT_TYPE" val="i"/>
  <p:tag name="KSO_WM_UNIT_ID" val="diagram20160814_4*i*33"/>
  <p:tag name="KSO_WM_TEMPLATE_CATEGORY" val="diagram"/>
  <p:tag name="KSO_WM_TEMPLATE_INDEX" val="20160814"/>
  <p:tag name="KSO_WM_UNIT_INDEX" val="33"/>
</p:tagLst>
</file>

<file path=ppt/tags/tag218.xml><?xml version="1.0" encoding="utf-8"?>
<p:tagLst xmlns:p="http://schemas.openxmlformats.org/presentationml/2006/main">
  <p:tag name="KSO_WM_TAG_VERSION" val="1.0"/>
  <p:tag name="KSO_WM_BEAUTIFY_FLAG" val="#wm#"/>
  <p:tag name="KSO_WM_UNIT_TYPE" val="i"/>
  <p:tag name="KSO_WM_UNIT_ID" val="diagram20160814_4*i*34"/>
  <p:tag name="KSO_WM_TEMPLATE_CATEGORY" val="diagram"/>
  <p:tag name="KSO_WM_TEMPLATE_INDEX" val="20160814"/>
  <p:tag name="KSO_WM_UNIT_INDEX" val="34"/>
</p:tagLst>
</file>

<file path=ppt/tags/tag219.xml><?xml version="1.0" encoding="utf-8"?>
<p:tagLst xmlns:p="http://schemas.openxmlformats.org/presentationml/2006/main">
  <p:tag name="KSO_WM_TAG_VERSION" val="1.0"/>
  <p:tag name="KSO_WM_BEAUTIFY_FLAG" val="#wm#"/>
  <p:tag name="KSO_WM_UNIT_TYPE" val="i"/>
  <p:tag name="KSO_WM_UNIT_ID" val="diagram20160814_4*i*35"/>
  <p:tag name="KSO_WM_TEMPLATE_CATEGORY" val="diagram"/>
  <p:tag name="KSO_WM_TEMPLATE_INDEX" val="20160814"/>
  <p:tag name="KSO_WM_UNIT_INDEX" val="35"/>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TAG_VERSION" val="1.0"/>
  <p:tag name="KSO_WM_BEAUTIFY_FLAG" val="#wm#"/>
  <p:tag name="KSO_WM_UNIT_TYPE" val="i"/>
  <p:tag name="KSO_WM_UNIT_ID" val="diagram20160814_4*i*36"/>
  <p:tag name="KSO_WM_TEMPLATE_CATEGORY" val="diagram"/>
  <p:tag name="KSO_WM_TEMPLATE_INDEX" val="20160814"/>
  <p:tag name="KSO_WM_UNIT_INDEX" val="36"/>
</p:tagLst>
</file>

<file path=ppt/tags/tag221.xml><?xml version="1.0" encoding="utf-8"?>
<p:tagLst xmlns:p="http://schemas.openxmlformats.org/presentationml/2006/main">
  <p:tag name="KSO_WM_TAG_VERSION" val="1.0"/>
  <p:tag name="KSO_WM_BEAUTIFY_FLAG" val="#wm#"/>
  <p:tag name="KSO_WM_UNIT_TYPE" val="i"/>
  <p:tag name="KSO_WM_UNIT_ID" val="diagram20160814_4*i*37"/>
  <p:tag name="KSO_WM_TEMPLATE_CATEGORY" val="diagram"/>
  <p:tag name="KSO_WM_TEMPLATE_INDEX" val="20160814"/>
  <p:tag name="KSO_WM_UNIT_INDEX" val="37"/>
</p:tagLst>
</file>

<file path=ppt/tags/tag222.xml><?xml version="1.0" encoding="utf-8"?>
<p:tagLst xmlns:p="http://schemas.openxmlformats.org/presentationml/2006/main">
  <p:tag name="KSO_WM_TAG_VERSION" val="1.0"/>
  <p:tag name="KSO_WM_BEAUTIFY_FLAG" val="#wm#"/>
  <p:tag name="KSO_WM_UNIT_TYPE" val="i"/>
  <p:tag name="KSO_WM_UNIT_ID" val="diagram20160814_4*i*38"/>
  <p:tag name="KSO_WM_TEMPLATE_CATEGORY" val="diagram"/>
  <p:tag name="KSO_WM_TEMPLATE_INDEX" val="20160814"/>
  <p:tag name="KSO_WM_UNIT_INDEX" val="38"/>
</p:tagLst>
</file>

<file path=ppt/tags/tag223.xml><?xml version="1.0" encoding="utf-8"?>
<p:tagLst xmlns:p="http://schemas.openxmlformats.org/presentationml/2006/main">
  <p:tag name="KSO_WM_TAG_VERSION" val="1.0"/>
  <p:tag name="KSO_WM_BEAUTIFY_FLAG" val="#wm#"/>
  <p:tag name="KSO_WM_UNIT_TYPE" val="i"/>
  <p:tag name="KSO_WM_UNIT_ID" val="diagram20160814_4*i*39"/>
  <p:tag name="KSO_WM_TEMPLATE_CATEGORY" val="diagram"/>
  <p:tag name="KSO_WM_TEMPLATE_INDEX" val="20160814"/>
  <p:tag name="KSO_WM_UNIT_INDEX" val="39"/>
</p:tagLst>
</file>

<file path=ppt/tags/tag224.xml><?xml version="1.0" encoding="utf-8"?>
<p:tagLst xmlns:p="http://schemas.openxmlformats.org/presentationml/2006/main">
  <p:tag name="KSO_WM_TAG_VERSION" val="1.0"/>
  <p:tag name="KSO_WM_BEAUTIFY_FLAG" val="#wm#"/>
  <p:tag name="KSO_WM_UNIT_TYPE" val="i"/>
  <p:tag name="KSO_WM_UNIT_ID" val="diagram20160814_4*i*40"/>
  <p:tag name="KSO_WM_TEMPLATE_CATEGORY" val="diagram"/>
  <p:tag name="KSO_WM_TEMPLATE_INDEX" val="20160814"/>
  <p:tag name="KSO_WM_UNIT_INDEX" val="40"/>
</p:tagLst>
</file>

<file path=ppt/tags/tag225.xml><?xml version="1.0" encoding="utf-8"?>
<p:tagLst xmlns:p="http://schemas.openxmlformats.org/presentationml/2006/main">
  <p:tag name="KSO_WM_TAG_VERSION" val="1.0"/>
  <p:tag name="KSO_WM_BEAUTIFY_FLAG" val="#wm#"/>
  <p:tag name="KSO_WM_UNIT_TYPE" val="i"/>
  <p:tag name="KSO_WM_UNIT_ID" val="diagram20160814_4*i*41"/>
  <p:tag name="KSO_WM_TEMPLATE_CATEGORY" val="diagram"/>
  <p:tag name="KSO_WM_TEMPLATE_INDEX" val="20160814"/>
  <p:tag name="KSO_WM_UNIT_INDEX" val="41"/>
</p:tagLst>
</file>

<file path=ppt/tags/tag226.xml><?xml version="1.0" encoding="utf-8"?>
<p:tagLst xmlns:p="http://schemas.openxmlformats.org/presentationml/2006/main">
  <p:tag name="KSO_WM_TAG_VERSION" val="1.0"/>
  <p:tag name="KSO_WM_BEAUTIFY_FLAG" val="#wm#"/>
  <p:tag name="KSO_WM_UNIT_TYPE" val="i"/>
  <p:tag name="KSO_WM_UNIT_ID" val="diagram20160814_4*i*42"/>
  <p:tag name="KSO_WM_TEMPLATE_CATEGORY" val="diagram"/>
  <p:tag name="KSO_WM_TEMPLATE_INDEX" val="20160814"/>
  <p:tag name="KSO_WM_UNIT_INDEX" val="42"/>
</p:tagLst>
</file>

<file path=ppt/tags/tag227.xml><?xml version="1.0" encoding="utf-8"?>
<p:tagLst xmlns:p="http://schemas.openxmlformats.org/presentationml/2006/main">
  <p:tag name="KSO_WM_TAG_VERSION" val="1.0"/>
  <p:tag name="KSO_WM_BEAUTIFY_FLAG" val="#wm#"/>
  <p:tag name="KSO_WM_UNIT_TYPE" val="i"/>
  <p:tag name="KSO_WM_UNIT_ID" val="diagram20160814_4*i*43"/>
  <p:tag name="KSO_WM_TEMPLATE_CATEGORY" val="diagram"/>
  <p:tag name="KSO_WM_TEMPLATE_INDEX" val="20160814"/>
  <p:tag name="KSO_WM_UNIT_INDEX" val="43"/>
</p:tagLst>
</file>

<file path=ppt/tags/tag228.xml><?xml version="1.0" encoding="utf-8"?>
<p:tagLst xmlns:p="http://schemas.openxmlformats.org/presentationml/2006/main">
  <p:tag name="KSO_WM_TAG_VERSION" val="1.0"/>
  <p:tag name="KSO_WM_BEAUTIFY_FLAG" val="#wm#"/>
  <p:tag name="KSO_WM_UNIT_TYPE" val="i"/>
  <p:tag name="KSO_WM_UNIT_ID" val="diagram20160814_4*i*44"/>
  <p:tag name="KSO_WM_TEMPLATE_CATEGORY" val="diagram"/>
  <p:tag name="KSO_WM_TEMPLATE_INDEX" val="20160814"/>
  <p:tag name="KSO_WM_UNIT_INDEX" val="44"/>
</p:tagLst>
</file>

<file path=ppt/tags/tag229.xml><?xml version="1.0" encoding="utf-8"?>
<p:tagLst xmlns:p="http://schemas.openxmlformats.org/presentationml/2006/main">
  <p:tag name="KSO_WM_TAG_VERSION" val="1.0"/>
  <p:tag name="KSO_WM_BEAUTIFY_FLAG" val="#wm#"/>
  <p:tag name="KSO_WM_UNIT_TYPE" val="i"/>
  <p:tag name="KSO_WM_UNIT_ID" val="diagram20160814_4*i*45"/>
  <p:tag name="KSO_WM_TEMPLATE_CATEGORY" val="diagram"/>
  <p:tag name="KSO_WM_TEMPLATE_INDEX" val="20160814"/>
  <p:tag name="KSO_WM_UNIT_INDEX" val="4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TAG_VERSION" val="1.0"/>
  <p:tag name="KSO_WM_BEAUTIFY_FLAG" val="#wm#"/>
  <p:tag name="KSO_WM_UNIT_TYPE" val="i"/>
  <p:tag name="KSO_WM_UNIT_ID" val="diagram20160814_4*i*46"/>
  <p:tag name="KSO_WM_TEMPLATE_CATEGORY" val="diagram"/>
  <p:tag name="KSO_WM_TEMPLATE_INDEX" val="20160814"/>
  <p:tag name="KSO_WM_UNIT_INDEX" val="46"/>
</p:tagLst>
</file>

<file path=ppt/tags/tag231.xml><?xml version="1.0" encoding="utf-8"?>
<p:tagLst xmlns:p="http://schemas.openxmlformats.org/presentationml/2006/main">
  <p:tag name="KSO_WM_TAG_VERSION" val="1.0"/>
  <p:tag name="KSO_WM_BEAUTIFY_FLAG" val="#wm#"/>
  <p:tag name="KSO_WM_UNIT_TYPE" val="i"/>
  <p:tag name="KSO_WM_UNIT_ID" val="diagram20160814_4*i*47"/>
  <p:tag name="KSO_WM_TEMPLATE_CATEGORY" val="diagram"/>
  <p:tag name="KSO_WM_TEMPLATE_INDEX" val="20160814"/>
  <p:tag name="KSO_WM_UNIT_INDEX" val="47"/>
</p:tagLst>
</file>

<file path=ppt/tags/tag232.xml><?xml version="1.0" encoding="utf-8"?>
<p:tagLst xmlns:p="http://schemas.openxmlformats.org/presentationml/2006/main">
  <p:tag name="KSO_WM_TAG_VERSION" val="1.0"/>
  <p:tag name="KSO_WM_BEAUTIFY_FLAG" val="#wm#"/>
  <p:tag name="KSO_WM_UNIT_TYPE" val="i"/>
  <p:tag name="KSO_WM_UNIT_ID" val="diagram20160814_4*i*48"/>
  <p:tag name="KSO_WM_TEMPLATE_CATEGORY" val="diagram"/>
  <p:tag name="KSO_WM_TEMPLATE_INDEX" val="20160814"/>
  <p:tag name="KSO_WM_UNIT_INDEX" val="48"/>
</p:tagLst>
</file>

<file path=ppt/tags/tag233.xml><?xml version="1.0" encoding="utf-8"?>
<p:tagLst xmlns:p="http://schemas.openxmlformats.org/presentationml/2006/main">
  <p:tag name="KSO_WM_TAG_VERSION" val="1.0"/>
  <p:tag name="KSO_WM_BEAUTIFY_FLAG" val="#wm#"/>
  <p:tag name="KSO_WM_UNIT_TYPE" val="i"/>
  <p:tag name="KSO_WM_UNIT_ID" val="diagram20160814_4*i*49"/>
  <p:tag name="KSO_WM_TEMPLATE_CATEGORY" val="diagram"/>
  <p:tag name="KSO_WM_TEMPLATE_INDEX" val="20160814"/>
  <p:tag name="KSO_WM_UNIT_INDEX" val="49"/>
</p:tagLst>
</file>

<file path=ppt/tags/tag234.xml><?xml version="1.0" encoding="utf-8"?>
<p:tagLst xmlns:p="http://schemas.openxmlformats.org/presentationml/2006/main">
  <p:tag name="KSO_WM_TAG_VERSION" val="1.0"/>
  <p:tag name="KSO_WM_BEAUTIFY_FLAG" val="#wm#"/>
  <p:tag name="KSO_WM_UNIT_TYPE" val="i"/>
  <p:tag name="KSO_WM_UNIT_ID" val="diagram20160814_4*i*50"/>
  <p:tag name="KSO_WM_TEMPLATE_CATEGORY" val="diagram"/>
  <p:tag name="KSO_WM_TEMPLATE_INDEX" val="20160814"/>
  <p:tag name="KSO_WM_UNIT_INDEX" val="50"/>
</p:tagLst>
</file>

<file path=ppt/tags/tag235.xml><?xml version="1.0" encoding="utf-8"?>
<p:tagLst xmlns:p="http://schemas.openxmlformats.org/presentationml/2006/main">
  <p:tag name="KSO_WM_TAG_VERSION" val="1.0"/>
  <p:tag name="KSO_WM_BEAUTIFY_FLAG" val="#wm#"/>
  <p:tag name="KSO_WM_UNIT_TYPE" val="i"/>
  <p:tag name="KSO_WM_UNIT_ID" val="diagram20160814_4*i*51"/>
  <p:tag name="KSO_WM_TEMPLATE_CATEGORY" val="diagram"/>
  <p:tag name="KSO_WM_TEMPLATE_INDEX" val="20160814"/>
  <p:tag name="KSO_WM_UNIT_INDEX" val="51"/>
</p:tagLst>
</file>

<file path=ppt/tags/tag236.xml><?xml version="1.0" encoding="utf-8"?>
<p:tagLst xmlns:p="http://schemas.openxmlformats.org/presentationml/2006/main">
  <p:tag name="KSO_WM_TAG_VERSION" val="1.0"/>
  <p:tag name="KSO_WM_BEAUTIFY_FLAG" val="#wm#"/>
  <p:tag name="KSO_WM_UNIT_TYPE" val="i"/>
  <p:tag name="KSO_WM_UNIT_ID" val="diagram20160814_4*i*52"/>
  <p:tag name="KSO_WM_TEMPLATE_CATEGORY" val="diagram"/>
  <p:tag name="KSO_WM_TEMPLATE_INDEX" val="20160814"/>
  <p:tag name="KSO_WM_UNIT_INDEX" val="52"/>
</p:tagLst>
</file>

<file path=ppt/tags/tag237.xml><?xml version="1.0" encoding="utf-8"?>
<p:tagLst xmlns:p="http://schemas.openxmlformats.org/presentationml/2006/main">
  <p:tag name="KSO_WM_TAG_VERSION" val="1.0"/>
  <p:tag name="KSO_WM_BEAUTIFY_FLAG" val="#wm#"/>
  <p:tag name="KSO_WM_UNIT_TYPE" val="i"/>
  <p:tag name="KSO_WM_UNIT_ID" val="diagram20160814_4*i*53"/>
  <p:tag name="KSO_WM_TEMPLATE_CATEGORY" val="diagram"/>
  <p:tag name="KSO_WM_TEMPLATE_INDEX" val="20160814"/>
  <p:tag name="KSO_WM_UNIT_INDEX" val="53"/>
</p:tagLst>
</file>

<file path=ppt/tags/tag238.xml><?xml version="1.0" encoding="utf-8"?>
<p:tagLst xmlns:p="http://schemas.openxmlformats.org/presentationml/2006/main">
  <p:tag name="KSO_WM_TAG_VERSION" val="1.0"/>
  <p:tag name="KSO_WM_BEAUTIFY_FLAG" val="#wm#"/>
  <p:tag name="KSO_WM_UNIT_TYPE" val="i"/>
  <p:tag name="KSO_WM_UNIT_ID" val="diagram20160814_4*i*54"/>
  <p:tag name="KSO_WM_TEMPLATE_CATEGORY" val="diagram"/>
  <p:tag name="KSO_WM_TEMPLATE_INDEX" val="20160814"/>
  <p:tag name="KSO_WM_UNIT_INDEX" val="54"/>
</p:tagLst>
</file>

<file path=ppt/tags/tag239.xml><?xml version="1.0" encoding="utf-8"?>
<p:tagLst xmlns:p="http://schemas.openxmlformats.org/presentationml/2006/main">
  <p:tag name="KSO_WM_TAG_VERSION" val="1.0"/>
  <p:tag name="KSO_WM_BEAUTIFY_FLAG" val="#wm#"/>
  <p:tag name="KSO_WM_UNIT_TYPE" val="i"/>
  <p:tag name="KSO_WM_UNIT_ID" val="diagram20160814_4*i*55"/>
  <p:tag name="KSO_WM_TEMPLATE_CATEGORY" val="diagram"/>
  <p:tag name="KSO_WM_TEMPLATE_INDEX" val="20160814"/>
  <p:tag name="KSO_WM_UNIT_INDEX" val="5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TAG_VERSION" val="1.0"/>
  <p:tag name="KSO_WM_BEAUTIFY_FLAG" val="#wm#"/>
  <p:tag name="KSO_WM_UNIT_TYPE" val="i"/>
  <p:tag name="KSO_WM_UNIT_ID" val="diagram20160814_4*i*56"/>
  <p:tag name="KSO_WM_TEMPLATE_CATEGORY" val="diagram"/>
  <p:tag name="KSO_WM_TEMPLATE_INDEX" val="20160814"/>
  <p:tag name="KSO_WM_UNIT_INDEX" val="56"/>
</p:tagLst>
</file>

<file path=ppt/tags/tag241.xml><?xml version="1.0" encoding="utf-8"?>
<p:tagLst xmlns:p="http://schemas.openxmlformats.org/presentationml/2006/main">
  <p:tag name="KSO_WM_TAG_VERSION" val="1.0"/>
  <p:tag name="KSO_WM_BEAUTIFY_FLAG" val="#wm#"/>
  <p:tag name="KSO_WM_UNIT_TYPE" val="i"/>
  <p:tag name="KSO_WM_UNIT_ID" val="diagram20160814_4*i*57"/>
  <p:tag name="KSO_WM_TEMPLATE_CATEGORY" val="diagram"/>
  <p:tag name="KSO_WM_TEMPLATE_INDEX" val="20160814"/>
  <p:tag name="KSO_WM_UNIT_INDEX" val="57"/>
</p:tagLst>
</file>

<file path=ppt/tags/tag242.xml><?xml version="1.0" encoding="utf-8"?>
<p:tagLst xmlns:p="http://schemas.openxmlformats.org/presentationml/2006/main">
  <p:tag name="KSO_WM_TAG_VERSION" val="1.0"/>
  <p:tag name="KSO_WM_BEAUTIFY_FLAG" val="#wm#"/>
  <p:tag name="KSO_WM_UNIT_TYPE" val="i"/>
  <p:tag name="KSO_WM_UNIT_ID" val="diagram20160814_4*i*58"/>
  <p:tag name="KSO_WM_TEMPLATE_CATEGORY" val="diagram"/>
  <p:tag name="KSO_WM_TEMPLATE_INDEX" val="20160814"/>
  <p:tag name="KSO_WM_UNIT_INDEX" val="58"/>
</p:tagLst>
</file>

<file path=ppt/tags/tag243.xml><?xml version="1.0" encoding="utf-8"?>
<p:tagLst xmlns:p="http://schemas.openxmlformats.org/presentationml/2006/main">
  <p:tag name="KSO_WM_TAG_VERSION" val="1.0"/>
  <p:tag name="KSO_WM_BEAUTIFY_FLAG" val="#wm#"/>
  <p:tag name="KSO_WM_UNIT_TYPE" val="i"/>
  <p:tag name="KSO_WM_UNIT_ID" val="diagram20160814_4*i*59"/>
  <p:tag name="KSO_WM_TEMPLATE_CATEGORY" val="diagram"/>
  <p:tag name="KSO_WM_TEMPLATE_INDEX" val="20160814"/>
  <p:tag name="KSO_WM_UNIT_INDEX" val="59"/>
</p:tagLst>
</file>

<file path=ppt/tags/tag244.xml><?xml version="1.0" encoding="utf-8"?>
<p:tagLst xmlns:p="http://schemas.openxmlformats.org/presentationml/2006/main">
  <p:tag name="KSO_WM_TAG_VERSION" val="1.0"/>
  <p:tag name="KSO_WM_BEAUTIFY_FLAG" val="#wm#"/>
  <p:tag name="KSO_WM_UNIT_TYPE" val="i"/>
  <p:tag name="KSO_WM_UNIT_ID" val="diagram20160814_4*i*60"/>
  <p:tag name="KSO_WM_TEMPLATE_CATEGORY" val="diagram"/>
  <p:tag name="KSO_WM_TEMPLATE_INDEX" val="20160814"/>
  <p:tag name="KSO_WM_UNIT_INDEX" val="60"/>
</p:tagLst>
</file>

<file path=ppt/tags/tag245.xml><?xml version="1.0" encoding="utf-8"?>
<p:tagLst xmlns:p="http://schemas.openxmlformats.org/presentationml/2006/main">
  <p:tag name="KSO_WM_TAG_VERSION" val="1.0"/>
  <p:tag name="KSO_WM_BEAUTIFY_FLAG" val="#wm#"/>
  <p:tag name="KSO_WM_UNIT_TYPE" val="i"/>
  <p:tag name="KSO_WM_UNIT_ID" val="diagram20160814_4*i*61"/>
  <p:tag name="KSO_WM_TEMPLATE_CATEGORY" val="diagram"/>
  <p:tag name="KSO_WM_TEMPLATE_INDEX" val="20160814"/>
  <p:tag name="KSO_WM_UNIT_INDEX" val="61"/>
</p:tagLst>
</file>

<file path=ppt/tags/tag246.xml><?xml version="1.0" encoding="utf-8"?>
<p:tagLst xmlns:p="http://schemas.openxmlformats.org/presentationml/2006/main">
  <p:tag name="KSO_WM_TAG_VERSION" val="1.0"/>
  <p:tag name="KSO_WM_BEAUTIFY_FLAG" val="#wm#"/>
  <p:tag name="KSO_WM_UNIT_TYPE" val="i"/>
  <p:tag name="KSO_WM_UNIT_ID" val="diagram20160814_4*i*62"/>
  <p:tag name="KSO_WM_TEMPLATE_CATEGORY" val="diagram"/>
  <p:tag name="KSO_WM_TEMPLATE_INDEX" val="20160814"/>
  <p:tag name="KSO_WM_UNIT_INDEX" val="62"/>
</p:tagLst>
</file>

<file path=ppt/tags/tag247.xml><?xml version="1.0" encoding="utf-8"?>
<p:tagLst xmlns:p="http://schemas.openxmlformats.org/presentationml/2006/main">
  <p:tag name="KSO_WM_TAG_VERSION" val="1.0"/>
  <p:tag name="KSO_WM_BEAUTIFY_FLAG" val="#wm#"/>
  <p:tag name="KSO_WM_UNIT_TYPE" val="i"/>
  <p:tag name="KSO_WM_UNIT_ID" val="diagram20160814_4*i*63"/>
  <p:tag name="KSO_WM_TEMPLATE_CATEGORY" val="diagram"/>
  <p:tag name="KSO_WM_TEMPLATE_INDEX" val="20160814"/>
  <p:tag name="KSO_WM_UNIT_INDEX" val="63"/>
</p:tagLst>
</file>

<file path=ppt/tags/tag248.xml><?xml version="1.0" encoding="utf-8"?>
<p:tagLst xmlns:p="http://schemas.openxmlformats.org/presentationml/2006/main">
  <p:tag name="KSO_WM_TAG_VERSION" val="1.0"/>
  <p:tag name="KSO_WM_BEAUTIFY_FLAG" val="#wm#"/>
  <p:tag name="KSO_WM_UNIT_TYPE" val="i"/>
  <p:tag name="KSO_WM_UNIT_ID" val="diagram20160814_4*i*64"/>
  <p:tag name="KSO_WM_TEMPLATE_CATEGORY" val="diagram"/>
  <p:tag name="KSO_WM_TEMPLATE_INDEX" val="20160814"/>
  <p:tag name="KSO_WM_UNIT_INDEX" val="64"/>
</p:tagLst>
</file>

<file path=ppt/tags/tag249.xml><?xml version="1.0" encoding="utf-8"?>
<p:tagLst xmlns:p="http://schemas.openxmlformats.org/presentationml/2006/main">
  <p:tag name="KSO_WM_TAG_VERSION" val="1.0"/>
  <p:tag name="KSO_WM_BEAUTIFY_FLAG" val="#wm#"/>
  <p:tag name="KSO_WM_UNIT_TYPE" val="i"/>
  <p:tag name="KSO_WM_UNIT_ID" val="diagram20160814_4*i*65"/>
  <p:tag name="KSO_WM_TEMPLATE_CATEGORY" val="diagram"/>
  <p:tag name="KSO_WM_TEMPLATE_INDEX" val="20160814"/>
  <p:tag name="KSO_WM_UNIT_INDEX" val="65"/>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TAG_VERSION" val="1.0"/>
  <p:tag name="KSO_WM_BEAUTIFY_FLAG" val="#wm#"/>
  <p:tag name="KSO_WM_UNIT_TYPE" val="i"/>
  <p:tag name="KSO_WM_UNIT_ID" val="diagram20160814_4*i*66"/>
  <p:tag name="KSO_WM_TEMPLATE_CATEGORY" val="diagram"/>
  <p:tag name="KSO_WM_TEMPLATE_INDEX" val="20160814"/>
  <p:tag name="KSO_WM_UNIT_INDEX" val="66"/>
</p:tagLst>
</file>

<file path=ppt/tags/tag251.xml><?xml version="1.0" encoding="utf-8"?>
<p:tagLst xmlns:p="http://schemas.openxmlformats.org/presentationml/2006/main">
  <p:tag name="KSO_WM_TAG_VERSION" val="1.0"/>
  <p:tag name="KSO_WM_BEAUTIFY_FLAG" val="#wm#"/>
  <p:tag name="KSO_WM_UNIT_TYPE" val="i"/>
  <p:tag name="KSO_WM_UNIT_ID" val="diagram20160814_4*i*67"/>
  <p:tag name="KSO_WM_TEMPLATE_CATEGORY" val="diagram"/>
  <p:tag name="KSO_WM_TEMPLATE_INDEX" val="20160814"/>
  <p:tag name="KSO_WM_UNIT_INDEX" val="67"/>
</p:tagLst>
</file>

<file path=ppt/tags/tag252.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f"/>
  <p:tag name="KSO_WM_UNIT_INDEX" val="1"/>
  <p:tag name="KSO_WM_UNIT_ID" val="diagram20160814_4*f*1"/>
  <p:tag name="KSO_WM_UNIT_LAYERLEVEL" val="1"/>
  <p:tag name="KSO_WM_UNIT_VALUE" val="92"/>
  <p:tag name="KSO_WM_UNIT_HIGHLIGHT" val="0"/>
  <p:tag name="KSO_WM_UNIT_COMPATIBLE" val="0"/>
  <p:tag name="KSO_WM_UNIT_CLEAR" val="0"/>
  <p:tag name="KSO_WM_UNIT_PRESET_TEXT_INDEX" val="5"/>
  <p:tag name="KSO_WM_UNIT_PRESET_TEXT_LEN" val="124"/>
</p:tagLst>
</file>

<file path=ppt/tags/tag253.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a"/>
  <p:tag name="KSO_WM_UNIT_INDEX" val="1"/>
  <p:tag name="KSO_WM_UNIT_ID" val="diagram20160814_4*a*1"/>
  <p:tag name="KSO_WM_UNIT_LAYERLEVEL" val="1"/>
  <p:tag name="KSO_WM_UNIT_VALUE" val="5"/>
  <p:tag name="KSO_WM_UNIT_ISCONTENTSTITLE" val="0"/>
  <p:tag name="KSO_WM_UNIT_HIGHLIGHT" val="0"/>
  <p:tag name="KSO_WM_UNIT_COMPATIBLE" val="0"/>
  <p:tag name="KSO_WM_UNIT_CLEAR" val="0"/>
  <p:tag name="KSO_WM_UNIT_PRESET_TEXT_INDEX" val="3"/>
  <p:tag name="KSO_WM_UNIT_PRESET_TEXT_LEN" val="5"/>
</p:tagLst>
</file>

<file path=ppt/tags/tag254.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
  <p:tag name="KSO_WM_UNIT_ID" val="diagram20160814_3*m_i*1_1"/>
  <p:tag name="KSO_WM_UNIT_LAYERLEVEL" val="1_1"/>
  <p:tag name="KSO_WM_DIAGRAM_GROUP_CODE" val="m1-1"/>
  <p:tag name="KSO_WM_UNIT_LINE_FORE_SCHEMECOLOR_INDEX" val="13"/>
  <p:tag name="KSO_WM_UNIT_LINE_FILL_TYPE" val="2"/>
  <p:tag name="KSO_WM_UNIT_TEXT_FILL_FORE_SCHEMECOLOR_INDEX" val="2"/>
  <p:tag name="KSO_WM_UNIT_TEXT_FILL_TYPE" val="1"/>
  <p:tag name="KSO_WM_UNIT_USESOURCEFORMAT_APPLY" val="1"/>
</p:tagLst>
</file>

<file path=ppt/tags/tag255.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
  <p:tag name="KSO_WM_UNIT_ID" val="diagram20160814_3*m_i*1_2"/>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1"/>
</p:tagLst>
</file>

<file path=ppt/tags/tag256.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3"/>
  <p:tag name="KSO_WM_UNIT_ID" val="diagram20160814_3*m_i*1_3"/>
  <p:tag name="KSO_WM_UNIT_LAYERLEVEL" val="1_1"/>
  <p:tag name="KSO_WM_DIAGRAM_GROUP_CODE" val="m1-1"/>
  <p:tag name="KSO_WM_UNIT_TEXT_FILL_FORE_SCHEMECOLOR_INDEX" val="13"/>
  <p:tag name="KSO_WM_UNIT_TEXT_FILL_TYPE" val="1"/>
  <p:tag name="KSO_WM_UNIT_USESOURCEFORMAT_APPLY" val="1"/>
</p:tagLst>
</file>

<file path=ppt/tags/tag257.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4"/>
  <p:tag name="KSO_WM_UNIT_ID" val="diagram20160814_3*m_i*1_4"/>
  <p:tag name="KSO_WM_UNIT_LAYERLEVEL" val="1_1"/>
  <p:tag name="KSO_WM_DIAGRAM_GROUP_CODE" val="m1-1"/>
  <p:tag name="KSO_WM_UNIT_FILL_FORE_SCHEMECOLOR_INDEX" val="13"/>
  <p:tag name="KSO_WM_UNIT_FILL_TYPE" val="1"/>
  <p:tag name="KSO_WM_UNIT_TEXT_FILL_FORE_SCHEMECOLOR_INDEX" val="13"/>
  <p:tag name="KSO_WM_UNIT_TEXT_FILL_TYPE" val="1"/>
  <p:tag name="KSO_WM_UNIT_USESOURCEFORMAT_APPLY" val="1"/>
</p:tagLst>
</file>

<file path=ppt/tags/tag258.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5"/>
  <p:tag name="KSO_WM_UNIT_ID" val="diagram20160814_3*m_i*1_5"/>
  <p:tag name="KSO_WM_UNIT_LAYERLEVEL" val="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Lst>
</file>

<file path=ppt/tags/tag259.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6"/>
  <p:tag name="KSO_WM_UNIT_ID" val="diagram20160814_3*m_i*1_6"/>
  <p:tag name="KSO_WM_UNIT_LAYERLEVEL" val="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7"/>
  <p:tag name="KSO_WM_UNIT_ID" val="diagram20160814_3*m_i*1_7"/>
  <p:tag name="KSO_WM_UNIT_LAYERLEVEL" val="1_1"/>
  <p:tag name="KSO_WM_DIAGRAM_GROUP_CODE" val="m1-1"/>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8"/>
  <p:tag name="KSO_WM_UNIT_ID" val="diagram20160814_3*m_i*1_8"/>
  <p:tag name="KSO_WM_UNIT_LAYERLEVEL" val="1_1"/>
  <p:tag name="KSO_WM_DIAGRAM_GROUP_CODE" val="m1-1"/>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9"/>
  <p:tag name="KSO_WM_UNIT_ID" val="diagram20160814_3*m_i*1_9"/>
  <p:tag name="KSO_WM_UNIT_LAYERLEVEL" val="1_1"/>
  <p:tag name="KSO_WM_DIAGRAM_GROUP_CODE" val="m1-1"/>
  <p:tag name="KSO_WM_UNIT_TEXT_FILL_FORE_SCHEMECOLOR_INDEX" val="13"/>
  <p:tag name="KSO_WM_UNIT_TEXT_FILL_TYPE" val="1"/>
  <p:tag name="KSO_WM_UNIT_USESOURCEFORMAT_APPLY" val="1"/>
</p:tagLst>
</file>

<file path=ppt/tags/tag263.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0"/>
  <p:tag name="KSO_WM_UNIT_ID" val="diagram20160814_3*m_i*1_10"/>
  <p:tag name="KSO_WM_UNIT_LAYERLEVEL" val="1_1"/>
  <p:tag name="KSO_WM_DIAGRAM_GROUP_CODE" val="m1-1"/>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1"/>
  <p:tag name="KSO_WM_UNIT_ID" val="diagram20160814_3*m_i*1_11"/>
  <p:tag name="KSO_WM_UNIT_LAYERLEVEL" val="1_1"/>
  <p:tag name="KSO_WM_DIAGRAM_GROUP_CODE" val="m1-1"/>
  <p:tag name="KSO_WM_UNIT_FILL_FORE_SCHEMECOLOR_INDEX" val="13"/>
  <p:tag name="KSO_WM_UNIT_FILL_TYPE" val="1"/>
  <p:tag name="KSO_WM_UNIT_TEXT_FILL_FORE_SCHEMECOLOR_INDEX" val="13"/>
  <p:tag name="KSO_WM_UNIT_TEXT_FILL_TYPE" val="1"/>
  <p:tag name="KSO_WM_UNIT_USESOURCEFORMAT_APPLY" val="1"/>
</p:tagLst>
</file>

<file path=ppt/tags/tag265.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2"/>
  <p:tag name="KSO_WM_UNIT_ID" val="diagram20160814_3*m_i*1_12"/>
  <p:tag name="KSO_WM_UNIT_LAYERLEVEL" val="1_1"/>
  <p:tag name="KSO_WM_DIAGRAM_GROUP_CODE" val="m1-1"/>
  <p:tag name="KSO_WM_UNIT_FILL_FORE_SCHEMECOLOR_INDEX" val="13"/>
  <p:tag name="KSO_WM_UNIT_FILL_TYPE" val="1"/>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3"/>
  <p:tag name="KSO_WM_UNIT_ID" val="diagram20160814_3*m_i*1_13"/>
  <p:tag name="KSO_WM_UNIT_LAYERLEVEL" val="1_1"/>
  <p:tag name="KSO_WM_DIAGRAM_GROUP_CODE" val="m1-1"/>
  <p:tag name="KSO_WM_UNIT_TEXT_FILL_FORE_SCHEMECOLOR_INDEX" val="13"/>
  <p:tag name="KSO_WM_UNIT_TEXT_FILL_TYPE" val="1"/>
  <p:tag name="KSO_WM_UNIT_USESOURCEFORMAT_APPLY" val="1"/>
</p:tagLst>
</file>

<file path=ppt/tags/tag267.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4"/>
  <p:tag name="KSO_WM_UNIT_ID" val="diagram20160814_3*m_i*1_14"/>
  <p:tag name="KSO_WM_UNIT_LAYERLEVEL" val="1_1"/>
  <p:tag name="KSO_WM_DIAGRAM_GROUP_CODE" val="m1-1"/>
  <p:tag name="KSO_WM_UNIT_FILL_FORE_SCHEMECOLOR_INDEX" val="13"/>
  <p:tag name="KSO_WM_UNIT_FILL_TYPE" val="1"/>
  <p:tag name="KSO_WM_UNIT_TEXT_FILL_FORE_SCHEMECOLOR_INDEX" val="13"/>
  <p:tag name="KSO_WM_UNIT_TEXT_FILL_TYPE" val="1"/>
  <p:tag name="KSO_WM_UNIT_USESOURCEFORMAT_APPLY" val="1"/>
</p:tagLst>
</file>

<file path=ppt/tags/tag268.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5"/>
  <p:tag name="KSO_WM_UNIT_ID" val="diagram20160814_3*m_i*1_15"/>
  <p:tag name="KSO_WM_UNIT_LAYERLEVEL" val="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Lst>
</file>

<file path=ppt/tags/tag269.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6"/>
  <p:tag name="KSO_WM_UNIT_ID" val="diagram20160814_3*m_i*1_16"/>
  <p:tag name="KSO_WM_UNIT_LAYERLEVEL" val="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7"/>
  <p:tag name="KSO_WM_UNIT_ID" val="diagram20160814_3*m_i*1_17"/>
  <p:tag name="KSO_WM_UNIT_LAYERLEVEL" val="1_1"/>
  <p:tag name="KSO_WM_DIAGRAM_GROUP_CODE" val="m1-1"/>
  <p:tag name="KSO_WM_UNIT_FILL_FORE_SCHEMECOLOR_INDEX" val="14"/>
  <p:tag name="KSO_WM_UNIT_FILL_TYPE" val="1"/>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TAG_VERSION" val="1.0"/>
  <p:tag name="KSO_WM_BEAUTIFY_FLAG" val="#wm#"/>
  <p:tag name="KSO_WM_UNIT_TYPE" val="i"/>
  <p:tag name="KSO_WM_UNIT_ID" val="diagram20160814_3*i*86"/>
  <p:tag name="KSO_WM_TEMPLATE_CATEGORY" val="diagram"/>
  <p:tag name="KSO_WM_TEMPLATE_INDEX" val="20160814"/>
  <p:tag name="KSO_WM_UNIT_INDEX" val="86"/>
</p:tagLst>
</file>

<file path=ppt/tags/tag272.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h_f"/>
  <p:tag name="KSO_WM_UNIT_INDEX" val="1_3_1"/>
  <p:tag name="KSO_WM_UNIT_ID" val="diagram20160814_3*m_h_f*1_3_1"/>
  <p:tag name="KSO_WM_UNIT_LAYERLEVEL" val="1_1_1"/>
  <p:tag name="KSO_WM_UNIT_VALUE" val="4"/>
  <p:tag name="KSO_WM_UNIT_HIGHLIGHT" val="0"/>
  <p:tag name="KSO_WM_UNIT_COMPATIBLE" val="0"/>
  <p:tag name="KSO_WM_UNIT_CLEAR" val="0"/>
  <p:tag name="KSO_WM_DIAGRAM_GROUP_CODE" val="m1-1"/>
  <p:tag name="KSO_WM_UNIT_PRESET_TEXT_INDEX" val="3"/>
  <p:tag name="KSO_WM_UNIT_PRESET_TEXT_LEN" val="5"/>
  <p:tag name="KSO_WM_UNIT_TEXT_FILL_FORE_SCHEMECOLOR_INDEX" val="5"/>
  <p:tag name="KSO_WM_UNIT_TEXT_FILL_TYPE" val="1"/>
  <p:tag name="KSO_WM_UNIT_USESOURCEFORMAT_APPLY" val="1"/>
</p:tagLst>
</file>

<file path=ppt/tags/tag273.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8"/>
  <p:tag name="KSO_WM_UNIT_ID" val="diagram20160814_3*m_i*1_18"/>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274.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19"/>
  <p:tag name="KSO_WM_UNIT_ID" val="diagram20160814_3*m_i*1_19"/>
  <p:tag name="KSO_WM_UNIT_LAYERLEVEL" val="1_1"/>
  <p:tag name="KSO_WM_DIAGRAM_GROUP_CODE" val="m1-1"/>
  <p:tag name="KSO_WM_UNIT_FILL_FORE_SCHEMECOLOR_INDEX" val="13"/>
  <p:tag name="KSO_WM_UNIT_FILL_TYPE" val="1"/>
  <p:tag name="KSO_WM_UNIT_USESOURCEFORMAT_APPLY" val="1"/>
</p:tagLst>
</file>

<file path=ppt/tags/tag275.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0"/>
  <p:tag name="KSO_WM_UNIT_ID" val="diagram20160814_3*m_i*1_20"/>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1"/>
</p:tagLst>
</file>

<file path=ppt/tags/tag276.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1"/>
  <p:tag name="KSO_WM_UNIT_ID" val="diagram20160814_3*m_i*1_21"/>
  <p:tag name="KSO_WM_UNIT_LAYERLEVEL" val="1_1"/>
  <p:tag name="KSO_WM_DIAGRAM_GROUP_CODE" val="m1-1"/>
  <p:tag name="KSO_WM_UNIT_FILL_FORE_SCHEMECOLOR_INDEX" val="5"/>
  <p:tag name="KSO_WM_UNIT_FILL_TYPE" val="1"/>
  <p:tag name="KSO_WM_UNIT_USESOURCEFORMAT_APPLY" val="1"/>
</p:tagLst>
</file>

<file path=ppt/tags/tag277.xml><?xml version="1.0" encoding="utf-8"?>
<p:tagLst xmlns:p="http://schemas.openxmlformats.org/presentationml/2006/main">
  <p:tag name="KSO_WM_TAG_VERSION" val="1.0"/>
  <p:tag name="KSO_WM_BEAUTIFY_FLAG" val="#wm#"/>
  <p:tag name="KSO_WM_UNIT_TYPE" val="i"/>
  <p:tag name="KSO_WM_UNIT_ID" val="diagram20160814_3*i*98"/>
  <p:tag name="KSO_WM_TEMPLATE_CATEGORY" val="diagram"/>
  <p:tag name="KSO_WM_TEMPLATE_INDEX" val="20160814"/>
  <p:tag name="KSO_WM_UNIT_INDEX" val="98"/>
</p:tagLst>
</file>

<file path=ppt/tags/tag278.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h_f"/>
  <p:tag name="KSO_WM_UNIT_INDEX" val="1_1_1"/>
  <p:tag name="KSO_WM_UNIT_ID" val="diagram20160814_3*m_h_f*1_1_1"/>
  <p:tag name="KSO_WM_UNIT_LAYERLEVEL" val="1_1_1"/>
  <p:tag name="KSO_WM_UNIT_VALUE" val="4"/>
  <p:tag name="KSO_WM_UNIT_HIGHLIGHT" val="0"/>
  <p:tag name="KSO_WM_UNIT_COMPATIBLE" val="0"/>
  <p:tag name="KSO_WM_UNIT_CLEAR" val="0"/>
  <p:tag name="KSO_WM_DIAGRAM_GROUP_CODE" val="m1-1"/>
  <p:tag name="KSO_WM_UNIT_PRESET_TEXT_INDEX" val="3"/>
  <p:tag name="KSO_WM_UNIT_PRESET_TEXT_LEN" val="5"/>
  <p:tag name="KSO_WM_UNIT_TEXT_FILL_FORE_SCHEMECOLOR_INDEX" val="8"/>
  <p:tag name="KSO_WM_UNIT_TEXT_FILL_TYPE" val="1"/>
  <p:tag name="KSO_WM_UNIT_USESOURCEFORMAT_APPLY" val="1"/>
</p:tagLst>
</file>

<file path=ppt/tags/tag279.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2"/>
  <p:tag name="KSO_WM_UNIT_ID" val="diagram20160814_3*m_i*1_22"/>
  <p:tag name="KSO_WM_UNIT_LAYERLEVEL" val="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3"/>
  <p:tag name="KSO_WM_UNIT_ID" val="diagram20160814_3*m_i*1_23"/>
  <p:tag name="KSO_WM_UNIT_LAYERLEVEL" val="1_1"/>
  <p:tag name="KSO_WM_DIAGRAM_GROUP_CODE" val="m1-1"/>
  <p:tag name="KSO_WM_UNIT_FILL_FORE_SCHEMECOLOR_INDEX" val="13"/>
  <p:tag name="KSO_WM_UNIT_FILL_TYPE" val="1"/>
  <p:tag name="KSO_WM_UNIT_USESOURCEFORMAT_APPLY" val="1"/>
</p:tagLst>
</file>

<file path=ppt/tags/tag281.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4"/>
  <p:tag name="KSO_WM_UNIT_ID" val="diagram20160814_3*m_i*1_24"/>
  <p:tag name="KSO_WM_UNIT_LAYERLEVEL" val="1_1"/>
  <p:tag name="KSO_WM_DIAGRAM_GROUP_CODE" val="m1-1"/>
  <p:tag name="KSO_WM_UNIT_FILL_FORE_SCHEMECOLOR_INDEX" val="8"/>
  <p:tag name="KSO_WM_UNIT_FILL_TYPE" val="1"/>
  <p:tag name="KSO_WM_UNIT_TEXT_FILL_FORE_SCHEMECOLOR_INDEX" val="2"/>
  <p:tag name="KSO_WM_UNIT_TEXT_FILL_TYPE" val="1"/>
  <p:tag name="KSO_WM_UNIT_USESOURCEFORMAT_APPLY" val="1"/>
</p:tagLst>
</file>

<file path=ppt/tags/tag282.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5"/>
  <p:tag name="KSO_WM_UNIT_ID" val="diagram20160814_3*m_i*1_25"/>
  <p:tag name="KSO_WM_UNIT_LAYERLEVEL" val="1_1"/>
  <p:tag name="KSO_WM_DIAGRAM_GROUP_CODE" val="m1-1"/>
  <p:tag name="KSO_WM_UNIT_FILL_FORE_SCHEMECOLOR_INDEX" val="8"/>
  <p:tag name="KSO_WM_UNIT_FILL_TYPE" val="1"/>
  <p:tag name="KSO_WM_UNIT_USESOURCEFORMAT_APPLY" val="1"/>
</p:tagLst>
</file>

<file path=ppt/tags/tag283.xml><?xml version="1.0" encoding="utf-8"?>
<p:tagLst xmlns:p="http://schemas.openxmlformats.org/presentationml/2006/main">
  <p:tag name="KSO_WM_TAG_VERSION" val="1.0"/>
  <p:tag name="KSO_WM_BEAUTIFY_FLAG" val="#wm#"/>
  <p:tag name="KSO_WM_UNIT_TYPE" val="i"/>
  <p:tag name="KSO_WM_UNIT_ID" val="diagram20160814_3*i*109"/>
  <p:tag name="KSO_WM_TEMPLATE_CATEGORY" val="diagram"/>
  <p:tag name="KSO_WM_TEMPLATE_INDEX" val="20160814"/>
  <p:tag name="KSO_WM_UNIT_INDEX" val="109"/>
</p:tagLst>
</file>

<file path=ppt/tags/tag284.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h_f"/>
  <p:tag name="KSO_WM_UNIT_INDEX" val="1_2_1"/>
  <p:tag name="KSO_WM_UNIT_ID" val="diagram20160814_3*m_h_f*1_2_1"/>
  <p:tag name="KSO_WM_UNIT_LAYERLEVEL" val="1_1_1"/>
  <p:tag name="KSO_WM_UNIT_VALUE" val="4"/>
  <p:tag name="KSO_WM_UNIT_HIGHLIGHT" val="0"/>
  <p:tag name="KSO_WM_UNIT_COMPATIBLE" val="0"/>
  <p:tag name="KSO_WM_UNIT_CLEAR" val="0"/>
  <p:tag name="KSO_WM_DIAGRAM_GROUP_CODE" val="m1-1"/>
  <p:tag name="KSO_WM_UNIT_PRESET_TEXT_INDEX" val="3"/>
  <p:tag name="KSO_WM_UNIT_PRESET_TEXT_LEN" val="5"/>
  <p:tag name="KSO_WM_UNIT_TEXT_FILL_FORE_SCHEMECOLOR_INDEX" val="7"/>
  <p:tag name="KSO_WM_UNIT_TEXT_FILL_TYPE" val="1"/>
  <p:tag name="KSO_WM_UNIT_USESOURCEFORMAT_APPLY" val="1"/>
</p:tagLst>
</file>

<file path=ppt/tags/tag285.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6"/>
  <p:tag name="KSO_WM_UNIT_ID" val="diagram20160814_3*m_i*1_26"/>
  <p:tag name="KSO_WM_UNIT_LAYERLEVEL" val="1_1"/>
  <p:tag name="KSO_WM_DIAGRAM_GROUP_CODE" val="m1-1"/>
  <p:tag name="KSO_WM_UNIT_FILL_FORE_SCHEMECOLOR_INDEX" val="7"/>
  <p:tag name="KSO_WM_UNIT_FILL_TYPE" val="1"/>
  <p:tag name="KSO_WM_UNIT_TEXT_FILL_FORE_SCHEMECOLOR_INDEX" val="2"/>
  <p:tag name="KSO_WM_UNIT_TEXT_FILL_TYPE" val="1"/>
  <p:tag name="KSO_WM_UNIT_USESOURCEFORMAT_APPLY" val="1"/>
</p:tagLst>
</file>

<file path=ppt/tags/tag286.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7"/>
  <p:tag name="KSO_WM_UNIT_ID" val="diagram20160814_3*m_i*1_27"/>
  <p:tag name="KSO_WM_UNIT_LAYERLEVEL" val="1_1"/>
  <p:tag name="KSO_WM_DIAGRAM_GROUP_CODE" val="m1-1"/>
  <p:tag name="KSO_WM_UNIT_FILL_FORE_SCHEMECOLOR_INDEX" val="13"/>
  <p:tag name="KSO_WM_UNIT_FILL_TYPE" val="1"/>
  <p:tag name="KSO_WM_UNIT_USESOURCEFORMAT_APPLY" val="1"/>
</p:tagLst>
</file>

<file path=ppt/tags/tag287.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8"/>
  <p:tag name="KSO_WM_UNIT_ID" val="diagram20160814_3*m_i*1_28"/>
  <p:tag name="KSO_WM_UNIT_LAYERLEVEL" val="1_1"/>
  <p:tag name="KSO_WM_DIAGRAM_GROUP_CODE" val="m1-1"/>
  <p:tag name="KSO_WM_UNIT_FILL_FORE_SCHEMECOLOR_INDEX" val="7"/>
  <p:tag name="KSO_WM_UNIT_FILL_TYPE" val="1"/>
  <p:tag name="KSO_WM_UNIT_TEXT_FILL_FORE_SCHEMECOLOR_INDEX" val="2"/>
  <p:tag name="KSO_WM_UNIT_TEXT_FILL_TYPE" val="1"/>
  <p:tag name="KSO_WM_UNIT_USESOURCEFORMAT_APPLY" val="1"/>
</p:tagLst>
</file>

<file path=ppt/tags/tag288.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m_i"/>
  <p:tag name="KSO_WM_UNIT_INDEX" val="1_29"/>
  <p:tag name="KSO_WM_UNIT_ID" val="diagram20160814_3*m_i*1_29"/>
  <p:tag name="KSO_WM_UNIT_LAYERLEVEL" val="1_1"/>
  <p:tag name="KSO_WM_DIAGRAM_GROUP_CODE" val="m1-1"/>
  <p:tag name="KSO_WM_UNIT_FILL_FORE_SCHEMECOLOR_INDEX" val="7"/>
  <p:tag name="KSO_WM_UNIT_FILL_TYPE" val="1"/>
  <p:tag name="KSO_WM_UNIT_USESOURCEFORMAT_APPLY" val="1"/>
</p:tagLst>
</file>

<file path=ppt/tags/tag289.xml><?xml version="1.0" encoding="utf-8"?>
<p:tagLst xmlns:p="http://schemas.openxmlformats.org/presentationml/2006/main">
  <p:tag name="KSO_WM_BEAUTIFY_FLAG" val="#wm#"/>
  <p:tag name="KSO_WM_TEMPLATE_CATEGORY" val="diagram"/>
  <p:tag name="KSO_WM_TEMPLATE_INDEX" val="20160814"/>
  <p:tag name="KSO_WM_SLIDE_ID" val="diagram20160814_4"/>
  <p:tag name="KSO_WM_TEMPLATE_SUBCATEGORY" val="0"/>
  <p:tag name="KSO_WM_SLIDE_ITEM_CNT" val="3"/>
  <p:tag name="KSO_WM_SLIDE_INDEX" val="4"/>
  <p:tag name="KSO_WM_TAG_VERSION" val="1.0"/>
  <p:tag name="KSO_WM_SLIDE_TYPE" val="text"/>
  <p:tag name="KSO_WM_SLIDE_SUBTYPE" val="diag"/>
  <p:tag name="KSO_WM_SLIDE_SIZE" val="956*496"/>
  <p:tag name="KSO_WM_SLIDE_POSITION" val="2*14"/>
  <p:tag name="KSO_WM_DIAGRAM_GROUP_CODE" val="m1-1"/>
  <p:tag name="KSO_WM_SLIDE_DIAGTYPE" val="m"/>
  <p:tag name="KSO_WM_SLIDE_LAYOUT" val="a_b_f_m"/>
  <p:tag name="KSO_WM_SLIDE_LAYOUT_CNT" val="1_1_1_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TAG_VERSION" val="1.0"/>
  <p:tag name="KSO_WM_BEAUTIFY_FLAG" val="#wm#"/>
  <p:tag name="KSO_WM_UNIT_TYPE" val="i"/>
  <p:tag name="KSO_WM_UNIT_ID" val="diagram20160814_4*i*0"/>
  <p:tag name="KSO_WM_TEMPLATE_CATEGORY" val="diagram"/>
  <p:tag name="KSO_WM_TEMPLATE_INDEX" val="20160814"/>
  <p:tag name="KSO_WM_UNIT_INDEX" val="0"/>
</p:tagLst>
</file>

<file path=ppt/tags/tag291.xml><?xml version="1.0" encoding="utf-8"?>
<p:tagLst xmlns:p="http://schemas.openxmlformats.org/presentationml/2006/main">
  <p:tag name="KSO_WM_TAG_VERSION" val="1.0"/>
  <p:tag name="KSO_WM_BEAUTIFY_FLAG" val="#wm#"/>
  <p:tag name="KSO_WM_UNIT_TYPE" val="i"/>
  <p:tag name="KSO_WM_UNIT_ID" val="diagram20160814_4*i*1"/>
  <p:tag name="KSO_WM_TEMPLATE_CATEGORY" val="diagram"/>
  <p:tag name="KSO_WM_TEMPLATE_INDEX" val="20160814"/>
  <p:tag name="KSO_WM_UNIT_INDEX" val="1"/>
</p:tagLst>
</file>

<file path=ppt/tags/tag292.xml><?xml version="1.0" encoding="utf-8"?>
<p:tagLst xmlns:p="http://schemas.openxmlformats.org/presentationml/2006/main">
  <p:tag name="KSO_WM_TAG_VERSION" val="1.0"/>
  <p:tag name="KSO_WM_BEAUTIFY_FLAG" val="#wm#"/>
  <p:tag name="KSO_WM_UNIT_TYPE" val="i"/>
  <p:tag name="KSO_WM_UNIT_ID" val="diagram20160814_4*i*2"/>
  <p:tag name="KSO_WM_TEMPLATE_CATEGORY" val="diagram"/>
  <p:tag name="KSO_WM_TEMPLATE_INDEX" val="20160814"/>
  <p:tag name="KSO_WM_UNIT_INDEX" val="2"/>
</p:tagLst>
</file>

<file path=ppt/tags/tag293.xml><?xml version="1.0" encoding="utf-8"?>
<p:tagLst xmlns:p="http://schemas.openxmlformats.org/presentationml/2006/main">
  <p:tag name="KSO_WM_TAG_VERSION" val="1.0"/>
  <p:tag name="KSO_WM_BEAUTIFY_FLAG" val="#wm#"/>
  <p:tag name="KSO_WM_UNIT_TYPE" val="i"/>
  <p:tag name="KSO_WM_UNIT_ID" val="diagram20160814_4*i*3"/>
  <p:tag name="KSO_WM_TEMPLATE_CATEGORY" val="diagram"/>
  <p:tag name="KSO_WM_TEMPLATE_INDEX" val="20160814"/>
  <p:tag name="KSO_WM_UNIT_INDEX" val="3"/>
</p:tagLst>
</file>

<file path=ppt/tags/tag294.xml><?xml version="1.0" encoding="utf-8"?>
<p:tagLst xmlns:p="http://schemas.openxmlformats.org/presentationml/2006/main">
  <p:tag name="KSO_WM_TAG_VERSION" val="1.0"/>
  <p:tag name="KSO_WM_BEAUTIFY_FLAG" val="#wm#"/>
  <p:tag name="KSO_WM_UNIT_TYPE" val="i"/>
  <p:tag name="KSO_WM_UNIT_ID" val="diagram20160814_4*i*4"/>
  <p:tag name="KSO_WM_TEMPLATE_CATEGORY" val="diagram"/>
  <p:tag name="KSO_WM_TEMPLATE_INDEX" val="20160814"/>
  <p:tag name="KSO_WM_UNIT_INDEX" val="4"/>
</p:tagLst>
</file>

<file path=ppt/tags/tag295.xml><?xml version="1.0" encoding="utf-8"?>
<p:tagLst xmlns:p="http://schemas.openxmlformats.org/presentationml/2006/main">
  <p:tag name="KSO_WM_TAG_VERSION" val="1.0"/>
  <p:tag name="KSO_WM_BEAUTIFY_FLAG" val="#wm#"/>
  <p:tag name="KSO_WM_UNIT_TYPE" val="i"/>
  <p:tag name="KSO_WM_UNIT_ID" val="diagram20160814_4*i*5"/>
  <p:tag name="KSO_WM_TEMPLATE_CATEGORY" val="diagram"/>
  <p:tag name="KSO_WM_TEMPLATE_INDEX" val="20160814"/>
  <p:tag name="KSO_WM_UNIT_INDEX" val="5"/>
</p:tagLst>
</file>

<file path=ppt/tags/tag296.xml><?xml version="1.0" encoding="utf-8"?>
<p:tagLst xmlns:p="http://schemas.openxmlformats.org/presentationml/2006/main">
  <p:tag name="KSO_WM_TAG_VERSION" val="1.0"/>
  <p:tag name="KSO_WM_BEAUTIFY_FLAG" val="#wm#"/>
  <p:tag name="KSO_WM_UNIT_TYPE" val="i"/>
  <p:tag name="KSO_WM_UNIT_ID" val="diagram20160814_4*i*6"/>
  <p:tag name="KSO_WM_TEMPLATE_CATEGORY" val="diagram"/>
  <p:tag name="KSO_WM_TEMPLATE_INDEX" val="20160814"/>
  <p:tag name="KSO_WM_UNIT_INDEX" val="6"/>
</p:tagLst>
</file>

<file path=ppt/tags/tag297.xml><?xml version="1.0" encoding="utf-8"?>
<p:tagLst xmlns:p="http://schemas.openxmlformats.org/presentationml/2006/main">
  <p:tag name="KSO_WM_TAG_VERSION" val="1.0"/>
  <p:tag name="KSO_WM_BEAUTIFY_FLAG" val="#wm#"/>
  <p:tag name="KSO_WM_UNIT_TYPE" val="i"/>
  <p:tag name="KSO_WM_UNIT_ID" val="diagram20160814_4*i*7"/>
  <p:tag name="KSO_WM_TEMPLATE_CATEGORY" val="diagram"/>
  <p:tag name="KSO_WM_TEMPLATE_INDEX" val="20160814"/>
  <p:tag name="KSO_WM_UNIT_INDEX" val="7"/>
</p:tagLst>
</file>

<file path=ppt/tags/tag298.xml><?xml version="1.0" encoding="utf-8"?>
<p:tagLst xmlns:p="http://schemas.openxmlformats.org/presentationml/2006/main">
  <p:tag name="KSO_WM_TAG_VERSION" val="1.0"/>
  <p:tag name="KSO_WM_BEAUTIFY_FLAG" val="#wm#"/>
  <p:tag name="KSO_WM_UNIT_TYPE" val="i"/>
  <p:tag name="KSO_WM_UNIT_ID" val="diagram20160814_4*i*8"/>
  <p:tag name="KSO_WM_TEMPLATE_CATEGORY" val="diagram"/>
  <p:tag name="KSO_WM_TEMPLATE_INDEX" val="20160814"/>
  <p:tag name="KSO_WM_UNIT_INDEX" val="8"/>
</p:tagLst>
</file>

<file path=ppt/tags/tag299.xml><?xml version="1.0" encoding="utf-8"?>
<p:tagLst xmlns:p="http://schemas.openxmlformats.org/presentationml/2006/main">
  <p:tag name="KSO_WM_TAG_VERSION" val="1.0"/>
  <p:tag name="KSO_WM_BEAUTIFY_FLAG" val="#wm#"/>
  <p:tag name="KSO_WM_UNIT_TYPE" val="i"/>
  <p:tag name="KSO_WM_UNIT_ID" val="diagram20160814_4*i*9"/>
  <p:tag name="KSO_WM_TEMPLATE_CATEGORY" val="diagram"/>
  <p:tag name="KSO_WM_TEMPLATE_INDEX" val="20160814"/>
  <p:tag name="KSO_WM_UNIT_INDEX" val="9"/>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p="http://schemas.openxmlformats.org/presentationml/2006/main">
  <p:tag name="KSO_WM_TAG_VERSION" val="1.0"/>
  <p:tag name="KSO_WM_BEAUTIFY_FLAG" val="#wm#"/>
  <p:tag name="KSO_WM_UNIT_TYPE" val="i"/>
  <p:tag name="KSO_WM_UNIT_ID" val="diagram20160814_4*i*10"/>
  <p:tag name="KSO_WM_TEMPLATE_CATEGORY" val="diagram"/>
  <p:tag name="KSO_WM_TEMPLATE_INDEX" val="20160814"/>
  <p:tag name="KSO_WM_UNIT_INDEX" val="10"/>
</p:tagLst>
</file>

<file path=ppt/tags/tag301.xml><?xml version="1.0" encoding="utf-8"?>
<p:tagLst xmlns:p="http://schemas.openxmlformats.org/presentationml/2006/main">
  <p:tag name="KSO_WM_TAG_VERSION" val="1.0"/>
  <p:tag name="KSO_WM_BEAUTIFY_FLAG" val="#wm#"/>
  <p:tag name="KSO_WM_UNIT_TYPE" val="i"/>
  <p:tag name="KSO_WM_UNIT_ID" val="diagram20160814_4*i*11"/>
  <p:tag name="KSO_WM_TEMPLATE_CATEGORY" val="diagram"/>
  <p:tag name="KSO_WM_TEMPLATE_INDEX" val="20160814"/>
  <p:tag name="KSO_WM_UNIT_INDEX" val="11"/>
</p:tagLst>
</file>

<file path=ppt/tags/tag302.xml><?xml version="1.0" encoding="utf-8"?>
<p:tagLst xmlns:p="http://schemas.openxmlformats.org/presentationml/2006/main">
  <p:tag name="KSO_WM_TAG_VERSION" val="1.0"/>
  <p:tag name="KSO_WM_BEAUTIFY_FLAG" val="#wm#"/>
  <p:tag name="KSO_WM_UNIT_TYPE" val="i"/>
  <p:tag name="KSO_WM_UNIT_ID" val="diagram20160814_4*i*12"/>
  <p:tag name="KSO_WM_TEMPLATE_CATEGORY" val="diagram"/>
  <p:tag name="KSO_WM_TEMPLATE_INDEX" val="20160814"/>
  <p:tag name="KSO_WM_UNIT_INDEX" val="12"/>
</p:tagLst>
</file>

<file path=ppt/tags/tag303.xml><?xml version="1.0" encoding="utf-8"?>
<p:tagLst xmlns:p="http://schemas.openxmlformats.org/presentationml/2006/main">
  <p:tag name="KSO_WM_TAG_VERSION" val="1.0"/>
  <p:tag name="KSO_WM_BEAUTIFY_FLAG" val="#wm#"/>
  <p:tag name="KSO_WM_UNIT_TYPE" val="i"/>
  <p:tag name="KSO_WM_UNIT_ID" val="diagram20160814_4*i*13"/>
  <p:tag name="KSO_WM_TEMPLATE_CATEGORY" val="diagram"/>
  <p:tag name="KSO_WM_TEMPLATE_INDEX" val="20160814"/>
  <p:tag name="KSO_WM_UNIT_INDEX" val="13"/>
</p:tagLst>
</file>

<file path=ppt/tags/tag304.xml><?xml version="1.0" encoding="utf-8"?>
<p:tagLst xmlns:p="http://schemas.openxmlformats.org/presentationml/2006/main">
  <p:tag name="KSO_WM_TAG_VERSION" val="1.0"/>
  <p:tag name="KSO_WM_BEAUTIFY_FLAG" val="#wm#"/>
  <p:tag name="KSO_WM_UNIT_TYPE" val="i"/>
  <p:tag name="KSO_WM_UNIT_ID" val="diagram20160814_4*i*14"/>
  <p:tag name="KSO_WM_TEMPLATE_CATEGORY" val="diagram"/>
  <p:tag name="KSO_WM_TEMPLATE_INDEX" val="20160814"/>
  <p:tag name="KSO_WM_UNIT_INDEX" val="14"/>
</p:tagLst>
</file>

<file path=ppt/tags/tag305.xml><?xml version="1.0" encoding="utf-8"?>
<p:tagLst xmlns:p="http://schemas.openxmlformats.org/presentationml/2006/main">
  <p:tag name="KSO_WM_TAG_VERSION" val="1.0"/>
  <p:tag name="KSO_WM_BEAUTIFY_FLAG" val="#wm#"/>
  <p:tag name="KSO_WM_UNIT_TYPE" val="i"/>
  <p:tag name="KSO_WM_UNIT_ID" val="diagram20160814_4*i*15"/>
  <p:tag name="KSO_WM_TEMPLATE_CATEGORY" val="diagram"/>
  <p:tag name="KSO_WM_TEMPLATE_INDEX" val="20160814"/>
  <p:tag name="KSO_WM_UNIT_INDEX" val="15"/>
</p:tagLst>
</file>

<file path=ppt/tags/tag306.xml><?xml version="1.0" encoding="utf-8"?>
<p:tagLst xmlns:p="http://schemas.openxmlformats.org/presentationml/2006/main">
  <p:tag name="KSO_WM_TAG_VERSION" val="1.0"/>
  <p:tag name="KSO_WM_BEAUTIFY_FLAG" val="#wm#"/>
  <p:tag name="KSO_WM_UNIT_TYPE" val="i"/>
  <p:tag name="KSO_WM_UNIT_ID" val="diagram20160814_4*i*16"/>
  <p:tag name="KSO_WM_TEMPLATE_CATEGORY" val="diagram"/>
  <p:tag name="KSO_WM_TEMPLATE_INDEX" val="20160814"/>
  <p:tag name="KSO_WM_UNIT_INDEX" val="16"/>
</p:tagLst>
</file>

<file path=ppt/tags/tag307.xml><?xml version="1.0" encoding="utf-8"?>
<p:tagLst xmlns:p="http://schemas.openxmlformats.org/presentationml/2006/main">
  <p:tag name="KSO_WM_TAG_VERSION" val="1.0"/>
  <p:tag name="KSO_WM_BEAUTIFY_FLAG" val="#wm#"/>
  <p:tag name="KSO_WM_UNIT_TYPE" val="i"/>
  <p:tag name="KSO_WM_UNIT_ID" val="diagram20160814_4*i*17"/>
  <p:tag name="KSO_WM_TEMPLATE_CATEGORY" val="diagram"/>
  <p:tag name="KSO_WM_TEMPLATE_INDEX" val="20160814"/>
  <p:tag name="KSO_WM_UNIT_INDEX" val="17"/>
</p:tagLst>
</file>

<file path=ppt/tags/tag308.xml><?xml version="1.0" encoding="utf-8"?>
<p:tagLst xmlns:p="http://schemas.openxmlformats.org/presentationml/2006/main">
  <p:tag name="KSO_WM_TAG_VERSION" val="1.0"/>
  <p:tag name="KSO_WM_BEAUTIFY_FLAG" val="#wm#"/>
  <p:tag name="KSO_WM_UNIT_TYPE" val="i"/>
  <p:tag name="KSO_WM_UNIT_ID" val="diagram20160814_4*i*18"/>
  <p:tag name="KSO_WM_TEMPLATE_CATEGORY" val="diagram"/>
  <p:tag name="KSO_WM_TEMPLATE_INDEX" val="20160814"/>
  <p:tag name="KSO_WM_UNIT_INDEX" val="18"/>
</p:tagLst>
</file>

<file path=ppt/tags/tag309.xml><?xml version="1.0" encoding="utf-8"?>
<p:tagLst xmlns:p="http://schemas.openxmlformats.org/presentationml/2006/main">
  <p:tag name="KSO_WM_TAG_VERSION" val="1.0"/>
  <p:tag name="KSO_WM_BEAUTIFY_FLAG" val="#wm#"/>
  <p:tag name="KSO_WM_UNIT_TYPE" val="i"/>
  <p:tag name="KSO_WM_UNIT_ID" val="diagram20160814_4*i*19"/>
  <p:tag name="KSO_WM_TEMPLATE_CATEGORY" val="diagram"/>
  <p:tag name="KSO_WM_TEMPLATE_INDEX" val="20160814"/>
  <p:tag name="KSO_WM_UNIT_INDEX" val="19"/>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p="http://schemas.openxmlformats.org/presentationml/2006/main">
  <p:tag name="KSO_WM_TAG_VERSION" val="1.0"/>
  <p:tag name="KSO_WM_BEAUTIFY_FLAG" val="#wm#"/>
  <p:tag name="KSO_WM_UNIT_TYPE" val="i"/>
  <p:tag name="KSO_WM_UNIT_ID" val="diagram20160814_4*i*20"/>
  <p:tag name="KSO_WM_TEMPLATE_CATEGORY" val="diagram"/>
  <p:tag name="KSO_WM_TEMPLATE_INDEX" val="20160814"/>
  <p:tag name="KSO_WM_UNIT_INDEX" val="20"/>
</p:tagLst>
</file>

<file path=ppt/tags/tag311.xml><?xml version="1.0" encoding="utf-8"?>
<p:tagLst xmlns:p="http://schemas.openxmlformats.org/presentationml/2006/main">
  <p:tag name="KSO_WM_TAG_VERSION" val="1.0"/>
  <p:tag name="KSO_WM_BEAUTIFY_FLAG" val="#wm#"/>
  <p:tag name="KSO_WM_UNIT_TYPE" val="i"/>
  <p:tag name="KSO_WM_UNIT_ID" val="diagram20160814_4*i*21"/>
  <p:tag name="KSO_WM_TEMPLATE_CATEGORY" val="diagram"/>
  <p:tag name="KSO_WM_TEMPLATE_INDEX" val="20160814"/>
  <p:tag name="KSO_WM_UNIT_INDEX" val="21"/>
</p:tagLst>
</file>

<file path=ppt/tags/tag312.xml><?xml version="1.0" encoding="utf-8"?>
<p:tagLst xmlns:p="http://schemas.openxmlformats.org/presentationml/2006/main">
  <p:tag name="KSO_WM_TAG_VERSION" val="1.0"/>
  <p:tag name="KSO_WM_BEAUTIFY_FLAG" val="#wm#"/>
  <p:tag name="KSO_WM_UNIT_TYPE" val="i"/>
  <p:tag name="KSO_WM_UNIT_ID" val="diagram20160814_4*i*22"/>
  <p:tag name="KSO_WM_TEMPLATE_CATEGORY" val="diagram"/>
  <p:tag name="KSO_WM_TEMPLATE_INDEX" val="20160814"/>
  <p:tag name="KSO_WM_UNIT_INDEX" val="22"/>
</p:tagLst>
</file>

<file path=ppt/tags/tag313.xml><?xml version="1.0" encoding="utf-8"?>
<p:tagLst xmlns:p="http://schemas.openxmlformats.org/presentationml/2006/main">
  <p:tag name="KSO_WM_TAG_VERSION" val="1.0"/>
  <p:tag name="KSO_WM_BEAUTIFY_FLAG" val="#wm#"/>
  <p:tag name="KSO_WM_UNIT_TYPE" val="i"/>
  <p:tag name="KSO_WM_UNIT_ID" val="diagram20160814_4*i*23"/>
  <p:tag name="KSO_WM_TEMPLATE_CATEGORY" val="diagram"/>
  <p:tag name="KSO_WM_TEMPLATE_INDEX" val="20160814"/>
  <p:tag name="KSO_WM_UNIT_INDEX" val="23"/>
</p:tagLst>
</file>

<file path=ppt/tags/tag314.xml><?xml version="1.0" encoding="utf-8"?>
<p:tagLst xmlns:p="http://schemas.openxmlformats.org/presentationml/2006/main">
  <p:tag name="KSO_WM_TAG_VERSION" val="1.0"/>
  <p:tag name="KSO_WM_BEAUTIFY_FLAG" val="#wm#"/>
  <p:tag name="KSO_WM_UNIT_TYPE" val="i"/>
  <p:tag name="KSO_WM_UNIT_ID" val="diagram20160814_4*i*24"/>
  <p:tag name="KSO_WM_TEMPLATE_CATEGORY" val="diagram"/>
  <p:tag name="KSO_WM_TEMPLATE_INDEX" val="20160814"/>
  <p:tag name="KSO_WM_UNIT_INDEX" val="24"/>
</p:tagLst>
</file>

<file path=ppt/tags/tag315.xml><?xml version="1.0" encoding="utf-8"?>
<p:tagLst xmlns:p="http://schemas.openxmlformats.org/presentationml/2006/main">
  <p:tag name="KSO_WM_TAG_VERSION" val="1.0"/>
  <p:tag name="KSO_WM_BEAUTIFY_FLAG" val="#wm#"/>
  <p:tag name="KSO_WM_UNIT_TYPE" val="i"/>
  <p:tag name="KSO_WM_UNIT_ID" val="diagram20160814_4*i*25"/>
  <p:tag name="KSO_WM_TEMPLATE_CATEGORY" val="diagram"/>
  <p:tag name="KSO_WM_TEMPLATE_INDEX" val="20160814"/>
  <p:tag name="KSO_WM_UNIT_INDEX" val="25"/>
</p:tagLst>
</file>

<file path=ppt/tags/tag316.xml><?xml version="1.0" encoding="utf-8"?>
<p:tagLst xmlns:p="http://schemas.openxmlformats.org/presentationml/2006/main">
  <p:tag name="KSO_WM_TAG_VERSION" val="1.0"/>
  <p:tag name="KSO_WM_BEAUTIFY_FLAG" val="#wm#"/>
  <p:tag name="KSO_WM_UNIT_TYPE" val="i"/>
  <p:tag name="KSO_WM_UNIT_ID" val="diagram20160814_4*i*26"/>
  <p:tag name="KSO_WM_TEMPLATE_CATEGORY" val="diagram"/>
  <p:tag name="KSO_WM_TEMPLATE_INDEX" val="20160814"/>
  <p:tag name="KSO_WM_UNIT_INDEX" val="26"/>
</p:tagLst>
</file>

<file path=ppt/tags/tag317.xml><?xml version="1.0" encoding="utf-8"?>
<p:tagLst xmlns:p="http://schemas.openxmlformats.org/presentationml/2006/main">
  <p:tag name="KSO_WM_TAG_VERSION" val="1.0"/>
  <p:tag name="KSO_WM_BEAUTIFY_FLAG" val="#wm#"/>
  <p:tag name="KSO_WM_UNIT_TYPE" val="i"/>
  <p:tag name="KSO_WM_UNIT_ID" val="diagram20160814_4*i*27"/>
  <p:tag name="KSO_WM_TEMPLATE_CATEGORY" val="diagram"/>
  <p:tag name="KSO_WM_TEMPLATE_INDEX" val="20160814"/>
  <p:tag name="KSO_WM_UNIT_INDEX" val="27"/>
</p:tagLst>
</file>

<file path=ppt/tags/tag318.xml><?xml version="1.0" encoding="utf-8"?>
<p:tagLst xmlns:p="http://schemas.openxmlformats.org/presentationml/2006/main">
  <p:tag name="KSO_WM_TAG_VERSION" val="1.0"/>
  <p:tag name="KSO_WM_BEAUTIFY_FLAG" val="#wm#"/>
  <p:tag name="KSO_WM_UNIT_TYPE" val="i"/>
  <p:tag name="KSO_WM_UNIT_ID" val="diagram20160814_4*i*28"/>
  <p:tag name="KSO_WM_TEMPLATE_CATEGORY" val="diagram"/>
  <p:tag name="KSO_WM_TEMPLATE_INDEX" val="20160814"/>
  <p:tag name="KSO_WM_UNIT_INDEX" val="28"/>
</p:tagLst>
</file>

<file path=ppt/tags/tag319.xml><?xml version="1.0" encoding="utf-8"?>
<p:tagLst xmlns:p="http://schemas.openxmlformats.org/presentationml/2006/main">
  <p:tag name="KSO_WM_TAG_VERSION" val="1.0"/>
  <p:tag name="KSO_WM_BEAUTIFY_FLAG" val="#wm#"/>
  <p:tag name="KSO_WM_UNIT_TYPE" val="i"/>
  <p:tag name="KSO_WM_UNIT_ID" val="diagram20160814_4*i*29"/>
  <p:tag name="KSO_WM_TEMPLATE_CATEGORY" val="diagram"/>
  <p:tag name="KSO_WM_TEMPLATE_INDEX" val="20160814"/>
  <p:tag name="KSO_WM_UNIT_INDEX" val="29"/>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p="http://schemas.openxmlformats.org/presentationml/2006/main">
  <p:tag name="KSO_WM_TAG_VERSION" val="1.0"/>
  <p:tag name="KSO_WM_BEAUTIFY_FLAG" val="#wm#"/>
  <p:tag name="KSO_WM_UNIT_TYPE" val="i"/>
  <p:tag name="KSO_WM_UNIT_ID" val="diagram20160814_4*i*30"/>
  <p:tag name="KSO_WM_TEMPLATE_CATEGORY" val="diagram"/>
  <p:tag name="KSO_WM_TEMPLATE_INDEX" val="20160814"/>
  <p:tag name="KSO_WM_UNIT_INDEX" val="30"/>
</p:tagLst>
</file>

<file path=ppt/tags/tag321.xml><?xml version="1.0" encoding="utf-8"?>
<p:tagLst xmlns:p="http://schemas.openxmlformats.org/presentationml/2006/main">
  <p:tag name="KSO_WM_TAG_VERSION" val="1.0"/>
  <p:tag name="KSO_WM_BEAUTIFY_FLAG" val="#wm#"/>
  <p:tag name="KSO_WM_UNIT_TYPE" val="i"/>
  <p:tag name="KSO_WM_UNIT_ID" val="diagram20160814_4*i*31"/>
  <p:tag name="KSO_WM_TEMPLATE_CATEGORY" val="diagram"/>
  <p:tag name="KSO_WM_TEMPLATE_INDEX" val="20160814"/>
  <p:tag name="KSO_WM_UNIT_INDEX" val="31"/>
</p:tagLst>
</file>

<file path=ppt/tags/tag322.xml><?xml version="1.0" encoding="utf-8"?>
<p:tagLst xmlns:p="http://schemas.openxmlformats.org/presentationml/2006/main">
  <p:tag name="KSO_WM_TAG_VERSION" val="1.0"/>
  <p:tag name="KSO_WM_BEAUTIFY_FLAG" val="#wm#"/>
  <p:tag name="KSO_WM_UNIT_TYPE" val="i"/>
  <p:tag name="KSO_WM_UNIT_ID" val="diagram20160814_4*i*32"/>
  <p:tag name="KSO_WM_TEMPLATE_CATEGORY" val="diagram"/>
  <p:tag name="KSO_WM_TEMPLATE_INDEX" val="20160814"/>
  <p:tag name="KSO_WM_UNIT_INDEX" val="32"/>
</p:tagLst>
</file>

<file path=ppt/tags/tag323.xml><?xml version="1.0" encoding="utf-8"?>
<p:tagLst xmlns:p="http://schemas.openxmlformats.org/presentationml/2006/main">
  <p:tag name="KSO_WM_TAG_VERSION" val="1.0"/>
  <p:tag name="KSO_WM_BEAUTIFY_FLAG" val="#wm#"/>
  <p:tag name="KSO_WM_UNIT_TYPE" val="i"/>
  <p:tag name="KSO_WM_UNIT_ID" val="diagram20160814_4*i*33"/>
  <p:tag name="KSO_WM_TEMPLATE_CATEGORY" val="diagram"/>
  <p:tag name="KSO_WM_TEMPLATE_INDEX" val="20160814"/>
  <p:tag name="KSO_WM_UNIT_INDEX" val="33"/>
</p:tagLst>
</file>

<file path=ppt/tags/tag324.xml><?xml version="1.0" encoding="utf-8"?>
<p:tagLst xmlns:p="http://schemas.openxmlformats.org/presentationml/2006/main">
  <p:tag name="KSO_WM_TAG_VERSION" val="1.0"/>
  <p:tag name="KSO_WM_BEAUTIFY_FLAG" val="#wm#"/>
  <p:tag name="KSO_WM_UNIT_TYPE" val="i"/>
  <p:tag name="KSO_WM_UNIT_ID" val="diagram20160814_4*i*34"/>
  <p:tag name="KSO_WM_TEMPLATE_CATEGORY" val="diagram"/>
  <p:tag name="KSO_WM_TEMPLATE_INDEX" val="20160814"/>
  <p:tag name="KSO_WM_UNIT_INDEX" val="34"/>
</p:tagLst>
</file>

<file path=ppt/tags/tag325.xml><?xml version="1.0" encoding="utf-8"?>
<p:tagLst xmlns:p="http://schemas.openxmlformats.org/presentationml/2006/main">
  <p:tag name="KSO_WM_TAG_VERSION" val="1.0"/>
  <p:tag name="KSO_WM_BEAUTIFY_FLAG" val="#wm#"/>
  <p:tag name="KSO_WM_UNIT_TYPE" val="i"/>
  <p:tag name="KSO_WM_UNIT_ID" val="diagram20160814_4*i*35"/>
  <p:tag name="KSO_WM_TEMPLATE_CATEGORY" val="diagram"/>
  <p:tag name="KSO_WM_TEMPLATE_INDEX" val="20160814"/>
  <p:tag name="KSO_WM_UNIT_INDEX" val="35"/>
</p:tagLst>
</file>

<file path=ppt/tags/tag326.xml><?xml version="1.0" encoding="utf-8"?>
<p:tagLst xmlns:p="http://schemas.openxmlformats.org/presentationml/2006/main">
  <p:tag name="KSO_WM_TAG_VERSION" val="1.0"/>
  <p:tag name="KSO_WM_BEAUTIFY_FLAG" val="#wm#"/>
  <p:tag name="KSO_WM_UNIT_TYPE" val="i"/>
  <p:tag name="KSO_WM_UNIT_ID" val="diagram20160814_4*i*36"/>
  <p:tag name="KSO_WM_TEMPLATE_CATEGORY" val="diagram"/>
  <p:tag name="KSO_WM_TEMPLATE_INDEX" val="20160814"/>
  <p:tag name="KSO_WM_UNIT_INDEX" val="36"/>
</p:tagLst>
</file>

<file path=ppt/tags/tag327.xml><?xml version="1.0" encoding="utf-8"?>
<p:tagLst xmlns:p="http://schemas.openxmlformats.org/presentationml/2006/main">
  <p:tag name="KSO_WM_TAG_VERSION" val="1.0"/>
  <p:tag name="KSO_WM_BEAUTIFY_FLAG" val="#wm#"/>
  <p:tag name="KSO_WM_UNIT_TYPE" val="i"/>
  <p:tag name="KSO_WM_UNIT_ID" val="diagram20160814_4*i*37"/>
  <p:tag name="KSO_WM_TEMPLATE_CATEGORY" val="diagram"/>
  <p:tag name="KSO_WM_TEMPLATE_INDEX" val="20160814"/>
  <p:tag name="KSO_WM_UNIT_INDEX" val="37"/>
</p:tagLst>
</file>

<file path=ppt/tags/tag328.xml><?xml version="1.0" encoding="utf-8"?>
<p:tagLst xmlns:p="http://schemas.openxmlformats.org/presentationml/2006/main">
  <p:tag name="KSO_WM_TAG_VERSION" val="1.0"/>
  <p:tag name="KSO_WM_BEAUTIFY_FLAG" val="#wm#"/>
  <p:tag name="KSO_WM_UNIT_TYPE" val="i"/>
  <p:tag name="KSO_WM_UNIT_ID" val="diagram20160814_4*i*38"/>
  <p:tag name="KSO_WM_TEMPLATE_CATEGORY" val="diagram"/>
  <p:tag name="KSO_WM_TEMPLATE_INDEX" val="20160814"/>
  <p:tag name="KSO_WM_UNIT_INDEX" val="38"/>
</p:tagLst>
</file>

<file path=ppt/tags/tag329.xml><?xml version="1.0" encoding="utf-8"?>
<p:tagLst xmlns:p="http://schemas.openxmlformats.org/presentationml/2006/main">
  <p:tag name="KSO_WM_TAG_VERSION" val="1.0"/>
  <p:tag name="KSO_WM_BEAUTIFY_FLAG" val="#wm#"/>
  <p:tag name="KSO_WM_UNIT_TYPE" val="i"/>
  <p:tag name="KSO_WM_UNIT_ID" val="diagram20160814_4*i*39"/>
  <p:tag name="KSO_WM_TEMPLATE_CATEGORY" val="diagram"/>
  <p:tag name="KSO_WM_TEMPLATE_INDEX" val="20160814"/>
  <p:tag name="KSO_WM_UNIT_INDEX" val="39"/>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TAG_VERSION" val="1.0"/>
  <p:tag name="KSO_WM_BEAUTIFY_FLAG" val="#wm#"/>
  <p:tag name="KSO_WM_UNIT_TYPE" val="i"/>
  <p:tag name="KSO_WM_UNIT_ID" val="diagram20160814_4*i*40"/>
  <p:tag name="KSO_WM_TEMPLATE_CATEGORY" val="diagram"/>
  <p:tag name="KSO_WM_TEMPLATE_INDEX" val="20160814"/>
  <p:tag name="KSO_WM_UNIT_INDEX" val="40"/>
</p:tagLst>
</file>

<file path=ppt/tags/tag331.xml><?xml version="1.0" encoding="utf-8"?>
<p:tagLst xmlns:p="http://schemas.openxmlformats.org/presentationml/2006/main">
  <p:tag name="KSO_WM_TAG_VERSION" val="1.0"/>
  <p:tag name="KSO_WM_BEAUTIFY_FLAG" val="#wm#"/>
  <p:tag name="KSO_WM_UNIT_TYPE" val="i"/>
  <p:tag name="KSO_WM_UNIT_ID" val="diagram20160814_4*i*41"/>
  <p:tag name="KSO_WM_TEMPLATE_CATEGORY" val="diagram"/>
  <p:tag name="KSO_WM_TEMPLATE_INDEX" val="20160814"/>
  <p:tag name="KSO_WM_UNIT_INDEX" val="41"/>
</p:tagLst>
</file>

<file path=ppt/tags/tag332.xml><?xml version="1.0" encoding="utf-8"?>
<p:tagLst xmlns:p="http://schemas.openxmlformats.org/presentationml/2006/main">
  <p:tag name="KSO_WM_TAG_VERSION" val="1.0"/>
  <p:tag name="KSO_WM_BEAUTIFY_FLAG" val="#wm#"/>
  <p:tag name="KSO_WM_UNIT_TYPE" val="i"/>
  <p:tag name="KSO_WM_UNIT_ID" val="diagram20160814_4*i*42"/>
  <p:tag name="KSO_WM_TEMPLATE_CATEGORY" val="diagram"/>
  <p:tag name="KSO_WM_TEMPLATE_INDEX" val="20160814"/>
  <p:tag name="KSO_WM_UNIT_INDEX" val="42"/>
</p:tagLst>
</file>

<file path=ppt/tags/tag333.xml><?xml version="1.0" encoding="utf-8"?>
<p:tagLst xmlns:p="http://schemas.openxmlformats.org/presentationml/2006/main">
  <p:tag name="KSO_WM_TAG_VERSION" val="1.0"/>
  <p:tag name="KSO_WM_BEAUTIFY_FLAG" val="#wm#"/>
  <p:tag name="KSO_WM_UNIT_TYPE" val="i"/>
  <p:tag name="KSO_WM_UNIT_ID" val="diagram20160814_4*i*43"/>
  <p:tag name="KSO_WM_TEMPLATE_CATEGORY" val="diagram"/>
  <p:tag name="KSO_WM_TEMPLATE_INDEX" val="20160814"/>
  <p:tag name="KSO_WM_UNIT_INDEX" val="43"/>
</p:tagLst>
</file>

<file path=ppt/tags/tag334.xml><?xml version="1.0" encoding="utf-8"?>
<p:tagLst xmlns:p="http://schemas.openxmlformats.org/presentationml/2006/main">
  <p:tag name="KSO_WM_TAG_VERSION" val="1.0"/>
  <p:tag name="KSO_WM_BEAUTIFY_FLAG" val="#wm#"/>
  <p:tag name="KSO_WM_UNIT_TYPE" val="i"/>
  <p:tag name="KSO_WM_UNIT_ID" val="diagram20160814_4*i*44"/>
  <p:tag name="KSO_WM_TEMPLATE_CATEGORY" val="diagram"/>
  <p:tag name="KSO_WM_TEMPLATE_INDEX" val="20160814"/>
  <p:tag name="KSO_WM_UNIT_INDEX" val="44"/>
</p:tagLst>
</file>

<file path=ppt/tags/tag335.xml><?xml version="1.0" encoding="utf-8"?>
<p:tagLst xmlns:p="http://schemas.openxmlformats.org/presentationml/2006/main">
  <p:tag name="KSO_WM_TAG_VERSION" val="1.0"/>
  <p:tag name="KSO_WM_BEAUTIFY_FLAG" val="#wm#"/>
  <p:tag name="KSO_WM_UNIT_TYPE" val="i"/>
  <p:tag name="KSO_WM_UNIT_ID" val="diagram20160814_4*i*45"/>
  <p:tag name="KSO_WM_TEMPLATE_CATEGORY" val="diagram"/>
  <p:tag name="KSO_WM_TEMPLATE_INDEX" val="20160814"/>
  <p:tag name="KSO_WM_UNIT_INDEX" val="45"/>
</p:tagLst>
</file>

<file path=ppt/tags/tag336.xml><?xml version="1.0" encoding="utf-8"?>
<p:tagLst xmlns:p="http://schemas.openxmlformats.org/presentationml/2006/main">
  <p:tag name="KSO_WM_TAG_VERSION" val="1.0"/>
  <p:tag name="KSO_WM_BEAUTIFY_FLAG" val="#wm#"/>
  <p:tag name="KSO_WM_UNIT_TYPE" val="i"/>
  <p:tag name="KSO_WM_UNIT_ID" val="diagram20160814_4*i*46"/>
  <p:tag name="KSO_WM_TEMPLATE_CATEGORY" val="diagram"/>
  <p:tag name="KSO_WM_TEMPLATE_INDEX" val="20160814"/>
  <p:tag name="KSO_WM_UNIT_INDEX" val="46"/>
</p:tagLst>
</file>

<file path=ppt/tags/tag337.xml><?xml version="1.0" encoding="utf-8"?>
<p:tagLst xmlns:p="http://schemas.openxmlformats.org/presentationml/2006/main">
  <p:tag name="KSO_WM_TAG_VERSION" val="1.0"/>
  <p:tag name="KSO_WM_BEAUTIFY_FLAG" val="#wm#"/>
  <p:tag name="KSO_WM_UNIT_TYPE" val="i"/>
  <p:tag name="KSO_WM_UNIT_ID" val="diagram20160814_4*i*47"/>
  <p:tag name="KSO_WM_TEMPLATE_CATEGORY" val="diagram"/>
  <p:tag name="KSO_WM_TEMPLATE_INDEX" val="20160814"/>
  <p:tag name="KSO_WM_UNIT_INDEX" val="47"/>
</p:tagLst>
</file>

<file path=ppt/tags/tag338.xml><?xml version="1.0" encoding="utf-8"?>
<p:tagLst xmlns:p="http://schemas.openxmlformats.org/presentationml/2006/main">
  <p:tag name="KSO_WM_TAG_VERSION" val="1.0"/>
  <p:tag name="KSO_WM_BEAUTIFY_FLAG" val="#wm#"/>
  <p:tag name="KSO_WM_UNIT_TYPE" val="i"/>
  <p:tag name="KSO_WM_UNIT_ID" val="diagram20160814_4*i*48"/>
  <p:tag name="KSO_WM_TEMPLATE_CATEGORY" val="diagram"/>
  <p:tag name="KSO_WM_TEMPLATE_INDEX" val="20160814"/>
  <p:tag name="KSO_WM_UNIT_INDEX" val="48"/>
</p:tagLst>
</file>

<file path=ppt/tags/tag339.xml><?xml version="1.0" encoding="utf-8"?>
<p:tagLst xmlns:p="http://schemas.openxmlformats.org/presentationml/2006/main">
  <p:tag name="KSO_WM_TAG_VERSION" val="1.0"/>
  <p:tag name="KSO_WM_BEAUTIFY_FLAG" val="#wm#"/>
  <p:tag name="KSO_WM_UNIT_TYPE" val="i"/>
  <p:tag name="KSO_WM_UNIT_ID" val="diagram20160814_4*i*49"/>
  <p:tag name="KSO_WM_TEMPLATE_CATEGORY" val="diagram"/>
  <p:tag name="KSO_WM_TEMPLATE_INDEX" val="20160814"/>
  <p:tag name="KSO_WM_UNIT_INDEX" val="49"/>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TAG_VERSION" val="1.0"/>
  <p:tag name="KSO_WM_BEAUTIFY_FLAG" val="#wm#"/>
  <p:tag name="KSO_WM_UNIT_TYPE" val="i"/>
  <p:tag name="KSO_WM_UNIT_ID" val="diagram20160814_4*i*50"/>
  <p:tag name="KSO_WM_TEMPLATE_CATEGORY" val="diagram"/>
  <p:tag name="KSO_WM_TEMPLATE_INDEX" val="20160814"/>
  <p:tag name="KSO_WM_UNIT_INDEX" val="50"/>
</p:tagLst>
</file>

<file path=ppt/tags/tag341.xml><?xml version="1.0" encoding="utf-8"?>
<p:tagLst xmlns:p="http://schemas.openxmlformats.org/presentationml/2006/main">
  <p:tag name="KSO_WM_TAG_VERSION" val="1.0"/>
  <p:tag name="KSO_WM_BEAUTIFY_FLAG" val="#wm#"/>
  <p:tag name="KSO_WM_UNIT_TYPE" val="i"/>
  <p:tag name="KSO_WM_UNIT_ID" val="diagram20160814_4*i*51"/>
  <p:tag name="KSO_WM_TEMPLATE_CATEGORY" val="diagram"/>
  <p:tag name="KSO_WM_TEMPLATE_INDEX" val="20160814"/>
  <p:tag name="KSO_WM_UNIT_INDEX" val="51"/>
</p:tagLst>
</file>

<file path=ppt/tags/tag342.xml><?xml version="1.0" encoding="utf-8"?>
<p:tagLst xmlns:p="http://schemas.openxmlformats.org/presentationml/2006/main">
  <p:tag name="KSO_WM_TAG_VERSION" val="1.0"/>
  <p:tag name="KSO_WM_BEAUTIFY_FLAG" val="#wm#"/>
  <p:tag name="KSO_WM_UNIT_TYPE" val="i"/>
  <p:tag name="KSO_WM_UNIT_ID" val="diagram20160814_4*i*52"/>
  <p:tag name="KSO_WM_TEMPLATE_CATEGORY" val="diagram"/>
  <p:tag name="KSO_WM_TEMPLATE_INDEX" val="20160814"/>
  <p:tag name="KSO_WM_UNIT_INDEX" val="52"/>
</p:tagLst>
</file>

<file path=ppt/tags/tag343.xml><?xml version="1.0" encoding="utf-8"?>
<p:tagLst xmlns:p="http://schemas.openxmlformats.org/presentationml/2006/main">
  <p:tag name="KSO_WM_TAG_VERSION" val="1.0"/>
  <p:tag name="KSO_WM_BEAUTIFY_FLAG" val="#wm#"/>
  <p:tag name="KSO_WM_UNIT_TYPE" val="i"/>
  <p:tag name="KSO_WM_UNIT_ID" val="diagram20160814_4*i*53"/>
  <p:tag name="KSO_WM_TEMPLATE_CATEGORY" val="diagram"/>
  <p:tag name="KSO_WM_TEMPLATE_INDEX" val="20160814"/>
  <p:tag name="KSO_WM_UNIT_INDEX" val="53"/>
</p:tagLst>
</file>

<file path=ppt/tags/tag344.xml><?xml version="1.0" encoding="utf-8"?>
<p:tagLst xmlns:p="http://schemas.openxmlformats.org/presentationml/2006/main">
  <p:tag name="KSO_WM_TAG_VERSION" val="1.0"/>
  <p:tag name="KSO_WM_BEAUTIFY_FLAG" val="#wm#"/>
  <p:tag name="KSO_WM_UNIT_TYPE" val="i"/>
  <p:tag name="KSO_WM_UNIT_ID" val="diagram20160814_4*i*54"/>
  <p:tag name="KSO_WM_TEMPLATE_CATEGORY" val="diagram"/>
  <p:tag name="KSO_WM_TEMPLATE_INDEX" val="20160814"/>
  <p:tag name="KSO_WM_UNIT_INDEX" val="54"/>
</p:tagLst>
</file>

<file path=ppt/tags/tag345.xml><?xml version="1.0" encoding="utf-8"?>
<p:tagLst xmlns:p="http://schemas.openxmlformats.org/presentationml/2006/main">
  <p:tag name="KSO_WM_TAG_VERSION" val="1.0"/>
  <p:tag name="KSO_WM_BEAUTIFY_FLAG" val="#wm#"/>
  <p:tag name="KSO_WM_UNIT_TYPE" val="i"/>
  <p:tag name="KSO_WM_UNIT_ID" val="diagram20160814_4*i*55"/>
  <p:tag name="KSO_WM_TEMPLATE_CATEGORY" val="diagram"/>
  <p:tag name="KSO_WM_TEMPLATE_INDEX" val="20160814"/>
  <p:tag name="KSO_WM_UNIT_INDEX" val="55"/>
</p:tagLst>
</file>

<file path=ppt/tags/tag346.xml><?xml version="1.0" encoding="utf-8"?>
<p:tagLst xmlns:p="http://schemas.openxmlformats.org/presentationml/2006/main">
  <p:tag name="KSO_WM_TAG_VERSION" val="1.0"/>
  <p:tag name="KSO_WM_BEAUTIFY_FLAG" val="#wm#"/>
  <p:tag name="KSO_WM_UNIT_TYPE" val="i"/>
  <p:tag name="KSO_WM_UNIT_ID" val="diagram20160814_4*i*56"/>
  <p:tag name="KSO_WM_TEMPLATE_CATEGORY" val="diagram"/>
  <p:tag name="KSO_WM_TEMPLATE_INDEX" val="20160814"/>
  <p:tag name="KSO_WM_UNIT_INDEX" val="56"/>
</p:tagLst>
</file>

<file path=ppt/tags/tag347.xml><?xml version="1.0" encoding="utf-8"?>
<p:tagLst xmlns:p="http://schemas.openxmlformats.org/presentationml/2006/main">
  <p:tag name="KSO_WM_TAG_VERSION" val="1.0"/>
  <p:tag name="KSO_WM_BEAUTIFY_FLAG" val="#wm#"/>
  <p:tag name="KSO_WM_UNIT_TYPE" val="i"/>
  <p:tag name="KSO_WM_UNIT_ID" val="diagram20160814_4*i*57"/>
  <p:tag name="KSO_WM_TEMPLATE_CATEGORY" val="diagram"/>
  <p:tag name="KSO_WM_TEMPLATE_INDEX" val="20160814"/>
  <p:tag name="KSO_WM_UNIT_INDEX" val="57"/>
</p:tagLst>
</file>

<file path=ppt/tags/tag348.xml><?xml version="1.0" encoding="utf-8"?>
<p:tagLst xmlns:p="http://schemas.openxmlformats.org/presentationml/2006/main">
  <p:tag name="KSO_WM_TAG_VERSION" val="1.0"/>
  <p:tag name="KSO_WM_BEAUTIFY_FLAG" val="#wm#"/>
  <p:tag name="KSO_WM_UNIT_TYPE" val="i"/>
  <p:tag name="KSO_WM_UNIT_ID" val="diagram20160814_4*i*58"/>
  <p:tag name="KSO_WM_TEMPLATE_CATEGORY" val="diagram"/>
  <p:tag name="KSO_WM_TEMPLATE_INDEX" val="20160814"/>
  <p:tag name="KSO_WM_UNIT_INDEX" val="58"/>
</p:tagLst>
</file>

<file path=ppt/tags/tag349.xml><?xml version="1.0" encoding="utf-8"?>
<p:tagLst xmlns:p="http://schemas.openxmlformats.org/presentationml/2006/main">
  <p:tag name="KSO_WM_TAG_VERSION" val="1.0"/>
  <p:tag name="KSO_WM_BEAUTIFY_FLAG" val="#wm#"/>
  <p:tag name="KSO_WM_UNIT_TYPE" val="i"/>
  <p:tag name="KSO_WM_UNIT_ID" val="diagram20160814_4*i*59"/>
  <p:tag name="KSO_WM_TEMPLATE_CATEGORY" val="diagram"/>
  <p:tag name="KSO_WM_TEMPLATE_INDEX" val="20160814"/>
  <p:tag name="KSO_WM_UNIT_INDEX" val="59"/>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TAG_VERSION" val="1.0"/>
  <p:tag name="KSO_WM_BEAUTIFY_FLAG" val="#wm#"/>
  <p:tag name="KSO_WM_UNIT_TYPE" val="i"/>
  <p:tag name="KSO_WM_UNIT_ID" val="diagram20160814_4*i*60"/>
  <p:tag name="KSO_WM_TEMPLATE_CATEGORY" val="diagram"/>
  <p:tag name="KSO_WM_TEMPLATE_INDEX" val="20160814"/>
  <p:tag name="KSO_WM_UNIT_INDEX" val="60"/>
</p:tagLst>
</file>

<file path=ppt/tags/tag351.xml><?xml version="1.0" encoding="utf-8"?>
<p:tagLst xmlns:p="http://schemas.openxmlformats.org/presentationml/2006/main">
  <p:tag name="KSO_WM_TAG_VERSION" val="1.0"/>
  <p:tag name="KSO_WM_BEAUTIFY_FLAG" val="#wm#"/>
  <p:tag name="KSO_WM_UNIT_TYPE" val="i"/>
  <p:tag name="KSO_WM_UNIT_ID" val="diagram20160814_4*i*61"/>
  <p:tag name="KSO_WM_TEMPLATE_CATEGORY" val="diagram"/>
  <p:tag name="KSO_WM_TEMPLATE_INDEX" val="20160814"/>
  <p:tag name="KSO_WM_UNIT_INDEX" val="61"/>
</p:tagLst>
</file>

<file path=ppt/tags/tag352.xml><?xml version="1.0" encoding="utf-8"?>
<p:tagLst xmlns:p="http://schemas.openxmlformats.org/presentationml/2006/main">
  <p:tag name="KSO_WM_TAG_VERSION" val="1.0"/>
  <p:tag name="KSO_WM_BEAUTIFY_FLAG" val="#wm#"/>
  <p:tag name="KSO_WM_UNIT_TYPE" val="i"/>
  <p:tag name="KSO_WM_UNIT_ID" val="diagram20160814_4*i*62"/>
  <p:tag name="KSO_WM_TEMPLATE_CATEGORY" val="diagram"/>
  <p:tag name="KSO_WM_TEMPLATE_INDEX" val="20160814"/>
  <p:tag name="KSO_WM_UNIT_INDEX" val="62"/>
</p:tagLst>
</file>

<file path=ppt/tags/tag353.xml><?xml version="1.0" encoding="utf-8"?>
<p:tagLst xmlns:p="http://schemas.openxmlformats.org/presentationml/2006/main">
  <p:tag name="KSO_WM_TAG_VERSION" val="1.0"/>
  <p:tag name="KSO_WM_BEAUTIFY_FLAG" val="#wm#"/>
  <p:tag name="KSO_WM_UNIT_TYPE" val="i"/>
  <p:tag name="KSO_WM_UNIT_ID" val="diagram20160814_4*i*63"/>
  <p:tag name="KSO_WM_TEMPLATE_CATEGORY" val="diagram"/>
  <p:tag name="KSO_WM_TEMPLATE_INDEX" val="20160814"/>
  <p:tag name="KSO_WM_UNIT_INDEX" val="63"/>
</p:tagLst>
</file>

<file path=ppt/tags/tag354.xml><?xml version="1.0" encoding="utf-8"?>
<p:tagLst xmlns:p="http://schemas.openxmlformats.org/presentationml/2006/main">
  <p:tag name="KSO_WM_TAG_VERSION" val="1.0"/>
  <p:tag name="KSO_WM_BEAUTIFY_FLAG" val="#wm#"/>
  <p:tag name="KSO_WM_UNIT_TYPE" val="i"/>
  <p:tag name="KSO_WM_UNIT_ID" val="diagram20160814_4*i*64"/>
  <p:tag name="KSO_WM_TEMPLATE_CATEGORY" val="diagram"/>
  <p:tag name="KSO_WM_TEMPLATE_INDEX" val="20160814"/>
  <p:tag name="KSO_WM_UNIT_INDEX" val="64"/>
</p:tagLst>
</file>

<file path=ppt/tags/tag355.xml><?xml version="1.0" encoding="utf-8"?>
<p:tagLst xmlns:p="http://schemas.openxmlformats.org/presentationml/2006/main">
  <p:tag name="KSO_WM_TAG_VERSION" val="1.0"/>
  <p:tag name="KSO_WM_BEAUTIFY_FLAG" val="#wm#"/>
  <p:tag name="KSO_WM_UNIT_TYPE" val="i"/>
  <p:tag name="KSO_WM_UNIT_ID" val="diagram20160814_4*i*65"/>
  <p:tag name="KSO_WM_TEMPLATE_CATEGORY" val="diagram"/>
  <p:tag name="KSO_WM_TEMPLATE_INDEX" val="20160814"/>
  <p:tag name="KSO_WM_UNIT_INDEX" val="65"/>
</p:tagLst>
</file>

<file path=ppt/tags/tag356.xml><?xml version="1.0" encoding="utf-8"?>
<p:tagLst xmlns:p="http://schemas.openxmlformats.org/presentationml/2006/main">
  <p:tag name="KSO_WM_TAG_VERSION" val="1.0"/>
  <p:tag name="KSO_WM_BEAUTIFY_FLAG" val="#wm#"/>
  <p:tag name="KSO_WM_UNIT_TYPE" val="i"/>
  <p:tag name="KSO_WM_UNIT_ID" val="diagram20160814_4*i*66"/>
  <p:tag name="KSO_WM_TEMPLATE_CATEGORY" val="diagram"/>
  <p:tag name="KSO_WM_TEMPLATE_INDEX" val="20160814"/>
  <p:tag name="KSO_WM_UNIT_INDEX" val="66"/>
</p:tagLst>
</file>

<file path=ppt/tags/tag357.xml><?xml version="1.0" encoding="utf-8"?>
<p:tagLst xmlns:p="http://schemas.openxmlformats.org/presentationml/2006/main">
  <p:tag name="KSO_WM_TAG_VERSION" val="1.0"/>
  <p:tag name="KSO_WM_BEAUTIFY_FLAG" val="#wm#"/>
  <p:tag name="KSO_WM_UNIT_TYPE" val="i"/>
  <p:tag name="KSO_WM_UNIT_ID" val="diagram20160814_4*i*67"/>
  <p:tag name="KSO_WM_TEMPLATE_CATEGORY" val="diagram"/>
  <p:tag name="KSO_WM_TEMPLATE_INDEX" val="20160814"/>
  <p:tag name="KSO_WM_UNIT_INDEX" val="67"/>
</p:tagLst>
</file>

<file path=ppt/tags/tag358.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a"/>
  <p:tag name="KSO_WM_UNIT_INDEX" val="1"/>
  <p:tag name="KSO_WM_UNIT_ID" val="diagram20160814_4*a*1"/>
  <p:tag name="KSO_WM_UNIT_LAYERLEVEL" val="1"/>
  <p:tag name="KSO_WM_UNIT_VALUE" val="5"/>
  <p:tag name="KSO_WM_UNIT_ISCONTENTSTITLE" val="0"/>
  <p:tag name="KSO_WM_UNIT_HIGHLIGHT" val="0"/>
  <p:tag name="KSO_WM_UNIT_COMPATIBLE" val="0"/>
  <p:tag name="KSO_WM_UNIT_CLEAR" val="0"/>
  <p:tag name="KSO_WM_UNIT_PRESET_TEXT_INDEX" val="3"/>
  <p:tag name="KSO_WM_UNIT_PRESET_TEXT_LEN" val="5"/>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41_4*l_h_i*1_1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41_4*l_h_i*1_1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41_4*l_h_i*1_1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3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41_4*l_h_f*1_1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41_4*l_h_i*1_2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41_4*l_h_i*1_2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41_4*l_h_i*1_2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3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41_4*l_h_f*1_2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41_4*l_h_i*1_3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41_4*l_h_i*1_3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41_4*l_h_i*1_3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41_4*l_h_f*1_3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41_4*l_h_i*1_4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41_4*l_h_i*1_4_2"/>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41_4*l_h_i*1_4_1"/>
  <p:tag name="KSO_WM_TEMPLATE_CATEGORY" val="diagram"/>
  <p:tag name="KSO_WM_TEMPLATE_INDEX" val="741"/>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Lst>
</file>

<file path=ppt/tags/tag37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41_4*l_h_f*1_4_1"/>
  <p:tag name="KSO_WM_TEMPLATE_CATEGORY" val="diagram"/>
  <p:tag name="KSO_WM_TEMPLATE_INDEX" val="741"/>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375.xml><?xml version="1.0" encoding="utf-8"?>
<p:tagLst xmlns:p="http://schemas.openxmlformats.org/presentationml/2006/main">
  <p:tag name="KSO_WM_BEAUTIFY_FLAG" val="#wm#"/>
  <p:tag name="KSO_WM_TEMPLATE_CATEGORY" val="diagram"/>
  <p:tag name="KSO_WM_TEMPLATE_INDEX" val="20160814"/>
  <p:tag name="KSO_WM_SLIDE_ID" val="diagram20160814_4"/>
  <p:tag name="KSO_WM_TEMPLATE_SUBCATEGORY" val="0"/>
  <p:tag name="KSO_WM_SLIDE_ITEM_CNT" val="3"/>
  <p:tag name="KSO_WM_SLIDE_INDEX" val="4"/>
  <p:tag name="KSO_WM_TAG_VERSION" val="1.0"/>
  <p:tag name="KSO_WM_SLIDE_TYPE" val="text"/>
  <p:tag name="KSO_WM_SLIDE_SUBTYPE" val="diag"/>
  <p:tag name="KSO_WM_SLIDE_SIZE" val="956*496"/>
  <p:tag name="KSO_WM_SLIDE_POSITION" val="2*14"/>
  <p:tag name="KSO_WM_DIAGRAM_GROUP_CODE" val="m1-1"/>
  <p:tag name="KSO_WM_SLIDE_DIAGTYPE" val="m"/>
  <p:tag name="KSO_WM_SLIDE_LAYOUT" val="a_b_f_m"/>
  <p:tag name="KSO_WM_SLIDE_LAYOUT_CNT" val="1_1_1_1"/>
</p:tagLst>
</file>

<file path=ppt/tags/tag376.xml><?xml version="1.0" encoding="utf-8"?>
<p:tagLst xmlns:p="http://schemas.openxmlformats.org/presentationml/2006/main">
  <p:tag name="KSO_WM_UNIT_COLOR_SCHEME_SHAPE_ID" val="9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654_1*i*1"/>
  <p:tag name="KSO_WM_TEMPLATE_CATEGORY" val="diagram"/>
  <p:tag name="KSO_WM_TEMPLATE_INDEX" val="20194654"/>
  <p:tag name="KSO_WM_UNIT_LAYERLEVEL" val="1"/>
  <p:tag name="KSO_WM_TAG_VERSION" val="1.0"/>
  <p:tag name="KSO_WM_BEAUTIFY_FLAG" val="#wm#"/>
</p:tagLst>
</file>

<file path=ppt/tags/tag377.xml><?xml version="1.0" encoding="utf-8"?>
<p:tagLst xmlns:p="http://schemas.openxmlformats.org/presentationml/2006/main">
  <p:tag name="KSO_WM_UNIT_COLOR_SCHEME_SHAPE_ID" val="91"/>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2"/>
  <p:tag name="KSO_WM_UNIT_ID" val="diagram20194654_1*i*2"/>
  <p:tag name="KSO_WM_TEMPLATE_CATEGORY" val="diagram"/>
  <p:tag name="KSO_WM_TEMPLATE_INDEX" val="20194654"/>
  <p:tag name="KSO_WM_UNIT_LAYERLEVEL" val="1"/>
  <p:tag name="KSO_WM_TAG_VERSION" val="1.0"/>
  <p:tag name="KSO_WM_BEAUTIFY_FLAG" val="#wm#"/>
</p:tagLst>
</file>

<file path=ppt/tags/tag378.xml><?xml version="1.0" encoding="utf-8"?>
<p:tagLst xmlns:p="http://schemas.openxmlformats.org/presentationml/2006/main">
  <p:tag name="KSO_WM_UNIT_TEXT_PART_ID_V2" val="a-1-2"/>
  <p:tag name="KSO_WM_UNIT_COLOR_SCHEME_SHAPE_ID" val="11"/>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54_1*a*1"/>
  <p:tag name="KSO_WM_TEMPLATE_CATEGORY" val="diagram"/>
  <p:tag name="KSO_WM_TEMPLATE_INDEX" val="20194654"/>
  <p:tag name="KSO_WM_UNIT_LAYERLEVEL" val="1"/>
  <p:tag name="KSO_WM_TAG_VERSION" val="1.0"/>
  <p:tag name="KSO_WM_BEAUTIFY_FLAG" val="#wm#"/>
  <p:tag name="KSO_WM_UNIT_PRESET_TEXT" val="单击添加大标题"/>
</p:tagLst>
</file>

<file path=ppt/tags/tag379.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654_1*i*4"/>
  <p:tag name="KSO_WM_TEMPLATE_CATEGORY" val="diagram"/>
  <p:tag name="KSO_WM_TEMPLATE_INDEX" val="20194654"/>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
  <p:tag name="KSO_WM_UNIT_ID" val="diagram20194654_1*i*5"/>
  <p:tag name="KSO_WM_TEMPLATE_CATEGORY" val="diagram"/>
  <p:tag name="KSO_WM_TEMPLATE_INDEX" val="20194654"/>
  <p:tag name="KSO_WM_UNIT_LAYERLEVEL" val="1"/>
  <p:tag name="KSO_WM_TAG_VERSION" val="1.0"/>
  <p:tag name="KSO_WM_BEAUTIFY_FLAG" val="#wm#"/>
</p:tagLst>
</file>

<file path=ppt/tags/tag381.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654_1*i*6"/>
  <p:tag name="KSO_WM_TEMPLATE_CATEGORY" val="diagram"/>
  <p:tag name="KSO_WM_TEMPLATE_INDEX" val="20194654"/>
  <p:tag name="KSO_WM_UNIT_LAYERLEVEL" val="1"/>
  <p:tag name="KSO_WM_TAG_VERSION" val="1.0"/>
  <p:tag name="KSO_WM_BEAUTIFY_FLAG" val="#wm#"/>
</p:tagLst>
</file>

<file path=ppt/tags/tag382.xml><?xml version="1.0" encoding="utf-8"?>
<p:tagLst xmlns:p="http://schemas.openxmlformats.org/presentationml/2006/main">
  <p:tag name="KSO_WM_UNIT_COLOR_SCHEME_SHAPE_ID" val="1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54_1*i*8"/>
  <p:tag name="KSO_WM_TEMPLATE_CATEGORY" val="diagram"/>
  <p:tag name="KSO_WM_TEMPLATE_INDEX" val="20194654"/>
  <p:tag name="KSO_WM_UNIT_LAYERLEVEL" val="1"/>
  <p:tag name="KSO_WM_TAG_VERSION" val="1.0"/>
  <p:tag name="KSO_WM_BEAUTIFY_FLAG" val="#wm#"/>
</p:tagLst>
</file>

<file path=ppt/tags/tag383.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54_1*i*9"/>
  <p:tag name="KSO_WM_TEMPLATE_CATEGORY" val="diagram"/>
  <p:tag name="KSO_WM_TEMPLATE_INDEX" val="20194654"/>
  <p:tag name="KSO_WM_UNIT_LAYERLEVEL" val="1"/>
  <p:tag name="KSO_WM_TAG_VERSION" val="1.0"/>
  <p:tag name="KSO_WM_BEAUTIFY_FLAG" val="#wm#"/>
</p:tagLst>
</file>

<file path=ppt/tags/tag384.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654_1*i*10"/>
  <p:tag name="KSO_WM_TEMPLATE_CATEGORY" val="diagram"/>
  <p:tag name="KSO_WM_TEMPLATE_INDEX" val="20194654"/>
  <p:tag name="KSO_WM_UNIT_LAYERLEVEL" val="1"/>
  <p:tag name="KSO_WM_TAG_VERSION" val="1.0"/>
  <p:tag name="KSO_WM_BEAUTIFY_FLAG" val="#wm#"/>
</p:tagLst>
</file>

<file path=ppt/tags/tag385.xml><?xml version="1.0" encoding="utf-8"?>
<p:tagLst xmlns:p="http://schemas.openxmlformats.org/presentationml/2006/main">
  <p:tag name="KSO_WM_UNIT_COLOR_SCHEME_SHAPE_ID" val="2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654_1*i*11"/>
  <p:tag name="KSO_WM_TEMPLATE_CATEGORY" val="diagram"/>
  <p:tag name="KSO_WM_TEMPLATE_INDEX" val="20194654"/>
  <p:tag name="KSO_WM_UNIT_LAYERLEVEL" val="1"/>
  <p:tag name="KSO_WM_TAG_VERSION" val="1.0"/>
  <p:tag name="KSO_WM_BEAUTIFY_FLAG" val="#wm#"/>
</p:tagLst>
</file>

<file path=ppt/tags/tag386.xml><?xml version="1.0" encoding="utf-8"?>
<p:tagLst xmlns:p="http://schemas.openxmlformats.org/presentationml/2006/main">
  <p:tag name="KSO_WM_UNIT_COLOR_SCHEME_SHAPE_ID" val="2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654_1*i*12"/>
  <p:tag name="KSO_WM_TEMPLATE_CATEGORY" val="diagram"/>
  <p:tag name="KSO_WM_TEMPLATE_INDEX" val="20194654"/>
  <p:tag name="KSO_WM_UNIT_LAYERLEVEL" val="1"/>
  <p:tag name="KSO_WM_TAG_VERSION" val="1.0"/>
  <p:tag name="KSO_WM_BEAUTIFY_FLAG" val="#wm#"/>
</p:tagLst>
</file>

<file path=ppt/tags/tag387.xml><?xml version="1.0" encoding="utf-8"?>
<p:tagLst xmlns:p="http://schemas.openxmlformats.org/presentationml/2006/main">
  <p:tag name="KSO_WM_UNIT_COLOR_SCHEME_SHAPE_ID" val="2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654_1*i*13"/>
  <p:tag name="KSO_WM_TEMPLATE_CATEGORY" val="diagram"/>
  <p:tag name="KSO_WM_TEMPLATE_INDEX" val="20194654"/>
  <p:tag name="KSO_WM_UNIT_LAYERLEVEL" val="1"/>
  <p:tag name="KSO_WM_TAG_VERSION" val="1.0"/>
  <p:tag name="KSO_WM_BEAUTIFY_FLAG" val="#wm#"/>
</p:tagLst>
</file>

<file path=ppt/tags/tag388.xml><?xml version="1.0" encoding="utf-8"?>
<p:tagLst xmlns:p="http://schemas.openxmlformats.org/presentationml/2006/main">
  <p:tag name="KSO_WM_UNIT_COLOR_SCHEME_SHAPE_ID" val="2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4"/>
  <p:tag name="KSO_WM_UNIT_ID" val="diagram20194654_1*i*14"/>
  <p:tag name="KSO_WM_TEMPLATE_CATEGORY" val="diagram"/>
  <p:tag name="KSO_WM_TEMPLATE_INDEX" val="20194654"/>
  <p:tag name="KSO_WM_UNIT_LAYERLEVEL" val="1"/>
  <p:tag name="KSO_WM_TAG_VERSION" val="1.0"/>
  <p:tag name="KSO_WM_BEAUTIFY_FLAG" val="#wm#"/>
</p:tagLst>
</file>

<file path=ppt/tags/tag389.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5"/>
  <p:tag name="KSO_WM_UNIT_ID" val="diagram20194654_1*i*15"/>
  <p:tag name="KSO_WM_TEMPLATE_CATEGORY" val="diagram"/>
  <p:tag name="KSO_WM_TEMPLATE_INDEX" val="20194654"/>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6"/>
  <p:tag name="KSO_WM_UNIT_ID" val="diagram20194654_1*i*16"/>
  <p:tag name="KSO_WM_TEMPLATE_CATEGORY" val="diagram"/>
  <p:tag name="KSO_WM_TEMPLATE_INDEX" val="20194654"/>
  <p:tag name="KSO_WM_UNIT_LAYERLEVEL" val="1"/>
  <p:tag name="KSO_WM_TAG_VERSION" val="1.0"/>
  <p:tag name="KSO_WM_BEAUTIFY_FLAG" val="#wm#"/>
</p:tagLst>
</file>

<file path=ppt/tags/tag391.xml><?xml version="1.0" encoding="utf-8"?>
<p:tagLst xmlns:p="http://schemas.openxmlformats.org/presentationml/2006/main">
  <p:tag name="KSO_WM_UNIT_COLOR_SCHEME_SHAPE_ID" val="2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7"/>
  <p:tag name="KSO_WM_UNIT_ID" val="diagram20194654_1*i*17"/>
  <p:tag name="KSO_WM_TEMPLATE_CATEGORY" val="diagram"/>
  <p:tag name="KSO_WM_TEMPLATE_INDEX" val="20194654"/>
  <p:tag name="KSO_WM_UNIT_LAYERLEVEL" val="1"/>
  <p:tag name="KSO_WM_TAG_VERSION" val="1.0"/>
  <p:tag name="KSO_WM_BEAUTIFY_FLAG" val="#wm#"/>
</p:tagLst>
</file>

<file path=ppt/tags/tag392.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8"/>
  <p:tag name="KSO_WM_UNIT_ID" val="diagram20194654_1*i*18"/>
  <p:tag name="KSO_WM_TEMPLATE_CATEGORY" val="diagram"/>
  <p:tag name="KSO_WM_TEMPLATE_INDEX" val="20194654"/>
  <p:tag name="KSO_WM_UNIT_LAYERLEVEL" val="1"/>
  <p:tag name="KSO_WM_TAG_VERSION" val="1.0"/>
  <p:tag name="KSO_WM_BEAUTIFY_FLAG" val="#wm#"/>
</p:tagLst>
</file>

<file path=ppt/tags/tag393.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9"/>
  <p:tag name="KSO_WM_UNIT_ID" val="diagram20194654_1*i*19"/>
  <p:tag name="KSO_WM_TEMPLATE_CATEGORY" val="diagram"/>
  <p:tag name="KSO_WM_TEMPLATE_INDEX" val="20194654"/>
  <p:tag name="KSO_WM_UNIT_LAYERLEVEL" val="1"/>
  <p:tag name="KSO_WM_TAG_VERSION" val="1.0"/>
  <p:tag name="KSO_WM_BEAUTIFY_FLAG" val="#wm#"/>
</p:tagLst>
</file>

<file path=ppt/tags/tag394.xml><?xml version="1.0" encoding="utf-8"?>
<p:tagLst xmlns:p="http://schemas.openxmlformats.org/presentationml/2006/main">
  <p:tag name="KSO_WM_UNIT_COLOR_SCHEME_SHAPE_ID" val="3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0"/>
  <p:tag name="KSO_WM_UNIT_ID" val="diagram20194654_1*i*20"/>
  <p:tag name="KSO_WM_TEMPLATE_CATEGORY" val="diagram"/>
  <p:tag name="KSO_WM_TEMPLATE_INDEX" val="20194654"/>
  <p:tag name="KSO_WM_UNIT_LAYERLEVEL" val="1"/>
  <p:tag name="KSO_WM_TAG_VERSION" val="1.0"/>
  <p:tag name="KSO_WM_BEAUTIFY_FLAG" val="#wm#"/>
</p:tagLst>
</file>

<file path=ppt/tags/tag395.xml><?xml version="1.0" encoding="utf-8"?>
<p:tagLst xmlns:p="http://schemas.openxmlformats.org/presentationml/2006/main">
  <p:tag name="KSO_WM_UNIT_COLOR_SCHEME_SHAPE_ID" val="3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1"/>
  <p:tag name="KSO_WM_UNIT_ID" val="diagram20194654_1*i*21"/>
  <p:tag name="KSO_WM_TEMPLATE_CATEGORY" val="diagram"/>
  <p:tag name="KSO_WM_TEMPLATE_INDEX" val="20194654"/>
  <p:tag name="KSO_WM_UNIT_LAYERLEVEL" val="1"/>
  <p:tag name="KSO_WM_TAG_VERSION" val="1.0"/>
  <p:tag name="KSO_WM_BEAUTIFY_FLAG" val="#wm#"/>
</p:tagLst>
</file>

<file path=ppt/tags/tag396.xml><?xml version="1.0" encoding="utf-8"?>
<p:tagLst xmlns:p="http://schemas.openxmlformats.org/presentationml/2006/main">
  <p:tag name="KSO_WM_UNIT_COLOR_SCHEME_SHAPE_ID" val="33"/>
  <p:tag name="KSO_WM_UNIT_DECOLORIZATION"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2"/>
  <p:tag name="KSO_WM_UNIT_ID" val="diagram20194654_1*i*22"/>
  <p:tag name="KSO_WM_TEMPLATE_CATEGORY" val="diagram"/>
  <p:tag name="KSO_WM_TEMPLATE_INDEX" val="20194654"/>
  <p:tag name="KSO_WM_UNIT_LAYERLEVEL" val="1"/>
  <p:tag name="KSO_WM_TAG_VERSION" val="1.0"/>
  <p:tag name="KSO_WM_BEAUTIFY_FLAG" val="#wm#"/>
</p:tagLst>
</file>

<file path=ppt/tags/tag397.xml><?xml version="1.0" encoding="utf-8"?>
<p:tagLst xmlns:p="http://schemas.openxmlformats.org/presentationml/2006/main">
  <p:tag name="KSO_WM_UNIT_DECOLORIZATION" val="1"/>
  <p:tag name="KSO_WM_UNIT_COLOR_SCHEME_SHAPE_ID" val="3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3"/>
  <p:tag name="KSO_WM_UNIT_ID" val="diagram20194654_1*i*23"/>
  <p:tag name="KSO_WM_TEMPLATE_CATEGORY" val="diagram"/>
  <p:tag name="KSO_WM_TEMPLATE_INDEX" val="20194654"/>
  <p:tag name="KSO_WM_UNIT_LAYERLEVEL" val="1"/>
  <p:tag name="KSO_WM_TAG_VERSION" val="1.0"/>
  <p:tag name="KSO_WM_BEAUTIFY_FLAG" val="#wm#"/>
</p:tagLst>
</file>

<file path=ppt/tags/tag398.xml><?xml version="1.0" encoding="utf-8"?>
<p:tagLst xmlns:p="http://schemas.openxmlformats.org/presentationml/2006/main">
  <p:tag name="KSO_WM_UNIT_DECOLORIZATION" val="1"/>
  <p:tag name="KSO_WM_UNIT_COLOR_SCHEME_SHAPE_ID" val="3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4"/>
  <p:tag name="KSO_WM_UNIT_ID" val="diagram20194654_1*i*24"/>
  <p:tag name="KSO_WM_TEMPLATE_CATEGORY" val="diagram"/>
  <p:tag name="KSO_WM_TEMPLATE_INDEX" val="20194654"/>
  <p:tag name="KSO_WM_UNIT_LAYERLEVEL" val="1"/>
  <p:tag name="KSO_WM_TAG_VERSION" val="1.0"/>
  <p:tag name="KSO_WM_BEAUTIFY_FLAG" val="#wm#"/>
</p:tagLst>
</file>

<file path=ppt/tags/tag399.xml><?xml version="1.0" encoding="utf-8"?>
<p:tagLst xmlns:p="http://schemas.openxmlformats.org/presentationml/2006/main">
  <p:tag name="KSO_WM_UNIT_DECOLORIZATION" val="1"/>
  <p:tag name="KSO_WM_UNIT_COLOR_SCHEME_SHAPE_ID" val="3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5"/>
  <p:tag name="KSO_WM_UNIT_ID" val="diagram20194654_1*i*25"/>
  <p:tag name="KSO_WM_TEMPLATE_CATEGORY" val="diagram"/>
  <p:tag name="KSO_WM_TEMPLATE_INDEX" val="20194654"/>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UNIT_SUBTYPE" val="q"/>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DECOLORIZATION" val="1"/>
  <p:tag name="KSO_WM_UNIT_COLOR_SCHEME_SHAPE_ID" val="3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6"/>
  <p:tag name="KSO_WM_UNIT_ID" val="diagram20194654_1*i*26"/>
  <p:tag name="KSO_WM_TEMPLATE_CATEGORY" val="diagram"/>
  <p:tag name="KSO_WM_TEMPLATE_INDEX" val="20194654"/>
  <p:tag name="KSO_WM_UNIT_LAYERLEVEL" val="1"/>
  <p:tag name="KSO_WM_TAG_VERSION" val="1.0"/>
  <p:tag name="KSO_WM_BEAUTIFY_FLAG" val="#wm#"/>
</p:tagLst>
</file>

<file path=ppt/tags/tag401.xml><?xml version="1.0" encoding="utf-8"?>
<p:tagLst xmlns:p="http://schemas.openxmlformats.org/presentationml/2006/main">
  <p:tag name="KSO_WM_UNIT_DECOLORIZATION" val="1"/>
  <p:tag name="KSO_WM_UNIT_COLOR_SCHEME_SHAPE_ID" val="3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7"/>
  <p:tag name="KSO_WM_UNIT_ID" val="diagram20194654_1*i*27"/>
  <p:tag name="KSO_WM_TEMPLATE_CATEGORY" val="diagram"/>
  <p:tag name="KSO_WM_TEMPLATE_INDEX" val="20194654"/>
  <p:tag name="KSO_WM_UNIT_LAYERLEVEL" val="1"/>
  <p:tag name="KSO_WM_TAG_VERSION" val="1.0"/>
  <p:tag name="KSO_WM_BEAUTIFY_FLAG" val="#wm#"/>
</p:tagLst>
</file>

<file path=ppt/tags/tag402.xml><?xml version="1.0" encoding="utf-8"?>
<p:tagLst xmlns:p="http://schemas.openxmlformats.org/presentationml/2006/main">
  <p:tag name="KSO_WM_UNIT_DECOLORIZATION" val="1"/>
  <p:tag name="KSO_WM_UNIT_COLOR_SCHEME_SHAPE_ID" val="3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8"/>
  <p:tag name="KSO_WM_UNIT_ID" val="diagram20194654_1*i*28"/>
  <p:tag name="KSO_WM_TEMPLATE_CATEGORY" val="diagram"/>
  <p:tag name="KSO_WM_TEMPLATE_INDEX" val="20194654"/>
  <p:tag name="KSO_WM_UNIT_LAYERLEVEL" val="1"/>
  <p:tag name="KSO_WM_TAG_VERSION" val="1.0"/>
  <p:tag name="KSO_WM_BEAUTIFY_FLAG" val="#wm#"/>
</p:tagLst>
</file>

<file path=ppt/tags/tag403.xml><?xml version="1.0" encoding="utf-8"?>
<p:tagLst xmlns:p="http://schemas.openxmlformats.org/presentationml/2006/main">
  <p:tag name="KSO_WM_UNIT_DECOLORIZATION" val="1"/>
  <p:tag name="KSO_WM_UNIT_COLOR_SCHEME_SHAPE_ID" val="4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9"/>
  <p:tag name="KSO_WM_UNIT_ID" val="diagram20194654_1*i*29"/>
  <p:tag name="KSO_WM_TEMPLATE_CATEGORY" val="diagram"/>
  <p:tag name="KSO_WM_TEMPLATE_INDEX" val="20194654"/>
  <p:tag name="KSO_WM_UNIT_LAYERLEVEL" val="1"/>
  <p:tag name="KSO_WM_TAG_VERSION" val="1.0"/>
  <p:tag name="KSO_WM_BEAUTIFY_FLAG" val="#wm#"/>
</p:tagLst>
</file>

<file path=ppt/tags/tag404.xml><?xml version="1.0" encoding="utf-8"?>
<p:tagLst xmlns:p="http://schemas.openxmlformats.org/presentationml/2006/main">
  <p:tag name="KSO_WM_UNIT_DECOLORIZATION" val="1"/>
  <p:tag name="KSO_WM_UNIT_COLOR_SCHEME_SHAPE_ID" val="4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0"/>
  <p:tag name="KSO_WM_UNIT_ID" val="diagram20194654_1*i*30"/>
  <p:tag name="KSO_WM_TEMPLATE_CATEGORY" val="diagram"/>
  <p:tag name="KSO_WM_TEMPLATE_INDEX" val="20194654"/>
  <p:tag name="KSO_WM_UNIT_LAYERLEVEL" val="1"/>
  <p:tag name="KSO_WM_TAG_VERSION" val="1.0"/>
  <p:tag name="KSO_WM_BEAUTIFY_FLAG" val="#wm#"/>
</p:tagLst>
</file>

<file path=ppt/tags/tag405.xml><?xml version="1.0" encoding="utf-8"?>
<p:tagLst xmlns:p="http://schemas.openxmlformats.org/presentationml/2006/main">
  <p:tag name="KSO_WM_UNIT_DECOLORIZATION" val="1"/>
  <p:tag name="KSO_WM_UNIT_COLOR_SCHEME_SHAPE_ID" val="4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1"/>
  <p:tag name="KSO_WM_UNIT_ID" val="diagram20194654_1*i*31"/>
  <p:tag name="KSO_WM_TEMPLATE_CATEGORY" val="diagram"/>
  <p:tag name="KSO_WM_TEMPLATE_INDEX" val="20194654"/>
  <p:tag name="KSO_WM_UNIT_LAYERLEVEL" val="1"/>
  <p:tag name="KSO_WM_TAG_VERSION" val="1.0"/>
  <p:tag name="KSO_WM_BEAUTIFY_FLAG" val="#wm#"/>
</p:tagLst>
</file>

<file path=ppt/tags/tag406.xml><?xml version="1.0" encoding="utf-8"?>
<p:tagLst xmlns:p="http://schemas.openxmlformats.org/presentationml/2006/main">
  <p:tag name="KSO_WM_UNIT_DECOLORIZATION" val="1"/>
  <p:tag name="KSO_WM_UNIT_COLOR_SCHEME_SHAPE_ID" val="4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2"/>
  <p:tag name="KSO_WM_UNIT_ID" val="diagram20194654_1*i*32"/>
  <p:tag name="KSO_WM_TEMPLATE_CATEGORY" val="diagram"/>
  <p:tag name="KSO_WM_TEMPLATE_INDEX" val="20194654"/>
  <p:tag name="KSO_WM_UNIT_LAYERLEVEL" val="1"/>
  <p:tag name="KSO_WM_TAG_VERSION" val="1.0"/>
  <p:tag name="KSO_WM_BEAUTIFY_FLAG" val="#wm#"/>
</p:tagLst>
</file>

<file path=ppt/tags/tag407.xml><?xml version="1.0" encoding="utf-8"?>
<p:tagLst xmlns:p="http://schemas.openxmlformats.org/presentationml/2006/main">
  <p:tag name="KSO_WM_UNIT_DECOLORIZATION" val="1"/>
  <p:tag name="KSO_WM_UNIT_COLOR_SCHEME_SHAPE_ID" val="4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3"/>
  <p:tag name="KSO_WM_UNIT_ID" val="diagram20194654_1*i*33"/>
  <p:tag name="KSO_WM_TEMPLATE_CATEGORY" val="diagram"/>
  <p:tag name="KSO_WM_TEMPLATE_INDEX" val="20194654"/>
  <p:tag name="KSO_WM_UNIT_LAYERLEVEL" val="1"/>
  <p:tag name="KSO_WM_TAG_VERSION" val="1.0"/>
  <p:tag name="KSO_WM_BEAUTIFY_FLAG" val="#wm#"/>
</p:tagLst>
</file>

<file path=ppt/tags/tag408.xml><?xml version="1.0" encoding="utf-8"?>
<p:tagLst xmlns:p="http://schemas.openxmlformats.org/presentationml/2006/main">
  <p:tag name="KSO_WM_UNIT_DECOLORIZATION" val="1"/>
  <p:tag name="KSO_WM_UNIT_COLOR_SCHEME_SHAPE_ID" val="4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4"/>
  <p:tag name="KSO_WM_UNIT_ID" val="diagram20194654_1*i*34"/>
  <p:tag name="KSO_WM_TEMPLATE_CATEGORY" val="diagram"/>
  <p:tag name="KSO_WM_TEMPLATE_INDEX" val="20194654"/>
  <p:tag name="KSO_WM_UNIT_LAYERLEVEL" val="1"/>
  <p:tag name="KSO_WM_TAG_VERSION" val="1.0"/>
  <p:tag name="KSO_WM_BEAUTIFY_FLAG" val="#wm#"/>
</p:tagLst>
</file>

<file path=ppt/tags/tag409.xml><?xml version="1.0" encoding="utf-8"?>
<p:tagLst xmlns:p="http://schemas.openxmlformats.org/presentationml/2006/main">
  <p:tag name="KSO_WM_UNIT_DECOLORIZATION" val="1"/>
  <p:tag name="KSO_WM_UNIT_COLOR_SCHEME_SHAPE_ID" val="4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5"/>
  <p:tag name="KSO_WM_UNIT_ID" val="diagram20194654_1*i*35"/>
  <p:tag name="KSO_WM_TEMPLATE_CATEGORY" val="diagram"/>
  <p:tag name="KSO_WM_TEMPLATE_INDEX" val="20194654"/>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UNIT_DECOLORIZATION" val="1"/>
  <p:tag name="KSO_WM_UNIT_COLOR_SCHEME_SHAPE_ID" val="4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6"/>
  <p:tag name="KSO_WM_UNIT_ID" val="diagram20194654_1*i*36"/>
  <p:tag name="KSO_WM_TEMPLATE_CATEGORY" val="diagram"/>
  <p:tag name="KSO_WM_TEMPLATE_INDEX" val="20194654"/>
  <p:tag name="KSO_WM_UNIT_LAYERLEVEL" val="1"/>
  <p:tag name="KSO_WM_TAG_VERSION" val="1.0"/>
  <p:tag name="KSO_WM_BEAUTIFY_FLAG" val="#wm#"/>
</p:tagLst>
</file>

<file path=ppt/tags/tag411.xml><?xml version="1.0" encoding="utf-8"?>
<p:tagLst xmlns:p="http://schemas.openxmlformats.org/presentationml/2006/main">
  <p:tag name="KSO_WM_UNIT_DECOLORIZATION" val="1"/>
  <p:tag name="KSO_WM_UNIT_COLOR_SCHEME_SHAPE_ID" val="4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7"/>
  <p:tag name="KSO_WM_UNIT_ID" val="diagram20194654_1*i*37"/>
  <p:tag name="KSO_WM_TEMPLATE_CATEGORY" val="diagram"/>
  <p:tag name="KSO_WM_TEMPLATE_INDEX" val="20194654"/>
  <p:tag name="KSO_WM_UNIT_LAYERLEVEL" val="1"/>
  <p:tag name="KSO_WM_TAG_VERSION" val="1.0"/>
  <p:tag name="KSO_WM_BEAUTIFY_FLAG" val="#wm#"/>
</p:tagLst>
</file>

<file path=ppt/tags/tag412.xml><?xml version="1.0" encoding="utf-8"?>
<p:tagLst xmlns:p="http://schemas.openxmlformats.org/presentationml/2006/main">
  <p:tag name="KSO_WM_UNIT_DECOLORIZATION" val="1"/>
  <p:tag name="KSO_WM_UNIT_COLOR_SCHEME_SHAPE_ID" val="5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8"/>
  <p:tag name="KSO_WM_UNIT_ID" val="diagram20194654_1*i*38"/>
  <p:tag name="KSO_WM_TEMPLATE_CATEGORY" val="diagram"/>
  <p:tag name="KSO_WM_TEMPLATE_INDEX" val="20194654"/>
  <p:tag name="KSO_WM_UNIT_LAYERLEVEL" val="1"/>
  <p:tag name="KSO_WM_TAG_VERSION" val="1.0"/>
  <p:tag name="KSO_WM_BEAUTIFY_FLAG" val="#wm#"/>
</p:tagLst>
</file>

<file path=ppt/tags/tag413.xml><?xml version="1.0" encoding="utf-8"?>
<p:tagLst xmlns:p="http://schemas.openxmlformats.org/presentationml/2006/main">
  <p:tag name="KSO_WM_UNIT_DECOLORIZATION" val="1"/>
  <p:tag name="KSO_WM_UNIT_COLOR_SCHEME_SHAPE_ID" val="5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9"/>
  <p:tag name="KSO_WM_UNIT_ID" val="diagram20194654_1*i*39"/>
  <p:tag name="KSO_WM_TEMPLATE_CATEGORY" val="diagram"/>
  <p:tag name="KSO_WM_TEMPLATE_INDEX" val="20194654"/>
  <p:tag name="KSO_WM_UNIT_LAYERLEVEL" val="1"/>
  <p:tag name="KSO_WM_TAG_VERSION" val="1.0"/>
  <p:tag name="KSO_WM_BEAUTIFY_FLAG" val="#wm#"/>
</p:tagLst>
</file>

<file path=ppt/tags/tag414.xml><?xml version="1.0" encoding="utf-8"?>
<p:tagLst xmlns:p="http://schemas.openxmlformats.org/presentationml/2006/main">
  <p:tag name="KSO_WM_UNIT_DECOLORIZATION" val="1"/>
  <p:tag name="KSO_WM_UNIT_COLOR_SCHEME_SHAPE_ID" val="5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0"/>
  <p:tag name="KSO_WM_UNIT_ID" val="diagram20194654_1*i*40"/>
  <p:tag name="KSO_WM_TEMPLATE_CATEGORY" val="diagram"/>
  <p:tag name="KSO_WM_TEMPLATE_INDEX" val="20194654"/>
  <p:tag name="KSO_WM_UNIT_LAYERLEVEL" val="1"/>
  <p:tag name="KSO_WM_TAG_VERSION" val="1.0"/>
  <p:tag name="KSO_WM_BEAUTIFY_FLAG" val="#wm#"/>
</p:tagLst>
</file>

<file path=ppt/tags/tag415.xml><?xml version="1.0" encoding="utf-8"?>
<p:tagLst xmlns:p="http://schemas.openxmlformats.org/presentationml/2006/main">
  <p:tag name="KSO_WM_UNIT_DECOLORIZATION" val="1"/>
  <p:tag name="KSO_WM_UNIT_COLOR_SCHEME_SHAPE_ID" val="5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1"/>
  <p:tag name="KSO_WM_UNIT_ID" val="diagram20194654_1*i*41"/>
  <p:tag name="KSO_WM_TEMPLATE_CATEGORY" val="diagram"/>
  <p:tag name="KSO_WM_TEMPLATE_INDEX" val="20194654"/>
  <p:tag name="KSO_WM_UNIT_LAYERLEVEL" val="1"/>
  <p:tag name="KSO_WM_TAG_VERSION" val="1.0"/>
  <p:tag name="KSO_WM_BEAUTIFY_FLAG" val="#wm#"/>
</p:tagLst>
</file>

<file path=ppt/tags/tag416.xml><?xml version="1.0" encoding="utf-8"?>
<p:tagLst xmlns:p="http://schemas.openxmlformats.org/presentationml/2006/main">
  <p:tag name="KSO_WM_UNIT_DECOLORIZATION" val="1"/>
  <p:tag name="KSO_WM_UNIT_COLOR_SCHEME_SHAPE_ID" val="5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2"/>
  <p:tag name="KSO_WM_UNIT_ID" val="diagram20194654_1*i*42"/>
  <p:tag name="KSO_WM_TEMPLATE_CATEGORY" val="diagram"/>
  <p:tag name="KSO_WM_TEMPLATE_INDEX" val="20194654"/>
  <p:tag name="KSO_WM_UNIT_LAYERLEVEL" val="1"/>
  <p:tag name="KSO_WM_TAG_VERSION" val="1.0"/>
  <p:tag name="KSO_WM_BEAUTIFY_FLAG" val="#wm#"/>
</p:tagLst>
</file>

<file path=ppt/tags/tag417.xml><?xml version="1.0" encoding="utf-8"?>
<p:tagLst xmlns:p="http://schemas.openxmlformats.org/presentationml/2006/main">
  <p:tag name="KSO_WM_UNIT_DECOLORIZATION" val="1"/>
  <p:tag name="KSO_WM_UNIT_COLOR_SCHEME_SHAPE_ID" val="5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3"/>
  <p:tag name="KSO_WM_UNIT_ID" val="diagram20194654_1*i*43"/>
  <p:tag name="KSO_WM_TEMPLATE_CATEGORY" val="diagram"/>
  <p:tag name="KSO_WM_TEMPLATE_INDEX" val="20194654"/>
  <p:tag name="KSO_WM_UNIT_LAYERLEVEL" val="1"/>
  <p:tag name="KSO_WM_TAG_VERSION" val="1.0"/>
  <p:tag name="KSO_WM_BEAUTIFY_FLAG" val="#wm#"/>
</p:tagLst>
</file>

<file path=ppt/tags/tag418.xml><?xml version="1.0" encoding="utf-8"?>
<p:tagLst xmlns:p="http://schemas.openxmlformats.org/presentationml/2006/main">
  <p:tag name="KSO_WM_UNIT_DECOLORIZATION" val="1"/>
  <p:tag name="KSO_WM_UNIT_COLOR_SCHEME_SHAPE_ID" val="5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4"/>
  <p:tag name="KSO_WM_UNIT_ID" val="diagram20194654_1*i*44"/>
  <p:tag name="KSO_WM_TEMPLATE_CATEGORY" val="diagram"/>
  <p:tag name="KSO_WM_TEMPLATE_INDEX" val="20194654"/>
  <p:tag name="KSO_WM_UNIT_LAYERLEVEL" val="1"/>
  <p:tag name="KSO_WM_TAG_VERSION" val="1.0"/>
  <p:tag name="KSO_WM_BEAUTIFY_FLAG" val="#wm#"/>
</p:tagLst>
</file>

<file path=ppt/tags/tag419.xml><?xml version="1.0" encoding="utf-8"?>
<p:tagLst xmlns:p="http://schemas.openxmlformats.org/presentationml/2006/main">
  <p:tag name="KSO_WM_UNIT_DECOLORIZATION" val="1"/>
  <p:tag name="KSO_WM_UNIT_COLOR_SCHEME_SHAPE_ID" val="5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5"/>
  <p:tag name="KSO_WM_UNIT_ID" val="diagram20194654_1*i*45"/>
  <p:tag name="KSO_WM_TEMPLATE_CATEGORY" val="diagram"/>
  <p:tag name="KSO_WM_TEMPLATE_INDEX" val="20194654"/>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UNIT_DECOLORIZATION" val="1"/>
  <p:tag name="KSO_WM_UNIT_COLOR_SCHEME_SHAPE_ID" val="5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6"/>
  <p:tag name="KSO_WM_UNIT_ID" val="diagram20194654_1*i*46"/>
  <p:tag name="KSO_WM_TEMPLATE_CATEGORY" val="diagram"/>
  <p:tag name="KSO_WM_TEMPLATE_INDEX" val="20194654"/>
  <p:tag name="KSO_WM_UNIT_LAYERLEVEL" val="1"/>
  <p:tag name="KSO_WM_TAG_VERSION" val="1.0"/>
  <p:tag name="KSO_WM_BEAUTIFY_FLAG" val="#wm#"/>
</p:tagLst>
</file>

<file path=ppt/tags/tag421.xml><?xml version="1.0" encoding="utf-8"?>
<p:tagLst xmlns:p="http://schemas.openxmlformats.org/presentationml/2006/main">
  <p:tag name="KSO_WM_UNIT_DECOLORIZATION" val="1"/>
  <p:tag name="KSO_WM_UNIT_COLOR_SCHEME_SHAPE_ID" val="6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7"/>
  <p:tag name="KSO_WM_UNIT_ID" val="diagram20194654_1*i*47"/>
  <p:tag name="KSO_WM_TEMPLATE_CATEGORY" val="diagram"/>
  <p:tag name="KSO_WM_TEMPLATE_INDEX" val="20194654"/>
  <p:tag name="KSO_WM_UNIT_LAYERLEVEL" val="1"/>
  <p:tag name="KSO_WM_TAG_VERSION" val="1.0"/>
  <p:tag name="KSO_WM_BEAUTIFY_FLAG" val="#wm#"/>
</p:tagLst>
</file>

<file path=ppt/tags/tag422.xml><?xml version="1.0" encoding="utf-8"?>
<p:tagLst xmlns:p="http://schemas.openxmlformats.org/presentationml/2006/main">
  <p:tag name="KSO_WM_UNIT_DECOLORIZATION" val="1"/>
  <p:tag name="KSO_WM_UNIT_COLOR_SCHEME_SHAPE_ID" val="6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8"/>
  <p:tag name="KSO_WM_UNIT_ID" val="diagram20194654_1*i*48"/>
  <p:tag name="KSO_WM_TEMPLATE_CATEGORY" val="diagram"/>
  <p:tag name="KSO_WM_TEMPLATE_INDEX" val="20194654"/>
  <p:tag name="KSO_WM_UNIT_LAYERLEVEL" val="1"/>
  <p:tag name="KSO_WM_TAG_VERSION" val="1.0"/>
  <p:tag name="KSO_WM_BEAUTIFY_FLAG" val="#wm#"/>
</p:tagLst>
</file>

<file path=ppt/tags/tag423.xml><?xml version="1.0" encoding="utf-8"?>
<p:tagLst xmlns:p="http://schemas.openxmlformats.org/presentationml/2006/main">
  <p:tag name="KSO_WM_UNIT_DECOLORIZATION" val="1"/>
  <p:tag name="KSO_WM_UNIT_COLOR_SCHEME_SHAPE_ID" val="6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9"/>
  <p:tag name="KSO_WM_UNIT_ID" val="diagram20194654_1*i*49"/>
  <p:tag name="KSO_WM_TEMPLATE_CATEGORY" val="diagram"/>
  <p:tag name="KSO_WM_TEMPLATE_INDEX" val="20194654"/>
  <p:tag name="KSO_WM_UNIT_LAYERLEVEL" val="1"/>
  <p:tag name="KSO_WM_TAG_VERSION" val="1.0"/>
  <p:tag name="KSO_WM_BEAUTIFY_FLAG" val="#wm#"/>
</p:tagLst>
</file>

<file path=ppt/tags/tag424.xml><?xml version="1.0" encoding="utf-8"?>
<p:tagLst xmlns:p="http://schemas.openxmlformats.org/presentationml/2006/main">
  <p:tag name="KSO_WM_UNIT_DECOLORIZATION" val="1"/>
  <p:tag name="KSO_WM_UNIT_COLOR_SCHEME_SHAPE_ID" val="6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0"/>
  <p:tag name="KSO_WM_UNIT_ID" val="diagram20194654_1*i*50"/>
  <p:tag name="KSO_WM_TEMPLATE_CATEGORY" val="diagram"/>
  <p:tag name="KSO_WM_TEMPLATE_INDEX" val="20194654"/>
  <p:tag name="KSO_WM_UNIT_LAYERLEVEL" val="1"/>
  <p:tag name="KSO_WM_TAG_VERSION" val="1.0"/>
  <p:tag name="KSO_WM_BEAUTIFY_FLAG" val="#wm#"/>
</p:tagLst>
</file>

<file path=ppt/tags/tag425.xml><?xml version="1.0" encoding="utf-8"?>
<p:tagLst xmlns:p="http://schemas.openxmlformats.org/presentationml/2006/main">
  <p:tag name="KSO_WM_UNIT_DECOLORIZATION" val="1"/>
  <p:tag name="KSO_WM_UNIT_COLOR_SCHEME_SHAPE_ID" val="6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1"/>
  <p:tag name="KSO_WM_UNIT_ID" val="diagram20194654_1*i*51"/>
  <p:tag name="KSO_WM_TEMPLATE_CATEGORY" val="diagram"/>
  <p:tag name="KSO_WM_TEMPLATE_INDEX" val="20194654"/>
  <p:tag name="KSO_WM_UNIT_LAYERLEVEL" val="1"/>
  <p:tag name="KSO_WM_TAG_VERSION" val="1.0"/>
  <p:tag name="KSO_WM_BEAUTIFY_FLAG" val="#wm#"/>
</p:tagLst>
</file>

<file path=ppt/tags/tag426.xml><?xml version="1.0" encoding="utf-8"?>
<p:tagLst xmlns:p="http://schemas.openxmlformats.org/presentationml/2006/main">
  <p:tag name="KSO_WM_UNIT_DECOLORIZATION" val="1"/>
  <p:tag name="KSO_WM_UNIT_COLOR_SCHEME_SHAPE_ID" val="6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2"/>
  <p:tag name="KSO_WM_UNIT_ID" val="diagram20194654_1*i*52"/>
  <p:tag name="KSO_WM_TEMPLATE_CATEGORY" val="diagram"/>
  <p:tag name="KSO_WM_TEMPLATE_INDEX" val="20194654"/>
  <p:tag name="KSO_WM_UNIT_LAYERLEVEL" val="1"/>
  <p:tag name="KSO_WM_TAG_VERSION" val="1.0"/>
  <p:tag name="KSO_WM_BEAUTIFY_FLAG" val="#wm#"/>
</p:tagLst>
</file>

<file path=ppt/tags/tag427.xml><?xml version="1.0" encoding="utf-8"?>
<p:tagLst xmlns:p="http://schemas.openxmlformats.org/presentationml/2006/main">
  <p:tag name="KSO_WM_UNIT_DECOLORIZATION" val="1"/>
  <p:tag name="KSO_WM_UNIT_COLOR_SCHEME_SHAPE_ID" val="6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3"/>
  <p:tag name="KSO_WM_UNIT_ID" val="diagram20194654_1*i*53"/>
  <p:tag name="KSO_WM_TEMPLATE_CATEGORY" val="diagram"/>
  <p:tag name="KSO_WM_TEMPLATE_INDEX" val="20194654"/>
  <p:tag name="KSO_WM_UNIT_LAYERLEVEL" val="1"/>
  <p:tag name="KSO_WM_TAG_VERSION" val="1.0"/>
  <p:tag name="KSO_WM_BEAUTIFY_FLAG" val="#wm#"/>
</p:tagLst>
</file>

<file path=ppt/tags/tag428.xml><?xml version="1.0" encoding="utf-8"?>
<p:tagLst xmlns:p="http://schemas.openxmlformats.org/presentationml/2006/main">
  <p:tag name="KSO_WM_UNIT_DECOLORIZATION" val="1"/>
  <p:tag name="KSO_WM_UNIT_COLOR_SCHEME_SHAPE_ID" val="6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4"/>
  <p:tag name="KSO_WM_UNIT_ID" val="diagram20194654_1*i*54"/>
  <p:tag name="KSO_WM_TEMPLATE_CATEGORY" val="diagram"/>
  <p:tag name="KSO_WM_TEMPLATE_INDEX" val="20194654"/>
  <p:tag name="KSO_WM_UNIT_LAYERLEVEL" val="1"/>
  <p:tag name="KSO_WM_TAG_VERSION" val="1.0"/>
  <p:tag name="KSO_WM_BEAUTIFY_FLAG" val="#wm#"/>
</p:tagLst>
</file>

<file path=ppt/tags/tag429.xml><?xml version="1.0" encoding="utf-8"?>
<p:tagLst xmlns:p="http://schemas.openxmlformats.org/presentationml/2006/main">
  <p:tag name="KSO_WM_UNIT_DECOLORIZATION" val="1"/>
  <p:tag name="KSO_WM_UNIT_COLOR_SCHEME_SHAPE_ID" val="6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5"/>
  <p:tag name="KSO_WM_UNIT_ID" val="diagram20194654_1*i*55"/>
  <p:tag name="KSO_WM_TEMPLATE_CATEGORY" val="diagram"/>
  <p:tag name="KSO_WM_TEMPLATE_INDEX" val="20194654"/>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DECOLORIZATION" val="1"/>
  <p:tag name="KSO_WM_UNIT_COLOR_SCHEME_SHAPE_ID" val="7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6"/>
  <p:tag name="KSO_WM_UNIT_ID" val="diagram20194654_1*i*56"/>
  <p:tag name="KSO_WM_TEMPLATE_CATEGORY" val="diagram"/>
  <p:tag name="KSO_WM_TEMPLATE_INDEX" val="20194654"/>
  <p:tag name="KSO_WM_UNIT_LAYERLEVEL" val="1"/>
  <p:tag name="KSO_WM_TAG_VERSION" val="1.0"/>
  <p:tag name="KSO_WM_BEAUTIFY_FLAG" val="#wm#"/>
</p:tagLst>
</file>

<file path=ppt/tags/tag431.xml><?xml version="1.0" encoding="utf-8"?>
<p:tagLst xmlns:p="http://schemas.openxmlformats.org/presentationml/2006/main">
  <p:tag name="KSO_WM_UNIT_DECOLORIZATION" val="1"/>
  <p:tag name="KSO_WM_UNIT_COLOR_SCHEME_SHAPE_ID" val="7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7"/>
  <p:tag name="KSO_WM_UNIT_ID" val="diagram20194654_1*i*57"/>
  <p:tag name="KSO_WM_TEMPLATE_CATEGORY" val="diagram"/>
  <p:tag name="KSO_WM_TEMPLATE_INDEX" val="20194654"/>
  <p:tag name="KSO_WM_UNIT_LAYERLEVEL" val="1"/>
  <p:tag name="KSO_WM_TAG_VERSION" val="1.0"/>
  <p:tag name="KSO_WM_BEAUTIFY_FLAG" val="#wm#"/>
</p:tagLst>
</file>

<file path=ppt/tags/tag432.xml><?xml version="1.0" encoding="utf-8"?>
<p:tagLst xmlns:p="http://schemas.openxmlformats.org/presentationml/2006/main">
  <p:tag name="KSO_WM_UNIT_DECOLORIZATION" val="1"/>
  <p:tag name="KSO_WM_UNIT_COLOR_SCHEME_SHAPE_ID" val="7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8"/>
  <p:tag name="KSO_WM_UNIT_ID" val="diagram20194654_1*i*58"/>
  <p:tag name="KSO_WM_TEMPLATE_CATEGORY" val="diagram"/>
  <p:tag name="KSO_WM_TEMPLATE_INDEX" val="20194654"/>
  <p:tag name="KSO_WM_UNIT_LAYERLEVEL" val="1"/>
  <p:tag name="KSO_WM_TAG_VERSION" val="1.0"/>
  <p:tag name="KSO_WM_BEAUTIFY_FLAG" val="#wm#"/>
</p:tagLst>
</file>

<file path=ppt/tags/tag433.xml><?xml version="1.0" encoding="utf-8"?>
<p:tagLst xmlns:p="http://schemas.openxmlformats.org/presentationml/2006/main">
  <p:tag name="KSO_WM_UNIT_DECOLORIZATION" val="1"/>
  <p:tag name="KSO_WM_UNIT_COLOR_SCHEME_SHAPE_ID" val="7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9"/>
  <p:tag name="KSO_WM_UNIT_ID" val="diagram20194654_1*i*59"/>
  <p:tag name="KSO_WM_TEMPLATE_CATEGORY" val="diagram"/>
  <p:tag name="KSO_WM_TEMPLATE_INDEX" val="20194654"/>
  <p:tag name="KSO_WM_UNIT_LAYERLEVEL" val="1"/>
  <p:tag name="KSO_WM_TAG_VERSION" val="1.0"/>
  <p:tag name="KSO_WM_BEAUTIFY_FLAG" val="#wm#"/>
</p:tagLst>
</file>

<file path=ppt/tags/tag434.xml><?xml version="1.0" encoding="utf-8"?>
<p:tagLst xmlns:p="http://schemas.openxmlformats.org/presentationml/2006/main">
  <p:tag name="KSO_WM_UNIT_DECOLORIZATION" val="1"/>
  <p:tag name="KSO_WM_UNIT_COLOR_SCHEME_SHAPE_ID" val="7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0"/>
  <p:tag name="KSO_WM_UNIT_ID" val="diagram20194654_1*i*60"/>
  <p:tag name="KSO_WM_TEMPLATE_CATEGORY" val="diagram"/>
  <p:tag name="KSO_WM_TEMPLATE_INDEX" val="20194654"/>
  <p:tag name="KSO_WM_UNIT_LAYERLEVEL" val="1"/>
  <p:tag name="KSO_WM_TAG_VERSION" val="1.0"/>
  <p:tag name="KSO_WM_BEAUTIFY_FLAG" val="#wm#"/>
</p:tagLst>
</file>

<file path=ppt/tags/tag435.xml><?xml version="1.0" encoding="utf-8"?>
<p:tagLst xmlns:p="http://schemas.openxmlformats.org/presentationml/2006/main">
  <p:tag name="KSO_WM_UNIT_DECOLORIZATION" val="1"/>
  <p:tag name="KSO_WM_UNIT_COLOR_SCHEME_SHAPE_ID" val="7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1"/>
  <p:tag name="KSO_WM_UNIT_ID" val="diagram20194654_1*i*61"/>
  <p:tag name="KSO_WM_TEMPLATE_CATEGORY" val="diagram"/>
  <p:tag name="KSO_WM_TEMPLATE_INDEX" val="20194654"/>
  <p:tag name="KSO_WM_UNIT_LAYERLEVEL" val="1"/>
  <p:tag name="KSO_WM_TAG_VERSION" val="1.0"/>
  <p:tag name="KSO_WM_BEAUTIFY_FLAG" val="#wm#"/>
</p:tagLst>
</file>

<file path=ppt/tags/tag436.xml><?xml version="1.0" encoding="utf-8"?>
<p:tagLst xmlns:p="http://schemas.openxmlformats.org/presentationml/2006/main">
  <p:tag name="KSO_WM_UNIT_DECOLORIZATION" val="1"/>
  <p:tag name="KSO_WM_UNIT_COLOR_SCHEME_SHAPE_ID" val="7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2"/>
  <p:tag name="KSO_WM_UNIT_ID" val="diagram20194654_1*i*62"/>
  <p:tag name="KSO_WM_TEMPLATE_CATEGORY" val="diagram"/>
  <p:tag name="KSO_WM_TEMPLATE_INDEX" val="20194654"/>
  <p:tag name="KSO_WM_UNIT_LAYERLEVEL" val="1"/>
  <p:tag name="KSO_WM_TAG_VERSION" val="1.0"/>
  <p:tag name="KSO_WM_BEAUTIFY_FLAG" val="#wm#"/>
</p:tagLst>
</file>

<file path=ppt/tags/tag437.xml><?xml version="1.0" encoding="utf-8"?>
<p:tagLst xmlns:p="http://schemas.openxmlformats.org/presentationml/2006/main">
  <p:tag name="KSO_WM_UNIT_DECOLORIZATION" val="1"/>
  <p:tag name="KSO_WM_UNIT_COLOR_SCHEME_SHAPE_ID" val="7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3"/>
  <p:tag name="KSO_WM_UNIT_ID" val="diagram20194654_1*i*63"/>
  <p:tag name="KSO_WM_TEMPLATE_CATEGORY" val="diagram"/>
  <p:tag name="KSO_WM_TEMPLATE_INDEX" val="20194654"/>
  <p:tag name="KSO_WM_UNIT_LAYERLEVEL" val="1"/>
  <p:tag name="KSO_WM_TAG_VERSION" val="1.0"/>
  <p:tag name="KSO_WM_BEAUTIFY_FLAG" val="#wm#"/>
</p:tagLst>
</file>

<file path=ppt/tags/tag438.xml><?xml version="1.0" encoding="utf-8"?>
<p:tagLst xmlns:p="http://schemas.openxmlformats.org/presentationml/2006/main">
  <p:tag name="KSO_WM_UNIT_DECOLORIZATION" val="1"/>
  <p:tag name="KSO_WM_UNIT_COLOR_SCHEME_SHAPE_ID" val="7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4"/>
  <p:tag name="KSO_WM_UNIT_ID" val="diagram20194654_1*i*64"/>
  <p:tag name="KSO_WM_TEMPLATE_CATEGORY" val="diagram"/>
  <p:tag name="KSO_WM_TEMPLATE_INDEX" val="20194654"/>
  <p:tag name="KSO_WM_UNIT_LAYERLEVEL" val="1"/>
  <p:tag name="KSO_WM_TAG_VERSION" val="1.0"/>
  <p:tag name="KSO_WM_BEAUTIFY_FLAG" val="#wm#"/>
</p:tagLst>
</file>

<file path=ppt/tags/tag439.xml><?xml version="1.0" encoding="utf-8"?>
<p:tagLst xmlns:p="http://schemas.openxmlformats.org/presentationml/2006/main">
  <p:tag name="KSO_WM_UNIT_DECOLORIZATION" val="1"/>
  <p:tag name="KSO_WM_UNIT_COLOR_SCHEME_SHAPE_ID" val="8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5"/>
  <p:tag name="KSO_WM_UNIT_ID" val="diagram20194654_1*i*65"/>
  <p:tag name="KSO_WM_TEMPLATE_CATEGORY" val="diagram"/>
  <p:tag name="KSO_WM_TEMPLATE_INDEX" val="2019465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p="http://schemas.openxmlformats.org/presentationml/2006/main">
  <p:tag name="KSO_WM_UNIT_DECOLORIZATION" val="1"/>
  <p:tag name="KSO_WM_UNIT_COLOR_SCHEME_SHAPE_ID" val="8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6"/>
  <p:tag name="KSO_WM_UNIT_ID" val="diagram20194654_1*i*66"/>
  <p:tag name="KSO_WM_TEMPLATE_CATEGORY" val="diagram"/>
  <p:tag name="KSO_WM_TEMPLATE_INDEX" val="20194654"/>
  <p:tag name="KSO_WM_UNIT_LAYERLEVEL" val="1"/>
  <p:tag name="KSO_WM_TAG_VERSION" val="1.0"/>
  <p:tag name="KSO_WM_BEAUTIFY_FLAG" val="#wm#"/>
</p:tagLst>
</file>

<file path=ppt/tags/tag441.xml><?xml version="1.0" encoding="utf-8"?>
<p:tagLst xmlns:p="http://schemas.openxmlformats.org/presentationml/2006/main">
  <p:tag name="KSO_WM_UNIT_DECOLORIZATION" val="1"/>
  <p:tag name="KSO_WM_UNIT_COLOR_SCHEME_SHAPE_ID" val="8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7"/>
  <p:tag name="KSO_WM_UNIT_ID" val="diagram20194654_1*i*67"/>
  <p:tag name="KSO_WM_TEMPLATE_CATEGORY" val="diagram"/>
  <p:tag name="KSO_WM_TEMPLATE_INDEX" val="20194654"/>
  <p:tag name="KSO_WM_UNIT_LAYERLEVEL" val="1"/>
  <p:tag name="KSO_WM_TAG_VERSION" val="1.0"/>
  <p:tag name="KSO_WM_BEAUTIFY_FLAG" val="#wm#"/>
</p:tagLst>
</file>

<file path=ppt/tags/tag442.xml><?xml version="1.0" encoding="utf-8"?>
<p:tagLst xmlns:p="http://schemas.openxmlformats.org/presentationml/2006/main">
  <p:tag name="KSO_WM_UNIT_DECOLORIZATION" val="1"/>
  <p:tag name="KSO_WM_UNIT_COLOR_SCHEME_SHAPE_ID" val="8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8"/>
  <p:tag name="KSO_WM_UNIT_ID" val="diagram20194654_1*i*68"/>
  <p:tag name="KSO_WM_TEMPLATE_CATEGORY" val="diagram"/>
  <p:tag name="KSO_WM_TEMPLATE_INDEX" val="20194654"/>
  <p:tag name="KSO_WM_UNIT_LAYERLEVEL" val="1"/>
  <p:tag name="KSO_WM_TAG_VERSION" val="1.0"/>
  <p:tag name="KSO_WM_BEAUTIFY_FLAG" val="#wm#"/>
</p:tagLst>
</file>

<file path=ppt/tags/tag443.xml><?xml version="1.0" encoding="utf-8"?>
<p:tagLst xmlns:p="http://schemas.openxmlformats.org/presentationml/2006/main">
  <p:tag name="KSO_WM_UNIT_DECOLORIZATION" val="1"/>
  <p:tag name="KSO_WM_UNIT_COLOR_SCHEME_SHAPE_ID" val="8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9"/>
  <p:tag name="KSO_WM_UNIT_ID" val="diagram20194654_1*i*69"/>
  <p:tag name="KSO_WM_TEMPLATE_CATEGORY" val="diagram"/>
  <p:tag name="KSO_WM_TEMPLATE_INDEX" val="20194654"/>
  <p:tag name="KSO_WM_UNIT_LAYERLEVEL" val="1"/>
  <p:tag name="KSO_WM_TAG_VERSION" val="1.0"/>
  <p:tag name="KSO_WM_BEAUTIFY_FLAG" val="#wm#"/>
</p:tagLst>
</file>

<file path=ppt/tags/tag444.xml><?xml version="1.0" encoding="utf-8"?>
<p:tagLst xmlns:p="http://schemas.openxmlformats.org/presentationml/2006/main">
  <p:tag name="KSO_WM_UNIT_DECOLORIZATION" val="1"/>
  <p:tag name="KSO_WM_UNIT_COLOR_SCHEME_SHAPE_ID" val="8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0"/>
  <p:tag name="KSO_WM_UNIT_ID" val="diagram20194654_1*i*70"/>
  <p:tag name="KSO_WM_TEMPLATE_CATEGORY" val="diagram"/>
  <p:tag name="KSO_WM_TEMPLATE_INDEX" val="20194654"/>
  <p:tag name="KSO_WM_UNIT_LAYERLEVEL" val="1"/>
  <p:tag name="KSO_WM_TAG_VERSION" val="1.0"/>
  <p:tag name="KSO_WM_BEAUTIFY_FLAG" val="#wm#"/>
</p:tagLst>
</file>

<file path=ppt/tags/tag445.xml><?xml version="1.0" encoding="utf-8"?>
<p:tagLst xmlns:p="http://schemas.openxmlformats.org/presentationml/2006/main">
  <p:tag name="KSO_WM_UNIT_DECOLORIZATION" val="1"/>
  <p:tag name="KSO_WM_UNIT_COLOR_SCHEME_SHAPE_ID" val="8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1"/>
  <p:tag name="KSO_WM_UNIT_ID" val="diagram20194654_1*i*71"/>
  <p:tag name="KSO_WM_TEMPLATE_CATEGORY" val="diagram"/>
  <p:tag name="KSO_WM_TEMPLATE_INDEX" val="20194654"/>
  <p:tag name="KSO_WM_UNIT_LAYERLEVEL" val="1"/>
  <p:tag name="KSO_WM_TAG_VERSION" val="1.0"/>
  <p:tag name="KSO_WM_BEAUTIFY_FLAG" val="#wm#"/>
</p:tagLst>
</file>

<file path=ppt/tags/tag446.xml><?xml version="1.0" encoding="utf-8"?>
<p:tagLst xmlns:p="http://schemas.openxmlformats.org/presentationml/2006/main">
  <p:tag name="KSO_WM_UNIT_DECOLORIZATION" val="1"/>
  <p:tag name="KSO_WM_UNIT_COLOR_SCHEME_SHAPE_ID" val="8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2"/>
  <p:tag name="KSO_WM_UNIT_ID" val="diagram20194654_1*i*72"/>
  <p:tag name="KSO_WM_TEMPLATE_CATEGORY" val="diagram"/>
  <p:tag name="KSO_WM_TEMPLATE_INDEX" val="20194654"/>
  <p:tag name="KSO_WM_UNIT_LAYERLEVEL" val="1"/>
  <p:tag name="KSO_WM_TAG_VERSION" val="1.0"/>
  <p:tag name="KSO_WM_BEAUTIFY_FLAG" val="#wm#"/>
</p:tagLst>
</file>

<file path=ppt/tags/tag447.xml><?xml version="1.0" encoding="utf-8"?>
<p:tagLst xmlns:p="http://schemas.openxmlformats.org/presentationml/2006/main">
  <p:tag name="KSO_WM_UNIT_DECOLORIZATION" val="1"/>
  <p:tag name="KSO_WM_UNIT_COLOR_SCHEME_SHAPE_ID" val="8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3"/>
  <p:tag name="KSO_WM_UNIT_ID" val="diagram20194654_1*i*73"/>
  <p:tag name="KSO_WM_TEMPLATE_CATEGORY" val="diagram"/>
  <p:tag name="KSO_WM_TEMPLATE_INDEX" val="20194654"/>
  <p:tag name="KSO_WM_UNIT_LAYERLEVEL" val="1"/>
  <p:tag name="KSO_WM_TAG_VERSION" val="1.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4"/>
  <p:tag name="KSO_WM_UNIT_ID" val="diagram20194654_1*i*74"/>
  <p:tag name="KSO_WM_TEMPLATE_CATEGORY" val="diagram"/>
  <p:tag name="KSO_WM_TEMPLATE_INDEX" val="20194654"/>
  <p:tag name="KSO_WM_UNIT_LAYERLEVEL" val="1"/>
  <p:tag name="KSO_WM_TAG_VERSION" val="1.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5"/>
  <p:tag name="KSO_WM_UNIT_ID" val="diagram20194654_1*i*75"/>
  <p:tag name="KSO_WM_TEMPLATE_CATEGORY" val="diagram"/>
  <p:tag name="KSO_WM_TEMPLATE_INDEX" val="20194654"/>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6"/>
  <p:tag name="KSO_WM_UNIT_ID" val="diagram20194654_1*i*76"/>
  <p:tag name="KSO_WM_TEMPLATE_CATEGORY" val="diagram"/>
  <p:tag name="KSO_WM_TEMPLATE_INDEX" val="20194654"/>
  <p:tag name="KSO_WM_UNIT_LAYERLEVEL" val="1"/>
  <p:tag name="KSO_WM_TAG_VERSION" val="1.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7"/>
  <p:tag name="KSO_WM_UNIT_ID" val="diagram20194654_1*i*77"/>
  <p:tag name="KSO_WM_TEMPLATE_CATEGORY" val="diagram"/>
  <p:tag name="KSO_WM_TEMPLATE_INDEX" val="20194654"/>
  <p:tag name="KSO_WM_UNIT_LAYERLEVEL" val="1"/>
  <p:tag name="KSO_WM_TAG_VERSION" val="1.0"/>
  <p:tag name="KSO_WM_BEAUTIFY_FLAG" val="#wm#"/>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8"/>
  <p:tag name="KSO_WM_UNIT_ID" val="diagram20194654_1*i*78"/>
  <p:tag name="KSO_WM_TEMPLATE_CATEGORY" val="diagram"/>
  <p:tag name="KSO_WM_TEMPLATE_INDEX" val="20194654"/>
  <p:tag name="KSO_WM_UNIT_LAYERLEVEL" val="1"/>
  <p:tag name="KSO_WM_TAG_VERSION" val="1.0"/>
  <p:tag name="KSO_WM_BEAUTIFY_FLAG" val="#wm#"/>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9"/>
  <p:tag name="KSO_WM_UNIT_ID" val="diagram20194654_1*i*79"/>
  <p:tag name="KSO_WM_TEMPLATE_CATEGORY" val="diagram"/>
  <p:tag name="KSO_WM_TEMPLATE_INDEX" val="20194654"/>
  <p:tag name="KSO_WM_UNIT_LAYERLEVEL" val="1"/>
  <p:tag name="KSO_WM_TAG_VERSION" val="1.0"/>
  <p:tag name="KSO_WM_BEAUTIFY_FLAG" val="#wm#"/>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0"/>
  <p:tag name="KSO_WM_UNIT_ID" val="diagram20194654_1*i*80"/>
  <p:tag name="KSO_WM_TEMPLATE_CATEGORY" val="diagram"/>
  <p:tag name="KSO_WM_TEMPLATE_INDEX" val="20194654"/>
  <p:tag name="KSO_WM_UNIT_LAYERLEVEL" val="1"/>
  <p:tag name="KSO_WM_TAG_VERSION" val="1.0"/>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1"/>
  <p:tag name="KSO_WM_UNIT_ID" val="diagram20194654_1*i*81"/>
  <p:tag name="KSO_WM_TEMPLATE_CATEGORY" val="diagram"/>
  <p:tag name="KSO_WM_TEMPLATE_INDEX" val="20194654"/>
  <p:tag name="KSO_WM_UNIT_LAYERLEVEL" val="1"/>
  <p:tag name="KSO_WM_TAG_VERSION" val="1.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2"/>
  <p:tag name="KSO_WM_UNIT_ID" val="diagram20194654_1*i*82"/>
  <p:tag name="KSO_WM_TEMPLATE_CATEGORY" val="diagram"/>
  <p:tag name="KSO_WM_TEMPLATE_INDEX" val="20194654"/>
  <p:tag name="KSO_WM_UNIT_LAYERLEVEL" val="1"/>
  <p:tag name="KSO_WM_TAG_VERSION" val="1.0"/>
  <p:tag name="KSO_WM_BEAUTIFY_FLAG" val="#wm#"/>
</p:tagLst>
</file>

<file path=ppt/tags/tag457.xml><?xml version="1.0" encoding="utf-8"?>
<p:tagLst xmlns:p="http://schemas.openxmlformats.org/presentationml/2006/main">
  <p:tag name="KSO_WM_UNIT_TEXT_PART_ID_V2" val="d-3-2"/>
  <p:tag name="KSO_WM_UNIT_COLOR_SCHEME_SHAPE_ID" val="2"/>
  <p:tag name="KSO_WM_UNIT_COLOR_SCHEME_PARENT_PAGE" val="0_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13;单击此处添加小标题：&#13;往往事半功倍。为了能让您有更直观的字数感受，并进一步方便使用。"/>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54_1*f*1"/>
  <p:tag name="KSO_WM_TEMPLATE_CATEGORY" val="diagram"/>
  <p:tag name="KSO_WM_TEMPLATE_INDEX" val="20194654"/>
  <p:tag name="KSO_WM_UNIT_LAYERLEVEL" val="1"/>
  <p:tag name="KSO_WM_TAG_VERSION" val="1.0"/>
  <p:tag name="KSO_WM_BEAUTIFY_FLAG" val="#wm#"/>
</p:tagLst>
</file>

<file path=ppt/tags/tag458.xml><?xml version="1.0" encoding="utf-8"?>
<p:tagLst xmlns:p="http://schemas.openxmlformats.org/presentationml/2006/main">
  <p:tag name="KSO_WM_BEAUTIFY_FLAG" val="#wm#"/>
  <p:tag name="KSO_WM_TEMPLATE_CATEGORY" val="diagram"/>
  <p:tag name="KSO_WM_TEMPLATE_INDEX" val="20194654"/>
  <p:tag name="KSO_WM_SLIDE_COLORSCHEME_VERSION" val="3.2"/>
  <p:tag name="KSO_WM_SLIDE_ID" val="diagram2019465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46*602"/>
  <p:tag name="KSO_WM_SLIDE_POSITION" val="26*10"/>
  <p:tag name="KSO_WM_TAG_VERSION" val="1.0"/>
  <p:tag name="KSO_WM_SLIDE_LAYOUT" val="a_f"/>
  <p:tag name="KSO_WM_SLIDE_LAYOUT_CNT" val="1_1"/>
</p:tagLst>
</file>

<file path=ppt/tags/tag459.xml><?xml version="1.0" encoding="utf-8"?>
<p:tagLst xmlns:p="http://schemas.openxmlformats.org/presentationml/2006/main">
  <p:tag name="KSO_WM_UNIT_COLOR_SCHEME_SHAPE_ID" val="9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654_1*i*1"/>
  <p:tag name="KSO_WM_TEMPLATE_CATEGORY" val="diagram"/>
  <p:tag name="KSO_WM_TEMPLATE_INDEX" val="20194654"/>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0.xml><?xml version="1.0" encoding="utf-8"?>
<p:tagLst xmlns:p="http://schemas.openxmlformats.org/presentationml/2006/main">
  <p:tag name="KSO_WM_UNIT_COLOR_SCHEME_SHAPE_ID" val="91"/>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2"/>
  <p:tag name="KSO_WM_UNIT_ID" val="diagram20194654_1*i*2"/>
  <p:tag name="KSO_WM_TEMPLATE_CATEGORY" val="diagram"/>
  <p:tag name="KSO_WM_TEMPLATE_INDEX" val="20194654"/>
  <p:tag name="KSO_WM_UNIT_LAYERLEVEL" val="1"/>
  <p:tag name="KSO_WM_TAG_VERSION" val="1.0"/>
  <p:tag name="KSO_WM_BEAUTIFY_FLAG" val="#wm#"/>
</p:tagLst>
</file>

<file path=ppt/tags/tag461.xml><?xml version="1.0" encoding="utf-8"?>
<p:tagLst xmlns:p="http://schemas.openxmlformats.org/presentationml/2006/main">
  <p:tag name="KSO_WM_UNIT_TEXT_PART_ID_V2" val="d-3-2"/>
  <p:tag name="KSO_WM_UNIT_COLOR_SCHEME_SHAPE_ID" val="2"/>
  <p:tag name="KSO_WM_UNIT_COLOR_SCHEME_PARENT_PAGE" val="0_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13;单击此处添加小标题：&#13;往往事半功倍。为了能让您有更直观的字数感受，并进一步方便使用。"/>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54_1*f*1"/>
  <p:tag name="KSO_WM_TEMPLATE_CATEGORY" val="diagram"/>
  <p:tag name="KSO_WM_TEMPLATE_INDEX" val="20194654"/>
  <p:tag name="KSO_WM_UNIT_LAYERLEVEL" val="1"/>
  <p:tag name="KSO_WM_TAG_VERSION" val="1.0"/>
  <p:tag name="KSO_WM_BEAUTIFY_FLAG" val="#wm#"/>
</p:tagLst>
</file>

<file path=ppt/tags/tag462.xml><?xml version="1.0" encoding="utf-8"?>
<p:tagLst xmlns:p="http://schemas.openxmlformats.org/presentationml/2006/main">
  <p:tag name="KSO_WM_UNIT_TEXT_PART_ID_V2" val="a-1-2"/>
  <p:tag name="KSO_WM_UNIT_COLOR_SCHEME_SHAPE_ID" val="11"/>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54_1*a*1"/>
  <p:tag name="KSO_WM_TEMPLATE_CATEGORY" val="diagram"/>
  <p:tag name="KSO_WM_TEMPLATE_INDEX" val="20194654"/>
  <p:tag name="KSO_WM_UNIT_LAYERLEVEL" val="1"/>
  <p:tag name="KSO_WM_TAG_VERSION" val="1.0"/>
  <p:tag name="KSO_WM_BEAUTIFY_FLAG" val="#wm#"/>
  <p:tag name="KSO_WM_UNIT_PRESET_TEXT" val="单击添加大标题"/>
</p:tagLst>
</file>

<file path=ppt/tags/tag463.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654_1*i*4"/>
  <p:tag name="KSO_WM_TEMPLATE_CATEGORY" val="diagram"/>
  <p:tag name="KSO_WM_TEMPLATE_INDEX" val="20194654"/>
  <p:tag name="KSO_WM_UNIT_LAYERLEVEL" val="1"/>
  <p:tag name="KSO_WM_TAG_VERSION" val="1.0"/>
  <p:tag name="KSO_WM_BEAUTIFY_FLAG" val="#wm#"/>
</p:tagLst>
</file>

<file path=ppt/tags/tag464.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
  <p:tag name="KSO_WM_UNIT_ID" val="diagram20194654_1*i*5"/>
  <p:tag name="KSO_WM_TEMPLATE_CATEGORY" val="diagram"/>
  <p:tag name="KSO_WM_TEMPLATE_INDEX" val="20194654"/>
  <p:tag name="KSO_WM_UNIT_LAYERLEVEL" val="1"/>
  <p:tag name="KSO_WM_TAG_VERSION" val="1.0"/>
  <p:tag name="KSO_WM_BEAUTIFY_FLAG" val="#wm#"/>
</p:tagLst>
</file>

<file path=ppt/tags/tag465.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654_1*i*6"/>
  <p:tag name="KSO_WM_TEMPLATE_CATEGORY" val="diagram"/>
  <p:tag name="KSO_WM_TEMPLATE_INDEX" val="20194654"/>
  <p:tag name="KSO_WM_UNIT_LAYERLEVEL" val="1"/>
  <p:tag name="KSO_WM_TAG_VERSION" val="1.0"/>
  <p:tag name="KSO_WM_BEAUTIFY_FLAG" val="#wm#"/>
</p:tagLst>
</file>

<file path=ppt/tags/tag466.xml><?xml version="1.0" encoding="utf-8"?>
<p:tagLst xmlns:p="http://schemas.openxmlformats.org/presentationml/2006/main">
  <p:tag name="KSO_WM_UNIT_COLOR_SCHEME_SHAPE_ID" val="1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54_1*i*8"/>
  <p:tag name="KSO_WM_TEMPLATE_CATEGORY" val="diagram"/>
  <p:tag name="KSO_WM_TEMPLATE_INDEX" val="20194654"/>
  <p:tag name="KSO_WM_UNIT_LAYERLEVEL" val="1"/>
  <p:tag name="KSO_WM_TAG_VERSION" val="1.0"/>
  <p:tag name="KSO_WM_BEAUTIFY_FLAG" val="#wm#"/>
</p:tagLst>
</file>

<file path=ppt/tags/tag467.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54_1*i*9"/>
  <p:tag name="KSO_WM_TEMPLATE_CATEGORY" val="diagram"/>
  <p:tag name="KSO_WM_TEMPLATE_INDEX" val="20194654"/>
  <p:tag name="KSO_WM_UNIT_LAYERLEVEL" val="1"/>
  <p:tag name="KSO_WM_TAG_VERSION" val="1.0"/>
  <p:tag name="KSO_WM_BEAUTIFY_FLAG" val="#wm#"/>
</p:tagLst>
</file>

<file path=ppt/tags/tag468.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654_1*i*10"/>
  <p:tag name="KSO_WM_TEMPLATE_CATEGORY" val="diagram"/>
  <p:tag name="KSO_WM_TEMPLATE_INDEX" val="20194654"/>
  <p:tag name="KSO_WM_UNIT_LAYERLEVEL" val="1"/>
  <p:tag name="KSO_WM_TAG_VERSION" val="1.0"/>
  <p:tag name="KSO_WM_BEAUTIFY_FLAG" val="#wm#"/>
</p:tagLst>
</file>

<file path=ppt/tags/tag469.xml><?xml version="1.0" encoding="utf-8"?>
<p:tagLst xmlns:p="http://schemas.openxmlformats.org/presentationml/2006/main">
  <p:tag name="KSO_WM_UNIT_COLOR_SCHEME_SHAPE_ID" val="2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654_1*i*11"/>
  <p:tag name="KSO_WM_TEMPLATE_CATEGORY" val="diagram"/>
  <p:tag name="KSO_WM_TEMPLATE_INDEX" val="20194654"/>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COLOR_SCHEME_SHAPE_ID" val="2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654_1*i*12"/>
  <p:tag name="KSO_WM_TEMPLATE_CATEGORY" val="diagram"/>
  <p:tag name="KSO_WM_TEMPLATE_INDEX" val="20194654"/>
  <p:tag name="KSO_WM_UNIT_LAYERLEVEL" val="1"/>
  <p:tag name="KSO_WM_TAG_VERSION" val="1.0"/>
  <p:tag name="KSO_WM_BEAUTIFY_FLAG" val="#wm#"/>
</p:tagLst>
</file>

<file path=ppt/tags/tag471.xml><?xml version="1.0" encoding="utf-8"?>
<p:tagLst xmlns:p="http://schemas.openxmlformats.org/presentationml/2006/main">
  <p:tag name="KSO_WM_UNIT_COLOR_SCHEME_SHAPE_ID" val="2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654_1*i*13"/>
  <p:tag name="KSO_WM_TEMPLATE_CATEGORY" val="diagram"/>
  <p:tag name="KSO_WM_TEMPLATE_INDEX" val="20194654"/>
  <p:tag name="KSO_WM_UNIT_LAYERLEVEL" val="1"/>
  <p:tag name="KSO_WM_TAG_VERSION" val="1.0"/>
  <p:tag name="KSO_WM_BEAUTIFY_FLAG" val="#wm#"/>
</p:tagLst>
</file>

<file path=ppt/tags/tag472.xml><?xml version="1.0" encoding="utf-8"?>
<p:tagLst xmlns:p="http://schemas.openxmlformats.org/presentationml/2006/main">
  <p:tag name="KSO_WM_UNIT_COLOR_SCHEME_SHAPE_ID" val="2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4"/>
  <p:tag name="KSO_WM_UNIT_ID" val="diagram20194654_1*i*14"/>
  <p:tag name="KSO_WM_TEMPLATE_CATEGORY" val="diagram"/>
  <p:tag name="KSO_WM_TEMPLATE_INDEX" val="20194654"/>
  <p:tag name="KSO_WM_UNIT_LAYERLEVEL" val="1"/>
  <p:tag name="KSO_WM_TAG_VERSION" val="1.0"/>
  <p:tag name="KSO_WM_BEAUTIFY_FLAG" val="#wm#"/>
</p:tagLst>
</file>

<file path=ppt/tags/tag473.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5"/>
  <p:tag name="KSO_WM_UNIT_ID" val="diagram20194654_1*i*15"/>
  <p:tag name="KSO_WM_TEMPLATE_CATEGORY" val="diagram"/>
  <p:tag name="KSO_WM_TEMPLATE_INDEX" val="20194654"/>
  <p:tag name="KSO_WM_UNIT_LAYERLEVEL" val="1"/>
  <p:tag name="KSO_WM_TAG_VERSION" val="1.0"/>
  <p:tag name="KSO_WM_BEAUTIFY_FLAG" val="#wm#"/>
</p:tagLst>
</file>

<file path=ppt/tags/tag474.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6"/>
  <p:tag name="KSO_WM_UNIT_ID" val="diagram20194654_1*i*16"/>
  <p:tag name="KSO_WM_TEMPLATE_CATEGORY" val="diagram"/>
  <p:tag name="KSO_WM_TEMPLATE_INDEX" val="20194654"/>
  <p:tag name="KSO_WM_UNIT_LAYERLEVEL" val="1"/>
  <p:tag name="KSO_WM_TAG_VERSION" val="1.0"/>
  <p:tag name="KSO_WM_BEAUTIFY_FLAG" val="#wm#"/>
</p:tagLst>
</file>

<file path=ppt/tags/tag475.xml><?xml version="1.0" encoding="utf-8"?>
<p:tagLst xmlns:p="http://schemas.openxmlformats.org/presentationml/2006/main">
  <p:tag name="KSO_WM_UNIT_COLOR_SCHEME_SHAPE_ID" val="2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7"/>
  <p:tag name="KSO_WM_UNIT_ID" val="diagram20194654_1*i*17"/>
  <p:tag name="KSO_WM_TEMPLATE_CATEGORY" val="diagram"/>
  <p:tag name="KSO_WM_TEMPLATE_INDEX" val="20194654"/>
  <p:tag name="KSO_WM_UNIT_LAYERLEVEL" val="1"/>
  <p:tag name="KSO_WM_TAG_VERSION" val="1.0"/>
  <p:tag name="KSO_WM_BEAUTIFY_FLAG" val="#wm#"/>
</p:tagLst>
</file>

<file path=ppt/tags/tag476.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8"/>
  <p:tag name="KSO_WM_UNIT_ID" val="diagram20194654_1*i*18"/>
  <p:tag name="KSO_WM_TEMPLATE_CATEGORY" val="diagram"/>
  <p:tag name="KSO_WM_TEMPLATE_INDEX" val="20194654"/>
  <p:tag name="KSO_WM_UNIT_LAYERLEVEL" val="1"/>
  <p:tag name="KSO_WM_TAG_VERSION" val="1.0"/>
  <p:tag name="KSO_WM_BEAUTIFY_FLAG" val="#wm#"/>
</p:tagLst>
</file>

<file path=ppt/tags/tag477.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9"/>
  <p:tag name="KSO_WM_UNIT_ID" val="diagram20194654_1*i*19"/>
  <p:tag name="KSO_WM_TEMPLATE_CATEGORY" val="diagram"/>
  <p:tag name="KSO_WM_TEMPLATE_INDEX" val="20194654"/>
  <p:tag name="KSO_WM_UNIT_LAYERLEVEL" val="1"/>
  <p:tag name="KSO_WM_TAG_VERSION" val="1.0"/>
  <p:tag name="KSO_WM_BEAUTIFY_FLAG" val="#wm#"/>
</p:tagLst>
</file>

<file path=ppt/tags/tag478.xml><?xml version="1.0" encoding="utf-8"?>
<p:tagLst xmlns:p="http://schemas.openxmlformats.org/presentationml/2006/main">
  <p:tag name="KSO_WM_UNIT_COLOR_SCHEME_SHAPE_ID" val="3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0"/>
  <p:tag name="KSO_WM_UNIT_ID" val="diagram20194654_1*i*20"/>
  <p:tag name="KSO_WM_TEMPLATE_CATEGORY" val="diagram"/>
  <p:tag name="KSO_WM_TEMPLATE_INDEX" val="20194654"/>
  <p:tag name="KSO_WM_UNIT_LAYERLEVEL" val="1"/>
  <p:tag name="KSO_WM_TAG_VERSION" val="1.0"/>
  <p:tag name="KSO_WM_BEAUTIFY_FLAG" val="#wm#"/>
</p:tagLst>
</file>

<file path=ppt/tags/tag479.xml><?xml version="1.0" encoding="utf-8"?>
<p:tagLst xmlns:p="http://schemas.openxmlformats.org/presentationml/2006/main">
  <p:tag name="KSO_WM_UNIT_COLOR_SCHEME_SHAPE_ID" val="3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1"/>
  <p:tag name="KSO_WM_UNIT_ID" val="diagram20194654_1*i*21"/>
  <p:tag name="KSO_WM_TEMPLATE_CATEGORY" val="diagram"/>
  <p:tag name="KSO_WM_TEMPLATE_INDEX" val="20194654"/>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0.xml><?xml version="1.0" encoding="utf-8"?>
<p:tagLst xmlns:p="http://schemas.openxmlformats.org/presentationml/2006/main">
  <p:tag name="KSO_WM_UNIT_COLOR_SCHEME_SHAPE_ID" val="33"/>
  <p:tag name="KSO_WM_UNIT_DECOLORIZATION"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2"/>
  <p:tag name="KSO_WM_UNIT_ID" val="diagram20194654_1*i*22"/>
  <p:tag name="KSO_WM_TEMPLATE_CATEGORY" val="diagram"/>
  <p:tag name="KSO_WM_TEMPLATE_INDEX" val="20194654"/>
  <p:tag name="KSO_WM_UNIT_LAYERLEVEL" val="1"/>
  <p:tag name="KSO_WM_TAG_VERSION" val="1.0"/>
  <p:tag name="KSO_WM_BEAUTIFY_FLAG" val="#wm#"/>
</p:tagLst>
</file>

<file path=ppt/tags/tag481.xml><?xml version="1.0" encoding="utf-8"?>
<p:tagLst xmlns:p="http://schemas.openxmlformats.org/presentationml/2006/main">
  <p:tag name="KSO_WM_UNIT_DECOLORIZATION" val="1"/>
  <p:tag name="KSO_WM_UNIT_COLOR_SCHEME_SHAPE_ID" val="3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3"/>
  <p:tag name="KSO_WM_UNIT_ID" val="diagram20194654_1*i*23"/>
  <p:tag name="KSO_WM_TEMPLATE_CATEGORY" val="diagram"/>
  <p:tag name="KSO_WM_TEMPLATE_INDEX" val="20194654"/>
  <p:tag name="KSO_WM_UNIT_LAYERLEVEL" val="1"/>
  <p:tag name="KSO_WM_TAG_VERSION" val="1.0"/>
  <p:tag name="KSO_WM_BEAUTIFY_FLAG" val="#wm#"/>
</p:tagLst>
</file>

<file path=ppt/tags/tag482.xml><?xml version="1.0" encoding="utf-8"?>
<p:tagLst xmlns:p="http://schemas.openxmlformats.org/presentationml/2006/main">
  <p:tag name="KSO_WM_UNIT_DECOLORIZATION" val="1"/>
  <p:tag name="KSO_WM_UNIT_COLOR_SCHEME_SHAPE_ID" val="3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4"/>
  <p:tag name="KSO_WM_UNIT_ID" val="diagram20194654_1*i*24"/>
  <p:tag name="KSO_WM_TEMPLATE_CATEGORY" val="diagram"/>
  <p:tag name="KSO_WM_TEMPLATE_INDEX" val="20194654"/>
  <p:tag name="KSO_WM_UNIT_LAYERLEVEL" val="1"/>
  <p:tag name="KSO_WM_TAG_VERSION" val="1.0"/>
  <p:tag name="KSO_WM_BEAUTIFY_FLAG" val="#wm#"/>
</p:tagLst>
</file>

<file path=ppt/tags/tag483.xml><?xml version="1.0" encoding="utf-8"?>
<p:tagLst xmlns:p="http://schemas.openxmlformats.org/presentationml/2006/main">
  <p:tag name="KSO_WM_UNIT_DECOLORIZATION" val="1"/>
  <p:tag name="KSO_WM_UNIT_COLOR_SCHEME_SHAPE_ID" val="3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5"/>
  <p:tag name="KSO_WM_UNIT_ID" val="diagram20194654_1*i*25"/>
  <p:tag name="KSO_WM_TEMPLATE_CATEGORY" val="diagram"/>
  <p:tag name="KSO_WM_TEMPLATE_INDEX" val="20194654"/>
  <p:tag name="KSO_WM_UNIT_LAYERLEVEL" val="1"/>
  <p:tag name="KSO_WM_TAG_VERSION" val="1.0"/>
  <p:tag name="KSO_WM_BEAUTIFY_FLAG" val="#wm#"/>
</p:tagLst>
</file>

<file path=ppt/tags/tag484.xml><?xml version="1.0" encoding="utf-8"?>
<p:tagLst xmlns:p="http://schemas.openxmlformats.org/presentationml/2006/main">
  <p:tag name="KSO_WM_UNIT_DECOLORIZATION" val="1"/>
  <p:tag name="KSO_WM_UNIT_COLOR_SCHEME_SHAPE_ID" val="3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6"/>
  <p:tag name="KSO_WM_UNIT_ID" val="diagram20194654_1*i*26"/>
  <p:tag name="KSO_WM_TEMPLATE_CATEGORY" val="diagram"/>
  <p:tag name="KSO_WM_TEMPLATE_INDEX" val="20194654"/>
  <p:tag name="KSO_WM_UNIT_LAYERLEVEL" val="1"/>
  <p:tag name="KSO_WM_TAG_VERSION" val="1.0"/>
  <p:tag name="KSO_WM_BEAUTIFY_FLAG" val="#wm#"/>
</p:tagLst>
</file>

<file path=ppt/tags/tag485.xml><?xml version="1.0" encoding="utf-8"?>
<p:tagLst xmlns:p="http://schemas.openxmlformats.org/presentationml/2006/main">
  <p:tag name="KSO_WM_UNIT_DECOLORIZATION" val="1"/>
  <p:tag name="KSO_WM_UNIT_COLOR_SCHEME_SHAPE_ID" val="3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7"/>
  <p:tag name="KSO_WM_UNIT_ID" val="diagram20194654_1*i*27"/>
  <p:tag name="KSO_WM_TEMPLATE_CATEGORY" val="diagram"/>
  <p:tag name="KSO_WM_TEMPLATE_INDEX" val="20194654"/>
  <p:tag name="KSO_WM_UNIT_LAYERLEVEL" val="1"/>
  <p:tag name="KSO_WM_TAG_VERSION" val="1.0"/>
  <p:tag name="KSO_WM_BEAUTIFY_FLAG" val="#wm#"/>
</p:tagLst>
</file>

<file path=ppt/tags/tag486.xml><?xml version="1.0" encoding="utf-8"?>
<p:tagLst xmlns:p="http://schemas.openxmlformats.org/presentationml/2006/main">
  <p:tag name="KSO_WM_UNIT_DECOLORIZATION" val="1"/>
  <p:tag name="KSO_WM_UNIT_COLOR_SCHEME_SHAPE_ID" val="3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8"/>
  <p:tag name="KSO_WM_UNIT_ID" val="diagram20194654_1*i*28"/>
  <p:tag name="KSO_WM_TEMPLATE_CATEGORY" val="diagram"/>
  <p:tag name="KSO_WM_TEMPLATE_INDEX" val="20194654"/>
  <p:tag name="KSO_WM_UNIT_LAYERLEVEL" val="1"/>
  <p:tag name="KSO_WM_TAG_VERSION" val="1.0"/>
  <p:tag name="KSO_WM_BEAUTIFY_FLAG" val="#wm#"/>
</p:tagLst>
</file>

<file path=ppt/tags/tag487.xml><?xml version="1.0" encoding="utf-8"?>
<p:tagLst xmlns:p="http://schemas.openxmlformats.org/presentationml/2006/main">
  <p:tag name="KSO_WM_UNIT_DECOLORIZATION" val="1"/>
  <p:tag name="KSO_WM_UNIT_COLOR_SCHEME_SHAPE_ID" val="4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9"/>
  <p:tag name="KSO_WM_UNIT_ID" val="diagram20194654_1*i*29"/>
  <p:tag name="KSO_WM_TEMPLATE_CATEGORY" val="diagram"/>
  <p:tag name="KSO_WM_TEMPLATE_INDEX" val="20194654"/>
  <p:tag name="KSO_WM_UNIT_LAYERLEVEL" val="1"/>
  <p:tag name="KSO_WM_TAG_VERSION" val="1.0"/>
  <p:tag name="KSO_WM_BEAUTIFY_FLAG" val="#wm#"/>
</p:tagLst>
</file>

<file path=ppt/tags/tag488.xml><?xml version="1.0" encoding="utf-8"?>
<p:tagLst xmlns:p="http://schemas.openxmlformats.org/presentationml/2006/main">
  <p:tag name="KSO_WM_UNIT_DECOLORIZATION" val="1"/>
  <p:tag name="KSO_WM_UNIT_COLOR_SCHEME_SHAPE_ID" val="4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0"/>
  <p:tag name="KSO_WM_UNIT_ID" val="diagram20194654_1*i*30"/>
  <p:tag name="KSO_WM_TEMPLATE_CATEGORY" val="diagram"/>
  <p:tag name="KSO_WM_TEMPLATE_INDEX" val="20194654"/>
  <p:tag name="KSO_WM_UNIT_LAYERLEVEL" val="1"/>
  <p:tag name="KSO_WM_TAG_VERSION" val="1.0"/>
  <p:tag name="KSO_WM_BEAUTIFY_FLAG" val="#wm#"/>
</p:tagLst>
</file>

<file path=ppt/tags/tag489.xml><?xml version="1.0" encoding="utf-8"?>
<p:tagLst xmlns:p="http://schemas.openxmlformats.org/presentationml/2006/main">
  <p:tag name="KSO_WM_UNIT_DECOLORIZATION" val="1"/>
  <p:tag name="KSO_WM_UNIT_COLOR_SCHEME_SHAPE_ID" val="4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1"/>
  <p:tag name="KSO_WM_UNIT_ID" val="diagram20194654_1*i*31"/>
  <p:tag name="KSO_WM_TEMPLATE_CATEGORY" val="diagram"/>
  <p:tag name="KSO_WM_TEMPLATE_INDEX" val="20194654"/>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0.xml><?xml version="1.0" encoding="utf-8"?>
<p:tagLst xmlns:p="http://schemas.openxmlformats.org/presentationml/2006/main">
  <p:tag name="KSO_WM_UNIT_DECOLORIZATION" val="1"/>
  <p:tag name="KSO_WM_UNIT_COLOR_SCHEME_SHAPE_ID" val="4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2"/>
  <p:tag name="KSO_WM_UNIT_ID" val="diagram20194654_1*i*32"/>
  <p:tag name="KSO_WM_TEMPLATE_CATEGORY" val="diagram"/>
  <p:tag name="KSO_WM_TEMPLATE_INDEX" val="20194654"/>
  <p:tag name="KSO_WM_UNIT_LAYERLEVEL" val="1"/>
  <p:tag name="KSO_WM_TAG_VERSION" val="1.0"/>
  <p:tag name="KSO_WM_BEAUTIFY_FLAG" val="#wm#"/>
</p:tagLst>
</file>

<file path=ppt/tags/tag491.xml><?xml version="1.0" encoding="utf-8"?>
<p:tagLst xmlns:p="http://schemas.openxmlformats.org/presentationml/2006/main">
  <p:tag name="KSO_WM_UNIT_DECOLORIZATION" val="1"/>
  <p:tag name="KSO_WM_UNIT_COLOR_SCHEME_SHAPE_ID" val="4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3"/>
  <p:tag name="KSO_WM_UNIT_ID" val="diagram20194654_1*i*33"/>
  <p:tag name="KSO_WM_TEMPLATE_CATEGORY" val="diagram"/>
  <p:tag name="KSO_WM_TEMPLATE_INDEX" val="20194654"/>
  <p:tag name="KSO_WM_UNIT_LAYERLEVEL" val="1"/>
  <p:tag name="KSO_WM_TAG_VERSION" val="1.0"/>
  <p:tag name="KSO_WM_BEAUTIFY_FLAG" val="#wm#"/>
</p:tagLst>
</file>

<file path=ppt/tags/tag492.xml><?xml version="1.0" encoding="utf-8"?>
<p:tagLst xmlns:p="http://schemas.openxmlformats.org/presentationml/2006/main">
  <p:tag name="KSO_WM_UNIT_DECOLORIZATION" val="1"/>
  <p:tag name="KSO_WM_UNIT_COLOR_SCHEME_SHAPE_ID" val="4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4"/>
  <p:tag name="KSO_WM_UNIT_ID" val="diagram20194654_1*i*34"/>
  <p:tag name="KSO_WM_TEMPLATE_CATEGORY" val="diagram"/>
  <p:tag name="KSO_WM_TEMPLATE_INDEX" val="20194654"/>
  <p:tag name="KSO_WM_UNIT_LAYERLEVEL" val="1"/>
  <p:tag name="KSO_WM_TAG_VERSION" val="1.0"/>
  <p:tag name="KSO_WM_BEAUTIFY_FLAG" val="#wm#"/>
</p:tagLst>
</file>

<file path=ppt/tags/tag493.xml><?xml version="1.0" encoding="utf-8"?>
<p:tagLst xmlns:p="http://schemas.openxmlformats.org/presentationml/2006/main">
  <p:tag name="KSO_WM_UNIT_DECOLORIZATION" val="1"/>
  <p:tag name="KSO_WM_UNIT_COLOR_SCHEME_SHAPE_ID" val="4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5"/>
  <p:tag name="KSO_WM_UNIT_ID" val="diagram20194654_1*i*35"/>
  <p:tag name="KSO_WM_TEMPLATE_CATEGORY" val="diagram"/>
  <p:tag name="KSO_WM_TEMPLATE_INDEX" val="20194654"/>
  <p:tag name="KSO_WM_UNIT_LAYERLEVEL" val="1"/>
  <p:tag name="KSO_WM_TAG_VERSION" val="1.0"/>
  <p:tag name="KSO_WM_BEAUTIFY_FLAG" val="#wm#"/>
</p:tagLst>
</file>

<file path=ppt/tags/tag494.xml><?xml version="1.0" encoding="utf-8"?>
<p:tagLst xmlns:p="http://schemas.openxmlformats.org/presentationml/2006/main">
  <p:tag name="KSO_WM_UNIT_DECOLORIZATION" val="1"/>
  <p:tag name="KSO_WM_UNIT_COLOR_SCHEME_SHAPE_ID" val="4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6"/>
  <p:tag name="KSO_WM_UNIT_ID" val="diagram20194654_1*i*36"/>
  <p:tag name="KSO_WM_TEMPLATE_CATEGORY" val="diagram"/>
  <p:tag name="KSO_WM_TEMPLATE_INDEX" val="20194654"/>
  <p:tag name="KSO_WM_UNIT_LAYERLEVEL" val="1"/>
  <p:tag name="KSO_WM_TAG_VERSION" val="1.0"/>
  <p:tag name="KSO_WM_BEAUTIFY_FLAG" val="#wm#"/>
</p:tagLst>
</file>

<file path=ppt/tags/tag495.xml><?xml version="1.0" encoding="utf-8"?>
<p:tagLst xmlns:p="http://schemas.openxmlformats.org/presentationml/2006/main">
  <p:tag name="KSO_WM_UNIT_DECOLORIZATION" val="1"/>
  <p:tag name="KSO_WM_UNIT_COLOR_SCHEME_SHAPE_ID" val="4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7"/>
  <p:tag name="KSO_WM_UNIT_ID" val="diagram20194654_1*i*37"/>
  <p:tag name="KSO_WM_TEMPLATE_CATEGORY" val="diagram"/>
  <p:tag name="KSO_WM_TEMPLATE_INDEX" val="20194654"/>
  <p:tag name="KSO_WM_UNIT_LAYERLEVEL" val="1"/>
  <p:tag name="KSO_WM_TAG_VERSION" val="1.0"/>
  <p:tag name="KSO_WM_BEAUTIFY_FLAG" val="#wm#"/>
</p:tagLst>
</file>

<file path=ppt/tags/tag496.xml><?xml version="1.0" encoding="utf-8"?>
<p:tagLst xmlns:p="http://schemas.openxmlformats.org/presentationml/2006/main">
  <p:tag name="KSO_WM_UNIT_DECOLORIZATION" val="1"/>
  <p:tag name="KSO_WM_UNIT_COLOR_SCHEME_SHAPE_ID" val="5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8"/>
  <p:tag name="KSO_WM_UNIT_ID" val="diagram20194654_1*i*38"/>
  <p:tag name="KSO_WM_TEMPLATE_CATEGORY" val="diagram"/>
  <p:tag name="KSO_WM_TEMPLATE_INDEX" val="20194654"/>
  <p:tag name="KSO_WM_UNIT_LAYERLEVEL" val="1"/>
  <p:tag name="KSO_WM_TAG_VERSION" val="1.0"/>
  <p:tag name="KSO_WM_BEAUTIFY_FLAG" val="#wm#"/>
</p:tagLst>
</file>

<file path=ppt/tags/tag497.xml><?xml version="1.0" encoding="utf-8"?>
<p:tagLst xmlns:p="http://schemas.openxmlformats.org/presentationml/2006/main">
  <p:tag name="KSO_WM_UNIT_DECOLORIZATION" val="1"/>
  <p:tag name="KSO_WM_UNIT_COLOR_SCHEME_SHAPE_ID" val="5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9"/>
  <p:tag name="KSO_WM_UNIT_ID" val="diagram20194654_1*i*39"/>
  <p:tag name="KSO_WM_TEMPLATE_CATEGORY" val="diagram"/>
  <p:tag name="KSO_WM_TEMPLATE_INDEX" val="20194654"/>
  <p:tag name="KSO_WM_UNIT_LAYERLEVEL" val="1"/>
  <p:tag name="KSO_WM_TAG_VERSION" val="1.0"/>
  <p:tag name="KSO_WM_BEAUTIFY_FLAG" val="#wm#"/>
</p:tagLst>
</file>

<file path=ppt/tags/tag498.xml><?xml version="1.0" encoding="utf-8"?>
<p:tagLst xmlns:p="http://schemas.openxmlformats.org/presentationml/2006/main">
  <p:tag name="KSO_WM_UNIT_DECOLORIZATION" val="1"/>
  <p:tag name="KSO_WM_UNIT_COLOR_SCHEME_SHAPE_ID" val="5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0"/>
  <p:tag name="KSO_WM_UNIT_ID" val="diagram20194654_1*i*40"/>
  <p:tag name="KSO_WM_TEMPLATE_CATEGORY" val="diagram"/>
  <p:tag name="KSO_WM_TEMPLATE_INDEX" val="20194654"/>
  <p:tag name="KSO_WM_UNIT_LAYERLEVEL" val="1"/>
  <p:tag name="KSO_WM_TAG_VERSION" val="1.0"/>
  <p:tag name="KSO_WM_BEAUTIFY_FLAG" val="#wm#"/>
</p:tagLst>
</file>

<file path=ppt/tags/tag499.xml><?xml version="1.0" encoding="utf-8"?>
<p:tagLst xmlns:p="http://schemas.openxmlformats.org/presentationml/2006/main">
  <p:tag name="KSO_WM_UNIT_DECOLORIZATION" val="1"/>
  <p:tag name="KSO_WM_UNIT_COLOR_SCHEME_SHAPE_ID" val="5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1"/>
  <p:tag name="KSO_WM_UNIT_ID" val="diagram20194654_1*i*41"/>
  <p:tag name="KSO_WM_TEMPLATE_CATEGORY" val="diagram"/>
  <p:tag name="KSO_WM_TEMPLATE_INDEX" val="20194654"/>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UNIT_DECOLORIZATION" val="1"/>
  <p:tag name="KSO_WM_UNIT_COLOR_SCHEME_SHAPE_ID" val="5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2"/>
  <p:tag name="KSO_WM_UNIT_ID" val="diagram20194654_1*i*42"/>
  <p:tag name="KSO_WM_TEMPLATE_CATEGORY" val="diagram"/>
  <p:tag name="KSO_WM_TEMPLATE_INDEX" val="20194654"/>
  <p:tag name="KSO_WM_UNIT_LAYERLEVEL" val="1"/>
  <p:tag name="KSO_WM_TAG_VERSION" val="1.0"/>
  <p:tag name="KSO_WM_BEAUTIFY_FLAG" val="#wm#"/>
</p:tagLst>
</file>

<file path=ppt/tags/tag501.xml><?xml version="1.0" encoding="utf-8"?>
<p:tagLst xmlns:p="http://schemas.openxmlformats.org/presentationml/2006/main">
  <p:tag name="KSO_WM_UNIT_DECOLORIZATION" val="1"/>
  <p:tag name="KSO_WM_UNIT_COLOR_SCHEME_SHAPE_ID" val="5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3"/>
  <p:tag name="KSO_WM_UNIT_ID" val="diagram20194654_1*i*43"/>
  <p:tag name="KSO_WM_TEMPLATE_CATEGORY" val="diagram"/>
  <p:tag name="KSO_WM_TEMPLATE_INDEX" val="20194654"/>
  <p:tag name="KSO_WM_UNIT_LAYERLEVEL" val="1"/>
  <p:tag name="KSO_WM_TAG_VERSION" val="1.0"/>
  <p:tag name="KSO_WM_BEAUTIFY_FLAG" val="#wm#"/>
</p:tagLst>
</file>

<file path=ppt/tags/tag502.xml><?xml version="1.0" encoding="utf-8"?>
<p:tagLst xmlns:p="http://schemas.openxmlformats.org/presentationml/2006/main">
  <p:tag name="KSO_WM_UNIT_DECOLORIZATION" val="1"/>
  <p:tag name="KSO_WM_UNIT_COLOR_SCHEME_SHAPE_ID" val="5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4"/>
  <p:tag name="KSO_WM_UNIT_ID" val="diagram20194654_1*i*44"/>
  <p:tag name="KSO_WM_TEMPLATE_CATEGORY" val="diagram"/>
  <p:tag name="KSO_WM_TEMPLATE_INDEX" val="20194654"/>
  <p:tag name="KSO_WM_UNIT_LAYERLEVEL" val="1"/>
  <p:tag name="KSO_WM_TAG_VERSION" val="1.0"/>
  <p:tag name="KSO_WM_BEAUTIFY_FLAG" val="#wm#"/>
</p:tagLst>
</file>

<file path=ppt/tags/tag503.xml><?xml version="1.0" encoding="utf-8"?>
<p:tagLst xmlns:p="http://schemas.openxmlformats.org/presentationml/2006/main">
  <p:tag name="KSO_WM_UNIT_DECOLORIZATION" val="1"/>
  <p:tag name="KSO_WM_UNIT_COLOR_SCHEME_SHAPE_ID" val="5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5"/>
  <p:tag name="KSO_WM_UNIT_ID" val="diagram20194654_1*i*45"/>
  <p:tag name="KSO_WM_TEMPLATE_CATEGORY" val="diagram"/>
  <p:tag name="KSO_WM_TEMPLATE_INDEX" val="20194654"/>
  <p:tag name="KSO_WM_UNIT_LAYERLEVEL" val="1"/>
  <p:tag name="KSO_WM_TAG_VERSION" val="1.0"/>
  <p:tag name="KSO_WM_BEAUTIFY_FLAG" val="#wm#"/>
</p:tagLst>
</file>

<file path=ppt/tags/tag504.xml><?xml version="1.0" encoding="utf-8"?>
<p:tagLst xmlns:p="http://schemas.openxmlformats.org/presentationml/2006/main">
  <p:tag name="KSO_WM_UNIT_DECOLORIZATION" val="1"/>
  <p:tag name="KSO_WM_UNIT_COLOR_SCHEME_SHAPE_ID" val="5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6"/>
  <p:tag name="KSO_WM_UNIT_ID" val="diagram20194654_1*i*46"/>
  <p:tag name="KSO_WM_TEMPLATE_CATEGORY" val="diagram"/>
  <p:tag name="KSO_WM_TEMPLATE_INDEX" val="20194654"/>
  <p:tag name="KSO_WM_UNIT_LAYERLEVEL" val="1"/>
  <p:tag name="KSO_WM_TAG_VERSION" val="1.0"/>
  <p:tag name="KSO_WM_BEAUTIFY_FLAG" val="#wm#"/>
</p:tagLst>
</file>

<file path=ppt/tags/tag505.xml><?xml version="1.0" encoding="utf-8"?>
<p:tagLst xmlns:p="http://schemas.openxmlformats.org/presentationml/2006/main">
  <p:tag name="KSO_WM_UNIT_DECOLORIZATION" val="1"/>
  <p:tag name="KSO_WM_UNIT_COLOR_SCHEME_SHAPE_ID" val="6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7"/>
  <p:tag name="KSO_WM_UNIT_ID" val="diagram20194654_1*i*47"/>
  <p:tag name="KSO_WM_TEMPLATE_CATEGORY" val="diagram"/>
  <p:tag name="KSO_WM_TEMPLATE_INDEX" val="20194654"/>
  <p:tag name="KSO_WM_UNIT_LAYERLEVEL" val="1"/>
  <p:tag name="KSO_WM_TAG_VERSION" val="1.0"/>
  <p:tag name="KSO_WM_BEAUTIFY_FLAG" val="#wm#"/>
</p:tagLst>
</file>

<file path=ppt/tags/tag506.xml><?xml version="1.0" encoding="utf-8"?>
<p:tagLst xmlns:p="http://schemas.openxmlformats.org/presentationml/2006/main">
  <p:tag name="KSO_WM_UNIT_DECOLORIZATION" val="1"/>
  <p:tag name="KSO_WM_UNIT_COLOR_SCHEME_SHAPE_ID" val="6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8"/>
  <p:tag name="KSO_WM_UNIT_ID" val="diagram20194654_1*i*48"/>
  <p:tag name="KSO_WM_TEMPLATE_CATEGORY" val="diagram"/>
  <p:tag name="KSO_WM_TEMPLATE_INDEX" val="20194654"/>
  <p:tag name="KSO_WM_UNIT_LAYERLEVEL" val="1"/>
  <p:tag name="KSO_WM_TAG_VERSION" val="1.0"/>
  <p:tag name="KSO_WM_BEAUTIFY_FLAG" val="#wm#"/>
</p:tagLst>
</file>

<file path=ppt/tags/tag507.xml><?xml version="1.0" encoding="utf-8"?>
<p:tagLst xmlns:p="http://schemas.openxmlformats.org/presentationml/2006/main">
  <p:tag name="KSO_WM_UNIT_DECOLORIZATION" val="1"/>
  <p:tag name="KSO_WM_UNIT_COLOR_SCHEME_SHAPE_ID" val="6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9"/>
  <p:tag name="KSO_WM_UNIT_ID" val="diagram20194654_1*i*49"/>
  <p:tag name="KSO_WM_TEMPLATE_CATEGORY" val="diagram"/>
  <p:tag name="KSO_WM_TEMPLATE_INDEX" val="20194654"/>
  <p:tag name="KSO_WM_UNIT_LAYERLEVEL" val="1"/>
  <p:tag name="KSO_WM_TAG_VERSION" val="1.0"/>
  <p:tag name="KSO_WM_BEAUTIFY_FLAG" val="#wm#"/>
</p:tagLst>
</file>

<file path=ppt/tags/tag508.xml><?xml version="1.0" encoding="utf-8"?>
<p:tagLst xmlns:p="http://schemas.openxmlformats.org/presentationml/2006/main">
  <p:tag name="KSO_WM_UNIT_DECOLORIZATION" val="1"/>
  <p:tag name="KSO_WM_UNIT_COLOR_SCHEME_SHAPE_ID" val="6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0"/>
  <p:tag name="KSO_WM_UNIT_ID" val="diagram20194654_1*i*50"/>
  <p:tag name="KSO_WM_TEMPLATE_CATEGORY" val="diagram"/>
  <p:tag name="KSO_WM_TEMPLATE_INDEX" val="20194654"/>
  <p:tag name="KSO_WM_UNIT_LAYERLEVEL" val="1"/>
  <p:tag name="KSO_WM_TAG_VERSION" val="1.0"/>
  <p:tag name="KSO_WM_BEAUTIFY_FLAG" val="#wm#"/>
</p:tagLst>
</file>

<file path=ppt/tags/tag509.xml><?xml version="1.0" encoding="utf-8"?>
<p:tagLst xmlns:p="http://schemas.openxmlformats.org/presentationml/2006/main">
  <p:tag name="KSO_WM_UNIT_DECOLORIZATION" val="1"/>
  <p:tag name="KSO_WM_UNIT_COLOR_SCHEME_SHAPE_ID" val="6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1"/>
  <p:tag name="KSO_WM_UNIT_ID" val="diagram20194654_1*i*51"/>
  <p:tag name="KSO_WM_TEMPLATE_CATEGORY" val="diagram"/>
  <p:tag name="KSO_WM_TEMPLATE_INDEX" val="20194654"/>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UNIT_DECOLORIZATION" val="1"/>
  <p:tag name="KSO_WM_UNIT_COLOR_SCHEME_SHAPE_ID" val="6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2"/>
  <p:tag name="KSO_WM_UNIT_ID" val="diagram20194654_1*i*52"/>
  <p:tag name="KSO_WM_TEMPLATE_CATEGORY" val="diagram"/>
  <p:tag name="KSO_WM_TEMPLATE_INDEX" val="20194654"/>
  <p:tag name="KSO_WM_UNIT_LAYERLEVEL" val="1"/>
  <p:tag name="KSO_WM_TAG_VERSION" val="1.0"/>
  <p:tag name="KSO_WM_BEAUTIFY_FLAG" val="#wm#"/>
</p:tagLst>
</file>

<file path=ppt/tags/tag511.xml><?xml version="1.0" encoding="utf-8"?>
<p:tagLst xmlns:p="http://schemas.openxmlformats.org/presentationml/2006/main">
  <p:tag name="KSO_WM_UNIT_DECOLORIZATION" val="1"/>
  <p:tag name="KSO_WM_UNIT_COLOR_SCHEME_SHAPE_ID" val="6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3"/>
  <p:tag name="KSO_WM_UNIT_ID" val="diagram20194654_1*i*53"/>
  <p:tag name="KSO_WM_TEMPLATE_CATEGORY" val="diagram"/>
  <p:tag name="KSO_WM_TEMPLATE_INDEX" val="20194654"/>
  <p:tag name="KSO_WM_UNIT_LAYERLEVEL" val="1"/>
  <p:tag name="KSO_WM_TAG_VERSION" val="1.0"/>
  <p:tag name="KSO_WM_BEAUTIFY_FLAG" val="#wm#"/>
</p:tagLst>
</file>

<file path=ppt/tags/tag512.xml><?xml version="1.0" encoding="utf-8"?>
<p:tagLst xmlns:p="http://schemas.openxmlformats.org/presentationml/2006/main">
  <p:tag name="KSO_WM_UNIT_DECOLORIZATION" val="1"/>
  <p:tag name="KSO_WM_UNIT_COLOR_SCHEME_SHAPE_ID" val="6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4"/>
  <p:tag name="KSO_WM_UNIT_ID" val="diagram20194654_1*i*54"/>
  <p:tag name="KSO_WM_TEMPLATE_CATEGORY" val="diagram"/>
  <p:tag name="KSO_WM_TEMPLATE_INDEX" val="20194654"/>
  <p:tag name="KSO_WM_UNIT_LAYERLEVEL" val="1"/>
  <p:tag name="KSO_WM_TAG_VERSION" val="1.0"/>
  <p:tag name="KSO_WM_BEAUTIFY_FLAG" val="#wm#"/>
</p:tagLst>
</file>

<file path=ppt/tags/tag513.xml><?xml version="1.0" encoding="utf-8"?>
<p:tagLst xmlns:p="http://schemas.openxmlformats.org/presentationml/2006/main">
  <p:tag name="KSO_WM_UNIT_DECOLORIZATION" val="1"/>
  <p:tag name="KSO_WM_UNIT_COLOR_SCHEME_SHAPE_ID" val="6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5"/>
  <p:tag name="KSO_WM_UNIT_ID" val="diagram20194654_1*i*55"/>
  <p:tag name="KSO_WM_TEMPLATE_CATEGORY" val="diagram"/>
  <p:tag name="KSO_WM_TEMPLATE_INDEX" val="20194654"/>
  <p:tag name="KSO_WM_UNIT_LAYERLEVEL" val="1"/>
  <p:tag name="KSO_WM_TAG_VERSION" val="1.0"/>
  <p:tag name="KSO_WM_BEAUTIFY_FLAG" val="#wm#"/>
</p:tagLst>
</file>

<file path=ppt/tags/tag514.xml><?xml version="1.0" encoding="utf-8"?>
<p:tagLst xmlns:p="http://schemas.openxmlformats.org/presentationml/2006/main">
  <p:tag name="KSO_WM_UNIT_DECOLORIZATION" val="1"/>
  <p:tag name="KSO_WM_UNIT_COLOR_SCHEME_SHAPE_ID" val="7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6"/>
  <p:tag name="KSO_WM_UNIT_ID" val="diagram20194654_1*i*56"/>
  <p:tag name="KSO_WM_TEMPLATE_CATEGORY" val="diagram"/>
  <p:tag name="KSO_WM_TEMPLATE_INDEX" val="20194654"/>
  <p:tag name="KSO_WM_UNIT_LAYERLEVEL" val="1"/>
  <p:tag name="KSO_WM_TAG_VERSION" val="1.0"/>
  <p:tag name="KSO_WM_BEAUTIFY_FLAG" val="#wm#"/>
</p:tagLst>
</file>

<file path=ppt/tags/tag515.xml><?xml version="1.0" encoding="utf-8"?>
<p:tagLst xmlns:p="http://schemas.openxmlformats.org/presentationml/2006/main">
  <p:tag name="KSO_WM_UNIT_DECOLORIZATION" val="1"/>
  <p:tag name="KSO_WM_UNIT_COLOR_SCHEME_SHAPE_ID" val="7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7"/>
  <p:tag name="KSO_WM_UNIT_ID" val="diagram20194654_1*i*57"/>
  <p:tag name="KSO_WM_TEMPLATE_CATEGORY" val="diagram"/>
  <p:tag name="KSO_WM_TEMPLATE_INDEX" val="20194654"/>
  <p:tag name="KSO_WM_UNIT_LAYERLEVEL" val="1"/>
  <p:tag name="KSO_WM_TAG_VERSION" val="1.0"/>
  <p:tag name="KSO_WM_BEAUTIFY_FLAG" val="#wm#"/>
</p:tagLst>
</file>

<file path=ppt/tags/tag516.xml><?xml version="1.0" encoding="utf-8"?>
<p:tagLst xmlns:p="http://schemas.openxmlformats.org/presentationml/2006/main">
  <p:tag name="KSO_WM_UNIT_DECOLORIZATION" val="1"/>
  <p:tag name="KSO_WM_UNIT_COLOR_SCHEME_SHAPE_ID" val="7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8"/>
  <p:tag name="KSO_WM_UNIT_ID" val="diagram20194654_1*i*58"/>
  <p:tag name="KSO_WM_TEMPLATE_CATEGORY" val="diagram"/>
  <p:tag name="KSO_WM_TEMPLATE_INDEX" val="20194654"/>
  <p:tag name="KSO_WM_UNIT_LAYERLEVEL" val="1"/>
  <p:tag name="KSO_WM_TAG_VERSION" val="1.0"/>
  <p:tag name="KSO_WM_BEAUTIFY_FLAG" val="#wm#"/>
</p:tagLst>
</file>

<file path=ppt/tags/tag517.xml><?xml version="1.0" encoding="utf-8"?>
<p:tagLst xmlns:p="http://schemas.openxmlformats.org/presentationml/2006/main">
  <p:tag name="KSO_WM_UNIT_DECOLORIZATION" val="1"/>
  <p:tag name="KSO_WM_UNIT_COLOR_SCHEME_SHAPE_ID" val="7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9"/>
  <p:tag name="KSO_WM_UNIT_ID" val="diagram20194654_1*i*59"/>
  <p:tag name="KSO_WM_TEMPLATE_CATEGORY" val="diagram"/>
  <p:tag name="KSO_WM_TEMPLATE_INDEX" val="20194654"/>
  <p:tag name="KSO_WM_UNIT_LAYERLEVEL" val="1"/>
  <p:tag name="KSO_WM_TAG_VERSION" val="1.0"/>
  <p:tag name="KSO_WM_BEAUTIFY_FLAG" val="#wm#"/>
</p:tagLst>
</file>

<file path=ppt/tags/tag518.xml><?xml version="1.0" encoding="utf-8"?>
<p:tagLst xmlns:p="http://schemas.openxmlformats.org/presentationml/2006/main">
  <p:tag name="KSO_WM_UNIT_DECOLORIZATION" val="1"/>
  <p:tag name="KSO_WM_UNIT_COLOR_SCHEME_SHAPE_ID" val="7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0"/>
  <p:tag name="KSO_WM_UNIT_ID" val="diagram20194654_1*i*60"/>
  <p:tag name="KSO_WM_TEMPLATE_CATEGORY" val="diagram"/>
  <p:tag name="KSO_WM_TEMPLATE_INDEX" val="20194654"/>
  <p:tag name="KSO_WM_UNIT_LAYERLEVEL" val="1"/>
  <p:tag name="KSO_WM_TAG_VERSION" val="1.0"/>
  <p:tag name="KSO_WM_BEAUTIFY_FLAG" val="#wm#"/>
</p:tagLst>
</file>

<file path=ppt/tags/tag519.xml><?xml version="1.0" encoding="utf-8"?>
<p:tagLst xmlns:p="http://schemas.openxmlformats.org/presentationml/2006/main">
  <p:tag name="KSO_WM_UNIT_DECOLORIZATION" val="1"/>
  <p:tag name="KSO_WM_UNIT_COLOR_SCHEME_SHAPE_ID" val="7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1"/>
  <p:tag name="KSO_WM_UNIT_ID" val="diagram20194654_1*i*61"/>
  <p:tag name="KSO_WM_TEMPLATE_CATEGORY" val="diagram"/>
  <p:tag name="KSO_WM_TEMPLATE_INDEX" val="20194654"/>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UNIT_DECOLORIZATION" val="1"/>
  <p:tag name="KSO_WM_UNIT_COLOR_SCHEME_SHAPE_ID" val="7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2"/>
  <p:tag name="KSO_WM_UNIT_ID" val="diagram20194654_1*i*62"/>
  <p:tag name="KSO_WM_TEMPLATE_CATEGORY" val="diagram"/>
  <p:tag name="KSO_WM_TEMPLATE_INDEX" val="20194654"/>
  <p:tag name="KSO_WM_UNIT_LAYERLEVEL" val="1"/>
  <p:tag name="KSO_WM_TAG_VERSION" val="1.0"/>
  <p:tag name="KSO_WM_BEAUTIFY_FLAG" val="#wm#"/>
</p:tagLst>
</file>

<file path=ppt/tags/tag521.xml><?xml version="1.0" encoding="utf-8"?>
<p:tagLst xmlns:p="http://schemas.openxmlformats.org/presentationml/2006/main">
  <p:tag name="KSO_WM_UNIT_DECOLORIZATION" val="1"/>
  <p:tag name="KSO_WM_UNIT_COLOR_SCHEME_SHAPE_ID" val="7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3"/>
  <p:tag name="KSO_WM_UNIT_ID" val="diagram20194654_1*i*63"/>
  <p:tag name="KSO_WM_TEMPLATE_CATEGORY" val="diagram"/>
  <p:tag name="KSO_WM_TEMPLATE_INDEX" val="20194654"/>
  <p:tag name="KSO_WM_UNIT_LAYERLEVEL" val="1"/>
  <p:tag name="KSO_WM_TAG_VERSION" val="1.0"/>
  <p:tag name="KSO_WM_BEAUTIFY_FLAG" val="#wm#"/>
</p:tagLst>
</file>

<file path=ppt/tags/tag522.xml><?xml version="1.0" encoding="utf-8"?>
<p:tagLst xmlns:p="http://schemas.openxmlformats.org/presentationml/2006/main">
  <p:tag name="KSO_WM_UNIT_DECOLORIZATION" val="1"/>
  <p:tag name="KSO_WM_UNIT_COLOR_SCHEME_SHAPE_ID" val="7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4"/>
  <p:tag name="KSO_WM_UNIT_ID" val="diagram20194654_1*i*64"/>
  <p:tag name="KSO_WM_TEMPLATE_CATEGORY" val="diagram"/>
  <p:tag name="KSO_WM_TEMPLATE_INDEX" val="20194654"/>
  <p:tag name="KSO_WM_UNIT_LAYERLEVEL" val="1"/>
  <p:tag name="KSO_WM_TAG_VERSION" val="1.0"/>
  <p:tag name="KSO_WM_BEAUTIFY_FLAG" val="#wm#"/>
</p:tagLst>
</file>

<file path=ppt/tags/tag523.xml><?xml version="1.0" encoding="utf-8"?>
<p:tagLst xmlns:p="http://schemas.openxmlformats.org/presentationml/2006/main">
  <p:tag name="KSO_WM_UNIT_DECOLORIZATION" val="1"/>
  <p:tag name="KSO_WM_UNIT_COLOR_SCHEME_SHAPE_ID" val="8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5"/>
  <p:tag name="KSO_WM_UNIT_ID" val="diagram20194654_1*i*65"/>
  <p:tag name="KSO_WM_TEMPLATE_CATEGORY" val="diagram"/>
  <p:tag name="KSO_WM_TEMPLATE_INDEX" val="20194654"/>
  <p:tag name="KSO_WM_UNIT_LAYERLEVEL" val="1"/>
  <p:tag name="KSO_WM_TAG_VERSION" val="1.0"/>
  <p:tag name="KSO_WM_BEAUTIFY_FLAG" val="#wm#"/>
</p:tagLst>
</file>

<file path=ppt/tags/tag524.xml><?xml version="1.0" encoding="utf-8"?>
<p:tagLst xmlns:p="http://schemas.openxmlformats.org/presentationml/2006/main">
  <p:tag name="KSO_WM_UNIT_DECOLORIZATION" val="1"/>
  <p:tag name="KSO_WM_UNIT_COLOR_SCHEME_SHAPE_ID" val="8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6"/>
  <p:tag name="KSO_WM_UNIT_ID" val="diagram20194654_1*i*66"/>
  <p:tag name="KSO_WM_TEMPLATE_CATEGORY" val="diagram"/>
  <p:tag name="KSO_WM_TEMPLATE_INDEX" val="20194654"/>
  <p:tag name="KSO_WM_UNIT_LAYERLEVEL" val="1"/>
  <p:tag name="KSO_WM_TAG_VERSION" val="1.0"/>
  <p:tag name="KSO_WM_BEAUTIFY_FLAG" val="#wm#"/>
</p:tagLst>
</file>

<file path=ppt/tags/tag525.xml><?xml version="1.0" encoding="utf-8"?>
<p:tagLst xmlns:p="http://schemas.openxmlformats.org/presentationml/2006/main">
  <p:tag name="KSO_WM_UNIT_DECOLORIZATION" val="1"/>
  <p:tag name="KSO_WM_UNIT_COLOR_SCHEME_SHAPE_ID" val="8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7"/>
  <p:tag name="KSO_WM_UNIT_ID" val="diagram20194654_1*i*67"/>
  <p:tag name="KSO_WM_TEMPLATE_CATEGORY" val="diagram"/>
  <p:tag name="KSO_WM_TEMPLATE_INDEX" val="20194654"/>
  <p:tag name="KSO_WM_UNIT_LAYERLEVEL" val="1"/>
  <p:tag name="KSO_WM_TAG_VERSION" val="1.0"/>
  <p:tag name="KSO_WM_BEAUTIFY_FLAG" val="#wm#"/>
</p:tagLst>
</file>

<file path=ppt/tags/tag526.xml><?xml version="1.0" encoding="utf-8"?>
<p:tagLst xmlns:p="http://schemas.openxmlformats.org/presentationml/2006/main">
  <p:tag name="KSO_WM_UNIT_DECOLORIZATION" val="1"/>
  <p:tag name="KSO_WM_UNIT_COLOR_SCHEME_SHAPE_ID" val="8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8"/>
  <p:tag name="KSO_WM_UNIT_ID" val="diagram20194654_1*i*68"/>
  <p:tag name="KSO_WM_TEMPLATE_CATEGORY" val="diagram"/>
  <p:tag name="KSO_WM_TEMPLATE_INDEX" val="20194654"/>
  <p:tag name="KSO_WM_UNIT_LAYERLEVEL" val="1"/>
  <p:tag name="KSO_WM_TAG_VERSION" val="1.0"/>
  <p:tag name="KSO_WM_BEAUTIFY_FLAG" val="#wm#"/>
</p:tagLst>
</file>

<file path=ppt/tags/tag527.xml><?xml version="1.0" encoding="utf-8"?>
<p:tagLst xmlns:p="http://schemas.openxmlformats.org/presentationml/2006/main">
  <p:tag name="KSO_WM_UNIT_DECOLORIZATION" val="1"/>
  <p:tag name="KSO_WM_UNIT_COLOR_SCHEME_SHAPE_ID" val="8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9"/>
  <p:tag name="KSO_WM_UNIT_ID" val="diagram20194654_1*i*69"/>
  <p:tag name="KSO_WM_TEMPLATE_CATEGORY" val="diagram"/>
  <p:tag name="KSO_WM_TEMPLATE_INDEX" val="20194654"/>
  <p:tag name="KSO_WM_UNIT_LAYERLEVEL" val="1"/>
  <p:tag name="KSO_WM_TAG_VERSION" val="1.0"/>
  <p:tag name="KSO_WM_BEAUTIFY_FLAG" val="#wm#"/>
</p:tagLst>
</file>

<file path=ppt/tags/tag528.xml><?xml version="1.0" encoding="utf-8"?>
<p:tagLst xmlns:p="http://schemas.openxmlformats.org/presentationml/2006/main">
  <p:tag name="KSO_WM_UNIT_DECOLORIZATION" val="1"/>
  <p:tag name="KSO_WM_UNIT_COLOR_SCHEME_SHAPE_ID" val="8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0"/>
  <p:tag name="KSO_WM_UNIT_ID" val="diagram20194654_1*i*70"/>
  <p:tag name="KSO_WM_TEMPLATE_CATEGORY" val="diagram"/>
  <p:tag name="KSO_WM_TEMPLATE_INDEX" val="20194654"/>
  <p:tag name="KSO_WM_UNIT_LAYERLEVEL" val="1"/>
  <p:tag name="KSO_WM_TAG_VERSION" val="1.0"/>
  <p:tag name="KSO_WM_BEAUTIFY_FLAG" val="#wm#"/>
</p:tagLst>
</file>

<file path=ppt/tags/tag529.xml><?xml version="1.0" encoding="utf-8"?>
<p:tagLst xmlns:p="http://schemas.openxmlformats.org/presentationml/2006/main">
  <p:tag name="KSO_WM_UNIT_DECOLORIZATION" val="1"/>
  <p:tag name="KSO_WM_UNIT_COLOR_SCHEME_SHAPE_ID" val="8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1"/>
  <p:tag name="KSO_WM_UNIT_ID" val="diagram20194654_1*i*71"/>
  <p:tag name="KSO_WM_TEMPLATE_CATEGORY" val="diagram"/>
  <p:tag name="KSO_WM_TEMPLATE_INDEX" val="20194654"/>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UNIT_DECOLORIZATION" val="1"/>
  <p:tag name="KSO_WM_UNIT_COLOR_SCHEME_SHAPE_ID" val="8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2"/>
  <p:tag name="KSO_WM_UNIT_ID" val="diagram20194654_1*i*72"/>
  <p:tag name="KSO_WM_TEMPLATE_CATEGORY" val="diagram"/>
  <p:tag name="KSO_WM_TEMPLATE_INDEX" val="20194654"/>
  <p:tag name="KSO_WM_UNIT_LAYERLEVEL" val="1"/>
  <p:tag name="KSO_WM_TAG_VERSION" val="1.0"/>
  <p:tag name="KSO_WM_BEAUTIFY_FLAG" val="#wm#"/>
</p:tagLst>
</file>

<file path=ppt/tags/tag531.xml><?xml version="1.0" encoding="utf-8"?>
<p:tagLst xmlns:p="http://schemas.openxmlformats.org/presentationml/2006/main">
  <p:tag name="KSO_WM_UNIT_DECOLORIZATION" val="1"/>
  <p:tag name="KSO_WM_UNIT_COLOR_SCHEME_SHAPE_ID" val="8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3"/>
  <p:tag name="KSO_WM_UNIT_ID" val="diagram20194654_1*i*73"/>
  <p:tag name="KSO_WM_TEMPLATE_CATEGORY" val="diagram"/>
  <p:tag name="KSO_WM_TEMPLATE_INDEX" val="20194654"/>
  <p:tag name="KSO_WM_UNIT_LAYERLEVEL" val="1"/>
  <p:tag name="KSO_WM_TAG_VERSION" val="1.0"/>
  <p:tag name="KSO_WM_BEAUTIFY_FLAG" val="#wm#"/>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4"/>
  <p:tag name="KSO_WM_UNIT_ID" val="diagram20194654_1*i*74"/>
  <p:tag name="KSO_WM_TEMPLATE_CATEGORY" val="diagram"/>
  <p:tag name="KSO_WM_TEMPLATE_INDEX" val="20194654"/>
  <p:tag name="KSO_WM_UNIT_LAYERLEVEL" val="1"/>
  <p:tag name="KSO_WM_TAG_VERSION" val="1.0"/>
  <p:tag name="KSO_WM_BEAUTIFY_FLAG" val="#wm#"/>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5"/>
  <p:tag name="KSO_WM_UNIT_ID" val="diagram20194654_1*i*75"/>
  <p:tag name="KSO_WM_TEMPLATE_CATEGORY" val="diagram"/>
  <p:tag name="KSO_WM_TEMPLATE_INDEX" val="20194654"/>
  <p:tag name="KSO_WM_UNIT_LAYERLEVEL" val="1"/>
  <p:tag name="KSO_WM_TAG_VERSION" val="1.0"/>
  <p:tag name="KSO_WM_BEAUTIFY_FLAG" val="#wm#"/>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6"/>
  <p:tag name="KSO_WM_UNIT_ID" val="diagram20194654_1*i*76"/>
  <p:tag name="KSO_WM_TEMPLATE_CATEGORY" val="diagram"/>
  <p:tag name="KSO_WM_TEMPLATE_INDEX" val="20194654"/>
  <p:tag name="KSO_WM_UNIT_LAYERLEVEL" val="1"/>
  <p:tag name="KSO_WM_TAG_VERSION" val="1.0"/>
  <p:tag name="KSO_WM_BEAUTIFY_FLAG" val="#wm#"/>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7"/>
  <p:tag name="KSO_WM_UNIT_ID" val="diagram20194654_1*i*77"/>
  <p:tag name="KSO_WM_TEMPLATE_CATEGORY" val="diagram"/>
  <p:tag name="KSO_WM_TEMPLATE_INDEX" val="20194654"/>
  <p:tag name="KSO_WM_UNIT_LAYERLEVEL" val="1"/>
  <p:tag name="KSO_WM_TAG_VERSION" val="1.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8"/>
  <p:tag name="KSO_WM_UNIT_ID" val="diagram20194654_1*i*78"/>
  <p:tag name="KSO_WM_TEMPLATE_CATEGORY" val="diagram"/>
  <p:tag name="KSO_WM_TEMPLATE_INDEX" val="20194654"/>
  <p:tag name="KSO_WM_UNIT_LAYERLEVEL" val="1"/>
  <p:tag name="KSO_WM_TAG_VERSION" val="1.0"/>
  <p:tag name="KSO_WM_BEAUTIFY_FLAG" val="#wm#"/>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9"/>
  <p:tag name="KSO_WM_UNIT_ID" val="diagram20194654_1*i*79"/>
  <p:tag name="KSO_WM_TEMPLATE_CATEGORY" val="diagram"/>
  <p:tag name="KSO_WM_TEMPLATE_INDEX" val="20194654"/>
  <p:tag name="KSO_WM_UNIT_LAYERLEVEL" val="1"/>
  <p:tag name="KSO_WM_TAG_VERSION" val="1.0"/>
  <p:tag name="KSO_WM_BEAUTIFY_FLAG" val="#wm#"/>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0"/>
  <p:tag name="KSO_WM_UNIT_ID" val="diagram20194654_1*i*80"/>
  <p:tag name="KSO_WM_TEMPLATE_CATEGORY" val="diagram"/>
  <p:tag name="KSO_WM_TEMPLATE_INDEX" val="20194654"/>
  <p:tag name="KSO_WM_UNIT_LAYERLEVEL" val="1"/>
  <p:tag name="KSO_WM_TAG_VERSION" val="1.0"/>
  <p:tag name="KSO_WM_BEAUTIFY_FLAG" val="#wm#"/>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1"/>
  <p:tag name="KSO_WM_UNIT_ID" val="diagram20194654_1*i*81"/>
  <p:tag name="KSO_WM_TEMPLATE_CATEGORY" val="diagram"/>
  <p:tag name="KSO_WM_TEMPLATE_INDEX" val="20194654"/>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2"/>
  <p:tag name="KSO_WM_UNIT_ID" val="diagram20194654_1*i*82"/>
  <p:tag name="KSO_WM_TEMPLATE_CATEGORY" val="diagram"/>
  <p:tag name="KSO_WM_TEMPLATE_INDEX" val="20194654"/>
  <p:tag name="KSO_WM_UNIT_LAYERLEVEL" val="1"/>
  <p:tag name="KSO_WM_TAG_VERSION" val="1.0"/>
  <p:tag name="KSO_WM_BEAUTIFY_FLAG" val="#wm#"/>
</p:tagLst>
</file>

<file path=ppt/tags/tag541.xml><?xml version="1.0" encoding="utf-8"?>
<p:tagLst xmlns:p="http://schemas.openxmlformats.org/presentationml/2006/main">
  <p:tag name="KSO_WM_BEAUTIFY_FLAG" val="#wm#"/>
  <p:tag name="KSO_WM_TEMPLATE_CATEGORY" val="diagram"/>
  <p:tag name="KSO_WM_TEMPLATE_INDEX" val="20194654"/>
  <p:tag name="KSO_WM_SLIDE_COLORSCHEME_VERSION" val="3.2"/>
  <p:tag name="KSO_WM_SLIDE_ID" val="diagram2019465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46*602"/>
  <p:tag name="KSO_WM_SLIDE_POSITION" val="26*10"/>
  <p:tag name="KSO_WM_TAG_VERSION" val="1.0"/>
  <p:tag name="KSO_WM_SLIDE_LAYOUT" val="a_f"/>
  <p:tag name="KSO_WM_SLIDE_LAYOUT_CNT" val="1_1"/>
</p:tagLst>
</file>

<file path=ppt/tags/tag542.xml><?xml version="1.0" encoding="utf-8"?>
<p:tagLst xmlns:p="http://schemas.openxmlformats.org/presentationml/2006/main">
  <p:tag name="KSO_WM_UNIT_COLOR_SCHEME_SHAPE_ID" val="9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654_1*i*1"/>
  <p:tag name="KSO_WM_TEMPLATE_CATEGORY" val="diagram"/>
  <p:tag name="KSO_WM_TEMPLATE_INDEX" val="20194654"/>
  <p:tag name="KSO_WM_UNIT_LAYERLEVEL" val="1"/>
  <p:tag name="KSO_WM_TAG_VERSION" val="1.0"/>
  <p:tag name="KSO_WM_BEAUTIFY_FLAG" val="#wm#"/>
</p:tagLst>
</file>

<file path=ppt/tags/tag543.xml><?xml version="1.0" encoding="utf-8"?>
<p:tagLst xmlns:p="http://schemas.openxmlformats.org/presentationml/2006/main">
  <p:tag name="KSO_WM_UNIT_COLOR_SCHEME_SHAPE_ID" val="91"/>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2"/>
  <p:tag name="KSO_WM_UNIT_ID" val="diagram20194654_1*i*2"/>
  <p:tag name="KSO_WM_TEMPLATE_CATEGORY" val="diagram"/>
  <p:tag name="KSO_WM_TEMPLATE_INDEX" val="20194654"/>
  <p:tag name="KSO_WM_UNIT_LAYERLEVEL" val="1"/>
  <p:tag name="KSO_WM_TAG_VERSION" val="1.0"/>
  <p:tag name="KSO_WM_BEAUTIFY_FLAG" val="#wm#"/>
</p:tagLst>
</file>

<file path=ppt/tags/tag544.xml><?xml version="1.0" encoding="utf-8"?>
<p:tagLst xmlns:p="http://schemas.openxmlformats.org/presentationml/2006/main">
  <p:tag name="KSO_WM_UNIT_TEXT_PART_ID_V2" val="d-3-2"/>
  <p:tag name="KSO_WM_UNIT_COLOR_SCHEME_SHAPE_ID" val="2"/>
  <p:tag name="KSO_WM_UNIT_COLOR_SCHEME_PARENT_PAGE" val="0_1"/>
  <p:tag name="KSO_WM_UNIT_PRESET_TEXT" val="单击此处添加小标题：&#13;点击此处添加正文，文字是您思想的提炼，为了最终呈现发布的良好效果，请言简意赅的阐述观点，并根据需要酌情增减文字。您的正文已经字字珠玑，但信息却千丝万缕，需要用更多的文字来表述；但请您尽可能提炼思想的精髓。&#13;单击此处添加小标题：&#13;往往事半功倍。为了能让您有更直观的字数感受，并进一步方便使用。"/>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54_1*f*1"/>
  <p:tag name="KSO_WM_TEMPLATE_CATEGORY" val="diagram"/>
  <p:tag name="KSO_WM_TEMPLATE_INDEX" val="20194654"/>
  <p:tag name="KSO_WM_UNIT_LAYERLEVEL" val="1"/>
  <p:tag name="KSO_WM_TAG_VERSION" val="1.0"/>
  <p:tag name="KSO_WM_BEAUTIFY_FLAG" val="#wm#"/>
</p:tagLst>
</file>

<file path=ppt/tags/tag545.xml><?xml version="1.0" encoding="utf-8"?>
<p:tagLst xmlns:p="http://schemas.openxmlformats.org/presentationml/2006/main">
  <p:tag name="KSO_WM_UNIT_TEXT_PART_ID_V2" val="a-1-2"/>
  <p:tag name="KSO_WM_UNIT_COLOR_SCHEME_SHAPE_ID" val="11"/>
  <p:tag name="KSO_WM_UNIT_COLOR_SCHEME_PARENT_PAGE" val="0_1"/>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54_1*a*1"/>
  <p:tag name="KSO_WM_TEMPLATE_CATEGORY" val="diagram"/>
  <p:tag name="KSO_WM_TEMPLATE_INDEX" val="20194654"/>
  <p:tag name="KSO_WM_UNIT_LAYERLEVEL" val="1"/>
  <p:tag name="KSO_WM_TAG_VERSION" val="1.0"/>
  <p:tag name="KSO_WM_BEAUTIFY_FLAG" val="#wm#"/>
  <p:tag name="KSO_WM_UNIT_PRESET_TEXT" val="单击添加大标题"/>
</p:tagLst>
</file>

<file path=ppt/tags/tag546.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654_1*i*4"/>
  <p:tag name="KSO_WM_TEMPLATE_CATEGORY" val="diagram"/>
  <p:tag name="KSO_WM_TEMPLATE_INDEX" val="20194654"/>
  <p:tag name="KSO_WM_UNIT_LAYERLEVEL" val="1"/>
  <p:tag name="KSO_WM_TAG_VERSION" val="1.0"/>
  <p:tag name="KSO_WM_BEAUTIFY_FLAG" val="#wm#"/>
</p:tagLst>
</file>

<file path=ppt/tags/tag547.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
  <p:tag name="KSO_WM_UNIT_ID" val="diagram20194654_1*i*5"/>
  <p:tag name="KSO_WM_TEMPLATE_CATEGORY" val="diagram"/>
  <p:tag name="KSO_WM_TEMPLATE_INDEX" val="20194654"/>
  <p:tag name="KSO_WM_UNIT_LAYERLEVEL" val="1"/>
  <p:tag name="KSO_WM_TAG_VERSION" val="1.0"/>
  <p:tag name="KSO_WM_BEAUTIFY_FLAG" val="#wm#"/>
</p:tagLst>
</file>

<file path=ppt/tags/tag548.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654_1*i*6"/>
  <p:tag name="KSO_WM_TEMPLATE_CATEGORY" val="diagram"/>
  <p:tag name="KSO_WM_TEMPLATE_INDEX" val="20194654"/>
  <p:tag name="KSO_WM_UNIT_LAYERLEVEL" val="1"/>
  <p:tag name="KSO_WM_TAG_VERSION" val="1.0"/>
  <p:tag name="KSO_WM_BEAUTIFY_FLAG" val="#wm#"/>
</p:tagLst>
</file>

<file path=ppt/tags/tag549.xml><?xml version="1.0" encoding="utf-8"?>
<p:tagLst xmlns:p="http://schemas.openxmlformats.org/presentationml/2006/main">
  <p:tag name="KSO_WM_UNIT_COLOR_SCHEME_SHAPE_ID" val="1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654_1*i*8"/>
  <p:tag name="KSO_WM_TEMPLATE_CATEGORY" val="diagram"/>
  <p:tag name="KSO_WM_TEMPLATE_INDEX" val="20194654"/>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0.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654_1*i*9"/>
  <p:tag name="KSO_WM_TEMPLATE_CATEGORY" val="diagram"/>
  <p:tag name="KSO_WM_TEMPLATE_INDEX" val="20194654"/>
  <p:tag name="KSO_WM_UNIT_LAYERLEVEL" val="1"/>
  <p:tag name="KSO_WM_TAG_VERSION" val="1.0"/>
  <p:tag name="KSO_WM_BEAUTIFY_FLAG" val="#wm#"/>
</p:tagLst>
</file>

<file path=ppt/tags/tag551.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654_1*i*10"/>
  <p:tag name="KSO_WM_TEMPLATE_CATEGORY" val="diagram"/>
  <p:tag name="KSO_WM_TEMPLATE_INDEX" val="20194654"/>
  <p:tag name="KSO_WM_UNIT_LAYERLEVEL" val="1"/>
  <p:tag name="KSO_WM_TAG_VERSION" val="1.0"/>
  <p:tag name="KSO_WM_BEAUTIFY_FLAG" val="#wm#"/>
</p:tagLst>
</file>

<file path=ppt/tags/tag552.xml><?xml version="1.0" encoding="utf-8"?>
<p:tagLst xmlns:p="http://schemas.openxmlformats.org/presentationml/2006/main">
  <p:tag name="KSO_WM_UNIT_COLOR_SCHEME_SHAPE_ID" val="2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654_1*i*11"/>
  <p:tag name="KSO_WM_TEMPLATE_CATEGORY" val="diagram"/>
  <p:tag name="KSO_WM_TEMPLATE_INDEX" val="20194654"/>
  <p:tag name="KSO_WM_UNIT_LAYERLEVEL" val="1"/>
  <p:tag name="KSO_WM_TAG_VERSION" val="1.0"/>
  <p:tag name="KSO_WM_BEAUTIFY_FLAG" val="#wm#"/>
</p:tagLst>
</file>

<file path=ppt/tags/tag553.xml><?xml version="1.0" encoding="utf-8"?>
<p:tagLst xmlns:p="http://schemas.openxmlformats.org/presentationml/2006/main">
  <p:tag name="KSO_WM_UNIT_COLOR_SCHEME_SHAPE_ID" val="2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654_1*i*12"/>
  <p:tag name="KSO_WM_TEMPLATE_CATEGORY" val="diagram"/>
  <p:tag name="KSO_WM_TEMPLATE_INDEX" val="20194654"/>
  <p:tag name="KSO_WM_UNIT_LAYERLEVEL" val="1"/>
  <p:tag name="KSO_WM_TAG_VERSION" val="1.0"/>
  <p:tag name="KSO_WM_BEAUTIFY_FLAG" val="#wm#"/>
</p:tagLst>
</file>

<file path=ppt/tags/tag554.xml><?xml version="1.0" encoding="utf-8"?>
<p:tagLst xmlns:p="http://schemas.openxmlformats.org/presentationml/2006/main">
  <p:tag name="KSO_WM_UNIT_COLOR_SCHEME_SHAPE_ID" val="2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654_1*i*13"/>
  <p:tag name="KSO_WM_TEMPLATE_CATEGORY" val="diagram"/>
  <p:tag name="KSO_WM_TEMPLATE_INDEX" val="20194654"/>
  <p:tag name="KSO_WM_UNIT_LAYERLEVEL" val="1"/>
  <p:tag name="KSO_WM_TAG_VERSION" val="1.0"/>
  <p:tag name="KSO_WM_BEAUTIFY_FLAG" val="#wm#"/>
</p:tagLst>
</file>

<file path=ppt/tags/tag555.xml><?xml version="1.0" encoding="utf-8"?>
<p:tagLst xmlns:p="http://schemas.openxmlformats.org/presentationml/2006/main">
  <p:tag name="KSO_WM_UNIT_COLOR_SCHEME_SHAPE_ID" val="2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4"/>
  <p:tag name="KSO_WM_UNIT_ID" val="diagram20194654_1*i*14"/>
  <p:tag name="KSO_WM_TEMPLATE_CATEGORY" val="diagram"/>
  <p:tag name="KSO_WM_TEMPLATE_INDEX" val="20194654"/>
  <p:tag name="KSO_WM_UNIT_LAYERLEVEL" val="1"/>
  <p:tag name="KSO_WM_TAG_VERSION" val="1.0"/>
  <p:tag name="KSO_WM_BEAUTIFY_FLAG" val="#wm#"/>
</p:tagLst>
</file>

<file path=ppt/tags/tag556.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5"/>
  <p:tag name="KSO_WM_UNIT_ID" val="diagram20194654_1*i*15"/>
  <p:tag name="KSO_WM_TEMPLATE_CATEGORY" val="diagram"/>
  <p:tag name="KSO_WM_TEMPLATE_INDEX" val="20194654"/>
  <p:tag name="KSO_WM_UNIT_LAYERLEVEL" val="1"/>
  <p:tag name="KSO_WM_TAG_VERSION" val="1.0"/>
  <p:tag name="KSO_WM_BEAUTIFY_FLAG" val="#wm#"/>
</p:tagLst>
</file>

<file path=ppt/tags/tag557.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6"/>
  <p:tag name="KSO_WM_UNIT_ID" val="diagram20194654_1*i*16"/>
  <p:tag name="KSO_WM_TEMPLATE_CATEGORY" val="diagram"/>
  <p:tag name="KSO_WM_TEMPLATE_INDEX" val="20194654"/>
  <p:tag name="KSO_WM_UNIT_LAYERLEVEL" val="1"/>
  <p:tag name="KSO_WM_TAG_VERSION" val="1.0"/>
  <p:tag name="KSO_WM_BEAUTIFY_FLAG" val="#wm#"/>
</p:tagLst>
</file>

<file path=ppt/tags/tag558.xml><?xml version="1.0" encoding="utf-8"?>
<p:tagLst xmlns:p="http://schemas.openxmlformats.org/presentationml/2006/main">
  <p:tag name="KSO_WM_UNIT_COLOR_SCHEME_SHAPE_ID" val="2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7"/>
  <p:tag name="KSO_WM_UNIT_ID" val="diagram20194654_1*i*17"/>
  <p:tag name="KSO_WM_TEMPLATE_CATEGORY" val="diagram"/>
  <p:tag name="KSO_WM_TEMPLATE_INDEX" val="20194654"/>
  <p:tag name="KSO_WM_UNIT_LAYERLEVEL" val="1"/>
  <p:tag name="KSO_WM_TAG_VERSION" val="1.0"/>
  <p:tag name="KSO_WM_BEAUTIFY_FLAG" val="#wm#"/>
</p:tagLst>
</file>

<file path=ppt/tags/tag559.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8"/>
  <p:tag name="KSO_WM_UNIT_ID" val="diagram20194654_1*i*18"/>
  <p:tag name="KSO_WM_TEMPLATE_CATEGORY" val="diagram"/>
  <p:tag name="KSO_WM_TEMPLATE_INDEX" val="20194654"/>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0.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9"/>
  <p:tag name="KSO_WM_UNIT_ID" val="diagram20194654_1*i*19"/>
  <p:tag name="KSO_WM_TEMPLATE_CATEGORY" val="diagram"/>
  <p:tag name="KSO_WM_TEMPLATE_INDEX" val="20194654"/>
  <p:tag name="KSO_WM_UNIT_LAYERLEVEL" val="1"/>
  <p:tag name="KSO_WM_TAG_VERSION" val="1.0"/>
  <p:tag name="KSO_WM_BEAUTIFY_FLAG" val="#wm#"/>
</p:tagLst>
</file>

<file path=ppt/tags/tag561.xml><?xml version="1.0" encoding="utf-8"?>
<p:tagLst xmlns:p="http://schemas.openxmlformats.org/presentationml/2006/main">
  <p:tag name="KSO_WM_UNIT_COLOR_SCHEME_SHAPE_ID" val="3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0"/>
  <p:tag name="KSO_WM_UNIT_ID" val="diagram20194654_1*i*20"/>
  <p:tag name="KSO_WM_TEMPLATE_CATEGORY" val="diagram"/>
  <p:tag name="KSO_WM_TEMPLATE_INDEX" val="20194654"/>
  <p:tag name="KSO_WM_UNIT_LAYERLEVEL" val="1"/>
  <p:tag name="KSO_WM_TAG_VERSION" val="1.0"/>
  <p:tag name="KSO_WM_BEAUTIFY_FLAG" val="#wm#"/>
</p:tagLst>
</file>

<file path=ppt/tags/tag562.xml><?xml version="1.0" encoding="utf-8"?>
<p:tagLst xmlns:p="http://schemas.openxmlformats.org/presentationml/2006/main">
  <p:tag name="KSO_WM_UNIT_COLOR_SCHEME_SHAPE_ID" val="3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1"/>
  <p:tag name="KSO_WM_UNIT_ID" val="diagram20194654_1*i*21"/>
  <p:tag name="KSO_WM_TEMPLATE_CATEGORY" val="diagram"/>
  <p:tag name="KSO_WM_TEMPLATE_INDEX" val="20194654"/>
  <p:tag name="KSO_WM_UNIT_LAYERLEVEL" val="1"/>
  <p:tag name="KSO_WM_TAG_VERSION" val="1.0"/>
  <p:tag name="KSO_WM_BEAUTIFY_FLAG" val="#wm#"/>
</p:tagLst>
</file>

<file path=ppt/tags/tag563.xml><?xml version="1.0" encoding="utf-8"?>
<p:tagLst xmlns:p="http://schemas.openxmlformats.org/presentationml/2006/main">
  <p:tag name="KSO_WM_UNIT_COLOR_SCHEME_SHAPE_ID" val="33"/>
  <p:tag name="KSO_WM_UNIT_DECOLORIZATION" val="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2"/>
  <p:tag name="KSO_WM_UNIT_ID" val="diagram20194654_1*i*22"/>
  <p:tag name="KSO_WM_TEMPLATE_CATEGORY" val="diagram"/>
  <p:tag name="KSO_WM_TEMPLATE_INDEX" val="20194654"/>
  <p:tag name="KSO_WM_UNIT_LAYERLEVEL" val="1"/>
  <p:tag name="KSO_WM_TAG_VERSION" val="1.0"/>
  <p:tag name="KSO_WM_BEAUTIFY_FLAG" val="#wm#"/>
</p:tagLst>
</file>

<file path=ppt/tags/tag564.xml><?xml version="1.0" encoding="utf-8"?>
<p:tagLst xmlns:p="http://schemas.openxmlformats.org/presentationml/2006/main">
  <p:tag name="KSO_WM_UNIT_DECOLORIZATION" val="1"/>
  <p:tag name="KSO_WM_UNIT_COLOR_SCHEME_SHAPE_ID" val="3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3"/>
  <p:tag name="KSO_WM_UNIT_ID" val="diagram20194654_1*i*23"/>
  <p:tag name="KSO_WM_TEMPLATE_CATEGORY" val="diagram"/>
  <p:tag name="KSO_WM_TEMPLATE_INDEX" val="20194654"/>
  <p:tag name="KSO_WM_UNIT_LAYERLEVEL" val="1"/>
  <p:tag name="KSO_WM_TAG_VERSION" val="1.0"/>
  <p:tag name="KSO_WM_BEAUTIFY_FLAG" val="#wm#"/>
</p:tagLst>
</file>

<file path=ppt/tags/tag565.xml><?xml version="1.0" encoding="utf-8"?>
<p:tagLst xmlns:p="http://schemas.openxmlformats.org/presentationml/2006/main">
  <p:tag name="KSO_WM_UNIT_DECOLORIZATION" val="1"/>
  <p:tag name="KSO_WM_UNIT_COLOR_SCHEME_SHAPE_ID" val="3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4"/>
  <p:tag name="KSO_WM_UNIT_ID" val="diagram20194654_1*i*24"/>
  <p:tag name="KSO_WM_TEMPLATE_CATEGORY" val="diagram"/>
  <p:tag name="KSO_WM_TEMPLATE_INDEX" val="20194654"/>
  <p:tag name="KSO_WM_UNIT_LAYERLEVEL" val="1"/>
  <p:tag name="KSO_WM_TAG_VERSION" val="1.0"/>
  <p:tag name="KSO_WM_BEAUTIFY_FLAG" val="#wm#"/>
</p:tagLst>
</file>

<file path=ppt/tags/tag566.xml><?xml version="1.0" encoding="utf-8"?>
<p:tagLst xmlns:p="http://schemas.openxmlformats.org/presentationml/2006/main">
  <p:tag name="KSO_WM_UNIT_DECOLORIZATION" val="1"/>
  <p:tag name="KSO_WM_UNIT_COLOR_SCHEME_SHAPE_ID" val="3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5"/>
  <p:tag name="KSO_WM_UNIT_ID" val="diagram20194654_1*i*25"/>
  <p:tag name="KSO_WM_TEMPLATE_CATEGORY" val="diagram"/>
  <p:tag name="KSO_WM_TEMPLATE_INDEX" val="20194654"/>
  <p:tag name="KSO_WM_UNIT_LAYERLEVEL" val="1"/>
  <p:tag name="KSO_WM_TAG_VERSION" val="1.0"/>
  <p:tag name="KSO_WM_BEAUTIFY_FLAG" val="#wm#"/>
</p:tagLst>
</file>

<file path=ppt/tags/tag567.xml><?xml version="1.0" encoding="utf-8"?>
<p:tagLst xmlns:p="http://schemas.openxmlformats.org/presentationml/2006/main">
  <p:tag name="KSO_WM_UNIT_DECOLORIZATION" val="1"/>
  <p:tag name="KSO_WM_UNIT_COLOR_SCHEME_SHAPE_ID" val="3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6"/>
  <p:tag name="KSO_WM_UNIT_ID" val="diagram20194654_1*i*26"/>
  <p:tag name="KSO_WM_TEMPLATE_CATEGORY" val="diagram"/>
  <p:tag name="KSO_WM_TEMPLATE_INDEX" val="20194654"/>
  <p:tag name="KSO_WM_UNIT_LAYERLEVEL" val="1"/>
  <p:tag name="KSO_WM_TAG_VERSION" val="1.0"/>
  <p:tag name="KSO_WM_BEAUTIFY_FLAG" val="#wm#"/>
</p:tagLst>
</file>

<file path=ppt/tags/tag568.xml><?xml version="1.0" encoding="utf-8"?>
<p:tagLst xmlns:p="http://schemas.openxmlformats.org/presentationml/2006/main">
  <p:tag name="KSO_WM_UNIT_DECOLORIZATION" val="1"/>
  <p:tag name="KSO_WM_UNIT_COLOR_SCHEME_SHAPE_ID" val="3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7"/>
  <p:tag name="KSO_WM_UNIT_ID" val="diagram20194654_1*i*27"/>
  <p:tag name="KSO_WM_TEMPLATE_CATEGORY" val="diagram"/>
  <p:tag name="KSO_WM_TEMPLATE_INDEX" val="20194654"/>
  <p:tag name="KSO_WM_UNIT_LAYERLEVEL" val="1"/>
  <p:tag name="KSO_WM_TAG_VERSION" val="1.0"/>
  <p:tag name="KSO_WM_BEAUTIFY_FLAG" val="#wm#"/>
</p:tagLst>
</file>

<file path=ppt/tags/tag569.xml><?xml version="1.0" encoding="utf-8"?>
<p:tagLst xmlns:p="http://schemas.openxmlformats.org/presentationml/2006/main">
  <p:tag name="KSO_WM_UNIT_DECOLORIZATION" val="1"/>
  <p:tag name="KSO_WM_UNIT_COLOR_SCHEME_SHAPE_ID" val="3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8"/>
  <p:tag name="KSO_WM_UNIT_ID" val="diagram20194654_1*i*28"/>
  <p:tag name="KSO_WM_TEMPLATE_CATEGORY" val="diagram"/>
  <p:tag name="KSO_WM_TEMPLATE_INDEX" val="20194654"/>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0.xml><?xml version="1.0" encoding="utf-8"?>
<p:tagLst xmlns:p="http://schemas.openxmlformats.org/presentationml/2006/main">
  <p:tag name="KSO_WM_UNIT_DECOLORIZATION" val="1"/>
  <p:tag name="KSO_WM_UNIT_COLOR_SCHEME_SHAPE_ID" val="4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9"/>
  <p:tag name="KSO_WM_UNIT_ID" val="diagram20194654_1*i*29"/>
  <p:tag name="KSO_WM_TEMPLATE_CATEGORY" val="diagram"/>
  <p:tag name="KSO_WM_TEMPLATE_INDEX" val="20194654"/>
  <p:tag name="KSO_WM_UNIT_LAYERLEVEL" val="1"/>
  <p:tag name="KSO_WM_TAG_VERSION" val="1.0"/>
  <p:tag name="KSO_WM_BEAUTIFY_FLAG" val="#wm#"/>
</p:tagLst>
</file>

<file path=ppt/tags/tag571.xml><?xml version="1.0" encoding="utf-8"?>
<p:tagLst xmlns:p="http://schemas.openxmlformats.org/presentationml/2006/main">
  <p:tag name="KSO_WM_UNIT_DECOLORIZATION" val="1"/>
  <p:tag name="KSO_WM_UNIT_COLOR_SCHEME_SHAPE_ID" val="4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0"/>
  <p:tag name="KSO_WM_UNIT_ID" val="diagram20194654_1*i*30"/>
  <p:tag name="KSO_WM_TEMPLATE_CATEGORY" val="diagram"/>
  <p:tag name="KSO_WM_TEMPLATE_INDEX" val="20194654"/>
  <p:tag name="KSO_WM_UNIT_LAYERLEVEL" val="1"/>
  <p:tag name="KSO_WM_TAG_VERSION" val="1.0"/>
  <p:tag name="KSO_WM_BEAUTIFY_FLAG" val="#wm#"/>
</p:tagLst>
</file>

<file path=ppt/tags/tag572.xml><?xml version="1.0" encoding="utf-8"?>
<p:tagLst xmlns:p="http://schemas.openxmlformats.org/presentationml/2006/main">
  <p:tag name="KSO_WM_UNIT_DECOLORIZATION" val="1"/>
  <p:tag name="KSO_WM_UNIT_COLOR_SCHEME_SHAPE_ID" val="4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1"/>
  <p:tag name="KSO_WM_UNIT_ID" val="diagram20194654_1*i*31"/>
  <p:tag name="KSO_WM_TEMPLATE_CATEGORY" val="diagram"/>
  <p:tag name="KSO_WM_TEMPLATE_INDEX" val="20194654"/>
  <p:tag name="KSO_WM_UNIT_LAYERLEVEL" val="1"/>
  <p:tag name="KSO_WM_TAG_VERSION" val="1.0"/>
  <p:tag name="KSO_WM_BEAUTIFY_FLAG" val="#wm#"/>
</p:tagLst>
</file>

<file path=ppt/tags/tag573.xml><?xml version="1.0" encoding="utf-8"?>
<p:tagLst xmlns:p="http://schemas.openxmlformats.org/presentationml/2006/main">
  <p:tag name="KSO_WM_UNIT_DECOLORIZATION" val="1"/>
  <p:tag name="KSO_WM_UNIT_COLOR_SCHEME_SHAPE_ID" val="4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2"/>
  <p:tag name="KSO_WM_UNIT_ID" val="diagram20194654_1*i*32"/>
  <p:tag name="KSO_WM_TEMPLATE_CATEGORY" val="diagram"/>
  <p:tag name="KSO_WM_TEMPLATE_INDEX" val="20194654"/>
  <p:tag name="KSO_WM_UNIT_LAYERLEVEL" val="1"/>
  <p:tag name="KSO_WM_TAG_VERSION" val="1.0"/>
  <p:tag name="KSO_WM_BEAUTIFY_FLAG" val="#wm#"/>
</p:tagLst>
</file>

<file path=ppt/tags/tag574.xml><?xml version="1.0" encoding="utf-8"?>
<p:tagLst xmlns:p="http://schemas.openxmlformats.org/presentationml/2006/main">
  <p:tag name="KSO_WM_UNIT_DECOLORIZATION" val="1"/>
  <p:tag name="KSO_WM_UNIT_COLOR_SCHEME_SHAPE_ID" val="4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3"/>
  <p:tag name="KSO_WM_UNIT_ID" val="diagram20194654_1*i*33"/>
  <p:tag name="KSO_WM_TEMPLATE_CATEGORY" val="diagram"/>
  <p:tag name="KSO_WM_TEMPLATE_INDEX" val="20194654"/>
  <p:tag name="KSO_WM_UNIT_LAYERLEVEL" val="1"/>
  <p:tag name="KSO_WM_TAG_VERSION" val="1.0"/>
  <p:tag name="KSO_WM_BEAUTIFY_FLAG" val="#wm#"/>
</p:tagLst>
</file>

<file path=ppt/tags/tag575.xml><?xml version="1.0" encoding="utf-8"?>
<p:tagLst xmlns:p="http://schemas.openxmlformats.org/presentationml/2006/main">
  <p:tag name="KSO_WM_UNIT_DECOLORIZATION" val="1"/>
  <p:tag name="KSO_WM_UNIT_COLOR_SCHEME_SHAPE_ID" val="4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4"/>
  <p:tag name="KSO_WM_UNIT_ID" val="diagram20194654_1*i*34"/>
  <p:tag name="KSO_WM_TEMPLATE_CATEGORY" val="diagram"/>
  <p:tag name="KSO_WM_TEMPLATE_INDEX" val="20194654"/>
  <p:tag name="KSO_WM_UNIT_LAYERLEVEL" val="1"/>
  <p:tag name="KSO_WM_TAG_VERSION" val="1.0"/>
  <p:tag name="KSO_WM_BEAUTIFY_FLAG" val="#wm#"/>
</p:tagLst>
</file>

<file path=ppt/tags/tag576.xml><?xml version="1.0" encoding="utf-8"?>
<p:tagLst xmlns:p="http://schemas.openxmlformats.org/presentationml/2006/main">
  <p:tag name="KSO_WM_UNIT_DECOLORIZATION" val="1"/>
  <p:tag name="KSO_WM_UNIT_COLOR_SCHEME_SHAPE_ID" val="4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5"/>
  <p:tag name="KSO_WM_UNIT_ID" val="diagram20194654_1*i*35"/>
  <p:tag name="KSO_WM_TEMPLATE_CATEGORY" val="diagram"/>
  <p:tag name="KSO_WM_TEMPLATE_INDEX" val="20194654"/>
  <p:tag name="KSO_WM_UNIT_LAYERLEVEL" val="1"/>
  <p:tag name="KSO_WM_TAG_VERSION" val="1.0"/>
  <p:tag name="KSO_WM_BEAUTIFY_FLAG" val="#wm#"/>
</p:tagLst>
</file>

<file path=ppt/tags/tag577.xml><?xml version="1.0" encoding="utf-8"?>
<p:tagLst xmlns:p="http://schemas.openxmlformats.org/presentationml/2006/main">
  <p:tag name="KSO_WM_UNIT_DECOLORIZATION" val="1"/>
  <p:tag name="KSO_WM_UNIT_COLOR_SCHEME_SHAPE_ID" val="4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6"/>
  <p:tag name="KSO_WM_UNIT_ID" val="diagram20194654_1*i*36"/>
  <p:tag name="KSO_WM_TEMPLATE_CATEGORY" val="diagram"/>
  <p:tag name="KSO_WM_TEMPLATE_INDEX" val="20194654"/>
  <p:tag name="KSO_WM_UNIT_LAYERLEVEL" val="1"/>
  <p:tag name="KSO_WM_TAG_VERSION" val="1.0"/>
  <p:tag name="KSO_WM_BEAUTIFY_FLAG" val="#wm#"/>
</p:tagLst>
</file>

<file path=ppt/tags/tag578.xml><?xml version="1.0" encoding="utf-8"?>
<p:tagLst xmlns:p="http://schemas.openxmlformats.org/presentationml/2006/main">
  <p:tag name="KSO_WM_UNIT_DECOLORIZATION" val="1"/>
  <p:tag name="KSO_WM_UNIT_COLOR_SCHEME_SHAPE_ID" val="4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7"/>
  <p:tag name="KSO_WM_UNIT_ID" val="diagram20194654_1*i*37"/>
  <p:tag name="KSO_WM_TEMPLATE_CATEGORY" val="diagram"/>
  <p:tag name="KSO_WM_TEMPLATE_INDEX" val="20194654"/>
  <p:tag name="KSO_WM_UNIT_LAYERLEVEL" val="1"/>
  <p:tag name="KSO_WM_TAG_VERSION" val="1.0"/>
  <p:tag name="KSO_WM_BEAUTIFY_FLAG" val="#wm#"/>
</p:tagLst>
</file>

<file path=ppt/tags/tag579.xml><?xml version="1.0" encoding="utf-8"?>
<p:tagLst xmlns:p="http://schemas.openxmlformats.org/presentationml/2006/main">
  <p:tag name="KSO_WM_UNIT_DECOLORIZATION" val="1"/>
  <p:tag name="KSO_WM_UNIT_COLOR_SCHEME_SHAPE_ID" val="5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8"/>
  <p:tag name="KSO_WM_UNIT_ID" val="diagram20194654_1*i*38"/>
  <p:tag name="KSO_WM_TEMPLATE_CATEGORY" val="diagram"/>
  <p:tag name="KSO_WM_TEMPLATE_INDEX" val="20194654"/>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p="http://schemas.openxmlformats.org/presentationml/2006/main">
  <p:tag name="KSO_WM_UNIT_DECOLORIZATION" val="1"/>
  <p:tag name="KSO_WM_UNIT_COLOR_SCHEME_SHAPE_ID" val="5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9"/>
  <p:tag name="KSO_WM_UNIT_ID" val="diagram20194654_1*i*39"/>
  <p:tag name="KSO_WM_TEMPLATE_CATEGORY" val="diagram"/>
  <p:tag name="KSO_WM_TEMPLATE_INDEX" val="20194654"/>
  <p:tag name="KSO_WM_UNIT_LAYERLEVEL" val="1"/>
  <p:tag name="KSO_WM_TAG_VERSION" val="1.0"/>
  <p:tag name="KSO_WM_BEAUTIFY_FLAG" val="#wm#"/>
</p:tagLst>
</file>

<file path=ppt/tags/tag581.xml><?xml version="1.0" encoding="utf-8"?>
<p:tagLst xmlns:p="http://schemas.openxmlformats.org/presentationml/2006/main">
  <p:tag name="KSO_WM_UNIT_DECOLORIZATION" val="1"/>
  <p:tag name="KSO_WM_UNIT_COLOR_SCHEME_SHAPE_ID" val="5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0"/>
  <p:tag name="KSO_WM_UNIT_ID" val="diagram20194654_1*i*40"/>
  <p:tag name="KSO_WM_TEMPLATE_CATEGORY" val="diagram"/>
  <p:tag name="KSO_WM_TEMPLATE_INDEX" val="20194654"/>
  <p:tag name="KSO_WM_UNIT_LAYERLEVEL" val="1"/>
  <p:tag name="KSO_WM_TAG_VERSION" val="1.0"/>
  <p:tag name="KSO_WM_BEAUTIFY_FLAG" val="#wm#"/>
</p:tagLst>
</file>

<file path=ppt/tags/tag582.xml><?xml version="1.0" encoding="utf-8"?>
<p:tagLst xmlns:p="http://schemas.openxmlformats.org/presentationml/2006/main">
  <p:tag name="KSO_WM_UNIT_DECOLORIZATION" val="1"/>
  <p:tag name="KSO_WM_UNIT_COLOR_SCHEME_SHAPE_ID" val="5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1"/>
  <p:tag name="KSO_WM_UNIT_ID" val="diagram20194654_1*i*41"/>
  <p:tag name="KSO_WM_TEMPLATE_CATEGORY" val="diagram"/>
  <p:tag name="KSO_WM_TEMPLATE_INDEX" val="20194654"/>
  <p:tag name="KSO_WM_UNIT_LAYERLEVEL" val="1"/>
  <p:tag name="KSO_WM_TAG_VERSION" val="1.0"/>
  <p:tag name="KSO_WM_BEAUTIFY_FLAG" val="#wm#"/>
</p:tagLst>
</file>

<file path=ppt/tags/tag583.xml><?xml version="1.0" encoding="utf-8"?>
<p:tagLst xmlns:p="http://schemas.openxmlformats.org/presentationml/2006/main">
  <p:tag name="KSO_WM_UNIT_DECOLORIZATION" val="1"/>
  <p:tag name="KSO_WM_UNIT_COLOR_SCHEME_SHAPE_ID" val="5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2"/>
  <p:tag name="KSO_WM_UNIT_ID" val="diagram20194654_1*i*42"/>
  <p:tag name="KSO_WM_TEMPLATE_CATEGORY" val="diagram"/>
  <p:tag name="KSO_WM_TEMPLATE_INDEX" val="20194654"/>
  <p:tag name="KSO_WM_UNIT_LAYERLEVEL" val="1"/>
  <p:tag name="KSO_WM_TAG_VERSION" val="1.0"/>
  <p:tag name="KSO_WM_BEAUTIFY_FLAG" val="#wm#"/>
</p:tagLst>
</file>

<file path=ppt/tags/tag584.xml><?xml version="1.0" encoding="utf-8"?>
<p:tagLst xmlns:p="http://schemas.openxmlformats.org/presentationml/2006/main">
  <p:tag name="KSO_WM_UNIT_DECOLORIZATION" val="1"/>
  <p:tag name="KSO_WM_UNIT_COLOR_SCHEME_SHAPE_ID" val="5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3"/>
  <p:tag name="KSO_WM_UNIT_ID" val="diagram20194654_1*i*43"/>
  <p:tag name="KSO_WM_TEMPLATE_CATEGORY" val="diagram"/>
  <p:tag name="KSO_WM_TEMPLATE_INDEX" val="20194654"/>
  <p:tag name="KSO_WM_UNIT_LAYERLEVEL" val="1"/>
  <p:tag name="KSO_WM_TAG_VERSION" val="1.0"/>
  <p:tag name="KSO_WM_BEAUTIFY_FLAG" val="#wm#"/>
</p:tagLst>
</file>

<file path=ppt/tags/tag585.xml><?xml version="1.0" encoding="utf-8"?>
<p:tagLst xmlns:p="http://schemas.openxmlformats.org/presentationml/2006/main">
  <p:tag name="KSO_WM_UNIT_DECOLORIZATION" val="1"/>
  <p:tag name="KSO_WM_UNIT_COLOR_SCHEME_SHAPE_ID" val="5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4"/>
  <p:tag name="KSO_WM_UNIT_ID" val="diagram20194654_1*i*44"/>
  <p:tag name="KSO_WM_TEMPLATE_CATEGORY" val="diagram"/>
  <p:tag name="KSO_WM_TEMPLATE_INDEX" val="20194654"/>
  <p:tag name="KSO_WM_UNIT_LAYERLEVEL" val="1"/>
  <p:tag name="KSO_WM_TAG_VERSION" val="1.0"/>
  <p:tag name="KSO_WM_BEAUTIFY_FLAG" val="#wm#"/>
</p:tagLst>
</file>

<file path=ppt/tags/tag586.xml><?xml version="1.0" encoding="utf-8"?>
<p:tagLst xmlns:p="http://schemas.openxmlformats.org/presentationml/2006/main">
  <p:tag name="KSO_WM_UNIT_DECOLORIZATION" val="1"/>
  <p:tag name="KSO_WM_UNIT_COLOR_SCHEME_SHAPE_ID" val="5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5"/>
  <p:tag name="KSO_WM_UNIT_ID" val="diagram20194654_1*i*45"/>
  <p:tag name="KSO_WM_TEMPLATE_CATEGORY" val="diagram"/>
  <p:tag name="KSO_WM_TEMPLATE_INDEX" val="20194654"/>
  <p:tag name="KSO_WM_UNIT_LAYERLEVEL" val="1"/>
  <p:tag name="KSO_WM_TAG_VERSION" val="1.0"/>
  <p:tag name="KSO_WM_BEAUTIFY_FLAG" val="#wm#"/>
</p:tagLst>
</file>

<file path=ppt/tags/tag587.xml><?xml version="1.0" encoding="utf-8"?>
<p:tagLst xmlns:p="http://schemas.openxmlformats.org/presentationml/2006/main">
  <p:tag name="KSO_WM_UNIT_DECOLORIZATION" val="1"/>
  <p:tag name="KSO_WM_UNIT_COLOR_SCHEME_SHAPE_ID" val="5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6"/>
  <p:tag name="KSO_WM_UNIT_ID" val="diagram20194654_1*i*46"/>
  <p:tag name="KSO_WM_TEMPLATE_CATEGORY" val="diagram"/>
  <p:tag name="KSO_WM_TEMPLATE_INDEX" val="20194654"/>
  <p:tag name="KSO_WM_UNIT_LAYERLEVEL" val="1"/>
  <p:tag name="KSO_WM_TAG_VERSION" val="1.0"/>
  <p:tag name="KSO_WM_BEAUTIFY_FLAG" val="#wm#"/>
</p:tagLst>
</file>

<file path=ppt/tags/tag588.xml><?xml version="1.0" encoding="utf-8"?>
<p:tagLst xmlns:p="http://schemas.openxmlformats.org/presentationml/2006/main">
  <p:tag name="KSO_WM_UNIT_DECOLORIZATION" val="1"/>
  <p:tag name="KSO_WM_UNIT_COLOR_SCHEME_SHAPE_ID" val="6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7"/>
  <p:tag name="KSO_WM_UNIT_ID" val="diagram20194654_1*i*47"/>
  <p:tag name="KSO_WM_TEMPLATE_CATEGORY" val="diagram"/>
  <p:tag name="KSO_WM_TEMPLATE_INDEX" val="20194654"/>
  <p:tag name="KSO_WM_UNIT_LAYERLEVEL" val="1"/>
  <p:tag name="KSO_WM_TAG_VERSION" val="1.0"/>
  <p:tag name="KSO_WM_BEAUTIFY_FLAG" val="#wm#"/>
</p:tagLst>
</file>

<file path=ppt/tags/tag589.xml><?xml version="1.0" encoding="utf-8"?>
<p:tagLst xmlns:p="http://schemas.openxmlformats.org/presentationml/2006/main">
  <p:tag name="KSO_WM_UNIT_DECOLORIZATION" val="1"/>
  <p:tag name="KSO_WM_UNIT_COLOR_SCHEME_SHAPE_ID" val="6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8"/>
  <p:tag name="KSO_WM_UNIT_ID" val="diagram20194654_1*i*48"/>
  <p:tag name="KSO_WM_TEMPLATE_CATEGORY" val="diagram"/>
  <p:tag name="KSO_WM_TEMPLATE_INDEX" val="20194654"/>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p="http://schemas.openxmlformats.org/presentationml/2006/main">
  <p:tag name="KSO_WM_UNIT_DECOLORIZATION" val="1"/>
  <p:tag name="KSO_WM_UNIT_COLOR_SCHEME_SHAPE_ID" val="6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9"/>
  <p:tag name="KSO_WM_UNIT_ID" val="diagram20194654_1*i*49"/>
  <p:tag name="KSO_WM_TEMPLATE_CATEGORY" val="diagram"/>
  <p:tag name="KSO_WM_TEMPLATE_INDEX" val="20194654"/>
  <p:tag name="KSO_WM_UNIT_LAYERLEVEL" val="1"/>
  <p:tag name="KSO_WM_TAG_VERSION" val="1.0"/>
  <p:tag name="KSO_WM_BEAUTIFY_FLAG" val="#wm#"/>
</p:tagLst>
</file>

<file path=ppt/tags/tag591.xml><?xml version="1.0" encoding="utf-8"?>
<p:tagLst xmlns:p="http://schemas.openxmlformats.org/presentationml/2006/main">
  <p:tag name="KSO_WM_UNIT_DECOLORIZATION" val="1"/>
  <p:tag name="KSO_WM_UNIT_COLOR_SCHEME_SHAPE_ID" val="6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0"/>
  <p:tag name="KSO_WM_UNIT_ID" val="diagram20194654_1*i*50"/>
  <p:tag name="KSO_WM_TEMPLATE_CATEGORY" val="diagram"/>
  <p:tag name="KSO_WM_TEMPLATE_INDEX" val="20194654"/>
  <p:tag name="KSO_WM_UNIT_LAYERLEVEL" val="1"/>
  <p:tag name="KSO_WM_TAG_VERSION" val="1.0"/>
  <p:tag name="KSO_WM_BEAUTIFY_FLAG" val="#wm#"/>
</p:tagLst>
</file>

<file path=ppt/tags/tag592.xml><?xml version="1.0" encoding="utf-8"?>
<p:tagLst xmlns:p="http://schemas.openxmlformats.org/presentationml/2006/main">
  <p:tag name="KSO_WM_UNIT_DECOLORIZATION" val="1"/>
  <p:tag name="KSO_WM_UNIT_COLOR_SCHEME_SHAPE_ID" val="6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1"/>
  <p:tag name="KSO_WM_UNIT_ID" val="diagram20194654_1*i*51"/>
  <p:tag name="KSO_WM_TEMPLATE_CATEGORY" val="diagram"/>
  <p:tag name="KSO_WM_TEMPLATE_INDEX" val="20194654"/>
  <p:tag name="KSO_WM_UNIT_LAYERLEVEL" val="1"/>
  <p:tag name="KSO_WM_TAG_VERSION" val="1.0"/>
  <p:tag name="KSO_WM_BEAUTIFY_FLAG" val="#wm#"/>
</p:tagLst>
</file>

<file path=ppt/tags/tag593.xml><?xml version="1.0" encoding="utf-8"?>
<p:tagLst xmlns:p="http://schemas.openxmlformats.org/presentationml/2006/main">
  <p:tag name="KSO_WM_UNIT_DECOLORIZATION" val="1"/>
  <p:tag name="KSO_WM_UNIT_COLOR_SCHEME_SHAPE_ID" val="6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2"/>
  <p:tag name="KSO_WM_UNIT_ID" val="diagram20194654_1*i*52"/>
  <p:tag name="KSO_WM_TEMPLATE_CATEGORY" val="diagram"/>
  <p:tag name="KSO_WM_TEMPLATE_INDEX" val="20194654"/>
  <p:tag name="KSO_WM_UNIT_LAYERLEVEL" val="1"/>
  <p:tag name="KSO_WM_TAG_VERSION" val="1.0"/>
  <p:tag name="KSO_WM_BEAUTIFY_FLAG" val="#wm#"/>
</p:tagLst>
</file>

<file path=ppt/tags/tag594.xml><?xml version="1.0" encoding="utf-8"?>
<p:tagLst xmlns:p="http://schemas.openxmlformats.org/presentationml/2006/main">
  <p:tag name="KSO_WM_UNIT_DECOLORIZATION" val="1"/>
  <p:tag name="KSO_WM_UNIT_COLOR_SCHEME_SHAPE_ID" val="6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3"/>
  <p:tag name="KSO_WM_UNIT_ID" val="diagram20194654_1*i*53"/>
  <p:tag name="KSO_WM_TEMPLATE_CATEGORY" val="diagram"/>
  <p:tag name="KSO_WM_TEMPLATE_INDEX" val="20194654"/>
  <p:tag name="KSO_WM_UNIT_LAYERLEVEL" val="1"/>
  <p:tag name="KSO_WM_TAG_VERSION" val="1.0"/>
  <p:tag name="KSO_WM_BEAUTIFY_FLAG" val="#wm#"/>
</p:tagLst>
</file>

<file path=ppt/tags/tag595.xml><?xml version="1.0" encoding="utf-8"?>
<p:tagLst xmlns:p="http://schemas.openxmlformats.org/presentationml/2006/main">
  <p:tag name="KSO_WM_UNIT_DECOLORIZATION" val="1"/>
  <p:tag name="KSO_WM_UNIT_COLOR_SCHEME_SHAPE_ID" val="6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4"/>
  <p:tag name="KSO_WM_UNIT_ID" val="diagram20194654_1*i*54"/>
  <p:tag name="KSO_WM_TEMPLATE_CATEGORY" val="diagram"/>
  <p:tag name="KSO_WM_TEMPLATE_INDEX" val="20194654"/>
  <p:tag name="KSO_WM_UNIT_LAYERLEVEL" val="1"/>
  <p:tag name="KSO_WM_TAG_VERSION" val="1.0"/>
  <p:tag name="KSO_WM_BEAUTIFY_FLAG" val="#wm#"/>
</p:tagLst>
</file>

<file path=ppt/tags/tag596.xml><?xml version="1.0" encoding="utf-8"?>
<p:tagLst xmlns:p="http://schemas.openxmlformats.org/presentationml/2006/main">
  <p:tag name="KSO_WM_UNIT_DECOLORIZATION" val="1"/>
  <p:tag name="KSO_WM_UNIT_COLOR_SCHEME_SHAPE_ID" val="6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5"/>
  <p:tag name="KSO_WM_UNIT_ID" val="diagram20194654_1*i*55"/>
  <p:tag name="KSO_WM_TEMPLATE_CATEGORY" val="diagram"/>
  <p:tag name="KSO_WM_TEMPLATE_INDEX" val="20194654"/>
  <p:tag name="KSO_WM_UNIT_LAYERLEVEL" val="1"/>
  <p:tag name="KSO_WM_TAG_VERSION" val="1.0"/>
  <p:tag name="KSO_WM_BEAUTIFY_FLAG" val="#wm#"/>
</p:tagLst>
</file>

<file path=ppt/tags/tag597.xml><?xml version="1.0" encoding="utf-8"?>
<p:tagLst xmlns:p="http://schemas.openxmlformats.org/presentationml/2006/main">
  <p:tag name="KSO_WM_UNIT_DECOLORIZATION" val="1"/>
  <p:tag name="KSO_WM_UNIT_COLOR_SCHEME_SHAPE_ID" val="7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6"/>
  <p:tag name="KSO_WM_UNIT_ID" val="diagram20194654_1*i*56"/>
  <p:tag name="KSO_WM_TEMPLATE_CATEGORY" val="diagram"/>
  <p:tag name="KSO_WM_TEMPLATE_INDEX" val="20194654"/>
  <p:tag name="KSO_WM_UNIT_LAYERLEVEL" val="1"/>
  <p:tag name="KSO_WM_TAG_VERSION" val="1.0"/>
  <p:tag name="KSO_WM_BEAUTIFY_FLAG" val="#wm#"/>
</p:tagLst>
</file>

<file path=ppt/tags/tag598.xml><?xml version="1.0" encoding="utf-8"?>
<p:tagLst xmlns:p="http://schemas.openxmlformats.org/presentationml/2006/main">
  <p:tag name="KSO_WM_UNIT_DECOLORIZATION" val="1"/>
  <p:tag name="KSO_WM_UNIT_COLOR_SCHEME_SHAPE_ID" val="7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7"/>
  <p:tag name="KSO_WM_UNIT_ID" val="diagram20194654_1*i*57"/>
  <p:tag name="KSO_WM_TEMPLATE_CATEGORY" val="diagram"/>
  <p:tag name="KSO_WM_TEMPLATE_INDEX" val="20194654"/>
  <p:tag name="KSO_WM_UNIT_LAYERLEVEL" val="1"/>
  <p:tag name="KSO_WM_TAG_VERSION" val="1.0"/>
  <p:tag name="KSO_WM_BEAUTIFY_FLAG" val="#wm#"/>
</p:tagLst>
</file>

<file path=ppt/tags/tag599.xml><?xml version="1.0" encoding="utf-8"?>
<p:tagLst xmlns:p="http://schemas.openxmlformats.org/presentationml/2006/main">
  <p:tag name="KSO_WM_UNIT_DECOLORIZATION" val="1"/>
  <p:tag name="KSO_WM_UNIT_COLOR_SCHEME_SHAPE_ID" val="7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8"/>
  <p:tag name="KSO_WM_UNIT_ID" val="diagram20194654_1*i*58"/>
  <p:tag name="KSO_WM_TEMPLATE_CATEGORY" val="diagram"/>
  <p:tag name="KSO_WM_TEMPLATE_INDEX" val="20194654"/>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p="http://schemas.openxmlformats.org/presentationml/2006/main">
  <p:tag name="KSO_WM_UNIT_DECOLORIZATION" val="1"/>
  <p:tag name="KSO_WM_UNIT_COLOR_SCHEME_SHAPE_ID" val="7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59"/>
  <p:tag name="KSO_WM_UNIT_ID" val="diagram20194654_1*i*59"/>
  <p:tag name="KSO_WM_TEMPLATE_CATEGORY" val="diagram"/>
  <p:tag name="KSO_WM_TEMPLATE_INDEX" val="20194654"/>
  <p:tag name="KSO_WM_UNIT_LAYERLEVEL" val="1"/>
  <p:tag name="KSO_WM_TAG_VERSION" val="1.0"/>
  <p:tag name="KSO_WM_BEAUTIFY_FLAG" val="#wm#"/>
</p:tagLst>
</file>

<file path=ppt/tags/tag601.xml><?xml version="1.0" encoding="utf-8"?>
<p:tagLst xmlns:p="http://schemas.openxmlformats.org/presentationml/2006/main">
  <p:tag name="KSO_WM_UNIT_DECOLORIZATION" val="1"/>
  <p:tag name="KSO_WM_UNIT_COLOR_SCHEME_SHAPE_ID" val="7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0"/>
  <p:tag name="KSO_WM_UNIT_ID" val="diagram20194654_1*i*60"/>
  <p:tag name="KSO_WM_TEMPLATE_CATEGORY" val="diagram"/>
  <p:tag name="KSO_WM_TEMPLATE_INDEX" val="20194654"/>
  <p:tag name="KSO_WM_UNIT_LAYERLEVEL" val="1"/>
  <p:tag name="KSO_WM_TAG_VERSION" val="1.0"/>
  <p:tag name="KSO_WM_BEAUTIFY_FLAG" val="#wm#"/>
</p:tagLst>
</file>

<file path=ppt/tags/tag602.xml><?xml version="1.0" encoding="utf-8"?>
<p:tagLst xmlns:p="http://schemas.openxmlformats.org/presentationml/2006/main">
  <p:tag name="KSO_WM_UNIT_DECOLORIZATION" val="1"/>
  <p:tag name="KSO_WM_UNIT_COLOR_SCHEME_SHAPE_ID" val="7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1"/>
  <p:tag name="KSO_WM_UNIT_ID" val="diagram20194654_1*i*61"/>
  <p:tag name="KSO_WM_TEMPLATE_CATEGORY" val="diagram"/>
  <p:tag name="KSO_WM_TEMPLATE_INDEX" val="20194654"/>
  <p:tag name="KSO_WM_UNIT_LAYERLEVEL" val="1"/>
  <p:tag name="KSO_WM_TAG_VERSION" val="1.0"/>
  <p:tag name="KSO_WM_BEAUTIFY_FLAG" val="#wm#"/>
</p:tagLst>
</file>

<file path=ppt/tags/tag603.xml><?xml version="1.0" encoding="utf-8"?>
<p:tagLst xmlns:p="http://schemas.openxmlformats.org/presentationml/2006/main">
  <p:tag name="KSO_WM_UNIT_DECOLORIZATION" val="1"/>
  <p:tag name="KSO_WM_UNIT_COLOR_SCHEME_SHAPE_ID" val="7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2"/>
  <p:tag name="KSO_WM_UNIT_ID" val="diagram20194654_1*i*62"/>
  <p:tag name="KSO_WM_TEMPLATE_CATEGORY" val="diagram"/>
  <p:tag name="KSO_WM_TEMPLATE_INDEX" val="20194654"/>
  <p:tag name="KSO_WM_UNIT_LAYERLEVEL" val="1"/>
  <p:tag name="KSO_WM_TAG_VERSION" val="1.0"/>
  <p:tag name="KSO_WM_BEAUTIFY_FLAG" val="#wm#"/>
</p:tagLst>
</file>

<file path=ppt/tags/tag604.xml><?xml version="1.0" encoding="utf-8"?>
<p:tagLst xmlns:p="http://schemas.openxmlformats.org/presentationml/2006/main">
  <p:tag name="KSO_WM_UNIT_DECOLORIZATION" val="1"/>
  <p:tag name="KSO_WM_UNIT_COLOR_SCHEME_SHAPE_ID" val="7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3"/>
  <p:tag name="KSO_WM_UNIT_ID" val="diagram20194654_1*i*63"/>
  <p:tag name="KSO_WM_TEMPLATE_CATEGORY" val="diagram"/>
  <p:tag name="KSO_WM_TEMPLATE_INDEX" val="20194654"/>
  <p:tag name="KSO_WM_UNIT_LAYERLEVEL" val="1"/>
  <p:tag name="KSO_WM_TAG_VERSION" val="1.0"/>
  <p:tag name="KSO_WM_BEAUTIFY_FLAG" val="#wm#"/>
</p:tagLst>
</file>

<file path=ppt/tags/tag605.xml><?xml version="1.0" encoding="utf-8"?>
<p:tagLst xmlns:p="http://schemas.openxmlformats.org/presentationml/2006/main">
  <p:tag name="KSO_WM_UNIT_DECOLORIZATION" val="1"/>
  <p:tag name="KSO_WM_UNIT_COLOR_SCHEME_SHAPE_ID" val="7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4"/>
  <p:tag name="KSO_WM_UNIT_ID" val="diagram20194654_1*i*64"/>
  <p:tag name="KSO_WM_TEMPLATE_CATEGORY" val="diagram"/>
  <p:tag name="KSO_WM_TEMPLATE_INDEX" val="20194654"/>
  <p:tag name="KSO_WM_UNIT_LAYERLEVEL" val="1"/>
  <p:tag name="KSO_WM_TAG_VERSION" val="1.0"/>
  <p:tag name="KSO_WM_BEAUTIFY_FLAG" val="#wm#"/>
</p:tagLst>
</file>

<file path=ppt/tags/tag606.xml><?xml version="1.0" encoding="utf-8"?>
<p:tagLst xmlns:p="http://schemas.openxmlformats.org/presentationml/2006/main">
  <p:tag name="KSO_WM_UNIT_DECOLORIZATION" val="1"/>
  <p:tag name="KSO_WM_UNIT_COLOR_SCHEME_SHAPE_ID" val="8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5"/>
  <p:tag name="KSO_WM_UNIT_ID" val="diagram20194654_1*i*65"/>
  <p:tag name="KSO_WM_TEMPLATE_CATEGORY" val="diagram"/>
  <p:tag name="KSO_WM_TEMPLATE_INDEX" val="20194654"/>
  <p:tag name="KSO_WM_UNIT_LAYERLEVEL" val="1"/>
  <p:tag name="KSO_WM_TAG_VERSION" val="1.0"/>
  <p:tag name="KSO_WM_BEAUTIFY_FLAG" val="#wm#"/>
</p:tagLst>
</file>

<file path=ppt/tags/tag607.xml><?xml version="1.0" encoding="utf-8"?>
<p:tagLst xmlns:p="http://schemas.openxmlformats.org/presentationml/2006/main">
  <p:tag name="KSO_WM_UNIT_DECOLORIZATION" val="1"/>
  <p:tag name="KSO_WM_UNIT_COLOR_SCHEME_SHAPE_ID" val="81"/>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6"/>
  <p:tag name="KSO_WM_UNIT_ID" val="diagram20194654_1*i*66"/>
  <p:tag name="KSO_WM_TEMPLATE_CATEGORY" val="diagram"/>
  <p:tag name="KSO_WM_TEMPLATE_INDEX" val="20194654"/>
  <p:tag name="KSO_WM_UNIT_LAYERLEVEL" val="1"/>
  <p:tag name="KSO_WM_TAG_VERSION" val="1.0"/>
  <p:tag name="KSO_WM_BEAUTIFY_FLAG" val="#wm#"/>
</p:tagLst>
</file>

<file path=ppt/tags/tag608.xml><?xml version="1.0" encoding="utf-8"?>
<p:tagLst xmlns:p="http://schemas.openxmlformats.org/presentationml/2006/main">
  <p:tag name="KSO_WM_UNIT_DECOLORIZATION" val="1"/>
  <p:tag name="KSO_WM_UNIT_COLOR_SCHEME_SHAPE_ID" val="8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7"/>
  <p:tag name="KSO_WM_UNIT_ID" val="diagram20194654_1*i*67"/>
  <p:tag name="KSO_WM_TEMPLATE_CATEGORY" val="diagram"/>
  <p:tag name="KSO_WM_TEMPLATE_INDEX" val="20194654"/>
  <p:tag name="KSO_WM_UNIT_LAYERLEVEL" val="1"/>
  <p:tag name="KSO_WM_TAG_VERSION" val="1.0"/>
  <p:tag name="KSO_WM_BEAUTIFY_FLAG" val="#wm#"/>
</p:tagLst>
</file>

<file path=ppt/tags/tag609.xml><?xml version="1.0" encoding="utf-8"?>
<p:tagLst xmlns:p="http://schemas.openxmlformats.org/presentationml/2006/main">
  <p:tag name="KSO_WM_UNIT_DECOLORIZATION" val="1"/>
  <p:tag name="KSO_WM_UNIT_COLOR_SCHEME_SHAPE_ID" val="8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8"/>
  <p:tag name="KSO_WM_UNIT_ID" val="diagram20194654_1*i*68"/>
  <p:tag name="KSO_WM_TEMPLATE_CATEGORY" val="diagram"/>
  <p:tag name="KSO_WM_TEMPLATE_INDEX" val="20194654"/>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p="http://schemas.openxmlformats.org/presentationml/2006/main">
  <p:tag name="KSO_WM_UNIT_DECOLORIZATION" val="1"/>
  <p:tag name="KSO_WM_UNIT_COLOR_SCHEME_SHAPE_ID" val="8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9"/>
  <p:tag name="KSO_WM_UNIT_ID" val="diagram20194654_1*i*69"/>
  <p:tag name="KSO_WM_TEMPLATE_CATEGORY" val="diagram"/>
  <p:tag name="KSO_WM_TEMPLATE_INDEX" val="20194654"/>
  <p:tag name="KSO_WM_UNIT_LAYERLEVEL" val="1"/>
  <p:tag name="KSO_WM_TAG_VERSION" val="1.0"/>
  <p:tag name="KSO_WM_BEAUTIFY_FLAG" val="#wm#"/>
</p:tagLst>
</file>

<file path=ppt/tags/tag611.xml><?xml version="1.0" encoding="utf-8"?>
<p:tagLst xmlns:p="http://schemas.openxmlformats.org/presentationml/2006/main">
  <p:tag name="KSO_WM_UNIT_DECOLORIZATION" val="1"/>
  <p:tag name="KSO_WM_UNIT_COLOR_SCHEME_SHAPE_ID" val="8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0"/>
  <p:tag name="KSO_WM_UNIT_ID" val="diagram20194654_1*i*70"/>
  <p:tag name="KSO_WM_TEMPLATE_CATEGORY" val="diagram"/>
  <p:tag name="KSO_WM_TEMPLATE_INDEX" val="20194654"/>
  <p:tag name="KSO_WM_UNIT_LAYERLEVEL" val="1"/>
  <p:tag name="KSO_WM_TAG_VERSION" val="1.0"/>
  <p:tag name="KSO_WM_BEAUTIFY_FLAG" val="#wm#"/>
</p:tagLst>
</file>

<file path=ppt/tags/tag612.xml><?xml version="1.0" encoding="utf-8"?>
<p:tagLst xmlns:p="http://schemas.openxmlformats.org/presentationml/2006/main">
  <p:tag name="KSO_WM_UNIT_DECOLORIZATION" val="1"/>
  <p:tag name="KSO_WM_UNIT_COLOR_SCHEME_SHAPE_ID" val="8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1"/>
  <p:tag name="KSO_WM_UNIT_ID" val="diagram20194654_1*i*71"/>
  <p:tag name="KSO_WM_TEMPLATE_CATEGORY" val="diagram"/>
  <p:tag name="KSO_WM_TEMPLATE_INDEX" val="20194654"/>
  <p:tag name="KSO_WM_UNIT_LAYERLEVEL" val="1"/>
  <p:tag name="KSO_WM_TAG_VERSION" val="1.0"/>
  <p:tag name="KSO_WM_BEAUTIFY_FLAG" val="#wm#"/>
</p:tagLst>
</file>

<file path=ppt/tags/tag613.xml><?xml version="1.0" encoding="utf-8"?>
<p:tagLst xmlns:p="http://schemas.openxmlformats.org/presentationml/2006/main">
  <p:tag name="KSO_WM_UNIT_DECOLORIZATION" val="1"/>
  <p:tag name="KSO_WM_UNIT_COLOR_SCHEME_SHAPE_ID" val="8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2"/>
  <p:tag name="KSO_WM_UNIT_ID" val="diagram20194654_1*i*72"/>
  <p:tag name="KSO_WM_TEMPLATE_CATEGORY" val="diagram"/>
  <p:tag name="KSO_WM_TEMPLATE_INDEX" val="20194654"/>
  <p:tag name="KSO_WM_UNIT_LAYERLEVEL" val="1"/>
  <p:tag name="KSO_WM_TAG_VERSION" val="1.0"/>
  <p:tag name="KSO_WM_BEAUTIFY_FLAG" val="#wm#"/>
</p:tagLst>
</file>

<file path=ppt/tags/tag614.xml><?xml version="1.0" encoding="utf-8"?>
<p:tagLst xmlns:p="http://schemas.openxmlformats.org/presentationml/2006/main">
  <p:tag name="KSO_WM_UNIT_DECOLORIZATION" val="1"/>
  <p:tag name="KSO_WM_UNIT_COLOR_SCHEME_SHAPE_ID" val="8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3"/>
  <p:tag name="KSO_WM_UNIT_ID" val="diagram20194654_1*i*73"/>
  <p:tag name="KSO_WM_TEMPLATE_CATEGORY" val="diagram"/>
  <p:tag name="KSO_WM_TEMPLATE_INDEX" val="20194654"/>
  <p:tag name="KSO_WM_UNIT_LAYERLEVEL" val="1"/>
  <p:tag name="KSO_WM_TAG_VERSION" val="1.0"/>
  <p:tag name="KSO_WM_BEAUTIFY_FLAG" val="#wm#"/>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4"/>
  <p:tag name="KSO_WM_UNIT_ID" val="diagram20194654_1*i*74"/>
  <p:tag name="KSO_WM_TEMPLATE_CATEGORY" val="diagram"/>
  <p:tag name="KSO_WM_TEMPLATE_INDEX" val="20194654"/>
  <p:tag name="KSO_WM_UNIT_LAYERLEVEL" val="1"/>
  <p:tag name="KSO_WM_TAG_VERSION" val="1.0"/>
  <p:tag name="KSO_WM_BEAUTIFY_FLAG" val="#wm#"/>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5"/>
  <p:tag name="KSO_WM_UNIT_ID" val="diagram20194654_1*i*75"/>
  <p:tag name="KSO_WM_TEMPLATE_CATEGORY" val="diagram"/>
  <p:tag name="KSO_WM_TEMPLATE_INDEX" val="20194654"/>
  <p:tag name="KSO_WM_UNIT_LAYERLEVEL" val="1"/>
  <p:tag name="KSO_WM_TAG_VERSION" val="1.0"/>
  <p:tag name="KSO_WM_BEAUTIFY_FLAG" val="#wm#"/>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6"/>
  <p:tag name="KSO_WM_UNIT_ID" val="diagram20194654_1*i*76"/>
  <p:tag name="KSO_WM_TEMPLATE_CATEGORY" val="diagram"/>
  <p:tag name="KSO_WM_TEMPLATE_INDEX" val="20194654"/>
  <p:tag name="KSO_WM_UNIT_LAYERLEVEL" val="1"/>
  <p:tag name="KSO_WM_TAG_VERSION" val="1.0"/>
  <p:tag name="KSO_WM_BEAUTIFY_FLAG" val="#wm#"/>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7"/>
  <p:tag name="KSO_WM_UNIT_ID" val="diagram20194654_1*i*77"/>
  <p:tag name="KSO_WM_TEMPLATE_CATEGORY" val="diagram"/>
  <p:tag name="KSO_WM_TEMPLATE_INDEX" val="20194654"/>
  <p:tag name="KSO_WM_UNIT_LAYERLEVEL" val="1"/>
  <p:tag name="KSO_WM_TAG_VERSION" val="1.0"/>
  <p:tag name="KSO_WM_BEAUTIFY_FLAG" val="#wm#"/>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8"/>
  <p:tag name="KSO_WM_UNIT_ID" val="diagram20194654_1*i*78"/>
  <p:tag name="KSO_WM_TEMPLATE_CATEGORY" val="diagram"/>
  <p:tag name="KSO_WM_TEMPLATE_INDEX" val="20194654"/>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9"/>
  <p:tag name="KSO_WM_UNIT_ID" val="diagram20194654_1*i*79"/>
  <p:tag name="KSO_WM_TEMPLATE_CATEGORY" val="diagram"/>
  <p:tag name="KSO_WM_TEMPLATE_INDEX" val="20194654"/>
  <p:tag name="KSO_WM_UNIT_LAYERLEVEL" val="1"/>
  <p:tag name="KSO_WM_TAG_VERSION" val="1.0"/>
  <p:tag name="KSO_WM_BEAUTIFY_FLAG" val="#wm#"/>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0"/>
  <p:tag name="KSO_WM_UNIT_ID" val="diagram20194654_1*i*80"/>
  <p:tag name="KSO_WM_TEMPLATE_CATEGORY" val="diagram"/>
  <p:tag name="KSO_WM_TEMPLATE_INDEX" val="20194654"/>
  <p:tag name="KSO_WM_UNIT_LAYERLEVEL" val="1"/>
  <p:tag name="KSO_WM_TAG_VERSION" val="1.0"/>
  <p:tag name="KSO_WM_BEAUTIFY_FLAG" val="#wm#"/>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1"/>
  <p:tag name="KSO_WM_UNIT_ID" val="diagram20194654_1*i*81"/>
  <p:tag name="KSO_WM_TEMPLATE_CATEGORY" val="diagram"/>
  <p:tag name="KSO_WM_TEMPLATE_INDEX" val="20194654"/>
  <p:tag name="KSO_WM_UNIT_LAYERLEVEL" val="1"/>
  <p:tag name="KSO_WM_TAG_VERSION" val="1.0"/>
  <p:tag name="KSO_WM_BEAUTIFY_FLAG" val="#wm#"/>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2"/>
  <p:tag name="KSO_WM_UNIT_ID" val="diagram20194654_1*i*82"/>
  <p:tag name="KSO_WM_TEMPLATE_CATEGORY" val="diagram"/>
  <p:tag name="KSO_WM_TEMPLATE_INDEX" val="20194654"/>
  <p:tag name="KSO_WM_UNIT_LAYERLEVEL" val="1"/>
  <p:tag name="KSO_WM_TAG_VERSION" val="1.0"/>
  <p:tag name="KSO_WM_BEAUTIFY_FLAG" val="#wm#"/>
</p:tagLst>
</file>

<file path=ppt/tags/tag624.xml><?xml version="1.0" encoding="utf-8"?>
<p:tagLst xmlns:p="http://schemas.openxmlformats.org/presentationml/2006/main">
  <p:tag name="KSO_WM_BEAUTIFY_FLAG" val="#wm#"/>
  <p:tag name="KSO_WM_TEMPLATE_CATEGORY" val="diagram"/>
  <p:tag name="KSO_WM_TEMPLATE_INDEX" val="20194654"/>
  <p:tag name="KSO_WM_SLIDE_COLORSCHEME_VERSION" val="3.2"/>
  <p:tag name="KSO_WM_SLIDE_ID" val="diagram20194654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46*602"/>
  <p:tag name="KSO_WM_SLIDE_POSITION" val="26*10"/>
  <p:tag name="KSO_WM_TAG_VERSION" val="1.0"/>
  <p:tag name="KSO_WM_SLIDE_LAYOUT" val="a_f"/>
  <p:tag name="KSO_WM_SLIDE_LAYOUT_CNT" val="1_1"/>
</p:tagLst>
</file>

<file path=ppt/tags/tag625.xml><?xml version="1.0" encoding="utf-8"?>
<p:tagLst xmlns:p="http://schemas.openxmlformats.org/presentationml/2006/main">
  <p:tag name="KSO_WM_UNIT_ISCONTENTSTITLE" val="0"/>
  <p:tag name="KSO_WM_UNIT_ISNUMDGMTITLE" val="0"/>
  <p:tag name="KSO_WM_UNIT_PRESET_TEXT" val="单击此处&#13;编辑大标题"/>
  <p:tag name="KSO_WM_UNIT_NOCLEAR" val="0"/>
  <p:tag name="KSO_WM_UNIT_VALUE" val="16"/>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5210_1*a*1"/>
  <p:tag name="KSO_WM_TEMPLATE_CATEGORY" val="diagram"/>
  <p:tag name="KSO_WM_TEMPLATE_INDEX" val="20205210"/>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26.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72"/>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5210_1*f*1"/>
  <p:tag name="KSO_WM_TEMPLATE_CATEGORY" val="diagram"/>
  <p:tag name="KSO_WM_TEMPLATE_INDEX" val="20205210"/>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diagram20205210_1*i*1"/>
  <p:tag name="KSO_WM_TEMPLATE_CATEGORY" val="diagram"/>
  <p:tag name="KSO_WM_TEMPLATE_INDEX" val="20205210"/>
  <p:tag name="KSO_WM_UNIT_LAYERLEVEL" val="1"/>
  <p:tag name="KSO_WM_TAG_VERSION" val="1.0"/>
  <p:tag name="KSO_WM_BEAUTIFY_FLAG" val="#wm#"/>
  <p:tag name="KSO_WM_UNIT_USESOURCEFORMAT_APPLY" val="1"/>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5210_1*i*2"/>
  <p:tag name="KSO_WM_TEMPLATE_CATEGORY" val="diagram"/>
  <p:tag name="KSO_WM_TEMPLATE_INDEX" val="20205210"/>
  <p:tag name="KSO_WM_UNIT_LAYERLEVEL" val="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5210_1*i*3"/>
  <p:tag name="KSO_WM_TEMPLATE_CATEGORY" val="diagram"/>
  <p:tag name="KSO_WM_TEMPLATE_INDEX" val="20205210"/>
  <p:tag name="KSO_WM_UNIT_LAYERLEVEL" val="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0.xml><?xml version="1.0" encoding="utf-8"?>
<p:tagLst xmlns:p="http://schemas.openxmlformats.org/presentationml/2006/main">
  <p:tag name="KSO_WM_UNIT_DIAGRAM_MODELTYPE" val="creativeCrop"/>
  <p:tag name="KSO_WM_UNIT_VALUE" val="928*92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5155_1*ζ_h_d*1_1_1"/>
  <p:tag name="KSO_WM_TEMPLATE_CATEGORY" val="crop"/>
  <p:tag name="KSO_WM_TEMPLATE_INDEX" val="20205155"/>
  <p:tag name="KSO_WM_UNIT_SUPPORT_UNIT_TYPE" val="[&quot;all&quot;]"/>
  <p:tag name="KSO_WM_UNIT_LAYERLEVEL" val="1_1_1"/>
  <p:tag name="KSO_WM_TAG_VERSION" val="1.0"/>
  <p:tag name="KSO_WM_BEAUTIFY_FLAG" val="#wm#"/>
  <p:tag name="KSO_WM_CREATIVE_CROP_ORG_LEFT" val="0.95"/>
  <p:tag name="KSO_WM_CREATIVE_CROP_ORG_TOP" val="135.7"/>
  <p:tag name="KSO_WM_CREATIVE_CROP_ORG_WIDTH" val="477.25"/>
  <p:tag name="KSO_WM_CREATIVE_CROP_ORG_HEIGHT" val="268.5"/>
  <p:tag name="KSO_WM_CREATIVE_CROP_SHAPE_LEFT" val="107.055"/>
  <p:tag name="KSO_WM_CREATIVE_CROP_SHAPE_TOP" val="138.298"/>
  <p:tag name="KSO_WM_CREATIVE_CROP_SHAPE_WIDTH" val="263.305"/>
  <p:tag name="KSO_WM_CREATIVE_CROP_SHAPE_HEIGHT" val="263.303"/>
  <p:tag name="KSO_WM_UNIT_TEXT_FILL_FORE_SCHEMECOLOR_INDEX" val="13"/>
  <p:tag name="KSO_WM_UNIT_TEXT_FILL_TYPE" val="1"/>
  <p:tag name="KSO_WM_UNIT_USESOURCEFORMAT_APPLY" val="1"/>
</p:tagLst>
</file>

<file path=ppt/tags/tag631.xml><?xml version="1.0" encoding="utf-8"?>
<p:tagLst xmlns:p="http://schemas.openxmlformats.org/presentationml/2006/main">
  <p:tag name="PICTUREFILLRANGE" val="e9215dc4-579b-4d73-94c7-09f39f13a8da"/>
  <p:tag name="KSO_WM_UNIT_DIAGRAM_MODELTYPE" val="creativeCrop"/>
  <p:tag name="KSO_WM_UNIT_VALUE" val="946*946"/>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5155_1*ζ_h_d*1_1_2"/>
  <p:tag name="KSO_WM_TEMPLATE_CATEGORY" val="crop"/>
  <p:tag name="KSO_WM_TEMPLATE_INDEX" val="20205155"/>
  <p:tag name="KSO_WM_UNIT_SUPPORT_UNIT_TYPE" val="[&quot;all&quot;]"/>
  <p:tag name="KSO_WM_UNIT_LAYERLEVEL" val="1_1_1"/>
  <p:tag name="KSO_WM_TAG_VERSION" val="1.0"/>
  <p:tag name="KSO_WM_BEAUTIFY_FLAG" val="#wm#"/>
  <p:tag name="KSO_WM_CREATIVE_CROP_ORG_LEFT" val="0.95"/>
  <p:tag name="KSO_WM_CREATIVE_CROP_ORG_TOP" val="135.7"/>
  <p:tag name="KSO_WM_CREATIVE_CROP_ORG_WIDTH" val="477.25"/>
  <p:tag name="KSO_WM_CREATIVE_CROP_ORG_HEIGHT" val="268.5"/>
  <p:tag name="KSO_WM_CREATIVE_CROP_SHAPE_LEFT" val="105.324"/>
  <p:tag name="KSO_WM_CREATIVE_CROP_SHAPE_TOP" val="135.7"/>
  <p:tag name="KSO_WM_CREATIVE_CROP_SHAPE_WIDTH" val="268.502"/>
  <p:tag name="KSO_WM_CREATIVE_CROP_SHAPE_HEIGHT" val="268.5"/>
  <p:tag name="KSO_WM_UNIT_TEXT_FILL_FORE_SCHEMECOLOR_INDEX" val="13"/>
  <p:tag name="KSO_WM_UNIT_TEXT_FILL_TYPE" val="1"/>
  <p:tag name="KSO_WM_UNIT_USESOURCEFORMAT_APPLY" val="1"/>
</p:tagLst>
</file>

<file path=ppt/tags/tag632.xml><?xml version="1.0" encoding="utf-8"?>
<p:tagLst xmlns:p="http://schemas.openxmlformats.org/presentationml/2006/main">
  <p:tag name="KSO_WM_BEAUTIFY_FLAG" val="#wm#"/>
  <p:tag name="KSO_WM_TEMPLATE_CATEGORY" val="diagram"/>
  <p:tag name="KSO_WM_TEMPLATE_INDEX" val="20205210"/>
  <p:tag name="KSO_WM_SLIDE_ID" val="diagram20205210_1"/>
  <p:tag name="KSO_WM_TEMPLATE_SUBCATEGORY" val="5"/>
  <p:tag name="KSO_WM_TEMPLATE_MASTER_TYPE" val="0"/>
  <p:tag name="KSO_WM_TEMPLATE_COLOR_TYPE" val="1"/>
  <p:tag name="KSO_WM_SLIDE_TYPE" val="text"/>
  <p:tag name="KSO_WM_SLIDE_SUBTYPE" val="picTxt"/>
  <p:tag name="KSO_WM_SLIDE_ITEM_CNT" val="1"/>
  <p:tag name="KSO_WM_SLIDE_INDEX" val="1"/>
  <p:tag name="KSO_WM_SLIDE_SIZE" val="268.502*268.5"/>
  <p:tag name="KSO_WM_SLIDE_POSITION" val="105.324*135.7"/>
  <p:tag name="KSO_WM_DIAGRAM_GROUP_CODE" val="ζ1-1"/>
  <p:tag name="KSO_WM_SLIDE_DIAGTYPE" val="ζ"/>
  <p:tag name="KSO_WM_TAG_VERSION" val="1.0"/>
  <p:tag name="KSO_WM_SLIDE_LAYOUT" val="a_f_ζ"/>
  <p:tag name="KSO_WM_SLIDE_LAYOUT_CNT" val="1_1_1"/>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636.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37.xml><?xml version="1.0" encoding="utf-8"?>
<p:tagLst xmlns:p="http://schemas.openxmlformats.org/presentationml/2006/main">
  <p:tag name="KSO_WM_UNIT_TEXT_PART_ID_V2" val="d-4-2"/>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b"/>
  <p:tag name="KSO_WM_UNIT_INDEX" val="1"/>
  <p:tag name="KSO_WM_UNIT_ID" val="diagram20205198_1*b*1"/>
  <p:tag name="KSO_WM_TEMPLATE_CATEGORY" val="diagram"/>
  <p:tag name="KSO_WM_TEMPLATE_INDEX" val="20205198"/>
  <p:tag name="KSO_WM_UNIT_LAYERLEVEL" val="1"/>
  <p:tag name="KSO_WM_TAG_VERSION" val="1.0"/>
  <p:tag name="KSO_WM_BEAUTIFY_FLAG" val="#wm#"/>
  <p:tag name="KSO_WM_UNIT_PRESET_TEXT" val="单击此处添加您的副标题"/>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6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642.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646.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651.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655.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56.xml><?xml version="1.0" encoding="utf-8"?>
<p:tagLst xmlns:p="http://schemas.openxmlformats.org/presentationml/2006/main">
  <p:tag name="KSO_WM_UNIT_TEXT_PART_ID_V2" val="d-4-2"/>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b"/>
  <p:tag name="KSO_WM_UNIT_INDEX" val="1"/>
  <p:tag name="KSO_WM_UNIT_ID" val="diagram20205198_1*b*1"/>
  <p:tag name="KSO_WM_TEMPLATE_CATEGORY" val="diagram"/>
  <p:tag name="KSO_WM_TEMPLATE_INDEX" val="20205198"/>
  <p:tag name="KSO_WM_UNIT_LAYERLEVEL" val="1"/>
  <p:tag name="KSO_WM_TAG_VERSION" val="1.0"/>
  <p:tag name="KSO_WM_BEAUTIFY_FLAG" val="#wm#"/>
  <p:tag name="KSO_WM_UNIT_PRESET_TEXT" val="单击此处添加您的副标题"/>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661.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665.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66.xml><?xml version="1.0" encoding="utf-8"?>
<p:tagLst xmlns:p="http://schemas.openxmlformats.org/presentationml/2006/main">
  <p:tag name="KSO_WM_UNIT_TEXT_PART_ID_V2" val="d-4-2"/>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b"/>
  <p:tag name="KSO_WM_UNIT_INDEX" val="1"/>
  <p:tag name="KSO_WM_UNIT_ID" val="diagram20205198_1*b*1"/>
  <p:tag name="KSO_WM_TEMPLATE_CATEGORY" val="diagram"/>
  <p:tag name="KSO_WM_TEMPLATE_INDEX" val="20205198"/>
  <p:tag name="KSO_WM_UNIT_LAYERLEVEL" val="1"/>
  <p:tag name="KSO_WM_TAG_VERSION" val="1.0"/>
  <p:tag name="KSO_WM_BEAUTIFY_FLAG" val="#wm#"/>
  <p:tag name="KSO_WM_UNIT_PRESET_TEXT" val="单击此处添加您的副标题"/>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671.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675.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6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UNIT_SUBTYPE" val="h"/>
  <p:tag name="KSO_WM_SLIDE_BACKGROUND_TYPE" val="frame"/>
  <p:tag name="KSO_WM_SLIDE_BK_DARK_LIGHT" val="1"/>
</p:tagLst>
</file>

<file path=ppt/tags/tag680.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684.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6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689.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8_1*i*1"/>
  <p:tag name="KSO_WM_TEMPLATE_CATEGORY" val="diagram"/>
  <p:tag name="KSO_WM_TEMPLATE_INDEX" val="20205198"/>
  <p:tag name="KSO_WM_UNIT_LAYERLEVEL" val="1"/>
  <p:tag name="KSO_WM_TAG_VERSION" val="1.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8_1*i*2"/>
  <p:tag name="KSO_WM_TEMPLATE_CATEGORY" val="diagram"/>
  <p:tag name="KSO_WM_TEMPLATE_INDEX" val="20205198"/>
  <p:tag name="KSO_WM_UNIT_LAYERLEVEL" val="1"/>
  <p:tag name="KSO_WM_TAG_VERSION" val="1.0"/>
  <p:tag name="KSO_WM_BEAUTIFY_FLAG" val="#wm#"/>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8_1*i*3"/>
  <p:tag name="KSO_WM_TEMPLATE_CATEGORY" val="diagram"/>
  <p:tag name="KSO_WM_TEMPLATE_INDEX" val="20205198"/>
  <p:tag name="KSO_WM_UNIT_LAYERLEVEL" val="1"/>
  <p:tag name="KSO_WM_TAG_VERSION" val="1.0"/>
  <p:tag name="KSO_WM_BEAUTIFY_FLAG" val="#wm#"/>
</p:tagLst>
</file>

<file path=ppt/tags/tag693.xml><?xml version="1.0" encoding="utf-8"?>
<p:tagLst xmlns:p="http://schemas.openxmlformats.org/presentationml/2006/main">
  <p:tag name="KSO_WM_UNIT_NOCLEAR" val="0"/>
  <p:tag name="KSO_WM_UNIT_VALUE" val="450"/>
  <p:tag name="KSO_WM_UNIT_HIGHLIGHT" val="0"/>
  <p:tag name="KSO_WM_UNIT_COMPATIBLE" val="0"/>
  <p:tag name="KSO_WM_UNIT_DIAGRAM_ISNUMVISUAL" val="0"/>
  <p:tag name="KSO_WM_UNIT_DIAGRAM_ISREFERUNIT" val="0"/>
  <p:tag name="KSO_WM_UNIT_TYPE" val="f"/>
  <p:tag name="KSO_WM_UNIT_INDEX" val="1"/>
  <p:tag name="KSO_WM_UNIT_ID" val="diagram20205198_1*f*1"/>
  <p:tag name="KSO_WM_TEMPLATE_CATEGORY" val="diagram"/>
  <p:tag name="KSO_WM_TEMPLATE_INDEX" val="20205198"/>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98_1*i*5"/>
  <p:tag name="KSO_WM_TEMPLATE_CATEGORY" val="diagram"/>
  <p:tag name="KSO_WM_TEMPLATE_INDEX" val="20205198"/>
  <p:tag name="KSO_WM_UNIT_LAYERLEVEL" val="1"/>
  <p:tag name="KSO_WM_TAG_VERSION" val="1.0"/>
  <p:tag name="KSO_WM_BEAUTIFY_FLAG" val="#wm#"/>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98_1*i*6"/>
  <p:tag name="KSO_WM_TEMPLATE_CATEGORY" val="diagram"/>
  <p:tag name="KSO_WM_TEMPLATE_INDEX" val="20205198"/>
  <p:tag name="KSO_WM_UNIT_LAYERLEVEL" val="1"/>
  <p:tag name="KSO_WM_TAG_VERSION" val="1.0"/>
  <p:tag name="KSO_WM_BEAUTIFY_FLAG" val="#wm#"/>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98_1*i*7"/>
  <p:tag name="KSO_WM_TEMPLATE_CATEGORY" val="diagram"/>
  <p:tag name="KSO_WM_TEMPLATE_INDEX" val="20205198"/>
  <p:tag name="KSO_WM_UNIT_LAYERLEVEL" val="1"/>
  <p:tag name="KSO_WM_TAG_VERSION" val="1.0"/>
  <p:tag name="KSO_WM_BEAUTIFY_FLAG" val="#wm#"/>
</p:tagLst>
</file>

<file path=ppt/tags/tag6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98_1*a*1"/>
  <p:tag name="KSO_WM_TEMPLATE_CATEGORY" val="diagram"/>
  <p:tag name="KSO_WM_TEMPLATE_INDEX" val="20205198"/>
  <p:tag name="KSO_WM_UNIT_LAYERLEVEL" val="1"/>
  <p:tag name="KSO_WM_TAG_VERSION" val="1.0"/>
  <p:tag name="KSO_WM_BEAUTIFY_FLAG" val="#wm#"/>
  <p:tag name="KSO_WM_UNIT_PRESET_TEXT" val="单击此处&#13;添加大标题"/>
</p:tagLst>
</file>

<file path=ppt/tags/tag698.xml><?xml version="1.0" encoding="utf-8"?>
<p:tagLst xmlns:p="http://schemas.openxmlformats.org/presentationml/2006/main">
  <p:tag name="KSO_WM_BEAUTIFY_FLAG" val="#wm#"/>
  <p:tag name="KSO_WM_TEMPLATE_CATEGORY" val="diagram"/>
  <p:tag name="KSO_WM_TEMPLATE_INDEX" val="20205198"/>
  <p:tag name="KSO_WM_SLIDE_ID" val="diagram2020519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36*491"/>
  <p:tag name="KSO_WM_SLIDE_POSITION" val="0*0"/>
  <p:tag name="KSO_WM_TAG_VERSION" val="1.0"/>
  <p:tag name="KSO_WM_SLIDE_LAYOUT" val="a_b_f"/>
  <p:tag name="KSO_WM_SLIDE_LAYOUT_CNT" val="1_1_1"/>
</p:tagLst>
</file>

<file path=ppt/tags/tag699.xml><?xml version="1.0" encoding="utf-8"?>
<p:tagLst xmlns:p="http://schemas.openxmlformats.org/presentationml/2006/main">
  <p:tag name="KSO_WM_UNIT_TEXTBOXSTYLE_GUID" val="{eb4b1de0-e778-4d03-be7d-7cd11bf41c2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00.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701.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702.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03.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04.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05.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06.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707.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708.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09.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0.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11.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1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713.xml><?xml version="1.0" encoding="utf-8"?>
<p:tagLst xmlns:p="http://schemas.openxmlformats.org/presentationml/2006/main">
  <p:tag name="KSO_WM_UNIT_TEXTBOXSTYLE_GUID" val="{eb4b1de0-e778-4d03-be7d-7cd11bf41c24}"/>
</p:tagLst>
</file>

<file path=ppt/tags/tag714.xml><?xml version="1.0" encoding="utf-8"?>
<p:tagLst xmlns:p="http://schemas.openxmlformats.org/presentationml/2006/main">
  <p:tag name="KSO_WM_UNIT_TEXTBOXSTYLE_SHAPETYPE" val="1"/>
  <p:tag name="KSO_WM_UNIT_TEXTBOXSTYLE_ADJUSTLEFT" val="0_0"/>
  <p:tag name="KSO_WM_UNIT_TEXTBOXSTYLE_ADJUSTTOP" val="0_-25"/>
  <p:tag name="KSO_WM_UNIT_TEXTBOXSTYLE_ADJUSTWIDTH" val="100_-93.95001"/>
  <p:tag name="KSO_WM_UNIT_HIGHLIGHT" val="0"/>
  <p:tag name="KSO_WM_UNIT_COMPATIBLE" val="0"/>
  <p:tag name="KSO_WM_UNIT_DIAGRAM_ISNUMVISUAL" val="0"/>
  <p:tag name="KSO_WM_UNIT_DIAGRAM_ISREFERUNIT" val="0"/>
  <p:tag name="KSO_WM_UNIT_TYPE" val="i"/>
  <p:tag name="KSO_WM_UNIT_INDEX" val="1"/>
  <p:tag name="KSO_WM_UNIT_ID" val="mixed20201941_408*i*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715.xml><?xml version="1.0" encoding="utf-8"?>
<p:tagLst xmlns:p="http://schemas.openxmlformats.org/presentationml/2006/main">
  <p:tag name="KSO_WM_UNIT_TEXTBOXSTYLE_SHAPETYPE" val="1"/>
  <p:tag name="KSO_WM_UNIT_TEXTBOXSTYLE_ADJUSTLEFT" val="100_-83.44998"/>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2"/>
  <p:tag name="KSO_WM_UNIT_ID" val="mixed20201941_408*i*2"/>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716.xml><?xml version="1.0" encoding="utf-8"?>
<p:tagLst xmlns:p="http://schemas.openxmlformats.org/presentationml/2006/main">
  <p:tag name="KSO_WM_UNIT_TEXTBOXSTYLE_SHAPETYPE" val="1"/>
  <p:tag name="KSO_WM_UNIT_TEXTBOXSTYLE_ADJUSTLEFT" val="0_336.7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3"/>
  <p:tag name="KSO_WM_UNIT_ID" val="mixed20201941_408*i*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17.xml><?xml version="1.0" encoding="utf-8"?>
<p:tagLst xmlns:p="http://schemas.openxmlformats.org/presentationml/2006/main">
  <p:tag name="KSO_WM_UNIT_TEXTBOXSTYLE_SHAPETYPE" val="1"/>
  <p:tag name="KSO_WM_UNIT_TEXTBOXSTYLE_TEMPLATETYPE" val="0"/>
  <p:tag name="KSO_WM_UNIT_TEXTBOXSTYLE_ADJUSTLEFT" val="0_359"/>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4"/>
  <p:tag name="KSO_WM_UNIT_ID" val="mixed20201941_408*i*4"/>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18.xml><?xml version="1.0" encoding="utf-8"?>
<p:tagLst xmlns:p="http://schemas.openxmlformats.org/presentationml/2006/main">
  <p:tag name="KSO_WM_UNIT_TEXTBOXSTYLE_SHAPETYPE" val="1"/>
  <p:tag name="KSO_WM_UNIT_TEXTBOXSTYLE_ADJUSTLEFT" val="0_382.85"/>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5"/>
  <p:tag name="KSO_WM_UNIT_ID" val="mixed20201941_408*i*5"/>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19.xml><?xml version="1.0" encoding="utf-8"?>
<p:tagLst xmlns:p="http://schemas.openxmlformats.org/presentationml/2006/main">
  <p:tag name="KSO_WM_UNIT_TEXTBOXSTYLE_SHAPETYPE" val="1"/>
  <p:tag name="KSO_WM_UNIT_TEXTBOXSTYLE_ADJUSTLEFT" val="0_405.1"/>
  <p:tag name="KSO_WM_UNIT_TEXTBOXSTYLE_ADJUSTTOP" val="0_-32.55"/>
  <p:tag name="KSO_WM_UNIT_HIGHLIGHT" val="0"/>
  <p:tag name="KSO_WM_UNIT_COMPATIBLE" val="0"/>
  <p:tag name="KSO_WM_UNIT_DIAGRAM_ISNUMVISUAL" val="0"/>
  <p:tag name="KSO_WM_UNIT_DIAGRAM_ISREFERUNIT" val="0"/>
  <p:tag name="KSO_WM_UNIT_TYPE" val="i"/>
  <p:tag name="KSO_WM_UNIT_INDEX" val="6"/>
  <p:tag name="KSO_WM_UNIT_ID" val="mixed20201941_408*i*6"/>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0.xml><?xml version="1.0" encoding="utf-8"?>
<p:tagLst xmlns:p="http://schemas.openxmlformats.org/presentationml/2006/main">
  <p:tag name="KSO_WM_UNIT_TEXTBOXSTYLE_ADJUSTWIDTH" val="100_-93.95001"/>
  <p:tag name="KSO_WM_UNIT_TEXTBOXSTYLE_SHAPETYPE" val="1"/>
  <p:tag name="KSO_WM_UNIT_TEXTBOXSTYLE_ADJUSTLEFT" val="0_93.95001"/>
  <p:tag name="KSO_WM_UNIT_TEXTBOXSTYLE_ADJUSTTOP" val="100_26.54999"/>
  <p:tag name="KSO_WM_UNIT_HIGHLIGHT" val="0"/>
  <p:tag name="KSO_WM_UNIT_COMPATIBLE" val="0"/>
  <p:tag name="KSO_WM_UNIT_DIAGRAM_ISNUMVISUAL" val="0"/>
  <p:tag name="KSO_WM_UNIT_DIAGRAM_ISREFERUNIT" val="0"/>
  <p:tag name="KSO_WM_UNIT_TYPE" val="i"/>
  <p:tag name="KSO_WM_UNIT_INDEX" val="8"/>
  <p:tag name="KSO_WM_UNIT_ID" val="mixed20201941_408*i*8"/>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FILL_FORE_SCHEMECOLOR_INDEX_BRIGHTNESS" val="0.6"/>
  <p:tag name="KSO_WM_UNIT_FILL_FORE_SCHEMECOLOR_INDEX" val="5"/>
  <p:tag name="KSO_WM_UNIT_FILL_TYPE" val="1"/>
  <p:tag name="KSO_WM_UNIT_LINE_FORE_SCHEMECOLOR_INDEX_BRIGHTNESS" val="0.6"/>
  <p:tag name="KSO_WM_UNIT_LINE_FORE_SCHEMECOLOR_INDEX" val="5"/>
  <p:tag name="KSO_WM_UNIT_LINE_FILL_TYPE" val="2"/>
</p:tagLst>
</file>

<file path=ppt/tags/tag721.xml><?xml version="1.0" encoding="utf-8"?>
<p:tagLst xmlns:p="http://schemas.openxmlformats.org/presentationml/2006/main">
  <p:tag name="KSO_WM_UNIT_TEXTBOXSTYLE_SHAPETYPE" val="1"/>
  <p:tag name="KSO_WM_UNIT_TEXTBOXSTYLE_ADJUSTLEFT" val="0_0"/>
  <p:tag name="KSO_WM_UNIT_TEXTBOXSTYLE_ADJUSTTOP" val="100_20.54999"/>
  <p:tag name="KSO_WM_UNIT_HIGHLIGHT" val="0"/>
  <p:tag name="KSO_WM_UNIT_COMPATIBLE" val="0"/>
  <p:tag name="KSO_WM_UNIT_DIAGRAM_ISNUMVISUAL" val="0"/>
  <p:tag name="KSO_WM_UNIT_DIAGRAM_ISREFERUNIT" val="0"/>
  <p:tag name="KSO_WM_UNIT_TYPE" val="i"/>
  <p:tag name="KSO_WM_UNIT_INDEX" val="9"/>
  <p:tag name="KSO_WM_UNIT_ID" val="mixed20201941_408*i*9"/>
  <p:tag name="KSO_WM_TEMPLATE_CATEGORY" val="mixed"/>
  <p:tag name="KSO_WM_TEMPLATE_INDEX" val="20201941"/>
  <p:tag name="KSO_WM_UNIT_LAYERLEVEL" val="1"/>
  <p:tag name="KSO_WM_TAG_VERSION" val="1.0"/>
  <p:tag name="KSO_WM_BEAUTIFY_FLAG" val="#wm#"/>
  <p:tag name="KSO_WM_UNIT_TEXTBOXSTYLE_GUID" val="{eb4b1de0-e778-4d03-be7d-7cd11bf41c24}"/>
</p:tagLst>
</file>

<file path=ppt/tags/tag722.xml><?xml version="1.0" encoding="utf-8"?>
<p:tagLst xmlns:p="http://schemas.openxmlformats.org/presentationml/2006/main">
  <p:tag name="KSO_WM_UNIT_TEXTBOXSTYLE_SHAPETYPE" val="1"/>
  <p:tag name="KSO_WM_UNIT_TEXTBOXSTYLE_ADJUSTLEFT" val="0_0"/>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0"/>
  <p:tag name="KSO_WM_UNIT_ID" val="mixed20201941_408*i*10"/>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3.xml><?xml version="1.0" encoding="utf-8"?>
<p:tagLst xmlns:p="http://schemas.openxmlformats.org/presentationml/2006/main">
  <p:tag name="KSO_WM_UNIT_TEXTBOXSTYLE_SHAPETYPE" val="1"/>
  <p:tag name="KSO_WM_UNIT_TEXTBOXSTYLE_ADJUSTLEFT" val="0_22.25"/>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1"/>
  <p:tag name="KSO_WM_UNIT_ID" val="mixed20201941_408*i*11"/>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4.xml><?xml version="1.0" encoding="utf-8"?>
<p:tagLst xmlns:p="http://schemas.openxmlformats.org/presentationml/2006/main">
  <p:tag name="KSO_WM_UNIT_TEXTBOXSTYLE_SHAPETYPE" val="1"/>
  <p:tag name="KSO_WM_UNIT_TEXTBOXSTYLE_ADJUSTLEFT" val="0_46.10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2"/>
  <p:tag name="KSO_WM_UNIT_ID" val="mixed20201941_408*i*12"/>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5.xml><?xml version="1.0" encoding="utf-8"?>
<p:tagLst xmlns:p="http://schemas.openxmlformats.org/presentationml/2006/main">
  <p:tag name="KSO_WM_UNIT_TEXTBOXSTYLE_SHAPETYPE" val="1"/>
  <p:tag name="KSO_WM_UNIT_TEXTBOXSTYLE_ADJUSTLEFT" val="0_68.35001"/>
  <p:tag name="KSO_WM_UNIT_TEXTBOXSTYLE_ADJUSTTOP" val="0_121.55"/>
  <p:tag name="KSO_WM_UNIT_HIGHLIGHT" val="0"/>
  <p:tag name="KSO_WM_UNIT_COMPATIBLE" val="0"/>
  <p:tag name="KSO_WM_UNIT_DIAGRAM_ISNUMVISUAL" val="0"/>
  <p:tag name="KSO_WM_UNIT_DIAGRAM_ISREFERUNIT" val="0"/>
  <p:tag name="KSO_WM_UNIT_TYPE" val="i"/>
  <p:tag name="KSO_WM_UNIT_INDEX" val="13"/>
  <p:tag name="KSO_WM_UNIT_ID" val="mixed20201941_408*i*13"/>
  <p:tag name="KSO_WM_TEMPLATE_CATEGORY" val="mixed"/>
  <p:tag name="KSO_WM_TEMPLATE_INDEX" val="20201941"/>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26.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为了演示发布的良好效果，请言简意赅的阐述您的观点。&#13;您的正文已经经简明扼要，字字珠玑，但信息却千丝万缕、错综复杂，需要用更多。"/>
  <p:tag name="KSO_WM_UNIT_NOCLEAR" val="0"/>
  <p:tag name="KSO_WM_UNIT_VALUE" val="75"/>
  <p:tag name="KSO_WM_UNIT_HIGHLIGHT" val="0"/>
  <p:tag name="KSO_WM_UNIT_COMPATIBLE" val="0"/>
  <p:tag name="KSO_WM_UNIT_DIAGRAM_ISNUMVISUAL" val="0"/>
  <p:tag name="KSO_WM_UNIT_DIAGRAM_ISREFERUNIT" val="0"/>
  <p:tag name="KSO_WM_UNIT_TYPE" val="f"/>
  <p:tag name="KSO_WM_UNIT_INDEX" val="1"/>
  <p:tag name="KSO_WM_UNIT_ID" val="mixed20201941_408*f*1"/>
  <p:tag name="KSO_WM_TEMPLATE_CATEGORY" val="mixed"/>
  <p:tag name="KSO_WM_TEMPLATE_INDEX" val="20201941"/>
  <p:tag name="KSO_WM_UNIT_LAYERLEVEL" val="1"/>
  <p:tag name="KSO_WM_TAG_VERSION" val="1.0"/>
  <p:tag name="KSO_WM_BEAUTIFY_FLAG" val="#wm#"/>
  <p:tag name="KSO_WM_UNIT_TEXTBOXSTYLE_GUID" val="{eb4b1de0-e778-4d03-be7d-7cd11bf41c24}"/>
  <p:tag name="KSO_WM_UNIT_TEXTBOXSTYLE_TYPE" val="8"/>
  <p:tag name="KSO_WM_UNIT_TEXT_FILL_FORE_SCHEMECOLOR_INDEX_BRIGHTNESS" val="0.25"/>
  <p:tag name="KSO_WM_UNIT_TEXT_FILL_FORE_SCHEMECOLOR_INDEX" val="13"/>
  <p:tag name="KSO_WM_UNIT_TEXT_FILL_TYPE" val="1"/>
</p:tagLst>
</file>

<file path=ppt/tags/tag727.xml><?xml version="1.0" encoding="utf-8"?>
<p:tagLst xmlns:p="http://schemas.openxmlformats.org/presentationml/2006/main">
  <p:tag name="KSO_WM_TAG_VERSION" val="1.0"/>
  <p:tag name="KSO_WM_BEAUTIFY_FLAG" val="#wm#"/>
  <p:tag name="KSO_WM_TEMPLATE_CATEGORY" val="diagram"/>
  <p:tag name="KSO_WM_TEMPLATE_INDEX" val="20160814"/>
  <p:tag name="KSO_WM_UNIT_TYPE" val="a"/>
  <p:tag name="KSO_WM_UNIT_INDEX" val="1"/>
  <p:tag name="KSO_WM_UNIT_ID" val="diagram20160814_4*a*1"/>
  <p:tag name="KSO_WM_UNIT_LAYERLEVEL" val="1"/>
  <p:tag name="KSO_WM_UNIT_VALUE" val="5"/>
  <p:tag name="KSO_WM_UNIT_ISCONTENTSTITLE" val="0"/>
  <p:tag name="KSO_WM_UNIT_HIGHLIGHT" val="0"/>
  <p:tag name="KSO_WM_UNIT_COMPATIBLE" val="0"/>
  <p:tag name="KSO_WM_UNIT_CLEAR" val="0"/>
  <p:tag name="KSO_WM_UNIT_PRESET_TEXT_INDEX" val="3"/>
  <p:tag name="KSO_WM_UNIT_PRESET_TEXT_LEN" val="5"/>
</p:tagLst>
</file>

<file path=ppt/tags/tag728.xml><?xml version="1.0" encoding="utf-8"?>
<p:tagLst xmlns:p="http://schemas.openxmlformats.org/presentationml/2006/main">
  <p:tag name="KSO_WM_BEAUTIFY_FLAG" val="#wm#"/>
  <p:tag name="KSO_WM_TEMPLATE_CATEGORY" val="diagram"/>
  <p:tag name="KSO_WM_TEMPLATE_INDEX" val="20198929"/>
</p:tagLst>
</file>

<file path=ppt/tags/tag729.xml><?xml version="1.0" encoding="utf-8"?>
<p:tagLst xmlns:p="http://schemas.openxmlformats.org/presentationml/2006/main">
  <p:tag name="KSO_WM_BEAUTIFY_FLAG" v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0.xml><?xml version="1.0" encoding="utf-8"?>
<p:tagLst xmlns:p="http://schemas.openxmlformats.org/presentationml/2006/main">
  <p:tag name="KSO_WM_UNIT_VALUE" val="962*1695"/>
  <p:tag name="KSO_WM_UNIT_HIGHLIGHT" val="0"/>
  <p:tag name="KSO_WM_UNIT_COMPATIBLE" val="0"/>
  <p:tag name="KSO_WM_UNIT_DIAGRAM_ISNUMVISUAL" val="0"/>
  <p:tag name="KSO_WM_UNIT_DIAGRAM_ISREFERUNIT" val="0"/>
  <p:tag name="KSO_WM_UNIT_TYPE" val="d"/>
  <p:tag name="KSO_WM_UNIT_INDEX" val="2"/>
  <p:tag name="KSO_WM_UNIT_ID" val="diagram20200637_1*d*2"/>
  <p:tag name="KSO_WM_TEMPLATE_CATEGORY" val="diagram"/>
  <p:tag name="KSO_WM_TEMPLATE_INDEX" val="20200637"/>
  <p:tag name="KSO_WM_UNIT_LAYERLEVEL" val="1"/>
  <p:tag name="KSO_WM_TAG_VERSION" val="1.0"/>
  <p:tag name="KSO_WM_BEAUTIFY_FLAG" val="#wm#"/>
  <p:tag name="KSO_WM_UNIT_SUPPORT_UNIT_TYPE" val="[&quot;all&quot;]"/>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7_1*i*1"/>
  <p:tag name="KSO_WM_TEMPLATE_CATEGORY" val="diagram"/>
  <p:tag name="KSO_WM_TEMPLATE_INDEX" val="20200637"/>
  <p:tag name="KSO_WM_UNIT_LAYERLEVEL" val="1"/>
  <p:tag name="KSO_WM_TAG_VERSION" val="1.0"/>
  <p:tag name="KSO_WM_BEAUTIFY_FLAG" val="#wm#"/>
</p:tagLst>
</file>

<file path=ppt/tags/tag732.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138"/>
  <p:tag name="KSO_WM_UNIT_HIGHLIGHT" val="0"/>
  <p:tag name="KSO_WM_UNIT_COMPATIBLE" val="0"/>
  <p:tag name="KSO_WM_UNIT_DIAGRAM_ISNUMVISUAL" val="0"/>
  <p:tag name="KSO_WM_UNIT_DIAGRAM_ISREFERUNIT" val="0"/>
  <p:tag name="KSO_WM_UNIT_TYPE" val="h_f"/>
  <p:tag name="KSO_WM_UNIT_INDEX" val="2_1"/>
  <p:tag name="KSO_WM_UNIT_ID" val="diagram20200637_1*h_f*2_1"/>
  <p:tag name="KSO_WM_TEMPLATE_CATEGORY" val="diagram"/>
  <p:tag name="KSO_WM_TEMPLATE_INDEX" val="20200637"/>
  <p:tag name="KSO_WM_UNIT_LAYERLEVEL" val="1_1"/>
  <p:tag name="KSO_WM_TAG_VERSION" val="1.0"/>
  <p:tag name="KSO_WM_BEAUTIFY_FLAG" val="#wm#"/>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7_1*h_i*1_1"/>
  <p:tag name="KSO_WM_TEMPLATE_CATEGORY" val="diagram"/>
  <p:tag name="KSO_WM_TEMPLATE_INDEX" val="20200637"/>
  <p:tag name="KSO_WM_UNIT_LAYERLEVEL" val="1_1"/>
  <p:tag name="KSO_WM_TAG_VERSION" val="1.0"/>
  <p:tag name="KSO_WM_BEAUTIFY_FLAG" val="#wm#"/>
</p:tagLst>
</file>

<file path=ppt/tags/tag734.xml><?xml version="1.0" encoding="utf-8"?>
<p:tagLst xmlns:p="http://schemas.openxmlformats.org/presentationml/2006/main">
  <p:tag name="KSO_WM_UNIT_ISCONTENTSTITLE" val="0"/>
  <p:tag name="KSO_WM_UNIT_PRESET_TEXT" val="交流分享&#13;团队协作"/>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diagram20200637_1*h_a*1_1"/>
  <p:tag name="KSO_WM_TEMPLATE_CATEGORY" val="diagram"/>
  <p:tag name="KSO_WM_TEMPLATE_INDEX" val="20200637"/>
  <p:tag name="KSO_WM_UNIT_LAYERLEVEL" val="1_1"/>
  <p:tag name="KSO_WM_TAG_VERSION" val="1.0"/>
  <p:tag name="KSO_WM_BEAUTIFY_FLAG" val="#wm#"/>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7_1*i*2"/>
  <p:tag name="KSO_WM_TEMPLATE_CATEGORY" val="diagram"/>
  <p:tag name="KSO_WM_TEMPLATE_INDEX" val="20200637"/>
  <p:tag name="KSO_WM_UNIT_LAYERLEVEL" val="1"/>
  <p:tag name="KSO_WM_TAG_VERSION" val="1.0"/>
  <p:tag name="KSO_WM_BEAUTIFY_FLAG" val="#wm#"/>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2"/>
  <p:tag name="KSO_WM_UNIT_ID" val="diagram20200637_1*h_i*1_2"/>
  <p:tag name="KSO_WM_TEMPLATE_CATEGORY" val="diagram"/>
  <p:tag name="KSO_WM_TEMPLATE_INDEX" val="20200637"/>
  <p:tag name="KSO_WM_UNIT_LAYERLEVEL" val="1_1"/>
  <p:tag name="KSO_WM_TAG_VERSION" val="1.0"/>
  <p:tag name="KSO_WM_BEAUTIFY_FLAG" val="#wm#"/>
</p:tagLst>
</file>

<file path=ppt/tags/tag737.xml><?xml version="1.0" encoding="utf-8"?>
<p:tagLst xmlns:p="http://schemas.openxmlformats.org/presentationml/2006/main">
  <p:tag name="KSO_WM_BEAUTIFY_FLAG" val="#wm#"/>
  <p:tag name="KSO_WM_TEMPLATE_CATEGORY" val="diagram"/>
  <p:tag name="KSO_WM_TEMPLATE_INDEX" val="20200637"/>
  <p:tag name="KSO_WM_SLIDE_ID" val="diagram20200637_1"/>
  <p:tag name="KSO_WM_TEMPLATE_SUBCATEGORY" val="0"/>
  <p:tag name="KSO_WM_SLIDE_TYPE" val="text"/>
  <p:tag name="KSO_WM_SLIDE_SUBTYPE" val="picTxt"/>
  <p:tag name="KSO_WM_SLIDE_ITEM_CNT" val="0"/>
  <p:tag name="KSO_WM_SLIDE_INDEX" val="1"/>
  <p:tag name="KSO_WM_SLIDE_SIZE" val="799.057*395.349"/>
  <p:tag name="KSO_WM_SLIDE_POSITION" val="91.098*74.2068"/>
  <p:tag name="KSO_WM_TAG_VERSION" val="1.0"/>
  <p:tag name="KSO_WM_SLIDE_LAYOUT" val="d_h"/>
  <p:tag name="KSO_WM_SLIDE_LAYOUT_CNT" val="2_2"/>
  <p:tag name="KSO_WM_TEMPLATE_MASTER_TYPE" val="0"/>
  <p:tag name="KSO_WM_TEMPLATE_COLOR_TYPE" val="0"/>
</p:tagLst>
</file>

<file path=ppt/tags/tag738.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743.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744.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746.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747.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752.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753.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755.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756.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756_1*i*1"/>
  <p:tag name="KSO_WM_TEMPLATE_CATEGORY" val="diagram"/>
  <p:tag name="KSO_WM_TEMPLATE_INDEX" val="20194756"/>
  <p:tag name="KSO_WM_UNIT_LAYERLEVEL" val="1"/>
  <p:tag name="KSO_WM_TAG_VERSION" val="1.0"/>
  <p:tag name="KSO_WM_BEAUTIFY_FLAG" val="#wm#"/>
  <p:tag name="KSO_WM_UNIT_COLOR_SCHEME_SHAPE_ID" val="7"/>
  <p:tag name="KSO_WM_UNIT_COLOR_SCHEME_PARENT_PAGE" val="0_1"/>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56_1*i*2"/>
  <p:tag name="KSO_WM_TEMPLATE_CATEGORY" val="diagram"/>
  <p:tag name="KSO_WM_TEMPLATE_INDEX" val="20194756"/>
  <p:tag name="KSO_WM_UNIT_LAYERLEVEL" val="1"/>
  <p:tag name="KSO_WM_TAG_VERSION" val="1.0"/>
  <p:tag name="KSO_WM_BEAUTIFY_FLAG" val="#wm#"/>
  <p:tag name="KSO_WM_UNIT_COLOR_SCHEME_SHAPE_ID" val="15"/>
  <p:tag name="KSO_WM_UNIT_COLOR_SCHEME_PARENT_PAGE" val="0_1"/>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56_1*i*3"/>
  <p:tag name="KSO_WM_TEMPLATE_CATEGORY" val="diagram"/>
  <p:tag name="KSO_WM_TEMPLATE_INDEX" val="20194756"/>
  <p:tag name="KSO_WM_UNIT_LAYERLEVEL" val="1"/>
  <p:tag name="KSO_WM_TAG_VERSION" val="1.0"/>
  <p:tag name="KSO_WM_BEAUTIFY_FLAG" val="#wm#"/>
  <p:tag name="KSO_WM_UNIT_COLOR_SCHEME_SHAPE_ID" val="14"/>
  <p:tag name="KSO_WM_UNIT_COLOR_SCHEME_PARENT_PAGE" val="0_1"/>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56_1*i*4"/>
  <p:tag name="KSO_WM_TEMPLATE_CATEGORY" val="diagram"/>
  <p:tag name="KSO_WM_TEMPLATE_INDEX" val="20194756"/>
  <p:tag name="KSO_WM_UNIT_LAYERLEVEL" val="1"/>
  <p:tag name="KSO_WM_TAG_VERSION" val="1.0"/>
  <p:tag name="KSO_WM_BEAUTIFY_FLAG" val="#wm#"/>
  <p:tag name="KSO_WM_UNIT_COLOR_SCHEME_SHAPE_ID" val="11"/>
  <p:tag name="KSO_WM_UNIT_COLOR_SCHEME_PARENT_PAGE" val="0_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56_1*i*5"/>
  <p:tag name="KSO_WM_TEMPLATE_CATEGORY" val="diagram"/>
  <p:tag name="KSO_WM_TEMPLATE_INDEX" val="20194756"/>
  <p:tag name="KSO_WM_UNIT_LAYERLEVEL" val="1"/>
  <p:tag name="KSO_WM_TAG_VERSION" val="1.0"/>
  <p:tag name="KSO_WM_BEAUTIFY_FLAG" val="#wm#"/>
  <p:tag name="KSO_WM_UNIT_COLOR_SCHEME_SHAPE_ID" val="8"/>
  <p:tag name="KSO_WM_UNIT_COLOR_SCHEME_PARENT_PAGE" val="0_1"/>
</p:tagLst>
</file>

<file path=ppt/tags/tag761.xml><?xml version="1.0" encoding="utf-8"?>
<p:tagLst xmlns:p="http://schemas.openxmlformats.org/presentationml/2006/main">
  <p:tag name="KSO_WM_UNIT_TEXT_PART_ID_V2" val="d-4-2"/>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为了能让您有更直观的字数感受，并进一步方便使用。&#13;我们为您标注了最适合的位置。您输入的文字到这里时，就是最佳视觉效果。"/>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194756_1*f*1"/>
  <p:tag name="KSO_WM_TEMPLATE_CATEGORY" val="diagram"/>
  <p:tag name="KSO_WM_TEMPLATE_INDEX" val="20194756"/>
  <p:tag name="KSO_WM_UNIT_LAYERLEVEL" val="1"/>
  <p:tag name="KSO_WM_TAG_VERSION" val="1.0"/>
  <p:tag name="KSO_WM_BEAUTIFY_FLAG" val="#wm#"/>
  <p:tag name="KSO_WM_UNIT_COLOR_SCHEME_SHAPE_ID" val="3"/>
  <p:tag name="KSO_WM_UNIT_COLOR_SCHEME_PARENT_PAGE" val="0_1"/>
</p:tagLst>
</file>

<file path=ppt/tags/tag762.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56_1*a*1"/>
  <p:tag name="KSO_WM_TEMPLATE_CATEGORY" val="diagram"/>
  <p:tag name="KSO_WM_TEMPLATE_INDEX" val="20194756"/>
  <p:tag name="KSO_WM_UNIT_LAYERLEVEL" val="1"/>
  <p:tag name="KSO_WM_TAG_VERSION" val="1.0"/>
  <p:tag name="KSO_WM_BEAUTIFY_FLAG" val="#wm#"/>
  <p:tag name="KSO_WM_UNIT_COLOR_SCHEME_SHAPE_ID" val="9"/>
  <p:tag name="KSO_WM_UNIT_COLOR_SCHEME_PARENT_PAGE" val="0_1"/>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56_1*i*6"/>
  <p:tag name="KSO_WM_TEMPLATE_CATEGORY" val="diagram"/>
  <p:tag name="KSO_WM_TEMPLATE_INDEX" val="20194756"/>
  <p:tag name="KSO_WM_UNIT_LAYERLEVEL" val="1"/>
  <p:tag name="KSO_WM_TAG_VERSION" val="1.0"/>
  <p:tag name="KSO_WM_BEAUTIFY_FLAG" val="#wm#"/>
  <p:tag name="KSO_WM_UNIT_COLOR_SCHEME_SHAPE_ID" val="16"/>
  <p:tag name="KSO_WM_UNIT_COLOR_SCHEME_PARENT_PAGE" val="0_1"/>
</p:tagLst>
</file>

<file path=ppt/tags/tag764.xml><?xml version="1.0" encoding="utf-8"?>
<p:tagLst xmlns:p="http://schemas.openxmlformats.org/presentationml/2006/main">
  <p:tag name="KSO_WM_BEAUTIFY_FLAG" val="#wm#"/>
  <p:tag name="KSO_WM_TEMPLATE_CATEGORY" val="diagram"/>
  <p:tag name="KSO_WM_TEMPLATE_INDEX" val="20194756"/>
  <p:tag name="KSO_WM_SLIDE_ID" val="diagram20194756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40"/>
  <p:tag name="KSO_WM_SLIDE_POSITION" val="0*0"/>
  <p:tag name="KSO_WM_SLIDE_COLORSCHEME_VERSION" val="3.2"/>
  <p:tag name="KSO_WM_TEMPLATE_SUBCATEGORY" val="0"/>
  <p:tag name="KSO_WM_TEMPLATE_MASTER_TYPE" val="0"/>
  <p:tag name="KSO_WM_TEMPLATE_COLOR_TYPE"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5206_1*y*1"/>
  <p:tag name="KSO_WM_TEMPLATE_CATEGORY" val="diagram"/>
  <p:tag name="KSO_WM_TEMPLATE_INDEX" val="20205206"/>
  <p:tag name="KSO_WM_UNIT_LAYERLEVEL" val="1"/>
  <p:tag name="KSO_WM_TAG_VERSION" val="1.0"/>
  <p:tag name="KSO_WM_BEAUTIFY_FLAG" val="#wm#"/>
</p:tagLst>
</file>

<file path=ppt/tags/tag766.xml><?xml version="1.0" encoding="utf-8"?>
<p:tagLst xmlns:p="http://schemas.openxmlformats.org/presentationml/2006/main">
  <p:tag name="KSO_WM_UNIT_TEXT_PART_ID_V2" val="d-4-2"/>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diagram20205206_1*b*1"/>
  <p:tag name="KSO_WM_TEMPLATE_CATEGORY" val="diagram"/>
  <p:tag name="KSO_WM_TEMPLATE_INDEX" val="20205206"/>
  <p:tag name="KSO_WM_UNIT_LAYERLEVEL" val="1"/>
  <p:tag name="KSO_WM_TAG_VERSION" val="1.0"/>
  <p:tag name="KSO_WM_BEAUTIFY_FLAG" val="#wm#"/>
  <p:tag name="KSO_WM_UNIT_ISCONTENTSTITLE" val="0"/>
  <p:tag name="KSO_WM_UNIT_ISNUMDGMTITLE" val="0"/>
  <p:tag name="KSO_WM_UNIT_PRESET_TEXT" val="单击此处添加你的副标题"/>
</p:tagLst>
</file>

<file path=ppt/tags/tag767.xml><?xml version="1.0" encoding="utf-8"?>
<p:tagLst xmlns:p="http://schemas.openxmlformats.org/presentationml/2006/main">
  <p:tag name="KSO_WM_UNIT_ISCONTENTSTITLE" val="0"/>
  <p:tag name="KSO_WM_UNIT_VALUE" val="22"/>
  <p:tag name="KSO_WM_UNIT_HIGHLIGHT" val="0"/>
  <p:tag name="KSO_WM_UNIT_COMPATIBLE" val="0"/>
  <p:tag name="KSO_WM_UNIT_DIAGRAM_ISNUMVISUAL" val="0"/>
  <p:tag name="KSO_WM_UNIT_DIAGRAM_ISREFERUNIT" val="0"/>
  <p:tag name="KSO_WM_UNIT_TYPE" val="a"/>
  <p:tag name="KSO_WM_UNIT_INDEX" val="1"/>
  <p:tag name="KSO_WM_UNIT_ID" val="diagram20205206_1*a*1"/>
  <p:tag name="KSO_WM_TEMPLATE_CATEGORY" val="diagram"/>
  <p:tag name="KSO_WM_TEMPLATE_INDEX" val="20205206"/>
  <p:tag name="KSO_WM_UNIT_LAYERLEVEL" val="1"/>
  <p:tag name="KSO_WM_TAG_VERSION" val="1.0"/>
  <p:tag name="KSO_WM_BEAUTIFY_FLAG" val="#wm#"/>
  <p:tag name="KSO_WM_UNIT_NOCLEAR" val="0"/>
  <p:tag name="KSO_WM_UNIT_TEXT_PART_ID_V2" val="a-4-1"/>
  <p:tag name="KSO_WM_UNIT_ISNUMDGMTITLE" val="0"/>
  <p:tag name="KSO_WM_UNIT_PRESET_TEXT" val="单击此处可添加您的大标题内容"/>
</p:tagLst>
</file>

<file path=ppt/tags/tag768.xml><?xml version="1.0" encoding="utf-8"?>
<p:tagLst xmlns:p="http://schemas.openxmlformats.org/presentationml/2006/main">
  <p:tag name="KSO_WM_UNIT_NOCLEAR" val="0"/>
  <p:tag name="KSO_WM_UNIT_VALUE" val="612"/>
  <p:tag name="KSO_WM_UNIT_HIGHLIGHT" val="0"/>
  <p:tag name="KSO_WM_UNIT_COMPATIBLE" val="0"/>
  <p:tag name="KSO_WM_UNIT_DIAGRAM_ISNUMVISUAL" val="0"/>
  <p:tag name="KSO_WM_UNIT_DIAGRAM_ISREFERUNIT" val="0"/>
  <p:tag name="KSO_WM_UNIT_TYPE" val="f"/>
  <p:tag name="KSO_WM_UNIT_INDEX" val="1"/>
  <p:tag name="KSO_WM_UNIT_ID" val="diagram20205206_1*f*1"/>
  <p:tag name="KSO_WM_TEMPLATE_CATEGORY" val="diagram"/>
  <p:tag name="KSO_WM_TEMPLATE_INDEX" val="20205206"/>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6_1*i*4"/>
  <p:tag name="KSO_WM_TEMPLATE_CATEGORY" val="diagram"/>
  <p:tag name="KSO_WM_TEMPLATE_INDEX" val="20205206"/>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6_1*i*5"/>
  <p:tag name="KSO_WM_TEMPLATE_CATEGORY" val="diagram"/>
  <p:tag name="KSO_WM_TEMPLATE_INDEX" val="20205206"/>
  <p:tag name="KSO_WM_UNIT_LAYERLEVEL" val="1"/>
  <p:tag name="KSO_WM_TAG_VERSION" val="1.0"/>
  <p:tag name="KSO_WM_BEAUTIFY_FLAG" val="#wm#"/>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206_1*i*6"/>
  <p:tag name="KSO_WM_TEMPLATE_CATEGORY" val="diagram"/>
  <p:tag name="KSO_WM_TEMPLATE_INDEX" val="20205206"/>
  <p:tag name="KSO_WM_UNIT_LAYERLEVEL" val="1"/>
  <p:tag name="KSO_WM_TAG_VERSION" val="1.0"/>
  <p:tag name="KSO_WM_BEAUTIFY_FLAG" val="#wm#"/>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206_1*i*7"/>
  <p:tag name="KSO_WM_TEMPLATE_CATEGORY" val="diagram"/>
  <p:tag name="KSO_WM_TEMPLATE_INDEX" val="20205206"/>
  <p:tag name="KSO_WM_UNIT_LAYERLEVEL" val="1"/>
  <p:tag name="KSO_WM_TAG_VERSION" val="1.0"/>
  <p:tag name="KSO_WM_BEAUTIFY_FLAG" val="#wm#"/>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206_1*i*9"/>
  <p:tag name="KSO_WM_TEMPLATE_CATEGORY" val="diagram"/>
  <p:tag name="KSO_WM_TEMPLATE_INDEX" val="20205206"/>
  <p:tag name="KSO_WM_UNIT_LAYERLEVEL" val="1"/>
  <p:tag name="KSO_WM_TAG_VERSION" val="1.0"/>
  <p:tag name="KSO_WM_BEAUTIFY_FLAG" val="#wm#"/>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206_1*i*10"/>
  <p:tag name="KSO_WM_TEMPLATE_CATEGORY" val="diagram"/>
  <p:tag name="KSO_WM_TEMPLATE_INDEX" val="20205206"/>
  <p:tag name="KSO_WM_UNIT_LAYERLEVEL" val="1"/>
  <p:tag name="KSO_WM_TAG_VERSION" val="1.0"/>
  <p:tag name="KSO_WM_BEAUTIFY_FLAG" val="#wm#"/>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6_1*i*1"/>
  <p:tag name="KSO_WM_TEMPLATE_CATEGORY" val="diagram"/>
  <p:tag name="KSO_WM_TEMPLATE_INDEX" val="20205206"/>
  <p:tag name="KSO_WM_UNIT_LAYERLEVEL" val="1"/>
  <p:tag name="KSO_WM_TAG_VERSION" val="1.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206_1*i*2"/>
  <p:tag name="KSO_WM_TEMPLATE_CATEGORY" val="diagram"/>
  <p:tag name="KSO_WM_TEMPLATE_INDEX" val="20205206"/>
  <p:tag name="KSO_WM_UNIT_LAYERLEVEL" val="1"/>
  <p:tag name="KSO_WM_TAG_VERSION" val="1.0"/>
  <p:tag name="KSO_WM_BEAUTIFY_FLAG" val="#wm#"/>
</p:tagLst>
</file>

<file path=ppt/tags/tag777.xml><?xml version="1.0" encoding="utf-8"?>
<p:tagLst xmlns:p="http://schemas.openxmlformats.org/presentationml/2006/main">
  <p:tag name="KSO_WM_BEAUTIFY_FLAG" val="#wm#"/>
  <p:tag name="KSO_WM_TEMPLATE_CATEGORY" val="diagram"/>
  <p:tag name="KSO_WM_TEMPLATE_INDEX" val="20205206"/>
  <p:tag name="KSO_WM_SLIDE_ID" val="diagram20205206_1"/>
  <p:tag name="KSO_WM_TEMPLATE_SUBCATEGORY" val="0"/>
  <p:tag name="KSO_WM_TEMPLATE_MASTER_TYPE" val="0"/>
  <p:tag name="KSO_WM_TEMPLATE_COLOR_TYPE" val="1"/>
  <p:tag name="KSO_WM_SLIDE_ITEM_CNT" val="0"/>
  <p:tag name="KSO_WM_SLIDE_INDEX" val="1"/>
  <p:tag name="KSO_WM_TAG_VERSION" val="1.0"/>
  <p:tag name="KSO_WM_SLIDE_LAYOUT" val="a_b_f_y"/>
  <p:tag name="KSO_WM_SLIDE_LAYOUT_CNT" val="1_1_1_1"/>
  <p:tag name="KSO_WM_SLIDE_TYPE" val="text"/>
  <p:tag name="KSO_WM_SLIDE_SUBTYPE" val="pureTxt"/>
  <p:tag name="KSO_WM_SLIDE_SIZE" val="960*539"/>
  <p:tag name="KSO_WM_SLIDE_POSITION" val="0*0"/>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667_1*i*1"/>
  <p:tag name="KSO_WM_TEMPLATE_CATEGORY" val="diagram"/>
  <p:tag name="KSO_WM_TEMPLATE_INDEX" val="20203667"/>
  <p:tag name="KSO_WM_UNIT_LAYERLEVEL" val="1"/>
  <p:tag name="KSO_WM_TAG_VERSION" val="1.0"/>
  <p:tag name="KSO_WM_BEAUTIFY_FLAG" val="#wm#"/>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667_1*i*2"/>
  <p:tag name="KSO_WM_TEMPLATE_CATEGORY" val="diagram"/>
  <p:tag name="KSO_WM_TEMPLATE_INDEX" val="20203667"/>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3667_1*i*3"/>
  <p:tag name="KSO_WM_TEMPLATE_CATEGORY" val="diagram"/>
  <p:tag name="KSO_WM_TEMPLATE_INDEX" val="20203667"/>
  <p:tag name="KSO_WM_UNIT_LAYERLEVEL" val="1"/>
  <p:tag name="KSO_WM_TAG_VERSION" val="1.0"/>
  <p:tag name="KSO_WM_BEAUTIFY_FLAG" val="#wm#"/>
</p:tagLst>
</file>

<file path=ppt/tags/tag78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667_1*a*1"/>
  <p:tag name="KSO_WM_TEMPLATE_CATEGORY" val="diagram"/>
  <p:tag name="KSO_WM_TEMPLATE_INDEX" val="20203667"/>
  <p:tag name="KSO_WM_UNIT_LAYERLEVEL" val="1"/>
  <p:tag name="KSO_WM_TAG_VERSION" val="1.0"/>
  <p:tag name="KSO_WM_BEAUTIFY_FLAG" val="#wm#"/>
  <p:tag name="KSO_WM_UNIT_PRESET_TEXT" val="单击此处添加大标题内容"/>
</p:tagLst>
</file>

<file path=ppt/tags/tag782.xml><?xml version="1.0" encoding="utf-8"?>
<p:tagLst xmlns:p="http://schemas.openxmlformats.org/presentationml/2006/main">
  <p:tag name="KSO_WM_UNIT_NOCLEAR" val="0"/>
  <p:tag name="KSO_WM_UNIT_VALUE" val="1144"/>
  <p:tag name="KSO_WM_UNIT_HIGHLIGHT" val="0"/>
  <p:tag name="KSO_WM_UNIT_COMPATIBLE" val="0"/>
  <p:tag name="KSO_WM_UNIT_DIAGRAM_ISNUMVISUAL" val="0"/>
  <p:tag name="KSO_WM_UNIT_DIAGRAM_ISREFERUNIT" val="0"/>
  <p:tag name="KSO_WM_UNIT_TYPE" val="f"/>
  <p:tag name="KSO_WM_UNIT_INDEX" val="1"/>
  <p:tag name="KSO_WM_UNIT_ID" val="diagram20203667_1*f*1"/>
  <p:tag name="KSO_WM_TEMPLATE_CATEGORY" val="diagram"/>
  <p:tag name="KSO_WM_TEMPLATE_INDEX" val="20203667"/>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Lst>
</file>

<file path=ppt/tags/tag783.xml><?xml version="1.0" encoding="utf-8"?>
<p:tagLst xmlns:p="http://schemas.openxmlformats.org/presentationml/2006/main">
  <p:tag name="KSO_WM_BEAUTIFY_FLAG" val="#wm#"/>
  <p:tag name="KSO_WM_TEMPLATE_CATEGORY" val="diagram"/>
  <p:tag name="KSO_WM_TEMPLATE_INDEX" val="20203667"/>
  <p:tag name="KSO_WM_SLIDE_ID" val="diagram20203667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40"/>
  <p:tag name="KSO_WM_SLIDE_POSITION" val="0*0"/>
  <p:tag name="KSO_WM_TAG_VERSION" val="1.0"/>
  <p:tag name="KSO_WM_SLIDE_LAYOUT" val="a_f"/>
  <p:tag name="KSO_WM_SLIDE_LAYOUT_CNT" val="1_1"/>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06_1*i*1"/>
  <p:tag name="KSO_WM_TEMPLATE_CATEGORY" val="diagram"/>
  <p:tag name="KSO_WM_TEMPLATE_INDEX" val="20205106"/>
  <p:tag name="KSO_WM_UNIT_LAYERLEVEL" val="1"/>
  <p:tag name="KSO_WM_TAG_VERSION" val="1.0"/>
  <p:tag name="KSO_WM_BEAUTIFY_FLAG" val="#wm#"/>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06_1*i*2"/>
  <p:tag name="KSO_WM_TEMPLATE_CATEGORY" val="diagram"/>
  <p:tag name="KSO_WM_TEMPLATE_INDEX" val="20205106"/>
  <p:tag name="KSO_WM_UNIT_LAYERLEVEL" val="1"/>
  <p:tag name="KSO_WM_TAG_VERSION" val="1.0"/>
  <p:tag name="KSO_WM_BEAUTIFY_FLAG" val="#wm#"/>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06_1*i*3"/>
  <p:tag name="KSO_WM_TEMPLATE_CATEGORY" val="diagram"/>
  <p:tag name="KSO_WM_TEMPLATE_INDEX" val="20205106"/>
  <p:tag name="KSO_WM_UNIT_LAYERLEVEL" val="1"/>
  <p:tag name="KSO_WM_TAG_VERSION" val="1.0"/>
  <p:tag name="KSO_WM_BEAUTIFY_FLAG" val="#wm#"/>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06_1*i*4"/>
  <p:tag name="KSO_WM_TEMPLATE_CATEGORY" val="diagram"/>
  <p:tag name="KSO_WM_TEMPLATE_INDEX" val="20205106"/>
  <p:tag name="KSO_WM_UNIT_LAYERLEVEL" val="1"/>
  <p:tag name="KSO_WM_TAG_VERSION" val="1.0"/>
  <p:tag name="KSO_WM_BEAUTIFY_FLAG" val="#wm#"/>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06_1*i*5"/>
  <p:tag name="KSO_WM_TEMPLATE_CATEGORY" val="diagram"/>
  <p:tag name="KSO_WM_TEMPLATE_INDEX" val="20205106"/>
  <p:tag name="KSO_WM_UNIT_LAYERLEVEL" val="1"/>
  <p:tag name="KSO_WM_TAG_VERSION" val="1.0"/>
  <p:tag name="KSO_WM_BEAUTIFY_FLAG" val="#wm#"/>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06_1*i*6"/>
  <p:tag name="KSO_WM_TEMPLATE_CATEGORY" val="diagram"/>
  <p:tag name="KSO_WM_TEMPLATE_INDEX" val="20205106"/>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UNIT_SUBTYPE" val="h"/>
  <p:tag name="KSO_WM_SLIDE_BACKGROUND_TYPE" val="frame"/>
  <p:tag name="KSO_WM_SLIDE_BK_DARK_LIGHT" val="1"/>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06_1*i*7"/>
  <p:tag name="KSO_WM_TEMPLATE_CATEGORY" val="diagram"/>
  <p:tag name="KSO_WM_TEMPLATE_INDEX" val="20205106"/>
  <p:tag name="KSO_WM_UNIT_LAYERLEVEL" val="1"/>
  <p:tag name="KSO_WM_TAG_VERSION" val="1.0"/>
  <p:tag name="KSO_WM_BEAUTIFY_FLAG" val="#wm#"/>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06_1*i*8"/>
  <p:tag name="KSO_WM_TEMPLATE_CATEGORY" val="diagram"/>
  <p:tag name="KSO_WM_TEMPLATE_INDEX" val="20205106"/>
  <p:tag name="KSO_WM_UNIT_LAYERLEVEL" val="1"/>
  <p:tag name="KSO_WM_TAG_VERSION" val="1.0"/>
  <p:tag name="KSO_WM_BEAUTIFY_FLAG" val="#wm#"/>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06_1*i*9"/>
  <p:tag name="KSO_WM_TEMPLATE_CATEGORY" val="diagram"/>
  <p:tag name="KSO_WM_TEMPLATE_INDEX" val="20205106"/>
  <p:tag name="KSO_WM_UNIT_LAYERLEVEL" val="1"/>
  <p:tag name="KSO_WM_TAG_VERSION" val="1.0"/>
  <p:tag name="KSO_WM_BEAUTIFY_FLAG" val="#wm#"/>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06_1*i*10"/>
  <p:tag name="KSO_WM_TEMPLATE_CATEGORY" val="diagram"/>
  <p:tag name="KSO_WM_TEMPLATE_INDEX" val="20205106"/>
  <p:tag name="KSO_WM_UNIT_LAYERLEVEL" val="1"/>
  <p:tag name="KSO_WM_TAG_VERSION" val="1.0"/>
  <p:tag name="KSO_WM_BEAUTIFY_FLAG" val="#wm#"/>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06_1*i*11"/>
  <p:tag name="KSO_WM_TEMPLATE_CATEGORY" val="diagram"/>
  <p:tag name="KSO_WM_TEMPLATE_INDEX" val="20205106"/>
  <p:tag name="KSO_WM_UNIT_LAYERLEVEL" val="1"/>
  <p:tag name="KSO_WM_TAG_VERSION" val="1.0"/>
  <p:tag name="KSO_WM_BEAUTIFY_FLAG" val="#wm#"/>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5106_1*i*12"/>
  <p:tag name="KSO_WM_TEMPLATE_CATEGORY" val="diagram"/>
  <p:tag name="KSO_WM_TEMPLATE_INDEX" val="20205106"/>
  <p:tag name="KSO_WM_UNIT_LAYERLEVEL" val="1"/>
  <p:tag name="KSO_WM_TAG_VERSION" val="1.0"/>
  <p:tag name="KSO_WM_BEAUTIFY_FLAG" val="#wm#"/>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06_1*i*13"/>
  <p:tag name="KSO_WM_TEMPLATE_CATEGORY" val="diagram"/>
  <p:tag name="KSO_WM_TEMPLATE_INDEX" val="20205106"/>
  <p:tag name="KSO_WM_UNIT_LAYERLEVEL" val="1"/>
  <p:tag name="KSO_WM_TAG_VERSION" val="1.0"/>
  <p:tag name="KSO_WM_BEAUTIFY_FLAG" val="#wm#"/>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5106_1*i*15"/>
  <p:tag name="KSO_WM_TEMPLATE_CATEGORY" val="diagram"/>
  <p:tag name="KSO_WM_TEMPLATE_INDEX" val="20205106"/>
  <p:tag name="KSO_WM_UNIT_LAYERLEVEL" val="1"/>
  <p:tag name="KSO_WM_TAG_VERSION" val="1.0"/>
  <p:tag name="KSO_WM_BEAUTIFY_FLAG" val="#wm#"/>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5106_1*i*16"/>
  <p:tag name="KSO_WM_TEMPLATE_CATEGORY" val="diagram"/>
  <p:tag name="KSO_WM_TEMPLATE_INDEX" val="20205106"/>
  <p:tag name="KSO_WM_UNIT_LAYERLEVEL" val="1"/>
  <p:tag name="KSO_WM_TAG_VERSION" val="1.0"/>
  <p:tag name="KSO_WM_BEAUTIFY_FLAG" val="#wm#"/>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5106_1*i*17"/>
  <p:tag name="KSO_WM_TEMPLATE_CATEGORY" val="diagram"/>
  <p:tag name="KSO_WM_TEMPLATE_INDEX" val="20205106"/>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5106_1*i*18"/>
  <p:tag name="KSO_WM_TEMPLATE_CATEGORY" val="diagram"/>
  <p:tag name="KSO_WM_TEMPLATE_INDEX" val="20205106"/>
  <p:tag name="KSO_WM_UNIT_LAYERLEVEL" val="1"/>
  <p:tag name="KSO_WM_TAG_VERSION" val="1.0"/>
  <p:tag name="KSO_WM_BEAUTIFY_FLAG" val="#wm#"/>
</p:tagLst>
</file>

<file path=ppt/tags/tag8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5106_1*i*20"/>
  <p:tag name="KSO_WM_TEMPLATE_CATEGORY" val="diagram"/>
  <p:tag name="KSO_WM_TEMPLATE_INDEX" val="20205106"/>
  <p:tag name="KSO_WM_UNIT_LAYERLEVEL" val="1"/>
  <p:tag name="KSO_WM_TAG_VERSION" val="1.0"/>
  <p:tag name="KSO_WM_BEAUTIFY_FLAG" val="#wm#"/>
</p:tagLst>
</file>

<file path=ppt/tags/tag8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5106_1*i*21"/>
  <p:tag name="KSO_WM_TEMPLATE_CATEGORY" val="diagram"/>
  <p:tag name="KSO_WM_TEMPLATE_INDEX" val="20205106"/>
  <p:tag name="KSO_WM_UNIT_LAYERLEVEL" val="1"/>
  <p:tag name="KSO_WM_TAG_VERSION" val="1.0"/>
  <p:tag name="KSO_WM_BEAUTIFY_FLAG" val="#wm#"/>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5106_1*i*22"/>
  <p:tag name="KSO_WM_TEMPLATE_CATEGORY" val="diagram"/>
  <p:tag name="KSO_WM_TEMPLATE_INDEX" val="20205106"/>
  <p:tag name="KSO_WM_UNIT_LAYERLEVEL" val="1"/>
  <p:tag name="KSO_WM_TAG_VERSION" val="1.0"/>
  <p:tag name="KSO_WM_BEAUTIFY_FLAG" val="#wm#"/>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5106_1*i*23"/>
  <p:tag name="KSO_WM_TEMPLATE_CATEGORY" val="diagram"/>
  <p:tag name="KSO_WM_TEMPLATE_INDEX" val="20205106"/>
  <p:tag name="KSO_WM_UNIT_LAYERLEVEL" val="1"/>
  <p:tag name="KSO_WM_TAG_VERSION" val="1.0"/>
  <p:tag name="KSO_WM_BEAUTIFY_FLAG" val="#wm#"/>
</p:tagLst>
</file>

<file path=ppt/tags/tag805.xml><?xml version="1.0" encoding="utf-8"?>
<p:tagLst xmlns:p="http://schemas.openxmlformats.org/presentationml/2006/main">
  <p:tag name="KSO_WM_UNIT_TEXT_PART_ID_V2" val="d-3-2"/>
  <p:tag name="KSO_WM_UNIT_PRESET_TEXT" val="点击此处添加正文，文字是您思想的提炼，为了最终呈现发布的良好效果。&#13;请尽量言简意赅的阐述观点；根据需要可酌情增减文字以便观者可以。"/>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205106_1*f*1"/>
  <p:tag name="KSO_WM_TEMPLATE_CATEGORY" val="diagram"/>
  <p:tag name="KSO_WM_TEMPLATE_INDEX" val="20205106"/>
  <p:tag name="KSO_WM_UNIT_LAYERLEVEL" val="1"/>
  <p:tag name="KSO_WM_TAG_VERSION" val="1.0"/>
  <p:tag name="KSO_WM_BEAUTIFY_FLAG" val="#wm#"/>
</p:tagLst>
</file>

<file path=ppt/tags/tag806.xml><?xml version="1.0" encoding="utf-8"?>
<p:tagLst xmlns:p="http://schemas.openxmlformats.org/presentationml/2006/main">
  <p:tag name="KSO_WM_UNIT_TEXT_PART_ID_V2" val="d-3-2"/>
  <p:tag name="KSO_WM_UNIT_NOCLEAR" val="0"/>
  <p:tag name="KSO_WM_UNIT_VALUE" val="234"/>
  <p:tag name="KSO_WM_UNIT_HIGHLIGHT" val="0"/>
  <p:tag name="KSO_WM_UNIT_COMPATIBLE" val="0"/>
  <p:tag name="KSO_WM_UNIT_DIAGRAM_ISNUMVISUAL" val="0"/>
  <p:tag name="KSO_WM_UNIT_DIAGRAM_ISREFERUNIT" val="0"/>
  <p:tag name="KSO_WM_UNIT_TYPE" val="f"/>
  <p:tag name="KSO_WM_UNIT_INDEX" val="2"/>
  <p:tag name="KSO_WM_UNIT_ID" val="diagram20205106_1*f*2"/>
  <p:tag name="KSO_WM_TEMPLATE_CATEGORY" val="diagram"/>
  <p:tag name="KSO_WM_TEMPLATE_INDEX" val="20205106"/>
  <p:tag name="KSO_WM_UNIT_LAYERLEVEL" val="1"/>
  <p:tag name="KSO_WM_TAG_VERSION" val="1.0"/>
  <p:tag name="KSO_WM_BEAUTIFY_FLAG" val="#wm#"/>
  <p:tag name="KSO_WM_UNIT_PRESET_TEXT" val="点击此处添加正文，文字是您思想的提炼，为了最终呈现发布的良好效果。&#13;请尽量言简意赅的阐述观点；根据需要可酌情增减文字以便观者可以。"/>
</p:tagLst>
</file>

<file path=ppt/tags/tag807.xml><?xml version="1.0" encoding="utf-8"?>
<p:tagLst xmlns:p="http://schemas.openxmlformats.org/presentationml/2006/main">
  <p:tag name="KSO_WM_UNIT_TEXT_PART_ID_V2" val="a-3-1"/>
  <p:tag name="KSO_WM_UNIT_ISCONTENTSTITLE" val="0"/>
  <p:tag name="KSO_WM_UNIT_ISNUMDGMTITLE" val="0"/>
  <p:tag name="KSO_WM_UNIT_TEXT_PART_ID" val="2-X"/>
  <p:tag name="KSO_WM_UNIT_TEXT_PART_SIZE" val="49.2*559"/>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205106_1*a*1"/>
  <p:tag name="KSO_WM_TEMPLATE_CATEGORY" val="diagram"/>
  <p:tag name="KSO_WM_TEMPLATE_INDEX" val="20205106"/>
  <p:tag name="KSO_WM_UNIT_LAYERLEVEL" val="1"/>
  <p:tag name="KSO_WM_TAG_VERSION" val="1.0"/>
  <p:tag name="KSO_WM_BEAUTIFY_FLAG" val="#wm#"/>
  <p:tag name="KSO_WM_UNIT_PRESET_TEXT" val="单击此处可添加您的大标题内容"/>
</p:tagLst>
</file>

<file path=ppt/tags/tag808.xml><?xml version="1.0" encoding="utf-8"?>
<p:tagLst xmlns:p="http://schemas.openxmlformats.org/presentationml/2006/main">
  <p:tag name="KSO_WM_BEAUTIFY_FLAG" val="#wm#"/>
  <p:tag name="KSO_WM_TEMPLATE_CATEGORY" val="diagram"/>
  <p:tag name="KSO_WM_TEMPLATE_INDEX" val="20205106"/>
  <p:tag name="KSO_WM_TEMPLATE_THUMBS_INDEX" val="1"/>
  <p:tag name="KSO_WM_SLIDE_ID" val="diagram20205106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949*465"/>
  <p:tag name="KSO_WM_SLIDE_POSITION" val="8*59"/>
  <p:tag name="KSO_WM_TAG_VERSION" val="1.0"/>
  <p:tag name="KSO_WM_SLIDE_LAYOUT" val="a_f"/>
  <p:tag name="KSO_WM_SLIDE_LAYOUT_CNT" val="1_2"/>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4020_1*y*1"/>
  <p:tag name="KSO_WM_TEMPLATE_CATEGORY" val="diagram"/>
  <p:tag name="KSO_WM_TEMPLATE_INDEX" val="2020402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0_1*i*1"/>
  <p:tag name="KSO_WM_TEMPLATE_CATEGORY" val="diagram"/>
  <p:tag name="KSO_WM_TEMPLATE_INDEX" val="20204020"/>
  <p:tag name="KSO_WM_UNIT_LAYERLEVEL" val="1"/>
  <p:tag name="KSO_WM_TAG_VERSION" val="1.0"/>
  <p:tag name="KSO_WM_BEAUTIFY_FLAG" val="#wm#"/>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0_1*i*2"/>
  <p:tag name="KSO_WM_TEMPLATE_CATEGORY" val="diagram"/>
  <p:tag name="KSO_WM_TEMPLATE_INDEX" val="20204020"/>
  <p:tag name="KSO_WM_UNIT_LAYERLEVEL" val="1"/>
  <p:tag name="KSO_WM_TAG_VERSION" val="1.0"/>
  <p:tag name="KSO_WM_BEAUTIFY_FLAG" val="#wm#"/>
</p:tagLst>
</file>

<file path=ppt/tags/tag812.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04020_1*a*1"/>
  <p:tag name="KSO_WM_TEMPLATE_CATEGORY" val="diagram"/>
  <p:tag name="KSO_WM_TEMPLATE_INDEX" val="20204020"/>
  <p:tag name="KSO_WM_UNIT_LAYERLEVEL" val="1"/>
  <p:tag name="KSO_WM_TAG_VERSION" val="1.0"/>
  <p:tag name="KSO_WM_BEAUTIFY_FLAG" val="#wm#"/>
  <p:tag name="KSO_WM_UNIT_PRESET_TEXT" val="单击此处添加标题"/>
</p:tagLst>
</file>

<file path=ppt/tags/tag813.xml><?xml version="1.0" encoding="utf-8"?>
<p:tagLst xmlns:p="http://schemas.openxmlformats.org/presentationml/2006/main">
  <p:tag name="KSO_WM_UNIT_NOCLEAR" val="0"/>
  <p:tag name="KSO_WM_UNIT_VALUE" val="120"/>
  <p:tag name="KSO_WM_UNIT_HIGHLIGHT" val="0"/>
  <p:tag name="KSO_WM_UNIT_COMPATIBLE" val="0"/>
  <p:tag name="KSO_WM_UNIT_DIAGRAM_ISNUMVISUAL" val="0"/>
  <p:tag name="KSO_WM_UNIT_DIAGRAM_ISREFERUNIT" val="0"/>
  <p:tag name="KSO_WM_UNIT_TYPE" val="f"/>
  <p:tag name="KSO_WM_UNIT_INDEX" val="1"/>
  <p:tag name="KSO_WM_UNIT_ID" val="diagram20204020_1*f*1"/>
  <p:tag name="KSO_WM_TEMPLATE_CATEGORY" val="diagram"/>
  <p:tag name="KSO_WM_TEMPLATE_INDEX" val="20204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0_1*i*3"/>
  <p:tag name="KSO_WM_TEMPLATE_CATEGORY" val="diagram"/>
  <p:tag name="KSO_WM_TEMPLATE_INDEX" val="20204020"/>
  <p:tag name="KSO_WM_UNIT_LAYERLEVEL" val="1"/>
  <p:tag name="KSO_WM_TAG_VERSION" val="1.0"/>
  <p:tag name="KSO_WM_BEAUTIFY_FLAG" val="#wm#"/>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0_1*i*4"/>
  <p:tag name="KSO_WM_TEMPLATE_CATEGORY" val="diagram"/>
  <p:tag name="KSO_WM_TEMPLATE_INDEX" val="20204020"/>
  <p:tag name="KSO_WM_UNIT_LAYERLEVEL" val="1"/>
  <p:tag name="KSO_WM_TAG_VERSION" val="1.0"/>
  <p:tag name="KSO_WM_BEAUTIFY_FLAG" val="#wm#"/>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20_1*i*5"/>
  <p:tag name="KSO_WM_TEMPLATE_CATEGORY" val="diagram"/>
  <p:tag name="KSO_WM_TEMPLATE_INDEX" val="20204020"/>
  <p:tag name="KSO_WM_UNIT_LAYERLEVEL" val="1"/>
  <p:tag name="KSO_WM_TAG_VERSION" val="1.0"/>
  <p:tag name="KSO_WM_BEAUTIFY_FLAG" val="#wm#"/>
</p:tagLst>
</file>

<file path=ppt/tags/tag817.xml><?xml version="1.0" encoding="utf-8"?>
<p:tagLst xmlns:p="http://schemas.openxmlformats.org/presentationml/2006/main">
  <p:tag name="KSO_WM_BEAUTIFY_FLAG" val="#wm#"/>
  <p:tag name="KSO_WM_TEMPLATE_CATEGORY" val="diagram"/>
  <p:tag name="KSO_WM_TEMPLATE_INDEX" val="20204020"/>
  <p:tag name="KSO_WM_SLIDE_ID" val="diagram20204020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1"/>
  <p:tag name="KSO_WM_SLIDE_POSITION" val="0*48"/>
  <p:tag name="KSO_WM_TAG_VERSION" val="1.0"/>
  <p:tag name="KSO_WM_SLIDE_LAYOUT" val="a_f_y"/>
  <p:tag name="KSO_WM_SLIDE_LAYOUT_CNT" val="1_1_1"/>
</p:tagLst>
</file>

<file path=ppt/tags/tag818.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185375_1*a*1"/>
  <p:tag name="KSO_WM_TEMPLATE_CATEGORY" val="diagram"/>
  <p:tag name="KSO_WM_TEMPLATE_INDEX" val="20185375"/>
  <p:tag name="KSO_WM_UNIT_LAYERLEVEL" val="1"/>
  <p:tag name="KSO_WM_TAG_VERSION" val="1.0"/>
  <p:tag name="KSO_WM_BEAUTIFY_FLAG" val="#wm#"/>
  <p:tag name="KSO_WM_UNIT_PRESET_TEXT" val="点击此处添加标题"/>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85375_1*i*4"/>
  <p:tag name="KSO_WM_TEMPLATE_CATEGORY" val="diagram"/>
  <p:tag name="KSO_WM_TEMPLATE_INDEX" val="20185375"/>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0.xml><?xml version="1.0" encoding="utf-8"?>
<p:tagLst xmlns:p="http://schemas.openxmlformats.org/presentationml/2006/main">
  <p:tag name="KSO_WM_UNIT_NOCLEAR" val="0"/>
  <p:tag name="KSO_WM_UNIT_VALUE" val="128"/>
  <p:tag name="KSO_WM_UNIT_HIGHLIGHT" val="0"/>
  <p:tag name="KSO_WM_UNIT_COMPATIBLE" val="0"/>
  <p:tag name="KSO_WM_UNIT_DIAGRAM_ISNUMVISUAL" val="0"/>
  <p:tag name="KSO_WM_UNIT_DIAGRAM_ISREFERUNIT" val="0"/>
  <p:tag name="KSO_WM_UNIT_TYPE" val="f"/>
  <p:tag name="KSO_WM_UNIT_INDEX" val="1"/>
  <p:tag name="KSO_WM_UNIT_ID" val="diagram20185375_1*f*1"/>
  <p:tag name="KSO_WM_TEMPLATE_CATEGORY" val="diagram"/>
  <p:tag name="KSO_WM_TEMPLATE_INDEX" val="20185375"/>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85375_1*i*1"/>
  <p:tag name="KSO_WM_TEMPLATE_CATEGORY" val="diagram"/>
  <p:tag name="KSO_WM_TEMPLATE_INDEX" val="20185375"/>
  <p:tag name="KSO_WM_UNIT_LAYERLEVEL" val="1"/>
  <p:tag name="KSO_WM_TAG_VERSION" val="1.0"/>
  <p:tag name="KSO_WM_BEAUTIFY_FLAG" val="#wm#"/>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85375_1*i*2"/>
  <p:tag name="KSO_WM_TEMPLATE_CATEGORY" val="diagram"/>
  <p:tag name="KSO_WM_TEMPLATE_INDEX" val="20185375"/>
  <p:tag name="KSO_WM_UNIT_LAYERLEVEL" val="1"/>
  <p:tag name="KSO_WM_TAG_VERSION" val="1.0"/>
  <p:tag name="KSO_WM_BEAUTIFY_FLAG" val="#wm#"/>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85375_1*i*3"/>
  <p:tag name="KSO_WM_TEMPLATE_CATEGORY" val="diagram"/>
  <p:tag name="KSO_WM_TEMPLATE_INDEX" val="20185375"/>
  <p:tag name="KSO_WM_UNIT_LAYERLEVEL" val="1"/>
  <p:tag name="KSO_WM_TAG_VERSION" val="1.0"/>
  <p:tag name="KSO_WM_BEAUTIFY_FLAG" val="#wm#"/>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85375_1*i*5"/>
  <p:tag name="KSO_WM_TEMPLATE_CATEGORY" val="diagram"/>
  <p:tag name="KSO_WM_TEMPLATE_INDEX" val="20185375"/>
  <p:tag name="KSO_WM_UNIT_LAYERLEVEL" val="1"/>
  <p:tag name="KSO_WM_TAG_VERSION" val="1.0"/>
  <p:tag name="KSO_WM_BEAUTIFY_FLAG" val="#wm#"/>
  <p:tag name="KSO_WM_UNIT_SUPPORT_UNIT_TYPE" val="[]"/>
</p:tagLst>
</file>

<file path=ppt/tags/tag825.xml><?xml version="1.0" encoding="utf-8"?>
<p:tagLst xmlns:p="http://schemas.openxmlformats.org/presentationml/2006/main">
  <p:tag name="KSO_WM_BEAUTIFY_FLAG" val="#wm#"/>
  <p:tag name="KSO_WM_TEMPLATE_CATEGORY" val="diagram"/>
  <p:tag name="KSO_WM_TEMPLATE_INDEX" val="20185375"/>
  <p:tag name="KSO_WM_SLIDE_ID" val="diagram2018537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40"/>
  <p:tag name="KSO_WM_SLIDE_POSITION" val="0*0"/>
  <p:tag name="KSO_WM_TAG_VERSION" val="1.0"/>
  <p:tag name="KSO_WM_SLIDE_LAYOUT" val="a_f"/>
  <p:tag name="KSO_WM_SLIDE_LAYOUT_CNT" val="1_1"/>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8_1*i*1"/>
  <p:tag name="KSO_WM_TEMPLATE_CATEGORY" val="diagram"/>
  <p:tag name="KSO_WM_TEMPLATE_INDEX" val="20204028"/>
  <p:tag name="KSO_WM_UNIT_LAYERLEVEL" val="1"/>
  <p:tag name="KSO_WM_TAG_VERSION" val="1.0"/>
  <p:tag name="KSO_WM_BEAUTIFY_FLAG" val="#wm#"/>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8_1*i*2"/>
  <p:tag name="KSO_WM_TEMPLATE_CATEGORY" val="diagram"/>
  <p:tag name="KSO_WM_TEMPLATE_INDEX" val="20204028"/>
  <p:tag name="KSO_WM_UNIT_LAYERLEVEL" val="1"/>
  <p:tag name="KSO_WM_TAG_VERSION" val="1.0"/>
  <p:tag name="KSO_WM_BEAUTIFY_FLAG" val="#wm#"/>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8_1*i*3"/>
  <p:tag name="KSO_WM_TEMPLATE_CATEGORY" val="diagram"/>
  <p:tag name="KSO_WM_TEMPLATE_INDEX" val="20204028"/>
  <p:tag name="KSO_WM_UNIT_LAYERLEVEL" val="1"/>
  <p:tag name="KSO_WM_TAG_VERSION" val="1.0"/>
  <p:tag name="KSO_WM_BEAUTIFY_FLAG" val="#wm#"/>
</p:tagLst>
</file>

<file path=ppt/tags/tag829.xml><?xml version="1.0" encoding="utf-8"?>
<p:tagLst xmlns:p="http://schemas.openxmlformats.org/presentationml/2006/main">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04028_1*a*1"/>
  <p:tag name="KSO_WM_TEMPLATE_CATEGORY" val="diagram"/>
  <p:tag name="KSO_WM_TEMPLATE_INDEX" val="20204028"/>
  <p:tag name="KSO_WM_UNIT_LAYERLEVEL" val="1"/>
  <p:tag name="KSO_WM_TAG_VERSION" val="1.0"/>
  <p:tag name="KSO_WM_BEAUTIFY_FLAG" val="#wm#"/>
  <p:tag name="KSO_WM_UNIT_PRESET_TEXT" val="单击此处&#13;添加大标题"/>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0.xml><?xml version="1.0" encoding="utf-8"?>
<p:tagLst xmlns:p="http://schemas.openxmlformats.org/presentationml/2006/main">
  <p:tag name="KSO_WM_UNIT_NOCLEAR" val="0"/>
  <p:tag name="KSO_WM_UNIT_VALUE" val="504"/>
  <p:tag name="KSO_WM_UNIT_HIGHLIGHT" val="0"/>
  <p:tag name="KSO_WM_UNIT_COMPATIBLE" val="0"/>
  <p:tag name="KSO_WM_UNIT_DIAGRAM_ISNUMVISUAL" val="0"/>
  <p:tag name="KSO_WM_UNIT_DIAGRAM_ISREFERUNIT" val="0"/>
  <p:tag name="KSO_WM_UNIT_TYPE" val="f"/>
  <p:tag name="KSO_WM_UNIT_INDEX" val="1"/>
  <p:tag name="KSO_WM_UNIT_ID" val="diagram20204028_1*f*1"/>
  <p:tag name="KSO_WM_TEMPLATE_CATEGORY" val="diagram"/>
  <p:tag name="KSO_WM_TEMPLATE_INDEX" val="20204028"/>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
</p:tagLst>
</file>

<file path=ppt/tags/tag831.xml><?xml version="1.0" encoding="utf-8"?>
<p:tagLst xmlns:p="http://schemas.openxmlformats.org/presentationml/2006/main">
  <p:tag name="KSO_WM_BEAUTIFY_FLAG" val="#wm#"/>
  <p:tag name="KSO_WM_TEMPLATE_CATEGORY" val="diagram"/>
  <p:tag name="KSO_WM_TEMPLATE_INDEX" val="20204028"/>
  <p:tag name="KSO_WM_SLIDE_ID" val="diagram20204028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786*539"/>
  <p:tag name="KSO_WM_SLIDE_POSITION" val="117*0"/>
  <p:tag name="KSO_WM_TAG_VERSION" val="1.0"/>
  <p:tag name="KSO_WM_SLIDE_LAYOUT" val="a_f"/>
  <p:tag name="KSO_WM_SLIDE_LAYOUT_CNT" val="1_1"/>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0702_1*m_i*1_1"/>
  <p:tag name="KSO_WM_TEMPLATE_CATEGORY" val="diagram"/>
  <p:tag name="KSO_WM_TEMPLATE_INDEX" val="20200702"/>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702_1*m_h_i*1_1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702_1*m_h_i*1_1_2"/>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702_1*m_h_i*1_1_3"/>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702_1*m_h_i*1_1_4"/>
  <p:tag name="KSO_WM_TEMPLATE_CATEGORY" val="diagram"/>
  <p:tag name="KSO_WM_TEMPLATE_INDEX" val="2020070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0702_1*m_h_i*1_1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702_1*m_h_i*1_3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702_1*m_h_i*1_3_2"/>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702_1*m_h_i*1_3_3"/>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0702_1*m_h_i*1_3_4"/>
  <p:tag name="KSO_WM_TEMPLATE_CATEGORY" val="diagram"/>
  <p:tag name="KSO_WM_TEMPLATE_INDEX" val="2020070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0702_1*m_h_i*1_3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702_1*m_h_i*1_2_1"/>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702_1*m_h_i*1_2_2"/>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702_1*m_h_i*1_2_3"/>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0702_1*m_h_i*1_2_4"/>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0702_1*m_h_i*1_2_5"/>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848.xml><?xml version="1.0" encoding="utf-8"?>
<p:tagLst xmlns:p="http://schemas.openxmlformats.org/presentationml/2006/main">
  <p:tag name="KSO_WM_UNIT_ISCONTENTSTITLE" val="0"/>
  <p:tag name="KSO_WM_UNIT_PRESET_TEXT" val="WPS极墨产品部"/>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a"/>
  <p:tag name="KSO_WM_UNIT_INDEX" val="1_1"/>
  <p:tag name="KSO_WM_UNIT_ID" val="diagram20200702_1*m_a*1_1"/>
  <p:tag name="KSO_WM_TEMPLATE_CATEGORY" val="diagram"/>
  <p:tag name="KSO_WM_TEMPLATE_INDEX" val="20200702"/>
  <p:tag name="KSO_WM_UNIT_LAYERLEVEL" val="1_1"/>
  <p:tag name="KSO_WM_TAG_VERSION" val="1.0"/>
  <p:tag name="KSO_WM_BEAUTIFY_FLAG" val="#wm#"/>
  <p:tag name="KSO_WM_UNIT_TEXT_FILL_FORE_SCHEMECOLOR_INDEX" val="6"/>
  <p:tag name="KSO_WM_UNIT_TEXT_FILL_TYPE" val="1"/>
  <p:tag name="KSO_WM_UNIT_USESOURCEFORMAT_APPLY" val="1"/>
</p:tagLst>
</file>

<file path=ppt/tags/tag849.xml><?xml version="1.0" encoding="utf-8"?>
<p:tagLst xmlns:p="http://schemas.openxmlformats.org/presentationml/2006/main">
  <p:tag name="KSO_WM_UNIT_ISCONTENTSTITLE" val="0"/>
  <p:tag name="KSO_WM_UNIT_PRESET_TEXT" val="成立时间："/>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702_1*m_h_a*1_1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0.xml><?xml version="1.0" encoding="utf-8"?>
<p:tagLst xmlns:p="http://schemas.openxmlformats.org/presentationml/2006/main">
  <p:tag name="KSO_WM_UNIT_ISCONTENTSTITLE" val="0"/>
  <p:tag name="KSO_WM_UNIT_PRESET_TEXT" val="经营范围："/>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0702_1*m_h_a*1_2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851.xml><?xml version="1.0" encoding="utf-8"?>
<p:tagLst xmlns:p="http://schemas.openxmlformats.org/presentationml/2006/main">
  <p:tag name="KSO_WM_UNIT_ISCONTENTSTITLE" val="0"/>
  <p:tag name="KSO_WM_UNIT_PRESET_TEXT" val="坐落地点："/>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0702_1*m_h_a*1_3_1"/>
  <p:tag name="KSO_WM_TEMPLATE_CATEGORY" val="diagram"/>
  <p:tag name="KSO_WM_TEMPLATE_INDEX" val="2020070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0702_1*m_h_i*1_1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8"/>
  <p:tag name="KSO_WM_UNIT_ID" val="diagram20200702_1*m_h_i*1_1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9"/>
  <p:tag name="KSO_WM_UNIT_ID" val="diagram20200702_1*m_h_i*1_1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0"/>
  <p:tag name="KSO_WM_UNIT_ID" val="diagram20200702_1*m_h_i*1_1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0702_1*m_h_i*1_2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0702_1*m_h_i*1_2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9"/>
  <p:tag name="KSO_WM_UNIT_ID" val="diagram20200702_1*m_h_i*1_2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0"/>
  <p:tag name="KSO_WM_UNIT_ID" val="diagram20200702_1*m_h_i*1_2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00702_1*m_i*1_2"/>
  <p:tag name="KSO_WM_TEMPLATE_CATEGORY" val="diagram"/>
  <p:tag name="KSO_WM_TEMPLATE_INDEX" val="20200702"/>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200702_1*m_h_i*1_3_7"/>
  <p:tag name="KSO_WM_TEMPLATE_CATEGORY" val="diagram"/>
  <p:tag name="KSO_WM_TEMPLATE_INDEX" val="20200702"/>
  <p:tag name="KSO_WM_UNIT_LAYERLEVEL" val="1_1_1"/>
  <p:tag name="KSO_WM_TAG_VERSION" val="1.0"/>
  <p:tag name="KSO_WM_BEAUTIFY_FLAG" val="#wm#"/>
  <p:tag name="KSO_WM_UNIT_USESOURCEFORMAT_APPLY" val="1"/>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200702_1*m_h_i*1_3_8"/>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200702_1*m_h_i*1_3_9"/>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200702_1*m_h_i*1_3_10"/>
  <p:tag name="KSO_WM_TEMPLATE_CATEGORY" val="diagram"/>
  <p:tag name="KSO_WM_TEMPLATE_INDEX" val="2020070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65.xml><?xml version="1.0" encoding="utf-8"?>
<p:tagLst xmlns:p="http://schemas.openxmlformats.org/presentationml/2006/main">
  <p:tag name="KSO_WM_UNIT_VALUE" val="1205*2136"/>
  <p:tag name="KSO_WM_UNIT_HIGHLIGHT" val="0"/>
  <p:tag name="KSO_WM_UNIT_COMPATIBLE" val="0"/>
  <p:tag name="KSO_WM_UNIT_DIAGRAM_ISNUMVISUAL" val="0"/>
  <p:tag name="KSO_WM_UNIT_DIAGRAM_ISREFERUNIT" val="0"/>
  <p:tag name="KSO_WM_UNIT_TYPE" val="d"/>
  <p:tag name="KSO_WM_UNIT_INDEX" val="1"/>
  <p:tag name="KSO_WM_UNIT_ID" val="diagram20201370_1*d*1"/>
  <p:tag name="KSO_WM_TEMPLATE_CATEGORY" val="diagram"/>
  <p:tag name="KSO_WM_TEMPLATE_INDEX" val="20201370"/>
  <p:tag name="KSO_WM_UNIT_SUPPORT_UNIT_TYPE" val="[]"/>
  <p:tag name="KSO_WM_UNIT_LAYERLEVEL" val="1"/>
  <p:tag name="KSO_WM_TAG_VERSION" val="1.0"/>
  <p:tag name="KSO_WM_BEAUTIFY_FLAG" val=""/>
</p:tagLst>
</file>

<file path=ppt/tags/tag866.xml><?xml version="1.0" encoding="utf-8"?>
<p:tagLst xmlns:p="http://schemas.openxmlformats.org/presentationml/2006/main">
  <p:tag name="KSO_WM_BEAUTIFY_FLAG" val="#wm#"/>
  <p:tag name="KSO_WM_TEMPLATE_CATEGORY" val="diagram"/>
  <p:tag name="KSO_WM_TEMPLATE_INDEX" val="20200702"/>
  <p:tag name="KSO_WM_SLIDE_ID" val="diagram20200702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40.135*339.044"/>
  <p:tag name="KSO_WM_SLIDE_POSITION" val="97.718*148.304"/>
  <p:tag name="KSO_WM_DIAGRAM_GROUP_CODE" val="m1-1"/>
  <p:tag name="KSO_WM_SLIDE_DIAGTYPE" val="m"/>
  <p:tag name="KSO_WM_TAG_VERSION" val="1.0"/>
  <p:tag name="KSO_WM_SLIDE_LAYOUT" val="d_m"/>
  <p:tag name="KSO_WM_SLIDE_LAYOUT_CNT" val="1_1"/>
</p:tagLst>
</file>

<file path=ppt/tags/tag8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i*1_1"/>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1"/>
  <p:tag name="KSO_WM_UNIT_LINE_FORE_SCHEMECOLOR_INDEX" val="14"/>
  <p:tag name="KSO_WM_UNIT_LINE_FILL_TYPE" val="2"/>
  <p:tag name="KSO_WM_UNIT_USESOURCEFORMAT_APPLY" val="1"/>
</p:tagLst>
</file>

<file path=ppt/tags/tag8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i*1_2"/>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2"/>
  <p:tag name="KSO_WM_UNIT_LINE_FORE_SCHEMECOLOR_INDEX" val="14"/>
  <p:tag name="KSO_WM_UNIT_LINE_FILL_TYPE" val="2"/>
  <p:tag name="KSO_WM_UNIT_USESOURCEFORMAT_APPLY" val="1"/>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i*1_3"/>
  <p:tag name="KSO_WM_TEMPLATE_CATEGORY" val="diagram"/>
  <p:tag name="KSO_WM_TEMPLATE_INDEX" val="20201448"/>
  <p:tag name="KSO_WM_UNIT_LAYERLEVEL" val="1_1"/>
  <p:tag name="KSO_WM_TAG_VERSION" val="1.0"/>
  <p:tag name="KSO_WM_BEAUTIFY_FLAG" val="#wm#"/>
  <p:tag name="KSO_WM_DIAGRAM_GROUP_CODE" val="m1-1"/>
  <p:tag name="KSO_WM_UNIT_TYPE" val="m_i"/>
  <p:tag name="KSO_WM_UNIT_INDEX" val="1_3"/>
  <p:tag name="KSO_WM_UNIT_LINE_FORE_SCHEMECOLOR_INDEX" val="14"/>
  <p:tag name="KSO_WM_UNIT_LINE_FILL_TYPE" val="2"/>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1"/>
  <p:tag name="KSO_WM_UNIT_FILL_FORE_SCHEMECOLOR_INDEX" val="8"/>
  <p:tag name="KSO_WM_UNIT_FILL_TYPE" val="1"/>
  <p:tag name="KSO_WM_UNIT_USESOURCEFORMAT_APPLY" val="1"/>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 name="KSO_WM_UNIT_USESOURCEFORMAT_APPLY" val="1"/>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USESOURCEFORMAT_APPLY" val="1"/>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1"/>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USESOURCEFORMAT_APPLY" val="1"/>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2"/>
  <p:tag name="KSO_WM_UNIT_USESOURCEFORMAT_APPLY" val="1"/>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2"/>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3"/>
  <p:tag name="KSO_WM_UNIT_USESOURCEFORMAT_APPLY" val="1"/>
</p:tagLst>
</file>

<file path=ppt/tags/tag8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4"/>
  <p:tag name="KSO_WM_UNIT_FILL_FORE_SCHEMECOLOR_INDEX" val="14"/>
  <p:tag name="KSO_WM_UNI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1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1_5"/>
  <p:tag name="KSO_WM_UNIT_USESOURCEFORMAT_APPLY" val="1"/>
</p:tagLst>
</file>

<file path=ppt/tags/tag8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3"/>
  <p:tag name="KSO_WM_UNIT_USESOURCEFORMAT_APPLY" val="1"/>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4"/>
  <p:tag name="KSO_WM_UNIT_FILL_FORE_SCHEMECOLOR_INDEX" val="14"/>
  <p:tag name="KSO_WM_UNIT_FILL_TYPE" val="1"/>
  <p:tag name="KSO_WM_UNIT_USESOURCEFORMAT_APPLY" val="1"/>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2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2_5"/>
  <p:tag name="KSO_WM_UNIT_USESOURCEFORMAT_APPLY" val="1"/>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3"/>
  <p:tag name="KSO_WM_UNIT_USESOURCEFORMAT_APPLY" val="1"/>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4"/>
  <p:tag name="KSO_WM_UNIT_FILL_FORE_SCHEMECOLOR_INDEX" val="14"/>
  <p:tag name="KSO_WM_UNIT_FILL_TYPE" val="1"/>
  <p:tag name="KSO_WM_UNIT_USESOURCEFORMAT_APPLY" val="1"/>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3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3_5"/>
  <p:tag name="KSO_WM_UNIT_USESOURCEFORMAT_APPLY" val="1"/>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3"/>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3"/>
  <p:tag name="KSO_WM_UNIT_USESOURCEFORMAT_APPLY" val="1"/>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4"/>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4"/>
  <p:tag name="KSO_WM_UNIT_FILL_FORE_SCHEMECOLOR_INDEX" val="14"/>
  <p:tag name="KSO_WM_UNIT_FILL_TYPE" val="1"/>
  <p:tag name="KSO_WM_UNIT_USESOURCEFORMAT_APPLY" val="1"/>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i*1_4_5"/>
  <p:tag name="KSO_WM_TEMPLATE_CATEGORY" val="diagram"/>
  <p:tag name="KSO_WM_TEMPLATE_INDEX" val="20201448"/>
  <p:tag name="KSO_WM_UNIT_LAYERLEVEL" val="1_1_1"/>
  <p:tag name="KSO_WM_TAG_VERSION" val="1.0"/>
  <p:tag name="KSO_WM_BEAUTIFY_FLAG" val="#wm#"/>
  <p:tag name="KSO_WM_DIAGRAM_GROUP_CODE" val="m1-1"/>
  <p:tag name="KSO_WM_UNIT_TYPE" val="m_h_i"/>
  <p:tag name="KSO_WM_UNIT_INDEX" val="1_4_5"/>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f*1_1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1_1"/>
  <p:tag name="KSO_WM_UNIT_TEXT_FILL_FORE_SCHEMECOLOR_INDEX" val="13"/>
  <p:tag name="KSO_WM_UNIT_TEXT_FILL_TYPE" val="1"/>
  <p:tag name="KSO_WM_UNIT_USESOURCEFORMAT_APPLY" val="1"/>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f*1_2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2_1"/>
  <p:tag name="KSO_WM_UNIT_TEXT_FILL_FORE_SCHEMECOLOR_INDEX" val="13"/>
  <p:tag name="KSO_WM_UNIT_TEXT_FILL_TYPE" val="1"/>
  <p:tag name="KSO_WM_UNIT_USESOURCEFORMAT_APPLY" val="1"/>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f*1_3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3_1"/>
  <p:tag name="KSO_WM_UNIT_TEXT_FILL_FORE_SCHEMECOLOR_INDEX" val="13"/>
  <p:tag name="KSO_WM_UNIT_TEXT_FILL_TYPE" val="1"/>
  <p:tag name="KSO_WM_UNIT_USESOURCEFORMAT_APPLY" val="1"/>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m_h_f*1_4_1"/>
  <p:tag name="KSO_WM_TEMPLATE_CATEGORY" val="diagram"/>
  <p:tag name="KSO_WM_TEMPLATE_INDEX" val="20201448"/>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NOCLEAR" val="0"/>
  <p:tag name="KSO_WM_UNIT_VALUE" val="78"/>
  <p:tag name="KSO_WM_DIAGRAM_GROUP_CODE" val="m1-1"/>
  <p:tag name="KSO_WM_UNIT_TYPE" val="m_h_f"/>
  <p:tag name="KSO_WM_UNIT_INDEX" val="1_4_1"/>
  <p:tag name="KSO_WM_UNIT_TEXT_FILL_FORE_SCHEMECOLOR_INDEX" val="13"/>
  <p:tag name="KSO_WM_UNIT_TEXT_FILL_TYPE" val="1"/>
  <p:tag name="KSO_WM_UNIT_USESOURCEFORMAT_APPLY" val="1"/>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48_2*i*1"/>
  <p:tag name="KSO_WM_TEMPLATE_CATEGORY" val="diagram"/>
  <p:tag name="KSO_WM_TEMPLATE_INDEX" val="20201448"/>
  <p:tag name="KSO_WM_UNIT_LAYERLEVEL" val="1"/>
  <p:tag name="KSO_WM_TAG_VERSION" val="1.0"/>
  <p:tag name="KSO_WM_BEAUTIFY_FLAG" val="#wm#"/>
  <p:tag name="KSO_WM_DIAGRAM_GROUP_CODE" val="m1-1"/>
  <p:tag name="KSO_WM_UNIT_TYPE" val="i"/>
  <p:tag name="KSO_WM_UNIT_INDEX" val="1"/>
  <p:tag name="KSO_WM_UNIT_USESOURCEFORMAT_APPLY" val="1"/>
</p:tagLst>
</file>

<file path=ppt/tags/tag895.xml><?xml version="1.0" encoding="utf-8"?>
<p:tagLst xmlns:p="http://schemas.openxmlformats.org/presentationml/2006/main">
  <p:tag name="KSO_WM_BEAUTIFY_FLAG" val="#wm#"/>
  <p:tag name="KSO_WM_TEMPLATE_CATEGORY" val="diagram"/>
  <p:tag name="KSO_WM_TEMPLATE_INDEX" val="20201448"/>
  <p:tag name="KSO_WM_SLIDE_ID" val="diagram20201448_2"/>
  <p:tag name="KSO_WM_TEMPLATE_SUBCATEGORY" val="0"/>
  <p:tag name="KSO_WM_SLIDE_TYPE" val="text"/>
  <p:tag name="KSO_WM_SLIDE_SUBTYPE" val="diag"/>
  <p:tag name="KSO_WM_SLIDE_ITEM_CNT" val="4"/>
  <p:tag name="KSO_WM_SLIDE_INDEX" val="2"/>
  <p:tag name="KSO_WM_SLIDE_SIZE" val="833.183*387.017"/>
  <p:tag name="KSO_WM_SLIDE_POSITION" val="72.0666*106.073"/>
  <p:tag name="KSO_WM_TAG_VERSION" val="1.0"/>
  <p:tag name="KSO_WM_DIAGRAM_GROUP_CODE" val="m1-1"/>
  <p:tag name="KSO_WM_SLIDE_DIAGTYPE" val="m"/>
  <p:tag name="KSO_WM_SLIDE_LAYOUT" val="m"/>
  <p:tag name="KSO_WM_SLIDE_LAYOUT_CNT" val="1"/>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199990_2*m_i*1_4"/>
  <p:tag name="KSO_WM_TEMPLATE_CATEGORY" val="diagram"/>
  <p:tag name="KSO_WM_TEMPLATE_INDEX" val="20199990"/>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9990_2*m_i*1_1"/>
  <p:tag name="KSO_WM_TEMPLATE_CATEGORY" val="diagram"/>
  <p:tag name="KSO_WM_TEMPLATE_INDEX" val="20199990"/>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990_2*m_h_i*1_1_1"/>
  <p:tag name="KSO_WM_TEMPLATE_CATEGORY" val="diagram"/>
  <p:tag name="KSO_WM_TEMPLATE_INDEX" val="20199990"/>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9990_2*m_i*1_2"/>
  <p:tag name="KSO_WM_TEMPLATE_CATEGORY" val="diagram"/>
  <p:tag name="KSO_WM_TEMPLATE_INDEX" val="20199990"/>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990_2*m_h_i*1_2_1"/>
  <p:tag name="KSO_WM_TEMPLATE_CATEGORY" val="diagram"/>
  <p:tag name="KSO_WM_TEMPLATE_INDEX" val="20199990"/>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99990_2*m_i*1_3"/>
  <p:tag name="KSO_WM_TEMPLATE_CATEGORY" val="diagram"/>
  <p:tag name="KSO_WM_TEMPLATE_INDEX" val="20199990"/>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990_2*m_h_i*1_3_1"/>
  <p:tag name="KSO_WM_TEMPLATE_CATEGORY" val="diagram"/>
  <p:tag name="KSO_WM_TEMPLATE_INDEX" val="20199990"/>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USESOURCEFORMAT_APPLY" val="1"/>
</p:tagLst>
</file>

<file path=ppt/tags/tag903.xml><?xml version="1.0" encoding="utf-8"?>
<p:tagLst xmlns:p="http://schemas.openxmlformats.org/presentationml/2006/main">
  <p:tag name="KSO_WM_UNIT_ISCONTENTSTITLE" val="0"/>
  <p:tag name="KSO_WM_UNIT_NOCLEAR" val="0"/>
  <p:tag name="KSO_WM_UNIT_VALUE" val="3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990_2*a*1"/>
  <p:tag name="KSO_WM_TEMPLATE_CATEGORY" val="diagram"/>
  <p:tag name="KSO_WM_TEMPLATE_INDEX" val="20199990"/>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904.xml><?xml version="1.0" encoding="utf-8"?>
<p:tagLst xmlns:p="http://schemas.openxmlformats.org/presentationml/2006/main">
  <p:tag name="KSO_WM_UNIT_NOCLEAR" val="0"/>
  <p:tag name="KSO_WM_UNIT_VALUE" val="92"/>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diagram20199990_2*f*1"/>
  <p:tag name="KSO_WM_TEMPLATE_CATEGORY" val="diagram"/>
  <p:tag name="KSO_WM_TEMPLATE_INDEX" val="20199990"/>
  <p:tag name="KSO_WM_UNIT_LAYERLEVEL" val="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90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990_2*m_h_f*1_2_1"/>
  <p:tag name="KSO_WM_TEMPLATE_CATEGORY" val="diagram"/>
  <p:tag name="KSO_WM_TEMPLATE_INDEX" val="20199990"/>
  <p:tag name="KSO_WM_UNIT_LAYERLEVEL" val="1_1_1"/>
  <p:tag name="KSO_WM_TAG_VERSION" val="1.0"/>
  <p:tag name="KSO_WM_BEAUTIFY_FLAG" val="#wm#"/>
  <p:tag name="KSO_WM_UNIT_PRESET_TEXT" val="单击此处添加文本具体内容"/>
  <p:tag name="KSO_WM_UNIT_VALUE" val="24"/>
  <p:tag name="KSO_WM_UNIT_TEXT_FILL_FORE_SCHEMECOLOR_INDEX" val="13"/>
  <p:tag name="KSO_WM_UNIT_TEXT_FILL_TYPE" val="1"/>
  <p:tag name="KSO_WM_UNIT_USESOURCEFORMAT_APPLY" val="1"/>
</p:tagLst>
</file>

<file path=ppt/tags/tag90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990_2*m_h_a*1_2_1"/>
  <p:tag name="KSO_WM_TEMPLATE_CATEGORY" val="diagram"/>
  <p:tag name="KSO_WM_TEMPLATE_INDEX" val="20199990"/>
  <p:tag name="KSO_WM_UNIT_LAYERLEVEL" val="1_1_1"/>
  <p:tag name="KSO_WM_TAG_VERSION" val="1.0"/>
  <p:tag name="KSO_WM_BEAUTIFY_FLAG" val="#wm#"/>
  <p:tag name="KSO_WM_UNIT_PRESET_TEXT" val="添加标题"/>
  <p:tag name="KSO_WM_UNIT_VALUE" val="5"/>
  <p:tag name="KSO_WM_UNIT_TEXT_FILL_FORE_SCHEMECOLOR_INDEX" val="1"/>
  <p:tag name="KSO_WM_UNIT_TEXT_FILL_TYPE" val="1"/>
  <p:tag name="KSO_WM_UNIT_USESOURCEFORMAT_APPLY" val="1"/>
</p:tagLst>
</file>

<file path=ppt/tags/tag90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990_2*m_h_f*1_3_1"/>
  <p:tag name="KSO_WM_TEMPLATE_CATEGORY" val="diagram"/>
  <p:tag name="KSO_WM_TEMPLATE_INDEX" val="20199990"/>
  <p:tag name="KSO_WM_UNIT_LAYERLEVEL" val="1_1_1"/>
  <p:tag name="KSO_WM_TAG_VERSION" val="1.0"/>
  <p:tag name="KSO_WM_BEAUTIFY_FLAG" val="#wm#"/>
  <p:tag name="KSO_WM_UNIT_PRESET_TEXT" val="单击此处添加文本具体内容"/>
  <p:tag name="KSO_WM_UNIT_VALUE" val="24"/>
  <p:tag name="KSO_WM_UNIT_TEXT_FILL_FORE_SCHEMECOLOR_INDEX" val="13"/>
  <p:tag name="KSO_WM_UNIT_TEXT_FILL_TYPE" val="1"/>
  <p:tag name="KSO_WM_UNIT_USESOURCEFORMAT_APPLY" val="1"/>
</p:tagLst>
</file>

<file path=ppt/tags/tag90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990_2*m_h_a*1_3_1"/>
  <p:tag name="KSO_WM_TEMPLATE_CATEGORY" val="diagram"/>
  <p:tag name="KSO_WM_TEMPLATE_INDEX" val="20199990"/>
  <p:tag name="KSO_WM_UNIT_LAYERLEVEL" val="1_1_1"/>
  <p:tag name="KSO_WM_TAG_VERSION" val="1.0"/>
  <p:tag name="KSO_WM_BEAUTIFY_FLAG" val="#wm#"/>
  <p:tag name="KSO_WM_UNIT_PRESET_TEXT" val="添加标题"/>
  <p:tag name="KSO_WM_UNIT_VALUE" val="5"/>
  <p:tag name="KSO_WM_UNIT_TEXT_FILL_FORE_SCHEMECOLOR_INDEX" val="1"/>
  <p:tag name="KSO_WM_UNIT_TEXT_FILL_TYPE" val="1"/>
  <p:tag name="KSO_WM_UNIT_USESOURCEFORMAT_APPLY" val="1"/>
</p:tagLst>
</file>

<file path=ppt/tags/tag90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990_2*m_h_f*1_1_1"/>
  <p:tag name="KSO_WM_TEMPLATE_CATEGORY" val="diagram"/>
  <p:tag name="KSO_WM_TEMPLATE_INDEX" val="20199990"/>
  <p:tag name="KSO_WM_UNIT_LAYERLEVEL" val="1_1_1"/>
  <p:tag name="KSO_WM_TAG_VERSION" val="1.0"/>
  <p:tag name="KSO_WM_BEAUTIFY_FLAG" val="#wm#"/>
  <p:tag name="KSO_WM_UNIT_PRESET_TEXT" val="单击此处添加文本具体内容"/>
  <p:tag name="KSO_WM_UNIT_VALUE" val="24"/>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990_2*m_h_a*1_1_1"/>
  <p:tag name="KSO_WM_TEMPLATE_CATEGORY" val="diagram"/>
  <p:tag name="KSO_WM_TEMPLATE_INDEX" val="20199990"/>
  <p:tag name="KSO_WM_UNIT_LAYERLEVEL" val="1_1_1"/>
  <p:tag name="KSO_WM_TAG_VERSION" val="1.0"/>
  <p:tag name="KSO_WM_BEAUTIFY_FLAG" val="#wm#"/>
  <p:tag name="KSO_WM_UNIT_PRESET_TEXT" val="添加标题"/>
  <p:tag name="KSO_WM_UNIT_VALUE" val="5"/>
  <p:tag name="KSO_WM_UNIT_TEXT_FILL_FORE_SCHEMECOLOR_INDEX" val="1"/>
  <p:tag name="KSO_WM_UNIT_TEXT_FILL_TYPE" val="1"/>
  <p:tag name="KSO_WM_UNIT_USESOURCEFORMAT_APPLY" val="1"/>
</p:tagLst>
</file>

<file path=ppt/tags/tag911.xml><?xml version="1.0" encoding="utf-8"?>
<p:tagLst xmlns:p="http://schemas.openxmlformats.org/presentationml/2006/main">
  <p:tag name="KSO_WM_BEAUTIFY_FLAG" val="#wm#"/>
  <p:tag name="KSO_WM_TEMPLATE_CATEGORY" val="diagram"/>
  <p:tag name="KSO_WM_TEMPLATE_INDEX" val="20199990"/>
  <p:tag name="KSO_WM_SLIDE_ID" val="diagram20199990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662.356*406.014"/>
  <p:tag name="KSO_WM_SLIDE_POSITION" val="183.317*89"/>
  <p:tag name="KSO_WM_DIAGRAM_GROUP_CODE" val="m1-1"/>
  <p:tag name="KSO_WM_SLIDE_DIAGTYPE" val="m"/>
  <p:tag name="KSO_WM_TAG_VERSION" val="1.0"/>
  <p:tag name="KSO_WM_SLIDE_LAYOUT" val="a_f_m"/>
  <p:tag name="KSO_WM_SLIDE_LAYOUT_CNT" val="1_1_1"/>
</p:tagLst>
</file>

<file path=ppt/tags/tag912.xml><?xml version="1.0" encoding="utf-8"?>
<p:tagLst xmlns:p="http://schemas.openxmlformats.org/presentationml/2006/main">
  <p:tag name="KSO_WM_UNIT_ADJUSTLAYOUT_ID" val="18"/>
  <p:tag name="KSO_WM_UNIT_COLOR_SCHEME_SHAPE_ID" val="18"/>
  <p:tag name="KSO_WM_UNIT_COLOR_SCHEME_PARENT_PAGE" val="0_1"/>
  <p:tag name="KSO_WM_UNIT_FOIL_COLOR" val="1"/>
  <p:tag name="KSO_WM_UNIT_HIGHLIGHT" val="0"/>
  <p:tag name="KSO_WM_UNIT_COMPATIBLE" val="0"/>
  <p:tag name="KSO_WM_UNIT_DIAGRAM_ISNUMVISUAL" val="0"/>
  <p:tag name="KSO_WM_UNIT_DIAGRAM_ISREFERUNIT" val="0"/>
  <p:tag name="KSO_WM_UNIT_TYPE" val="i"/>
  <p:tag name="KSO_WM_UNIT_INDEX" val="3"/>
  <p:tag name="KSO_WM_UNIT_ID" val="diagram20193873_1*i*3"/>
  <p:tag name="KSO_WM_TEMPLATE_CATEGORY" val="diagram"/>
  <p:tag name="KSO_WM_TEMPLATE_INDEX" val="20193873"/>
  <p:tag name="KSO_WM_UNIT_LAYERLEVEL" val="1"/>
  <p:tag name="KSO_WM_TAG_VERSION" val="1.0"/>
  <p:tag name="KSO_WM_BEAUTIFY_FLAG" val="#wm#"/>
</p:tagLst>
</file>

<file path=ppt/tags/tag913.xml><?xml version="1.0" encoding="utf-8"?>
<p:tagLst xmlns:p="http://schemas.openxmlformats.org/presentationml/2006/main">
  <p:tag name="KSO_WM_UNIT_ADJUSTLAYOUT_ID" val="15"/>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3873_1*i*1"/>
  <p:tag name="KSO_WM_TEMPLATE_CATEGORY" val="diagram"/>
  <p:tag name="KSO_WM_TEMPLATE_INDEX" val="20193873"/>
  <p:tag name="KSO_WM_UNIT_LAYERLEVEL" val="1"/>
  <p:tag name="KSO_WM_TAG_VERSION" val="1.0"/>
  <p:tag name="KSO_WM_BEAUTIFY_FLAG" val="#wm#"/>
</p:tagLst>
</file>

<file path=ppt/tags/tag914.xml><?xml version="1.0" encoding="utf-8"?>
<p:tagLst xmlns:p="http://schemas.openxmlformats.org/presentationml/2006/main">
  <p:tag name="KSO_WM_UNIT_ADJUSTLAYOUT_ID" val="20"/>
  <p:tag name="KSO_WM_UNIT_COLOR_SCHEME_SHAPE_ID" val="20"/>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3873_1*i*2"/>
  <p:tag name="KSO_WM_TEMPLATE_CATEGORY" val="diagram"/>
  <p:tag name="KSO_WM_TEMPLATE_INDEX" val="20193873"/>
  <p:tag name="KSO_WM_UNIT_LAYERLEVEL" val="1"/>
  <p:tag name="KSO_WM_TAG_VERSION" val="1.0"/>
  <p:tag name="KSO_WM_BEAUTIFY_FLAG" val="#wm#"/>
</p:tagLst>
</file>

<file path=ppt/tags/tag915.xml><?xml version="1.0" encoding="utf-8"?>
<p:tagLst xmlns:p="http://schemas.openxmlformats.org/presentationml/2006/main">
  <p:tag name="KSO_WM_UNIT_ADJUSTLAYOUT_ID" val="4"/>
  <p:tag name="KSO_WM_UNIT_COLOR_SCHEME_SHAPE_ID" val="4"/>
  <p:tag name="KSO_WM_UNIT_COLOR_SCHEME_PARENT_PAGE" val="0_1"/>
  <p:tag name="KSO_WM_UNIT_TEXT_PART_ID_V2" val="d-3-1"/>
  <p:tag name="KSO_WM_UNIT_TEXT_PART_ID" val="3-d"/>
  <p:tag name="KSO_WM_UNIT_TEXT_PART_SIZE" val="254.64*644.5"/>
  <p:tag name="KSO_WM_UNIT_NOCLEAR" val="0"/>
  <p:tag name="KSO_WM_UNIT_VALUE" val="390"/>
  <p:tag name="KSO_WM_UNIT_HIGHLIGHT" val="0"/>
  <p:tag name="KSO_WM_UNIT_COMPATIBLE" val="0"/>
  <p:tag name="KSO_WM_UNIT_DIAGRAM_ISNUMVISUAL" val="0"/>
  <p:tag name="KSO_WM_UNIT_DIAGRAM_ISREFERUNIT" val="0"/>
  <p:tag name="KSO_WM_UNIT_TYPE" val="f"/>
  <p:tag name="KSO_WM_UNIT_INDEX" val="1"/>
  <p:tag name="KSO_WM_UNIT_ID" val="diagram20193873_1*f*1"/>
  <p:tag name="KSO_WM_TEMPLATE_CATEGORY" val="diagram"/>
  <p:tag name="KSO_WM_TEMPLATE_INDEX" val="20193873"/>
  <p:tag name="KSO_WM_UNIT_LAYERLEVEL" val="1"/>
  <p:tag name="KSO_WM_TAG_VERSION" val="1.0"/>
  <p:tag name="KSO_WM_BEAUTIFY_FLAG" val="#wm#"/>
  <p:tag name="KSO_WM_UNIT_PRESET_TEXT" val="点击此处添加正文，文字是您思想的提炼，为了最终呈现发布的良好效果，请尽量言简意赅的阐述观点，并根据需要酌情增减文字。&#13;您的正文已经字字珠玑，但信息却错综复杂，需要更多的文字来表述；但请您尽量提炼思想的精髓，否则容易造成观者的阅读压力，适得其反。&#13;正如我们都希望改变世界，希望给别人带去光明，但更多的时候我们只需要播下一颗种子，自然有微风吹拂，阳光普照，雨露滋养。恰如其分的表达观点，往往可以事半功倍。&#13;为了能让您有更直观的字数感受，并进一步方便使用，我们为您标注了最适合的位置。您输入的文字到这里时，就是最佳视觉效果，请您务必注意。"/>
</p:tagLst>
</file>

<file path=ppt/tags/tag916.xml><?xml version="1.0" encoding="utf-8"?>
<p:tagLst xmlns:p="http://schemas.openxmlformats.org/presentationml/2006/main">
  <p:tag name="KSO_WM_UNIT_ADJUSTLAYOUT_ID" val="9"/>
  <p:tag name="KSO_WM_UNIT_COLOR_SCHEME_SHAPE_ID" val="9"/>
  <p:tag name="KSO_WM_UNIT_COLOR_SCHEME_PARENT_PAGE" val="0_1"/>
  <p:tag name="KSO_WM_UNIT_ISCONTENTSTITLE" val="0"/>
  <p:tag name="KSO_WM_UNIT_TEXT_PART_ID" val="3-X"/>
  <p:tag name="KSO_WM_UNIT_TEXT_PART_SIZE" val="49.2*832"/>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3873_1*a*1"/>
  <p:tag name="KSO_WM_TEMPLATE_CATEGORY" val="diagram"/>
  <p:tag name="KSO_WM_TEMPLATE_INDEX" val="20193873"/>
  <p:tag name="KSO_WM_UNIT_LAYERLEVEL" val="1"/>
  <p:tag name="KSO_WM_TAG_VERSION" val="1.0"/>
  <p:tag name="KSO_WM_BEAUTIFY_FLAG" val="#wm#"/>
  <p:tag name="KSO_WM_UNIT_PRESET_TEXT" val="单击此处添加标题"/>
  <p:tag name="KSO_WM_UNIT_TEXT_PART_ID_V2" val="a-4-1"/>
</p:tagLst>
</file>

<file path=ppt/tags/tag917.xml><?xml version="1.0" encoding="utf-8"?>
<p:tagLst xmlns:p="http://schemas.openxmlformats.org/presentationml/2006/main">
  <p:tag name="PA" val="v4.0.0"/>
  <p:tag name="KSO_WM_BEAUTIFY_FLAG" val=""/>
</p:tagLst>
</file>

<file path=ppt/tags/tag918.xml><?xml version="1.0" encoding="utf-8"?>
<p:tagLst xmlns:p="http://schemas.openxmlformats.org/presentationml/2006/main">
  <p:tag name="KSO_WM_BEAUTIFY_FLAG" val="#wm#"/>
  <p:tag name="KSO_WM_TEMPLATE_CATEGORY" val="diagram"/>
  <p:tag name="KSO_WM_TEMPLATE_INDEX" val="20193873"/>
  <p:tag name="KSO_WM_SLIDE_CONSTRAINT" val="%7b%22slideConstraint%22%3a%7b%22seriesAreas%22%3a%5b%5d%2c%22singleAreas%22%3a%5b%7b%22shapes%22%3a%5b5%5d%2c%22serialConstraintIndex%22%3a-1%2c%22areatextmark%22%3a0%2c%22pictureprocessmark%22%3a0%7d%5d%7d%7d"/>
  <p:tag name="KSO_WM_SLIDE_COLORSCHEME_VERSION" val="3.2"/>
  <p:tag name="KSO_WM_SLIDE_ID" val="diagram20193873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d_f"/>
  <p:tag name="KSO_WM_SLIDE_LAYOUT_CNT" val="1_1_1"/>
</p:tagLst>
</file>

<file path=ppt/tags/tag919.xml><?xml version="1.0" encoding="utf-8"?>
<p:tagLst xmlns:p="http://schemas.openxmlformats.org/presentationml/2006/main">
  <p:tag name="KSO_WM_UNIT_HIGHLIGHT" val="0"/>
  <p:tag name="KSO_WM_UNIT_COMPATIBLE" val="0"/>
  <p:tag name="KSO_WM_UNIT_ID" val="custom20187428_3*i*24"/>
  <p:tag name="KSO_WM_UNIT_LAYERLEVEL" val="1"/>
  <p:tag name="KSO_WM_TAG_VERSION" val="1.0"/>
  <p:tag name="KSO_WM_BEAUTIFY_FLAG" val="#wm#"/>
  <p:tag name="KSO_WM_UNIT_COLOR_SCHEME_SHAPE_ID" val="3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4"/>
  <p:tag name="KSO_WM_UNIT_FILL_FORE_SCHEMECOLOR_INDEX" val="14"/>
  <p:tag name="KSO_WM_UNIT_FILL_TYPE" val="1"/>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0.xml><?xml version="1.0" encoding="utf-8"?>
<p:tagLst xmlns:p="http://schemas.openxmlformats.org/presentationml/2006/main">
  <p:tag name="KSO_WM_UNIT_HIGHLIGHT" val="0"/>
  <p:tag name="KSO_WM_UNIT_COMPATIBLE" val="0"/>
  <p:tag name="KSO_WM_UNIT_ID" val="custom20187428_3*i*2"/>
  <p:tag name="KSO_WM_UNIT_LAYERLEVEL" val="1"/>
  <p:tag name="KSO_WM_TAG_VERSION" val="1.0"/>
  <p:tag name="KSO_WM_BEAUTIFY_FLAG" val="#wm#"/>
  <p:tag name="KSO_WM_UNIT_COLOR_SCHEME_SHAPE_ID" val="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
  <p:tag name="KSO_WM_UNIT_FILL_FORE_SCHEMECOLOR_INDEX" val="15"/>
  <p:tag name="KSO_WM_UNIT_FILL_TYPE" val="1"/>
  <p:tag name="KSO_WM_UNIT_TEXT_FILL_FORE_SCHEMECOLOR_INDEX" val="13"/>
  <p:tag name="KSO_WM_UNIT_TEXT_FILL_TYPE" val="1"/>
  <p:tag name="KSO_WM_UNIT_USESOURCEFORMAT_APPLY" val="1"/>
</p:tagLst>
</file>

<file path=ppt/tags/tag921.xml><?xml version="1.0" encoding="utf-8"?>
<p:tagLst xmlns:p="http://schemas.openxmlformats.org/presentationml/2006/main">
  <p:tag name="KSO_WM_UNIT_HIGHLIGHT" val="0"/>
  <p:tag name="KSO_WM_UNIT_COMPATIBLE" val="0"/>
  <p:tag name="KSO_WM_UNIT_ID" val="custom20187428_3*i*3"/>
  <p:tag name="KSO_WM_UNIT_LAYERLEVEL" val="1"/>
  <p:tag name="KSO_WM_TAG_VERSION" val="1.0"/>
  <p:tag name="KSO_WM_BEAUTIFY_FLAG" val="#wm#"/>
  <p:tag name="KSO_WM_UNIT_COLOR_SCHEME_SHAPE_ID" val="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3"/>
  <p:tag name="KSO_WM_UNIT_FILL_FORE_SCHEMECOLOR_INDEX" val="14"/>
  <p:tag name="KSO_WM_UNIT_FILL_TYPE" val="1"/>
  <p:tag name="KSO_WM_UNIT_TEXT_FILL_FORE_SCHEMECOLOR_INDEX" val="13"/>
  <p:tag name="KSO_WM_UNIT_TEXT_FILL_TYPE" val="1"/>
  <p:tag name="KSO_WM_UNIT_USESOURCEFORMAT_APPLY" val="1"/>
</p:tagLst>
</file>

<file path=ppt/tags/tag922.xml><?xml version="1.0" encoding="utf-8"?>
<p:tagLst xmlns:p="http://schemas.openxmlformats.org/presentationml/2006/main">
  <p:tag name="KSO_WM_UNIT_HIGHLIGHT" val="0"/>
  <p:tag name="KSO_WM_UNIT_COMPATIBLE" val="0"/>
  <p:tag name="KSO_WM_UNIT_ID" val="custom20187428_3*i*5"/>
  <p:tag name="KSO_WM_UNIT_LAYERLEVEL" val="1"/>
  <p:tag name="KSO_WM_TAG_VERSION" val="1.0"/>
  <p:tag name="KSO_WM_BEAUTIFY_FLAG" val="#wm#"/>
  <p:tag name="KSO_WM_UNIT_COLOR_SCHEME_SHAPE_ID" val="16"/>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5"/>
  <p:tag name="KSO_WM_UNIT_FILL_FORE_SCHEMECOLOR_INDEX" val="14"/>
  <p:tag name="KSO_WM_UNIT_FILL_TYPE" val="1"/>
  <p:tag name="KSO_WM_UNIT_TEXT_FILL_FORE_SCHEMECOLOR_INDEX" val="13"/>
  <p:tag name="KSO_WM_UNIT_TEXT_FILL_TYPE" val="1"/>
  <p:tag name="KSO_WM_UNIT_USESOURCEFORMAT_APPLY" val="1"/>
</p:tagLst>
</file>

<file path=ppt/tags/tag923.xml><?xml version="1.0" encoding="utf-8"?>
<p:tagLst xmlns:p="http://schemas.openxmlformats.org/presentationml/2006/main">
  <p:tag name="KSO_WM_UNIT_HIGHLIGHT" val="0"/>
  <p:tag name="KSO_WM_UNIT_COMPATIBLE" val="0"/>
  <p:tag name="KSO_WM_UNIT_ID" val="custom20187428_3*i*6"/>
  <p:tag name="KSO_WM_UNIT_LAYERLEVEL" val="1"/>
  <p:tag name="KSO_WM_TAG_VERSION" val="1.0"/>
  <p:tag name="KSO_WM_BEAUTIFY_FLAG" val="#wm#"/>
  <p:tag name="KSO_WM_UNIT_COLOR_SCHEME_SHAPE_ID" val="2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6"/>
  <p:tag name="KSO_WM_UNIT_FILL_FORE_SCHEMECOLOR_INDEX" val="14"/>
  <p:tag name="KSO_WM_UNIT_FILL_TYPE" val="1"/>
  <p:tag name="KSO_WM_UNIT_TEXT_FILL_FORE_SCHEMECOLOR_INDEX" val="13"/>
  <p:tag name="KSO_WM_UNIT_TEXT_FILL_TYPE" val="1"/>
  <p:tag name="KSO_WM_UNIT_USESOURCEFORMAT_APPLY" val="1"/>
</p:tagLst>
</file>

<file path=ppt/tags/tag924.xml><?xml version="1.0" encoding="utf-8"?>
<p:tagLst xmlns:p="http://schemas.openxmlformats.org/presentationml/2006/main">
  <p:tag name="KSO_WM_UNIT_HIGHLIGHT" val="0"/>
  <p:tag name="KSO_WM_UNIT_COMPATIBLE" val="0"/>
  <p:tag name="KSO_WM_UNIT_ID" val="custom20187428_3*i*7"/>
  <p:tag name="KSO_WM_UNIT_LAYERLEVEL" val="1"/>
  <p:tag name="KSO_WM_TAG_VERSION" val="1.0"/>
  <p:tag name="KSO_WM_BEAUTIFY_FLAG" val="#wm#"/>
  <p:tag name="KSO_WM_UNIT_COLOR_SCHEME_SHAPE_ID" val="1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7"/>
  <p:tag name="KSO_WM_UNIT_FILL_FORE_SCHEMECOLOR_INDEX" val="14"/>
  <p:tag name="KSO_WM_UNIT_FILL_TYPE" val="1"/>
  <p:tag name="KSO_WM_UNIT_TEXT_FILL_FORE_SCHEMECOLOR_INDEX" val="13"/>
  <p:tag name="KSO_WM_UNIT_TEXT_FILL_TYPE" val="1"/>
  <p:tag name="KSO_WM_UNIT_USESOURCEFORMAT_APPLY" val="1"/>
</p:tagLst>
</file>

<file path=ppt/tags/tag925.xml><?xml version="1.0" encoding="utf-8"?>
<p:tagLst xmlns:p="http://schemas.openxmlformats.org/presentationml/2006/main">
  <p:tag name="KSO_WM_UNIT_HIGHLIGHT" val="0"/>
  <p:tag name="KSO_WM_UNIT_COMPATIBLE" val="0"/>
  <p:tag name="KSO_WM_UNIT_ID" val="custom20187428_3*i*9"/>
  <p:tag name="KSO_WM_UNIT_LAYERLEVEL" val="1"/>
  <p:tag name="KSO_WM_TAG_VERSION" val="1.0"/>
  <p:tag name="KSO_WM_BEAUTIFY_FLAG" val="#wm#"/>
  <p:tag name="KSO_WM_UNIT_COLOR_SCHEME_SHAPE_ID" val="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9"/>
  <p:tag name="KSO_WM_UNIT_FILL_FORE_SCHEMECOLOR_INDEX" val="14"/>
  <p:tag name="KSO_WM_UNIT_FILL_TYPE" val="1"/>
  <p:tag name="KSO_WM_UNIT_TEXT_FILL_FORE_SCHEMECOLOR_INDEX" val="13"/>
  <p:tag name="KSO_WM_UNIT_TEXT_FILL_TYPE" val="1"/>
  <p:tag name="KSO_WM_UNIT_USESOURCEFORMAT_APPLY" val="1"/>
</p:tagLst>
</file>

<file path=ppt/tags/tag926.xml><?xml version="1.0" encoding="utf-8"?>
<p:tagLst xmlns:p="http://schemas.openxmlformats.org/presentationml/2006/main">
  <p:tag name="KSO_WM_UNIT_HIGHLIGHT" val="0"/>
  <p:tag name="KSO_WM_UNIT_COMPATIBLE" val="0"/>
  <p:tag name="KSO_WM_UNIT_ID" val="custom20187428_3*i*12"/>
  <p:tag name="KSO_WM_UNIT_LAYERLEVEL" val="1"/>
  <p:tag name="KSO_WM_TAG_VERSION" val="1.0"/>
  <p:tag name="KSO_WM_BEAUTIFY_FLAG" val="#wm#"/>
  <p:tag name="KSO_WM_UNIT_COLOR_SCHEME_SHAPE_ID" val="14"/>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2"/>
  <p:tag name="KSO_WM_UNIT_FILL_FORE_SCHEMECOLOR_INDEX" val="14"/>
  <p:tag name="KSO_WM_UNIT_FILL_TYPE" val="1"/>
  <p:tag name="KSO_WM_UNIT_TEXT_FILL_FORE_SCHEMECOLOR_INDEX" val="13"/>
  <p:tag name="KSO_WM_UNIT_TEXT_FILL_TYPE" val="1"/>
  <p:tag name="KSO_WM_UNIT_USESOURCEFORMAT_APPLY" val="1"/>
</p:tagLst>
</file>

<file path=ppt/tags/tag927.xml><?xml version="1.0" encoding="utf-8"?>
<p:tagLst xmlns:p="http://schemas.openxmlformats.org/presentationml/2006/main">
  <p:tag name="KSO_WM_UNIT_HIGHLIGHT" val="0"/>
  <p:tag name="KSO_WM_UNIT_COMPATIBLE" val="0"/>
  <p:tag name="KSO_WM_UNIT_ID" val="custom20187428_3*i*4"/>
  <p:tag name="KSO_WM_UNIT_LAYERLEVEL" val="1"/>
  <p:tag name="KSO_WM_TAG_VERSION" val="1.0"/>
  <p:tag name="KSO_WM_BEAUTIFY_FLAG" val="#wm#"/>
  <p:tag name="KSO_WM_UNIT_COLOR_SCHEME_SHAPE_ID" val="15"/>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4"/>
  <p:tag name="KSO_WM_UNIT_FILL_FORE_SCHEMECOLOR_INDEX" val="14"/>
  <p:tag name="KSO_WM_UNIT_FILL_TYPE" val="1"/>
  <p:tag name="KSO_WM_UNIT_TEXT_FILL_FORE_SCHEMECOLOR_INDEX" val="13"/>
  <p:tag name="KSO_WM_UNIT_TEXT_FILL_TYPE" val="1"/>
  <p:tag name="KSO_WM_UNIT_USESOURCEFORMAT_APPLY" val="1"/>
</p:tagLst>
</file>

<file path=ppt/tags/tag928.xml><?xml version="1.0" encoding="utf-8"?>
<p:tagLst xmlns:p="http://schemas.openxmlformats.org/presentationml/2006/main">
  <p:tag name="KSO_WM_UNIT_HIGHLIGHT" val="0"/>
  <p:tag name="KSO_WM_UNIT_COMPATIBLE" val="0"/>
  <p:tag name="KSO_WM_UNIT_ID" val="custom20187428_3*i*14"/>
  <p:tag name="KSO_WM_UNIT_LAYERLEVEL" val="1"/>
  <p:tag name="KSO_WM_TAG_VERSION" val="1.0"/>
  <p:tag name="KSO_WM_BEAUTIFY_FLAG" val="#wm#"/>
  <p:tag name="KSO_WM_UNIT_COLOR_SCHEME_SHAPE_ID" val="25"/>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4"/>
  <p:tag name="KSO_WM_UNIT_FILL_FORE_SCHEMECOLOR_INDEX" val="14"/>
  <p:tag name="KSO_WM_UNIT_FILL_TYPE" val="1"/>
  <p:tag name="KSO_WM_UNIT_TEXT_FILL_FORE_SCHEMECOLOR_INDEX" val="13"/>
  <p:tag name="KSO_WM_UNIT_TEXT_FILL_TYPE" val="1"/>
  <p:tag name="KSO_WM_UNIT_USESOURCEFORMAT_APPLY" val="1"/>
</p:tagLst>
</file>

<file path=ppt/tags/tag929.xml><?xml version="1.0" encoding="utf-8"?>
<p:tagLst xmlns:p="http://schemas.openxmlformats.org/presentationml/2006/main">
  <p:tag name="KSO_WM_UNIT_HIGHLIGHT" val="0"/>
  <p:tag name="KSO_WM_UNIT_COMPATIBLE" val="0"/>
  <p:tag name="KSO_WM_UNIT_ID" val="custom20187428_3*i*15"/>
  <p:tag name="KSO_WM_UNIT_LAYERLEVEL" val="1"/>
  <p:tag name="KSO_WM_TAG_VERSION" val="1.0"/>
  <p:tag name="KSO_WM_BEAUTIFY_FLAG" val="#wm#"/>
  <p:tag name="KSO_WM_UNIT_COLOR_SCHEME_SHAPE_ID" val="27"/>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5"/>
  <p:tag name="KSO_WM_UNIT_FILL_FORE_SCHEMECOLOR_INDEX" val="14"/>
  <p:tag name="KSO_WM_UNIT_FILL_TYPE" val="1"/>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0.xml><?xml version="1.0" encoding="utf-8"?>
<p:tagLst xmlns:p="http://schemas.openxmlformats.org/presentationml/2006/main">
  <p:tag name="KSO_WM_UNIT_HIGHLIGHT" val="0"/>
  <p:tag name="KSO_WM_UNIT_COMPATIBLE" val="0"/>
  <p:tag name="KSO_WM_UNIT_ID" val="custom20187428_3*i*16"/>
  <p:tag name="KSO_WM_UNIT_LAYERLEVEL" val="1"/>
  <p:tag name="KSO_WM_TAG_VERSION" val="1.0"/>
  <p:tag name="KSO_WM_BEAUTIFY_FLAG" val="#wm#"/>
  <p:tag name="KSO_WM_UNIT_COLOR_SCHEME_SHAPE_ID" val="2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6"/>
  <p:tag name="KSO_WM_UNIT_FILL_FORE_SCHEMECOLOR_INDEX" val="14"/>
  <p:tag name="KSO_WM_UNIT_FILL_TYPE" val="1"/>
  <p:tag name="KSO_WM_UNIT_TEXT_FILL_FORE_SCHEMECOLOR_INDEX" val="13"/>
  <p:tag name="KSO_WM_UNIT_TEXT_FILL_TYPE" val="1"/>
  <p:tag name="KSO_WM_UNIT_USESOURCEFORMAT_APPLY" val="1"/>
</p:tagLst>
</file>

<file path=ppt/tags/tag931.xml><?xml version="1.0" encoding="utf-8"?>
<p:tagLst xmlns:p="http://schemas.openxmlformats.org/presentationml/2006/main">
  <p:tag name="KSO_WM_UNIT_HIGHLIGHT" val="0"/>
  <p:tag name="KSO_WM_UNIT_COMPATIBLE" val="0"/>
  <p:tag name="KSO_WM_UNIT_ID" val="custom20187428_3*i*18"/>
  <p:tag name="KSO_WM_UNIT_LAYERLEVEL" val="1"/>
  <p:tag name="KSO_WM_TAG_VERSION" val="1.0"/>
  <p:tag name="KSO_WM_BEAUTIFY_FLAG" val="#wm#"/>
  <p:tag name="KSO_WM_UNIT_COLOR_SCHEME_SHAPE_ID" val="29"/>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8"/>
  <p:tag name="KSO_WM_UNIT_FILL_FORE_SCHEMECOLOR_INDEX" val="14"/>
  <p:tag name="KSO_WM_UNIT_FILL_TYPE" val="1"/>
  <p:tag name="KSO_WM_UNIT_TEXT_FILL_FORE_SCHEMECOLOR_INDEX" val="13"/>
  <p:tag name="KSO_WM_UNIT_TEXT_FILL_TYPE" val="1"/>
  <p:tag name="KSO_WM_UNIT_USESOURCEFORMAT_APPLY" val="1"/>
</p:tagLst>
</file>

<file path=ppt/tags/tag932.xml><?xml version="1.0" encoding="utf-8"?>
<p:tagLst xmlns:p="http://schemas.openxmlformats.org/presentationml/2006/main">
  <p:tag name="KSO_WM_UNIT_HIGHLIGHT" val="0"/>
  <p:tag name="KSO_WM_UNIT_COMPATIBLE" val="0"/>
  <p:tag name="KSO_WM_UNIT_ID" val="custom20187428_3*i*19"/>
  <p:tag name="KSO_WM_UNIT_LAYERLEVEL" val="1"/>
  <p:tag name="KSO_WM_TAG_VERSION" val="1.0"/>
  <p:tag name="KSO_WM_BEAUTIFY_FLAG" val="#wm#"/>
  <p:tag name="KSO_WM_UNIT_COLOR_SCHEME_SHAPE_ID" val="18"/>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9"/>
  <p:tag name="KSO_WM_UNIT_FILL_FORE_SCHEMECOLOR_INDEX" val="14"/>
  <p:tag name="KSO_WM_UNIT_FILL_TYPE" val="1"/>
  <p:tag name="KSO_WM_UNIT_TEXT_FILL_FORE_SCHEMECOLOR_INDEX" val="13"/>
  <p:tag name="KSO_WM_UNIT_TEXT_FILL_TYPE" val="1"/>
  <p:tag name="KSO_WM_UNIT_USESOURCEFORMAT_APPLY" val="1"/>
</p:tagLst>
</file>

<file path=ppt/tags/tag933.xml><?xml version="1.0" encoding="utf-8"?>
<p:tagLst xmlns:p="http://schemas.openxmlformats.org/presentationml/2006/main">
  <p:tag name="KSO_WM_UNIT_HIGHLIGHT" val="0"/>
  <p:tag name="KSO_WM_UNIT_COMPATIBLE" val="0"/>
  <p:tag name="KSO_WM_UNIT_ID" val="custom20187428_3*i*20"/>
  <p:tag name="KSO_WM_UNIT_LAYERLEVEL" val="1"/>
  <p:tag name="KSO_WM_TAG_VERSION" val="1.0"/>
  <p:tag name="KSO_WM_BEAUTIFY_FLAG" val="#wm#"/>
  <p:tag name="KSO_WM_UNIT_COLOR_SCHEME_SHAPE_ID" val="19"/>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0"/>
  <p:tag name="KSO_WM_UNIT_FILL_FORE_SCHEMECOLOR_INDEX" val="14"/>
  <p:tag name="KSO_WM_UNIT_FILL_TYPE" val="1"/>
  <p:tag name="KSO_WM_UNIT_TEXT_FILL_FORE_SCHEMECOLOR_INDEX" val="13"/>
  <p:tag name="KSO_WM_UNIT_TEXT_FILL_TYPE" val="1"/>
  <p:tag name="KSO_WM_UNIT_USESOURCEFORMAT_APPLY" val="1"/>
</p:tagLst>
</file>

<file path=ppt/tags/tag934.xml><?xml version="1.0" encoding="utf-8"?>
<p:tagLst xmlns:p="http://schemas.openxmlformats.org/presentationml/2006/main">
  <p:tag name="KSO_WM_UNIT_HIGHLIGHT" val="0"/>
  <p:tag name="KSO_WM_UNIT_COMPATIBLE" val="0"/>
  <p:tag name="KSO_WM_UNIT_ID" val="custom20187428_3*i*21"/>
  <p:tag name="KSO_WM_UNIT_LAYERLEVEL" val="1"/>
  <p:tag name="KSO_WM_TAG_VERSION" val="1.0"/>
  <p:tag name="KSO_WM_BEAUTIFY_FLAG" val="#wm#"/>
  <p:tag name="KSO_WM_UNIT_COLOR_SCHEME_SHAPE_ID" val="2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1"/>
  <p:tag name="KSO_WM_UNIT_FILL_FORE_SCHEMECOLOR_INDEX" val="14"/>
  <p:tag name="KSO_WM_UNIT_FILL_TYPE" val="1"/>
  <p:tag name="KSO_WM_UNIT_TEXT_FILL_FORE_SCHEMECOLOR_INDEX" val="13"/>
  <p:tag name="KSO_WM_UNIT_TEXT_FILL_TYPE" val="1"/>
  <p:tag name="KSO_WM_UNIT_USESOURCEFORMAT_APPLY" val="1"/>
</p:tagLst>
</file>

<file path=ppt/tags/tag935.xml><?xml version="1.0" encoding="utf-8"?>
<p:tagLst xmlns:p="http://schemas.openxmlformats.org/presentationml/2006/main">
  <p:tag name="KSO_WM_UNIT_HIGHLIGHT" val="0"/>
  <p:tag name="KSO_WM_UNIT_COMPATIBLE" val="0"/>
  <p:tag name="KSO_WM_UNIT_ID" val="custom20187428_3*i*22"/>
  <p:tag name="KSO_WM_UNIT_LAYERLEVEL" val="1"/>
  <p:tag name="KSO_WM_TAG_VERSION" val="1.0"/>
  <p:tag name="KSO_WM_BEAUTIFY_FLAG" val="#wm#"/>
  <p:tag name="KSO_WM_UNIT_COLOR_SCHEME_SHAPE_ID" val="2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2"/>
  <p:tag name="KSO_WM_UNIT_FILL_FORE_SCHEMECOLOR_INDEX" val="14"/>
  <p:tag name="KSO_WM_UNIT_FILL_TYPE" val="1"/>
  <p:tag name="KSO_WM_UNIT_TEXT_FILL_FORE_SCHEMECOLOR_INDEX" val="13"/>
  <p:tag name="KSO_WM_UNIT_TEXT_FILL_TYPE" val="1"/>
  <p:tag name="KSO_WM_UNIT_USESOURCEFORMAT_APPLY" val="1"/>
</p:tagLst>
</file>

<file path=ppt/tags/tag936.xml><?xml version="1.0" encoding="utf-8"?>
<p:tagLst xmlns:p="http://schemas.openxmlformats.org/presentationml/2006/main">
  <p:tag name="KSO_WM_UNIT_HIGHLIGHT" val="0"/>
  <p:tag name="KSO_WM_UNIT_COMPATIBLE" val="0"/>
  <p:tag name="KSO_WM_UNIT_ID" val="custom20187428_3*i*23"/>
  <p:tag name="KSO_WM_UNIT_LAYERLEVEL" val="1"/>
  <p:tag name="KSO_WM_TAG_VERSION" val="1.0"/>
  <p:tag name="KSO_WM_BEAUTIFY_FLAG" val="#wm#"/>
  <p:tag name="KSO_WM_UNIT_COLOR_SCHEME_SHAPE_ID" val="2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3"/>
  <p:tag name="KSO_WM_UNIT_FILL_FORE_SCHEMECOLOR_INDEX" val="14"/>
  <p:tag name="KSO_WM_UNIT_FILL_TYPE" val="1"/>
  <p:tag name="KSO_WM_UNIT_TEXT_FILL_FORE_SCHEMECOLOR_INDEX" val="13"/>
  <p:tag name="KSO_WM_UNIT_TEXT_FILL_TYPE" val="1"/>
  <p:tag name="KSO_WM_UNIT_USESOURCEFORMAT_APPLY" val="1"/>
</p:tagLst>
</file>

<file path=ppt/tags/tag937.xml><?xml version="1.0" encoding="utf-8"?>
<p:tagLst xmlns:p="http://schemas.openxmlformats.org/presentationml/2006/main">
  <p:tag name="KSO_WM_UNIT_HIGHLIGHT" val="0"/>
  <p:tag name="KSO_WM_UNIT_COMPATIBLE" val="0"/>
  <p:tag name="KSO_WM_UNIT_ID" val="custom20187428_3*i*25"/>
  <p:tag name="KSO_WM_UNIT_LAYERLEVEL" val="1"/>
  <p:tag name="KSO_WM_TAG_VERSION" val="1.0"/>
  <p:tag name="KSO_WM_BEAUTIFY_FLAG" val="#wm#"/>
  <p:tag name="KSO_WM_UNIT_COLOR_SCHEME_SHAPE_ID" val="23"/>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5"/>
  <p:tag name="KSO_WM_UNIT_FILL_FORE_SCHEMECOLOR_INDEX" val="14"/>
  <p:tag name="KSO_WM_UNIT_FILL_TYPE" val="1"/>
  <p:tag name="KSO_WM_UNIT_TEXT_FILL_FORE_SCHEMECOLOR_INDEX" val="13"/>
  <p:tag name="KSO_WM_UNIT_TEXT_FILL_TYPE" val="1"/>
  <p:tag name="KSO_WM_UNIT_USESOURCEFORMAT_APPLY" val="1"/>
</p:tagLst>
</file>

<file path=ppt/tags/tag938.xml><?xml version="1.0" encoding="utf-8"?>
<p:tagLst xmlns:p="http://schemas.openxmlformats.org/presentationml/2006/main">
  <p:tag name="KSO_WM_UNIT_HIGHLIGHT" val="0"/>
  <p:tag name="KSO_WM_UNIT_COMPATIBLE" val="0"/>
  <p:tag name="KSO_WM_UNIT_ID" val="custom20187428_3*i*26"/>
  <p:tag name="KSO_WM_UNIT_LAYERLEVEL" val="1"/>
  <p:tag name="KSO_WM_TAG_VERSION" val="1.0"/>
  <p:tag name="KSO_WM_BEAUTIFY_FLAG" val="#wm#"/>
  <p:tag name="KSO_WM_UNIT_COLOR_SCHEME_SHAPE_ID" val="12"/>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6"/>
  <p:tag name="KSO_WM_UNIT_FILL_FORE_SCHEMECOLOR_INDEX" val="14"/>
  <p:tag name="KSO_WM_UNIT_FILL_TYPE" val="1"/>
  <p:tag name="KSO_WM_UNIT_TEXT_FILL_FORE_SCHEMECOLOR_INDEX" val="13"/>
  <p:tag name="KSO_WM_UNIT_TEXT_FILL_TYPE" val="1"/>
  <p:tag name="KSO_WM_UNIT_USESOURCEFORMAT_APPLY" val="1"/>
</p:tagLst>
</file>

<file path=ppt/tags/tag939.xml><?xml version="1.0" encoding="utf-8"?>
<p:tagLst xmlns:p="http://schemas.openxmlformats.org/presentationml/2006/main">
  <p:tag name="KSO_WM_UNIT_HIGHLIGHT" val="0"/>
  <p:tag name="KSO_WM_UNIT_COMPATIBLE" val="0"/>
  <p:tag name="KSO_WM_UNIT_ID" val="custom20187428_3*i*27"/>
  <p:tag name="KSO_WM_UNIT_LAYERLEVEL" val="1"/>
  <p:tag name="KSO_WM_TAG_VERSION" val="1.0"/>
  <p:tag name="KSO_WM_BEAUTIFY_FLAG" val="#wm#"/>
  <p:tag name="KSO_WM_UNIT_COLOR_SCHEME_SHAPE_ID" val="13"/>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7"/>
  <p:tag name="KSO_WM_UNIT_FILL_FORE_SCHEMECOLOR_INDEX" val="14"/>
  <p:tag name="KSO_WM_UNIT_FILL_TYPE" val="1"/>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2*i*1"/>
  <p:tag name="KSO_WM_UNIT_LAYERLEVEL" val="1"/>
  <p:tag name="KSO_WM_TAG_VERSION" val="1.0"/>
  <p:tag name="KSO_WM_BEAUTIFY_FLAG" val="#wm#"/>
</p:tagLst>
</file>

<file path=ppt/tags/tag940.xml><?xml version="1.0" encoding="utf-8"?>
<p:tagLst xmlns:p="http://schemas.openxmlformats.org/presentationml/2006/main">
  <p:tag name="KSO_WM_UNIT_HIGHLIGHT" val="0"/>
  <p:tag name="KSO_WM_UNIT_COMPATIBLE" val="0"/>
  <p:tag name="KSO_WM_UNIT_ID" val="custom20187428_3*i*28"/>
  <p:tag name="KSO_WM_UNIT_LAYERLEVEL" val="1"/>
  <p:tag name="KSO_WM_TAG_VERSION" val="1.0"/>
  <p:tag name="KSO_WM_BEAUTIFY_FLAG" val="#wm#"/>
  <p:tag name="KSO_WM_UNIT_COLOR_SCHEME_SHAPE_ID" val="7"/>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28"/>
  <p:tag name="KSO_WM_UNIT_FILL_FORE_SCHEMECOLOR_INDEX" val="14"/>
  <p:tag name="KSO_WM_UNIT_FILL_TYPE" val="1"/>
  <p:tag name="KSO_WM_UNIT_TEXT_FILL_FORE_SCHEMECOLOR_INDEX" val="13"/>
  <p:tag name="KSO_WM_UNIT_TEXT_FILL_TYPE" val="1"/>
  <p:tag name="KSO_WM_UNIT_USESOURCEFORMAT_APPLY" val="1"/>
</p:tagLst>
</file>

<file path=ppt/tags/tag941.xml><?xml version="1.0" encoding="utf-8"?>
<p:tagLst xmlns:p="http://schemas.openxmlformats.org/presentationml/2006/main">
  <p:tag name="KSO_WM_UNIT_HIGHLIGHT" val="0"/>
  <p:tag name="KSO_WM_UNIT_COMPATIBLE" val="0"/>
  <p:tag name="KSO_WM_UNIT_ID" val="custom20187428_3*i*1"/>
  <p:tag name="KSO_WM_UNIT_LAYERLEVEL" val="1"/>
  <p:tag name="KSO_WM_TAG_VERSION" val="1.0"/>
  <p:tag name="KSO_WM_BEAUTIFY_FLAG" val="#wm#"/>
  <p:tag name="KSO_WM_UNIT_COLOR_SCHEME_SHAPE_ID" val="26"/>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TYPE" val="i"/>
  <p:tag name="KSO_WM_UNIT_INDEX" val="1"/>
  <p:tag name="KSO_WM_UNIT_FILL_FORE_SCHEMECOLOR_INDEX" val="14"/>
  <p:tag name="KSO_WM_UNIT_FILL_TYPE" val="1"/>
  <p:tag name="KSO_WM_UNIT_TEXT_FILL_FORE_SCHEMECOLOR_INDEX" val="13"/>
  <p:tag name="KSO_WM_UNIT_TEXT_FILL_TYPE" val="1"/>
  <p:tag name="KSO_WM_UNIT_USESOURCEFORMAT_APPLY" val="1"/>
</p:tagLst>
</file>

<file path=ppt/tags/tag942.xml><?xml version="1.0" encoding="utf-8"?>
<p:tagLst xmlns:p="http://schemas.openxmlformats.org/presentationml/2006/main">
  <p:tag name="KSO_WM_UNIT_HIGHLIGHT" val="0"/>
  <p:tag name="KSO_WM_UNIT_COMPATIBLE" val="0"/>
  <p:tag name="KSO_WM_UNIT_TYPE" val="i"/>
  <p:tag name="KSO_WM_UNIT_INDEX" val="17"/>
  <p:tag name="KSO_WM_UNIT_ID" val="custom20187428_3*i*17"/>
  <p:tag name="KSO_WM_UNIT_LAYERLEVEL" val="1"/>
  <p:tag name="KSO_WM_TAG_VERSION" val="1.0"/>
  <p:tag name="KSO_WM_BEAUTIFY_FLAG" val="#wm#"/>
  <p:tag name="KSO_WM_UNIT_COLOR_SCHEME_SHAPE_ID" val="31"/>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FILL_FORE_SCHEMECOLOR_INDEX" val="5"/>
  <p:tag name="KSO_WM_UNIT_FILL_TYPE" val="1"/>
  <p:tag name="KSO_WM_UNIT_TEXT_FILL_FORE_SCHEMECOLOR_INDEX" val="13"/>
  <p:tag name="KSO_WM_UNIT_TEXT_FILL_TYPE" val="1"/>
  <p:tag name="KSO_WM_UNIT_USESOURCEFORMAT_APPLY" val="1"/>
</p:tagLst>
</file>

<file path=ppt/tags/tag943.xml><?xml version="1.0" encoding="utf-8"?>
<p:tagLst xmlns:p="http://schemas.openxmlformats.org/presentationml/2006/main">
  <p:tag name="KSO_WM_UNIT_HIGHLIGHT" val="0"/>
  <p:tag name="KSO_WM_UNIT_COMPATIBLE" val="0"/>
  <p:tag name="KSO_WM_UNIT_TYPE" val="i"/>
  <p:tag name="KSO_WM_UNIT_INDEX" val="8"/>
  <p:tag name="KSO_WM_UNIT_ID" val="custom20187428_3*i*8"/>
  <p:tag name="KSO_WM_UNIT_LAYERLEVEL" val="1"/>
  <p:tag name="KSO_WM_TAG_VERSION" val="1.0"/>
  <p:tag name="KSO_WM_BEAUTIFY_FLAG" val="#wm#"/>
  <p:tag name="KSO_WM_UNIT_COLOR_SCHEME_SHAPE_ID" val="60"/>
  <p:tag name="KSO_WM_UNIT_COLOR_SCHEME_PARENT_PAGE" val="0_1"/>
  <p:tag name="KSO_WM_UNIT_DIAGRAM_ISNUMVISUAL" val="0"/>
  <p:tag name="KSO_WM_UNIT_DIAGRAM_ISREFERUNIT" val="0"/>
  <p:tag name="KSO_WM_DIAGRAM_GROUP_CODE" val="l1-1"/>
  <p:tag name="KSO_WM_TEMPLATE_CATEGORY" val="custom"/>
  <p:tag name="KSO_WM_TEMPLATE_INDEX" val="20187428"/>
  <p:tag name="KSO_WM_UNIT_FILL_FORE_SCHEMECOLOR_INDEX" val="6"/>
  <p:tag name="KSO_WM_UNIT_FILL_TYPE" val="1"/>
  <p:tag name="KSO_WM_UNIT_TEXT_FILL_FORE_SCHEMECOLOR_INDEX" val="13"/>
  <p:tag name="KSO_WM_UNIT_TEXT_FILL_TYPE" val="1"/>
  <p:tag name="KSO_WM_UNIT_USESOURCEFORMAT_APPLY" val="1"/>
</p:tagLst>
</file>

<file path=ppt/tags/tag944.xml><?xml version="1.0" encoding="utf-8"?>
<p:tagLst xmlns:p="http://schemas.openxmlformats.org/presentationml/2006/main">
  <p:tag name="KSO_WM_UNIT_PRESET_TEXT" val="单击此处添加文本具体内容，简明扼要的阐述您的观点。"/>
  <p:tag name="KSO_WM_UNIT_VALUE" val="88"/>
  <p:tag name="KSO_WM_UNIT_HIGHLIGHT" val="0"/>
  <p:tag name="KSO_WM_UNIT_COMPATIBLE" val="0"/>
  <p:tag name="KSO_WM_DIAGRAM_GROUP_CODE" val="l1-1"/>
  <p:tag name="KSO_WM_UNIT_TYPE" val="l_h_f"/>
  <p:tag name="KSO_WM_UNIT_INDEX" val="1_2_1"/>
  <p:tag name="KSO_WM_UNIT_ID" val="custom20187428_3*l_h_f*1_2_1"/>
  <p:tag name="KSO_WM_TEMPLATE_CATEGORY" val="custom"/>
  <p:tag name="KSO_WM_TEMPLATE_INDEX" val="20187428"/>
  <p:tag name="KSO_WM_UNIT_LAYERLEVEL" val="1_1_1"/>
  <p:tag name="KSO_WM_TAG_VERSION" val="1.0"/>
  <p:tag name="KSO_WM_BEAUTIFY_FLAG" val="#wm#"/>
  <p:tag name="KSO_WM_UNIT_COLOR_SCHEME_SHAPE_ID" val="86"/>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45.xml><?xml version="1.0" encoding="utf-8"?>
<p:tagLst xmlns:p="http://schemas.openxmlformats.org/presentationml/2006/main">
  <p:tag name="KSO_WM_UNIT_ISCONTENTSTITLE" val="0"/>
  <p:tag name="KSO_WM_UNIT_PRESET_TEXT" val="添加标题"/>
  <p:tag name="KSO_WM_UNIT_VALUE" val="15"/>
  <p:tag name="KSO_WM_UNIT_HIGHLIGHT" val="0"/>
  <p:tag name="KSO_WM_UNIT_COMPATIBLE" val="0"/>
  <p:tag name="KSO_WM_DIAGRAM_GROUP_CODE" val="l1-1"/>
  <p:tag name="KSO_WM_UNIT_TYPE" val="l_h_a"/>
  <p:tag name="KSO_WM_UNIT_INDEX" val="1_2_1"/>
  <p:tag name="KSO_WM_UNIT_ID" val="custom20187428_3*l_h_a*1_2_1"/>
  <p:tag name="KSO_WM_TEMPLATE_CATEGORY" val="custom"/>
  <p:tag name="KSO_WM_TEMPLATE_INDEX" val="20187428"/>
  <p:tag name="KSO_WM_UNIT_LAYERLEVEL" val="1_1_1"/>
  <p:tag name="KSO_WM_TAG_VERSION" val="1.0"/>
  <p:tag name="KSO_WM_BEAUTIFY_FLAG" val="#wm#"/>
  <p:tag name="KSO_WM_UNIT_COLOR_SCHEME_SHAPE_ID" val="87"/>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46.xml><?xml version="1.0" encoding="utf-8"?>
<p:tagLst xmlns:p="http://schemas.openxmlformats.org/presentationml/2006/main">
  <p:tag name="KSO_WM_UNIT_PRESET_TEXT" val="单击此处添加文本具体内容，简明扼要的阐述您的观点。"/>
  <p:tag name="KSO_WM_UNIT_VALUE" val="88"/>
  <p:tag name="KSO_WM_UNIT_HIGHLIGHT" val="0"/>
  <p:tag name="KSO_WM_UNIT_COMPATIBLE" val="0"/>
  <p:tag name="KSO_WM_DIAGRAM_GROUP_CODE" val="l1-1"/>
  <p:tag name="KSO_WM_UNIT_TYPE" val="l_h_f"/>
  <p:tag name="KSO_WM_UNIT_INDEX" val="1_3_1"/>
  <p:tag name="KSO_WM_UNIT_ID" val="custom20187428_3*l_h_f*1_3_1"/>
  <p:tag name="KSO_WM_TEMPLATE_CATEGORY" val="custom"/>
  <p:tag name="KSO_WM_TEMPLATE_INDEX" val="20187428"/>
  <p:tag name="KSO_WM_UNIT_LAYERLEVEL" val="1_1_1"/>
  <p:tag name="KSO_WM_TAG_VERSION" val="1.0"/>
  <p:tag name="KSO_WM_BEAUTIFY_FLAG" val="#wm#"/>
  <p:tag name="KSO_WM_UNIT_COLOR_SCHEME_SHAPE_ID" val="89"/>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47.xml><?xml version="1.0" encoding="utf-8"?>
<p:tagLst xmlns:p="http://schemas.openxmlformats.org/presentationml/2006/main">
  <p:tag name="KSO_WM_UNIT_ISCONTENTSTITLE" val="0"/>
  <p:tag name="KSO_WM_UNIT_PRESET_TEXT" val="添加标题"/>
  <p:tag name="KSO_WM_UNIT_VALUE" val="15"/>
  <p:tag name="KSO_WM_UNIT_HIGHLIGHT" val="0"/>
  <p:tag name="KSO_WM_UNIT_COMPATIBLE" val="0"/>
  <p:tag name="KSO_WM_DIAGRAM_GROUP_CODE" val="l1-1"/>
  <p:tag name="KSO_WM_UNIT_TYPE" val="l_h_a"/>
  <p:tag name="KSO_WM_UNIT_INDEX" val="1_3_1"/>
  <p:tag name="KSO_WM_UNIT_ID" val="custom20187428_3*l_h_a*1_3_1"/>
  <p:tag name="KSO_WM_TEMPLATE_CATEGORY" val="custom"/>
  <p:tag name="KSO_WM_TEMPLATE_INDEX" val="20187428"/>
  <p:tag name="KSO_WM_UNIT_LAYERLEVEL" val="1_1_1"/>
  <p:tag name="KSO_WM_TAG_VERSION" val="1.0"/>
  <p:tag name="KSO_WM_BEAUTIFY_FLAG" val="#wm#"/>
  <p:tag name="KSO_WM_UNIT_COLOR_SCHEME_SHAPE_ID" val="90"/>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48.xml><?xml version="1.0" encoding="utf-8"?>
<p:tagLst xmlns:p="http://schemas.openxmlformats.org/presentationml/2006/main">
  <p:tag name="KSO_WM_UNIT_PRESET_TEXT" val="单击此处添加文本具体内容，简明扼要的阐述您的观点。"/>
  <p:tag name="KSO_WM_UNIT_VALUE" val="88"/>
  <p:tag name="KSO_WM_UNIT_HIGHLIGHT" val="0"/>
  <p:tag name="KSO_WM_UNIT_COMPATIBLE" val="0"/>
  <p:tag name="KSO_WM_DIAGRAM_GROUP_CODE" val="l1-1"/>
  <p:tag name="KSO_WM_UNIT_TYPE" val="l_h_f"/>
  <p:tag name="KSO_WM_UNIT_INDEX" val="1_1_1"/>
  <p:tag name="KSO_WM_UNIT_ID" val="custom20187428_3*l_h_f*1_1_1"/>
  <p:tag name="KSO_WM_TEMPLATE_CATEGORY" val="custom"/>
  <p:tag name="KSO_WM_TEMPLATE_INDEX" val="20187428"/>
  <p:tag name="KSO_WM_UNIT_LAYERLEVEL" val="1_1_1"/>
  <p:tag name="KSO_WM_TAG_VERSION" val="1.0"/>
  <p:tag name="KSO_WM_BEAUTIFY_FLAG" val="#wm#"/>
  <p:tag name="KSO_WM_UNIT_COLOR_SCHEME_SHAPE_ID" val="98"/>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49.xml><?xml version="1.0" encoding="utf-8"?>
<p:tagLst xmlns:p="http://schemas.openxmlformats.org/presentationml/2006/main">
  <p:tag name="KSO_WM_UNIT_ISCONTENTSTITLE" val="0"/>
  <p:tag name="KSO_WM_UNIT_PRESET_TEXT" val="添加标题"/>
  <p:tag name="KSO_WM_UNIT_VALUE" val="15"/>
  <p:tag name="KSO_WM_UNIT_HIGHLIGHT" val="0"/>
  <p:tag name="KSO_WM_UNIT_COMPATIBLE" val="0"/>
  <p:tag name="KSO_WM_DIAGRAM_GROUP_CODE" val="l1-1"/>
  <p:tag name="KSO_WM_UNIT_TYPE" val="l_h_a"/>
  <p:tag name="KSO_WM_UNIT_INDEX" val="1_1_1"/>
  <p:tag name="KSO_WM_UNIT_ID" val="custom20187428_3*l_h_a*1_1_1"/>
  <p:tag name="KSO_WM_TEMPLATE_CATEGORY" val="custom"/>
  <p:tag name="KSO_WM_TEMPLATE_INDEX" val="20187428"/>
  <p:tag name="KSO_WM_UNIT_LAYERLEVEL" val="1_1_1"/>
  <p:tag name="KSO_WM_TAG_VERSION" val="1.0"/>
  <p:tag name="KSO_WM_BEAUTIFY_FLAG" val="#wm#"/>
  <p:tag name="KSO_WM_UNIT_COLOR_SCHEME_SHAPE_ID" val="99"/>
  <p:tag name="KSO_WM_UNIT_COLOR_SCHEME_PARENT_PAGE" val="0_2"/>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3"/>
  <p:tag name="KSO_WM_UNIT_LAYERLEVEL" val="1"/>
  <p:tag name="KSO_WM_TAG_VERSION" val="1.0"/>
  <p:tag name="KSO_WM_BEAUTIFY_FLAG" val="#wm#"/>
  <p:tag name="KSO_WM_SLIDE_BACKGROUND_TYPE" val="general"/>
  <p:tag name="KSO_WM_SLIDE_BK_DARK_LIGHT" val="2"/>
  <p:tag name="KSO_WM_UNIT_TYPE" val="i"/>
  <p:tag name="KSO_WM_UNIT_INDEX" val="3"/>
</p:tagLst>
</file>

<file path=ppt/tags/tag950.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custom20187428_3*l_h_i*1_2_1"/>
  <p:tag name="KSO_WM_TEMPLATE_CATEGORY" val="custom"/>
  <p:tag name="KSO_WM_TEMPLATE_INDEX" val="20187428"/>
  <p:tag name="KSO_WM_UNIT_LAYERLEVEL" val="1_1_1"/>
  <p:tag name="KSO_WM_TAG_VERSION" val="1.0"/>
  <p:tag name="KSO_WM_BEAUTIFY_FLAG" val="#wm#"/>
  <p:tag name="KSO_WM_UNIT_COLOR_SCHEME_SHAPE_ID" val="100"/>
  <p:tag name="KSO_WM_UNIT_COLOR_SCHEME_PARENT_PAGE" val="0_2"/>
  <p:tag name="KSO_WM_UNIT_ABSOLUTE_COLOR" val="1"/>
  <p:tag name="KSO_WM_UNIT_DIAGRAM_ISNUMVISUAL" val="0"/>
  <p:tag name="KSO_WM_UNIT_DIAGRAM_ISREFERUNIT" val="0"/>
  <p:tag name="KSO_WM_UNIT_LINE_FORE_SCHEMECOLOR_INDEX" val="14"/>
  <p:tag name="KSO_WM_UNIT_LINE_FILL_TYPE" val="2"/>
  <p:tag name="KSO_WM_UNIT_USESOURCEFORMAT_APPLY" val="1"/>
</p:tagLst>
</file>

<file path=ppt/tags/tag951.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custom20187428_3*l_h_i*1_3_1"/>
  <p:tag name="KSO_WM_TEMPLATE_CATEGORY" val="custom"/>
  <p:tag name="KSO_WM_TEMPLATE_INDEX" val="20187428"/>
  <p:tag name="KSO_WM_UNIT_LAYERLEVEL" val="1_1_1"/>
  <p:tag name="KSO_WM_TAG_VERSION" val="1.0"/>
  <p:tag name="KSO_WM_BEAUTIFY_FLAG" val="#wm#"/>
  <p:tag name="KSO_WM_UNIT_COLOR_SCHEME_SHAPE_ID" val="101"/>
  <p:tag name="KSO_WM_UNIT_COLOR_SCHEME_PARENT_PAGE" val="0_2"/>
  <p:tag name="KSO_WM_UNIT_ABSOLUTE_COLOR" val="1"/>
  <p:tag name="KSO_WM_UNIT_DIAGRAM_ISNUMVISUAL" val="0"/>
  <p:tag name="KSO_WM_UNIT_DIAGRAM_ISREFERUNIT" val="0"/>
  <p:tag name="KSO_WM_UNIT_LINE_FORE_SCHEMECOLOR_INDEX" val="14"/>
  <p:tag name="KSO_WM_UNIT_LINE_FILL_TYPE" val="2"/>
  <p:tag name="KSO_WM_UNIT_USESOURCEFORMAT_APPLY" val="1"/>
</p:tagLst>
</file>

<file path=ppt/tags/tag952.xml><?xml version="1.0" encoding="utf-8"?>
<p:tagLst xmlns:p="http://schemas.openxmlformats.org/presentationml/2006/main">
  <p:tag name="KSO_WM_TAG_VERSION" val="1.0"/>
  <p:tag name="KSO_WM_TEMPLATE_CATEGORY" val="custom"/>
  <p:tag name="KSO_WM_TEMPLATE_INDEX" val="20187428"/>
  <p:tag name="KSO_WM_UNIT_TYPE" val="a"/>
  <p:tag name="KSO_WM_UNIT_INDEX" val="1"/>
  <p:tag name="KSO_WM_UNIT_ID" val="custom20187428_3*a*1"/>
  <p:tag name="KSO_WM_UNIT_LAYERLEVEL" val="1"/>
  <p:tag name="KSO_WM_UNIT_VALUE" val="7"/>
  <p:tag name="KSO_WM_UNIT_ISCONTENTSTITLE" val="1"/>
  <p:tag name="KSO_WM_UNIT_HIGHLIGHT" val="0"/>
  <p:tag name="KSO_WM_UNIT_COMPATIBLE" val="0"/>
  <p:tag name="KSO_WM_BEAUTIFY_FLAG" val="#wm#"/>
  <p:tag name="KSO_WM_UNIT_PRESET_TEXT" val="目录"/>
  <p:tag name="KSO_WM_UNIT_NOCLEAR" val="0"/>
  <p:tag name="KSO_WM_UNIT_DIAGRAM_ISNUMVISUAL" val="0"/>
  <p:tag name="KSO_WM_UNIT_DIAGRAM_ISREFERUNIT" val="0"/>
  <p:tag name="KSO_WM_DIAGRAM_GROUP_CODE" val="l1-1"/>
  <p:tag name="KSO_WM_UNIT_TEXT_FILL_FORE_SCHEMECOLOR_INDEX" val="13"/>
  <p:tag name="KSO_WM_UNIT_TEXT_FILL_TYPE" val="1"/>
  <p:tag name="KSO_WM_UNIT_USESOURCEFORMAT_APPLY" val="1"/>
</p:tagLst>
</file>

<file path=ppt/tags/tag953.xml><?xml version="1.0" encoding="utf-8"?>
<p:tagLst xmlns:p="http://schemas.openxmlformats.org/presentationml/2006/main">
  <p:tag name="KSO_WM_BEAUTIFY_FLAG" val="#wm#"/>
  <p:tag name="KSO_WM_TEMPLATE_CATEGORY" val="custom"/>
  <p:tag name="KSO_WM_TEMPLATE_INDEX" val="20187428"/>
  <p:tag name="KSO_WM_SLIDE_ID" val="custom20187428_3"/>
  <p:tag name="KSO_WM_TEMPLATE_SUBCATEGORY" val="0"/>
  <p:tag name="KSO_WM_TEMPLATE_MASTER_TYPE" val="1"/>
  <p:tag name="KSO_WM_TEMPLATE_COLOR_TYPE" val="1"/>
  <p:tag name="KSO_WM_SLIDE_TYPE" val="contents"/>
  <p:tag name="KSO_WM_SLIDE_SUBTYPE" val="diag"/>
  <p:tag name="KSO_WM_SLIDE_ITEM_CNT" val="3"/>
  <p:tag name="KSO_WM_SLIDE_INDEX" val="3"/>
  <p:tag name="KSO_WM_SLIDE_SIZE" val="679.329*269.819"/>
  <p:tag name="KSO_WM_SLIDE_POSITION" val="140.336*135.09"/>
  <p:tag name="KSO_WM_DIAGRAM_GROUP_CODE" val="l1-1"/>
  <p:tag name="KSO_WM_SLIDE_DIAGTYPE" val="l"/>
  <p:tag name="KSO_WM_TAG_VERSION" val="1.0"/>
  <p:tag name="KSO_WM_SLIDE_LAYOUT" val="a_l"/>
  <p:tag name="KSO_WM_SLIDE_LAYOUT_CNT" val="1_1"/>
  <p:tag name="KSO_WM_SLIDE_COLORSCHEME_VERSION" val="3.2"/>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9833_4*l_i*1_1"/>
  <p:tag name="KSO_WM_TEMPLATE_CATEGORY" val="diagram"/>
  <p:tag name="KSO_WM_TEMPLATE_INDEX" val="20169833"/>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9833_4*l_h_i*1_2_2"/>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69833_4*l_h_i*1_4_2"/>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69833_4*l_i*1_2"/>
  <p:tag name="KSO_WM_TEMPLATE_CATEGORY" val="diagram"/>
  <p:tag name="KSO_WM_TEMPLATE_INDEX" val="20169833"/>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9833_4*l_h_i*1_1_2"/>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9833_4*l_h_i*1_3_2"/>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i*2"/>
  <p:tag name="KSO_WM_UNIT_LAYERLEVEL" val="1"/>
  <p:tag name="KSO_WM_TAG_VERSION" val="1.0"/>
  <p:tag name="KSO_WM_BEAUTIFY_FLAG" val="#wm#"/>
  <p:tag name="KSO_WM_SLIDE_BACKGROUND_TYPE" val="general"/>
  <p:tag name="KSO_WM_SLIDE_BK_DARK_LIGHT" val="2"/>
  <p:tag name="KSO_WM_UNIT_TYPE" val="i"/>
  <p:tag name="KSO_WM_UNIT_INDEX" val="2"/>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69833_4*l_h_i*1_5_2"/>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61.xml><?xml version="1.0" encoding="utf-8"?>
<p:tagLst xmlns:p="http://schemas.openxmlformats.org/presentationml/2006/main">
  <p:tag name="KSO_WM_UNIT_VALUE" val="95*12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9833_4*l_h_x*1_1_1"/>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62.xml><?xml version="1.0" encoding="utf-8"?>
<p:tagLst xmlns:p="http://schemas.openxmlformats.org/presentationml/2006/main">
  <p:tag name="KSO_WM_UNIT_VALUE" val="128*132"/>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69833_4*l_x*1_1"/>
  <p:tag name="KSO_WM_TEMPLATE_CATEGORY" val="diagram"/>
  <p:tag name="KSO_WM_TEMPLATE_INDEX" val="20169833"/>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963.xml><?xml version="1.0" encoding="utf-8"?>
<p:tagLst xmlns:p="http://schemas.openxmlformats.org/presentationml/2006/main">
  <p:tag name="KSO_WM_UNIT_VALUE" val="118*103"/>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69833_4*l_h_x*1_5_1"/>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6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69833_4*a*1"/>
  <p:tag name="KSO_WM_TEMPLATE_CATEGORY" val="diagram"/>
  <p:tag name="KSO_WM_TEMPLATE_INDEX" val="20169833"/>
  <p:tag name="KSO_WM_UNIT_LAYERLEVEL" val="1"/>
  <p:tag name="KSO_WM_TAG_VERSION" val="1.0"/>
  <p:tag name="KSO_WM_BEAUTIFY_FLAG" val="#wm#"/>
  <p:tag name="KSO_WM_UNIT_PRESET_TEXT" val="单击此处添加标题"/>
  <p:tag name="KSO_WM_UNIT_TEXT_FILL_FORE_SCHEMECOLOR_INDEX" val="5"/>
  <p:tag name="KSO_WM_UNIT_TEXT_FILL_TYPE" val="1"/>
  <p:tag name="KSO_WM_UNIT_USESOURCEFORMAT_APPLY" val="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9833_4*l_h_i*1_4_1"/>
  <p:tag name="KSO_WM_TEMPLATE_CATEGORY" val="diagram"/>
  <p:tag name="KSO_WM_TEMPLATE_INDEX" val="2016983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9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9833_4*l_h_f*1_4_1"/>
  <p:tag name="KSO_WM_TEMPLATE_CATEGORY" val="diagram"/>
  <p:tag name="KSO_WM_TEMPLATE_INDEX" val="20169833"/>
  <p:tag name="KSO_WM_UNIT_LAYERLEVEL" val="1_1_1"/>
  <p:tag name="KSO_WM_TAG_VERSION" val="1.0"/>
  <p:tag name="KSO_WM_BEAUTIFY_FLAG" val="#wm#"/>
  <p:tag name="KSO_WM_UNIT_PRESET_TEXT" val="单击此处输入你的正文，请尽量言简意赅的阐述观点"/>
  <p:tag name="KSO_WM_UNIT_TEXT_FILL_FORE_SCHEMECOLOR_INDEX" val="5"/>
  <p:tag name="KSO_WM_UNIT_TEXT_FILL_TYPE" val="1"/>
  <p:tag name="KSO_WM_UNIT_USESOURCEFORMAT_APPLY" val="1"/>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9833_4*l_h_i*1_2_1"/>
  <p:tag name="KSO_WM_TEMPLATE_CATEGORY" val="diagram"/>
  <p:tag name="KSO_WM_TEMPLATE_INDEX" val="2016983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96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9833_4*l_h_f*1_2_1"/>
  <p:tag name="KSO_WM_TEMPLATE_CATEGORY" val="diagram"/>
  <p:tag name="KSO_WM_TEMPLATE_INDEX" val="20169833"/>
  <p:tag name="KSO_WM_UNIT_LAYERLEVEL" val="1_1_1"/>
  <p:tag name="KSO_WM_TAG_VERSION" val="1.0"/>
  <p:tag name="KSO_WM_BEAUTIFY_FLAG" val="#wm#"/>
  <p:tag name="KSO_WM_UNIT_PRESET_TEXT" val="单击此处输入你的正文，请尽量言简意赅的阐述观点"/>
  <p:tag name="KSO_WM_UNIT_TEXT_FILL_FORE_SCHEMECOLOR_INDEX" val="5"/>
  <p:tag name="KSO_WM_UNIT_TEXT_FILL_TYPE" val="1"/>
  <p:tag name="KSO_WM_UNIT_USESOURCEFORMAT_APPLY" val="1"/>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69833_4*l_h_i*1_5_1"/>
  <p:tag name="KSO_WM_TEMPLATE_CATEGORY" val="diagram"/>
  <p:tag name="KSO_WM_TEMPLATE_INDEX" val="2016983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7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69833_4*l_h_f*1_5_1"/>
  <p:tag name="KSO_WM_TEMPLATE_CATEGORY" val="diagram"/>
  <p:tag name="KSO_WM_TEMPLATE_INDEX" val="20169833"/>
  <p:tag name="KSO_WM_UNIT_LAYERLEVEL" val="1_1_1"/>
  <p:tag name="KSO_WM_TAG_VERSION" val="1.0"/>
  <p:tag name="KSO_WM_BEAUTIFY_FLAG" val="#wm#"/>
  <p:tag name="KSO_WM_UNIT_PRESET_TEXT" val="单击此处输入你的正文，请尽量言简意赅的阐述观点"/>
  <p:tag name="KSO_WM_UNIT_TEXT_FILL_FORE_SCHEMECOLOR_INDEX" val="5"/>
  <p:tag name="KSO_WM_UNIT_TEXT_FILL_TYPE" val="1"/>
  <p:tag name="KSO_WM_UNIT_USESOURCEFORMAT_APPLY" val="1"/>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9833_4*l_h_i*1_3_1"/>
  <p:tag name="KSO_WM_TEMPLATE_CATEGORY" val="diagram"/>
  <p:tag name="KSO_WM_TEMPLATE_INDEX" val="2016983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97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9833_4*l_h_f*1_3_1"/>
  <p:tag name="KSO_WM_TEMPLATE_CATEGORY" val="diagram"/>
  <p:tag name="KSO_WM_TEMPLATE_INDEX" val="20169833"/>
  <p:tag name="KSO_WM_UNIT_LAYERLEVEL" val="1_1_1"/>
  <p:tag name="KSO_WM_TAG_VERSION" val="1.0"/>
  <p:tag name="KSO_WM_BEAUTIFY_FLAG" val="#wm#"/>
  <p:tag name="KSO_WM_UNIT_PRESET_TEXT" val="单击此处输入你的正文，请尽量言简意赅的阐述观点"/>
  <p:tag name="KSO_WM_UNIT_TEXT_FILL_FORE_SCHEMECOLOR_INDEX" val="5"/>
  <p:tag name="KSO_WM_UNIT_TEXT_FILL_TYPE" val="1"/>
  <p:tag name="KSO_WM_UNIT_USESOURCEFORMAT_APPLY" val="1"/>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9833_4*l_h_i*1_1_1"/>
  <p:tag name="KSO_WM_TEMPLATE_CATEGORY" val="diagram"/>
  <p:tag name="KSO_WM_TEMPLATE_INDEX" val="20169833"/>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97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9833_4*l_h_f*1_1_1"/>
  <p:tag name="KSO_WM_TEMPLATE_CATEGORY" val="diagram"/>
  <p:tag name="KSO_WM_TEMPLATE_INDEX" val="20169833"/>
  <p:tag name="KSO_WM_UNIT_LAYERLEVEL" val="1_1_1"/>
  <p:tag name="KSO_WM_TAG_VERSION" val="1.0"/>
  <p:tag name="KSO_WM_BEAUTIFY_FLAG" val="#wm#"/>
  <p:tag name="KSO_WM_UNIT_PRESET_TEXT" val="单击此处输入你的正文，请尽量言简意赅的阐述观点"/>
  <p:tag name="KSO_WM_UNIT_TEXT_FILL_FORE_SCHEMECOLOR_INDEX" val="5"/>
  <p:tag name="KSO_WM_UNIT_TEXT_FILL_TYPE" val="1"/>
  <p:tag name="KSO_WM_UNIT_USESOURCEFORMAT_APPLY" val="1"/>
</p:tagLst>
</file>

<file path=ppt/tags/tag975.xml><?xml version="1.0" encoding="utf-8"?>
<p:tagLst xmlns:p="http://schemas.openxmlformats.org/presentationml/2006/main">
  <p:tag name="KSO_WM_UNIT_VALUE" val="135*13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69833_4*l_x*1_2"/>
  <p:tag name="KSO_WM_TEMPLATE_CATEGORY" val="diagram"/>
  <p:tag name="KSO_WM_TEMPLATE_INDEX" val="20169833"/>
  <p:tag name="KSO_WM_UNIT_LAYERLEVEL" val="1_1"/>
  <p:tag name="KSO_WM_TAG_VERSION" val="1.0"/>
  <p:tag name="KSO_WM_BEAUTIFY_FLAG" val="#wm#"/>
  <p:tag name="KSO_WM_UNIT_FILL_FORE_SCHEMECOLOR_INDEX" val="5"/>
  <p:tag name="KSO_WM_UNIT_FILL_TYPE" val="1"/>
  <p:tag name="KSO_WM_UNIT_USESOURCEFORMAT_APPLY" val="1"/>
</p:tagLst>
</file>

<file path=ppt/tags/tag976.xml><?xml version="1.0" encoding="utf-8"?>
<p:tagLst xmlns:p="http://schemas.openxmlformats.org/presentationml/2006/main">
  <p:tag name="KSO_WM_UNIT_VALUE" val="142*10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9833_4*l_h_x*1_2_1"/>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77.xml><?xml version="1.0" encoding="utf-8"?>
<p:tagLst xmlns:p="http://schemas.openxmlformats.org/presentationml/2006/main">
  <p:tag name="KSO_WM_UNIT_VALUE" val="152*8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9833_4*l_h_x*1_3_1"/>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78.xml><?xml version="1.0" encoding="utf-8"?>
<p:tagLst xmlns:p="http://schemas.openxmlformats.org/presentationml/2006/main">
  <p:tag name="KSO_WM_UNIT_VALUE" val="132*104"/>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69833_4*l_h_x*1_4_1"/>
  <p:tag name="KSO_WM_TEMPLATE_CATEGORY" val="diagram"/>
  <p:tag name="KSO_WM_TEMPLATE_INDEX" val="20169833"/>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979.xml><?xml version="1.0" encoding="utf-8"?>
<p:tagLst xmlns:p="http://schemas.openxmlformats.org/presentationml/2006/main">
  <p:tag name="KSO_WM_BEAUTIFY_FLAG" val="#wm#"/>
  <p:tag name="KSO_WM_TEMPLATE_CATEGORY" val="diagram"/>
  <p:tag name="KSO_WM_TEMPLATE_INDEX" val="20169833"/>
  <p:tag name="KSO_WM_SLIDE_ID" val="diagram20169833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829.342*410"/>
  <p:tag name="KSO_WM_SLIDE_POSITION" val="65.3292*130"/>
  <p:tag name="KSO_WM_DIAGRAM_GROUP_CODE" val="l1-1"/>
  <p:tag name="KSO_WM_SLIDE_DIAGTYPE" val="l"/>
  <p:tag name="KSO_WM_TAG_VERSION" val="1.0"/>
  <p:tag name="KSO_WM_SLIDE_LAYOUT" val="a_l"/>
  <p:tag name="KSO_WM_SLIDE_LAYOUT_CNT" val="1_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80.xml><?xml version="1.0" encoding="utf-8"?>
<p:tagLst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7_4*a*1"/>
  <p:tag name="KSO_WM_TEMPLATE_CATEGORY" val="diagram"/>
  <p:tag name="KSO_WM_TEMPLATE_INDEX" val="2019893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37_4*i*1"/>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98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4*l_h_i*1_1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985.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4*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986.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4*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9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8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4*l_h_i*1_2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90.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4*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991.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4*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37_4*i*2"/>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9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9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9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7_4*l_h_i*1_3_2"/>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996.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7_4*l_h_a*1_3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997.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7_4*l_h_f*1_3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99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7_4*l_h_i*1_4_1"/>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99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37_4*l_h_i*1_4_1"/>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160606">
      <a:dk1>
        <a:srgbClr val="FFFFFF"/>
      </a:dk1>
      <a:lt1>
        <a:srgbClr val="000000"/>
      </a:lt1>
      <a:dk2>
        <a:srgbClr val="1F4C59"/>
      </a:dk2>
      <a:lt2>
        <a:srgbClr val="E7E6E6"/>
      </a:lt2>
      <a:accent1>
        <a:srgbClr val="FB5550"/>
      </a:accent1>
      <a:accent2>
        <a:srgbClr val="00B39F"/>
      </a:accent2>
      <a:accent3>
        <a:srgbClr val="00A9D0"/>
      </a:accent3>
      <a:accent4>
        <a:srgbClr val="FFB363"/>
      </a:accent4>
      <a:accent5>
        <a:srgbClr val="FB5550"/>
      </a:accent5>
      <a:accent6>
        <a:srgbClr val="00B39F"/>
      </a:accent6>
      <a:hlink>
        <a:srgbClr val="00A9D0"/>
      </a:hlink>
      <a:folHlink>
        <a:srgbClr val="FFB363"/>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7428">
      <a:dk1>
        <a:srgbClr val="000000"/>
      </a:dk1>
      <a:lt1>
        <a:srgbClr val="FFFFFF"/>
      </a:lt1>
      <a:dk2>
        <a:srgbClr val="EBF7F5"/>
      </a:dk2>
      <a:lt2>
        <a:srgbClr val="FFFFFF"/>
      </a:lt2>
      <a:accent1>
        <a:srgbClr val="9BE3DA"/>
      </a:accent1>
      <a:accent2>
        <a:srgbClr val="CBE889"/>
      </a:accent2>
      <a:accent3>
        <a:srgbClr val="E8DE89"/>
      </a:accent3>
      <a:accent4>
        <a:srgbClr val="E8B889"/>
      </a:accent4>
      <a:accent5>
        <a:srgbClr val="E89289"/>
      </a:accent5>
      <a:accent6>
        <a:srgbClr val="E889A6"/>
      </a:accent6>
      <a:hlink>
        <a:srgbClr val="658BD5"/>
      </a:hlink>
      <a:folHlink>
        <a:srgbClr val="9F67A3"/>
      </a:folHlink>
    </a:clrScheme>
    <a:fontScheme name="自定义 1">
      <a:majorFont>
        <a:latin typeface="微软雅黑"/>
        <a:ea typeface="汉仪旗黑-85S"/>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10282</Words>
  <Application>WPS 演示</Application>
  <PresentationFormat>宽屏</PresentationFormat>
  <Paragraphs>503</Paragraphs>
  <Slides>47</Slides>
  <Notes>25</Notes>
  <HiddenSlides>0</HiddenSlides>
  <MMClips>1</MMClips>
  <ScaleCrop>false</ScaleCrop>
  <HeadingPairs>
    <vt:vector size="6" baseType="variant">
      <vt:variant>
        <vt:lpstr>已用的字体</vt:lpstr>
      </vt:variant>
      <vt:variant>
        <vt:i4>28</vt:i4>
      </vt:variant>
      <vt:variant>
        <vt:lpstr>主题</vt:lpstr>
      </vt:variant>
      <vt:variant>
        <vt:i4>3</vt:i4>
      </vt:variant>
      <vt:variant>
        <vt:lpstr>幻灯片标题</vt:lpstr>
      </vt:variant>
      <vt:variant>
        <vt:i4>47</vt:i4>
      </vt:variant>
    </vt:vector>
  </HeadingPairs>
  <TitlesOfParts>
    <vt:vector size="78" baseType="lpstr">
      <vt:lpstr>Arial</vt:lpstr>
      <vt:lpstr>宋体</vt:lpstr>
      <vt:lpstr>Wingdings</vt:lpstr>
      <vt:lpstr>Noto Sans S Chinese Bold</vt:lpstr>
      <vt:lpstr>微软雅黑</vt:lpstr>
      <vt:lpstr>汉仪旗黑-85S</vt:lpstr>
      <vt:lpstr>Montserrat Semi</vt:lpstr>
      <vt:lpstr>Poppins SemiBold</vt:lpstr>
      <vt:lpstr>华文隶书</vt:lpstr>
      <vt:lpstr>华文琥珀</vt:lpstr>
      <vt:lpstr>时尚中黑简体</vt:lpstr>
      <vt:lpstr>黑体</vt:lpstr>
      <vt:lpstr>WPS-Bullets</vt:lpstr>
      <vt:lpstr>Arial Unicode MS</vt:lpstr>
      <vt:lpstr>等线</vt:lpstr>
      <vt:lpstr>Calibri</vt:lpstr>
      <vt:lpstr>Microsoft YaHei Bold</vt:lpstr>
      <vt:lpstr>Wingdings 3</vt:lpstr>
      <vt:lpstr>Helvetica</vt:lpstr>
      <vt:lpstr>汉仪旗黑-80S</vt:lpstr>
      <vt:lpstr>微软雅黑 Light</vt:lpstr>
      <vt:lpstr>Times New Roman</vt:lpstr>
      <vt:lpstr>Arial Bold</vt:lpstr>
      <vt:lpstr>Wingdings</vt:lpstr>
      <vt:lpstr>华文细黑</vt:lpstr>
      <vt:lpstr>Helvetica Light</vt:lpstr>
      <vt:lpstr>Microsoft YaHei Regular</vt:lpstr>
      <vt:lpstr>字魂58号-创中黑</vt:lpstr>
      <vt:lpstr>千图网拥有20W+精美PPT模板 更多PPT模板下载至：www.58pic.com/office/ppt​​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WPS_1672826785</cp:lastModifiedBy>
  <cp:revision>263</cp:revision>
  <dcterms:created xsi:type="dcterms:W3CDTF">2022-09-30T01:48:00Z</dcterms:created>
  <dcterms:modified xsi:type="dcterms:W3CDTF">2023-10-09T03:34:56Z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3FDEC314D07642F68E40DC54AC8A4BE2</vt:lpwstr>
  </property>
</Properties>
</file>