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470" r:id="rId3"/>
    <p:sldId id="353" r:id="rId5"/>
    <p:sldId id="471" r:id="rId6"/>
    <p:sldId id="724" r:id="rId7"/>
    <p:sldId id="725" r:id="rId8"/>
    <p:sldId id="726" r:id="rId9"/>
    <p:sldId id="727" r:id="rId10"/>
    <p:sldId id="937" r:id="rId11"/>
    <p:sldId id="509" r:id="rId12"/>
    <p:sldId id="502" r:id="rId13"/>
    <p:sldId id="891" r:id="rId14"/>
    <p:sldId id="893" r:id="rId15"/>
    <p:sldId id="895" r:id="rId16"/>
    <p:sldId id="728" r:id="rId17"/>
    <p:sldId id="898" r:id="rId18"/>
    <p:sldId id="899" r:id="rId19"/>
    <p:sldId id="900" r:id="rId20"/>
    <p:sldId id="901" r:id="rId21"/>
    <p:sldId id="903" r:id="rId22"/>
    <p:sldId id="904" r:id="rId23"/>
    <p:sldId id="905" r:id="rId24"/>
    <p:sldId id="567" r:id="rId25"/>
    <p:sldId id="791" r:id="rId26"/>
    <p:sldId id="792" r:id="rId27"/>
    <p:sldId id="793" r:id="rId28"/>
    <p:sldId id="794" r:id="rId29"/>
    <p:sldId id="795" r:id="rId30"/>
    <p:sldId id="796" r:id="rId31"/>
    <p:sldId id="798" r:id="rId32"/>
    <p:sldId id="804" r:id="rId33"/>
    <p:sldId id="801" r:id="rId34"/>
    <p:sldId id="807" r:id="rId35"/>
    <p:sldId id="808" r:id="rId36"/>
    <p:sldId id="506" r:id="rId37"/>
    <p:sldId id="866" r:id="rId38"/>
    <p:sldId id="869" r:id="rId39"/>
    <p:sldId id="870" r:id="rId40"/>
    <p:sldId id="871" r:id="rId41"/>
    <p:sldId id="600" r:id="rId42"/>
    <p:sldId id="516" r:id="rId43"/>
    <p:sldId id="878" r:id="rId44"/>
    <p:sldId id="879" r:id="rId45"/>
    <p:sldId id="873" r:id="rId46"/>
    <p:sldId id="880" r:id="rId47"/>
    <p:sldId id="881" r:id="rId48"/>
    <p:sldId id="705" r:id="rId49"/>
    <p:sldId id="882" r:id="rId50"/>
    <p:sldId id="883" r:id="rId51"/>
    <p:sldId id="884" r:id="rId52"/>
    <p:sldId id="885" r:id="rId53"/>
    <p:sldId id="886" r:id="rId54"/>
    <p:sldId id="297" r:id="rId55"/>
  </p:sldIdLst>
  <p:sldSz cx="12192000" cy="6858000"/>
  <p:notesSz cx="6858000" cy="9144000"/>
  <p:custDataLst>
    <p:tags r:id="rId6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07" userDrawn="1">
          <p15:clr>
            <a:srgbClr val="A4A3A4"/>
          </p15:clr>
        </p15:guide>
        <p15:guide id="2" pos="3844"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4D9D99"/>
    <a:srgbClr val="1F74AD"/>
    <a:srgbClr val="9BBB59"/>
    <a:srgbClr val="1AA3AA"/>
    <a:srgbClr val="2485BC"/>
    <a:srgbClr val="5DA2B1"/>
    <a:srgbClr val="3F88F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43" autoAdjust="0"/>
    <p:restoredTop sz="94660"/>
  </p:normalViewPr>
  <p:slideViewPr>
    <p:cSldViewPr snapToGrid="0">
      <p:cViewPr>
        <p:scale>
          <a:sx n="66" d="100"/>
          <a:sy n="66" d="100"/>
        </p:scale>
        <p:origin x="2316" y="1140"/>
      </p:cViewPr>
      <p:guideLst>
        <p:guide orient="horz" pos="2107"/>
        <p:guide pos="3844"/>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0" Type="http://schemas.openxmlformats.org/officeDocument/2006/relationships/tags" Target="tags/tag672.xml"/><Relationship Id="rId6" Type="http://schemas.openxmlformats.org/officeDocument/2006/relationships/slide" Target="slides/slide3.xml"/><Relationship Id="rId59" Type="http://schemas.openxmlformats.org/officeDocument/2006/relationships/commentAuthors" Target="commentAuthors.xml"/><Relationship Id="rId58" Type="http://schemas.openxmlformats.org/officeDocument/2006/relationships/tableStyles" Target="tableStyles.xml"/><Relationship Id="rId57" Type="http://schemas.openxmlformats.org/officeDocument/2006/relationships/viewProps" Target="viewProps.xml"/><Relationship Id="rId56" Type="http://schemas.openxmlformats.org/officeDocument/2006/relationships/presProps" Target="presProps.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Noto Sans S Chinese Bold" panose="020B0800000000000000" pitchFamily="34" charset="-122"/>
                <a:ea typeface="Noto Sans S Chinese Bold" panose="020B0800000000000000"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Noto Sans S Chinese Bold" panose="020B0800000000000000" pitchFamily="34" charset="-122"/>
                <a:ea typeface="Noto Sans S Chinese Bold" panose="020B0800000000000000" pitchFamily="34" charset="-122"/>
              </a:defRPr>
            </a:lvl1pPr>
          </a:lstStyle>
          <a:p>
            <a:fld id="{3CC73A6B-BB26-4B12-BFB8-2B873AE12267}"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Noto Sans S Chinese Bold" panose="020B0800000000000000" pitchFamily="34" charset="-122"/>
                <a:ea typeface="Noto Sans S Chinese Bold" panose="020B0800000000000000"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Noto Sans S Chinese Bold" panose="020B0800000000000000" pitchFamily="34" charset="-122"/>
                <a:ea typeface="Noto Sans S Chinese Bold" panose="020B0800000000000000" pitchFamily="34" charset="-122"/>
              </a:defRPr>
            </a:lvl1pPr>
          </a:lstStyle>
          <a:p>
            <a:fld id="{2E5701FA-A99B-4EA7-BD9A-49A04217BC0C}"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Noto Sans S Chinese Bold" panose="020B0800000000000000" pitchFamily="34" charset="-122"/>
        <a:ea typeface="Noto Sans S Chinese Bold" panose="020B0800000000000000" pitchFamily="34" charset="-122"/>
        <a:cs typeface="+mn-cs"/>
      </a:defRPr>
    </a:lvl1pPr>
    <a:lvl2pPr marL="457200" algn="l" defTabSz="914400" rtl="0" eaLnBrk="1" latinLnBrk="0" hangingPunct="1">
      <a:defRPr sz="1200" kern="1200">
        <a:solidFill>
          <a:schemeClr val="tx1"/>
        </a:solidFill>
        <a:latin typeface="Noto Sans S Chinese Bold" panose="020B0800000000000000" pitchFamily="34" charset="-122"/>
        <a:ea typeface="Noto Sans S Chinese Bold" panose="020B0800000000000000" pitchFamily="34" charset="-122"/>
        <a:cs typeface="+mn-cs"/>
      </a:defRPr>
    </a:lvl2pPr>
    <a:lvl3pPr marL="914400" algn="l" defTabSz="914400" rtl="0" eaLnBrk="1" latinLnBrk="0" hangingPunct="1">
      <a:defRPr sz="1200" kern="1200">
        <a:solidFill>
          <a:schemeClr val="tx1"/>
        </a:solidFill>
        <a:latin typeface="Noto Sans S Chinese Bold" panose="020B0800000000000000" pitchFamily="34" charset="-122"/>
        <a:ea typeface="Noto Sans S Chinese Bold" panose="020B0800000000000000" pitchFamily="34" charset="-122"/>
        <a:cs typeface="+mn-cs"/>
      </a:defRPr>
    </a:lvl3pPr>
    <a:lvl4pPr marL="1371600" algn="l" defTabSz="914400" rtl="0" eaLnBrk="1" latinLnBrk="0" hangingPunct="1">
      <a:defRPr sz="1200" kern="1200">
        <a:solidFill>
          <a:schemeClr val="tx1"/>
        </a:solidFill>
        <a:latin typeface="Noto Sans S Chinese Bold" panose="020B0800000000000000" pitchFamily="34" charset="-122"/>
        <a:ea typeface="Noto Sans S Chinese Bold" panose="020B0800000000000000" pitchFamily="34" charset="-122"/>
        <a:cs typeface="+mn-cs"/>
      </a:defRPr>
    </a:lvl4pPr>
    <a:lvl5pPr marL="1828800" algn="l" defTabSz="914400" rtl="0" eaLnBrk="1" latinLnBrk="0" hangingPunct="1">
      <a:defRPr sz="1200" kern="1200">
        <a:solidFill>
          <a:schemeClr val="tx1"/>
        </a:solidFill>
        <a:latin typeface="Noto Sans S Chinese Bold" panose="020B0800000000000000" pitchFamily="34" charset="-122"/>
        <a:ea typeface="Noto Sans S Chinese Bold" panose="020B0800000000000000"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p:transition spd="slow" advClick="0" advTm="1000">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2" name="矩形 11"/>
          <p:cNvSpPr/>
          <p:nvPr userDrawn="1"/>
        </p:nvSpPr>
        <p:spPr>
          <a:xfrm>
            <a:off x="0" y="-453"/>
            <a:ext cx="12192000" cy="6858453"/>
          </a:xfrm>
          <a:prstGeom prst="rect">
            <a:avLst/>
          </a:prstGeom>
          <a:solidFill>
            <a:srgbClr val="2485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Noto Sans S Chinese Bold" panose="020B0800000000000000" pitchFamily="34" charset="-122"/>
              <a:ea typeface="Noto Sans S Chinese Bold" panose="020B0800000000000000" pitchFamily="34" charset="-122"/>
            </a:endParaRPr>
          </a:p>
        </p:txBody>
      </p:sp>
      <p:sp>
        <p:nvSpPr>
          <p:cNvPr id="17" name="Rectangle 67"/>
          <p:cNvSpPr>
            <a:spLocks noChangeArrowheads="1"/>
          </p:cNvSpPr>
          <p:nvPr userDrawn="1"/>
        </p:nvSpPr>
        <p:spPr bwMode="auto">
          <a:xfrm>
            <a:off x="1" y="5922680"/>
            <a:ext cx="12192000" cy="93532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latin typeface="Noto Sans S Chinese Bold" panose="020B0800000000000000" pitchFamily="34" charset="-122"/>
              <a:ea typeface="Noto Sans S Chinese Bold" panose="020B0800000000000000" pitchFamily="34" charset="-122"/>
            </a:endParaRPr>
          </a:p>
        </p:txBody>
      </p:sp>
      <p:pic>
        <p:nvPicPr>
          <p:cNvPr id="10" name="图片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181600" y="-185475"/>
            <a:ext cx="7277789" cy="7043022"/>
          </a:xfrm>
          <a:prstGeom prst="rect">
            <a:avLst/>
          </a:prstGeom>
        </p:spPr>
      </p:pic>
    </p:spTree>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left)">
                                      <p:cBhvr>
                                        <p:cTn id="11" dur="500"/>
                                        <p:tgtEl>
                                          <p:spTgt spid="17"/>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anim calcmode="lin" valueType="num">
                                      <p:cBhvr>
                                        <p:cTn id="16" dur="500" fill="hold"/>
                                        <p:tgtEl>
                                          <p:spTgt spid="10"/>
                                        </p:tgtEl>
                                        <p:attrNameLst>
                                          <p:attrName>ppt_x</p:attrName>
                                        </p:attrNameLst>
                                      </p:cBhvr>
                                      <p:tavLst>
                                        <p:tav tm="0">
                                          <p:val>
                                            <p:strVal val="#ppt_x"/>
                                          </p:val>
                                        </p:tav>
                                        <p:tav tm="100000">
                                          <p:val>
                                            <p:strVal val="#ppt_x"/>
                                          </p:val>
                                        </p:tav>
                                      </p:tavLst>
                                    </p:anim>
                                    <p:anim calcmode="lin" valueType="num">
                                      <p:cBhvr>
                                        <p:cTn id="17"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7" grpId="0" bldLvl="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8" name="矩形 7"/>
          <p:cNvSpPr/>
          <p:nvPr userDrawn="1"/>
        </p:nvSpPr>
        <p:spPr>
          <a:xfrm>
            <a:off x="-20320" y="-19685"/>
            <a:ext cx="12232640" cy="689673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ransition spd="slow" advClick="0" advTm="1000">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33" name="矩形 32"/>
          <p:cNvSpPr/>
          <p:nvPr userDrawn="1"/>
        </p:nvSpPr>
        <p:spPr>
          <a:xfrm rot="5400000" flipH="1">
            <a:off x="3771709" y="-1560086"/>
            <a:ext cx="4648580" cy="12187592"/>
          </a:xfrm>
          <a:prstGeom prst="rect">
            <a:avLst/>
          </a:prstGeom>
          <a:solidFill>
            <a:srgbClr val="2485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Noto Sans S Chinese Bold" panose="020B0800000000000000" pitchFamily="34" charset="-122"/>
              <a:ea typeface="Noto Sans S Chinese Bold" panose="020B0800000000000000" pitchFamily="34" charset="-122"/>
            </a:endParaRPr>
          </a:p>
        </p:txBody>
      </p:sp>
      <p:sp>
        <p:nvSpPr>
          <p:cNvPr id="34" name="箭头: V 形 33"/>
          <p:cNvSpPr/>
          <p:nvPr userDrawn="1"/>
        </p:nvSpPr>
        <p:spPr>
          <a:xfrm rot="5400000">
            <a:off x="5981114" y="1765922"/>
            <a:ext cx="229770" cy="294566"/>
          </a:xfrm>
          <a:prstGeom prst="chevron">
            <a:avLst>
              <a:gd name="adj" fmla="val 72531"/>
            </a:avLst>
          </a:prstGeom>
          <a:solidFill>
            <a:srgbClr val="2485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0070C0"/>
              </a:solidFill>
              <a:latin typeface="Noto Sans S Chinese Bold" panose="020B0800000000000000" pitchFamily="34" charset="-122"/>
              <a:ea typeface="Noto Sans S Chinese Bold" panose="020B0800000000000000" pitchFamily="34" charset="-122"/>
            </a:endParaRPr>
          </a:p>
        </p:txBody>
      </p:sp>
    </p:spTree>
  </p:cSld>
  <p:clrMapOvr>
    <a:masterClrMapping/>
  </p:clrMapOvr>
  <p:transition spd="slow" advClick="0" advTm="1000">
    <p:push dir="u"/>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Noto Sans S Chinese Bold" panose="020B0800000000000000" pitchFamily="34" charset="-122"/>
                <a:ea typeface="Noto Sans S Chinese Bold" panose="020B0800000000000000" pitchFamily="34" charset="-122"/>
              </a:defRPr>
            </a:lvl1pPr>
          </a:lstStyle>
          <a:p>
            <a:fld id="{F86BAB08-D03A-4FEF-8092-001CB785BBAB}" type="datetimeFigureOut">
              <a:rPr lang="zh-CN" altLang="en-US" smtClean="0"/>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Noto Sans S Chinese Bold" panose="020B0800000000000000" pitchFamily="34" charset="-122"/>
                <a:ea typeface="Noto Sans S Chinese Bold" panose="020B0800000000000000" pitchFamily="34" charset="-122"/>
              </a:defRPr>
            </a:lvl1pPr>
          </a:lstStyle>
          <a:p>
            <a:endParaRPr lang="zh-CN" altLang="en-US" dirty="0"/>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Noto Sans S Chinese Bold" panose="020B0800000000000000" pitchFamily="34" charset="-122"/>
                <a:ea typeface="Noto Sans S Chinese Bold" panose="020B0800000000000000" pitchFamily="34" charset="-122"/>
              </a:defRPr>
            </a:lvl1pPr>
          </a:lstStyle>
          <a:p>
            <a:fld id="{B8AB37BB-E8A6-440B-8775-2A002C97BC55}"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slow" advClick="0" advTm="1000">
    <p:push dir="u"/>
  </p:transition>
  <p:txStyles>
    <p:titleStyle>
      <a:lvl1pPr algn="l" defTabSz="914400" rtl="0" eaLnBrk="1" latinLnBrk="0" hangingPunct="1">
        <a:lnSpc>
          <a:spcPct val="90000"/>
        </a:lnSpc>
        <a:spcBef>
          <a:spcPct val="0"/>
        </a:spcBef>
        <a:buNone/>
        <a:defRPr sz="4400" kern="1200">
          <a:solidFill>
            <a:schemeClr val="tx1"/>
          </a:solidFill>
          <a:latin typeface="Noto Sans S Chinese Bold" panose="020B0800000000000000" pitchFamily="34" charset="-122"/>
          <a:ea typeface="Noto Sans S Chinese Bold" panose="020B08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Noto Sans S Chinese Bold" panose="020B0800000000000000" pitchFamily="34" charset="-122"/>
          <a:ea typeface="Noto Sans S Chinese Bold" panose="020B08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Noto Sans S Chinese Bold" panose="020B0800000000000000" pitchFamily="34" charset="-122"/>
          <a:ea typeface="Noto Sans S Chinese Bold" panose="020B08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Noto Sans S Chinese Bold" panose="020B0800000000000000" pitchFamily="34" charset="-122"/>
          <a:ea typeface="Noto Sans S Chinese Bold" panose="020B08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Noto Sans S Chinese Bold" panose="020B0800000000000000" pitchFamily="34" charset="-122"/>
          <a:ea typeface="Noto Sans S Chinese Bold" panose="020B08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Noto Sans S Chinese Bold" panose="020B0800000000000000" pitchFamily="34" charset="-122"/>
          <a:ea typeface="Noto Sans S Chinese Bold" panose="020B08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9" Type="http://schemas.openxmlformats.org/officeDocument/2006/relationships/tags" Target="../tags/tag57.xml"/><Relationship Id="rId8" Type="http://schemas.openxmlformats.org/officeDocument/2006/relationships/tags" Target="../tags/tag56.xml"/><Relationship Id="rId7" Type="http://schemas.openxmlformats.org/officeDocument/2006/relationships/tags" Target="../tags/tag55.xml"/><Relationship Id="rId6" Type="http://schemas.openxmlformats.org/officeDocument/2006/relationships/tags" Target="../tags/tag54.xml"/><Relationship Id="rId5" Type="http://schemas.openxmlformats.org/officeDocument/2006/relationships/tags" Target="../tags/tag53.xml"/><Relationship Id="rId4" Type="http://schemas.openxmlformats.org/officeDocument/2006/relationships/tags" Target="../tags/tag52.xml"/><Relationship Id="rId3" Type="http://schemas.openxmlformats.org/officeDocument/2006/relationships/image" Target="../media/image5.png"/><Relationship Id="rId24" Type="http://schemas.openxmlformats.org/officeDocument/2006/relationships/slideLayout" Target="../slideLayouts/slideLayout7.xml"/><Relationship Id="rId23" Type="http://schemas.openxmlformats.org/officeDocument/2006/relationships/tags" Target="../tags/tag71.xml"/><Relationship Id="rId22" Type="http://schemas.openxmlformats.org/officeDocument/2006/relationships/tags" Target="../tags/tag70.xml"/><Relationship Id="rId21" Type="http://schemas.openxmlformats.org/officeDocument/2006/relationships/tags" Target="../tags/tag69.xml"/><Relationship Id="rId20" Type="http://schemas.openxmlformats.org/officeDocument/2006/relationships/tags" Target="../tags/tag68.xml"/><Relationship Id="rId2" Type="http://schemas.openxmlformats.org/officeDocument/2006/relationships/tags" Target="../tags/tag51.xml"/><Relationship Id="rId19" Type="http://schemas.openxmlformats.org/officeDocument/2006/relationships/tags" Target="../tags/tag67.xml"/><Relationship Id="rId18" Type="http://schemas.openxmlformats.org/officeDocument/2006/relationships/tags" Target="../tags/tag66.xml"/><Relationship Id="rId17" Type="http://schemas.openxmlformats.org/officeDocument/2006/relationships/tags" Target="../tags/tag65.xml"/><Relationship Id="rId16" Type="http://schemas.openxmlformats.org/officeDocument/2006/relationships/tags" Target="../tags/tag64.xml"/><Relationship Id="rId15" Type="http://schemas.openxmlformats.org/officeDocument/2006/relationships/tags" Target="../tags/tag63.xml"/><Relationship Id="rId14" Type="http://schemas.openxmlformats.org/officeDocument/2006/relationships/tags" Target="../tags/tag62.xml"/><Relationship Id="rId13" Type="http://schemas.openxmlformats.org/officeDocument/2006/relationships/tags" Target="../tags/tag61.xml"/><Relationship Id="rId12" Type="http://schemas.openxmlformats.org/officeDocument/2006/relationships/tags" Target="../tags/tag60.xml"/><Relationship Id="rId11" Type="http://schemas.openxmlformats.org/officeDocument/2006/relationships/tags" Target="../tags/tag59.xml"/><Relationship Id="rId10" Type="http://schemas.openxmlformats.org/officeDocument/2006/relationships/tags" Target="../tags/tag58.xml"/><Relationship Id="rId1" Type="http://schemas.openxmlformats.org/officeDocument/2006/relationships/tags" Target="../tags/tag50.xml"/></Relationships>
</file>

<file path=ppt/slides/_rels/slide11.xml.rels><?xml version="1.0" encoding="UTF-8" standalone="yes"?>
<Relationships xmlns="http://schemas.openxmlformats.org/package/2006/relationships"><Relationship Id="rId9" Type="http://schemas.openxmlformats.org/officeDocument/2006/relationships/tags" Target="../tags/tag79.xml"/><Relationship Id="rId8" Type="http://schemas.openxmlformats.org/officeDocument/2006/relationships/tags" Target="../tags/tag78.xml"/><Relationship Id="rId7" Type="http://schemas.openxmlformats.org/officeDocument/2006/relationships/tags" Target="../tags/tag77.xml"/><Relationship Id="rId6" Type="http://schemas.openxmlformats.org/officeDocument/2006/relationships/tags" Target="../tags/tag76.xml"/><Relationship Id="rId5" Type="http://schemas.openxmlformats.org/officeDocument/2006/relationships/tags" Target="../tags/tag75.xml"/><Relationship Id="rId4" Type="http://schemas.openxmlformats.org/officeDocument/2006/relationships/tags" Target="../tags/tag74.xml"/><Relationship Id="rId3" Type="http://schemas.openxmlformats.org/officeDocument/2006/relationships/tags" Target="../tags/tag73.xml"/><Relationship Id="rId2" Type="http://schemas.openxmlformats.org/officeDocument/2006/relationships/image" Target="../media/image6.jpeg"/><Relationship Id="rId12" Type="http://schemas.openxmlformats.org/officeDocument/2006/relationships/slideLayout" Target="../slideLayouts/slideLayout7.xml"/><Relationship Id="rId11" Type="http://schemas.openxmlformats.org/officeDocument/2006/relationships/tags" Target="../tags/tag81.xml"/><Relationship Id="rId10" Type="http://schemas.openxmlformats.org/officeDocument/2006/relationships/tags" Target="../tags/tag80.xml"/><Relationship Id="rId1" Type="http://schemas.openxmlformats.org/officeDocument/2006/relationships/tags" Target="../tags/tag72.xml"/></Relationships>
</file>

<file path=ppt/slides/_rels/slide12.xml.rels><?xml version="1.0" encoding="UTF-8" standalone="yes"?>
<Relationships xmlns="http://schemas.openxmlformats.org/package/2006/relationships"><Relationship Id="rId9" Type="http://schemas.openxmlformats.org/officeDocument/2006/relationships/tags" Target="../tags/tag89.xml"/><Relationship Id="rId8" Type="http://schemas.openxmlformats.org/officeDocument/2006/relationships/tags" Target="../tags/tag88.xml"/><Relationship Id="rId7" Type="http://schemas.openxmlformats.org/officeDocument/2006/relationships/tags" Target="../tags/tag87.xml"/><Relationship Id="rId6" Type="http://schemas.openxmlformats.org/officeDocument/2006/relationships/tags" Target="../tags/tag86.xml"/><Relationship Id="rId5" Type="http://schemas.openxmlformats.org/officeDocument/2006/relationships/tags" Target="../tags/tag85.xml"/><Relationship Id="rId4" Type="http://schemas.openxmlformats.org/officeDocument/2006/relationships/tags" Target="../tags/tag84.xml"/><Relationship Id="rId3" Type="http://schemas.openxmlformats.org/officeDocument/2006/relationships/tags" Target="../tags/tag83.xml"/><Relationship Id="rId2" Type="http://schemas.openxmlformats.org/officeDocument/2006/relationships/image" Target="../media/image7.jpeg"/><Relationship Id="rId16" Type="http://schemas.openxmlformats.org/officeDocument/2006/relationships/slideLayout" Target="../slideLayouts/slideLayout7.xml"/><Relationship Id="rId15" Type="http://schemas.openxmlformats.org/officeDocument/2006/relationships/tags" Target="../tags/tag95.xml"/><Relationship Id="rId14" Type="http://schemas.openxmlformats.org/officeDocument/2006/relationships/tags" Target="../tags/tag94.xml"/><Relationship Id="rId13" Type="http://schemas.openxmlformats.org/officeDocument/2006/relationships/tags" Target="../tags/tag93.xml"/><Relationship Id="rId12" Type="http://schemas.openxmlformats.org/officeDocument/2006/relationships/tags" Target="../tags/tag92.xml"/><Relationship Id="rId11" Type="http://schemas.openxmlformats.org/officeDocument/2006/relationships/tags" Target="../tags/tag91.xml"/><Relationship Id="rId10" Type="http://schemas.openxmlformats.org/officeDocument/2006/relationships/tags" Target="../tags/tag90.xml"/><Relationship Id="rId1" Type="http://schemas.openxmlformats.org/officeDocument/2006/relationships/tags" Target="../tags/tag82.xml"/></Relationships>
</file>

<file path=ppt/slides/_rels/slide13.xml.rels><?xml version="1.0" encoding="UTF-8" standalone="yes"?>
<Relationships xmlns="http://schemas.openxmlformats.org/package/2006/relationships"><Relationship Id="rId9" Type="http://schemas.openxmlformats.org/officeDocument/2006/relationships/tags" Target="../tags/tag104.xml"/><Relationship Id="rId8" Type="http://schemas.openxmlformats.org/officeDocument/2006/relationships/tags" Target="../tags/tag103.xml"/><Relationship Id="rId7" Type="http://schemas.openxmlformats.org/officeDocument/2006/relationships/tags" Target="../tags/tag102.xml"/><Relationship Id="rId6" Type="http://schemas.openxmlformats.org/officeDocument/2006/relationships/tags" Target="../tags/tag101.xml"/><Relationship Id="rId5" Type="http://schemas.openxmlformats.org/officeDocument/2006/relationships/tags" Target="../tags/tag100.xml"/><Relationship Id="rId4" Type="http://schemas.openxmlformats.org/officeDocument/2006/relationships/tags" Target="../tags/tag99.xml"/><Relationship Id="rId3" Type="http://schemas.openxmlformats.org/officeDocument/2006/relationships/tags" Target="../tags/tag98.xml"/><Relationship Id="rId2" Type="http://schemas.openxmlformats.org/officeDocument/2006/relationships/tags" Target="../tags/tag97.xml"/><Relationship Id="rId11" Type="http://schemas.openxmlformats.org/officeDocument/2006/relationships/slideLayout" Target="../slideLayouts/slideLayout7.xml"/><Relationship Id="rId10" Type="http://schemas.openxmlformats.org/officeDocument/2006/relationships/tags" Target="../tags/tag105.xml"/><Relationship Id="rId1" Type="http://schemas.openxmlformats.org/officeDocument/2006/relationships/tags" Target="../tags/tag96.xml"/></Relationships>
</file>

<file path=ppt/slides/_rels/slide14.xml.rels><?xml version="1.0" encoding="UTF-8" standalone="yes"?>
<Relationships xmlns="http://schemas.openxmlformats.org/package/2006/relationships"><Relationship Id="rId9" Type="http://schemas.openxmlformats.org/officeDocument/2006/relationships/tags" Target="../tags/tag114.xml"/><Relationship Id="rId8" Type="http://schemas.openxmlformats.org/officeDocument/2006/relationships/tags" Target="../tags/tag113.xml"/><Relationship Id="rId7" Type="http://schemas.openxmlformats.org/officeDocument/2006/relationships/tags" Target="../tags/tag112.xml"/><Relationship Id="rId6" Type="http://schemas.openxmlformats.org/officeDocument/2006/relationships/tags" Target="../tags/tag111.xml"/><Relationship Id="rId5" Type="http://schemas.openxmlformats.org/officeDocument/2006/relationships/tags" Target="../tags/tag110.xml"/><Relationship Id="rId4" Type="http://schemas.openxmlformats.org/officeDocument/2006/relationships/tags" Target="../tags/tag109.xml"/><Relationship Id="rId3" Type="http://schemas.openxmlformats.org/officeDocument/2006/relationships/tags" Target="../tags/tag108.xml"/><Relationship Id="rId26" Type="http://schemas.openxmlformats.org/officeDocument/2006/relationships/slideLayout" Target="../slideLayouts/slideLayout7.xml"/><Relationship Id="rId25" Type="http://schemas.openxmlformats.org/officeDocument/2006/relationships/tags" Target="../tags/tag130.xml"/><Relationship Id="rId24" Type="http://schemas.openxmlformats.org/officeDocument/2006/relationships/tags" Target="../tags/tag129.xml"/><Relationship Id="rId23" Type="http://schemas.openxmlformats.org/officeDocument/2006/relationships/tags" Target="../tags/tag128.xml"/><Relationship Id="rId22" Type="http://schemas.openxmlformats.org/officeDocument/2006/relationships/tags" Target="../tags/tag127.xml"/><Relationship Id="rId21" Type="http://schemas.openxmlformats.org/officeDocument/2006/relationships/tags" Target="../tags/tag126.xml"/><Relationship Id="rId20" Type="http://schemas.openxmlformats.org/officeDocument/2006/relationships/tags" Target="../tags/tag125.xml"/><Relationship Id="rId2" Type="http://schemas.openxmlformats.org/officeDocument/2006/relationships/tags" Target="../tags/tag107.xml"/><Relationship Id="rId19" Type="http://schemas.openxmlformats.org/officeDocument/2006/relationships/tags" Target="../tags/tag124.xml"/><Relationship Id="rId18" Type="http://schemas.openxmlformats.org/officeDocument/2006/relationships/tags" Target="../tags/tag123.xml"/><Relationship Id="rId17" Type="http://schemas.openxmlformats.org/officeDocument/2006/relationships/tags" Target="../tags/tag122.xml"/><Relationship Id="rId16" Type="http://schemas.openxmlformats.org/officeDocument/2006/relationships/tags" Target="../tags/tag121.xml"/><Relationship Id="rId15" Type="http://schemas.openxmlformats.org/officeDocument/2006/relationships/tags" Target="../tags/tag120.xml"/><Relationship Id="rId14" Type="http://schemas.openxmlformats.org/officeDocument/2006/relationships/tags" Target="../tags/tag119.xml"/><Relationship Id="rId13" Type="http://schemas.openxmlformats.org/officeDocument/2006/relationships/tags" Target="../tags/tag118.xml"/><Relationship Id="rId12" Type="http://schemas.openxmlformats.org/officeDocument/2006/relationships/tags" Target="../tags/tag117.xml"/><Relationship Id="rId11" Type="http://schemas.openxmlformats.org/officeDocument/2006/relationships/tags" Target="../tags/tag116.xml"/><Relationship Id="rId10" Type="http://schemas.openxmlformats.org/officeDocument/2006/relationships/tags" Target="../tags/tag115.xml"/><Relationship Id="rId1" Type="http://schemas.openxmlformats.org/officeDocument/2006/relationships/tags" Target="../tags/tag106.xml"/></Relationships>
</file>

<file path=ppt/slides/_rels/slide15.xml.rels><?xml version="1.0" encoding="UTF-8" standalone="yes"?>
<Relationships xmlns="http://schemas.openxmlformats.org/package/2006/relationships"><Relationship Id="rId9" Type="http://schemas.openxmlformats.org/officeDocument/2006/relationships/tags" Target="../tags/tag139.xml"/><Relationship Id="rId8" Type="http://schemas.openxmlformats.org/officeDocument/2006/relationships/tags" Target="../tags/tag138.xml"/><Relationship Id="rId7" Type="http://schemas.openxmlformats.org/officeDocument/2006/relationships/tags" Target="../tags/tag137.xml"/><Relationship Id="rId6" Type="http://schemas.openxmlformats.org/officeDocument/2006/relationships/tags" Target="../tags/tag136.xml"/><Relationship Id="rId5" Type="http://schemas.openxmlformats.org/officeDocument/2006/relationships/tags" Target="../tags/tag135.xml"/><Relationship Id="rId4" Type="http://schemas.openxmlformats.org/officeDocument/2006/relationships/tags" Target="../tags/tag134.xml"/><Relationship Id="rId3" Type="http://schemas.openxmlformats.org/officeDocument/2006/relationships/tags" Target="../tags/tag133.xml"/><Relationship Id="rId27" Type="http://schemas.openxmlformats.org/officeDocument/2006/relationships/slideLayout" Target="../slideLayouts/slideLayout7.xml"/><Relationship Id="rId26" Type="http://schemas.openxmlformats.org/officeDocument/2006/relationships/tags" Target="../tags/tag156.xml"/><Relationship Id="rId25" Type="http://schemas.openxmlformats.org/officeDocument/2006/relationships/tags" Target="../tags/tag155.xml"/><Relationship Id="rId24" Type="http://schemas.openxmlformats.org/officeDocument/2006/relationships/tags" Target="../tags/tag154.xml"/><Relationship Id="rId23" Type="http://schemas.openxmlformats.org/officeDocument/2006/relationships/tags" Target="../tags/tag153.xml"/><Relationship Id="rId22" Type="http://schemas.openxmlformats.org/officeDocument/2006/relationships/tags" Target="../tags/tag152.xml"/><Relationship Id="rId21" Type="http://schemas.openxmlformats.org/officeDocument/2006/relationships/tags" Target="../tags/tag151.xml"/><Relationship Id="rId20" Type="http://schemas.openxmlformats.org/officeDocument/2006/relationships/tags" Target="../tags/tag150.xml"/><Relationship Id="rId2" Type="http://schemas.openxmlformats.org/officeDocument/2006/relationships/tags" Target="../tags/tag132.xml"/><Relationship Id="rId19" Type="http://schemas.openxmlformats.org/officeDocument/2006/relationships/tags" Target="../tags/tag149.xml"/><Relationship Id="rId18" Type="http://schemas.openxmlformats.org/officeDocument/2006/relationships/tags" Target="../tags/tag148.xml"/><Relationship Id="rId17" Type="http://schemas.openxmlformats.org/officeDocument/2006/relationships/tags" Target="../tags/tag147.xml"/><Relationship Id="rId16" Type="http://schemas.openxmlformats.org/officeDocument/2006/relationships/tags" Target="../tags/tag146.xml"/><Relationship Id="rId15" Type="http://schemas.openxmlformats.org/officeDocument/2006/relationships/tags" Target="../tags/tag145.xml"/><Relationship Id="rId14" Type="http://schemas.openxmlformats.org/officeDocument/2006/relationships/tags" Target="../tags/tag144.xml"/><Relationship Id="rId13" Type="http://schemas.openxmlformats.org/officeDocument/2006/relationships/tags" Target="../tags/tag143.xml"/><Relationship Id="rId12" Type="http://schemas.openxmlformats.org/officeDocument/2006/relationships/tags" Target="../tags/tag142.xml"/><Relationship Id="rId11" Type="http://schemas.openxmlformats.org/officeDocument/2006/relationships/tags" Target="../tags/tag141.xml"/><Relationship Id="rId10" Type="http://schemas.openxmlformats.org/officeDocument/2006/relationships/tags" Target="../tags/tag140.xml"/><Relationship Id="rId1" Type="http://schemas.openxmlformats.org/officeDocument/2006/relationships/tags" Target="../tags/tag131.xml"/></Relationships>
</file>

<file path=ppt/slides/_rels/slide16.xml.rels><?xml version="1.0" encoding="UTF-8" standalone="yes"?>
<Relationships xmlns="http://schemas.openxmlformats.org/package/2006/relationships"><Relationship Id="rId9" Type="http://schemas.openxmlformats.org/officeDocument/2006/relationships/tags" Target="../tags/tag165.xml"/><Relationship Id="rId8" Type="http://schemas.openxmlformats.org/officeDocument/2006/relationships/tags" Target="../tags/tag164.xml"/><Relationship Id="rId7" Type="http://schemas.openxmlformats.org/officeDocument/2006/relationships/tags" Target="../tags/tag163.xml"/><Relationship Id="rId6" Type="http://schemas.openxmlformats.org/officeDocument/2006/relationships/tags" Target="../tags/tag162.xml"/><Relationship Id="rId5" Type="http://schemas.openxmlformats.org/officeDocument/2006/relationships/tags" Target="../tags/tag161.xml"/><Relationship Id="rId4" Type="http://schemas.openxmlformats.org/officeDocument/2006/relationships/tags" Target="../tags/tag160.xml"/><Relationship Id="rId3" Type="http://schemas.openxmlformats.org/officeDocument/2006/relationships/tags" Target="../tags/tag159.xml"/><Relationship Id="rId27" Type="http://schemas.openxmlformats.org/officeDocument/2006/relationships/slideLayout" Target="../slideLayouts/slideLayout7.xml"/><Relationship Id="rId26" Type="http://schemas.openxmlformats.org/officeDocument/2006/relationships/tags" Target="../tags/tag182.xml"/><Relationship Id="rId25" Type="http://schemas.openxmlformats.org/officeDocument/2006/relationships/tags" Target="../tags/tag181.xml"/><Relationship Id="rId24" Type="http://schemas.openxmlformats.org/officeDocument/2006/relationships/tags" Target="../tags/tag180.xml"/><Relationship Id="rId23" Type="http://schemas.openxmlformats.org/officeDocument/2006/relationships/tags" Target="../tags/tag179.xml"/><Relationship Id="rId22" Type="http://schemas.openxmlformats.org/officeDocument/2006/relationships/tags" Target="../tags/tag178.xml"/><Relationship Id="rId21" Type="http://schemas.openxmlformats.org/officeDocument/2006/relationships/tags" Target="../tags/tag177.xml"/><Relationship Id="rId20" Type="http://schemas.openxmlformats.org/officeDocument/2006/relationships/tags" Target="../tags/tag176.xml"/><Relationship Id="rId2" Type="http://schemas.openxmlformats.org/officeDocument/2006/relationships/tags" Target="../tags/tag158.xml"/><Relationship Id="rId19" Type="http://schemas.openxmlformats.org/officeDocument/2006/relationships/tags" Target="../tags/tag175.xml"/><Relationship Id="rId18" Type="http://schemas.openxmlformats.org/officeDocument/2006/relationships/tags" Target="../tags/tag174.xml"/><Relationship Id="rId17" Type="http://schemas.openxmlformats.org/officeDocument/2006/relationships/tags" Target="../tags/tag173.xml"/><Relationship Id="rId16" Type="http://schemas.openxmlformats.org/officeDocument/2006/relationships/tags" Target="../tags/tag172.xml"/><Relationship Id="rId15" Type="http://schemas.openxmlformats.org/officeDocument/2006/relationships/tags" Target="../tags/tag171.xml"/><Relationship Id="rId14" Type="http://schemas.openxmlformats.org/officeDocument/2006/relationships/tags" Target="../tags/tag170.xml"/><Relationship Id="rId13" Type="http://schemas.openxmlformats.org/officeDocument/2006/relationships/tags" Target="../tags/tag169.xml"/><Relationship Id="rId12" Type="http://schemas.openxmlformats.org/officeDocument/2006/relationships/tags" Target="../tags/tag168.xml"/><Relationship Id="rId11" Type="http://schemas.openxmlformats.org/officeDocument/2006/relationships/tags" Target="../tags/tag167.xml"/><Relationship Id="rId10" Type="http://schemas.openxmlformats.org/officeDocument/2006/relationships/tags" Target="../tags/tag166.xml"/><Relationship Id="rId1" Type="http://schemas.openxmlformats.org/officeDocument/2006/relationships/tags" Target="../tags/tag157.xml"/></Relationships>
</file>

<file path=ppt/slides/_rels/slide17.xml.rels><?xml version="1.0" encoding="UTF-8" standalone="yes"?>
<Relationships xmlns="http://schemas.openxmlformats.org/package/2006/relationships"><Relationship Id="rId9" Type="http://schemas.openxmlformats.org/officeDocument/2006/relationships/tags" Target="../tags/tag191.xml"/><Relationship Id="rId8" Type="http://schemas.openxmlformats.org/officeDocument/2006/relationships/tags" Target="../tags/tag190.xml"/><Relationship Id="rId7" Type="http://schemas.openxmlformats.org/officeDocument/2006/relationships/tags" Target="../tags/tag189.xml"/><Relationship Id="rId6" Type="http://schemas.openxmlformats.org/officeDocument/2006/relationships/tags" Target="../tags/tag188.xml"/><Relationship Id="rId5" Type="http://schemas.openxmlformats.org/officeDocument/2006/relationships/tags" Target="../tags/tag187.xml"/><Relationship Id="rId4" Type="http://schemas.openxmlformats.org/officeDocument/2006/relationships/tags" Target="../tags/tag186.xml"/><Relationship Id="rId3" Type="http://schemas.openxmlformats.org/officeDocument/2006/relationships/tags" Target="../tags/tag185.xml"/><Relationship Id="rId27" Type="http://schemas.openxmlformats.org/officeDocument/2006/relationships/slideLayout" Target="../slideLayouts/slideLayout7.xml"/><Relationship Id="rId26" Type="http://schemas.openxmlformats.org/officeDocument/2006/relationships/tags" Target="../tags/tag208.xml"/><Relationship Id="rId25" Type="http://schemas.openxmlformats.org/officeDocument/2006/relationships/tags" Target="../tags/tag207.xml"/><Relationship Id="rId24" Type="http://schemas.openxmlformats.org/officeDocument/2006/relationships/tags" Target="../tags/tag206.xml"/><Relationship Id="rId23" Type="http://schemas.openxmlformats.org/officeDocument/2006/relationships/tags" Target="../tags/tag205.xml"/><Relationship Id="rId22" Type="http://schemas.openxmlformats.org/officeDocument/2006/relationships/tags" Target="../tags/tag204.xml"/><Relationship Id="rId21" Type="http://schemas.openxmlformats.org/officeDocument/2006/relationships/tags" Target="../tags/tag203.xml"/><Relationship Id="rId20" Type="http://schemas.openxmlformats.org/officeDocument/2006/relationships/tags" Target="../tags/tag202.xml"/><Relationship Id="rId2" Type="http://schemas.openxmlformats.org/officeDocument/2006/relationships/tags" Target="../tags/tag184.xml"/><Relationship Id="rId19" Type="http://schemas.openxmlformats.org/officeDocument/2006/relationships/tags" Target="../tags/tag201.xml"/><Relationship Id="rId18" Type="http://schemas.openxmlformats.org/officeDocument/2006/relationships/tags" Target="../tags/tag200.xml"/><Relationship Id="rId17" Type="http://schemas.openxmlformats.org/officeDocument/2006/relationships/tags" Target="../tags/tag199.xml"/><Relationship Id="rId16" Type="http://schemas.openxmlformats.org/officeDocument/2006/relationships/tags" Target="../tags/tag198.xml"/><Relationship Id="rId15" Type="http://schemas.openxmlformats.org/officeDocument/2006/relationships/tags" Target="../tags/tag197.xml"/><Relationship Id="rId14" Type="http://schemas.openxmlformats.org/officeDocument/2006/relationships/tags" Target="../tags/tag196.xml"/><Relationship Id="rId13" Type="http://schemas.openxmlformats.org/officeDocument/2006/relationships/tags" Target="../tags/tag195.xml"/><Relationship Id="rId12" Type="http://schemas.openxmlformats.org/officeDocument/2006/relationships/tags" Target="../tags/tag194.xml"/><Relationship Id="rId11" Type="http://schemas.openxmlformats.org/officeDocument/2006/relationships/tags" Target="../tags/tag193.xml"/><Relationship Id="rId10" Type="http://schemas.openxmlformats.org/officeDocument/2006/relationships/tags" Target="../tags/tag192.xml"/><Relationship Id="rId1" Type="http://schemas.openxmlformats.org/officeDocument/2006/relationships/tags" Target="../tags/tag183.xml"/></Relationships>
</file>

<file path=ppt/slides/_rels/slide18.xml.rels><?xml version="1.0" encoding="UTF-8" standalone="yes"?>
<Relationships xmlns="http://schemas.openxmlformats.org/package/2006/relationships"><Relationship Id="rId9" Type="http://schemas.openxmlformats.org/officeDocument/2006/relationships/tags" Target="../tags/tag217.xml"/><Relationship Id="rId8" Type="http://schemas.openxmlformats.org/officeDocument/2006/relationships/tags" Target="../tags/tag216.xml"/><Relationship Id="rId7" Type="http://schemas.openxmlformats.org/officeDocument/2006/relationships/tags" Target="../tags/tag215.xml"/><Relationship Id="rId6" Type="http://schemas.openxmlformats.org/officeDocument/2006/relationships/tags" Target="../tags/tag214.xml"/><Relationship Id="rId5" Type="http://schemas.openxmlformats.org/officeDocument/2006/relationships/tags" Target="../tags/tag213.xml"/><Relationship Id="rId4" Type="http://schemas.openxmlformats.org/officeDocument/2006/relationships/tags" Target="../tags/tag212.xml"/><Relationship Id="rId3" Type="http://schemas.openxmlformats.org/officeDocument/2006/relationships/tags" Target="../tags/tag211.xml"/><Relationship Id="rId27" Type="http://schemas.openxmlformats.org/officeDocument/2006/relationships/slideLayout" Target="../slideLayouts/slideLayout7.xml"/><Relationship Id="rId26" Type="http://schemas.openxmlformats.org/officeDocument/2006/relationships/tags" Target="../tags/tag234.xml"/><Relationship Id="rId25" Type="http://schemas.openxmlformats.org/officeDocument/2006/relationships/tags" Target="../tags/tag233.xml"/><Relationship Id="rId24" Type="http://schemas.openxmlformats.org/officeDocument/2006/relationships/tags" Target="../tags/tag232.xml"/><Relationship Id="rId23" Type="http://schemas.openxmlformats.org/officeDocument/2006/relationships/tags" Target="../tags/tag231.xml"/><Relationship Id="rId22" Type="http://schemas.openxmlformats.org/officeDocument/2006/relationships/tags" Target="../tags/tag230.xml"/><Relationship Id="rId21" Type="http://schemas.openxmlformats.org/officeDocument/2006/relationships/tags" Target="../tags/tag229.xml"/><Relationship Id="rId20" Type="http://schemas.openxmlformats.org/officeDocument/2006/relationships/tags" Target="../tags/tag228.xml"/><Relationship Id="rId2" Type="http://schemas.openxmlformats.org/officeDocument/2006/relationships/tags" Target="../tags/tag210.xml"/><Relationship Id="rId19" Type="http://schemas.openxmlformats.org/officeDocument/2006/relationships/tags" Target="../tags/tag227.xml"/><Relationship Id="rId18" Type="http://schemas.openxmlformats.org/officeDocument/2006/relationships/tags" Target="../tags/tag226.xml"/><Relationship Id="rId17" Type="http://schemas.openxmlformats.org/officeDocument/2006/relationships/tags" Target="../tags/tag225.xml"/><Relationship Id="rId16" Type="http://schemas.openxmlformats.org/officeDocument/2006/relationships/tags" Target="../tags/tag224.xml"/><Relationship Id="rId15" Type="http://schemas.openxmlformats.org/officeDocument/2006/relationships/tags" Target="../tags/tag223.xml"/><Relationship Id="rId14" Type="http://schemas.openxmlformats.org/officeDocument/2006/relationships/tags" Target="../tags/tag222.xml"/><Relationship Id="rId13" Type="http://schemas.openxmlformats.org/officeDocument/2006/relationships/tags" Target="../tags/tag221.xml"/><Relationship Id="rId12" Type="http://schemas.openxmlformats.org/officeDocument/2006/relationships/tags" Target="../tags/tag220.xml"/><Relationship Id="rId11" Type="http://schemas.openxmlformats.org/officeDocument/2006/relationships/tags" Target="../tags/tag219.xml"/><Relationship Id="rId10" Type="http://schemas.openxmlformats.org/officeDocument/2006/relationships/tags" Target="../tags/tag218.xml"/><Relationship Id="rId1" Type="http://schemas.openxmlformats.org/officeDocument/2006/relationships/tags" Target="../tags/tag209.xml"/></Relationships>
</file>

<file path=ppt/slides/_rels/slide19.xml.rels><?xml version="1.0" encoding="UTF-8" standalone="yes"?>
<Relationships xmlns="http://schemas.openxmlformats.org/package/2006/relationships"><Relationship Id="rId9" Type="http://schemas.openxmlformats.org/officeDocument/2006/relationships/tags" Target="../tags/tag242.xml"/><Relationship Id="rId8" Type="http://schemas.openxmlformats.org/officeDocument/2006/relationships/tags" Target="../tags/tag241.xml"/><Relationship Id="rId7" Type="http://schemas.openxmlformats.org/officeDocument/2006/relationships/tags" Target="../tags/tag240.xml"/><Relationship Id="rId6" Type="http://schemas.openxmlformats.org/officeDocument/2006/relationships/tags" Target="../tags/tag239.xml"/><Relationship Id="rId5" Type="http://schemas.openxmlformats.org/officeDocument/2006/relationships/tags" Target="../tags/tag238.xml"/><Relationship Id="rId4" Type="http://schemas.openxmlformats.org/officeDocument/2006/relationships/tags" Target="../tags/tag237.xml"/><Relationship Id="rId3" Type="http://schemas.openxmlformats.org/officeDocument/2006/relationships/tags" Target="../tags/tag236.xml"/><Relationship Id="rId20" Type="http://schemas.openxmlformats.org/officeDocument/2006/relationships/slideLayout" Target="../slideLayouts/slideLayout7.xml"/><Relationship Id="rId2" Type="http://schemas.openxmlformats.org/officeDocument/2006/relationships/image" Target="../media/image8.png"/><Relationship Id="rId19" Type="http://schemas.openxmlformats.org/officeDocument/2006/relationships/tags" Target="../tags/tag252.xml"/><Relationship Id="rId18" Type="http://schemas.openxmlformats.org/officeDocument/2006/relationships/tags" Target="../tags/tag251.xml"/><Relationship Id="rId17" Type="http://schemas.openxmlformats.org/officeDocument/2006/relationships/tags" Target="../tags/tag250.xml"/><Relationship Id="rId16" Type="http://schemas.openxmlformats.org/officeDocument/2006/relationships/tags" Target="../tags/tag249.xml"/><Relationship Id="rId15" Type="http://schemas.openxmlformats.org/officeDocument/2006/relationships/tags" Target="../tags/tag248.xml"/><Relationship Id="rId14" Type="http://schemas.openxmlformats.org/officeDocument/2006/relationships/tags" Target="../tags/tag247.xml"/><Relationship Id="rId13" Type="http://schemas.openxmlformats.org/officeDocument/2006/relationships/tags" Target="../tags/tag246.xml"/><Relationship Id="rId12" Type="http://schemas.openxmlformats.org/officeDocument/2006/relationships/tags" Target="../tags/tag245.xml"/><Relationship Id="rId11" Type="http://schemas.openxmlformats.org/officeDocument/2006/relationships/tags" Target="../tags/tag244.xml"/><Relationship Id="rId10" Type="http://schemas.openxmlformats.org/officeDocument/2006/relationships/tags" Target="../tags/tag243.xml"/><Relationship Id="rId1" Type="http://schemas.openxmlformats.org/officeDocument/2006/relationships/tags" Target="../tags/tag235.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9.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9" Type="http://schemas.openxmlformats.org/officeDocument/2006/relationships/tags" Target="../tags/tag261.xml"/><Relationship Id="rId8" Type="http://schemas.openxmlformats.org/officeDocument/2006/relationships/tags" Target="../tags/tag260.xml"/><Relationship Id="rId7" Type="http://schemas.openxmlformats.org/officeDocument/2006/relationships/tags" Target="../tags/tag259.xml"/><Relationship Id="rId6" Type="http://schemas.openxmlformats.org/officeDocument/2006/relationships/tags" Target="../tags/tag258.xml"/><Relationship Id="rId5" Type="http://schemas.openxmlformats.org/officeDocument/2006/relationships/tags" Target="../tags/tag257.xml"/><Relationship Id="rId4" Type="http://schemas.openxmlformats.org/officeDocument/2006/relationships/tags" Target="../tags/tag256.xml"/><Relationship Id="rId3" Type="http://schemas.openxmlformats.org/officeDocument/2006/relationships/tags" Target="../tags/tag255.xml"/><Relationship Id="rId2" Type="http://schemas.openxmlformats.org/officeDocument/2006/relationships/tags" Target="../tags/tag254.xml"/><Relationship Id="rId12" Type="http://schemas.openxmlformats.org/officeDocument/2006/relationships/slideLayout" Target="../slideLayouts/slideLayout7.xml"/><Relationship Id="rId11" Type="http://schemas.openxmlformats.org/officeDocument/2006/relationships/tags" Target="../tags/tag263.xml"/><Relationship Id="rId10" Type="http://schemas.openxmlformats.org/officeDocument/2006/relationships/tags" Target="../tags/tag262.xml"/><Relationship Id="rId1" Type="http://schemas.openxmlformats.org/officeDocument/2006/relationships/tags" Target="../tags/tag253.xml"/></Relationships>
</file>

<file path=ppt/slides/_rels/slide21.xml.rels><?xml version="1.0" encoding="UTF-8" standalone="yes"?>
<Relationships xmlns="http://schemas.openxmlformats.org/package/2006/relationships"><Relationship Id="rId9" Type="http://schemas.openxmlformats.org/officeDocument/2006/relationships/tags" Target="../tags/tag272.xml"/><Relationship Id="rId8" Type="http://schemas.openxmlformats.org/officeDocument/2006/relationships/tags" Target="../tags/tag271.xml"/><Relationship Id="rId7" Type="http://schemas.openxmlformats.org/officeDocument/2006/relationships/tags" Target="../tags/tag270.xml"/><Relationship Id="rId6" Type="http://schemas.openxmlformats.org/officeDocument/2006/relationships/tags" Target="../tags/tag269.xml"/><Relationship Id="rId5" Type="http://schemas.openxmlformats.org/officeDocument/2006/relationships/tags" Target="../tags/tag268.xml"/><Relationship Id="rId4" Type="http://schemas.openxmlformats.org/officeDocument/2006/relationships/tags" Target="../tags/tag267.xml"/><Relationship Id="rId3" Type="http://schemas.openxmlformats.org/officeDocument/2006/relationships/tags" Target="../tags/tag266.xml"/><Relationship Id="rId2" Type="http://schemas.openxmlformats.org/officeDocument/2006/relationships/tags" Target="../tags/tag265.xml"/><Relationship Id="rId12" Type="http://schemas.openxmlformats.org/officeDocument/2006/relationships/slideLayout" Target="../slideLayouts/slideLayout7.xml"/><Relationship Id="rId11" Type="http://schemas.openxmlformats.org/officeDocument/2006/relationships/tags" Target="../tags/tag274.xml"/><Relationship Id="rId10" Type="http://schemas.openxmlformats.org/officeDocument/2006/relationships/tags" Target="../tags/tag273.xml"/><Relationship Id="rId1" Type="http://schemas.openxmlformats.org/officeDocument/2006/relationships/tags" Target="../tags/tag264.xml"/></Relationships>
</file>

<file path=ppt/slides/_rels/slide22.xml.rels><?xml version="1.0" encoding="UTF-8" standalone="yes"?>
<Relationships xmlns="http://schemas.openxmlformats.org/package/2006/relationships"><Relationship Id="rId9" Type="http://schemas.openxmlformats.org/officeDocument/2006/relationships/tags" Target="../tags/tag283.xml"/><Relationship Id="rId8" Type="http://schemas.openxmlformats.org/officeDocument/2006/relationships/tags" Target="../tags/tag282.xml"/><Relationship Id="rId7" Type="http://schemas.openxmlformats.org/officeDocument/2006/relationships/tags" Target="../tags/tag281.xml"/><Relationship Id="rId6" Type="http://schemas.openxmlformats.org/officeDocument/2006/relationships/tags" Target="../tags/tag280.xml"/><Relationship Id="rId5" Type="http://schemas.openxmlformats.org/officeDocument/2006/relationships/tags" Target="../tags/tag279.xml"/><Relationship Id="rId4" Type="http://schemas.openxmlformats.org/officeDocument/2006/relationships/tags" Target="../tags/tag278.xml"/><Relationship Id="rId35" Type="http://schemas.openxmlformats.org/officeDocument/2006/relationships/slideLayout" Target="../slideLayouts/slideLayout7.xml"/><Relationship Id="rId34" Type="http://schemas.openxmlformats.org/officeDocument/2006/relationships/tags" Target="../tags/tag308.xml"/><Relationship Id="rId33" Type="http://schemas.openxmlformats.org/officeDocument/2006/relationships/tags" Target="../tags/tag307.xml"/><Relationship Id="rId32" Type="http://schemas.openxmlformats.org/officeDocument/2006/relationships/tags" Target="../tags/tag306.xml"/><Relationship Id="rId31" Type="http://schemas.openxmlformats.org/officeDocument/2006/relationships/tags" Target="../tags/tag305.xml"/><Relationship Id="rId30" Type="http://schemas.openxmlformats.org/officeDocument/2006/relationships/tags" Target="../tags/tag304.xml"/><Relationship Id="rId3" Type="http://schemas.openxmlformats.org/officeDocument/2006/relationships/tags" Target="../tags/tag277.xml"/><Relationship Id="rId29" Type="http://schemas.openxmlformats.org/officeDocument/2006/relationships/tags" Target="../tags/tag303.xml"/><Relationship Id="rId28" Type="http://schemas.openxmlformats.org/officeDocument/2006/relationships/tags" Target="../tags/tag302.xml"/><Relationship Id="rId27" Type="http://schemas.openxmlformats.org/officeDocument/2006/relationships/tags" Target="../tags/tag301.xml"/><Relationship Id="rId26" Type="http://schemas.openxmlformats.org/officeDocument/2006/relationships/tags" Target="../tags/tag300.xml"/><Relationship Id="rId25" Type="http://schemas.openxmlformats.org/officeDocument/2006/relationships/tags" Target="../tags/tag299.xml"/><Relationship Id="rId24" Type="http://schemas.openxmlformats.org/officeDocument/2006/relationships/tags" Target="../tags/tag298.xml"/><Relationship Id="rId23" Type="http://schemas.openxmlformats.org/officeDocument/2006/relationships/tags" Target="../tags/tag297.xml"/><Relationship Id="rId22" Type="http://schemas.openxmlformats.org/officeDocument/2006/relationships/tags" Target="../tags/tag296.xml"/><Relationship Id="rId21" Type="http://schemas.openxmlformats.org/officeDocument/2006/relationships/tags" Target="../tags/tag295.xml"/><Relationship Id="rId20" Type="http://schemas.openxmlformats.org/officeDocument/2006/relationships/tags" Target="../tags/tag294.xml"/><Relationship Id="rId2" Type="http://schemas.openxmlformats.org/officeDocument/2006/relationships/tags" Target="../tags/tag276.xml"/><Relationship Id="rId19" Type="http://schemas.openxmlformats.org/officeDocument/2006/relationships/tags" Target="../tags/tag293.xml"/><Relationship Id="rId18" Type="http://schemas.openxmlformats.org/officeDocument/2006/relationships/tags" Target="../tags/tag292.xml"/><Relationship Id="rId17" Type="http://schemas.openxmlformats.org/officeDocument/2006/relationships/tags" Target="../tags/tag291.xml"/><Relationship Id="rId16" Type="http://schemas.openxmlformats.org/officeDocument/2006/relationships/tags" Target="../tags/tag290.xml"/><Relationship Id="rId15" Type="http://schemas.openxmlformats.org/officeDocument/2006/relationships/tags" Target="../tags/tag289.xml"/><Relationship Id="rId14" Type="http://schemas.openxmlformats.org/officeDocument/2006/relationships/tags" Target="../tags/tag288.xml"/><Relationship Id="rId13" Type="http://schemas.openxmlformats.org/officeDocument/2006/relationships/tags" Target="../tags/tag287.xml"/><Relationship Id="rId12" Type="http://schemas.openxmlformats.org/officeDocument/2006/relationships/tags" Target="../tags/tag286.xml"/><Relationship Id="rId11" Type="http://schemas.openxmlformats.org/officeDocument/2006/relationships/tags" Target="../tags/tag285.xml"/><Relationship Id="rId10" Type="http://schemas.openxmlformats.org/officeDocument/2006/relationships/tags" Target="../tags/tag284.xml"/><Relationship Id="rId1" Type="http://schemas.openxmlformats.org/officeDocument/2006/relationships/tags" Target="../tags/tag275.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2.xml"/><Relationship Id="rId1" Type="http://schemas.openxmlformats.org/officeDocument/2006/relationships/image" Target="../media/image9.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2.xml"/><Relationship Id="rId1" Type="http://schemas.openxmlformats.org/officeDocument/2006/relationships/image" Target="../media/image9.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2.xml"/><Relationship Id="rId1" Type="http://schemas.openxmlformats.org/officeDocument/2006/relationships/image" Target="../media/image9.png"/></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12.xml"/><Relationship Id="rId2" Type="http://schemas.openxmlformats.org/officeDocument/2006/relationships/image" Target="../media/image1.png"/><Relationship Id="rId1" Type="http://schemas.openxmlformats.org/officeDocument/2006/relationships/image" Target="../media/image9.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2.xml"/><Relationship Id="rId1" Type="http://schemas.openxmlformats.org/officeDocument/2006/relationships/image" Target="../media/image9.png"/></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12.xml"/><Relationship Id="rId2" Type="http://schemas.openxmlformats.org/officeDocument/2006/relationships/image" Target="../media/image1.png"/><Relationship Id="rId1" Type="http://schemas.openxmlformats.org/officeDocument/2006/relationships/image" Target="../media/image9.png"/></Relationships>
</file>

<file path=ppt/slides/_rels/slide29.xml.rels><?xml version="1.0" encoding="UTF-8" standalone="yes"?>
<Relationships xmlns="http://schemas.openxmlformats.org/package/2006/relationships"><Relationship Id="rId9" Type="http://schemas.openxmlformats.org/officeDocument/2006/relationships/tags" Target="../tags/tag317.xml"/><Relationship Id="rId8" Type="http://schemas.openxmlformats.org/officeDocument/2006/relationships/tags" Target="../tags/tag316.xml"/><Relationship Id="rId7" Type="http://schemas.openxmlformats.org/officeDocument/2006/relationships/tags" Target="../tags/tag315.xml"/><Relationship Id="rId6" Type="http://schemas.openxmlformats.org/officeDocument/2006/relationships/tags" Target="../tags/tag314.xml"/><Relationship Id="rId5" Type="http://schemas.openxmlformats.org/officeDocument/2006/relationships/tags" Target="../tags/tag313.xml"/><Relationship Id="rId4" Type="http://schemas.openxmlformats.org/officeDocument/2006/relationships/tags" Target="../tags/tag312.xml"/><Relationship Id="rId3" Type="http://schemas.openxmlformats.org/officeDocument/2006/relationships/tags" Target="../tags/tag311.xml"/><Relationship Id="rId29" Type="http://schemas.openxmlformats.org/officeDocument/2006/relationships/slideLayout" Target="../slideLayouts/slideLayout7.xml"/><Relationship Id="rId28" Type="http://schemas.openxmlformats.org/officeDocument/2006/relationships/tags" Target="../tags/tag336.xml"/><Relationship Id="rId27" Type="http://schemas.openxmlformats.org/officeDocument/2006/relationships/tags" Target="../tags/tag335.xml"/><Relationship Id="rId26" Type="http://schemas.openxmlformats.org/officeDocument/2006/relationships/tags" Target="../tags/tag334.xml"/><Relationship Id="rId25" Type="http://schemas.openxmlformats.org/officeDocument/2006/relationships/tags" Target="../tags/tag333.xml"/><Relationship Id="rId24" Type="http://schemas.openxmlformats.org/officeDocument/2006/relationships/tags" Target="../tags/tag332.xml"/><Relationship Id="rId23" Type="http://schemas.openxmlformats.org/officeDocument/2006/relationships/tags" Target="../tags/tag331.xml"/><Relationship Id="rId22" Type="http://schemas.openxmlformats.org/officeDocument/2006/relationships/tags" Target="../tags/tag330.xml"/><Relationship Id="rId21" Type="http://schemas.openxmlformats.org/officeDocument/2006/relationships/tags" Target="../tags/tag329.xml"/><Relationship Id="rId20" Type="http://schemas.openxmlformats.org/officeDocument/2006/relationships/tags" Target="../tags/tag328.xml"/><Relationship Id="rId2" Type="http://schemas.openxmlformats.org/officeDocument/2006/relationships/tags" Target="../tags/tag310.xml"/><Relationship Id="rId19" Type="http://schemas.openxmlformats.org/officeDocument/2006/relationships/tags" Target="../tags/tag327.xml"/><Relationship Id="rId18" Type="http://schemas.openxmlformats.org/officeDocument/2006/relationships/tags" Target="../tags/tag326.xml"/><Relationship Id="rId17" Type="http://schemas.openxmlformats.org/officeDocument/2006/relationships/tags" Target="../tags/tag325.xml"/><Relationship Id="rId16" Type="http://schemas.openxmlformats.org/officeDocument/2006/relationships/tags" Target="../tags/tag324.xml"/><Relationship Id="rId15" Type="http://schemas.openxmlformats.org/officeDocument/2006/relationships/tags" Target="../tags/tag323.xml"/><Relationship Id="rId14" Type="http://schemas.openxmlformats.org/officeDocument/2006/relationships/tags" Target="../tags/tag322.xml"/><Relationship Id="rId13" Type="http://schemas.openxmlformats.org/officeDocument/2006/relationships/tags" Target="../tags/tag321.xml"/><Relationship Id="rId12" Type="http://schemas.openxmlformats.org/officeDocument/2006/relationships/tags" Target="../tags/tag320.xml"/><Relationship Id="rId11" Type="http://schemas.openxmlformats.org/officeDocument/2006/relationships/tags" Target="../tags/tag319.xml"/><Relationship Id="rId10" Type="http://schemas.openxmlformats.org/officeDocument/2006/relationships/tags" Target="../tags/tag318.xml"/><Relationship Id="rId1" Type="http://schemas.openxmlformats.org/officeDocument/2006/relationships/tags" Target="../tags/tag309.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2.xml"/><Relationship Id="rId2" Type="http://schemas.openxmlformats.org/officeDocument/2006/relationships/tags" Target="../tags/tag2.xml"/><Relationship Id="rId1" Type="http://schemas.openxmlformats.org/officeDocument/2006/relationships/image" Target="../media/image1.png"/></Relationships>
</file>

<file path=ppt/slides/_rels/slide30.xml.rels><?xml version="1.0" encoding="UTF-8" standalone="yes"?>
<Relationships xmlns="http://schemas.openxmlformats.org/package/2006/relationships"><Relationship Id="rId9" Type="http://schemas.openxmlformats.org/officeDocument/2006/relationships/tags" Target="../tags/tag345.xml"/><Relationship Id="rId8" Type="http://schemas.openxmlformats.org/officeDocument/2006/relationships/tags" Target="../tags/tag344.xml"/><Relationship Id="rId7" Type="http://schemas.openxmlformats.org/officeDocument/2006/relationships/tags" Target="../tags/tag343.xml"/><Relationship Id="rId6" Type="http://schemas.openxmlformats.org/officeDocument/2006/relationships/tags" Target="../tags/tag342.xml"/><Relationship Id="rId5" Type="http://schemas.openxmlformats.org/officeDocument/2006/relationships/tags" Target="../tags/tag341.xml"/><Relationship Id="rId4" Type="http://schemas.openxmlformats.org/officeDocument/2006/relationships/tags" Target="../tags/tag340.xml"/><Relationship Id="rId3" Type="http://schemas.openxmlformats.org/officeDocument/2006/relationships/tags" Target="../tags/tag339.xml"/><Relationship Id="rId2" Type="http://schemas.openxmlformats.org/officeDocument/2006/relationships/tags" Target="../tags/tag338.xml"/><Relationship Id="rId15" Type="http://schemas.openxmlformats.org/officeDocument/2006/relationships/slideLayout" Target="../slideLayouts/slideLayout7.xml"/><Relationship Id="rId14" Type="http://schemas.openxmlformats.org/officeDocument/2006/relationships/tags" Target="../tags/tag350.xml"/><Relationship Id="rId13" Type="http://schemas.openxmlformats.org/officeDocument/2006/relationships/tags" Target="../tags/tag349.xml"/><Relationship Id="rId12" Type="http://schemas.openxmlformats.org/officeDocument/2006/relationships/tags" Target="../tags/tag348.xml"/><Relationship Id="rId11" Type="http://schemas.openxmlformats.org/officeDocument/2006/relationships/tags" Target="../tags/tag347.xml"/><Relationship Id="rId10" Type="http://schemas.openxmlformats.org/officeDocument/2006/relationships/tags" Target="../tags/tag346.xml"/><Relationship Id="rId1" Type="http://schemas.openxmlformats.org/officeDocument/2006/relationships/tags" Target="../tags/tag337.xml"/></Relationships>
</file>

<file path=ppt/slides/_rels/slide31.xml.rels><?xml version="1.0" encoding="UTF-8" standalone="yes"?>
<Relationships xmlns="http://schemas.openxmlformats.org/package/2006/relationships"><Relationship Id="rId9" Type="http://schemas.openxmlformats.org/officeDocument/2006/relationships/tags" Target="../tags/tag358.xml"/><Relationship Id="rId8" Type="http://schemas.openxmlformats.org/officeDocument/2006/relationships/tags" Target="../tags/tag357.xml"/><Relationship Id="rId7" Type="http://schemas.openxmlformats.org/officeDocument/2006/relationships/tags" Target="../tags/tag356.xml"/><Relationship Id="rId6" Type="http://schemas.openxmlformats.org/officeDocument/2006/relationships/tags" Target="../tags/tag355.xml"/><Relationship Id="rId5" Type="http://schemas.openxmlformats.org/officeDocument/2006/relationships/tags" Target="../tags/tag354.xml"/><Relationship Id="rId4" Type="http://schemas.openxmlformats.org/officeDocument/2006/relationships/tags" Target="../tags/tag353.xml"/><Relationship Id="rId3" Type="http://schemas.openxmlformats.org/officeDocument/2006/relationships/image" Target="../media/image10.png"/><Relationship Id="rId26" Type="http://schemas.openxmlformats.org/officeDocument/2006/relationships/slideLayout" Target="../slideLayouts/slideLayout7.xml"/><Relationship Id="rId25" Type="http://schemas.openxmlformats.org/officeDocument/2006/relationships/tags" Target="../tags/tag372.xml"/><Relationship Id="rId24" Type="http://schemas.openxmlformats.org/officeDocument/2006/relationships/image" Target="../media/image12.png"/><Relationship Id="rId23" Type="http://schemas.openxmlformats.org/officeDocument/2006/relationships/tags" Target="../tags/tag371.xml"/><Relationship Id="rId22" Type="http://schemas.openxmlformats.org/officeDocument/2006/relationships/image" Target="../media/image11.png"/><Relationship Id="rId21" Type="http://schemas.openxmlformats.org/officeDocument/2006/relationships/tags" Target="../tags/tag370.xml"/><Relationship Id="rId20" Type="http://schemas.openxmlformats.org/officeDocument/2006/relationships/tags" Target="../tags/tag369.xml"/><Relationship Id="rId2" Type="http://schemas.openxmlformats.org/officeDocument/2006/relationships/tags" Target="../tags/tag352.xml"/><Relationship Id="rId19" Type="http://schemas.openxmlformats.org/officeDocument/2006/relationships/tags" Target="../tags/tag368.xml"/><Relationship Id="rId18" Type="http://schemas.openxmlformats.org/officeDocument/2006/relationships/tags" Target="../tags/tag367.xml"/><Relationship Id="rId17" Type="http://schemas.openxmlformats.org/officeDocument/2006/relationships/tags" Target="../tags/tag366.xml"/><Relationship Id="rId16" Type="http://schemas.openxmlformats.org/officeDocument/2006/relationships/tags" Target="../tags/tag365.xml"/><Relationship Id="rId15" Type="http://schemas.openxmlformats.org/officeDocument/2006/relationships/tags" Target="../tags/tag364.xml"/><Relationship Id="rId14" Type="http://schemas.openxmlformats.org/officeDocument/2006/relationships/tags" Target="../tags/tag363.xml"/><Relationship Id="rId13" Type="http://schemas.openxmlformats.org/officeDocument/2006/relationships/tags" Target="../tags/tag362.xml"/><Relationship Id="rId12" Type="http://schemas.openxmlformats.org/officeDocument/2006/relationships/tags" Target="../tags/tag361.xml"/><Relationship Id="rId11" Type="http://schemas.openxmlformats.org/officeDocument/2006/relationships/tags" Target="../tags/tag360.xml"/><Relationship Id="rId10" Type="http://schemas.openxmlformats.org/officeDocument/2006/relationships/tags" Target="../tags/tag359.xml"/><Relationship Id="rId1" Type="http://schemas.openxmlformats.org/officeDocument/2006/relationships/tags" Target="../tags/tag351.xml"/></Relationships>
</file>

<file path=ppt/slides/_rels/slide32.xml.rels><?xml version="1.0" encoding="UTF-8" standalone="yes"?>
<Relationships xmlns="http://schemas.openxmlformats.org/package/2006/relationships"><Relationship Id="rId9" Type="http://schemas.openxmlformats.org/officeDocument/2006/relationships/tags" Target="../tags/tag381.xml"/><Relationship Id="rId8" Type="http://schemas.openxmlformats.org/officeDocument/2006/relationships/tags" Target="../tags/tag380.xml"/><Relationship Id="rId7" Type="http://schemas.openxmlformats.org/officeDocument/2006/relationships/tags" Target="../tags/tag379.xml"/><Relationship Id="rId6" Type="http://schemas.openxmlformats.org/officeDocument/2006/relationships/tags" Target="../tags/tag378.xml"/><Relationship Id="rId5" Type="http://schemas.openxmlformats.org/officeDocument/2006/relationships/tags" Target="../tags/tag377.xml"/><Relationship Id="rId4" Type="http://schemas.openxmlformats.org/officeDocument/2006/relationships/tags" Target="../tags/tag376.xml"/><Relationship Id="rId3" Type="http://schemas.openxmlformats.org/officeDocument/2006/relationships/tags" Target="../tags/tag375.xml"/><Relationship Id="rId23" Type="http://schemas.openxmlformats.org/officeDocument/2006/relationships/slideLayout" Target="../slideLayouts/slideLayout7.xml"/><Relationship Id="rId22" Type="http://schemas.openxmlformats.org/officeDocument/2006/relationships/tags" Target="../tags/tag394.xml"/><Relationship Id="rId21" Type="http://schemas.openxmlformats.org/officeDocument/2006/relationships/tags" Target="../tags/tag393.xml"/><Relationship Id="rId20" Type="http://schemas.openxmlformats.org/officeDocument/2006/relationships/tags" Target="../tags/tag392.xml"/><Relationship Id="rId2" Type="http://schemas.openxmlformats.org/officeDocument/2006/relationships/tags" Target="../tags/tag374.xml"/><Relationship Id="rId19" Type="http://schemas.openxmlformats.org/officeDocument/2006/relationships/tags" Target="../tags/tag391.xml"/><Relationship Id="rId18" Type="http://schemas.openxmlformats.org/officeDocument/2006/relationships/tags" Target="../tags/tag390.xml"/><Relationship Id="rId17" Type="http://schemas.openxmlformats.org/officeDocument/2006/relationships/tags" Target="../tags/tag389.xml"/><Relationship Id="rId16" Type="http://schemas.openxmlformats.org/officeDocument/2006/relationships/tags" Target="../tags/tag388.xml"/><Relationship Id="rId15" Type="http://schemas.openxmlformats.org/officeDocument/2006/relationships/tags" Target="../tags/tag387.xml"/><Relationship Id="rId14" Type="http://schemas.openxmlformats.org/officeDocument/2006/relationships/tags" Target="../tags/tag386.xml"/><Relationship Id="rId13" Type="http://schemas.openxmlformats.org/officeDocument/2006/relationships/tags" Target="../tags/tag385.xml"/><Relationship Id="rId12" Type="http://schemas.openxmlformats.org/officeDocument/2006/relationships/tags" Target="../tags/tag384.xml"/><Relationship Id="rId11" Type="http://schemas.openxmlformats.org/officeDocument/2006/relationships/tags" Target="../tags/tag383.xml"/><Relationship Id="rId10" Type="http://schemas.openxmlformats.org/officeDocument/2006/relationships/tags" Target="../tags/tag382.xml"/><Relationship Id="rId1" Type="http://schemas.openxmlformats.org/officeDocument/2006/relationships/tags" Target="../tags/tag373.xml"/></Relationships>
</file>

<file path=ppt/slides/_rels/slide33.xml.rels><?xml version="1.0" encoding="UTF-8" standalone="yes"?>
<Relationships xmlns="http://schemas.openxmlformats.org/package/2006/relationships"><Relationship Id="rId9" Type="http://schemas.openxmlformats.org/officeDocument/2006/relationships/tags" Target="../tags/tag403.xml"/><Relationship Id="rId8" Type="http://schemas.openxmlformats.org/officeDocument/2006/relationships/tags" Target="../tags/tag402.xml"/><Relationship Id="rId7" Type="http://schemas.openxmlformats.org/officeDocument/2006/relationships/tags" Target="../tags/tag401.xml"/><Relationship Id="rId6" Type="http://schemas.openxmlformats.org/officeDocument/2006/relationships/tags" Target="../tags/tag400.xml"/><Relationship Id="rId5" Type="http://schemas.openxmlformats.org/officeDocument/2006/relationships/tags" Target="../tags/tag399.xml"/><Relationship Id="rId4" Type="http://schemas.openxmlformats.org/officeDocument/2006/relationships/tags" Target="../tags/tag398.xml"/><Relationship Id="rId3" Type="http://schemas.openxmlformats.org/officeDocument/2006/relationships/tags" Target="../tags/tag397.xml"/><Relationship Id="rId28" Type="http://schemas.openxmlformats.org/officeDocument/2006/relationships/slideLayout" Target="../slideLayouts/slideLayout7.xml"/><Relationship Id="rId27" Type="http://schemas.openxmlformats.org/officeDocument/2006/relationships/tags" Target="../tags/tag421.xml"/><Relationship Id="rId26" Type="http://schemas.openxmlformats.org/officeDocument/2006/relationships/tags" Target="../tags/tag420.xml"/><Relationship Id="rId25" Type="http://schemas.openxmlformats.org/officeDocument/2006/relationships/tags" Target="../tags/tag419.xml"/><Relationship Id="rId24" Type="http://schemas.openxmlformats.org/officeDocument/2006/relationships/tags" Target="../tags/tag418.xml"/><Relationship Id="rId23" Type="http://schemas.openxmlformats.org/officeDocument/2006/relationships/tags" Target="../tags/tag417.xml"/><Relationship Id="rId22" Type="http://schemas.openxmlformats.org/officeDocument/2006/relationships/tags" Target="../tags/tag416.xml"/><Relationship Id="rId21" Type="http://schemas.openxmlformats.org/officeDocument/2006/relationships/tags" Target="../tags/tag415.xml"/><Relationship Id="rId20" Type="http://schemas.openxmlformats.org/officeDocument/2006/relationships/tags" Target="../tags/tag414.xml"/><Relationship Id="rId2" Type="http://schemas.openxmlformats.org/officeDocument/2006/relationships/tags" Target="../tags/tag396.xml"/><Relationship Id="rId19" Type="http://schemas.openxmlformats.org/officeDocument/2006/relationships/tags" Target="../tags/tag413.xml"/><Relationship Id="rId18" Type="http://schemas.openxmlformats.org/officeDocument/2006/relationships/tags" Target="../tags/tag412.xml"/><Relationship Id="rId17" Type="http://schemas.openxmlformats.org/officeDocument/2006/relationships/tags" Target="../tags/tag411.xml"/><Relationship Id="rId16" Type="http://schemas.openxmlformats.org/officeDocument/2006/relationships/tags" Target="../tags/tag410.xml"/><Relationship Id="rId15" Type="http://schemas.openxmlformats.org/officeDocument/2006/relationships/tags" Target="../tags/tag409.xml"/><Relationship Id="rId14" Type="http://schemas.openxmlformats.org/officeDocument/2006/relationships/tags" Target="../tags/tag408.xml"/><Relationship Id="rId13" Type="http://schemas.openxmlformats.org/officeDocument/2006/relationships/tags" Target="../tags/tag407.xml"/><Relationship Id="rId12" Type="http://schemas.openxmlformats.org/officeDocument/2006/relationships/tags" Target="../tags/tag406.xml"/><Relationship Id="rId11" Type="http://schemas.openxmlformats.org/officeDocument/2006/relationships/tags" Target="../tags/tag405.xml"/><Relationship Id="rId10" Type="http://schemas.openxmlformats.org/officeDocument/2006/relationships/tags" Target="../tags/tag404.xml"/><Relationship Id="rId1" Type="http://schemas.openxmlformats.org/officeDocument/2006/relationships/tags" Target="../tags/tag395.xml"/></Relationships>
</file>

<file path=ppt/slides/_rels/slide34.xml.rels><?xml version="1.0" encoding="UTF-8" standalone="yes"?>
<Relationships xmlns="http://schemas.openxmlformats.org/package/2006/relationships"><Relationship Id="rId9" Type="http://schemas.openxmlformats.org/officeDocument/2006/relationships/tags" Target="../tags/tag429.xml"/><Relationship Id="rId8" Type="http://schemas.openxmlformats.org/officeDocument/2006/relationships/tags" Target="../tags/tag428.xml"/><Relationship Id="rId7" Type="http://schemas.openxmlformats.org/officeDocument/2006/relationships/image" Target="../media/image13.png"/><Relationship Id="rId6" Type="http://schemas.openxmlformats.org/officeDocument/2006/relationships/tags" Target="../tags/tag427.xml"/><Relationship Id="rId5" Type="http://schemas.openxmlformats.org/officeDocument/2006/relationships/tags" Target="../tags/tag426.xml"/><Relationship Id="rId40" Type="http://schemas.openxmlformats.org/officeDocument/2006/relationships/slideLayout" Target="../slideLayouts/slideLayout7.xml"/><Relationship Id="rId4" Type="http://schemas.openxmlformats.org/officeDocument/2006/relationships/tags" Target="../tags/tag425.xml"/><Relationship Id="rId39" Type="http://schemas.openxmlformats.org/officeDocument/2006/relationships/tags" Target="../tags/tag456.xml"/><Relationship Id="rId38" Type="http://schemas.openxmlformats.org/officeDocument/2006/relationships/image" Target="../media/image16.png"/><Relationship Id="rId37" Type="http://schemas.openxmlformats.org/officeDocument/2006/relationships/tags" Target="../tags/tag455.xml"/><Relationship Id="rId36" Type="http://schemas.openxmlformats.org/officeDocument/2006/relationships/tags" Target="../tags/tag454.xml"/><Relationship Id="rId35" Type="http://schemas.openxmlformats.org/officeDocument/2006/relationships/tags" Target="../tags/tag453.xml"/><Relationship Id="rId34" Type="http://schemas.openxmlformats.org/officeDocument/2006/relationships/tags" Target="../tags/tag452.xml"/><Relationship Id="rId33" Type="http://schemas.openxmlformats.org/officeDocument/2006/relationships/tags" Target="../tags/tag451.xml"/><Relationship Id="rId32" Type="http://schemas.openxmlformats.org/officeDocument/2006/relationships/tags" Target="../tags/tag450.xml"/><Relationship Id="rId31" Type="http://schemas.openxmlformats.org/officeDocument/2006/relationships/tags" Target="../tags/tag449.xml"/><Relationship Id="rId30" Type="http://schemas.openxmlformats.org/officeDocument/2006/relationships/tags" Target="../tags/tag448.xml"/><Relationship Id="rId3" Type="http://schemas.openxmlformats.org/officeDocument/2006/relationships/tags" Target="../tags/tag424.xml"/><Relationship Id="rId29" Type="http://schemas.openxmlformats.org/officeDocument/2006/relationships/tags" Target="../tags/tag447.xml"/><Relationship Id="rId28" Type="http://schemas.openxmlformats.org/officeDocument/2006/relationships/tags" Target="../tags/tag446.xml"/><Relationship Id="rId27" Type="http://schemas.openxmlformats.org/officeDocument/2006/relationships/tags" Target="../tags/tag445.xml"/><Relationship Id="rId26" Type="http://schemas.openxmlformats.org/officeDocument/2006/relationships/tags" Target="../tags/tag444.xml"/><Relationship Id="rId25" Type="http://schemas.openxmlformats.org/officeDocument/2006/relationships/tags" Target="../tags/tag443.xml"/><Relationship Id="rId24" Type="http://schemas.openxmlformats.org/officeDocument/2006/relationships/tags" Target="../tags/tag442.xml"/><Relationship Id="rId23" Type="http://schemas.openxmlformats.org/officeDocument/2006/relationships/tags" Target="../tags/tag441.xml"/><Relationship Id="rId22" Type="http://schemas.openxmlformats.org/officeDocument/2006/relationships/tags" Target="../tags/tag440.xml"/><Relationship Id="rId21" Type="http://schemas.openxmlformats.org/officeDocument/2006/relationships/tags" Target="../tags/tag439.xml"/><Relationship Id="rId20" Type="http://schemas.openxmlformats.org/officeDocument/2006/relationships/tags" Target="../tags/tag438.xml"/><Relationship Id="rId2" Type="http://schemas.openxmlformats.org/officeDocument/2006/relationships/tags" Target="../tags/tag423.xml"/><Relationship Id="rId19" Type="http://schemas.openxmlformats.org/officeDocument/2006/relationships/image" Target="../media/image15.png"/><Relationship Id="rId18" Type="http://schemas.openxmlformats.org/officeDocument/2006/relationships/tags" Target="../tags/tag437.xml"/><Relationship Id="rId17" Type="http://schemas.openxmlformats.org/officeDocument/2006/relationships/tags" Target="../tags/tag436.xml"/><Relationship Id="rId16" Type="http://schemas.openxmlformats.org/officeDocument/2006/relationships/tags" Target="../tags/tag435.xml"/><Relationship Id="rId15" Type="http://schemas.openxmlformats.org/officeDocument/2006/relationships/tags" Target="../tags/tag434.xml"/><Relationship Id="rId14" Type="http://schemas.openxmlformats.org/officeDocument/2006/relationships/tags" Target="../tags/tag433.xml"/><Relationship Id="rId13" Type="http://schemas.openxmlformats.org/officeDocument/2006/relationships/image" Target="../media/image14.png"/><Relationship Id="rId12" Type="http://schemas.openxmlformats.org/officeDocument/2006/relationships/tags" Target="../tags/tag432.xml"/><Relationship Id="rId11" Type="http://schemas.openxmlformats.org/officeDocument/2006/relationships/tags" Target="../tags/tag431.xml"/><Relationship Id="rId10" Type="http://schemas.openxmlformats.org/officeDocument/2006/relationships/tags" Target="../tags/tag430.xml"/><Relationship Id="rId1" Type="http://schemas.openxmlformats.org/officeDocument/2006/relationships/tags" Target="../tags/tag422.xml"/></Relationships>
</file>

<file path=ppt/slides/_rels/slide35.xml.rels><?xml version="1.0" encoding="UTF-8" standalone="yes"?>
<Relationships xmlns="http://schemas.openxmlformats.org/package/2006/relationships"><Relationship Id="rId9" Type="http://schemas.openxmlformats.org/officeDocument/2006/relationships/tags" Target="../tags/tag465.xml"/><Relationship Id="rId8" Type="http://schemas.openxmlformats.org/officeDocument/2006/relationships/tags" Target="../tags/tag464.xml"/><Relationship Id="rId7" Type="http://schemas.openxmlformats.org/officeDocument/2006/relationships/tags" Target="../tags/tag463.xml"/><Relationship Id="rId6" Type="http://schemas.openxmlformats.org/officeDocument/2006/relationships/tags" Target="../tags/tag462.xml"/><Relationship Id="rId5" Type="http://schemas.openxmlformats.org/officeDocument/2006/relationships/tags" Target="../tags/tag461.xml"/><Relationship Id="rId4" Type="http://schemas.openxmlformats.org/officeDocument/2006/relationships/tags" Target="../tags/tag460.xml"/><Relationship Id="rId3" Type="http://schemas.openxmlformats.org/officeDocument/2006/relationships/tags" Target="../tags/tag459.xml"/><Relationship Id="rId2" Type="http://schemas.openxmlformats.org/officeDocument/2006/relationships/tags" Target="../tags/tag458.xml"/><Relationship Id="rId10" Type="http://schemas.openxmlformats.org/officeDocument/2006/relationships/slideLayout" Target="../slideLayouts/slideLayout7.xml"/><Relationship Id="rId1" Type="http://schemas.openxmlformats.org/officeDocument/2006/relationships/tags" Target="../tags/tag457.xml"/></Relationships>
</file>

<file path=ppt/slides/_rels/slide36.xml.rels><?xml version="1.0" encoding="UTF-8" standalone="yes"?>
<Relationships xmlns="http://schemas.openxmlformats.org/package/2006/relationships"><Relationship Id="rId9" Type="http://schemas.openxmlformats.org/officeDocument/2006/relationships/tags" Target="../tags/tag474.xml"/><Relationship Id="rId8" Type="http://schemas.openxmlformats.org/officeDocument/2006/relationships/tags" Target="../tags/tag473.xml"/><Relationship Id="rId7" Type="http://schemas.openxmlformats.org/officeDocument/2006/relationships/tags" Target="../tags/tag472.xml"/><Relationship Id="rId6" Type="http://schemas.openxmlformats.org/officeDocument/2006/relationships/tags" Target="../tags/tag471.xml"/><Relationship Id="rId5" Type="http://schemas.openxmlformats.org/officeDocument/2006/relationships/tags" Target="../tags/tag470.xml"/><Relationship Id="rId4" Type="http://schemas.openxmlformats.org/officeDocument/2006/relationships/tags" Target="../tags/tag469.xml"/><Relationship Id="rId3" Type="http://schemas.openxmlformats.org/officeDocument/2006/relationships/tags" Target="../tags/tag468.xml"/><Relationship Id="rId2" Type="http://schemas.openxmlformats.org/officeDocument/2006/relationships/tags" Target="../tags/tag467.xml"/><Relationship Id="rId10" Type="http://schemas.openxmlformats.org/officeDocument/2006/relationships/slideLayout" Target="../slideLayouts/slideLayout7.xml"/><Relationship Id="rId1" Type="http://schemas.openxmlformats.org/officeDocument/2006/relationships/tags" Target="../tags/tag466.xml"/></Relationships>
</file>

<file path=ppt/slides/_rels/slide37.xml.rels><?xml version="1.0" encoding="UTF-8" standalone="yes"?>
<Relationships xmlns="http://schemas.openxmlformats.org/package/2006/relationships"><Relationship Id="rId9" Type="http://schemas.openxmlformats.org/officeDocument/2006/relationships/tags" Target="../tags/tag483.xml"/><Relationship Id="rId8" Type="http://schemas.openxmlformats.org/officeDocument/2006/relationships/tags" Target="../tags/tag482.xml"/><Relationship Id="rId7" Type="http://schemas.openxmlformats.org/officeDocument/2006/relationships/tags" Target="../tags/tag481.xml"/><Relationship Id="rId6" Type="http://schemas.openxmlformats.org/officeDocument/2006/relationships/tags" Target="../tags/tag480.xml"/><Relationship Id="rId5" Type="http://schemas.openxmlformats.org/officeDocument/2006/relationships/tags" Target="../tags/tag479.xml"/><Relationship Id="rId4" Type="http://schemas.openxmlformats.org/officeDocument/2006/relationships/tags" Target="../tags/tag478.xml"/><Relationship Id="rId3" Type="http://schemas.openxmlformats.org/officeDocument/2006/relationships/tags" Target="../tags/tag477.xml"/><Relationship Id="rId2" Type="http://schemas.openxmlformats.org/officeDocument/2006/relationships/tags" Target="../tags/tag476.xml"/><Relationship Id="rId10" Type="http://schemas.openxmlformats.org/officeDocument/2006/relationships/slideLayout" Target="../slideLayouts/slideLayout7.xml"/><Relationship Id="rId1" Type="http://schemas.openxmlformats.org/officeDocument/2006/relationships/tags" Target="../tags/tag475.xml"/></Relationships>
</file>

<file path=ppt/slides/_rels/slide38.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490.xml"/><Relationship Id="rId7" Type="http://schemas.openxmlformats.org/officeDocument/2006/relationships/image" Target="../media/image17.png"/><Relationship Id="rId6" Type="http://schemas.openxmlformats.org/officeDocument/2006/relationships/tags" Target="../tags/tag489.xml"/><Relationship Id="rId5" Type="http://schemas.openxmlformats.org/officeDocument/2006/relationships/tags" Target="../tags/tag488.xml"/><Relationship Id="rId4" Type="http://schemas.openxmlformats.org/officeDocument/2006/relationships/tags" Target="../tags/tag487.xml"/><Relationship Id="rId3" Type="http://schemas.openxmlformats.org/officeDocument/2006/relationships/tags" Target="../tags/tag486.xml"/><Relationship Id="rId2" Type="http://schemas.openxmlformats.org/officeDocument/2006/relationships/tags" Target="../tags/tag485.xml"/><Relationship Id="rId1" Type="http://schemas.openxmlformats.org/officeDocument/2006/relationships/tags" Target="../tags/tag484.xml"/></Relationships>
</file>

<file path=ppt/slides/_rels/slide39.xml.rels><?xml version="1.0" encoding="UTF-8" standalone="yes"?>
<Relationships xmlns="http://schemas.openxmlformats.org/package/2006/relationships"><Relationship Id="rId9" Type="http://schemas.openxmlformats.org/officeDocument/2006/relationships/tags" Target="../tags/tag499.xml"/><Relationship Id="rId8" Type="http://schemas.openxmlformats.org/officeDocument/2006/relationships/tags" Target="../tags/tag498.xml"/><Relationship Id="rId7" Type="http://schemas.openxmlformats.org/officeDocument/2006/relationships/tags" Target="../tags/tag497.xml"/><Relationship Id="rId6" Type="http://schemas.openxmlformats.org/officeDocument/2006/relationships/tags" Target="../tags/tag496.xml"/><Relationship Id="rId5" Type="http://schemas.openxmlformats.org/officeDocument/2006/relationships/tags" Target="../tags/tag495.xml"/><Relationship Id="rId4" Type="http://schemas.openxmlformats.org/officeDocument/2006/relationships/tags" Target="../tags/tag494.xml"/><Relationship Id="rId36" Type="http://schemas.openxmlformats.org/officeDocument/2006/relationships/slideLayout" Target="../slideLayouts/slideLayout7.xml"/><Relationship Id="rId35" Type="http://schemas.openxmlformats.org/officeDocument/2006/relationships/tags" Target="../tags/tag525.xml"/><Relationship Id="rId34" Type="http://schemas.openxmlformats.org/officeDocument/2006/relationships/tags" Target="../tags/tag524.xml"/><Relationship Id="rId33" Type="http://schemas.openxmlformats.org/officeDocument/2006/relationships/tags" Target="../tags/tag523.xml"/><Relationship Id="rId32" Type="http://schemas.openxmlformats.org/officeDocument/2006/relationships/tags" Target="../tags/tag522.xml"/><Relationship Id="rId31" Type="http://schemas.openxmlformats.org/officeDocument/2006/relationships/tags" Target="../tags/tag521.xml"/><Relationship Id="rId30" Type="http://schemas.openxmlformats.org/officeDocument/2006/relationships/tags" Target="../tags/tag520.xml"/><Relationship Id="rId3" Type="http://schemas.openxmlformats.org/officeDocument/2006/relationships/tags" Target="../tags/tag493.xml"/><Relationship Id="rId29" Type="http://schemas.openxmlformats.org/officeDocument/2006/relationships/tags" Target="../tags/tag519.xml"/><Relationship Id="rId28" Type="http://schemas.openxmlformats.org/officeDocument/2006/relationships/tags" Target="../tags/tag518.xml"/><Relationship Id="rId27" Type="http://schemas.openxmlformats.org/officeDocument/2006/relationships/tags" Target="../tags/tag517.xml"/><Relationship Id="rId26" Type="http://schemas.openxmlformats.org/officeDocument/2006/relationships/tags" Target="../tags/tag516.xml"/><Relationship Id="rId25" Type="http://schemas.openxmlformats.org/officeDocument/2006/relationships/tags" Target="../tags/tag515.xml"/><Relationship Id="rId24" Type="http://schemas.openxmlformats.org/officeDocument/2006/relationships/tags" Target="../tags/tag514.xml"/><Relationship Id="rId23" Type="http://schemas.openxmlformats.org/officeDocument/2006/relationships/tags" Target="../tags/tag513.xml"/><Relationship Id="rId22" Type="http://schemas.openxmlformats.org/officeDocument/2006/relationships/tags" Target="../tags/tag512.xml"/><Relationship Id="rId21" Type="http://schemas.openxmlformats.org/officeDocument/2006/relationships/tags" Target="../tags/tag511.xml"/><Relationship Id="rId20" Type="http://schemas.openxmlformats.org/officeDocument/2006/relationships/tags" Target="../tags/tag510.xml"/><Relationship Id="rId2" Type="http://schemas.openxmlformats.org/officeDocument/2006/relationships/tags" Target="../tags/tag492.xml"/><Relationship Id="rId19" Type="http://schemas.openxmlformats.org/officeDocument/2006/relationships/tags" Target="../tags/tag509.xml"/><Relationship Id="rId18" Type="http://schemas.openxmlformats.org/officeDocument/2006/relationships/tags" Target="../tags/tag508.xml"/><Relationship Id="rId17" Type="http://schemas.openxmlformats.org/officeDocument/2006/relationships/tags" Target="../tags/tag507.xml"/><Relationship Id="rId16" Type="http://schemas.openxmlformats.org/officeDocument/2006/relationships/tags" Target="../tags/tag506.xml"/><Relationship Id="rId15" Type="http://schemas.openxmlformats.org/officeDocument/2006/relationships/tags" Target="../tags/tag505.xml"/><Relationship Id="rId14" Type="http://schemas.openxmlformats.org/officeDocument/2006/relationships/tags" Target="../tags/tag504.xml"/><Relationship Id="rId13" Type="http://schemas.openxmlformats.org/officeDocument/2006/relationships/tags" Target="../tags/tag503.xml"/><Relationship Id="rId12" Type="http://schemas.openxmlformats.org/officeDocument/2006/relationships/tags" Target="../tags/tag502.xml"/><Relationship Id="rId11" Type="http://schemas.openxmlformats.org/officeDocument/2006/relationships/tags" Target="../tags/tag501.xml"/><Relationship Id="rId10" Type="http://schemas.openxmlformats.org/officeDocument/2006/relationships/tags" Target="../tags/tag500.xml"/><Relationship Id="rId1" Type="http://schemas.openxmlformats.org/officeDocument/2006/relationships/tags" Target="../tags/tag491.xml"/></Relationships>
</file>

<file path=ppt/slides/_rels/slide4.xml.rels><?xml version="1.0" encoding="UTF-8" standalone="yes"?>
<Relationships xmlns="http://schemas.openxmlformats.org/package/2006/relationships"><Relationship Id="rId9" Type="http://schemas.openxmlformats.org/officeDocument/2006/relationships/tags" Target="../tags/tag10.xml"/><Relationship Id="rId8" Type="http://schemas.openxmlformats.org/officeDocument/2006/relationships/tags" Target="../tags/tag9.xml"/><Relationship Id="rId7" Type="http://schemas.openxmlformats.org/officeDocument/2006/relationships/tags" Target="../tags/tag8.xml"/><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tags" Target="../tags/tag5.xml"/><Relationship Id="rId3" Type="http://schemas.openxmlformats.org/officeDocument/2006/relationships/tags" Target="../tags/tag4.xml"/><Relationship Id="rId2" Type="http://schemas.openxmlformats.org/officeDocument/2006/relationships/image" Target="../media/image2.jpeg"/><Relationship Id="rId15" Type="http://schemas.openxmlformats.org/officeDocument/2006/relationships/slideLayout" Target="../slideLayouts/slideLayout7.xml"/><Relationship Id="rId14" Type="http://schemas.openxmlformats.org/officeDocument/2006/relationships/tags" Target="../tags/tag15.xml"/><Relationship Id="rId13" Type="http://schemas.openxmlformats.org/officeDocument/2006/relationships/tags" Target="../tags/tag14.xml"/><Relationship Id="rId12" Type="http://schemas.openxmlformats.org/officeDocument/2006/relationships/tags" Target="../tags/tag13.xml"/><Relationship Id="rId11" Type="http://schemas.openxmlformats.org/officeDocument/2006/relationships/tags" Target="../tags/tag12.xml"/><Relationship Id="rId10" Type="http://schemas.openxmlformats.org/officeDocument/2006/relationships/tags" Target="../tags/tag11.xml"/><Relationship Id="rId1" Type="http://schemas.openxmlformats.org/officeDocument/2006/relationships/tags" Target="../tags/tag3.xml"/></Relationships>
</file>

<file path=ppt/slides/_rels/slide40.xml.rels><?xml version="1.0" encoding="UTF-8" standalone="yes"?>
<Relationships xmlns="http://schemas.openxmlformats.org/package/2006/relationships"><Relationship Id="rId9" Type="http://schemas.openxmlformats.org/officeDocument/2006/relationships/tags" Target="../tags/tag534.xml"/><Relationship Id="rId8" Type="http://schemas.openxmlformats.org/officeDocument/2006/relationships/tags" Target="../tags/tag533.xml"/><Relationship Id="rId7" Type="http://schemas.openxmlformats.org/officeDocument/2006/relationships/tags" Target="../tags/tag532.xml"/><Relationship Id="rId6" Type="http://schemas.openxmlformats.org/officeDocument/2006/relationships/tags" Target="../tags/tag531.xml"/><Relationship Id="rId5" Type="http://schemas.openxmlformats.org/officeDocument/2006/relationships/tags" Target="../tags/tag530.xml"/><Relationship Id="rId4" Type="http://schemas.openxmlformats.org/officeDocument/2006/relationships/tags" Target="../tags/tag529.xml"/><Relationship Id="rId3" Type="http://schemas.openxmlformats.org/officeDocument/2006/relationships/tags" Target="../tags/tag528.xml"/><Relationship Id="rId2" Type="http://schemas.openxmlformats.org/officeDocument/2006/relationships/tags" Target="../tags/tag527.xml"/><Relationship Id="rId15" Type="http://schemas.openxmlformats.org/officeDocument/2006/relationships/slideLayout" Target="../slideLayouts/slideLayout7.xml"/><Relationship Id="rId14" Type="http://schemas.openxmlformats.org/officeDocument/2006/relationships/tags" Target="../tags/tag538.xml"/><Relationship Id="rId13" Type="http://schemas.openxmlformats.org/officeDocument/2006/relationships/tags" Target="../tags/tag537.xml"/><Relationship Id="rId12" Type="http://schemas.openxmlformats.org/officeDocument/2006/relationships/tags" Target="../tags/tag536.xml"/><Relationship Id="rId11" Type="http://schemas.openxmlformats.org/officeDocument/2006/relationships/tags" Target="../tags/tag535.xml"/><Relationship Id="rId10" Type="http://schemas.openxmlformats.org/officeDocument/2006/relationships/image" Target="../media/image18.jpeg"/><Relationship Id="rId1" Type="http://schemas.openxmlformats.org/officeDocument/2006/relationships/tags" Target="../tags/tag526.xml"/></Relationships>
</file>

<file path=ppt/slides/_rels/slide41.xml.rels><?xml version="1.0" encoding="UTF-8" standalone="yes"?>
<Relationships xmlns="http://schemas.openxmlformats.org/package/2006/relationships"><Relationship Id="rId9" Type="http://schemas.openxmlformats.org/officeDocument/2006/relationships/tags" Target="../tags/tag547.xml"/><Relationship Id="rId8" Type="http://schemas.openxmlformats.org/officeDocument/2006/relationships/tags" Target="../tags/tag546.xml"/><Relationship Id="rId7" Type="http://schemas.openxmlformats.org/officeDocument/2006/relationships/tags" Target="../tags/tag545.xml"/><Relationship Id="rId6" Type="http://schemas.openxmlformats.org/officeDocument/2006/relationships/tags" Target="../tags/tag544.xml"/><Relationship Id="rId5" Type="http://schemas.openxmlformats.org/officeDocument/2006/relationships/tags" Target="../tags/tag543.xml"/><Relationship Id="rId4" Type="http://schemas.openxmlformats.org/officeDocument/2006/relationships/tags" Target="../tags/tag542.xml"/><Relationship Id="rId3" Type="http://schemas.openxmlformats.org/officeDocument/2006/relationships/tags" Target="../tags/tag541.xml"/><Relationship Id="rId2" Type="http://schemas.openxmlformats.org/officeDocument/2006/relationships/tags" Target="../tags/tag540.xml"/><Relationship Id="rId15" Type="http://schemas.openxmlformats.org/officeDocument/2006/relationships/slideLayout" Target="../slideLayouts/slideLayout7.xml"/><Relationship Id="rId14" Type="http://schemas.openxmlformats.org/officeDocument/2006/relationships/tags" Target="../tags/tag551.xml"/><Relationship Id="rId13" Type="http://schemas.openxmlformats.org/officeDocument/2006/relationships/tags" Target="../tags/tag550.xml"/><Relationship Id="rId12" Type="http://schemas.openxmlformats.org/officeDocument/2006/relationships/tags" Target="../tags/tag549.xml"/><Relationship Id="rId11" Type="http://schemas.openxmlformats.org/officeDocument/2006/relationships/tags" Target="../tags/tag548.xml"/><Relationship Id="rId10" Type="http://schemas.openxmlformats.org/officeDocument/2006/relationships/image" Target="../media/image18.jpeg"/><Relationship Id="rId1" Type="http://schemas.openxmlformats.org/officeDocument/2006/relationships/tags" Target="../tags/tag539.xml"/></Relationships>
</file>

<file path=ppt/slides/_rels/slide42.xml.rels><?xml version="1.0" encoding="UTF-8" standalone="yes"?>
<Relationships xmlns="http://schemas.openxmlformats.org/package/2006/relationships"><Relationship Id="rId9" Type="http://schemas.openxmlformats.org/officeDocument/2006/relationships/tags" Target="../tags/tag560.xml"/><Relationship Id="rId8" Type="http://schemas.openxmlformats.org/officeDocument/2006/relationships/tags" Target="../tags/tag559.xml"/><Relationship Id="rId7" Type="http://schemas.openxmlformats.org/officeDocument/2006/relationships/tags" Target="../tags/tag558.xml"/><Relationship Id="rId6" Type="http://schemas.openxmlformats.org/officeDocument/2006/relationships/tags" Target="../tags/tag557.xml"/><Relationship Id="rId5" Type="http://schemas.openxmlformats.org/officeDocument/2006/relationships/tags" Target="../tags/tag556.xml"/><Relationship Id="rId4" Type="http://schemas.openxmlformats.org/officeDocument/2006/relationships/tags" Target="../tags/tag555.xml"/><Relationship Id="rId3" Type="http://schemas.openxmlformats.org/officeDocument/2006/relationships/tags" Target="../tags/tag554.xml"/><Relationship Id="rId2" Type="http://schemas.openxmlformats.org/officeDocument/2006/relationships/tags" Target="../tags/tag553.xml"/><Relationship Id="rId15" Type="http://schemas.openxmlformats.org/officeDocument/2006/relationships/slideLayout" Target="../slideLayouts/slideLayout7.xml"/><Relationship Id="rId14" Type="http://schemas.openxmlformats.org/officeDocument/2006/relationships/tags" Target="../tags/tag564.xml"/><Relationship Id="rId13" Type="http://schemas.openxmlformats.org/officeDocument/2006/relationships/tags" Target="../tags/tag563.xml"/><Relationship Id="rId12" Type="http://schemas.openxmlformats.org/officeDocument/2006/relationships/tags" Target="../tags/tag562.xml"/><Relationship Id="rId11" Type="http://schemas.openxmlformats.org/officeDocument/2006/relationships/tags" Target="../tags/tag561.xml"/><Relationship Id="rId10" Type="http://schemas.openxmlformats.org/officeDocument/2006/relationships/image" Target="../media/image18.jpeg"/><Relationship Id="rId1" Type="http://schemas.openxmlformats.org/officeDocument/2006/relationships/tags" Target="../tags/tag552.xml"/></Relationships>
</file>

<file path=ppt/slides/_rels/slide43.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571.xml"/><Relationship Id="rId7" Type="http://schemas.openxmlformats.org/officeDocument/2006/relationships/tags" Target="../tags/tag570.xml"/><Relationship Id="rId6" Type="http://schemas.openxmlformats.org/officeDocument/2006/relationships/tags" Target="../tags/tag569.xml"/><Relationship Id="rId5" Type="http://schemas.openxmlformats.org/officeDocument/2006/relationships/tags" Target="../tags/tag568.xml"/><Relationship Id="rId4" Type="http://schemas.openxmlformats.org/officeDocument/2006/relationships/tags" Target="../tags/tag567.xml"/><Relationship Id="rId3" Type="http://schemas.openxmlformats.org/officeDocument/2006/relationships/tags" Target="../tags/tag566.xml"/><Relationship Id="rId2" Type="http://schemas.openxmlformats.org/officeDocument/2006/relationships/image" Target="../media/image19.png"/><Relationship Id="rId1" Type="http://schemas.openxmlformats.org/officeDocument/2006/relationships/tags" Target="../tags/tag565.xml"/></Relationships>
</file>

<file path=ppt/slides/_rels/slide44.xml.rels><?xml version="1.0" encoding="UTF-8" standalone="yes"?>
<Relationships xmlns="http://schemas.openxmlformats.org/package/2006/relationships"><Relationship Id="rId9" Type="http://schemas.openxmlformats.org/officeDocument/2006/relationships/tags" Target="../tags/tag580.xml"/><Relationship Id="rId8" Type="http://schemas.openxmlformats.org/officeDocument/2006/relationships/tags" Target="../tags/tag579.xml"/><Relationship Id="rId7" Type="http://schemas.openxmlformats.org/officeDocument/2006/relationships/tags" Target="../tags/tag578.xml"/><Relationship Id="rId6" Type="http://schemas.openxmlformats.org/officeDocument/2006/relationships/tags" Target="../tags/tag577.xml"/><Relationship Id="rId5" Type="http://schemas.openxmlformats.org/officeDocument/2006/relationships/tags" Target="../tags/tag576.xml"/><Relationship Id="rId4" Type="http://schemas.openxmlformats.org/officeDocument/2006/relationships/tags" Target="../tags/tag575.xml"/><Relationship Id="rId3" Type="http://schemas.openxmlformats.org/officeDocument/2006/relationships/tags" Target="../tags/tag574.xml"/><Relationship Id="rId2" Type="http://schemas.openxmlformats.org/officeDocument/2006/relationships/tags" Target="../tags/tag573.xml"/><Relationship Id="rId15" Type="http://schemas.openxmlformats.org/officeDocument/2006/relationships/slideLayout" Target="../slideLayouts/slideLayout7.xml"/><Relationship Id="rId14" Type="http://schemas.openxmlformats.org/officeDocument/2006/relationships/tags" Target="../tags/tag584.xml"/><Relationship Id="rId13" Type="http://schemas.openxmlformats.org/officeDocument/2006/relationships/tags" Target="../tags/tag583.xml"/><Relationship Id="rId12" Type="http://schemas.openxmlformats.org/officeDocument/2006/relationships/tags" Target="../tags/tag582.xml"/><Relationship Id="rId11" Type="http://schemas.openxmlformats.org/officeDocument/2006/relationships/tags" Target="../tags/tag581.xml"/><Relationship Id="rId10" Type="http://schemas.openxmlformats.org/officeDocument/2006/relationships/image" Target="../media/image18.jpeg"/><Relationship Id="rId1" Type="http://schemas.openxmlformats.org/officeDocument/2006/relationships/tags" Target="../tags/tag572.xml"/></Relationships>
</file>

<file path=ppt/slides/_rels/slide45.xml.rels><?xml version="1.0" encoding="UTF-8" standalone="yes"?>
<Relationships xmlns="http://schemas.openxmlformats.org/package/2006/relationships"><Relationship Id="rId9" Type="http://schemas.openxmlformats.org/officeDocument/2006/relationships/tags" Target="../tags/tag593.xml"/><Relationship Id="rId8" Type="http://schemas.openxmlformats.org/officeDocument/2006/relationships/tags" Target="../tags/tag592.xml"/><Relationship Id="rId7" Type="http://schemas.openxmlformats.org/officeDocument/2006/relationships/tags" Target="../tags/tag591.xml"/><Relationship Id="rId6" Type="http://schemas.openxmlformats.org/officeDocument/2006/relationships/tags" Target="../tags/tag590.xml"/><Relationship Id="rId5" Type="http://schemas.openxmlformats.org/officeDocument/2006/relationships/tags" Target="../tags/tag589.xml"/><Relationship Id="rId4" Type="http://schemas.openxmlformats.org/officeDocument/2006/relationships/tags" Target="../tags/tag588.xml"/><Relationship Id="rId34" Type="http://schemas.openxmlformats.org/officeDocument/2006/relationships/slideLayout" Target="../slideLayouts/slideLayout7.xml"/><Relationship Id="rId33" Type="http://schemas.openxmlformats.org/officeDocument/2006/relationships/tags" Target="../tags/tag617.xml"/><Relationship Id="rId32" Type="http://schemas.openxmlformats.org/officeDocument/2006/relationships/tags" Target="../tags/tag616.xml"/><Relationship Id="rId31" Type="http://schemas.openxmlformats.org/officeDocument/2006/relationships/tags" Target="../tags/tag615.xml"/><Relationship Id="rId30" Type="http://schemas.openxmlformats.org/officeDocument/2006/relationships/tags" Target="../tags/tag614.xml"/><Relationship Id="rId3" Type="http://schemas.openxmlformats.org/officeDocument/2006/relationships/tags" Target="../tags/tag587.xml"/><Relationship Id="rId29" Type="http://schemas.openxmlformats.org/officeDocument/2006/relationships/tags" Target="../tags/tag613.xml"/><Relationship Id="rId28" Type="http://schemas.openxmlformats.org/officeDocument/2006/relationships/tags" Target="../tags/tag612.xml"/><Relationship Id="rId27" Type="http://schemas.openxmlformats.org/officeDocument/2006/relationships/tags" Target="../tags/tag611.xml"/><Relationship Id="rId26" Type="http://schemas.openxmlformats.org/officeDocument/2006/relationships/tags" Target="../tags/tag610.xml"/><Relationship Id="rId25" Type="http://schemas.openxmlformats.org/officeDocument/2006/relationships/tags" Target="../tags/tag609.xml"/><Relationship Id="rId24" Type="http://schemas.openxmlformats.org/officeDocument/2006/relationships/tags" Target="../tags/tag608.xml"/><Relationship Id="rId23" Type="http://schemas.openxmlformats.org/officeDocument/2006/relationships/tags" Target="../tags/tag607.xml"/><Relationship Id="rId22" Type="http://schemas.openxmlformats.org/officeDocument/2006/relationships/tags" Target="../tags/tag606.xml"/><Relationship Id="rId21" Type="http://schemas.openxmlformats.org/officeDocument/2006/relationships/tags" Target="../tags/tag605.xml"/><Relationship Id="rId20" Type="http://schemas.openxmlformats.org/officeDocument/2006/relationships/tags" Target="../tags/tag604.xml"/><Relationship Id="rId2" Type="http://schemas.openxmlformats.org/officeDocument/2006/relationships/tags" Target="../tags/tag586.xml"/><Relationship Id="rId19" Type="http://schemas.openxmlformats.org/officeDocument/2006/relationships/tags" Target="../tags/tag603.xml"/><Relationship Id="rId18" Type="http://schemas.openxmlformats.org/officeDocument/2006/relationships/tags" Target="../tags/tag602.xml"/><Relationship Id="rId17" Type="http://schemas.openxmlformats.org/officeDocument/2006/relationships/tags" Target="../tags/tag601.xml"/><Relationship Id="rId16" Type="http://schemas.openxmlformats.org/officeDocument/2006/relationships/tags" Target="../tags/tag600.xml"/><Relationship Id="rId15" Type="http://schemas.openxmlformats.org/officeDocument/2006/relationships/tags" Target="../tags/tag599.xml"/><Relationship Id="rId14" Type="http://schemas.openxmlformats.org/officeDocument/2006/relationships/tags" Target="../tags/tag598.xml"/><Relationship Id="rId13" Type="http://schemas.openxmlformats.org/officeDocument/2006/relationships/tags" Target="../tags/tag597.xml"/><Relationship Id="rId12" Type="http://schemas.openxmlformats.org/officeDocument/2006/relationships/tags" Target="../tags/tag596.xml"/><Relationship Id="rId11" Type="http://schemas.openxmlformats.org/officeDocument/2006/relationships/tags" Target="../tags/tag595.xml"/><Relationship Id="rId10" Type="http://schemas.openxmlformats.org/officeDocument/2006/relationships/tags" Target="../tags/tag594.xml"/><Relationship Id="rId1" Type="http://schemas.openxmlformats.org/officeDocument/2006/relationships/tags" Target="../tags/tag585.xml"/></Relationships>
</file>

<file path=ppt/slides/_rels/slide46.xml.rels><?xml version="1.0" encoding="UTF-8" standalone="yes"?>
<Relationships xmlns="http://schemas.openxmlformats.org/package/2006/relationships"><Relationship Id="rId9" Type="http://schemas.openxmlformats.org/officeDocument/2006/relationships/tags" Target="../tags/tag625.xml"/><Relationship Id="rId8" Type="http://schemas.openxmlformats.org/officeDocument/2006/relationships/image" Target="../media/image20.jpeg"/><Relationship Id="rId7" Type="http://schemas.openxmlformats.org/officeDocument/2006/relationships/tags" Target="../tags/tag624.xml"/><Relationship Id="rId6" Type="http://schemas.openxmlformats.org/officeDocument/2006/relationships/tags" Target="../tags/tag623.xml"/><Relationship Id="rId5" Type="http://schemas.openxmlformats.org/officeDocument/2006/relationships/tags" Target="../tags/tag622.xml"/><Relationship Id="rId4" Type="http://schemas.openxmlformats.org/officeDocument/2006/relationships/tags" Target="../tags/tag621.xml"/><Relationship Id="rId3" Type="http://schemas.openxmlformats.org/officeDocument/2006/relationships/tags" Target="../tags/tag620.xml"/><Relationship Id="rId2" Type="http://schemas.openxmlformats.org/officeDocument/2006/relationships/tags" Target="../tags/tag619.xml"/><Relationship Id="rId11" Type="http://schemas.openxmlformats.org/officeDocument/2006/relationships/slideLayout" Target="../slideLayouts/slideLayout7.xml"/><Relationship Id="rId10" Type="http://schemas.openxmlformats.org/officeDocument/2006/relationships/tags" Target="../tags/tag626.xml"/><Relationship Id="rId1" Type="http://schemas.openxmlformats.org/officeDocument/2006/relationships/tags" Target="../tags/tag618.xml"/></Relationships>
</file>

<file path=ppt/slides/_rels/slide47.xml.rels><?xml version="1.0" encoding="UTF-8" standalone="yes"?>
<Relationships xmlns="http://schemas.openxmlformats.org/package/2006/relationships"><Relationship Id="rId9" Type="http://schemas.openxmlformats.org/officeDocument/2006/relationships/tags" Target="../tags/tag634.xml"/><Relationship Id="rId8" Type="http://schemas.openxmlformats.org/officeDocument/2006/relationships/image" Target="../media/image21.jpeg"/><Relationship Id="rId7" Type="http://schemas.openxmlformats.org/officeDocument/2006/relationships/tags" Target="../tags/tag633.xml"/><Relationship Id="rId6" Type="http://schemas.openxmlformats.org/officeDocument/2006/relationships/tags" Target="../tags/tag632.xml"/><Relationship Id="rId5" Type="http://schemas.openxmlformats.org/officeDocument/2006/relationships/tags" Target="../tags/tag631.xml"/><Relationship Id="rId4" Type="http://schemas.openxmlformats.org/officeDocument/2006/relationships/tags" Target="../tags/tag630.xml"/><Relationship Id="rId3" Type="http://schemas.openxmlformats.org/officeDocument/2006/relationships/tags" Target="../tags/tag629.xml"/><Relationship Id="rId2" Type="http://schemas.openxmlformats.org/officeDocument/2006/relationships/tags" Target="../tags/tag628.xml"/><Relationship Id="rId11" Type="http://schemas.openxmlformats.org/officeDocument/2006/relationships/slideLayout" Target="../slideLayouts/slideLayout7.xml"/><Relationship Id="rId10" Type="http://schemas.openxmlformats.org/officeDocument/2006/relationships/tags" Target="../tags/tag635.xml"/><Relationship Id="rId1" Type="http://schemas.openxmlformats.org/officeDocument/2006/relationships/tags" Target="../tags/tag627.xml"/></Relationships>
</file>

<file path=ppt/slides/_rels/slide48.xml.rels><?xml version="1.0" encoding="UTF-8" standalone="yes"?>
<Relationships xmlns="http://schemas.openxmlformats.org/package/2006/relationships"><Relationship Id="rId9" Type="http://schemas.openxmlformats.org/officeDocument/2006/relationships/tags" Target="../tags/tag643.xml"/><Relationship Id="rId8" Type="http://schemas.openxmlformats.org/officeDocument/2006/relationships/image" Target="../media/image22.jpeg"/><Relationship Id="rId7" Type="http://schemas.openxmlformats.org/officeDocument/2006/relationships/tags" Target="../tags/tag642.xml"/><Relationship Id="rId6" Type="http://schemas.openxmlformats.org/officeDocument/2006/relationships/tags" Target="../tags/tag641.xml"/><Relationship Id="rId5" Type="http://schemas.openxmlformats.org/officeDocument/2006/relationships/tags" Target="../tags/tag640.xml"/><Relationship Id="rId4" Type="http://schemas.openxmlformats.org/officeDocument/2006/relationships/tags" Target="../tags/tag639.xml"/><Relationship Id="rId3" Type="http://schemas.openxmlformats.org/officeDocument/2006/relationships/tags" Target="../tags/tag638.xml"/><Relationship Id="rId2" Type="http://schemas.openxmlformats.org/officeDocument/2006/relationships/tags" Target="../tags/tag637.xml"/><Relationship Id="rId11" Type="http://schemas.openxmlformats.org/officeDocument/2006/relationships/slideLayout" Target="../slideLayouts/slideLayout7.xml"/><Relationship Id="rId10" Type="http://schemas.openxmlformats.org/officeDocument/2006/relationships/tags" Target="../tags/tag644.xml"/><Relationship Id="rId1" Type="http://schemas.openxmlformats.org/officeDocument/2006/relationships/tags" Target="../tags/tag636.xml"/></Relationships>
</file>

<file path=ppt/slides/_rels/slide49.xml.rels><?xml version="1.0" encoding="UTF-8" standalone="yes"?>
<Relationships xmlns="http://schemas.openxmlformats.org/package/2006/relationships"><Relationship Id="rId9" Type="http://schemas.openxmlformats.org/officeDocument/2006/relationships/tags" Target="../tags/tag652.xml"/><Relationship Id="rId8" Type="http://schemas.openxmlformats.org/officeDocument/2006/relationships/image" Target="../media/image23.png"/><Relationship Id="rId7" Type="http://schemas.openxmlformats.org/officeDocument/2006/relationships/tags" Target="../tags/tag651.xml"/><Relationship Id="rId6" Type="http://schemas.openxmlformats.org/officeDocument/2006/relationships/tags" Target="../tags/tag650.xml"/><Relationship Id="rId5" Type="http://schemas.openxmlformats.org/officeDocument/2006/relationships/tags" Target="../tags/tag649.xml"/><Relationship Id="rId4" Type="http://schemas.openxmlformats.org/officeDocument/2006/relationships/tags" Target="../tags/tag648.xml"/><Relationship Id="rId3" Type="http://schemas.openxmlformats.org/officeDocument/2006/relationships/tags" Target="../tags/tag647.xml"/><Relationship Id="rId2" Type="http://schemas.openxmlformats.org/officeDocument/2006/relationships/tags" Target="../tags/tag646.xml"/><Relationship Id="rId11" Type="http://schemas.openxmlformats.org/officeDocument/2006/relationships/slideLayout" Target="../slideLayouts/slideLayout7.xml"/><Relationship Id="rId10" Type="http://schemas.openxmlformats.org/officeDocument/2006/relationships/tags" Target="../tags/tag653.xml"/><Relationship Id="rId1" Type="http://schemas.openxmlformats.org/officeDocument/2006/relationships/tags" Target="../tags/tag645.xml"/></Relationships>
</file>

<file path=ppt/slides/_rels/slide5.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23.xml"/><Relationship Id="rId7" Type="http://schemas.openxmlformats.org/officeDocument/2006/relationships/tags" Target="../tags/tag22.xml"/><Relationship Id="rId6" Type="http://schemas.openxmlformats.org/officeDocument/2006/relationships/tags" Target="../tags/tag21.xml"/><Relationship Id="rId5" Type="http://schemas.openxmlformats.org/officeDocument/2006/relationships/tags" Target="../tags/tag20.xml"/><Relationship Id="rId4" Type="http://schemas.openxmlformats.org/officeDocument/2006/relationships/tags" Target="../tags/tag19.xml"/><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tags" Target="../tags/tag16.xml"/></Relationships>
</file>

<file path=ppt/slides/_rels/slide50.xml.rels><?xml version="1.0" encoding="UTF-8" standalone="yes"?>
<Relationships xmlns="http://schemas.openxmlformats.org/package/2006/relationships"><Relationship Id="rId9" Type="http://schemas.openxmlformats.org/officeDocument/2006/relationships/tags" Target="../tags/tag661.xml"/><Relationship Id="rId8" Type="http://schemas.openxmlformats.org/officeDocument/2006/relationships/image" Target="../media/image24.png"/><Relationship Id="rId7" Type="http://schemas.openxmlformats.org/officeDocument/2006/relationships/tags" Target="../tags/tag660.xml"/><Relationship Id="rId6" Type="http://schemas.openxmlformats.org/officeDocument/2006/relationships/tags" Target="../tags/tag659.xml"/><Relationship Id="rId5" Type="http://schemas.openxmlformats.org/officeDocument/2006/relationships/tags" Target="../tags/tag658.xml"/><Relationship Id="rId4" Type="http://schemas.openxmlformats.org/officeDocument/2006/relationships/tags" Target="../tags/tag657.xml"/><Relationship Id="rId3" Type="http://schemas.openxmlformats.org/officeDocument/2006/relationships/tags" Target="../tags/tag656.xml"/><Relationship Id="rId2" Type="http://schemas.openxmlformats.org/officeDocument/2006/relationships/tags" Target="../tags/tag655.xml"/><Relationship Id="rId11" Type="http://schemas.openxmlformats.org/officeDocument/2006/relationships/slideLayout" Target="../slideLayouts/slideLayout7.xml"/><Relationship Id="rId10" Type="http://schemas.openxmlformats.org/officeDocument/2006/relationships/tags" Target="../tags/tag662.xml"/><Relationship Id="rId1" Type="http://schemas.openxmlformats.org/officeDocument/2006/relationships/tags" Target="../tags/tag654.xml"/></Relationships>
</file>

<file path=ppt/slides/_rels/slide51.xml.rels><?xml version="1.0" encoding="UTF-8" standalone="yes"?>
<Relationships xmlns="http://schemas.openxmlformats.org/package/2006/relationships"><Relationship Id="rId9" Type="http://schemas.openxmlformats.org/officeDocument/2006/relationships/tags" Target="../tags/tag670.xml"/><Relationship Id="rId8" Type="http://schemas.openxmlformats.org/officeDocument/2006/relationships/image" Target="../media/image24.png"/><Relationship Id="rId7" Type="http://schemas.openxmlformats.org/officeDocument/2006/relationships/tags" Target="../tags/tag669.xml"/><Relationship Id="rId6" Type="http://schemas.openxmlformats.org/officeDocument/2006/relationships/tags" Target="../tags/tag668.xml"/><Relationship Id="rId5" Type="http://schemas.openxmlformats.org/officeDocument/2006/relationships/tags" Target="../tags/tag667.xml"/><Relationship Id="rId4" Type="http://schemas.openxmlformats.org/officeDocument/2006/relationships/tags" Target="../tags/tag666.xml"/><Relationship Id="rId3" Type="http://schemas.openxmlformats.org/officeDocument/2006/relationships/tags" Target="../tags/tag665.xml"/><Relationship Id="rId2" Type="http://schemas.openxmlformats.org/officeDocument/2006/relationships/tags" Target="../tags/tag664.xml"/><Relationship Id="rId11" Type="http://schemas.openxmlformats.org/officeDocument/2006/relationships/slideLayout" Target="../slideLayouts/slideLayout7.xml"/><Relationship Id="rId10" Type="http://schemas.openxmlformats.org/officeDocument/2006/relationships/tags" Target="../tags/tag671.xml"/><Relationship Id="rId1" Type="http://schemas.openxmlformats.org/officeDocument/2006/relationships/tags" Target="../tags/tag66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29.xml"/><Relationship Id="rId5" Type="http://schemas.openxmlformats.org/officeDocument/2006/relationships/tags" Target="../tags/tag28.xml"/><Relationship Id="rId4" Type="http://schemas.openxmlformats.org/officeDocument/2006/relationships/tags" Target="../tags/tag27.xml"/><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tags" Target="../tags/tag24.xml"/></Relationships>
</file>

<file path=ppt/slides/_rels/slide7.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35.xml"/><Relationship Id="rId5" Type="http://schemas.openxmlformats.org/officeDocument/2006/relationships/tags" Target="../tags/tag34.xml"/><Relationship Id="rId4" Type="http://schemas.openxmlformats.org/officeDocument/2006/relationships/tags" Target="../tags/tag33.xml"/><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tags" Target="../tags/tag30.xml"/></Relationships>
</file>

<file path=ppt/slides/_rels/slide8.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s>
</file>

<file path=ppt/slides/_rels/slide9.xml.rels><?xml version="1.0" encoding="UTF-8" standalone="yes"?>
<Relationships xmlns="http://schemas.openxmlformats.org/package/2006/relationships"><Relationship Id="rId9" Type="http://schemas.openxmlformats.org/officeDocument/2006/relationships/image" Target="../media/image4.jpeg"/><Relationship Id="rId8" Type="http://schemas.openxmlformats.org/officeDocument/2006/relationships/tags" Target="../tags/tag48.xml"/><Relationship Id="rId7" Type="http://schemas.openxmlformats.org/officeDocument/2006/relationships/image" Target="../media/image3.jpeg"/><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1" Type="http://schemas.openxmlformats.org/officeDocument/2006/relationships/slideLayout" Target="../slideLayouts/slideLayout7.xml"/><Relationship Id="rId10" Type="http://schemas.openxmlformats.org/officeDocument/2006/relationships/tags" Target="../tags/tag49.xml"/><Relationship Id="rId1" Type="http://schemas.openxmlformats.org/officeDocument/2006/relationships/tags" Target="../tags/tag4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文本框 147"/>
          <p:cNvSpPr txBox="1"/>
          <p:nvPr/>
        </p:nvSpPr>
        <p:spPr>
          <a:xfrm>
            <a:off x="526834" y="1217184"/>
            <a:ext cx="5070892" cy="922020"/>
          </a:xfrm>
          <a:prstGeom prst="rect">
            <a:avLst/>
          </a:prstGeom>
          <a:noFill/>
        </p:spPr>
        <p:txBody>
          <a:bodyPr wrap="square" rtlCol="0">
            <a:spAutoFit/>
            <a:scene3d>
              <a:camera prst="orthographicFront"/>
              <a:lightRig rig="threePt" dir="t"/>
            </a:scene3d>
            <a:sp3d contourW="12700"/>
          </a:bodyPr>
          <a:lstStyle/>
          <a:p>
            <a:pPr algn="dist"/>
            <a:r>
              <a:rPr lang="en-US" altLang="zh-CN" sz="5400" dirty="0">
                <a:solidFill>
                  <a:schemeClr val="bg1"/>
                </a:solidFill>
                <a:latin typeface="Noto Sans S Chinese Bold" panose="020B0800000000000000" pitchFamily="34" charset="-122"/>
                <a:ea typeface="Noto Sans S Chinese Bold" panose="020B0800000000000000" pitchFamily="34" charset="-122"/>
              </a:rPr>
              <a:t>CAREER PLAN</a:t>
            </a:r>
            <a:endParaRPr lang="zh-CN" altLang="en-US" sz="5400" dirty="0">
              <a:solidFill>
                <a:schemeClr val="bg1"/>
              </a:solidFill>
              <a:latin typeface="Noto Sans S Chinese Bold" panose="020B0800000000000000" pitchFamily="34" charset="-122"/>
              <a:ea typeface="Noto Sans S Chinese Bold" panose="020B0800000000000000" pitchFamily="34" charset="-122"/>
            </a:endParaRPr>
          </a:p>
        </p:txBody>
      </p:sp>
      <p:sp>
        <p:nvSpPr>
          <p:cNvPr id="149" name="文本框 148"/>
          <p:cNvSpPr txBox="1"/>
          <p:nvPr/>
        </p:nvSpPr>
        <p:spPr>
          <a:xfrm>
            <a:off x="865059" y="2212288"/>
            <a:ext cx="5351574" cy="1106805"/>
          </a:xfrm>
          <a:prstGeom prst="rect">
            <a:avLst/>
          </a:prstGeom>
          <a:noFill/>
        </p:spPr>
        <p:txBody>
          <a:bodyPr wrap="square" rtlCol="0">
            <a:spAutoFit/>
            <a:scene3d>
              <a:camera prst="orthographicFront"/>
              <a:lightRig rig="threePt" dir="t"/>
            </a:scene3d>
            <a:sp3d contourW="12700"/>
          </a:bodyPr>
          <a:lstStyle/>
          <a:p>
            <a:pPr algn="dist"/>
            <a:r>
              <a:rPr lang="zh-CN" altLang="en-US" sz="6600" dirty="0">
                <a:solidFill>
                  <a:schemeClr val="bg1"/>
                </a:solidFill>
                <a:latin typeface="Noto Sans S Chinese Bold" panose="020B0800000000000000" pitchFamily="34" charset="-122"/>
                <a:ea typeface="Noto Sans S Chinese Bold" panose="020B0800000000000000" pitchFamily="34" charset="-122"/>
              </a:rPr>
              <a:t>职业生涯规划</a:t>
            </a:r>
            <a:endParaRPr lang="zh-CN" altLang="en-US" sz="6600" dirty="0">
              <a:solidFill>
                <a:schemeClr val="bg1"/>
              </a:solidFill>
              <a:latin typeface="Noto Sans S Chinese Bold" panose="020B0800000000000000" pitchFamily="34" charset="-122"/>
              <a:ea typeface="Noto Sans S Chinese Bold" panose="020B0800000000000000" pitchFamily="34" charset="-122"/>
            </a:endParaRPr>
          </a:p>
        </p:txBody>
      </p:sp>
      <p:sp>
        <p:nvSpPr>
          <p:cNvPr id="150" name="文本框 149"/>
          <p:cNvSpPr txBox="1"/>
          <p:nvPr/>
        </p:nvSpPr>
        <p:spPr>
          <a:xfrm>
            <a:off x="623180" y="6180495"/>
            <a:ext cx="4837820" cy="337185"/>
          </a:xfrm>
          <a:prstGeom prst="rect">
            <a:avLst/>
          </a:prstGeom>
          <a:noFill/>
        </p:spPr>
        <p:txBody>
          <a:bodyPr wrap="square" rtlCol="0">
            <a:spAutoFit/>
            <a:scene3d>
              <a:camera prst="orthographicFront"/>
              <a:lightRig rig="threePt" dir="t"/>
            </a:scene3d>
            <a:sp3d contourW="12700"/>
          </a:bodyPr>
          <a:lstStyle/>
          <a:p>
            <a:pPr algn="dist"/>
            <a:r>
              <a:rPr lang="zh-CN" altLang="en-US" sz="1600" dirty="0">
                <a:solidFill>
                  <a:schemeClr val="bg1">
                    <a:lumMod val="50000"/>
                  </a:schemeClr>
                </a:solidFill>
                <a:latin typeface="Noto Sans S Chinese Bold" panose="020B0800000000000000" pitchFamily="34" charset="-122"/>
                <a:ea typeface="Noto Sans S Chinese Bold" panose="020B0800000000000000" pitchFamily="34" charset="-122"/>
              </a:rPr>
              <a:t>职业规划</a:t>
            </a:r>
            <a:r>
              <a:rPr lang="en-US" altLang="zh-CN" sz="1600" dirty="0">
                <a:solidFill>
                  <a:schemeClr val="bg1">
                    <a:lumMod val="50000"/>
                  </a:schemeClr>
                </a:solidFill>
                <a:latin typeface="Noto Sans S Chinese Bold" panose="020B0800000000000000" pitchFamily="34" charset="-122"/>
                <a:ea typeface="Noto Sans S Chinese Bold" panose="020B0800000000000000" pitchFamily="34" charset="-122"/>
              </a:rPr>
              <a:t>/</a:t>
            </a:r>
            <a:r>
              <a:rPr lang="zh-CN" altLang="en-US" sz="1600" dirty="0">
                <a:solidFill>
                  <a:schemeClr val="bg1">
                    <a:lumMod val="50000"/>
                  </a:schemeClr>
                </a:solidFill>
                <a:latin typeface="Noto Sans S Chinese Bold" panose="020B0800000000000000" pitchFamily="34" charset="-122"/>
                <a:ea typeface="Noto Sans S Chinese Bold" panose="020B0800000000000000" pitchFamily="34" charset="-122"/>
              </a:rPr>
              <a:t>个人介绍</a:t>
            </a:r>
            <a:r>
              <a:rPr lang="en-US" altLang="zh-CN" sz="1600" dirty="0">
                <a:solidFill>
                  <a:schemeClr val="bg1">
                    <a:lumMod val="50000"/>
                  </a:schemeClr>
                </a:solidFill>
                <a:latin typeface="Noto Sans S Chinese Bold" panose="020B0800000000000000" pitchFamily="34" charset="-122"/>
                <a:ea typeface="Noto Sans S Chinese Bold" panose="020B0800000000000000" pitchFamily="34" charset="-122"/>
              </a:rPr>
              <a:t>/</a:t>
            </a:r>
            <a:r>
              <a:rPr lang="zh-CN" altLang="en-US" sz="1600" dirty="0">
                <a:solidFill>
                  <a:schemeClr val="bg1">
                    <a:lumMod val="50000"/>
                  </a:schemeClr>
                </a:solidFill>
                <a:latin typeface="Noto Sans S Chinese Bold" panose="020B0800000000000000" pitchFamily="34" charset="-122"/>
                <a:ea typeface="Noto Sans S Chinese Bold" panose="020B0800000000000000" pitchFamily="34" charset="-122"/>
              </a:rPr>
              <a:t>竞聘简历</a:t>
            </a:r>
            <a:endParaRPr lang="zh-CN" altLang="en-US" sz="1600" dirty="0">
              <a:solidFill>
                <a:schemeClr val="bg1">
                  <a:lumMod val="50000"/>
                </a:schemeClr>
              </a:solidFill>
              <a:latin typeface="Noto Sans S Chinese Bold" panose="020B0800000000000000" pitchFamily="34" charset="-122"/>
              <a:ea typeface="Noto Sans S Chinese Bold" panose="020B0800000000000000" pitchFamily="34" charset="-122"/>
            </a:endParaRPr>
          </a:p>
        </p:txBody>
      </p:sp>
      <p:sp>
        <p:nvSpPr>
          <p:cNvPr id="151" name="矩形 150"/>
          <p:cNvSpPr/>
          <p:nvPr/>
        </p:nvSpPr>
        <p:spPr>
          <a:xfrm>
            <a:off x="569774" y="3365738"/>
            <a:ext cx="5724644" cy="533400"/>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en-US" altLang="zh-CN" sz="1200">
                <a:solidFill>
                  <a:schemeClr val="bg1"/>
                </a:solidFill>
                <a:latin typeface="Noto Sans S Chinese Bold" panose="020B0800000000000000" pitchFamily="34" charset="-122"/>
                <a:ea typeface="Noto Sans S Chinese Bold" panose="020B0800000000000000" pitchFamily="34" charset="-122"/>
              </a:rPr>
              <a:t>国内的高校尤其是高等职业院校，应当学习发达国家的经验，把职业生涯规划课程作为大学第一课来规划设计好，通过学习课程提高大学生职业规划的能力。</a:t>
            </a:r>
            <a:endParaRPr lang="en-US" altLang="zh-CN" sz="1200">
              <a:solidFill>
                <a:schemeClr val="bg1"/>
              </a:solidFill>
              <a:latin typeface="Noto Sans S Chinese Bold" panose="020B0800000000000000" pitchFamily="34" charset="-122"/>
              <a:ea typeface="Noto Sans S Chinese Bold" panose="020B0800000000000000" pitchFamily="34" charset="-122"/>
            </a:endParaRPr>
          </a:p>
        </p:txBody>
      </p:sp>
      <p:cxnSp>
        <p:nvCxnSpPr>
          <p:cNvPr id="152" name="直接连接符 151"/>
          <p:cNvCxnSpPr/>
          <p:nvPr/>
        </p:nvCxnSpPr>
        <p:spPr>
          <a:xfrm>
            <a:off x="722254" y="2298700"/>
            <a:ext cx="0" cy="884936"/>
          </a:xfrm>
          <a:prstGeom prst="line">
            <a:avLst/>
          </a:prstGeom>
          <a:ln w="101600">
            <a:solidFill>
              <a:schemeClr val="bg1"/>
            </a:solidFill>
          </a:ln>
        </p:spPr>
        <p:style>
          <a:lnRef idx="1">
            <a:schemeClr val="accent1"/>
          </a:lnRef>
          <a:fillRef idx="0">
            <a:schemeClr val="accent1"/>
          </a:fillRef>
          <a:effectRef idx="0">
            <a:schemeClr val="accent1"/>
          </a:effectRef>
          <a:fontRef idx="minor">
            <a:schemeClr val="tx1"/>
          </a:fontRef>
        </p:style>
      </p:cxnSp>
      <p:sp>
        <p:nvSpPr>
          <p:cNvPr id="153" name="矩形: 圆角 152"/>
          <p:cNvSpPr/>
          <p:nvPr/>
        </p:nvSpPr>
        <p:spPr>
          <a:xfrm>
            <a:off x="865059" y="4164402"/>
            <a:ext cx="2134792" cy="46800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Noto Sans S Chinese Bold" panose="020B0800000000000000" pitchFamily="34" charset="-122"/>
              <a:ea typeface="Noto Sans S Chinese Bold" panose="020B0800000000000000" pitchFamily="34" charset="-122"/>
            </a:endParaRPr>
          </a:p>
        </p:txBody>
      </p:sp>
      <p:sp>
        <p:nvSpPr>
          <p:cNvPr id="155" name="文本框 154"/>
          <p:cNvSpPr txBox="1"/>
          <p:nvPr/>
        </p:nvSpPr>
        <p:spPr>
          <a:xfrm>
            <a:off x="1015033" y="4260607"/>
            <a:ext cx="1834844" cy="275590"/>
          </a:xfrm>
          <a:prstGeom prst="rect">
            <a:avLst/>
          </a:prstGeom>
          <a:noFill/>
        </p:spPr>
        <p:txBody>
          <a:bodyPr wrap="square" rtlCol="0">
            <a:spAutoFit/>
            <a:scene3d>
              <a:camera prst="orthographicFront"/>
              <a:lightRig rig="threePt" dir="t"/>
            </a:scene3d>
            <a:sp3d contourW="12700"/>
          </a:bodyPr>
          <a:lstStyle/>
          <a:p>
            <a:pPr algn="ctr"/>
            <a:r>
              <a:rPr lang="zh-CN" altLang="en-US" sz="1200" spc="300" dirty="0">
                <a:solidFill>
                  <a:srgbClr val="2485BC"/>
                </a:solidFill>
                <a:latin typeface="Noto Sans S Chinese Bold" panose="020B0800000000000000" pitchFamily="34" charset="-122"/>
                <a:ea typeface="Noto Sans S Chinese Bold" panose="020B0800000000000000" pitchFamily="34" charset="-122"/>
              </a:rPr>
              <a:t>主编：</a:t>
            </a:r>
            <a:r>
              <a:rPr lang="en-US" altLang="zh-CN" sz="1200" spc="300" dirty="0">
                <a:solidFill>
                  <a:srgbClr val="2485BC"/>
                </a:solidFill>
                <a:latin typeface="Noto Sans S Chinese Bold" panose="020B0800000000000000" pitchFamily="34" charset="-122"/>
                <a:ea typeface="Noto Sans S Chinese Bold" panose="020B0800000000000000" pitchFamily="34" charset="-122"/>
              </a:rPr>
              <a:t>肖俭伟</a:t>
            </a:r>
            <a:endParaRPr lang="en-US" altLang="zh-CN" sz="1200" spc="300" dirty="0">
              <a:solidFill>
                <a:srgbClr val="2485BC"/>
              </a:solidFill>
              <a:latin typeface="Noto Sans S Chinese Bold" panose="020B0800000000000000" pitchFamily="34" charset="-122"/>
              <a:ea typeface="Noto Sans S Chinese Bold" panose="020B08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50"/>
                                        </p:tgtEl>
                                        <p:attrNameLst>
                                          <p:attrName>style.visibility</p:attrName>
                                        </p:attrNameLst>
                                      </p:cBhvr>
                                      <p:to>
                                        <p:strVal val="visible"/>
                                      </p:to>
                                    </p:set>
                                    <p:animEffect transition="in" filter="fade">
                                      <p:cBhvr>
                                        <p:cTn id="7" dur="500"/>
                                        <p:tgtEl>
                                          <p:spTgt spid="150"/>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48"/>
                                        </p:tgtEl>
                                        <p:attrNameLst>
                                          <p:attrName>style.visibility</p:attrName>
                                        </p:attrNameLst>
                                      </p:cBhvr>
                                      <p:to>
                                        <p:strVal val="visible"/>
                                      </p:to>
                                    </p:set>
                                    <p:animEffect transition="in" filter="fade">
                                      <p:cBhvr>
                                        <p:cTn id="11" dur="1000"/>
                                        <p:tgtEl>
                                          <p:spTgt spid="148"/>
                                        </p:tgtEl>
                                      </p:cBhvr>
                                    </p:animEffect>
                                    <p:anim calcmode="lin" valueType="num">
                                      <p:cBhvr>
                                        <p:cTn id="12" dur="1000" fill="hold"/>
                                        <p:tgtEl>
                                          <p:spTgt spid="148"/>
                                        </p:tgtEl>
                                        <p:attrNameLst>
                                          <p:attrName>ppt_x</p:attrName>
                                        </p:attrNameLst>
                                      </p:cBhvr>
                                      <p:tavLst>
                                        <p:tav tm="0">
                                          <p:val>
                                            <p:strVal val="#ppt_x"/>
                                          </p:val>
                                        </p:tav>
                                        <p:tav tm="100000">
                                          <p:val>
                                            <p:strVal val="#ppt_x"/>
                                          </p:val>
                                        </p:tav>
                                      </p:tavLst>
                                    </p:anim>
                                    <p:anim calcmode="lin" valueType="num">
                                      <p:cBhvr>
                                        <p:cTn id="13" dur="1000" fill="hold"/>
                                        <p:tgtEl>
                                          <p:spTgt spid="148"/>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1" fill="hold" nodeType="afterEffect">
                                  <p:stCondLst>
                                    <p:cond delay="0"/>
                                  </p:stCondLst>
                                  <p:childTnLst>
                                    <p:set>
                                      <p:cBhvr>
                                        <p:cTn id="16" dur="1" fill="hold">
                                          <p:stCondLst>
                                            <p:cond delay="0"/>
                                          </p:stCondLst>
                                        </p:cTn>
                                        <p:tgtEl>
                                          <p:spTgt spid="152"/>
                                        </p:tgtEl>
                                        <p:attrNameLst>
                                          <p:attrName>style.visibility</p:attrName>
                                        </p:attrNameLst>
                                      </p:cBhvr>
                                      <p:to>
                                        <p:strVal val="visible"/>
                                      </p:to>
                                    </p:set>
                                    <p:animEffect transition="in" filter="wipe(up)">
                                      <p:cBhvr>
                                        <p:cTn id="17" dur="500"/>
                                        <p:tgtEl>
                                          <p:spTgt spid="152"/>
                                        </p:tgtEl>
                                      </p:cBhvr>
                                    </p:animEffect>
                                  </p:childTnLst>
                                </p:cTn>
                              </p:par>
                            </p:childTnLst>
                          </p:cTn>
                        </p:par>
                        <p:par>
                          <p:cTn id="18" fill="hold">
                            <p:stCondLst>
                              <p:cond delay="2000"/>
                            </p:stCondLst>
                            <p:childTnLst>
                              <p:par>
                                <p:cTn id="19" presetID="12" presetClass="entr" presetSubtype="8" fill="hold" grpId="0" nodeType="afterEffect">
                                  <p:stCondLst>
                                    <p:cond delay="0"/>
                                  </p:stCondLst>
                                  <p:childTnLst>
                                    <p:set>
                                      <p:cBhvr>
                                        <p:cTn id="20" dur="1" fill="hold">
                                          <p:stCondLst>
                                            <p:cond delay="0"/>
                                          </p:stCondLst>
                                        </p:cTn>
                                        <p:tgtEl>
                                          <p:spTgt spid="149"/>
                                        </p:tgtEl>
                                        <p:attrNameLst>
                                          <p:attrName>style.visibility</p:attrName>
                                        </p:attrNameLst>
                                      </p:cBhvr>
                                      <p:to>
                                        <p:strVal val="visible"/>
                                      </p:to>
                                    </p:set>
                                    <p:anim calcmode="lin" valueType="num">
                                      <p:cBhvr additive="base">
                                        <p:cTn id="21" dur="500"/>
                                        <p:tgtEl>
                                          <p:spTgt spid="149"/>
                                        </p:tgtEl>
                                        <p:attrNameLst>
                                          <p:attrName>ppt_x</p:attrName>
                                        </p:attrNameLst>
                                      </p:cBhvr>
                                      <p:tavLst>
                                        <p:tav tm="0">
                                          <p:val>
                                            <p:strVal val="#ppt_x-#ppt_w*1.125000"/>
                                          </p:val>
                                        </p:tav>
                                        <p:tav tm="100000">
                                          <p:val>
                                            <p:strVal val="#ppt_x"/>
                                          </p:val>
                                        </p:tav>
                                      </p:tavLst>
                                    </p:anim>
                                    <p:animEffect transition="in" filter="wipe(right)">
                                      <p:cBhvr>
                                        <p:cTn id="22" dur="500"/>
                                        <p:tgtEl>
                                          <p:spTgt spid="149"/>
                                        </p:tgtEl>
                                      </p:cBhvr>
                                    </p:animEffect>
                                  </p:childTnLst>
                                </p:cTn>
                              </p:par>
                            </p:childTnLst>
                          </p:cTn>
                        </p:par>
                        <p:par>
                          <p:cTn id="23" fill="hold">
                            <p:stCondLst>
                              <p:cond delay="2500"/>
                            </p:stCondLst>
                            <p:childTnLst>
                              <p:par>
                                <p:cTn id="24" presetID="22" presetClass="entr" presetSubtype="8" fill="hold" grpId="0" nodeType="afterEffect">
                                  <p:stCondLst>
                                    <p:cond delay="0"/>
                                  </p:stCondLst>
                                  <p:childTnLst>
                                    <p:set>
                                      <p:cBhvr>
                                        <p:cTn id="25" dur="1" fill="hold">
                                          <p:stCondLst>
                                            <p:cond delay="0"/>
                                          </p:stCondLst>
                                        </p:cTn>
                                        <p:tgtEl>
                                          <p:spTgt spid="151"/>
                                        </p:tgtEl>
                                        <p:attrNameLst>
                                          <p:attrName>style.visibility</p:attrName>
                                        </p:attrNameLst>
                                      </p:cBhvr>
                                      <p:to>
                                        <p:strVal val="visible"/>
                                      </p:to>
                                    </p:set>
                                    <p:animEffect transition="in" filter="wipe(left)">
                                      <p:cBhvr>
                                        <p:cTn id="26" dur="500"/>
                                        <p:tgtEl>
                                          <p:spTgt spid="151"/>
                                        </p:tgtEl>
                                      </p:cBhvr>
                                    </p:animEffect>
                                  </p:childTnLst>
                                </p:cTn>
                              </p:par>
                            </p:childTnLst>
                          </p:cTn>
                        </p:par>
                        <p:par>
                          <p:cTn id="27" fill="hold">
                            <p:stCondLst>
                              <p:cond delay="3000"/>
                            </p:stCondLst>
                            <p:childTnLst>
                              <p:par>
                                <p:cTn id="28" presetID="53" presetClass="entr" presetSubtype="16" fill="hold" grpId="0" nodeType="afterEffect">
                                  <p:stCondLst>
                                    <p:cond delay="0"/>
                                  </p:stCondLst>
                                  <p:childTnLst>
                                    <p:set>
                                      <p:cBhvr>
                                        <p:cTn id="29" dur="1" fill="hold">
                                          <p:stCondLst>
                                            <p:cond delay="0"/>
                                          </p:stCondLst>
                                        </p:cTn>
                                        <p:tgtEl>
                                          <p:spTgt spid="153"/>
                                        </p:tgtEl>
                                        <p:attrNameLst>
                                          <p:attrName>style.visibility</p:attrName>
                                        </p:attrNameLst>
                                      </p:cBhvr>
                                      <p:to>
                                        <p:strVal val="visible"/>
                                      </p:to>
                                    </p:set>
                                    <p:anim calcmode="lin" valueType="num">
                                      <p:cBhvr>
                                        <p:cTn id="30" dur="500" fill="hold"/>
                                        <p:tgtEl>
                                          <p:spTgt spid="153"/>
                                        </p:tgtEl>
                                        <p:attrNameLst>
                                          <p:attrName>ppt_w</p:attrName>
                                        </p:attrNameLst>
                                      </p:cBhvr>
                                      <p:tavLst>
                                        <p:tav tm="0">
                                          <p:val>
                                            <p:fltVal val="0"/>
                                          </p:val>
                                        </p:tav>
                                        <p:tav tm="100000">
                                          <p:val>
                                            <p:strVal val="#ppt_w"/>
                                          </p:val>
                                        </p:tav>
                                      </p:tavLst>
                                    </p:anim>
                                    <p:anim calcmode="lin" valueType="num">
                                      <p:cBhvr>
                                        <p:cTn id="31" dur="500" fill="hold"/>
                                        <p:tgtEl>
                                          <p:spTgt spid="153"/>
                                        </p:tgtEl>
                                        <p:attrNameLst>
                                          <p:attrName>ppt_h</p:attrName>
                                        </p:attrNameLst>
                                      </p:cBhvr>
                                      <p:tavLst>
                                        <p:tav tm="0">
                                          <p:val>
                                            <p:fltVal val="0"/>
                                          </p:val>
                                        </p:tav>
                                        <p:tav tm="100000">
                                          <p:val>
                                            <p:strVal val="#ppt_h"/>
                                          </p:val>
                                        </p:tav>
                                      </p:tavLst>
                                    </p:anim>
                                    <p:animEffect transition="in" filter="fade">
                                      <p:cBhvr>
                                        <p:cTn id="32" dur="500"/>
                                        <p:tgtEl>
                                          <p:spTgt spid="153"/>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155"/>
                                        </p:tgtEl>
                                        <p:attrNameLst>
                                          <p:attrName>style.visibility</p:attrName>
                                        </p:attrNameLst>
                                      </p:cBhvr>
                                      <p:to>
                                        <p:strVal val="visible"/>
                                      </p:to>
                                    </p:set>
                                    <p:anim calcmode="lin" valueType="num">
                                      <p:cBhvr>
                                        <p:cTn id="35" dur="500" fill="hold"/>
                                        <p:tgtEl>
                                          <p:spTgt spid="155"/>
                                        </p:tgtEl>
                                        <p:attrNameLst>
                                          <p:attrName>ppt_w</p:attrName>
                                        </p:attrNameLst>
                                      </p:cBhvr>
                                      <p:tavLst>
                                        <p:tav tm="0">
                                          <p:val>
                                            <p:fltVal val="0"/>
                                          </p:val>
                                        </p:tav>
                                        <p:tav tm="100000">
                                          <p:val>
                                            <p:strVal val="#ppt_w"/>
                                          </p:val>
                                        </p:tav>
                                      </p:tavLst>
                                    </p:anim>
                                    <p:anim calcmode="lin" valueType="num">
                                      <p:cBhvr>
                                        <p:cTn id="36" dur="500" fill="hold"/>
                                        <p:tgtEl>
                                          <p:spTgt spid="155"/>
                                        </p:tgtEl>
                                        <p:attrNameLst>
                                          <p:attrName>ppt_h</p:attrName>
                                        </p:attrNameLst>
                                      </p:cBhvr>
                                      <p:tavLst>
                                        <p:tav tm="0">
                                          <p:val>
                                            <p:fltVal val="0"/>
                                          </p:val>
                                        </p:tav>
                                        <p:tav tm="100000">
                                          <p:val>
                                            <p:strVal val="#ppt_h"/>
                                          </p:val>
                                        </p:tav>
                                      </p:tavLst>
                                    </p:anim>
                                    <p:animEffect transition="in" filter="fade">
                                      <p:cBhvr>
                                        <p:cTn id="37" dur="500"/>
                                        <p:tgtEl>
                                          <p:spTgt spid="1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 grpId="0"/>
      <p:bldP spid="149" grpId="0"/>
      <p:bldP spid="150" grpId="0"/>
      <p:bldP spid="151" grpId="0"/>
      <p:bldP spid="153" grpId="0" bldLvl="0" animBg="1"/>
      <p:bldP spid="15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custDataLst>
              <p:tags r:id="rId1"/>
            </p:custDataLst>
          </p:nvPr>
        </p:nvSpPr>
        <p:spPr>
          <a:xfrm>
            <a:off x="-6985" y="-3810"/>
            <a:ext cx="8599170" cy="6865620"/>
          </a:xfrm>
          <a:prstGeom prst="rect">
            <a:avLst/>
          </a:prstGeom>
          <a:solidFill>
            <a:srgbClr val="2196F3">
              <a:lumMod val="20000"/>
              <a:lumOff val="8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pic>
        <p:nvPicPr>
          <p:cNvPr id="23" name="图片 22"/>
          <p:cNvPicPr>
            <a:picLocks noChangeAspect="1"/>
          </p:cNvPicPr>
          <p:nvPr>
            <p:custDataLst>
              <p:tags r:id="rId2"/>
            </p:custDataLst>
          </p:nvPr>
        </p:nvPicPr>
        <p:blipFill>
          <a:blip r:embed="rId3"/>
          <a:stretch>
            <a:fillRect/>
          </a:stretch>
        </p:blipFill>
        <p:spPr>
          <a:xfrm>
            <a:off x="377562" y="1804823"/>
            <a:ext cx="7694454" cy="4340554"/>
          </a:xfrm>
          <a:prstGeom prst="rect">
            <a:avLst/>
          </a:prstGeom>
        </p:spPr>
      </p:pic>
      <p:sp>
        <p:nvSpPr>
          <p:cNvPr id="40" name="文本框 39"/>
          <p:cNvSpPr txBox="1"/>
          <p:nvPr>
            <p:custDataLst>
              <p:tags r:id="rId4"/>
            </p:custDataLst>
          </p:nvPr>
        </p:nvSpPr>
        <p:spPr>
          <a:xfrm>
            <a:off x="9340215" y="2161862"/>
            <a:ext cx="2507615" cy="1751965"/>
          </a:xfrm>
          <a:prstGeom prst="rect">
            <a:avLst/>
          </a:prstGeom>
          <a:noFill/>
        </p:spPr>
        <p:txBody>
          <a:bodyPr wrap="square" rtlCol="0">
            <a:spAutoFit/>
          </a:bodyPr>
          <a:lstStyle/>
          <a:p>
            <a:pPr>
              <a:lnSpc>
                <a:spcPct val="120000"/>
              </a:lnSpc>
            </a:pPr>
            <a:r>
              <a:rPr lang="zh-CN" altLang="en-US" spc="150">
                <a:solidFill>
                  <a:srgbClr val="222222"/>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（2）自省的动机和需要（以实际情境中的自我测试、自我诊断的机会，以及他人的反馈为基础）；</a:t>
            </a:r>
            <a:endParaRPr lang="zh-CN" altLang="en-US" spc="150">
              <a:solidFill>
                <a:srgbClr val="222222"/>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41" name="文本框 40"/>
          <p:cNvSpPr txBox="1"/>
          <p:nvPr>
            <p:custDataLst>
              <p:tags r:id="rId5"/>
            </p:custDataLst>
          </p:nvPr>
        </p:nvSpPr>
        <p:spPr>
          <a:xfrm>
            <a:off x="9340345" y="644212"/>
            <a:ext cx="2508301" cy="1419860"/>
          </a:xfrm>
          <a:prstGeom prst="rect">
            <a:avLst/>
          </a:prstGeom>
          <a:noFill/>
        </p:spPr>
        <p:txBody>
          <a:bodyPr wrap="square" rtlCol="0">
            <a:spAutoFit/>
          </a:bodyPr>
          <a:lstStyle/>
          <a:p>
            <a:pPr>
              <a:lnSpc>
                <a:spcPct val="120000"/>
              </a:lnSpc>
            </a:pPr>
            <a:r>
              <a:rPr lang="zh-CN" altLang="en-US" spc="150">
                <a:solidFill>
                  <a:srgbClr val="222222"/>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（1）自省的才干和能力（以各种工作情境中产生的实际成功为基础；</a:t>
            </a:r>
            <a:endParaRPr lang="zh-CN" altLang="en-US" spc="150">
              <a:solidFill>
                <a:srgbClr val="222222"/>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42" name="文本框 41"/>
          <p:cNvSpPr txBox="1"/>
          <p:nvPr>
            <p:custDataLst>
              <p:tags r:id="rId6"/>
            </p:custDataLst>
          </p:nvPr>
        </p:nvSpPr>
        <p:spPr>
          <a:xfrm>
            <a:off x="519430" y="401955"/>
            <a:ext cx="7411720" cy="1272540"/>
          </a:xfrm>
          <a:prstGeom prst="rect">
            <a:avLst/>
          </a:prstGeom>
          <a:noFill/>
        </p:spPr>
        <p:txBody>
          <a:bodyPr wrap="square" rtlCol="0">
            <a:spAutoFit/>
          </a:bodyPr>
          <a:lstStyle/>
          <a:p>
            <a:pPr algn="l">
              <a:lnSpc>
                <a:spcPct val="120000"/>
              </a:lnSpc>
            </a:pPr>
            <a:r>
              <a:rPr lang="zh-CN" altLang="en-US" sz="3200" b="1" spc="300">
                <a:solidFill>
                  <a:srgbClr val="2196F3">
                    <a:lumMod val="50000"/>
                  </a:srgbClr>
                </a:solidFill>
                <a:uFillTx/>
                <a:latin typeface="Arial" panose="020B0604020202020204" pitchFamily="34" charset="0"/>
                <a:ea typeface="微软雅黑" panose="020B0503020204020204" charset="-122"/>
              </a:rPr>
              <a:t>个人的职业锚即个人的职业自我观，由三部分组成：</a:t>
            </a:r>
            <a:endParaRPr lang="zh-CN" altLang="en-US" sz="3200" b="1" spc="300">
              <a:solidFill>
                <a:srgbClr val="2196F3">
                  <a:lumMod val="50000"/>
                </a:srgbClr>
              </a:solidFill>
              <a:uFillTx/>
              <a:latin typeface="Arial" panose="020B0604020202020204" pitchFamily="34" charset="0"/>
              <a:ea typeface="微软雅黑" panose="020B0503020204020204" charset="-122"/>
            </a:endParaRPr>
          </a:p>
        </p:txBody>
      </p:sp>
      <p:sp>
        <p:nvSpPr>
          <p:cNvPr id="43" name="文本框 42"/>
          <p:cNvSpPr txBox="1"/>
          <p:nvPr>
            <p:custDataLst>
              <p:tags r:id="rId7"/>
            </p:custDataLst>
          </p:nvPr>
        </p:nvSpPr>
        <p:spPr>
          <a:xfrm>
            <a:off x="9340215" y="4011617"/>
            <a:ext cx="2508250" cy="2168525"/>
          </a:xfrm>
          <a:prstGeom prst="rect">
            <a:avLst/>
          </a:prstGeom>
          <a:noFill/>
        </p:spPr>
        <p:txBody>
          <a:bodyPr wrap="square" rtlCol="0">
            <a:spAutoFit/>
          </a:bodyPr>
          <a:lstStyle/>
          <a:p>
            <a:pPr>
              <a:lnSpc>
                <a:spcPct val="150000"/>
              </a:lnSpc>
            </a:pPr>
            <a:r>
              <a:rPr lang="zh-CN" altLang="en-US" spc="150">
                <a:solidFill>
                  <a:srgbClr val="222222"/>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（3）自省的态度和价值观（以自我表现是否符合工作标准或相关理念为判断标准）。</a:t>
            </a:r>
            <a:endParaRPr lang="zh-CN" altLang="en-US" spc="150">
              <a:solidFill>
                <a:srgbClr val="222222"/>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grpSp>
        <p:nvGrpSpPr>
          <p:cNvPr id="44" name="PA-100-100470-Check mark-376788"/>
          <p:cNvGrpSpPr/>
          <p:nvPr>
            <p:custDataLst>
              <p:tags r:id="rId8"/>
            </p:custDataLst>
          </p:nvPr>
        </p:nvGrpSpPr>
        <p:grpSpPr>
          <a:xfrm>
            <a:off x="9008745" y="775335"/>
            <a:ext cx="210185" cy="184150"/>
            <a:chOff x="10664007" y="238721"/>
            <a:chExt cx="1531121" cy="1232019"/>
          </a:xfrm>
          <a:solidFill>
            <a:srgbClr val="2196F3">
              <a:alpha val="50000"/>
            </a:srgbClr>
          </a:solidFill>
        </p:grpSpPr>
        <p:sp>
          <p:nvSpPr>
            <p:cNvPr id="45" name="PA-任意多边形: 形状 618"/>
            <p:cNvSpPr/>
            <p:nvPr>
              <p:custDataLst>
                <p:tags r:id="rId9"/>
              </p:custDataLst>
            </p:nvPr>
          </p:nvSpPr>
          <p:spPr>
            <a:xfrm>
              <a:off x="10664007" y="238721"/>
              <a:ext cx="1531121" cy="1232019"/>
            </a:xfrm>
            <a:custGeom>
              <a:avLst/>
              <a:gdLst>
                <a:gd name="connsiteX0" fmla="*/ 534908 w 1531121"/>
                <a:gd name="connsiteY0" fmla="*/ 1234168 h 1232018"/>
                <a:gd name="connsiteX1" fmla="*/ 3993 w 1531121"/>
                <a:gd name="connsiteY1" fmla="*/ 703246 h 1232018"/>
                <a:gd name="connsiteX2" fmla="*/ 239971 w 1531121"/>
                <a:gd name="connsiteY2" fmla="*/ 467275 h 1232018"/>
                <a:gd name="connsiteX3" fmla="*/ 534908 w 1531121"/>
                <a:gd name="connsiteY3" fmla="*/ 762212 h 1232018"/>
                <a:gd name="connsiteX4" fmla="*/ 1293127 w 1531121"/>
                <a:gd name="connsiteY4" fmla="*/ 3993 h 1232018"/>
                <a:gd name="connsiteX5" fmla="*/ 1529097 w 1531121"/>
                <a:gd name="connsiteY5" fmla="*/ 239971 h 1232018"/>
                <a:gd name="connsiteX6" fmla="*/ 534908 w 1531121"/>
                <a:gd name="connsiteY6" fmla="*/ 1234168 h 1232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31121" h="1232018">
                  <a:moveTo>
                    <a:pt x="534908" y="1234168"/>
                  </a:moveTo>
                  <a:lnTo>
                    <a:pt x="3993" y="703246"/>
                  </a:lnTo>
                  <a:lnTo>
                    <a:pt x="239971" y="467275"/>
                  </a:lnTo>
                  <a:lnTo>
                    <a:pt x="534908" y="762212"/>
                  </a:lnTo>
                  <a:lnTo>
                    <a:pt x="1293127" y="3993"/>
                  </a:lnTo>
                  <a:lnTo>
                    <a:pt x="1529097" y="239971"/>
                  </a:lnTo>
                  <a:lnTo>
                    <a:pt x="534908" y="1234168"/>
                  </a:lnTo>
                  <a:close/>
                </a:path>
              </a:pathLst>
            </a:custGeom>
            <a:grpFill/>
            <a:ln w="7121" cap="flat">
              <a:noFill/>
              <a:prstDash val="solid"/>
              <a:miter/>
            </a:ln>
          </p:spPr>
          <p:txBody>
            <a:bodyPr rtlCol="0" anchor="ctr"/>
            <a:lstStyle>
              <a:defPPr>
                <a:defRPr lang="zh-CN"/>
              </a:defPPr>
              <a:lvl1pPr marL="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9pPr>
            </a:lstStyle>
            <a:p>
              <a:endParaRPr lang="zh-CN" altLang="en-US"/>
            </a:p>
          </p:txBody>
        </p:sp>
      </p:grpSp>
      <p:grpSp>
        <p:nvGrpSpPr>
          <p:cNvPr id="3" name="PA-100-100470-Check mark-376788"/>
          <p:cNvGrpSpPr/>
          <p:nvPr>
            <p:custDataLst>
              <p:tags r:id="rId10"/>
            </p:custDataLst>
          </p:nvPr>
        </p:nvGrpSpPr>
        <p:grpSpPr>
          <a:xfrm>
            <a:off x="9008745" y="2348865"/>
            <a:ext cx="210185" cy="184150"/>
            <a:chOff x="10664007" y="238721"/>
            <a:chExt cx="1531121" cy="1232019"/>
          </a:xfrm>
          <a:solidFill>
            <a:srgbClr val="2196F3">
              <a:alpha val="50000"/>
            </a:srgbClr>
          </a:solidFill>
        </p:grpSpPr>
        <p:sp>
          <p:nvSpPr>
            <p:cNvPr id="4" name="PA-任意多边形: 形状 618"/>
            <p:cNvSpPr/>
            <p:nvPr>
              <p:custDataLst>
                <p:tags r:id="rId11"/>
              </p:custDataLst>
            </p:nvPr>
          </p:nvSpPr>
          <p:spPr>
            <a:xfrm>
              <a:off x="10664007" y="238721"/>
              <a:ext cx="1531121" cy="1232019"/>
            </a:xfrm>
            <a:custGeom>
              <a:avLst/>
              <a:gdLst>
                <a:gd name="connsiteX0" fmla="*/ 534908 w 1531121"/>
                <a:gd name="connsiteY0" fmla="*/ 1234168 h 1232018"/>
                <a:gd name="connsiteX1" fmla="*/ 3993 w 1531121"/>
                <a:gd name="connsiteY1" fmla="*/ 703246 h 1232018"/>
                <a:gd name="connsiteX2" fmla="*/ 239971 w 1531121"/>
                <a:gd name="connsiteY2" fmla="*/ 467275 h 1232018"/>
                <a:gd name="connsiteX3" fmla="*/ 534908 w 1531121"/>
                <a:gd name="connsiteY3" fmla="*/ 762212 h 1232018"/>
                <a:gd name="connsiteX4" fmla="*/ 1293127 w 1531121"/>
                <a:gd name="connsiteY4" fmla="*/ 3993 h 1232018"/>
                <a:gd name="connsiteX5" fmla="*/ 1529097 w 1531121"/>
                <a:gd name="connsiteY5" fmla="*/ 239971 h 1232018"/>
                <a:gd name="connsiteX6" fmla="*/ 534908 w 1531121"/>
                <a:gd name="connsiteY6" fmla="*/ 1234168 h 1232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31121" h="1232018">
                  <a:moveTo>
                    <a:pt x="534908" y="1234168"/>
                  </a:moveTo>
                  <a:lnTo>
                    <a:pt x="3993" y="703246"/>
                  </a:lnTo>
                  <a:lnTo>
                    <a:pt x="239971" y="467275"/>
                  </a:lnTo>
                  <a:lnTo>
                    <a:pt x="534908" y="762212"/>
                  </a:lnTo>
                  <a:lnTo>
                    <a:pt x="1293127" y="3993"/>
                  </a:lnTo>
                  <a:lnTo>
                    <a:pt x="1529097" y="239971"/>
                  </a:lnTo>
                  <a:lnTo>
                    <a:pt x="534908" y="1234168"/>
                  </a:lnTo>
                  <a:close/>
                </a:path>
              </a:pathLst>
            </a:custGeom>
            <a:grpFill/>
            <a:ln w="7121" cap="flat">
              <a:noFill/>
              <a:prstDash val="solid"/>
              <a:miter/>
            </a:ln>
          </p:spPr>
          <p:txBody>
            <a:bodyPr rtlCol="0" anchor="ctr"/>
            <a:lstStyle>
              <a:defPPr>
                <a:defRPr lang="zh-CN"/>
              </a:defPPr>
              <a:lvl1pPr marL="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9pPr>
            </a:lstStyle>
            <a:p>
              <a:endParaRPr lang="zh-CN" altLang="en-US"/>
            </a:p>
          </p:txBody>
        </p:sp>
      </p:grpSp>
      <p:grpSp>
        <p:nvGrpSpPr>
          <p:cNvPr id="5" name="PA-100-100470-Check mark-376788"/>
          <p:cNvGrpSpPr/>
          <p:nvPr>
            <p:custDataLst>
              <p:tags r:id="rId12"/>
            </p:custDataLst>
          </p:nvPr>
        </p:nvGrpSpPr>
        <p:grpSpPr>
          <a:xfrm>
            <a:off x="9008745" y="4170680"/>
            <a:ext cx="210185" cy="184150"/>
            <a:chOff x="10664007" y="238721"/>
            <a:chExt cx="1531121" cy="1232019"/>
          </a:xfrm>
          <a:solidFill>
            <a:srgbClr val="2196F3">
              <a:alpha val="50000"/>
            </a:srgbClr>
          </a:solidFill>
        </p:grpSpPr>
        <p:sp>
          <p:nvSpPr>
            <p:cNvPr id="6" name="PA-任意多边形: 形状 618"/>
            <p:cNvSpPr/>
            <p:nvPr>
              <p:custDataLst>
                <p:tags r:id="rId13"/>
              </p:custDataLst>
            </p:nvPr>
          </p:nvSpPr>
          <p:spPr>
            <a:xfrm>
              <a:off x="10664007" y="238721"/>
              <a:ext cx="1531121" cy="1232019"/>
            </a:xfrm>
            <a:custGeom>
              <a:avLst/>
              <a:gdLst>
                <a:gd name="connsiteX0" fmla="*/ 534908 w 1531121"/>
                <a:gd name="connsiteY0" fmla="*/ 1234168 h 1232018"/>
                <a:gd name="connsiteX1" fmla="*/ 3993 w 1531121"/>
                <a:gd name="connsiteY1" fmla="*/ 703246 h 1232018"/>
                <a:gd name="connsiteX2" fmla="*/ 239971 w 1531121"/>
                <a:gd name="connsiteY2" fmla="*/ 467275 h 1232018"/>
                <a:gd name="connsiteX3" fmla="*/ 534908 w 1531121"/>
                <a:gd name="connsiteY3" fmla="*/ 762212 h 1232018"/>
                <a:gd name="connsiteX4" fmla="*/ 1293127 w 1531121"/>
                <a:gd name="connsiteY4" fmla="*/ 3993 h 1232018"/>
                <a:gd name="connsiteX5" fmla="*/ 1529097 w 1531121"/>
                <a:gd name="connsiteY5" fmla="*/ 239971 h 1232018"/>
                <a:gd name="connsiteX6" fmla="*/ 534908 w 1531121"/>
                <a:gd name="connsiteY6" fmla="*/ 1234168 h 1232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31121" h="1232018">
                  <a:moveTo>
                    <a:pt x="534908" y="1234168"/>
                  </a:moveTo>
                  <a:lnTo>
                    <a:pt x="3993" y="703246"/>
                  </a:lnTo>
                  <a:lnTo>
                    <a:pt x="239971" y="467275"/>
                  </a:lnTo>
                  <a:lnTo>
                    <a:pt x="534908" y="762212"/>
                  </a:lnTo>
                  <a:lnTo>
                    <a:pt x="1293127" y="3993"/>
                  </a:lnTo>
                  <a:lnTo>
                    <a:pt x="1529097" y="239971"/>
                  </a:lnTo>
                  <a:lnTo>
                    <a:pt x="534908" y="1234168"/>
                  </a:lnTo>
                  <a:close/>
                </a:path>
              </a:pathLst>
            </a:custGeom>
            <a:grpFill/>
            <a:ln w="7121" cap="flat">
              <a:noFill/>
              <a:prstDash val="solid"/>
              <a:miter/>
            </a:ln>
          </p:spPr>
          <p:txBody>
            <a:bodyPr rtlCol="0" anchor="ctr"/>
            <a:lstStyle>
              <a:defPPr>
                <a:defRPr lang="zh-CN"/>
              </a:defPPr>
              <a:lvl1pPr marL="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9pPr>
            </a:lstStyle>
            <a:p>
              <a:endParaRPr lang="zh-CN" altLang="en-US"/>
            </a:p>
          </p:txBody>
        </p:sp>
      </p:grpSp>
      <p:sp>
        <p:nvSpPr>
          <p:cNvPr id="18" name="矩形 17"/>
          <p:cNvSpPr/>
          <p:nvPr>
            <p:custDataLst>
              <p:tags r:id="rId14"/>
            </p:custDataLst>
          </p:nvPr>
        </p:nvSpPr>
        <p:spPr>
          <a:xfrm rot="10800000">
            <a:off x="11392535" y="5860415"/>
            <a:ext cx="797560" cy="694055"/>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19" name="矩形 18"/>
          <p:cNvSpPr/>
          <p:nvPr>
            <p:custDataLst>
              <p:tags r:id="rId15"/>
            </p:custDataLst>
          </p:nvPr>
        </p:nvSpPr>
        <p:spPr>
          <a:xfrm rot="10800000">
            <a:off x="11080115" y="6325235"/>
            <a:ext cx="600710" cy="525145"/>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20" name="矩形 19"/>
          <p:cNvSpPr/>
          <p:nvPr>
            <p:custDataLst>
              <p:tags r:id="rId16"/>
            </p:custDataLst>
          </p:nvPr>
        </p:nvSpPr>
        <p:spPr>
          <a:xfrm rot="10800000">
            <a:off x="10797540" y="6112510"/>
            <a:ext cx="488315" cy="441960"/>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21" name="矩形 20"/>
          <p:cNvSpPr/>
          <p:nvPr>
            <p:custDataLst>
              <p:tags r:id="rId17"/>
            </p:custDataLst>
          </p:nvPr>
        </p:nvSpPr>
        <p:spPr>
          <a:xfrm rot="10800000">
            <a:off x="10597515" y="5957570"/>
            <a:ext cx="403860" cy="367665"/>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22" name="矩形 21"/>
          <p:cNvSpPr/>
          <p:nvPr>
            <p:custDataLst>
              <p:tags r:id="rId18"/>
            </p:custDataLst>
          </p:nvPr>
        </p:nvSpPr>
        <p:spPr>
          <a:xfrm rot="10800000">
            <a:off x="10433050" y="6177280"/>
            <a:ext cx="299720" cy="275590"/>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24" name="矩形 23"/>
          <p:cNvSpPr/>
          <p:nvPr>
            <p:custDataLst>
              <p:tags r:id="rId19"/>
            </p:custDataLst>
          </p:nvPr>
        </p:nvSpPr>
        <p:spPr>
          <a:xfrm rot="10800000">
            <a:off x="10300970" y="6325235"/>
            <a:ext cx="236220" cy="229235"/>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25" name="矩形 24"/>
          <p:cNvSpPr/>
          <p:nvPr>
            <p:custDataLst>
              <p:tags r:id="rId20"/>
            </p:custDataLst>
          </p:nvPr>
        </p:nvSpPr>
        <p:spPr>
          <a:xfrm rot="10800000">
            <a:off x="10189845" y="6245225"/>
            <a:ext cx="196850" cy="175895"/>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26" name="矩形 25"/>
          <p:cNvSpPr/>
          <p:nvPr>
            <p:custDataLst>
              <p:tags r:id="rId21"/>
            </p:custDataLst>
          </p:nvPr>
        </p:nvSpPr>
        <p:spPr>
          <a:xfrm rot="10800000">
            <a:off x="10111740" y="6351905"/>
            <a:ext cx="147955" cy="152400"/>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27" name="矩形 26"/>
          <p:cNvSpPr/>
          <p:nvPr>
            <p:custDataLst>
              <p:tags r:id="rId22"/>
            </p:custDataLst>
          </p:nvPr>
        </p:nvSpPr>
        <p:spPr>
          <a:xfrm rot="10800000">
            <a:off x="9916160" y="6367145"/>
            <a:ext cx="109220" cy="121285"/>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Tree>
    <p:custDataLst>
      <p:tags r:id="rId2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 name="图片 6" descr="/data/meihua_service_downcache/jpg/39950d3c221174d4c37deffdb3b269fa.jpg39950d3c221174d4c37deffdb3b269fa"/>
          <p:cNvPicPr preferRelativeResize="0">
            <a:picLocks noChangeAspect="1"/>
          </p:cNvPicPr>
          <p:nvPr>
            <p:custDataLst>
              <p:tags r:id="rId1"/>
            </p:custDataLst>
          </p:nvPr>
        </p:nvPicPr>
        <p:blipFill>
          <a:blip r:embed="rId2"/>
          <a:srcRect l="15184" r="15184"/>
          <a:stretch>
            <a:fillRect/>
          </a:stretch>
        </p:blipFill>
        <p:spPr>
          <a:xfrm>
            <a:off x="424815" y="3877945"/>
            <a:ext cx="2983865" cy="2239010"/>
          </a:xfrm>
          <a:prstGeom prst="rect">
            <a:avLst/>
          </a:prstGeom>
          <a:noFill/>
        </p:spPr>
      </p:pic>
      <p:sp>
        <p:nvSpPr>
          <p:cNvPr id="6" name="文本框 5"/>
          <p:cNvSpPr txBox="1"/>
          <p:nvPr>
            <p:custDataLst>
              <p:tags r:id="rId3"/>
            </p:custDataLst>
          </p:nvPr>
        </p:nvSpPr>
        <p:spPr>
          <a:xfrm>
            <a:off x="534035" y="1812925"/>
            <a:ext cx="10850880" cy="1341755"/>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0" lvl="0" indent="0" algn="just">
              <a:lnSpc>
                <a:spcPct val="150000"/>
              </a:lnSpc>
              <a:spcBef>
                <a:spcPts val="0"/>
              </a:spcBef>
              <a:spcAft>
                <a:spcPts val="800"/>
              </a:spcAft>
              <a:buSzPct val="100000"/>
            </a:pPr>
            <a:r>
              <a:rPr lang="zh-CN" altLang="en-US" sz="1800" spc="200">
                <a:solidFill>
                  <a:schemeClr val="tx1">
                    <a:lumMod val="50000"/>
                    <a:lumOff val="50000"/>
                  </a:schemeClr>
                </a:solidFill>
                <a:latin typeface="Arial" panose="020B0604020202020204" pitchFamily="34" charset="0"/>
                <a:ea typeface="微软雅黑" panose="020B0503020204020204" charset="-122"/>
              </a:rPr>
              <a:t>所谓职业锚，又称职业系留点。锚，是使船只停泊定位用的铁制器具。职业锚，是指当一个人不得不做出选择的时候，他无论如何都不会放弃的职业中的那种至关重要的东西或价值观。实际就是人们选择和发展自己的职业时所围绕的中心。</a:t>
            </a:r>
            <a:endParaRPr lang="zh-CN" altLang="en-US" sz="1800" spc="200">
              <a:solidFill>
                <a:schemeClr val="tx1">
                  <a:lumMod val="50000"/>
                  <a:lumOff val="50000"/>
                </a:schemeClr>
              </a:solidFill>
              <a:latin typeface="Arial" panose="020B0604020202020204" pitchFamily="34" charset="0"/>
              <a:ea typeface="微软雅黑" panose="020B0503020204020204" charset="-122"/>
            </a:endParaRPr>
          </a:p>
        </p:txBody>
      </p:sp>
      <p:sp>
        <p:nvSpPr>
          <p:cNvPr id="8" name="文本框 7"/>
          <p:cNvSpPr txBox="1"/>
          <p:nvPr>
            <p:custDataLst>
              <p:tags r:id="rId4"/>
            </p:custDataLst>
          </p:nvPr>
        </p:nvSpPr>
        <p:spPr>
          <a:xfrm>
            <a:off x="3661410" y="3933190"/>
            <a:ext cx="7724775" cy="2155825"/>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0" lvl="0" indent="0" algn="just">
              <a:lnSpc>
                <a:spcPct val="150000"/>
              </a:lnSpc>
              <a:spcBef>
                <a:spcPts val="0"/>
              </a:spcBef>
              <a:spcAft>
                <a:spcPts val="800"/>
              </a:spcAft>
              <a:buSzPct val="100000"/>
            </a:pPr>
            <a:r>
              <a:rPr lang="zh-CN" altLang="en-US" sz="1800" spc="120">
                <a:solidFill>
                  <a:schemeClr val="tx1">
                    <a:lumMod val="50000"/>
                    <a:lumOff val="50000"/>
                  </a:schemeClr>
                </a:solidFill>
                <a:latin typeface="Arial" panose="020B0604020202020204" pitchFamily="34" charset="0"/>
                <a:ea typeface="微软雅黑" panose="020B0503020204020204" charset="-122"/>
              </a:rPr>
              <a:t>职业锚，也是自我意向的一个习得部分。个人进入早期工作情境后，由习得的实际工作经验所决定，与在经验中自省的动机、价值观、才干相符合，达到自我满足和补偿的一种稳定的职业定位。职业锚强调个人能力、动机和价值观三方面的相互作用与整合。职业锚是个人同工作环境互动作用的产物，在实际工作中是不断调整的。</a:t>
            </a:r>
            <a:endParaRPr lang="zh-CN" altLang="en-US" sz="1800" spc="120">
              <a:solidFill>
                <a:schemeClr val="tx1">
                  <a:lumMod val="50000"/>
                  <a:lumOff val="50000"/>
                </a:schemeClr>
              </a:solidFill>
              <a:latin typeface="Arial" panose="020B0604020202020204" pitchFamily="34" charset="0"/>
              <a:ea typeface="微软雅黑" panose="020B0503020204020204" charset="-122"/>
            </a:endParaRPr>
          </a:p>
        </p:txBody>
      </p:sp>
      <p:grpSp>
        <p:nvGrpSpPr>
          <p:cNvPr id="47" name="组合 46"/>
          <p:cNvGrpSpPr/>
          <p:nvPr>
            <p:custDataLst>
              <p:tags r:id="rId5"/>
            </p:custDataLst>
          </p:nvPr>
        </p:nvGrpSpPr>
        <p:grpSpPr>
          <a:xfrm>
            <a:off x="10942955" y="-10795"/>
            <a:ext cx="442595" cy="527050"/>
            <a:chOff x="8403172" y="5693128"/>
            <a:chExt cx="698373" cy="831143"/>
          </a:xfrm>
        </p:grpSpPr>
        <p:sp>
          <p:nvSpPr>
            <p:cNvPr id="45" name="任意多边形: 形状 44"/>
            <p:cNvSpPr/>
            <p:nvPr>
              <p:custDataLst>
                <p:tags r:id="rId6"/>
              </p:custDataLst>
            </p:nvPr>
          </p:nvSpPr>
          <p:spPr>
            <a:xfrm>
              <a:off x="8403172" y="5693128"/>
              <a:ext cx="698373" cy="831143"/>
            </a:xfrm>
            <a:custGeom>
              <a:avLst/>
              <a:gdLst/>
              <a:ahLst/>
              <a:cxnLst/>
              <a:rect l="0" t="0" r="0" b="0"/>
              <a:pathLst>
                <a:path w="334011" h="397511">
                  <a:moveTo>
                    <a:pt x="334010" y="397510"/>
                  </a:moveTo>
                  <a:lnTo>
                    <a:pt x="167640" y="312420"/>
                  </a:lnTo>
                  <a:lnTo>
                    <a:pt x="0" y="397510"/>
                  </a:lnTo>
                  <a:lnTo>
                    <a:pt x="0" y="0"/>
                  </a:lnTo>
                  <a:lnTo>
                    <a:pt x="334010" y="0"/>
                  </a:lnTo>
                </a:path>
              </a:pathLst>
            </a:custGeom>
            <a:solidFill>
              <a:schemeClr val="accent2">
                <a:alpha val="90000"/>
              </a:schemeClr>
            </a:solidFill>
            <a:ln w="6350" cap="flat" cmpd="sng" algn="ctr">
              <a:noFill/>
              <a:prstDash val="solid"/>
              <a:miter lim="800000"/>
            </a:ln>
            <a:effectLst/>
            <a:extLst>
              <a:ext uri="{91240B29-F687-4F45-9708-019B960494DF}">
                <a14:hiddenLine xmlns:a14="http://schemas.microsoft.com/office/drawing/2010/main" w="6350">
                  <a:solidFill>
                    <a:schemeClr val="accent1"/>
                  </a:solidFill>
                  <a:prstDash val="solid"/>
                  <a:miter lim="800000"/>
                  <a:headEnd/>
                  <a:tailEnd/>
                </a14:hiddenLine>
              </a:ext>
            </a:extLst>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sp>
          <p:nvSpPr>
            <p:cNvPr id="46" name="PA_ImportSvg_636718263529450003"/>
            <p:cNvSpPr/>
            <p:nvPr>
              <p:custDataLst>
                <p:tags r:id="rId7"/>
              </p:custDataLst>
            </p:nvPr>
          </p:nvSpPr>
          <p:spPr>
            <a:xfrm rot="10800000">
              <a:off x="8540333" y="5873450"/>
              <a:ext cx="407148" cy="317336"/>
            </a:xfrm>
            <a:custGeom>
              <a:avLst/>
              <a:gdLst/>
              <a:ahLst/>
              <a:cxnLst/>
              <a:rect l="l" t="t" r="r" b="b"/>
              <a:pathLst>
                <a:path w="172720" h="134620">
                  <a:moveTo>
                    <a:pt x="62230" y="134620"/>
                  </a:moveTo>
                  <a:lnTo>
                    <a:pt x="0" y="134620"/>
                  </a:lnTo>
                  <a:lnTo>
                    <a:pt x="0" y="90170"/>
                  </a:lnTo>
                  <a:cubicBezTo>
                    <a:pt x="0" y="72390"/>
                    <a:pt x="1270" y="58420"/>
                    <a:pt x="5080" y="46990"/>
                  </a:cubicBezTo>
                  <a:cubicBezTo>
                    <a:pt x="8890" y="36830"/>
                    <a:pt x="13970" y="26670"/>
                    <a:pt x="22860" y="19050"/>
                  </a:cubicBezTo>
                  <a:cubicBezTo>
                    <a:pt x="31750" y="10160"/>
                    <a:pt x="41910" y="3810"/>
                    <a:pt x="55880" y="0"/>
                  </a:cubicBezTo>
                  <a:lnTo>
                    <a:pt x="68580" y="25400"/>
                  </a:lnTo>
                  <a:cubicBezTo>
                    <a:pt x="55880" y="29210"/>
                    <a:pt x="46990" y="35560"/>
                    <a:pt x="41910" y="43180"/>
                  </a:cubicBezTo>
                  <a:cubicBezTo>
                    <a:pt x="36830" y="50800"/>
                    <a:pt x="33020" y="60960"/>
                    <a:pt x="33020" y="72390"/>
                  </a:cubicBezTo>
                  <a:lnTo>
                    <a:pt x="63500" y="72390"/>
                  </a:lnTo>
                  <a:lnTo>
                    <a:pt x="63500" y="134620"/>
                  </a:lnTo>
                  <a:moveTo>
                    <a:pt x="166370" y="134620"/>
                  </a:moveTo>
                  <a:lnTo>
                    <a:pt x="104140" y="134620"/>
                  </a:lnTo>
                  <a:lnTo>
                    <a:pt x="104140" y="90170"/>
                  </a:lnTo>
                  <a:cubicBezTo>
                    <a:pt x="104140" y="72390"/>
                    <a:pt x="105410" y="57150"/>
                    <a:pt x="109220" y="46990"/>
                  </a:cubicBezTo>
                  <a:cubicBezTo>
                    <a:pt x="113031" y="36830"/>
                    <a:pt x="118110" y="26670"/>
                    <a:pt x="127000" y="19050"/>
                  </a:cubicBezTo>
                  <a:cubicBezTo>
                    <a:pt x="135890" y="11430"/>
                    <a:pt x="146050" y="3810"/>
                    <a:pt x="160020" y="0"/>
                  </a:cubicBezTo>
                  <a:lnTo>
                    <a:pt x="172720" y="25400"/>
                  </a:lnTo>
                  <a:cubicBezTo>
                    <a:pt x="160020" y="29210"/>
                    <a:pt x="151130" y="35560"/>
                    <a:pt x="146050" y="43180"/>
                  </a:cubicBezTo>
                  <a:cubicBezTo>
                    <a:pt x="140970" y="50800"/>
                    <a:pt x="137160" y="60960"/>
                    <a:pt x="137160" y="72390"/>
                  </a:cubicBezTo>
                  <a:lnTo>
                    <a:pt x="167640" y="72390"/>
                  </a:lnTo>
                  <a:lnTo>
                    <a:pt x="167640" y="134620"/>
                  </a:lnTo>
                </a:path>
              </a:pathLst>
            </a:custGeom>
            <a:solidFill>
              <a:schemeClr val="bg1"/>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6" name="矩形 25"/>
          <p:cNvSpPr/>
          <p:nvPr>
            <p:custDataLst>
              <p:tags r:id="rId8"/>
            </p:custDataLst>
          </p:nvPr>
        </p:nvSpPr>
        <p:spPr>
          <a:xfrm>
            <a:off x="425450" y="583565"/>
            <a:ext cx="109220" cy="63436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6" name="直接连接符 15"/>
          <p:cNvCxnSpPr/>
          <p:nvPr>
            <p:custDataLst>
              <p:tags r:id="rId9"/>
            </p:custDataLst>
          </p:nvPr>
        </p:nvCxnSpPr>
        <p:spPr>
          <a:xfrm flipH="1">
            <a:off x="534670" y="3429000"/>
            <a:ext cx="10644505" cy="0"/>
          </a:xfrm>
          <a:prstGeom prst="line">
            <a:avLst/>
          </a:prstGeom>
          <a:ln w="1270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9" name="文本框 2"/>
          <p:cNvSpPr txBox="1"/>
          <p:nvPr>
            <p:custDataLst>
              <p:tags r:id="rId10"/>
            </p:custDataLst>
          </p:nvPr>
        </p:nvSpPr>
        <p:spPr>
          <a:xfrm>
            <a:off x="713740" y="601353"/>
            <a:ext cx="10566400" cy="624840"/>
          </a:xfrm>
          <a:prstGeom prst="rect">
            <a:avLst/>
          </a:prstGeom>
          <a:noFill/>
        </p:spPr>
        <p:txBody>
          <a:bodyPr wrap="square" lIns="101600" tIns="38100" rIns="63500" bIns="38100" rtlCol="0">
            <a:noAutofit/>
          </a:bodyPr>
          <a:lstStyle/>
          <a:p>
            <a:pPr marL="0" indent="0" algn="l">
              <a:lnSpc>
                <a:spcPct val="100000"/>
              </a:lnSpc>
              <a:spcBef>
                <a:spcPts val="0"/>
              </a:spcBef>
              <a:spcAft>
                <a:spcPts val="0"/>
              </a:spcAft>
              <a:buSzPct val="100000"/>
              <a:buNone/>
            </a:pPr>
            <a:r>
              <a:rPr lang="zh-CN" altLang="en-US" sz="3200" b="1" spc="160">
                <a:solidFill>
                  <a:schemeClr val="accent1"/>
                </a:solidFill>
                <a:uFillTx/>
                <a:latin typeface="Arial" panose="020B0604020202020204" pitchFamily="34" charset="0"/>
                <a:ea typeface="微软雅黑" panose="020B0503020204020204" charset="-122"/>
              </a:rPr>
              <a:t>职业锚（职业规划及测评理论）</a:t>
            </a:r>
            <a:endParaRPr lang="zh-CN" altLang="en-US" sz="3200" b="1" spc="160">
              <a:solidFill>
                <a:schemeClr val="accent1"/>
              </a:solidFill>
              <a:uFillTx/>
              <a:latin typeface="Arial" panose="020B0604020202020204" pitchFamily="34" charset="0"/>
              <a:ea typeface="微软雅黑" panose="020B0503020204020204" charset="-122"/>
            </a:endParaRPr>
          </a:p>
        </p:txBody>
      </p:sp>
    </p:spTree>
    <p:custDataLst>
      <p:tags r:id="rId11"/>
    </p:custDataLst>
  </p:cSld>
  <p:clrMapOvr>
    <a:masterClrMapping/>
  </p:clrMapOvr>
  <p:transition spd="slow" advClick="0" advTm="1000">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descr="/data/meihua_service_downcache/jpg/b7fd12845d4ad25a6f2378962c4539c4.jpgb7fd12845d4ad25a6f2378962c4539c4"/>
          <p:cNvPicPr>
            <a:picLocks noChangeAspect="1"/>
          </p:cNvPicPr>
          <p:nvPr>
            <p:custDataLst>
              <p:tags r:id="rId1"/>
            </p:custDataLst>
          </p:nvPr>
        </p:nvPicPr>
        <p:blipFill rotWithShape="1">
          <a:blip r:embed="rId2"/>
          <a:srcRect t="25833" b="25833"/>
          <a:stretch>
            <a:fillRect/>
          </a:stretch>
        </p:blipFill>
        <p:spPr>
          <a:xfrm>
            <a:off x="5181641" y="914407"/>
            <a:ext cx="6096038" cy="4419625"/>
          </a:xfrm>
          <a:custGeom>
            <a:avLst/>
            <a:gdLst/>
            <a:ahLst/>
            <a:cxnLst>
              <a:cxn ang="3">
                <a:pos x="hc" y="t"/>
              </a:cxn>
              <a:cxn ang="cd2">
                <a:pos x="l" y="vc"/>
              </a:cxn>
              <a:cxn ang="cd4">
                <a:pos x="hc" y="b"/>
              </a:cxn>
              <a:cxn ang="0">
                <a:pos x="r" y="vc"/>
              </a:cxn>
            </a:cxnLst>
            <a:rect l="l" t="t" r="r" b="b"/>
            <a:pathLst>
              <a:path w="9600" h="6960">
                <a:moveTo>
                  <a:pt x="0" y="0"/>
                </a:moveTo>
                <a:lnTo>
                  <a:pt x="9600" y="0"/>
                </a:lnTo>
                <a:lnTo>
                  <a:pt x="9600" y="6960"/>
                </a:lnTo>
                <a:lnTo>
                  <a:pt x="0" y="6960"/>
                </a:lnTo>
                <a:lnTo>
                  <a:pt x="0" y="0"/>
                </a:lnTo>
                <a:close/>
              </a:path>
            </a:pathLst>
          </a:custGeom>
        </p:spPr>
      </p:pic>
      <p:grpSp>
        <p:nvGrpSpPr>
          <p:cNvPr id="11" name="组合 10"/>
          <p:cNvGrpSpPr/>
          <p:nvPr>
            <p:custDataLst>
              <p:tags r:id="rId3"/>
            </p:custDataLst>
          </p:nvPr>
        </p:nvGrpSpPr>
        <p:grpSpPr>
          <a:xfrm>
            <a:off x="5170170" y="914400"/>
            <a:ext cx="6104255" cy="4419600"/>
            <a:chOff x="8142" y="1440"/>
            <a:chExt cx="9613" cy="6960"/>
          </a:xfrm>
        </p:grpSpPr>
        <p:cxnSp>
          <p:nvCxnSpPr>
            <p:cNvPr id="5" name="直接连接符 1"/>
            <p:cNvCxnSpPr/>
            <p:nvPr>
              <p:custDataLst>
                <p:tags r:id="rId4"/>
              </p:custDataLst>
            </p:nvPr>
          </p:nvCxnSpPr>
          <p:spPr>
            <a:xfrm>
              <a:off x="11360" y="1440"/>
              <a:ext cx="0" cy="6960"/>
            </a:xfrm>
            <a:prstGeom prst="line">
              <a:avLst/>
            </a:prstGeom>
            <a:ln w="12700">
              <a:solidFill>
                <a:schemeClr val="lt2">
                  <a:alpha val="40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custDataLst>
                <p:tags r:id="rId5"/>
              </p:custDataLst>
            </p:nvPr>
          </p:nvCxnSpPr>
          <p:spPr>
            <a:xfrm>
              <a:off x="14560" y="1440"/>
              <a:ext cx="0" cy="6960"/>
            </a:xfrm>
            <a:prstGeom prst="line">
              <a:avLst/>
            </a:prstGeom>
            <a:ln w="12700">
              <a:solidFill>
                <a:schemeClr val="lt2">
                  <a:alpha val="4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custDataLst>
                <p:tags r:id="rId6"/>
              </p:custDataLst>
            </p:nvPr>
          </p:nvCxnSpPr>
          <p:spPr>
            <a:xfrm>
              <a:off x="8142" y="3760"/>
              <a:ext cx="9600" cy="0"/>
            </a:xfrm>
            <a:prstGeom prst="line">
              <a:avLst/>
            </a:prstGeom>
            <a:ln w="12700">
              <a:solidFill>
                <a:schemeClr val="lt2">
                  <a:alpha val="40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custDataLst>
                <p:tags r:id="rId7"/>
              </p:custDataLst>
            </p:nvPr>
          </p:nvCxnSpPr>
          <p:spPr>
            <a:xfrm>
              <a:off x="8155" y="6080"/>
              <a:ext cx="9600" cy="0"/>
            </a:xfrm>
            <a:prstGeom prst="line">
              <a:avLst/>
            </a:prstGeom>
            <a:ln w="12700">
              <a:solidFill>
                <a:schemeClr val="lt2">
                  <a:alpha val="40000"/>
                </a:schemeClr>
              </a:solidFill>
            </a:ln>
          </p:spPr>
          <p:style>
            <a:lnRef idx="1">
              <a:schemeClr val="accent1"/>
            </a:lnRef>
            <a:fillRef idx="0">
              <a:schemeClr val="accent1"/>
            </a:fillRef>
            <a:effectRef idx="0">
              <a:schemeClr val="accent1"/>
            </a:effectRef>
            <a:fontRef idx="minor">
              <a:schemeClr val="tx1"/>
            </a:fontRef>
          </p:style>
        </p:cxnSp>
      </p:grpSp>
      <p:sp>
        <p:nvSpPr>
          <p:cNvPr id="4" name="矩形 4"/>
          <p:cNvSpPr/>
          <p:nvPr>
            <p:custDataLst>
              <p:tags r:id="rId8"/>
            </p:custDataLst>
          </p:nvPr>
        </p:nvSpPr>
        <p:spPr>
          <a:xfrm>
            <a:off x="907422" y="1803400"/>
            <a:ext cx="5195570" cy="4114800"/>
          </a:xfrm>
          <a:prstGeom prst="rect">
            <a:avLst/>
          </a:prstGeom>
          <a:solidFill>
            <a:schemeClr val="dk1">
              <a:lumMod val="75000"/>
              <a:lumOff val="25000"/>
              <a:alpha val="80000"/>
            </a:schemeClr>
          </a:solidFill>
          <a:ln>
            <a:noFill/>
          </a:ln>
          <a:effectLst>
            <a:outerShdw blurRad="152400" dist="1016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4" name="文本框 13"/>
          <p:cNvSpPr txBox="1"/>
          <p:nvPr>
            <p:custDataLst>
              <p:tags r:id="rId9"/>
            </p:custDataLst>
          </p:nvPr>
        </p:nvSpPr>
        <p:spPr>
          <a:xfrm>
            <a:off x="1371600" y="2045970"/>
            <a:ext cx="4267200" cy="1067562"/>
          </a:xfrm>
          <a:prstGeom prst="rect">
            <a:avLst/>
          </a:prstGeom>
          <a:noFill/>
        </p:spPr>
        <p:txBody>
          <a:bodyPr wrap="square" lIns="63500" tIns="25400" rIns="63500" bIns="25400" rtlCol="0" anchor="b" anchorCtr="0">
            <a:normAutofit/>
          </a:bodyPr>
          <a:p>
            <a:pPr marL="0" indent="0" algn="l">
              <a:lnSpc>
                <a:spcPct val="100000"/>
              </a:lnSpc>
              <a:spcBef>
                <a:spcPts val="0"/>
              </a:spcBef>
              <a:spcAft>
                <a:spcPts val="0"/>
              </a:spcAft>
              <a:buSzPct val="100000"/>
              <a:buNone/>
            </a:pPr>
            <a:r>
              <a:rPr lang="zh-CN" altLang="en-US" sz="4000" b="1" spc="240">
                <a:solidFill>
                  <a:schemeClr val="lt1"/>
                </a:solidFill>
                <a:uFillTx/>
                <a:latin typeface="微软雅黑" panose="020B0503020204020204" charset="-122"/>
                <a:ea typeface="微软雅黑" panose="020B0503020204020204" charset="-122"/>
              </a:rPr>
              <a:t>职业锚问卷</a:t>
            </a:r>
            <a:endParaRPr lang="zh-CN" altLang="en-US" sz="4000" b="1" spc="240">
              <a:solidFill>
                <a:schemeClr val="lt1"/>
              </a:solidFill>
              <a:uFillTx/>
              <a:latin typeface="微软雅黑" panose="020B0503020204020204" charset="-122"/>
              <a:ea typeface="微软雅黑" panose="020B0503020204020204" charset="-122"/>
            </a:endParaRPr>
          </a:p>
        </p:txBody>
      </p:sp>
      <p:sp>
        <p:nvSpPr>
          <p:cNvPr id="17" name="Title 6"/>
          <p:cNvSpPr txBox="1"/>
          <p:nvPr>
            <p:custDataLst>
              <p:tags r:id="rId10"/>
            </p:custDataLst>
          </p:nvPr>
        </p:nvSpPr>
        <p:spPr>
          <a:xfrm>
            <a:off x="1371600" y="3569970"/>
            <a:ext cx="4267200" cy="167640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ts val="0"/>
              </a:spcBef>
              <a:spcAft>
                <a:spcPts val="800"/>
              </a:spcAft>
              <a:buSzPct val="100000"/>
              <a:buNone/>
            </a:pPr>
            <a:r>
              <a:rPr lang="zh-CN" altLang="en-US" sz="1800" spc="180">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rPr>
              <a:t>职业锚问卷是国外职业测评运用最广泛、最有效的工具之一。职业锚问卷是一种职业生涯规划咨询、自我了解的工具，能够协助组织或个人进行更理想的职业生涯发展规划。</a:t>
            </a:r>
            <a:endParaRPr lang="zh-CN" altLang="en-US" sz="1800" spc="180">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endParaRPr>
          </a:p>
        </p:txBody>
      </p:sp>
      <p:grpSp>
        <p:nvGrpSpPr>
          <p:cNvPr id="16" name="组合 15"/>
          <p:cNvGrpSpPr/>
          <p:nvPr>
            <p:custDataLst>
              <p:tags r:id="rId11"/>
            </p:custDataLst>
          </p:nvPr>
        </p:nvGrpSpPr>
        <p:grpSpPr>
          <a:xfrm>
            <a:off x="1494790" y="3266567"/>
            <a:ext cx="4019550" cy="78740"/>
            <a:chOff x="2280" y="5650"/>
            <a:chExt cx="6330" cy="124"/>
          </a:xfrm>
        </p:grpSpPr>
        <p:sp>
          <p:nvSpPr>
            <p:cNvPr id="9" name="矩形 8"/>
            <p:cNvSpPr/>
            <p:nvPr>
              <p:custDataLst>
                <p:tags r:id="rId12"/>
              </p:custDataLst>
            </p:nvPr>
          </p:nvSpPr>
          <p:spPr>
            <a:xfrm flipV="1">
              <a:off x="2280" y="5764"/>
              <a:ext cx="6331" cy="10"/>
            </a:xfrm>
            <a:prstGeom prst="rect">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15" name="矩形 14"/>
            <p:cNvSpPr/>
            <p:nvPr>
              <p:custDataLst>
                <p:tags r:id="rId13"/>
              </p:custDataLst>
            </p:nvPr>
          </p:nvSpPr>
          <p:spPr>
            <a:xfrm>
              <a:off x="2280" y="5650"/>
              <a:ext cx="1600" cy="12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grpSp>
      <p:sp>
        <p:nvSpPr>
          <p:cNvPr id="12" name="矩形 11"/>
          <p:cNvSpPr/>
          <p:nvPr>
            <p:custDataLst>
              <p:tags r:id="rId14"/>
            </p:custDataLst>
          </p:nvPr>
        </p:nvSpPr>
        <p:spPr>
          <a:xfrm>
            <a:off x="906780" y="5770879"/>
            <a:ext cx="5195570" cy="152401"/>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Tree>
    <p:custDataLst>
      <p:tags r:id="rId15"/>
    </p:custDataLst>
  </p:cSld>
  <p:clrMapOvr>
    <a:masterClrMapping/>
  </p:clrMapOvr>
  <p:transition spd="slow" advClick="0" advTm="1000">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 name="矩形 15"/>
          <p:cNvSpPr/>
          <p:nvPr>
            <p:custDataLst>
              <p:tags r:id="rId1"/>
            </p:custDataLst>
          </p:nvPr>
        </p:nvSpPr>
        <p:spPr>
          <a:xfrm>
            <a:off x="549644" y="1832469"/>
            <a:ext cx="11363028" cy="4499877"/>
          </a:xfrm>
          <a:prstGeom prst="rect">
            <a:avLst/>
          </a:prstGeom>
          <a:solidFill>
            <a:schemeClr val="accent1">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kumimoji="1" lang="zh-CN" altLang="en-US" sz="1600" b="1" dirty="0">
              <a:solidFill>
                <a:schemeClr val="bg1"/>
              </a:solidFill>
              <a:latin typeface="Arial" panose="020B0604020202020204" pitchFamily="34" charset="0"/>
              <a:ea typeface="微软雅黑" panose="020B0503020204020204" charset="-122"/>
            </a:endParaRPr>
          </a:p>
        </p:txBody>
      </p:sp>
      <p:sp>
        <p:nvSpPr>
          <p:cNvPr id="17" name="矩形 16"/>
          <p:cNvSpPr/>
          <p:nvPr>
            <p:custDataLst>
              <p:tags r:id="rId2"/>
            </p:custDataLst>
          </p:nvPr>
        </p:nvSpPr>
        <p:spPr>
          <a:xfrm>
            <a:off x="333829" y="1672533"/>
            <a:ext cx="11321142" cy="4408572"/>
          </a:xfrm>
          <a:prstGeom prst="rect">
            <a:avLst/>
          </a:prstGeom>
          <a:solidFill>
            <a:schemeClr val="bg1">
              <a:alpha val="51000"/>
            </a:schemeClr>
          </a:solid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kumimoji="1" lang="zh-CN" altLang="en-US" sz="1600" b="1" dirty="0">
              <a:solidFill>
                <a:schemeClr val="bg1"/>
              </a:solidFill>
              <a:latin typeface="Arial" panose="020B0604020202020204" pitchFamily="34" charset="0"/>
              <a:ea typeface="微软雅黑" panose="020B0503020204020204" charset="-122"/>
            </a:endParaRPr>
          </a:p>
        </p:txBody>
      </p:sp>
      <p:sp>
        <p:nvSpPr>
          <p:cNvPr id="91" name="任意多边形: 形状 90"/>
          <p:cNvSpPr/>
          <p:nvPr>
            <p:custDataLst>
              <p:tags r:id="rId3"/>
            </p:custDataLst>
          </p:nvPr>
        </p:nvSpPr>
        <p:spPr>
          <a:xfrm>
            <a:off x="10752454" y="5811577"/>
            <a:ext cx="1261746" cy="659131"/>
          </a:xfrm>
          <a:custGeom>
            <a:avLst/>
            <a:gdLst>
              <a:gd name="connsiteX0" fmla="*/ 1233285 w 1261746"/>
              <a:gd name="connsiteY0" fmla="*/ 602227 h 659131"/>
              <a:gd name="connsiteX1" fmla="*/ 1261746 w 1261746"/>
              <a:gd name="connsiteY1" fmla="*/ 630679 h 659131"/>
              <a:gd name="connsiteX2" fmla="*/ 1233285 w 1261746"/>
              <a:gd name="connsiteY2" fmla="*/ 659131 h 659131"/>
              <a:gd name="connsiteX3" fmla="*/ 1204824 w 1261746"/>
              <a:gd name="connsiteY3" fmla="*/ 630679 h 659131"/>
              <a:gd name="connsiteX4" fmla="*/ 1233285 w 1261746"/>
              <a:gd name="connsiteY4" fmla="*/ 602227 h 659131"/>
              <a:gd name="connsiteX5" fmla="*/ 1112803 w 1261746"/>
              <a:gd name="connsiteY5" fmla="*/ 602227 h 659131"/>
              <a:gd name="connsiteX6" fmla="*/ 1141264 w 1261746"/>
              <a:gd name="connsiteY6" fmla="*/ 630679 h 659131"/>
              <a:gd name="connsiteX7" fmla="*/ 1112803 w 1261746"/>
              <a:gd name="connsiteY7" fmla="*/ 659131 h 659131"/>
              <a:gd name="connsiteX8" fmla="*/ 1084342 w 1261746"/>
              <a:gd name="connsiteY8" fmla="*/ 630679 h 659131"/>
              <a:gd name="connsiteX9" fmla="*/ 1112803 w 1261746"/>
              <a:gd name="connsiteY9" fmla="*/ 602227 h 659131"/>
              <a:gd name="connsiteX10" fmla="*/ 992320 w 1261746"/>
              <a:gd name="connsiteY10" fmla="*/ 602227 h 659131"/>
              <a:gd name="connsiteX11" fmla="*/ 1020781 w 1261746"/>
              <a:gd name="connsiteY11" fmla="*/ 630679 h 659131"/>
              <a:gd name="connsiteX12" fmla="*/ 992320 w 1261746"/>
              <a:gd name="connsiteY12" fmla="*/ 659131 h 659131"/>
              <a:gd name="connsiteX13" fmla="*/ 963859 w 1261746"/>
              <a:gd name="connsiteY13" fmla="*/ 630679 h 659131"/>
              <a:gd name="connsiteX14" fmla="*/ 992320 w 1261746"/>
              <a:gd name="connsiteY14" fmla="*/ 602227 h 659131"/>
              <a:gd name="connsiteX15" fmla="*/ 871838 w 1261746"/>
              <a:gd name="connsiteY15" fmla="*/ 602227 h 659131"/>
              <a:gd name="connsiteX16" fmla="*/ 900299 w 1261746"/>
              <a:gd name="connsiteY16" fmla="*/ 630679 h 659131"/>
              <a:gd name="connsiteX17" fmla="*/ 871838 w 1261746"/>
              <a:gd name="connsiteY17" fmla="*/ 659131 h 659131"/>
              <a:gd name="connsiteX18" fmla="*/ 843377 w 1261746"/>
              <a:gd name="connsiteY18" fmla="*/ 630679 h 659131"/>
              <a:gd name="connsiteX19" fmla="*/ 871838 w 1261746"/>
              <a:gd name="connsiteY19" fmla="*/ 602227 h 659131"/>
              <a:gd name="connsiteX20" fmla="*/ 751356 w 1261746"/>
              <a:gd name="connsiteY20" fmla="*/ 602227 h 659131"/>
              <a:gd name="connsiteX21" fmla="*/ 779817 w 1261746"/>
              <a:gd name="connsiteY21" fmla="*/ 630679 h 659131"/>
              <a:gd name="connsiteX22" fmla="*/ 751356 w 1261746"/>
              <a:gd name="connsiteY22" fmla="*/ 659131 h 659131"/>
              <a:gd name="connsiteX23" fmla="*/ 722895 w 1261746"/>
              <a:gd name="connsiteY23" fmla="*/ 630679 h 659131"/>
              <a:gd name="connsiteX24" fmla="*/ 751356 w 1261746"/>
              <a:gd name="connsiteY24" fmla="*/ 602227 h 659131"/>
              <a:gd name="connsiteX25" fmla="*/ 630873 w 1261746"/>
              <a:gd name="connsiteY25" fmla="*/ 602227 h 659131"/>
              <a:gd name="connsiteX26" fmla="*/ 659334 w 1261746"/>
              <a:gd name="connsiteY26" fmla="*/ 630679 h 659131"/>
              <a:gd name="connsiteX27" fmla="*/ 630873 w 1261746"/>
              <a:gd name="connsiteY27" fmla="*/ 659131 h 659131"/>
              <a:gd name="connsiteX28" fmla="*/ 602412 w 1261746"/>
              <a:gd name="connsiteY28" fmla="*/ 630679 h 659131"/>
              <a:gd name="connsiteX29" fmla="*/ 630873 w 1261746"/>
              <a:gd name="connsiteY29" fmla="*/ 602227 h 659131"/>
              <a:gd name="connsiteX30" fmla="*/ 510391 w 1261746"/>
              <a:gd name="connsiteY30" fmla="*/ 602227 h 659131"/>
              <a:gd name="connsiteX31" fmla="*/ 538852 w 1261746"/>
              <a:gd name="connsiteY31" fmla="*/ 630679 h 659131"/>
              <a:gd name="connsiteX32" fmla="*/ 510391 w 1261746"/>
              <a:gd name="connsiteY32" fmla="*/ 659131 h 659131"/>
              <a:gd name="connsiteX33" fmla="*/ 481930 w 1261746"/>
              <a:gd name="connsiteY33" fmla="*/ 630679 h 659131"/>
              <a:gd name="connsiteX34" fmla="*/ 510391 w 1261746"/>
              <a:gd name="connsiteY34" fmla="*/ 602227 h 659131"/>
              <a:gd name="connsiteX35" fmla="*/ 389908 w 1261746"/>
              <a:gd name="connsiteY35" fmla="*/ 602227 h 659131"/>
              <a:gd name="connsiteX36" fmla="*/ 418369 w 1261746"/>
              <a:gd name="connsiteY36" fmla="*/ 630679 h 659131"/>
              <a:gd name="connsiteX37" fmla="*/ 389908 w 1261746"/>
              <a:gd name="connsiteY37" fmla="*/ 659131 h 659131"/>
              <a:gd name="connsiteX38" fmla="*/ 361447 w 1261746"/>
              <a:gd name="connsiteY38" fmla="*/ 630679 h 659131"/>
              <a:gd name="connsiteX39" fmla="*/ 389908 w 1261746"/>
              <a:gd name="connsiteY39" fmla="*/ 602227 h 659131"/>
              <a:gd name="connsiteX40" fmla="*/ 269426 w 1261746"/>
              <a:gd name="connsiteY40" fmla="*/ 602227 h 659131"/>
              <a:gd name="connsiteX41" fmla="*/ 297887 w 1261746"/>
              <a:gd name="connsiteY41" fmla="*/ 630679 h 659131"/>
              <a:gd name="connsiteX42" fmla="*/ 269426 w 1261746"/>
              <a:gd name="connsiteY42" fmla="*/ 659131 h 659131"/>
              <a:gd name="connsiteX43" fmla="*/ 240965 w 1261746"/>
              <a:gd name="connsiteY43" fmla="*/ 630679 h 659131"/>
              <a:gd name="connsiteX44" fmla="*/ 269426 w 1261746"/>
              <a:gd name="connsiteY44" fmla="*/ 602227 h 659131"/>
              <a:gd name="connsiteX45" fmla="*/ 148943 w 1261746"/>
              <a:gd name="connsiteY45" fmla="*/ 602227 h 659131"/>
              <a:gd name="connsiteX46" fmla="*/ 177404 w 1261746"/>
              <a:gd name="connsiteY46" fmla="*/ 630679 h 659131"/>
              <a:gd name="connsiteX47" fmla="*/ 148943 w 1261746"/>
              <a:gd name="connsiteY47" fmla="*/ 659131 h 659131"/>
              <a:gd name="connsiteX48" fmla="*/ 120482 w 1261746"/>
              <a:gd name="connsiteY48" fmla="*/ 630679 h 659131"/>
              <a:gd name="connsiteX49" fmla="*/ 148943 w 1261746"/>
              <a:gd name="connsiteY49" fmla="*/ 602227 h 659131"/>
              <a:gd name="connsiteX50" fmla="*/ 28461 w 1261746"/>
              <a:gd name="connsiteY50" fmla="*/ 602227 h 659131"/>
              <a:gd name="connsiteX51" fmla="*/ 56922 w 1261746"/>
              <a:gd name="connsiteY51" fmla="*/ 630679 h 659131"/>
              <a:gd name="connsiteX52" fmla="*/ 28461 w 1261746"/>
              <a:gd name="connsiteY52" fmla="*/ 659131 h 659131"/>
              <a:gd name="connsiteX53" fmla="*/ 0 w 1261746"/>
              <a:gd name="connsiteY53" fmla="*/ 630679 h 659131"/>
              <a:gd name="connsiteX54" fmla="*/ 28461 w 1261746"/>
              <a:gd name="connsiteY54" fmla="*/ 602227 h 659131"/>
              <a:gd name="connsiteX55" fmla="*/ 1233285 w 1261746"/>
              <a:gd name="connsiteY55" fmla="*/ 481781 h 659131"/>
              <a:gd name="connsiteX56" fmla="*/ 1261746 w 1261746"/>
              <a:gd name="connsiteY56" fmla="*/ 510233 h 659131"/>
              <a:gd name="connsiteX57" fmla="*/ 1233285 w 1261746"/>
              <a:gd name="connsiteY57" fmla="*/ 538685 h 659131"/>
              <a:gd name="connsiteX58" fmla="*/ 1204824 w 1261746"/>
              <a:gd name="connsiteY58" fmla="*/ 510233 h 659131"/>
              <a:gd name="connsiteX59" fmla="*/ 1233285 w 1261746"/>
              <a:gd name="connsiteY59" fmla="*/ 481781 h 659131"/>
              <a:gd name="connsiteX60" fmla="*/ 1112803 w 1261746"/>
              <a:gd name="connsiteY60" fmla="*/ 481781 h 659131"/>
              <a:gd name="connsiteX61" fmla="*/ 1141264 w 1261746"/>
              <a:gd name="connsiteY61" fmla="*/ 510233 h 659131"/>
              <a:gd name="connsiteX62" fmla="*/ 1112803 w 1261746"/>
              <a:gd name="connsiteY62" fmla="*/ 538685 h 659131"/>
              <a:gd name="connsiteX63" fmla="*/ 1084342 w 1261746"/>
              <a:gd name="connsiteY63" fmla="*/ 510233 h 659131"/>
              <a:gd name="connsiteX64" fmla="*/ 1112803 w 1261746"/>
              <a:gd name="connsiteY64" fmla="*/ 481781 h 659131"/>
              <a:gd name="connsiteX65" fmla="*/ 992320 w 1261746"/>
              <a:gd name="connsiteY65" fmla="*/ 481781 h 659131"/>
              <a:gd name="connsiteX66" fmla="*/ 1020781 w 1261746"/>
              <a:gd name="connsiteY66" fmla="*/ 510233 h 659131"/>
              <a:gd name="connsiteX67" fmla="*/ 992320 w 1261746"/>
              <a:gd name="connsiteY67" fmla="*/ 538685 h 659131"/>
              <a:gd name="connsiteX68" fmla="*/ 963859 w 1261746"/>
              <a:gd name="connsiteY68" fmla="*/ 510233 h 659131"/>
              <a:gd name="connsiteX69" fmla="*/ 992320 w 1261746"/>
              <a:gd name="connsiteY69" fmla="*/ 481781 h 659131"/>
              <a:gd name="connsiteX70" fmla="*/ 871838 w 1261746"/>
              <a:gd name="connsiteY70" fmla="*/ 481781 h 659131"/>
              <a:gd name="connsiteX71" fmla="*/ 900299 w 1261746"/>
              <a:gd name="connsiteY71" fmla="*/ 510233 h 659131"/>
              <a:gd name="connsiteX72" fmla="*/ 871838 w 1261746"/>
              <a:gd name="connsiteY72" fmla="*/ 538685 h 659131"/>
              <a:gd name="connsiteX73" fmla="*/ 843377 w 1261746"/>
              <a:gd name="connsiteY73" fmla="*/ 510233 h 659131"/>
              <a:gd name="connsiteX74" fmla="*/ 871838 w 1261746"/>
              <a:gd name="connsiteY74" fmla="*/ 481781 h 659131"/>
              <a:gd name="connsiteX75" fmla="*/ 751356 w 1261746"/>
              <a:gd name="connsiteY75" fmla="*/ 481781 h 659131"/>
              <a:gd name="connsiteX76" fmla="*/ 779817 w 1261746"/>
              <a:gd name="connsiteY76" fmla="*/ 510233 h 659131"/>
              <a:gd name="connsiteX77" fmla="*/ 751356 w 1261746"/>
              <a:gd name="connsiteY77" fmla="*/ 538685 h 659131"/>
              <a:gd name="connsiteX78" fmla="*/ 722895 w 1261746"/>
              <a:gd name="connsiteY78" fmla="*/ 510233 h 659131"/>
              <a:gd name="connsiteX79" fmla="*/ 751356 w 1261746"/>
              <a:gd name="connsiteY79" fmla="*/ 481781 h 659131"/>
              <a:gd name="connsiteX80" fmla="*/ 630873 w 1261746"/>
              <a:gd name="connsiteY80" fmla="*/ 481781 h 659131"/>
              <a:gd name="connsiteX81" fmla="*/ 659334 w 1261746"/>
              <a:gd name="connsiteY81" fmla="*/ 510233 h 659131"/>
              <a:gd name="connsiteX82" fmla="*/ 630873 w 1261746"/>
              <a:gd name="connsiteY82" fmla="*/ 538685 h 659131"/>
              <a:gd name="connsiteX83" fmla="*/ 602412 w 1261746"/>
              <a:gd name="connsiteY83" fmla="*/ 510233 h 659131"/>
              <a:gd name="connsiteX84" fmla="*/ 630873 w 1261746"/>
              <a:gd name="connsiteY84" fmla="*/ 481781 h 659131"/>
              <a:gd name="connsiteX85" fmla="*/ 510391 w 1261746"/>
              <a:gd name="connsiteY85" fmla="*/ 481781 h 659131"/>
              <a:gd name="connsiteX86" fmla="*/ 538852 w 1261746"/>
              <a:gd name="connsiteY86" fmla="*/ 510233 h 659131"/>
              <a:gd name="connsiteX87" fmla="*/ 510391 w 1261746"/>
              <a:gd name="connsiteY87" fmla="*/ 538685 h 659131"/>
              <a:gd name="connsiteX88" fmla="*/ 481930 w 1261746"/>
              <a:gd name="connsiteY88" fmla="*/ 510233 h 659131"/>
              <a:gd name="connsiteX89" fmla="*/ 510391 w 1261746"/>
              <a:gd name="connsiteY89" fmla="*/ 481781 h 659131"/>
              <a:gd name="connsiteX90" fmla="*/ 389908 w 1261746"/>
              <a:gd name="connsiteY90" fmla="*/ 481781 h 659131"/>
              <a:gd name="connsiteX91" fmla="*/ 418369 w 1261746"/>
              <a:gd name="connsiteY91" fmla="*/ 510233 h 659131"/>
              <a:gd name="connsiteX92" fmla="*/ 389908 w 1261746"/>
              <a:gd name="connsiteY92" fmla="*/ 538685 h 659131"/>
              <a:gd name="connsiteX93" fmla="*/ 361447 w 1261746"/>
              <a:gd name="connsiteY93" fmla="*/ 510233 h 659131"/>
              <a:gd name="connsiteX94" fmla="*/ 389908 w 1261746"/>
              <a:gd name="connsiteY94" fmla="*/ 481781 h 659131"/>
              <a:gd name="connsiteX95" fmla="*/ 269426 w 1261746"/>
              <a:gd name="connsiteY95" fmla="*/ 481781 h 659131"/>
              <a:gd name="connsiteX96" fmla="*/ 297887 w 1261746"/>
              <a:gd name="connsiteY96" fmla="*/ 510233 h 659131"/>
              <a:gd name="connsiteX97" fmla="*/ 269426 w 1261746"/>
              <a:gd name="connsiteY97" fmla="*/ 538685 h 659131"/>
              <a:gd name="connsiteX98" fmla="*/ 240965 w 1261746"/>
              <a:gd name="connsiteY98" fmla="*/ 510233 h 659131"/>
              <a:gd name="connsiteX99" fmla="*/ 269426 w 1261746"/>
              <a:gd name="connsiteY99" fmla="*/ 481781 h 659131"/>
              <a:gd name="connsiteX100" fmla="*/ 148943 w 1261746"/>
              <a:gd name="connsiteY100" fmla="*/ 481781 h 659131"/>
              <a:gd name="connsiteX101" fmla="*/ 177404 w 1261746"/>
              <a:gd name="connsiteY101" fmla="*/ 510233 h 659131"/>
              <a:gd name="connsiteX102" fmla="*/ 148943 w 1261746"/>
              <a:gd name="connsiteY102" fmla="*/ 538685 h 659131"/>
              <a:gd name="connsiteX103" fmla="*/ 120482 w 1261746"/>
              <a:gd name="connsiteY103" fmla="*/ 510233 h 659131"/>
              <a:gd name="connsiteX104" fmla="*/ 148943 w 1261746"/>
              <a:gd name="connsiteY104" fmla="*/ 481781 h 659131"/>
              <a:gd name="connsiteX105" fmla="*/ 28461 w 1261746"/>
              <a:gd name="connsiteY105" fmla="*/ 481781 h 659131"/>
              <a:gd name="connsiteX106" fmla="*/ 56922 w 1261746"/>
              <a:gd name="connsiteY106" fmla="*/ 510233 h 659131"/>
              <a:gd name="connsiteX107" fmla="*/ 28461 w 1261746"/>
              <a:gd name="connsiteY107" fmla="*/ 538685 h 659131"/>
              <a:gd name="connsiteX108" fmla="*/ 0 w 1261746"/>
              <a:gd name="connsiteY108" fmla="*/ 510233 h 659131"/>
              <a:gd name="connsiteX109" fmla="*/ 28461 w 1261746"/>
              <a:gd name="connsiteY109" fmla="*/ 481781 h 659131"/>
              <a:gd name="connsiteX110" fmla="*/ 1233285 w 1261746"/>
              <a:gd name="connsiteY110" fmla="*/ 361336 h 659131"/>
              <a:gd name="connsiteX111" fmla="*/ 1261746 w 1261746"/>
              <a:gd name="connsiteY111" fmla="*/ 389788 h 659131"/>
              <a:gd name="connsiteX112" fmla="*/ 1233285 w 1261746"/>
              <a:gd name="connsiteY112" fmla="*/ 418240 h 659131"/>
              <a:gd name="connsiteX113" fmla="*/ 1204824 w 1261746"/>
              <a:gd name="connsiteY113" fmla="*/ 389788 h 659131"/>
              <a:gd name="connsiteX114" fmla="*/ 1233285 w 1261746"/>
              <a:gd name="connsiteY114" fmla="*/ 361336 h 659131"/>
              <a:gd name="connsiteX115" fmla="*/ 1112803 w 1261746"/>
              <a:gd name="connsiteY115" fmla="*/ 361336 h 659131"/>
              <a:gd name="connsiteX116" fmla="*/ 1141264 w 1261746"/>
              <a:gd name="connsiteY116" fmla="*/ 389788 h 659131"/>
              <a:gd name="connsiteX117" fmla="*/ 1112803 w 1261746"/>
              <a:gd name="connsiteY117" fmla="*/ 418240 h 659131"/>
              <a:gd name="connsiteX118" fmla="*/ 1084342 w 1261746"/>
              <a:gd name="connsiteY118" fmla="*/ 389788 h 659131"/>
              <a:gd name="connsiteX119" fmla="*/ 1112803 w 1261746"/>
              <a:gd name="connsiteY119" fmla="*/ 361336 h 659131"/>
              <a:gd name="connsiteX120" fmla="*/ 992320 w 1261746"/>
              <a:gd name="connsiteY120" fmla="*/ 361336 h 659131"/>
              <a:gd name="connsiteX121" fmla="*/ 1020781 w 1261746"/>
              <a:gd name="connsiteY121" fmla="*/ 389788 h 659131"/>
              <a:gd name="connsiteX122" fmla="*/ 992320 w 1261746"/>
              <a:gd name="connsiteY122" fmla="*/ 418240 h 659131"/>
              <a:gd name="connsiteX123" fmla="*/ 963859 w 1261746"/>
              <a:gd name="connsiteY123" fmla="*/ 389788 h 659131"/>
              <a:gd name="connsiteX124" fmla="*/ 992320 w 1261746"/>
              <a:gd name="connsiteY124" fmla="*/ 361336 h 659131"/>
              <a:gd name="connsiteX125" fmla="*/ 871838 w 1261746"/>
              <a:gd name="connsiteY125" fmla="*/ 361336 h 659131"/>
              <a:gd name="connsiteX126" fmla="*/ 900299 w 1261746"/>
              <a:gd name="connsiteY126" fmla="*/ 389788 h 659131"/>
              <a:gd name="connsiteX127" fmla="*/ 871838 w 1261746"/>
              <a:gd name="connsiteY127" fmla="*/ 418240 h 659131"/>
              <a:gd name="connsiteX128" fmla="*/ 843377 w 1261746"/>
              <a:gd name="connsiteY128" fmla="*/ 389788 h 659131"/>
              <a:gd name="connsiteX129" fmla="*/ 871838 w 1261746"/>
              <a:gd name="connsiteY129" fmla="*/ 361336 h 659131"/>
              <a:gd name="connsiteX130" fmla="*/ 751356 w 1261746"/>
              <a:gd name="connsiteY130" fmla="*/ 361336 h 659131"/>
              <a:gd name="connsiteX131" fmla="*/ 779817 w 1261746"/>
              <a:gd name="connsiteY131" fmla="*/ 389788 h 659131"/>
              <a:gd name="connsiteX132" fmla="*/ 751356 w 1261746"/>
              <a:gd name="connsiteY132" fmla="*/ 418240 h 659131"/>
              <a:gd name="connsiteX133" fmla="*/ 722895 w 1261746"/>
              <a:gd name="connsiteY133" fmla="*/ 389788 h 659131"/>
              <a:gd name="connsiteX134" fmla="*/ 751356 w 1261746"/>
              <a:gd name="connsiteY134" fmla="*/ 361336 h 659131"/>
              <a:gd name="connsiteX135" fmla="*/ 630873 w 1261746"/>
              <a:gd name="connsiteY135" fmla="*/ 361336 h 659131"/>
              <a:gd name="connsiteX136" fmla="*/ 659334 w 1261746"/>
              <a:gd name="connsiteY136" fmla="*/ 389788 h 659131"/>
              <a:gd name="connsiteX137" fmla="*/ 630873 w 1261746"/>
              <a:gd name="connsiteY137" fmla="*/ 418240 h 659131"/>
              <a:gd name="connsiteX138" fmla="*/ 602412 w 1261746"/>
              <a:gd name="connsiteY138" fmla="*/ 389788 h 659131"/>
              <a:gd name="connsiteX139" fmla="*/ 630873 w 1261746"/>
              <a:gd name="connsiteY139" fmla="*/ 361336 h 659131"/>
              <a:gd name="connsiteX140" fmla="*/ 510391 w 1261746"/>
              <a:gd name="connsiteY140" fmla="*/ 361336 h 659131"/>
              <a:gd name="connsiteX141" fmla="*/ 538852 w 1261746"/>
              <a:gd name="connsiteY141" fmla="*/ 389788 h 659131"/>
              <a:gd name="connsiteX142" fmla="*/ 510391 w 1261746"/>
              <a:gd name="connsiteY142" fmla="*/ 418240 h 659131"/>
              <a:gd name="connsiteX143" fmla="*/ 481930 w 1261746"/>
              <a:gd name="connsiteY143" fmla="*/ 389788 h 659131"/>
              <a:gd name="connsiteX144" fmla="*/ 510391 w 1261746"/>
              <a:gd name="connsiteY144" fmla="*/ 361336 h 659131"/>
              <a:gd name="connsiteX145" fmla="*/ 389908 w 1261746"/>
              <a:gd name="connsiteY145" fmla="*/ 361336 h 659131"/>
              <a:gd name="connsiteX146" fmla="*/ 418369 w 1261746"/>
              <a:gd name="connsiteY146" fmla="*/ 389788 h 659131"/>
              <a:gd name="connsiteX147" fmla="*/ 389908 w 1261746"/>
              <a:gd name="connsiteY147" fmla="*/ 418240 h 659131"/>
              <a:gd name="connsiteX148" fmla="*/ 361447 w 1261746"/>
              <a:gd name="connsiteY148" fmla="*/ 389788 h 659131"/>
              <a:gd name="connsiteX149" fmla="*/ 389908 w 1261746"/>
              <a:gd name="connsiteY149" fmla="*/ 361336 h 659131"/>
              <a:gd name="connsiteX150" fmla="*/ 269426 w 1261746"/>
              <a:gd name="connsiteY150" fmla="*/ 361336 h 659131"/>
              <a:gd name="connsiteX151" fmla="*/ 297887 w 1261746"/>
              <a:gd name="connsiteY151" fmla="*/ 389788 h 659131"/>
              <a:gd name="connsiteX152" fmla="*/ 269426 w 1261746"/>
              <a:gd name="connsiteY152" fmla="*/ 418240 h 659131"/>
              <a:gd name="connsiteX153" fmla="*/ 240965 w 1261746"/>
              <a:gd name="connsiteY153" fmla="*/ 389788 h 659131"/>
              <a:gd name="connsiteX154" fmla="*/ 269426 w 1261746"/>
              <a:gd name="connsiteY154" fmla="*/ 361336 h 659131"/>
              <a:gd name="connsiteX155" fmla="*/ 148943 w 1261746"/>
              <a:gd name="connsiteY155" fmla="*/ 361336 h 659131"/>
              <a:gd name="connsiteX156" fmla="*/ 177404 w 1261746"/>
              <a:gd name="connsiteY156" fmla="*/ 389788 h 659131"/>
              <a:gd name="connsiteX157" fmla="*/ 148943 w 1261746"/>
              <a:gd name="connsiteY157" fmla="*/ 418240 h 659131"/>
              <a:gd name="connsiteX158" fmla="*/ 120482 w 1261746"/>
              <a:gd name="connsiteY158" fmla="*/ 389788 h 659131"/>
              <a:gd name="connsiteX159" fmla="*/ 148943 w 1261746"/>
              <a:gd name="connsiteY159" fmla="*/ 361336 h 659131"/>
              <a:gd name="connsiteX160" fmla="*/ 28461 w 1261746"/>
              <a:gd name="connsiteY160" fmla="*/ 361336 h 659131"/>
              <a:gd name="connsiteX161" fmla="*/ 56922 w 1261746"/>
              <a:gd name="connsiteY161" fmla="*/ 389788 h 659131"/>
              <a:gd name="connsiteX162" fmla="*/ 28461 w 1261746"/>
              <a:gd name="connsiteY162" fmla="*/ 418240 h 659131"/>
              <a:gd name="connsiteX163" fmla="*/ 0 w 1261746"/>
              <a:gd name="connsiteY163" fmla="*/ 389788 h 659131"/>
              <a:gd name="connsiteX164" fmla="*/ 28461 w 1261746"/>
              <a:gd name="connsiteY164" fmla="*/ 361336 h 659131"/>
              <a:gd name="connsiteX165" fmla="*/ 1233285 w 1261746"/>
              <a:gd name="connsiteY165" fmla="*/ 240891 h 659131"/>
              <a:gd name="connsiteX166" fmla="*/ 1261746 w 1261746"/>
              <a:gd name="connsiteY166" fmla="*/ 269343 h 659131"/>
              <a:gd name="connsiteX167" fmla="*/ 1233285 w 1261746"/>
              <a:gd name="connsiteY167" fmla="*/ 297795 h 659131"/>
              <a:gd name="connsiteX168" fmla="*/ 1204824 w 1261746"/>
              <a:gd name="connsiteY168" fmla="*/ 269343 h 659131"/>
              <a:gd name="connsiteX169" fmla="*/ 1233285 w 1261746"/>
              <a:gd name="connsiteY169" fmla="*/ 240891 h 659131"/>
              <a:gd name="connsiteX170" fmla="*/ 1112803 w 1261746"/>
              <a:gd name="connsiteY170" fmla="*/ 240891 h 659131"/>
              <a:gd name="connsiteX171" fmla="*/ 1141264 w 1261746"/>
              <a:gd name="connsiteY171" fmla="*/ 269343 h 659131"/>
              <a:gd name="connsiteX172" fmla="*/ 1112803 w 1261746"/>
              <a:gd name="connsiteY172" fmla="*/ 297795 h 659131"/>
              <a:gd name="connsiteX173" fmla="*/ 1084342 w 1261746"/>
              <a:gd name="connsiteY173" fmla="*/ 269343 h 659131"/>
              <a:gd name="connsiteX174" fmla="*/ 1112803 w 1261746"/>
              <a:gd name="connsiteY174" fmla="*/ 240891 h 659131"/>
              <a:gd name="connsiteX175" fmla="*/ 992320 w 1261746"/>
              <a:gd name="connsiteY175" fmla="*/ 240891 h 659131"/>
              <a:gd name="connsiteX176" fmla="*/ 1020781 w 1261746"/>
              <a:gd name="connsiteY176" fmla="*/ 269343 h 659131"/>
              <a:gd name="connsiteX177" fmla="*/ 992320 w 1261746"/>
              <a:gd name="connsiteY177" fmla="*/ 297795 h 659131"/>
              <a:gd name="connsiteX178" fmla="*/ 963859 w 1261746"/>
              <a:gd name="connsiteY178" fmla="*/ 269343 h 659131"/>
              <a:gd name="connsiteX179" fmla="*/ 992320 w 1261746"/>
              <a:gd name="connsiteY179" fmla="*/ 240891 h 659131"/>
              <a:gd name="connsiteX180" fmla="*/ 871838 w 1261746"/>
              <a:gd name="connsiteY180" fmla="*/ 240891 h 659131"/>
              <a:gd name="connsiteX181" fmla="*/ 900299 w 1261746"/>
              <a:gd name="connsiteY181" fmla="*/ 269343 h 659131"/>
              <a:gd name="connsiteX182" fmla="*/ 871838 w 1261746"/>
              <a:gd name="connsiteY182" fmla="*/ 297795 h 659131"/>
              <a:gd name="connsiteX183" fmla="*/ 843377 w 1261746"/>
              <a:gd name="connsiteY183" fmla="*/ 269343 h 659131"/>
              <a:gd name="connsiteX184" fmla="*/ 871838 w 1261746"/>
              <a:gd name="connsiteY184" fmla="*/ 240891 h 659131"/>
              <a:gd name="connsiteX185" fmla="*/ 751356 w 1261746"/>
              <a:gd name="connsiteY185" fmla="*/ 240891 h 659131"/>
              <a:gd name="connsiteX186" fmla="*/ 779817 w 1261746"/>
              <a:gd name="connsiteY186" fmla="*/ 269343 h 659131"/>
              <a:gd name="connsiteX187" fmla="*/ 751356 w 1261746"/>
              <a:gd name="connsiteY187" fmla="*/ 297795 h 659131"/>
              <a:gd name="connsiteX188" fmla="*/ 722895 w 1261746"/>
              <a:gd name="connsiteY188" fmla="*/ 269343 h 659131"/>
              <a:gd name="connsiteX189" fmla="*/ 751356 w 1261746"/>
              <a:gd name="connsiteY189" fmla="*/ 240891 h 659131"/>
              <a:gd name="connsiteX190" fmla="*/ 630873 w 1261746"/>
              <a:gd name="connsiteY190" fmla="*/ 240891 h 659131"/>
              <a:gd name="connsiteX191" fmla="*/ 659334 w 1261746"/>
              <a:gd name="connsiteY191" fmla="*/ 269343 h 659131"/>
              <a:gd name="connsiteX192" fmla="*/ 630873 w 1261746"/>
              <a:gd name="connsiteY192" fmla="*/ 297795 h 659131"/>
              <a:gd name="connsiteX193" fmla="*/ 602412 w 1261746"/>
              <a:gd name="connsiteY193" fmla="*/ 269343 h 659131"/>
              <a:gd name="connsiteX194" fmla="*/ 630873 w 1261746"/>
              <a:gd name="connsiteY194" fmla="*/ 240891 h 659131"/>
              <a:gd name="connsiteX195" fmla="*/ 510391 w 1261746"/>
              <a:gd name="connsiteY195" fmla="*/ 240891 h 659131"/>
              <a:gd name="connsiteX196" fmla="*/ 538852 w 1261746"/>
              <a:gd name="connsiteY196" fmla="*/ 269343 h 659131"/>
              <a:gd name="connsiteX197" fmla="*/ 510391 w 1261746"/>
              <a:gd name="connsiteY197" fmla="*/ 297795 h 659131"/>
              <a:gd name="connsiteX198" fmla="*/ 481930 w 1261746"/>
              <a:gd name="connsiteY198" fmla="*/ 269343 h 659131"/>
              <a:gd name="connsiteX199" fmla="*/ 510391 w 1261746"/>
              <a:gd name="connsiteY199" fmla="*/ 240891 h 659131"/>
              <a:gd name="connsiteX200" fmla="*/ 389908 w 1261746"/>
              <a:gd name="connsiteY200" fmla="*/ 240891 h 659131"/>
              <a:gd name="connsiteX201" fmla="*/ 418369 w 1261746"/>
              <a:gd name="connsiteY201" fmla="*/ 269343 h 659131"/>
              <a:gd name="connsiteX202" fmla="*/ 389908 w 1261746"/>
              <a:gd name="connsiteY202" fmla="*/ 297795 h 659131"/>
              <a:gd name="connsiteX203" fmla="*/ 361447 w 1261746"/>
              <a:gd name="connsiteY203" fmla="*/ 269343 h 659131"/>
              <a:gd name="connsiteX204" fmla="*/ 389908 w 1261746"/>
              <a:gd name="connsiteY204" fmla="*/ 240891 h 659131"/>
              <a:gd name="connsiteX205" fmla="*/ 269426 w 1261746"/>
              <a:gd name="connsiteY205" fmla="*/ 240891 h 659131"/>
              <a:gd name="connsiteX206" fmla="*/ 297887 w 1261746"/>
              <a:gd name="connsiteY206" fmla="*/ 269343 h 659131"/>
              <a:gd name="connsiteX207" fmla="*/ 269426 w 1261746"/>
              <a:gd name="connsiteY207" fmla="*/ 297795 h 659131"/>
              <a:gd name="connsiteX208" fmla="*/ 240965 w 1261746"/>
              <a:gd name="connsiteY208" fmla="*/ 269343 h 659131"/>
              <a:gd name="connsiteX209" fmla="*/ 269426 w 1261746"/>
              <a:gd name="connsiteY209" fmla="*/ 240891 h 659131"/>
              <a:gd name="connsiteX210" fmla="*/ 148943 w 1261746"/>
              <a:gd name="connsiteY210" fmla="*/ 240891 h 659131"/>
              <a:gd name="connsiteX211" fmla="*/ 177404 w 1261746"/>
              <a:gd name="connsiteY211" fmla="*/ 269343 h 659131"/>
              <a:gd name="connsiteX212" fmla="*/ 148943 w 1261746"/>
              <a:gd name="connsiteY212" fmla="*/ 297795 h 659131"/>
              <a:gd name="connsiteX213" fmla="*/ 120482 w 1261746"/>
              <a:gd name="connsiteY213" fmla="*/ 269343 h 659131"/>
              <a:gd name="connsiteX214" fmla="*/ 148943 w 1261746"/>
              <a:gd name="connsiteY214" fmla="*/ 240891 h 659131"/>
              <a:gd name="connsiteX215" fmla="*/ 28461 w 1261746"/>
              <a:gd name="connsiteY215" fmla="*/ 240891 h 659131"/>
              <a:gd name="connsiteX216" fmla="*/ 56922 w 1261746"/>
              <a:gd name="connsiteY216" fmla="*/ 269343 h 659131"/>
              <a:gd name="connsiteX217" fmla="*/ 28461 w 1261746"/>
              <a:gd name="connsiteY217" fmla="*/ 297795 h 659131"/>
              <a:gd name="connsiteX218" fmla="*/ 0 w 1261746"/>
              <a:gd name="connsiteY218" fmla="*/ 269343 h 659131"/>
              <a:gd name="connsiteX219" fmla="*/ 28461 w 1261746"/>
              <a:gd name="connsiteY219" fmla="*/ 240891 h 659131"/>
              <a:gd name="connsiteX220" fmla="*/ 1233285 w 1261746"/>
              <a:gd name="connsiteY220" fmla="*/ 120445 h 659131"/>
              <a:gd name="connsiteX221" fmla="*/ 1261746 w 1261746"/>
              <a:gd name="connsiteY221" fmla="*/ 148897 h 659131"/>
              <a:gd name="connsiteX222" fmla="*/ 1233285 w 1261746"/>
              <a:gd name="connsiteY222" fmla="*/ 177349 h 659131"/>
              <a:gd name="connsiteX223" fmla="*/ 1204824 w 1261746"/>
              <a:gd name="connsiteY223" fmla="*/ 148897 h 659131"/>
              <a:gd name="connsiteX224" fmla="*/ 1233285 w 1261746"/>
              <a:gd name="connsiteY224" fmla="*/ 120445 h 659131"/>
              <a:gd name="connsiteX225" fmla="*/ 1112803 w 1261746"/>
              <a:gd name="connsiteY225" fmla="*/ 120445 h 659131"/>
              <a:gd name="connsiteX226" fmla="*/ 1141264 w 1261746"/>
              <a:gd name="connsiteY226" fmla="*/ 148897 h 659131"/>
              <a:gd name="connsiteX227" fmla="*/ 1112803 w 1261746"/>
              <a:gd name="connsiteY227" fmla="*/ 177349 h 659131"/>
              <a:gd name="connsiteX228" fmla="*/ 1084342 w 1261746"/>
              <a:gd name="connsiteY228" fmla="*/ 148897 h 659131"/>
              <a:gd name="connsiteX229" fmla="*/ 1112803 w 1261746"/>
              <a:gd name="connsiteY229" fmla="*/ 120445 h 659131"/>
              <a:gd name="connsiteX230" fmla="*/ 992320 w 1261746"/>
              <a:gd name="connsiteY230" fmla="*/ 120445 h 659131"/>
              <a:gd name="connsiteX231" fmla="*/ 1020781 w 1261746"/>
              <a:gd name="connsiteY231" fmla="*/ 148897 h 659131"/>
              <a:gd name="connsiteX232" fmla="*/ 992320 w 1261746"/>
              <a:gd name="connsiteY232" fmla="*/ 177349 h 659131"/>
              <a:gd name="connsiteX233" fmla="*/ 963859 w 1261746"/>
              <a:gd name="connsiteY233" fmla="*/ 148897 h 659131"/>
              <a:gd name="connsiteX234" fmla="*/ 992320 w 1261746"/>
              <a:gd name="connsiteY234" fmla="*/ 120445 h 659131"/>
              <a:gd name="connsiteX235" fmla="*/ 871838 w 1261746"/>
              <a:gd name="connsiteY235" fmla="*/ 120445 h 659131"/>
              <a:gd name="connsiteX236" fmla="*/ 900299 w 1261746"/>
              <a:gd name="connsiteY236" fmla="*/ 148897 h 659131"/>
              <a:gd name="connsiteX237" fmla="*/ 871838 w 1261746"/>
              <a:gd name="connsiteY237" fmla="*/ 177349 h 659131"/>
              <a:gd name="connsiteX238" fmla="*/ 843377 w 1261746"/>
              <a:gd name="connsiteY238" fmla="*/ 148897 h 659131"/>
              <a:gd name="connsiteX239" fmla="*/ 871838 w 1261746"/>
              <a:gd name="connsiteY239" fmla="*/ 120445 h 659131"/>
              <a:gd name="connsiteX240" fmla="*/ 751356 w 1261746"/>
              <a:gd name="connsiteY240" fmla="*/ 120445 h 659131"/>
              <a:gd name="connsiteX241" fmla="*/ 779817 w 1261746"/>
              <a:gd name="connsiteY241" fmla="*/ 148897 h 659131"/>
              <a:gd name="connsiteX242" fmla="*/ 751356 w 1261746"/>
              <a:gd name="connsiteY242" fmla="*/ 177349 h 659131"/>
              <a:gd name="connsiteX243" fmla="*/ 722895 w 1261746"/>
              <a:gd name="connsiteY243" fmla="*/ 148897 h 659131"/>
              <a:gd name="connsiteX244" fmla="*/ 751356 w 1261746"/>
              <a:gd name="connsiteY244" fmla="*/ 120445 h 659131"/>
              <a:gd name="connsiteX245" fmla="*/ 630873 w 1261746"/>
              <a:gd name="connsiteY245" fmla="*/ 120445 h 659131"/>
              <a:gd name="connsiteX246" fmla="*/ 659334 w 1261746"/>
              <a:gd name="connsiteY246" fmla="*/ 148897 h 659131"/>
              <a:gd name="connsiteX247" fmla="*/ 630873 w 1261746"/>
              <a:gd name="connsiteY247" fmla="*/ 177349 h 659131"/>
              <a:gd name="connsiteX248" fmla="*/ 602412 w 1261746"/>
              <a:gd name="connsiteY248" fmla="*/ 148897 h 659131"/>
              <a:gd name="connsiteX249" fmla="*/ 630873 w 1261746"/>
              <a:gd name="connsiteY249" fmla="*/ 120445 h 659131"/>
              <a:gd name="connsiteX250" fmla="*/ 510391 w 1261746"/>
              <a:gd name="connsiteY250" fmla="*/ 120445 h 659131"/>
              <a:gd name="connsiteX251" fmla="*/ 538852 w 1261746"/>
              <a:gd name="connsiteY251" fmla="*/ 148897 h 659131"/>
              <a:gd name="connsiteX252" fmla="*/ 510391 w 1261746"/>
              <a:gd name="connsiteY252" fmla="*/ 177349 h 659131"/>
              <a:gd name="connsiteX253" fmla="*/ 481930 w 1261746"/>
              <a:gd name="connsiteY253" fmla="*/ 148897 h 659131"/>
              <a:gd name="connsiteX254" fmla="*/ 510391 w 1261746"/>
              <a:gd name="connsiteY254" fmla="*/ 120445 h 659131"/>
              <a:gd name="connsiteX255" fmla="*/ 389908 w 1261746"/>
              <a:gd name="connsiteY255" fmla="*/ 120445 h 659131"/>
              <a:gd name="connsiteX256" fmla="*/ 418369 w 1261746"/>
              <a:gd name="connsiteY256" fmla="*/ 148897 h 659131"/>
              <a:gd name="connsiteX257" fmla="*/ 389908 w 1261746"/>
              <a:gd name="connsiteY257" fmla="*/ 177349 h 659131"/>
              <a:gd name="connsiteX258" fmla="*/ 361447 w 1261746"/>
              <a:gd name="connsiteY258" fmla="*/ 148897 h 659131"/>
              <a:gd name="connsiteX259" fmla="*/ 389908 w 1261746"/>
              <a:gd name="connsiteY259" fmla="*/ 120445 h 659131"/>
              <a:gd name="connsiteX260" fmla="*/ 269426 w 1261746"/>
              <a:gd name="connsiteY260" fmla="*/ 120445 h 659131"/>
              <a:gd name="connsiteX261" fmla="*/ 297887 w 1261746"/>
              <a:gd name="connsiteY261" fmla="*/ 148897 h 659131"/>
              <a:gd name="connsiteX262" fmla="*/ 269426 w 1261746"/>
              <a:gd name="connsiteY262" fmla="*/ 177349 h 659131"/>
              <a:gd name="connsiteX263" fmla="*/ 240965 w 1261746"/>
              <a:gd name="connsiteY263" fmla="*/ 148897 h 659131"/>
              <a:gd name="connsiteX264" fmla="*/ 269426 w 1261746"/>
              <a:gd name="connsiteY264" fmla="*/ 120445 h 659131"/>
              <a:gd name="connsiteX265" fmla="*/ 148943 w 1261746"/>
              <a:gd name="connsiteY265" fmla="*/ 120445 h 659131"/>
              <a:gd name="connsiteX266" fmla="*/ 177404 w 1261746"/>
              <a:gd name="connsiteY266" fmla="*/ 148897 h 659131"/>
              <a:gd name="connsiteX267" fmla="*/ 148943 w 1261746"/>
              <a:gd name="connsiteY267" fmla="*/ 177349 h 659131"/>
              <a:gd name="connsiteX268" fmla="*/ 120482 w 1261746"/>
              <a:gd name="connsiteY268" fmla="*/ 148897 h 659131"/>
              <a:gd name="connsiteX269" fmla="*/ 148943 w 1261746"/>
              <a:gd name="connsiteY269" fmla="*/ 120445 h 659131"/>
              <a:gd name="connsiteX270" fmla="*/ 28461 w 1261746"/>
              <a:gd name="connsiteY270" fmla="*/ 120445 h 659131"/>
              <a:gd name="connsiteX271" fmla="*/ 56922 w 1261746"/>
              <a:gd name="connsiteY271" fmla="*/ 148897 h 659131"/>
              <a:gd name="connsiteX272" fmla="*/ 28461 w 1261746"/>
              <a:gd name="connsiteY272" fmla="*/ 177349 h 659131"/>
              <a:gd name="connsiteX273" fmla="*/ 0 w 1261746"/>
              <a:gd name="connsiteY273" fmla="*/ 148897 h 659131"/>
              <a:gd name="connsiteX274" fmla="*/ 28461 w 1261746"/>
              <a:gd name="connsiteY274" fmla="*/ 120445 h 659131"/>
              <a:gd name="connsiteX275" fmla="*/ 1233285 w 1261746"/>
              <a:gd name="connsiteY275" fmla="*/ 0 h 659131"/>
              <a:gd name="connsiteX276" fmla="*/ 1261746 w 1261746"/>
              <a:gd name="connsiteY276" fmla="*/ 28452 h 659131"/>
              <a:gd name="connsiteX277" fmla="*/ 1233285 w 1261746"/>
              <a:gd name="connsiteY277" fmla="*/ 56904 h 659131"/>
              <a:gd name="connsiteX278" fmla="*/ 1204824 w 1261746"/>
              <a:gd name="connsiteY278" fmla="*/ 28452 h 659131"/>
              <a:gd name="connsiteX279" fmla="*/ 1233285 w 1261746"/>
              <a:gd name="connsiteY279" fmla="*/ 0 h 659131"/>
              <a:gd name="connsiteX280" fmla="*/ 1112803 w 1261746"/>
              <a:gd name="connsiteY280" fmla="*/ 0 h 659131"/>
              <a:gd name="connsiteX281" fmla="*/ 1141264 w 1261746"/>
              <a:gd name="connsiteY281" fmla="*/ 28452 h 659131"/>
              <a:gd name="connsiteX282" fmla="*/ 1112803 w 1261746"/>
              <a:gd name="connsiteY282" fmla="*/ 56904 h 659131"/>
              <a:gd name="connsiteX283" fmla="*/ 1084342 w 1261746"/>
              <a:gd name="connsiteY283" fmla="*/ 28452 h 659131"/>
              <a:gd name="connsiteX284" fmla="*/ 1112803 w 1261746"/>
              <a:gd name="connsiteY284" fmla="*/ 0 h 659131"/>
              <a:gd name="connsiteX285" fmla="*/ 992320 w 1261746"/>
              <a:gd name="connsiteY285" fmla="*/ 0 h 659131"/>
              <a:gd name="connsiteX286" fmla="*/ 1020781 w 1261746"/>
              <a:gd name="connsiteY286" fmla="*/ 28452 h 659131"/>
              <a:gd name="connsiteX287" fmla="*/ 992320 w 1261746"/>
              <a:gd name="connsiteY287" fmla="*/ 56904 h 659131"/>
              <a:gd name="connsiteX288" fmla="*/ 963859 w 1261746"/>
              <a:gd name="connsiteY288" fmla="*/ 28452 h 659131"/>
              <a:gd name="connsiteX289" fmla="*/ 992320 w 1261746"/>
              <a:gd name="connsiteY289" fmla="*/ 0 h 659131"/>
              <a:gd name="connsiteX290" fmla="*/ 871838 w 1261746"/>
              <a:gd name="connsiteY290" fmla="*/ 0 h 659131"/>
              <a:gd name="connsiteX291" fmla="*/ 900299 w 1261746"/>
              <a:gd name="connsiteY291" fmla="*/ 28452 h 659131"/>
              <a:gd name="connsiteX292" fmla="*/ 871838 w 1261746"/>
              <a:gd name="connsiteY292" fmla="*/ 56904 h 659131"/>
              <a:gd name="connsiteX293" fmla="*/ 843377 w 1261746"/>
              <a:gd name="connsiteY293" fmla="*/ 28452 h 659131"/>
              <a:gd name="connsiteX294" fmla="*/ 871838 w 1261746"/>
              <a:gd name="connsiteY294" fmla="*/ 0 h 659131"/>
              <a:gd name="connsiteX295" fmla="*/ 751356 w 1261746"/>
              <a:gd name="connsiteY295" fmla="*/ 0 h 659131"/>
              <a:gd name="connsiteX296" fmla="*/ 779817 w 1261746"/>
              <a:gd name="connsiteY296" fmla="*/ 28452 h 659131"/>
              <a:gd name="connsiteX297" fmla="*/ 751356 w 1261746"/>
              <a:gd name="connsiteY297" fmla="*/ 56904 h 659131"/>
              <a:gd name="connsiteX298" fmla="*/ 722895 w 1261746"/>
              <a:gd name="connsiteY298" fmla="*/ 28452 h 659131"/>
              <a:gd name="connsiteX299" fmla="*/ 751356 w 1261746"/>
              <a:gd name="connsiteY299" fmla="*/ 0 h 659131"/>
              <a:gd name="connsiteX300" fmla="*/ 630873 w 1261746"/>
              <a:gd name="connsiteY300" fmla="*/ 0 h 659131"/>
              <a:gd name="connsiteX301" fmla="*/ 659334 w 1261746"/>
              <a:gd name="connsiteY301" fmla="*/ 28452 h 659131"/>
              <a:gd name="connsiteX302" fmla="*/ 630873 w 1261746"/>
              <a:gd name="connsiteY302" fmla="*/ 56904 h 659131"/>
              <a:gd name="connsiteX303" fmla="*/ 602412 w 1261746"/>
              <a:gd name="connsiteY303" fmla="*/ 28452 h 659131"/>
              <a:gd name="connsiteX304" fmla="*/ 630873 w 1261746"/>
              <a:gd name="connsiteY304" fmla="*/ 0 h 659131"/>
              <a:gd name="connsiteX305" fmla="*/ 510391 w 1261746"/>
              <a:gd name="connsiteY305" fmla="*/ 0 h 659131"/>
              <a:gd name="connsiteX306" fmla="*/ 538852 w 1261746"/>
              <a:gd name="connsiteY306" fmla="*/ 28452 h 659131"/>
              <a:gd name="connsiteX307" fmla="*/ 510391 w 1261746"/>
              <a:gd name="connsiteY307" fmla="*/ 56904 h 659131"/>
              <a:gd name="connsiteX308" fmla="*/ 481930 w 1261746"/>
              <a:gd name="connsiteY308" fmla="*/ 28452 h 659131"/>
              <a:gd name="connsiteX309" fmla="*/ 510391 w 1261746"/>
              <a:gd name="connsiteY309" fmla="*/ 0 h 659131"/>
              <a:gd name="connsiteX310" fmla="*/ 389908 w 1261746"/>
              <a:gd name="connsiteY310" fmla="*/ 0 h 659131"/>
              <a:gd name="connsiteX311" fmla="*/ 418369 w 1261746"/>
              <a:gd name="connsiteY311" fmla="*/ 28452 h 659131"/>
              <a:gd name="connsiteX312" fmla="*/ 389908 w 1261746"/>
              <a:gd name="connsiteY312" fmla="*/ 56904 h 659131"/>
              <a:gd name="connsiteX313" fmla="*/ 361447 w 1261746"/>
              <a:gd name="connsiteY313" fmla="*/ 28452 h 659131"/>
              <a:gd name="connsiteX314" fmla="*/ 389908 w 1261746"/>
              <a:gd name="connsiteY314" fmla="*/ 0 h 659131"/>
              <a:gd name="connsiteX315" fmla="*/ 269426 w 1261746"/>
              <a:gd name="connsiteY315" fmla="*/ 0 h 659131"/>
              <a:gd name="connsiteX316" fmla="*/ 297887 w 1261746"/>
              <a:gd name="connsiteY316" fmla="*/ 28452 h 659131"/>
              <a:gd name="connsiteX317" fmla="*/ 269426 w 1261746"/>
              <a:gd name="connsiteY317" fmla="*/ 56904 h 659131"/>
              <a:gd name="connsiteX318" fmla="*/ 240965 w 1261746"/>
              <a:gd name="connsiteY318" fmla="*/ 28452 h 659131"/>
              <a:gd name="connsiteX319" fmla="*/ 269426 w 1261746"/>
              <a:gd name="connsiteY319" fmla="*/ 0 h 659131"/>
              <a:gd name="connsiteX320" fmla="*/ 148943 w 1261746"/>
              <a:gd name="connsiteY320" fmla="*/ 0 h 659131"/>
              <a:gd name="connsiteX321" fmla="*/ 177404 w 1261746"/>
              <a:gd name="connsiteY321" fmla="*/ 28452 h 659131"/>
              <a:gd name="connsiteX322" fmla="*/ 148943 w 1261746"/>
              <a:gd name="connsiteY322" fmla="*/ 56904 h 659131"/>
              <a:gd name="connsiteX323" fmla="*/ 120482 w 1261746"/>
              <a:gd name="connsiteY323" fmla="*/ 28452 h 659131"/>
              <a:gd name="connsiteX324" fmla="*/ 148943 w 1261746"/>
              <a:gd name="connsiteY324" fmla="*/ 0 h 659131"/>
              <a:gd name="connsiteX325" fmla="*/ 28461 w 1261746"/>
              <a:gd name="connsiteY325" fmla="*/ 0 h 659131"/>
              <a:gd name="connsiteX326" fmla="*/ 56922 w 1261746"/>
              <a:gd name="connsiteY326" fmla="*/ 28452 h 659131"/>
              <a:gd name="connsiteX327" fmla="*/ 28461 w 1261746"/>
              <a:gd name="connsiteY327" fmla="*/ 56904 h 659131"/>
              <a:gd name="connsiteX328" fmla="*/ 0 w 1261746"/>
              <a:gd name="connsiteY328" fmla="*/ 28452 h 659131"/>
              <a:gd name="connsiteX329" fmla="*/ 28461 w 1261746"/>
              <a:gd name="connsiteY329" fmla="*/ 0 h 659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Lst>
            <a:rect l="l" t="t" r="r" b="b"/>
            <a:pathLst>
              <a:path w="1261746" h="659131">
                <a:moveTo>
                  <a:pt x="1233285" y="602227"/>
                </a:moveTo>
                <a:cubicBezTo>
                  <a:pt x="1249004" y="602227"/>
                  <a:pt x="1261746" y="614965"/>
                  <a:pt x="1261746" y="630679"/>
                </a:cubicBezTo>
                <a:cubicBezTo>
                  <a:pt x="1261746" y="646393"/>
                  <a:pt x="1249004" y="659131"/>
                  <a:pt x="1233285" y="659131"/>
                </a:cubicBezTo>
                <a:cubicBezTo>
                  <a:pt x="1217566" y="659131"/>
                  <a:pt x="1204824" y="646393"/>
                  <a:pt x="1204824" y="630679"/>
                </a:cubicBezTo>
                <a:cubicBezTo>
                  <a:pt x="1204824" y="614965"/>
                  <a:pt x="1217566" y="602227"/>
                  <a:pt x="1233285" y="602227"/>
                </a:cubicBezTo>
                <a:close/>
                <a:moveTo>
                  <a:pt x="1112803" y="602227"/>
                </a:moveTo>
                <a:cubicBezTo>
                  <a:pt x="1128522" y="602227"/>
                  <a:pt x="1141264" y="614965"/>
                  <a:pt x="1141264" y="630679"/>
                </a:cubicBezTo>
                <a:cubicBezTo>
                  <a:pt x="1141264" y="646393"/>
                  <a:pt x="1128522" y="659131"/>
                  <a:pt x="1112803" y="659131"/>
                </a:cubicBezTo>
                <a:cubicBezTo>
                  <a:pt x="1097084" y="659131"/>
                  <a:pt x="1084342" y="646393"/>
                  <a:pt x="1084342" y="630679"/>
                </a:cubicBezTo>
                <a:cubicBezTo>
                  <a:pt x="1084342" y="614965"/>
                  <a:pt x="1097084" y="602227"/>
                  <a:pt x="1112803" y="602227"/>
                </a:cubicBezTo>
                <a:close/>
                <a:moveTo>
                  <a:pt x="992320" y="602227"/>
                </a:moveTo>
                <a:cubicBezTo>
                  <a:pt x="1008039" y="602227"/>
                  <a:pt x="1020781" y="614965"/>
                  <a:pt x="1020781" y="630679"/>
                </a:cubicBezTo>
                <a:cubicBezTo>
                  <a:pt x="1020781" y="646393"/>
                  <a:pt x="1008039" y="659131"/>
                  <a:pt x="992320" y="659131"/>
                </a:cubicBezTo>
                <a:cubicBezTo>
                  <a:pt x="976601" y="659131"/>
                  <a:pt x="963859" y="646393"/>
                  <a:pt x="963859" y="630679"/>
                </a:cubicBezTo>
                <a:cubicBezTo>
                  <a:pt x="963859" y="614965"/>
                  <a:pt x="976601" y="602227"/>
                  <a:pt x="992320" y="602227"/>
                </a:cubicBezTo>
                <a:close/>
                <a:moveTo>
                  <a:pt x="871838" y="602227"/>
                </a:moveTo>
                <a:cubicBezTo>
                  <a:pt x="887557" y="602227"/>
                  <a:pt x="900299" y="614965"/>
                  <a:pt x="900299" y="630679"/>
                </a:cubicBezTo>
                <a:cubicBezTo>
                  <a:pt x="900299" y="646393"/>
                  <a:pt x="887557" y="659131"/>
                  <a:pt x="871838" y="659131"/>
                </a:cubicBezTo>
                <a:cubicBezTo>
                  <a:pt x="856119" y="659131"/>
                  <a:pt x="843377" y="646393"/>
                  <a:pt x="843377" y="630679"/>
                </a:cubicBezTo>
                <a:cubicBezTo>
                  <a:pt x="843377" y="614965"/>
                  <a:pt x="856119" y="602227"/>
                  <a:pt x="871838" y="602227"/>
                </a:cubicBezTo>
                <a:close/>
                <a:moveTo>
                  <a:pt x="751356" y="602227"/>
                </a:moveTo>
                <a:cubicBezTo>
                  <a:pt x="767075" y="602227"/>
                  <a:pt x="779817" y="614965"/>
                  <a:pt x="779817" y="630679"/>
                </a:cubicBezTo>
                <a:cubicBezTo>
                  <a:pt x="779817" y="646393"/>
                  <a:pt x="767075" y="659131"/>
                  <a:pt x="751356" y="659131"/>
                </a:cubicBezTo>
                <a:cubicBezTo>
                  <a:pt x="735637" y="659131"/>
                  <a:pt x="722895" y="646393"/>
                  <a:pt x="722895" y="630679"/>
                </a:cubicBezTo>
                <a:cubicBezTo>
                  <a:pt x="722895" y="614965"/>
                  <a:pt x="735637" y="602227"/>
                  <a:pt x="751356" y="602227"/>
                </a:cubicBezTo>
                <a:close/>
                <a:moveTo>
                  <a:pt x="630873" y="602227"/>
                </a:moveTo>
                <a:cubicBezTo>
                  <a:pt x="646592" y="602227"/>
                  <a:pt x="659334" y="614965"/>
                  <a:pt x="659334" y="630679"/>
                </a:cubicBezTo>
                <a:cubicBezTo>
                  <a:pt x="659334" y="646393"/>
                  <a:pt x="646592" y="659131"/>
                  <a:pt x="630873" y="659131"/>
                </a:cubicBezTo>
                <a:cubicBezTo>
                  <a:pt x="615154" y="659131"/>
                  <a:pt x="602412" y="646393"/>
                  <a:pt x="602412" y="630679"/>
                </a:cubicBezTo>
                <a:cubicBezTo>
                  <a:pt x="602412" y="614965"/>
                  <a:pt x="615154" y="602227"/>
                  <a:pt x="630873" y="602227"/>
                </a:cubicBezTo>
                <a:close/>
                <a:moveTo>
                  <a:pt x="510391" y="602227"/>
                </a:moveTo>
                <a:cubicBezTo>
                  <a:pt x="526110" y="602227"/>
                  <a:pt x="538852" y="614965"/>
                  <a:pt x="538852" y="630679"/>
                </a:cubicBezTo>
                <a:cubicBezTo>
                  <a:pt x="538852" y="646393"/>
                  <a:pt x="526110" y="659131"/>
                  <a:pt x="510391" y="659131"/>
                </a:cubicBezTo>
                <a:cubicBezTo>
                  <a:pt x="494672" y="659131"/>
                  <a:pt x="481930" y="646393"/>
                  <a:pt x="481930" y="630679"/>
                </a:cubicBezTo>
                <a:cubicBezTo>
                  <a:pt x="481930" y="614965"/>
                  <a:pt x="494672" y="602227"/>
                  <a:pt x="510391" y="602227"/>
                </a:cubicBezTo>
                <a:close/>
                <a:moveTo>
                  <a:pt x="389908" y="602227"/>
                </a:moveTo>
                <a:cubicBezTo>
                  <a:pt x="405627" y="602227"/>
                  <a:pt x="418369" y="614965"/>
                  <a:pt x="418369" y="630679"/>
                </a:cubicBezTo>
                <a:cubicBezTo>
                  <a:pt x="418369" y="646393"/>
                  <a:pt x="405627" y="659131"/>
                  <a:pt x="389908" y="659131"/>
                </a:cubicBezTo>
                <a:cubicBezTo>
                  <a:pt x="374189" y="659131"/>
                  <a:pt x="361447" y="646393"/>
                  <a:pt x="361447" y="630679"/>
                </a:cubicBezTo>
                <a:cubicBezTo>
                  <a:pt x="361447" y="614965"/>
                  <a:pt x="374189" y="602227"/>
                  <a:pt x="389908" y="602227"/>
                </a:cubicBezTo>
                <a:close/>
                <a:moveTo>
                  <a:pt x="269426" y="602227"/>
                </a:moveTo>
                <a:cubicBezTo>
                  <a:pt x="285145" y="602227"/>
                  <a:pt x="297887" y="614965"/>
                  <a:pt x="297887" y="630679"/>
                </a:cubicBezTo>
                <a:cubicBezTo>
                  <a:pt x="297887" y="646393"/>
                  <a:pt x="285145" y="659131"/>
                  <a:pt x="269426" y="659131"/>
                </a:cubicBezTo>
                <a:cubicBezTo>
                  <a:pt x="253707" y="659131"/>
                  <a:pt x="240965" y="646393"/>
                  <a:pt x="240965" y="630679"/>
                </a:cubicBezTo>
                <a:cubicBezTo>
                  <a:pt x="240965" y="614965"/>
                  <a:pt x="253707" y="602227"/>
                  <a:pt x="269426" y="602227"/>
                </a:cubicBezTo>
                <a:close/>
                <a:moveTo>
                  <a:pt x="148943" y="602227"/>
                </a:moveTo>
                <a:cubicBezTo>
                  <a:pt x="164662" y="602227"/>
                  <a:pt x="177404" y="614965"/>
                  <a:pt x="177404" y="630679"/>
                </a:cubicBezTo>
                <a:cubicBezTo>
                  <a:pt x="177404" y="646393"/>
                  <a:pt x="164662" y="659131"/>
                  <a:pt x="148943" y="659131"/>
                </a:cubicBezTo>
                <a:cubicBezTo>
                  <a:pt x="133224" y="659131"/>
                  <a:pt x="120482" y="646393"/>
                  <a:pt x="120482" y="630679"/>
                </a:cubicBezTo>
                <a:cubicBezTo>
                  <a:pt x="120482" y="614965"/>
                  <a:pt x="133224" y="602227"/>
                  <a:pt x="148943" y="602227"/>
                </a:cubicBezTo>
                <a:close/>
                <a:moveTo>
                  <a:pt x="28461" y="602227"/>
                </a:moveTo>
                <a:cubicBezTo>
                  <a:pt x="44180" y="602227"/>
                  <a:pt x="56922" y="614965"/>
                  <a:pt x="56922" y="630679"/>
                </a:cubicBezTo>
                <a:cubicBezTo>
                  <a:pt x="56922" y="646393"/>
                  <a:pt x="44180" y="659131"/>
                  <a:pt x="28461" y="659131"/>
                </a:cubicBezTo>
                <a:cubicBezTo>
                  <a:pt x="12742" y="659131"/>
                  <a:pt x="0" y="646393"/>
                  <a:pt x="0" y="630679"/>
                </a:cubicBezTo>
                <a:cubicBezTo>
                  <a:pt x="0" y="614965"/>
                  <a:pt x="12742" y="602227"/>
                  <a:pt x="28461" y="602227"/>
                </a:cubicBezTo>
                <a:close/>
                <a:moveTo>
                  <a:pt x="1233285" y="481781"/>
                </a:moveTo>
                <a:cubicBezTo>
                  <a:pt x="1249004" y="481781"/>
                  <a:pt x="1261746" y="494519"/>
                  <a:pt x="1261746" y="510233"/>
                </a:cubicBezTo>
                <a:cubicBezTo>
                  <a:pt x="1261746" y="525947"/>
                  <a:pt x="1249004" y="538685"/>
                  <a:pt x="1233285" y="538685"/>
                </a:cubicBezTo>
                <a:cubicBezTo>
                  <a:pt x="1217566" y="538685"/>
                  <a:pt x="1204824" y="525947"/>
                  <a:pt x="1204824" y="510233"/>
                </a:cubicBezTo>
                <a:cubicBezTo>
                  <a:pt x="1204824" y="494519"/>
                  <a:pt x="1217566" y="481781"/>
                  <a:pt x="1233285" y="481781"/>
                </a:cubicBezTo>
                <a:close/>
                <a:moveTo>
                  <a:pt x="1112803" y="481781"/>
                </a:moveTo>
                <a:cubicBezTo>
                  <a:pt x="1128522" y="481781"/>
                  <a:pt x="1141264" y="494519"/>
                  <a:pt x="1141264" y="510233"/>
                </a:cubicBezTo>
                <a:cubicBezTo>
                  <a:pt x="1141264" y="525947"/>
                  <a:pt x="1128522" y="538685"/>
                  <a:pt x="1112803" y="538685"/>
                </a:cubicBezTo>
                <a:cubicBezTo>
                  <a:pt x="1097084" y="538685"/>
                  <a:pt x="1084342" y="525947"/>
                  <a:pt x="1084342" y="510233"/>
                </a:cubicBezTo>
                <a:cubicBezTo>
                  <a:pt x="1084342" y="494519"/>
                  <a:pt x="1097084" y="481781"/>
                  <a:pt x="1112803" y="481781"/>
                </a:cubicBezTo>
                <a:close/>
                <a:moveTo>
                  <a:pt x="992320" y="481781"/>
                </a:moveTo>
                <a:cubicBezTo>
                  <a:pt x="1008039" y="481781"/>
                  <a:pt x="1020781" y="494519"/>
                  <a:pt x="1020781" y="510233"/>
                </a:cubicBezTo>
                <a:cubicBezTo>
                  <a:pt x="1020781" y="525947"/>
                  <a:pt x="1008039" y="538685"/>
                  <a:pt x="992320" y="538685"/>
                </a:cubicBezTo>
                <a:cubicBezTo>
                  <a:pt x="976601" y="538685"/>
                  <a:pt x="963859" y="525947"/>
                  <a:pt x="963859" y="510233"/>
                </a:cubicBezTo>
                <a:cubicBezTo>
                  <a:pt x="963859" y="494519"/>
                  <a:pt x="976601" y="481781"/>
                  <a:pt x="992320" y="481781"/>
                </a:cubicBezTo>
                <a:close/>
                <a:moveTo>
                  <a:pt x="871838" y="481781"/>
                </a:moveTo>
                <a:cubicBezTo>
                  <a:pt x="887557" y="481781"/>
                  <a:pt x="900299" y="494519"/>
                  <a:pt x="900299" y="510233"/>
                </a:cubicBezTo>
                <a:cubicBezTo>
                  <a:pt x="900299" y="525947"/>
                  <a:pt x="887557" y="538685"/>
                  <a:pt x="871838" y="538685"/>
                </a:cubicBezTo>
                <a:cubicBezTo>
                  <a:pt x="856119" y="538685"/>
                  <a:pt x="843377" y="525947"/>
                  <a:pt x="843377" y="510233"/>
                </a:cubicBezTo>
                <a:cubicBezTo>
                  <a:pt x="843377" y="494519"/>
                  <a:pt x="856119" y="481781"/>
                  <a:pt x="871838" y="481781"/>
                </a:cubicBezTo>
                <a:close/>
                <a:moveTo>
                  <a:pt x="751356" y="481781"/>
                </a:moveTo>
                <a:cubicBezTo>
                  <a:pt x="767075" y="481781"/>
                  <a:pt x="779817" y="494519"/>
                  <a:pt x="779817" y="510233"/>
                </a:cubicBezTo>
                <a:cubicBezTo>
                  <a:pt x="779817" y="525947"/>
                  <a:pt x="767075" y="538685"/>
                  <a:pt x="751356" y="538685"/>
                </a:cubicBezTo>
                <a:cubicBezTo>
                  <a:pt x="735637" y="538685"/>
                  <a:pt x="722895" y="525947"/>
                  <a:pt x="722895" y="510233"/>
                </a:cubicBezTo>
                <a:cubicBezTo>
                  <a:pt x="722895" y="494519"/>
                  <a:pt x="735637" y="481781"/>
                  <a:pt x="751356" y="481781"/>
                </a:cubicBezTo>
                <a:close/>
                <a:moveTo>
                  <a:pt x="630873" y="481781"/>
                </a:moveTo>
                <a:cubicBezTo>
                  <a:pt x="646592" y="481781"/>
                  <a:pt x="659334" y="494519"/>
                  <a:pt x="659334" y="510233"/>
                </a:cubicBezTo>
                <a:cubicBezTo>
                  <a:pt x="659334" y="525947"/>
                  <a:pt x="646592" y="538685"/>
                  <a:pt x="630873" y="538685"/>
                </a:cubicBezTo>
                <a:cubicBezTo>
                  <a:pt x="615154" y="538685"/>
                  <a:pt x="602412" y="525947"/>
                  <a:pt x="602412" y="510233"/>
                </a:cubicBezTo>
                <a:cubicBezTo>
                  <a:pt x="602412" y="494519"/>
                  <a:pt x="615154" y="481781"/>
                  <a:pt x="630873" y="481781"/>
                </a:cubicBezTo>
                <a:close/>
                <a:moveTo>
                  <a:pt x="510391" y="481781"/>
                </a:moveTo>
                <a:cubicBezTo>
                  <a:pt x="526110" y="481781"/>
                  <a:pt x="538852" y="494519"/>
                  <a:pt x="538852" y="510233"/>
                </a:cubicBezTo>
                <a:cubicBezTo>
                  <a:pt x="538852" y="525947"/>
                  <a:pt x="526110" y="538685"/>
                  <a:pt x="510391" y="538685"/>
                </a:cubicBezTo>
                <a:cubicBezTo>
                  <a:pt x="494672" y="538685"/>
                  <a:pt x="481930" y="525947"/>
                  <a:pt x="481930" y="510233"/>
                </a:cubicBezTo>
                <a:cubicBezTo>
                  <a:pt x="481930" y="494519"/>
                  <a:pt x="494672" y="481781"/>
                  <a:pt x="510391" y="481781"/>
                </a:cubicBezTo>
                <a:close/>
                <a:moveTo>
                  <a:pt x="389908" y="481781"/>
                </a:moveTo>
                <a:cubicBezTo>
                  <a:pt x="405627" y="481781"/>
                  <a:pt x="418369" y="494519"/>
                  <a:pt x="418369" y="510233"/>
                </a:cubicBezTo>
                <a:cubicBezTo>
                  <a:pt x="418369" y="525947"/>
                  <a:pt x="405627" y="538685"/>
                  <a:pt x="389908" y="538685"/>
                </a:cubicBezTo>
                <a:cubicBezTo>
                  <a:pt x="374189" y="538685"/>
                  <a:pt x="361447" y="525947"/>
                  <a:pt x="361447" y="510233"/>
                </a:cubicBezTo>
                <a:cubicBezTo>
                  <a:pt x="361447" y="494519"/>
                  <a:pt x="374189" y="481781"/>
                  <a:pt x="389908" y="481781"/>
                </a:cubicBezTo>
                <a:close/>
                <a:moveTo>
                  <a:pt x="269426" y="481781"/>
                </a:moveTo>
                <a:cubicBezTo>
                  <a:pt x="285145" y="481781"/>
                  <a:pt x="297887" y="494519"/>
                  <a:pt x="297887" y="510233"/>
                </a:cubicBezTo>
                <a:cubicBezTo>
                  <a:pt x="297887" y="525947"/>
                  <a:pt x="285145" y="538685"/>
                  <a:pt x="269426" y="538685"/>
                </a:cubicBezTo>
                <a:cubicBezTo>
                  <a:pt x="253707" y="538685"/>
                  <a:pt x="240965" y="525947"/>
                  <a:pt x="240965" y="510233"/>
                </a:cubicBezTo>
                <a:cubicBezTo>
                  <a:pt x="240965" y="494519"/>
                  <a:pt x="253707" y="481781"/>
                  <a:pt x="269426" y="481781"/>
                </a:cubicBezTo>
                <a:close/>
                <a:moveTo>
                  <a:pt x="148943" y="481781"/>
                </a:moveTo>
                <a:cubicBezTo>
                  <a:pt x="164662" y="481781"/>
                  <a:pt x="177404" y="494519"/>
                  <a:pt x="177404" y="510233"/>
                </a:cubicBezTo>
                <a:cubicBezTo>
                  <a:pt x="177404" y="525947"/>
                  <a:pt x="164662" y="538685"/>
                  <a:pt x="148943" y="538685"/>
                </a:cubicBezTo>
                <a:cubicBezTo>
                  <a:pt x="133224" y="538685"/>
                  <a:pt x="120482" y="525947"/>
                  <a:pt x="120482" y="510233"/>
                </a:cubicBezTo>
                <a:cubicBezTo>
                  <a:pt x="120482" y="494519"/>
                  <a:pt x="133224" y="481781"/>
                  <a:pt x="148943" y="481781"/>
                </a:cubicBezTo>
                <a:close/>
                <a:moveTo>
                  <a:pt x="28461" y="481781"/>
                </a:moveTo>
                <a:cubicBezTo>
                  <a:pt x="44180" y="481781"/>
                  <a:pt x="56922" y="494519"/>
                  <a:pt x="56922" y="510233"/>
                </a:cubicBezTo>
                <a:cubicBezTo>
                  <a:pt x="56922" y="525947"/>
                  <a:pt x="44180" y="538685"/>
                  <a:pt x="28461" y="538685"/>
                </a:cubicBezTo>
                <a:cubicBezTo>
                  <a:pt x="12742" y="538685"/>
                  <a:pt x="0" y="525947"/>
                  <a:pt x="0" y="510233"/>
                </a:cubicBezTo>
                <a:cubicBezTo>
                  <a:pt x="0" y="494519"/>
                  <a:pt x="12742" y="481781"/>
                  <a:pt x="28461" y="481781"/>
                </a:cubicBezTo>
                <a:close/>
                <a:moveTo>
                  <a:pt x="1233285" y="361336"/>
                </a:moveTo>
                <a:cubicBezTo>
                  <a:pt x="1249004" y="361336"/>
                  <a:pt x="1261746" y="374074"/>
                  <a:pt x="1261746" y="389788"/>
                </a:cubicBezTo>
                <a:cubicBezTo>
                  <a:pt x="1261746" y="405502"/>
                  <a:pt x="1249004" y="418240"/>
                  <a:pt x="1233285" y="418240"/>
                </a:cubicBezTo>
                <a:cubicBezTo>
                  <a:pt x="1217566" y="418240"/>
                  <a:pt x="1204824" y="405502"/>
                  <a:pt x="1204824" y="389788"/>
                </a:cubicBezTo>
                <a:cubicBezTo>
                  <a:pt x="1204824" y="374074"/>
                  <a:pt x="1217566" y="361336"/>
                  <a:pt x="1233285" y="361336"/>
                </a:cubicBezTo>
                <a:close/>
                <a:moveTo>
                  <a:pt x="1112803" y="361336"/>
                </a:moveTo>
                <a:cubicBezTo>
                  <a:pt x="1128522" y="361336"/>
                  <a:pt x="1141264" y="374074"/>
                  <a:pt x="1141264" y="389788"/>
                </a:cubicBezTo>
                <a:cubicBezTo>
                  <a:pt x="1141264" y="405502"/>
                  <a:pt x="1128522" y="418240"/>
                  <a:pt x="1112803" y="418240"/>
                </a:cubicBezTo>
                <a:cubicBezTo>
                  <a:pt x="1097084" y="418240"/>
                  <a:pt x="1084342" y="405502"/>
                  <a:pt x="1084342" y="389788"/>
                </a:cubicBezTo>
                <a:cubicBezTo>
                  <a:pt x="1084342" y="374074"/>
                  <a:pt x="1097084" y="361336"/>
                  <a:pt x="1112803" y="361336"/>
                </a:cubicBezTo>
                <a:close/>
                <a:moveTo>
                  <a:pt x="992320" y="361336"/>
                </a:moveTo>
                <a:cubicBezTo>
                  <a:pt x="1008039" y="361336"/>
                  <a:pt x="1020781" y="374074"/>
                  <a:pt x="1020781" y="389788"/>
                </a:cubicBezTo>
                <a:cubicBezTo>
                  <a:pt x="1020781" y="405502"/>
                  <a:pt x="1008039" y="418240"/>
                  <a:pt x="992320" y="418240"/>
                </a:cubicBezTo>
                <a:cubicBezTo>
                  <a:pt x="976601" y="418240"/>
                  <a:pt x="963859" y="405502"/>
                  <a:pt x="963859" y="389788"/>
                </a:cubicBezTo>
                <a:cubicBezTo>
                  <a:pt x="963859" y="374074"/>
                  <a:pt x="976601" y="361336"/>
                  <a:pt x="992320" y="361336"/>
                </a:cubicBezTo>
                <a:close/>
                <a:moveTo>
                  <a:pt x="871838" y="361336"/>
                </a:moveTo>
                <a:cubicBezTo>
                  <a:pt x="887557" y="361336"/>
                  <a:pt x="900299" y="374074"/>
                  <a:pt x="900299" y="389788"/>
                </a:cubicBezTo>
                <a:cubicBezTo>
                  <a:pt x="900299" y="405502"/>
                  <a:pt x="887557" y="418240"/>
                  <a:pt x="871838" y="418240"/>
                </a:cubicBezTo>
                <a:cubicBezTo>
                  <a:pt x="856119" y="418240"/>
                  <a:pt x="843377" y="405502"/>
                  <a:pt x="843377" y="389788"/>
                </a:cubicBezTo>
                <a:cubicBezTo>
                  <a:pt x="843377" y="374074"/>
                  <a:pt x="856119" y="361336"/>
                  <a:pt x="871838" y="361336"/>
                </a:cubicBezTo>
                <a:close/>
                <a:moveTo>
                  <a:pt x="751356" y="361336"/>
                </a:moveTo>
                <a:cubicBezTo>
                  <a:pt x="767075" y="361336"/>
                  <a:pt x="779817" y="374074"/>
                  <a:pt x="779817" y="389788"/>
                </a:cubicBezTo>
                <a:cubicBezTo>
                  <a:pt x="779817" y="405502"/>
                  <a:pt x="767075" y="418240"/>
                  <a:pt x="751356" y="418240"/>
                </a:cubicBezTo>
                <a:cubicBezTo>
                  <a:pt x="735637" y="418240"/>
                  <a:pt x="722895" y="405502"/>
                  <a:pt x="722895" y="389788"/>
                </a:cubicBezTo>
                <a:cubicBezTo>
                  <a:pt x="722895" y="374074"/>
                  <a:pt x="735637" y="361336"/>
                  <a:pt x="751356" y="361336"/>
                </a:cubicBezTo>
                <a:close/>
                <a:moveTo>
                  <a:pt x="630873" y="361336"/>
                </a:moveTo>
                <a:cubicBezTo>
                  <a:pt x="646592" y="361336"/>
                  <a:pt x="659334" y="374074"/>
                  <a:pt x="659334" y="389788"/>
                </a:cubicBezTo>
                <a:cubicBezTo>
                  <a:pt x="659334" y="405502"/>
                  <a:pt x="646592" y="418240"/>
                  <a:pt x="630873" y="418240"/>
                </a:cubicBezTo>
                <a:cubicBezTo>
                  <a:pt x="615154" y="418240"/>
                  <a:pt x="602412" y="405502"/>
                  <a:pt x="602412" y="389788"/>
                </a:cubicBezTo>
                <a:cubicBezTo>
                  <a:pt x="602412" y="374074"/>
                  <a:pt x="615154" y="361336"/>
                  <a:pt x="630873" y="361336"/>
                </a:cubicBezTo>
                <a:close/>
                <a:moveTo>
                  <a:pt x="510391" y="361336"/>
                </a:moveTo>
                <a:cubicBezTo>
                  <a:pt x="526110" y="361336"/>
                  <a:pt x="538852" y="374074"/>
                  <a:pt x="538852" y="389788"/>
                </a:cubicBezTo>
                <a:cubicBezTo>
                  <a:pt x="538852" y="405502"/>
                  <a:pt x="526110" y="418240"/>
                  <a:pt x="510391" y="418240"/>
                </a:cubicBezTo>
                <a:cubicBezTo>
                  <a:pt x="494672" y="418240"/>
                  <a:pt x="481930" y="405502"/>
                  <a:pt x="481930" y="389788"/>
                </a:cubicBezTo>
                <a:cubicBezTo>
                  <a:pt x="481930" y="374074"/>
                  <a:pt x="494672" y="361336"/>
                  <a:pt x="510391" y="361336"/>
                </a:cubicBezTo>
                <a:close/>
                <a:moveTo>
                  <a:pt x="389908" y="361336"/>
                </a:moveTo>
                <a:cubicBezTo>
                  <a:pt x="405627" y="361336"/>
                  <a:pt x="418369" y="374074"/>
                  <a:pt x="418369" y="389788"/>
                </a:cubicBezTo>
                <a:cubicBezTo>
                  <a:pt x="418369" y="405502"/>
                  <a:pt x="405627" y="418240"/>
                  <a:pt x="389908" y="418240"/>
                </a:cubicBezTo>
                <a:cubicBezTo>
                  <a:pt x="374189" y="418240"/>
                  <a:pt x="361447" y="405502"/>
                  <a:pt x="361447" y="389788"/>
                </a:cubicBezTo>
                <a:cubicBezTo>
                  <a:pt x="361447" y="374074"/>
                  <a:pt x="374189" y="361336"/>
                  <a:pt x="389908" y="361336"/>
                </a:cubicBezTo>
                <a:close/>
                <a:moveTo>
                  <a:pt x="269426" y="361336"/>
                </a:moveTo>
                <a:cubicBezTo>
                  <a:pt x="285145" y="361336"/>
                  <a:pt x="297887" y="374074"/>
                  <a:pt x="297887" y="389788"/>
                </a:cubicBezTo>
                <a:cubicBezTo>
                  <a:pt x="297887" y="405502"/>
                  <a:pt x="285145" y="418240"/>
                  <a:pt x="269426" y="418240"/>
                </a:cubicBezTo>
                <a:cubicBezTo>
                  <a:pt x="253707" y="418240"/>
                  <a:pt x="240965" y="405502"/>
                  <a:pt x="240965" y="389788"/>
                </a:cubicBezTo>
                <a:cubicBezTo>
                  <a:pt x="240965" y="374074"/>
                  <a:pt x="253707" y="361336"/>
                  <a:pt x="269426" y="361336"/>
                </a:cubicBezTo>
                <a:close/>
                <a:moveTo>
                  <a:pt x="148943" y="361336"/>
                </a:moveTo>
                <a:cubicBezTo>
                  <a:pt x="164662" y="361336"/>
                  <a:pt x="177404" y="374074"/>
                  <a:pt x="177404" y="389788"/>
                </a:cubicBezTo>
                <a:cubicBezTo>
                  <a:pt x="177404" y="405502"/>
                  <a:pt x="164662" y="418240"/>
                  <a:pt x="148943" y="418240"/>
                </a:cubicBezTo>
                <a:cubicBezTo>
                  <a:pt x="133224" y="418240"/>
                  <a:pt x="120482" y="405502"/>
                  <a:pt x="120482" y="389788"/>
                </a:cubicBezTo>
                <a:cubicBezTo>
                  <a:pt x="120482" y="374074"/>
                  <a:pt x="133224" y="361336"/>
                  <a:pt x="148943" y="361336"/>
                </a:cubicBezTo>
                <a:close/>
                <a:moveTo>
                  <a:pt x="28461" y="361336"/>
                </a:moveTo>
                <a:cubicBezTo>
                  <a:pt x="44180" y="361336"/>
                  <a:pt x="56922" y="374074"/>
                  <a:pt x="56922" y="389788"/>
                </a:cubicBezTo>
                <a:cubicBezTo>
                  <a:pt x="56922" y="405502"/>
                  <a:pt x="44180" y="418240"/>
                  <a:pt x="28461" y="418240"/>
                </a:cubicBezTo>
                <a:cubicBezTo>
                  <a:pt x="12742" y="418240"/>
                  <a:pt x="0" y="405502"/>
                  <a:pt x="0" y="389788"/>
                </a:cubicBezTo>
                <a:cubicBezTo>
                  <a:pt x="0" y="374074"/>
                  <a:pt x="12742" y="361336"/>
                  <a:pt x="28461" y="361336"/>
                </a:cubicBezTo>
                <a:close/>
                <a:moveTo>
                  <a:pt x="1233285" y="240891"/>
                </a:moveTo>
                <a:cubicBezTo>
                  <a:pt x="1249004" y="240891"/>
                  <a:pt x="1261746" y="253629"/>
                  <a:pt x="1261746" y="269343"/>
                </a:cubicBezTo>
                <a:cubicBezTo>
                  <a:pt x="1261746" y="285057"/>
                  <a:pt x="1249004" y="297795"/>
                  <a:pt x="1233285" y="297795"/>
                </a:cubicBezTo>
                <a:cubicBezTo>
                  <a:pt x="1217566" y="297795"/>
                  <a:pt x="1204824" y="285057"/>
                  <a:pt x="1204824" y="269343"/>
                </a:cubicBezTo>
                <a:cubicBezTo>
                  <a:pt x="1204824" y="253629"/>
                  <a:pt x="1217566" y="240891"/>
                  <a:pt x="1233285" y="240891"/>
                </a:cubicBezTo>
                <a:close/>
                <a:moveTo>
                  <a:pt x="1112803" y="240891"/>
                </a:moveTo>
                <a:cubicBezTo>
                  <a:pt x="1128522" y="240891"/>
                  <a:pt x="1141264" y="253629"/>
                  <a:pt x="1141264" y="269343"/>
                </a:cubicBezTo>
                <a:cubicBezTo>
                  <a:pt x="1141264" y="285057"/>
                  <a:pt x="1128522" y="297795"/>
                  <a:pt x="1112803" y="297795"/>
                </a:cubicBezTo>
                <a:cubicBezTo>
                  <a:pt x="1097084" y="297795"/>
                  <a:pt x="1084342" y="285057"/>
                  <a:pt x="1084342" y="269343"/>
                </a:cubicBezTo>
                <a:cubicBezTo>
                  <a:pt x="1084342" y="253629"/>
                  <a:pt x="1097084" y="240891"/>
                  <a:pt x="1112803" y="240891"/>
                </a:cubicBezTo>
                <a:close/>
                <a:moveTo>
                  <a:pt x="992320" y="240891"/>
                </a:moveTo>
                <a:cubicBezTo>
                  <a:pt x="1008039" y="240891"/>
                  <a:pt x="1020781" y="253629"/>
                  <a:pt x="1020781" y="269343"/>
                </a:cubicBezTo>
                <a:cubicBezTo>
                  <a:pt x="1020781" y="285057"/>
                  <a:pt x="1008039" y="297795"/>
                  <a:pt x="992320" y="297795"/>
                </a:cubicBezTo>
                <a:cubicBezTo>
                  <a:pt x="976601" y="297795"/>
                  <a:pt x="963859" y="285057"/>
                  <a:pt x="963859" y="269343"/>
                </a:cubicBezTo>
                <a:cubicBezTo>
                  <a:pt x="963859" y="253629"/>
                  <a:pt x="976601" y="240891"/>
                  <a:pt x="992320" y="240891"/>
                </a:cubicBezTo>
                <a:close/>
                <a:moveTo>
                  <a:pt x="871838" y="240891"/>
                </a:moveTo>
                <a:cubicBezTo>
                  <a:pt x="887557" y="240891"/>
                  <a:pt x="900299" y="253629"/>
                  <a:pt x="900299" y="269343"/>
                </a:cubicBezTo>
                <a:cubicBezTo>
                  <a:pt x="900299" y="285057"/>
                  <a:pt x="887557" y="297795"/>
                  <a:pt x="871838" y="297795"/>
                </a:cubicBezTo>
                <a:cubicBezTo>
                  <a:pt x="856119" y="297795"/>
                  <a:pt x="843377" y="285057"/>
                  <a:pt x="843377" y="269343"/>
                </a:cubicBezTo>
                <a:cubicBezTo>
                  <a:pt x="843377" y="253629"/>
                  <a:pt x="856119" y="240891"/>
                  <a:pt x="871838" y="240891"/>
                </a:cubicBezTo>
                <a:close/>
                <a:moveTo>
                  <a:pt x="751356" y="240891"/>
                </a:moveTo>
                <a:cubicBezTo>
                  <a:pt x="767075" y="240891"/>
                  <a:pt x="779817" y="253629"/>
                  <a:pt x="779817" y="269343"/>
                </a:cubicBezTo>
                <a:cubicBezTo>
                  <a:pt x="779817" y="285057"/>
                  <a:pt x="767075" y="297795"/>
                  <a:pt x="751356" y="297795"/>
                </a:cubicBezTo>
                <a:cubicBezTo>
                  <a:pt x="735637" y="297795"/>
                  <a:pt x="722895" y="285057"/>
                  <a:pt x="722895" y="269343"/>
                </a:cubicBezTo>
                <a:cubicBezTo>
                  <a:pt x="722895" y="253629"/>
                  <a:pt x="735637" y="240891"/>
                  <a:pt x="751356" y="240891"/>
                </a:cubicBezTo>
                <a:close/>
                <a:moveTo>
                  <a:pt x="630873" y="240891"/>
                </a:moveTo>
                <a:cubicBezTo>
                  <a:pt x="646592" y="240891"/>
                  <a:pt x="659334" y="253629"/>
                  <a:pt x="659334" y="269343"/>
                </a:cubicBezTo>
                <a:cubicBezTo>
                  <a:pt x="659334" y="285057"/>
                  <a:pt x="646592" y="297795"/>
                  <a:pt x="630873" y="297795"/>
                </a:cubicBezTo>
                <a:cubicBezTo>
                  <a:pt x="615154" y="297795"/>
                  <a:pt x="602412" y="285057"/>
                  <a:pt x="602412" y="269343"/>
                </a:cubicBezTo>
                <a:cubicBezTo>
                  <a:pt x="602412" y="253629"/>
                  <a:pt x="615154" y="240891"/>
                  <a:pt x="630873" y="240891"/>
                </a:cubicBezTo>
                <a:close/>
                <a:moveTo>
                  <a:pt x="510391" y="240891"/>
                </a:moveTo>
                <a:cubicBezTo>
                  <a:pt x="526110" y="240891"/>
                  <a:pt x="538852" y="253629"/>
                  <a:pt x="538852" y="269343"/>
                </a:cubicBezTo>
                <a:cubicBezTo>
                  <a:pt x="538852" y="285057"/>
                  <a:pt x="526110" y="297795"/>
                  <a:pt x="510391" y="297795"/>
                </a:cubicBezTo>
                <a:cubicBezTo>
                  <a:pt x="494672" y="297795"/>
                  <a:pt x="481930" y="285057"/>
                  <a:pt x="481930" y="269343"/>
                </a:cubicBezTo>
                <a:cubicBezTo>
                  <a:pt x="481930" y="253629"/>
                  <a:pt x="494672" y="240891"/>
                  <a:pt x="510391" y="240891"/>
                </a:cubicBezTo>
                <a:close/>
                <a:moveTo>
                  <a:pt x="389908" y="240891"/>
                </a:moveTo>
                <a:cubicBezTo>
                  <a:pt x="405627" y="240891"/>
                  <a:pt x="418369" y="253629"/>
                  <a:pt x="418369" y="269343"/>
                </a:cubicBezTo>
                <a:cubicBezTo>
                  <a:pt x="418369" y="285057"/>
                  <a:pt x="405627" y="297795"/>
                  <a:pt x="389908" y="297795"/>
                </a:cubicBezTo>
                <a:cubicBezTo>
                  <a:pt x="374189" y="297795"/>
                  <a:pt x="361447" y="285057"/>
                  <a:pt x="361447" y="269343"/>
                </a:cubicBezTo>
                <a:cubicBezTo>
                  <a:pt x="361447" y="253629"/>
                  <a:pt x="374189" y="240891"/>
                  <a:pt x="389908" y="240891"/>
                </a:cubicBezTo>
                <a:close/>
                <a:moveTo>
                  <a:pt x="269426" y="240891"/>
                </a:moveTo>
                <a:cubicBezTo>
                  <a:pt x="285145" y="240891"/>
                  <a:pt x="297887" y="253629"/>
                  <a:pt x="297887" y="269343"/>
                </a:cubicBezTo>
                <a:cubicBezTo>
                  <a:pt x="297887" y="285057"/>
                  <a:pt x="285145" y="297795"/>
                  <a:pt x="269426" y="297795"/>
                </a:cubicBezTo>
                <a:cubicBezTo>
                  <a:pt x="253707" y="297795"/>
                  <a:pt x="240965" y="285057"/>
                  <a:pt x="240965" y="269343"/>
                </a:cubicBezTo>
                <a:cubicBezTo>
                  <a:pt x="240965" y="253629"/>
                  <a:pt x="253707" y="240891"/>
                  <a:pt x="269426" y="240891"/>
                </a:cubicBezTo>
                <a:close/>
                <a:moveTo>
                  <a:pt x="148943" y="240891"/>
                </a:moveTo>
                <a:cubicBezTo>
                  <a:pt x="164662" y="240891"/>
                  <a:pt x="177404" y="253629"/>
                  <a:pt x="177404" y="269343"/>
                </a:cubicBezTo>
                <a:cubicBezTo>
                  <a:pt x="177404" y="285057"/>
                  <a:pt x="164662" y="297795"/>
                  <a:pt x="148943" y="297795"/>
                </a:cubicBezTo>
                <a:cubicBezTo>
                  <a:pt x="133224" y="297795"/>
                  <a:pt x="120482" y="285057"/>
                  <a:pt x="120482" y="269343"/>
                </a:cubicBezTo>
                <a:cubicBezTo>
                  <a:pt x="120482" y="253629"/>
                  <a:pt x="133224" y="240891"/>
                  <a:pt x="148943" y="240891"/>
                </a:cubicBezTo>
                <a:close/>
                <a:moveTo>
                  <a:pt x="28461" y="240891"/>
                </a:moveTo>
                <a:cubicBezTo>
                  <a:pt x="44180" y="240891"/>
                  <a:pt x="56922" y="253629"/>
                  <a:pt x="56922" y="269343"/>
                </a:cubicBezTo>
                <a:cubicBezTo>
                  <a:pt x="56922" y="285057"/>
                  <a:pt x="44180" y="297795"/>
                  <a:pt x="28461" y="297795"/>
                </a:cubicBezTo>
                <a:cubicBezTo>
                  <a:pt x="12742" y="297795"/>
                  <a:pt x="0" y="285057"/>
                  <a:pt x="0" y="269343"/>
                </a:cubicBezTo>
                <a:cubicBezTo>
                  <a:pt x="0" y="253629"/>
                  <a:pt x="12742" y="240891"/>
                  <a:pt x="28461" y="240891"/>
                </a:cubicBezTo>
                <a:close/>
                <a:moveTo>
                  <a:pt x="1233285" y="120445"/>
                </a:moveTo>
                <a:cubicBezTo>
                  <a:pt x="1249004" y="120445"/>
                  <a:pt x="1261746" y="133183"/>
                  <a:pt x="1261746" y="148897"/>
                </a:cubicBezTo>
                <a:cubicBezTo>
                  <a:pt x="1261746" y="164611"/>
                  <a:pt x="1249004" y="177349"/>
                  <a:pt x="1233285" y="177349"/>
                </a:cubicBezTo>
                <a:cubicBezTo>
                  <a:pt x="1217566" y="177349"/>
                  <a:pt x="1204824" y="164611"/>
                  <a:pt x="1204824" y="148897"/>
                </a:cubicBezTo>
                <a:cubicBezTo>
                  <a:pt x="1204824" y="133183"/>
                  <a:pt x="1217566" y="120445"/>
                  <a:pt x="1233285" y="120445"/>
                </a:cubicBezTo>
                <a:close/>
                <a:moveTo>
                  <a:pt x="1112803" y="120445"/>
                </a:moveTo>
                <a:cubicBezTo>
                  <a:pt x="1128522" y="120445"/>
                  <a:pt x="1141264" y="133183"/>
                  <a:pt x="1141264" y="148897"/>
                </a:cubicBezTo>
                <a:cubicBezTo>
                  <a:pt x="1141264" y="164611"/>
                  <a:pt x="1128522" y="177349"/>
                  <a:pt x="1112803" y="177349"/>
                </a:cubicBezTo>
                <a:cubicBezTo>
                  <a:pt x="1097084" y="177349"/>
                  <a:pt x="1084342" y="164611"/>
                  <a:pt x="1084342" y="148897"/>
                </a:cubicBezTo>
                <a:cubicBezTo>
                  <a:pt x="1084342" y="133183"/>
                  <a:pt x="1097084" y="120445"/>
                  <a:pt x="1112803" y="120445"/>
                </a:cubicBezTo>
                <a:close/>
                <a:moveTo>
                  <a:pt x="992320" y="120445"/>
                </a:moveTo>
                <a:cubicBezTo>
                  <a:pt x="1008039" y="120445"/>
                  <a:pt x="1020781" y="133183"/>
                  <a:pt x="1020781" y="148897"/>
                </a:cubicBezTo>
                <a:cubicBezTo>
                  <a:pt x="1020781" y="164611"/>
                  <a:pt x="1008039" y="177349"/>
                  <a:pt x="992320" y="177349"/>
                </a:cubicBezTo>
                <a:cubicBezTo>
                  <a:pt x="976601" y="177349"/>
                  <a:pt x="963859" y="164611"/>
                  <a:pt x="963859" y="148897"/>
                </a:cubicBezTo>
                <a:cubicBezTo>
                  <a:pt x="963859" y="133183"/>
                  <a:pt x="976601" y="120445"/>
                  <a:pt x="992320" y="120445"/>
                </a:cubicBezTo>
                <a:close/>
                <a:moveTo>
                  <a:pt x="871838" y="120445"/>
                </a:moveTo>
                <a:cubicBezTo>
                  <a:pt x="887557" y="120445"/>
                  <a:pt x="900299" y="133183"/>
                  <a:pt x="900299" y="148897"/>
                </a:cubicBezTo>
                <a:cubicBezTo>
                  <a:pt x="900299" y="164611"/>
                  <a:pt x="887557" y="177349"/>
                  <a:pt x="871838" y="177349"/>
                </a:cubicBezTo>
                <a:cubicBezTo>
                  <a:pt x="856119" y="177349"/>
                  <a:pt x="843377" y="164611"/>
                  <a:pt x="843377" y="148897"/>
                </a:cubicBezTo>
                <a:cubicBezTo>
                  <a:pt x="843377" y="133183"/>
                  <a:pt x="856119" y="120445"/>
                  <a:pt x="871838" y="120445"/>
                </a:cubicBezTo>
                <a:close/>
                <a:moveTo>
                  <a:pt x="751356" y="120445"/>
                </a:moveTo>
                <a:cubicBezTo>
                  <a:pt x="767075" y="120445"/>
                  <a:pt x="779817" y="133183"/>
                  <a:pt x="779817" y="148897"/>
                </a:cubicBezTo>
                <a:cubicBezTo>
                  <a:pt x="779817" y="164611"/>
                  <a:pt x="767075" y="177349"/>
                  <a:pt x="751356" y="177349"/>
                </a:cubicBezTo>
                <a:cubicBezTo>
                  <a:pt x="735637" y="177349"/>
                  <a:pt x="722895" y="164611"/>
                  <a:pt x="722895" y="148897"/>
                </a:cubicBezTo>
                <a:cubicBezTo>
                  <a:pt x="722895" y="133183"/>
                  <a:pt x="735637" y="120445"/>
                  <a:pt x="751356" y="120445"/>
                </a:cubicBezTo>
                <a:close/>
                <a:moveTo>
                  <a:pt x="630873" y="120445"/>
                </a:moveTo>
                <a:cubicBezTo>
                  <a:pt x="646592" y="120445"/>
                  <a:pt x="659334" y="133183"/>
                  <a:pt x="659334" y="148897"/>
                </a:cubicBezTo>
                <a:cubicBezTo>
                  <a:pt x="659334" y="164611"/>
                  <a:pt x="646592" y="177349"/>
                  <a:pt x="630873" y="177349"/>
                </a:cubicBezTo>
                <a:cubicBezTo>
                  <a:pt x="615154" y="177349"/>
                  <a:pt x="602412" y="164611"/>
                  <a:pt x="602412" y="148897"/>
                </a:cubicBezTo>
                <a:cubicBezTo>
                  <a:pt x="602412" y="133183"/>
                  <a:pt x="615154" y="120445"/>
                  <a:pt x="630873" y="120445"/>
                </a:cubicBezTo>
                <a:close/>
                <a:moveTo>
                  <a:pt x="510391" y="120445"/>
                </a:moveTo>
                <a:cubicBezTo>
                  <a:pt x="526110" y="120445"/>
                  <a:pt x="538852" y="133183"/>
                  <a:pt x="538852" y="148897"/>
                </a:cubicBezTo>
                <a:cubicBezTo>
                  <a:pt x="538852" y="164611"/>
                  <a:pt x="526110" y="177349"/>
                  <a:pt x="510391" y="177349"/>
                </a:cubicBezTo>
                <a:cubicBezTo>
                  <a:pt x="494672" y="177349"/>
                  <a:pt x="481930" y="164611"/>
                  <a:pt x="481930" y="148897"/>
                </a:cubicBezTo>
                <a:cubicBezTo>
                  <a:pt x="481930" y="133183"/>
                  <a:pt x="494672" y="120445"/>
                  <a:pt x="510391" y="120445"/>
                </a:cubicBezTo>
                <a:close/>
                <a:moveTo>
                  <a:pt x="389908" y="120445"/>
                </a:moveTo>
                <a:cubicBezTo>
                  <a:pt x="405627" y="120445"/>
                  <a:pt x="418369" y="133183"/>
                  <a:pt x="418369" y="148897"/>
                </a:cubicBezTo>
                <a:cubicBezTo>
                  <a:pt x="418369" y="164611"/>
                  <a:pt x="405627" y="177349"/>
                  <a:pt x="389908" y="177349"/>
                </a:cubicBezTo>
                <a:cubicBezTo>
                  <a:pt x="374189" y="177349"/>
                  <a:pt x="361447" y="164611"/>
                  <a:pt x="361447" y="148897"/>
                </a:cubicBezTo>
                <a:cubicBezTo>
                  <a:pt x="361447" y="133183"/>
                  <a:pt x="374189" y="120445"/>
                  <a:pt x="389908" y="120445"/>
                </a:cubicBezTo>
                <a:close/>
                <a:moveTo>
                  <a:pt x="269426" y="120445"/>
                </a:moveTo>
                <a:cubicBezTo>
                  <a:pt x="285145" y="120445"/>
                  <a:pt x="297887" y="133183"/>
                  <a:pt x="297887" y="148897"/>
                </a:cubicBezTo>
                <a:cubicBezTo>
                  <a:pt x="297887" y="164611"/>
                  <a:pt x="285145" y="177349"/>
                  <a:pt x="269426" y="177349"/>
                </a:cubicBezTo>
                <a:cubicBezTo>
                  <a:pt x="253707" y="177349"/>
                  <a:pt x="240965" y="164611"/>
                  <a:pt x="240965" y="148897"/>
                </a:cubicBezTo>
                <a:cubicBezTo>
                  <a:pt x="240965" y="133183"/>
                  <a:pt x="253707" y="120445"/>
                  <a:pt x="269426" y="120445"/>
                </a:cubicBezTo>
                <a:close/>
                <a:moveTo>
                  <a:pt x="148943" y="120445"/>
                </a:moveTo>
                <a:cubicBezTo>
                  <a:pt x="164662" y="120445"/>
                  <a:pt x="177404" y="133183"/>
                  <a:pt x="177404" y="148897"/>
                </a:cubicBezTo>
                <a:cubicBezTo>
                  <a:pt x="177404" y="164611"/>
                  <a:pt x="164662" y="177349"/>
                  <a:pt x="148943" y="177349"/>
                </a:cubicBezTo>
                <a:cubicBezTo>
                  <a:pt x="133224" y="177349"/>
                  <a:pt x="120482" y="164611"/>
                  <a:pt x="120482" y="148897"/>
                </a:cubicBezTo>
                <a:cubicBezTo>
                  <a:pt x="120482" y="133183"/>
                  <a:pt x="133224" y="120445"/>
                  <a:pt x="148943" y="120445"/>
                </a:cubicBezTo>
                <a:close/>
                <a:moveTo>
                  <a:pt x="28461" y="120445"/>
                </a:moveTo>
                <a:cubicBezTo>
                  <a:pt x="44180" y="120445"/>
                  <a:pt x="56922" y="133183"/>
                  <a:pt x="56922" y="148897"/>
                </a:cubicBezTo>
                <a:cubicBezTo>
                  <a:pt x="56922" y="164611"/>
                  <a:pt x="44180" y="177349"/>
                  <a:pt x="28461" y="177349"/>
                </a:cubicBezTo>
                <a:cubicBezTo>
                  <a:pt x="12742" y="177349"/>
                  <a:pt x="0" y="164611"/>
                  <a:pt x="0" y="148897"/>
                </a:cubicBezTo>
                <a:cubicBezTo>
                  <a:pt x="0" y="133183"/>
                  <a:pt x="12742" y="120445"/>
                  <a:pt x="28461" y="120445"/>
                </a:cubicBezTo>
                <a:close/>
                <a:moveTo>
                  <a:pt x="1233285" y="0"/>
                </a:moveTo>
                <a:cubicBezTo>
                  <a:pt x="1249004" y="0"/>
                  <a:pt x="1261746" y="12738"/>
                  <a:pt x="1261746" y="28452"/>
                </a:cubicBezTo>
                <a:cubicBezTo>
                  <a:pt x="1261746" y="44166"/>
                  <a:pt x="1249004" y="56904"/>
                  <a:pt x="1233285" y="56904"/>
                </a:cubicBezTo>
                <a:cubicBezTo>
                  <a:pt x="1217566" y="56904"/>
                  <a:pt x="1204824" y="44166"/>
                  <a:pt x="1204824" y="28452"/>
                </a:cubicBezTo>
                <a:cubicBezTo>
                  <a:pt x="1204824" y="12738"/>
                  <a:pt x="1217566" y="0"/>
                  <a:pt x="1233285" y="0"/>
                </a:cubicBezTo>
                <a:close/>
                <a:moveTo>
                  <a:pt x="1112803" y="0"/>
                </a:moveTo>
                <a:cubicBezTo>
                  <a:pt x="1128522" y="0"/>
                  <a:pt x="1141264" y="12738"/>
                  <a:pt x="1141264" y="28452"/>
                </a:cubicBezTo>
                <a:cubicBezTo>
                  <a:pt x="1141264" y="44166"/>
                  <a:pt x="1128522" y="56904"/>
                  <a:pt x="1112803" y="56904"/>
                </a:cubicBezTo>
                <a:cubicBezTo>
                  <a:pt x="1097084" y="56904"/>
                  <a:pt x="1084342" y="44166"/>
                  <a:pt x="1084342" y="28452"/>
                </a:cubicBezTo>
                <a:cubicBezTo>
                  <a:pt x="1084342" y="12738"/>
                  <a:pt x="1097084" y="0"/>
                  <a:pt x="1112803" y="0"/>
                </a:cubicBezTo>
                <a:close/>
                <a:moveTo>
                  <a:pt x="992320" y="0"/>
                </a:moveTo>
                <a:cubicBezTo>
                  <a:pt x="1008039" y="0"/>
                  <a:pt x="1020781" y="12738"/>
                  <a:pt x="1020781" y="28452"/>
                </a:cubicBezTo>
                <a:cubicBezTo>
                  <a:pt x="1020781" y="44166"/>
                  <a:pt x="1008039" y="56904"/>
                  <a:pt x="992320" y="56904"/>
                </a:cubicBezTo>
                <a:cubicBezTo>
                  <a:pt x="976601" y="56904"/>
                  <a:pt x="963859" y="44166"/>
                  <a:pt x="963859" y="28452"/>
                </a:cubicBezTo>
                <a:cubicBezTo>
                  <a:pt x="963859" y="12738"/>
                  <a:pt x="976601" y="0"/>
                  <a:pt x="992320" y="0"/>
                </a:cubicBezTo>
                <a:close/>
                <a:moveTo>
                  <a:pt x="871838" y="0"/>
                </a:moveTo>
                <a:cubicBezTo>
                  <a:pt x="887557" y="0"/>
                  <a:pt x="900299" y="12738"/>
                  <a:pt x="900299" y="28452"/>
                </a:cubicBezTo>
                <a:cubicBezTo>
                  <a:pt x="900299" y="44166"/>
                  <a:pt x="887557" y="56904"/>
                  <a:pt x="871838" y="56904"/>
                </a:cubicBezTo>
                <a:cubicBezTo>
                  <a:pt x="856119" y="56904"/>
                  <a:pt x="843377" y="44166"/>
                  <a:pt x="843377" y="28452"/>
                </a:cubicBezTo>
                <a:cubicBezTo>
                  <a:pt x="843377" y="12738"/>
                  <a:pt x="856119" y="0"/>
                  <a:pt x="871838" y="0"/>
                </a:cubicBezTo>
                <a:close/>
                <a:moveTo>
                  <a:pt x="751356" y="0"/>
                </a:moveTo>
                <a:cubicBezTo>
                  <a:pt x="767075" y="0"/>
                  <a:pt x="779817" y="12738"/>
                  <a:pt x="779817" y="28452"/>
                </a:cubicBezTo>
                <a:cubicBezTo>
                  <a:pt x="779817" y="44166"/>
                  <a:pt x="767075" y="56904"/>
                  <a:pt x="751356" y="56904"/>
                </a:cubicBezTo>
                <a:cubicBezTo>
                  <a:pt x="735637" y="56904"/>
                  <a:pt x="722895" y="44166"/>
                  <a:pt x="722895" y="28452"/>
                </a:cubicBezTo>
                <a:cubicBezTo>
                  <a:pt x="722895" y="12738"/>
                  <a:pt x="735637" y="0"/>
                  <a:pt x="751356" y="0"/>
                </a:cubicBezTo>
                <a:close/>
                <a:moveTo>
                  <a:pt x="630873" y="0"/>
                </a:moveTo>
                <a:cubicBezTo>
                  <a:pt x="646592" y="0"/>
                  <a:pt x="659334" y="12738"/>
                  <a:pt x="659334" y="28452"/>
                </a:cubicBezTo>
                <a:cubicBezTo>
                  <a:pt x="659334" y="44166"/>
                  <a:pt x="646592" y="56904"/>
                  <a:pt x="630873" y="56904"/>
                </a:cubicBezTo>
                <a:cubicBezTo>
                  <a:pt x="615154" y="56904"/>
                  <a:pt x="602412" y="44166"/>
                  <a:pt x="602412" y="28452"/>
                </a:cubicBezTo>
                <a:cubicBezTo>
                  <a:pt x="602412" y="12738"/>
                  <a:pt x="615154" y="0"/>
                  <a:pt x="630873" y="0"/>
                </a:cubicBezTo>
                <a:close/>
                <a:moveTo>
                  <a:pt x="510391" y="0"/>
                </a:moveTo>
                <a:cubicBezTo>
                  <a:pt x="526110" y="0"/>
                  <a:pt x="538852" y="12738"/>
                  <a:pt x="538852" y="28452"/>
                </a:cubicBezTo>
                <a:cubicBezTo>
                  <a:pt x="538852" y="44166"/>
                  <a:pt x="526110" y="56904"/>
                  <a:pt x="510391" y="56904"/>
                </a:cubicBezTo>
                <a:cubicBezTo>
                  <a:pt x="494672" y="56904"/>
                  <a:pt x="481930" y="44166"/>
                  <a:pt x="481930" y="28452"/>
                </a:cubicBezTo>
                <a:cubicBezTo>
                  <a:pt x="481930" y="12738"/>
                  <a:pt x="494672" y="0"/>
                  <a:pt x="510391" y="0"/>
                </a:cubicBezTo>
                <a:close/>
                <a:moveTo>
                  <a:pt x="389908" y="0"/>
                </a:moveTo>
                <a:cubicBezTo>
                  <a:pt x="405627" y="0"/>
                  <a:pt x="418369" y="12738"/>
                  <a:pt x="418369" y="28452"/>
                </a:cubicBezTo>
                <a:cubicBezTo>
                  <a:pt x="418369" y="44166"/>
                  <a:pt x="405627" y="56904"/>
                  <a:pt x="389908" y="56904"/>
                </a:cubicBezTo>
                <a:cubicBezTo>
                  <a:pt x="374189" y="56904"/>
                  <a:pt x="361447" y="44166"/>
                  <a:pt x="361447" y="28452"/>
                </a:cubicBezTo>
                <a:cubicBezTo>
                  <a:pt x="361447" y="12738"/>
                  <a:pt x="374189" y="0"/>
                  <a:pt x="389908" y="0"/>
                </a:cubicBezTo>
                <a:close/>
                <a:moveTo>
                  <a:pt x="269426" y="0"/>
                </a:moveTo>
                <a:cubicBezTo>
                  <a:pt x="285145" y="0"/>
                  <a:pt x="297887" y="12738"/>
                  <a:pt x="297887" y="28452"/>
                </a:cubicBezTo>
                <a:cubicBezTo>
                  <a:pt x="297887" y="44166"/>
                  <a:pt x="285145" y="56904"/>
                  <a:pt x="269426" y="56904"/>
                </a:cubicBezTo>
                <a:cubicBezTo>
                  <a:pt x="253707" y="56904"/>
                  <a:pt x="240965" y="44166"/>
                  <a:pt x="240965" y="28452"/>
                </a:cubicBezTo>
                <a:cubicBezTo>
                  <a:pt x="240965" y="12738"/>
                  <a:pt x="253707" y="0"/>
                  <a:pt x="269426" y="0"/>
                </a:cubicBezTo>
                <a:close/>
                <a:moveTo>
                  <a:pt x="148943" y="0"/>
                </a:moveTo>
                <a:cubicBezTo>
                  <a:pt x="164662" y="0"/>
                  <a:pt x="177404" y="12738"/>
                  <a:pt x="177404" y="28452"/>
                </a:cubicBezTo>
                <a:cubicBezTo>
                  <a:pt x="177404" y="44166"/>
                  <a:pt x="164662" y="56904"/>
                  <a:pt x="148943" y="56904"/>
                </a:cubicBezTo>
                <a:cubicBezTo>
                  <a:pt x="133224" y="56904"/>
                  <a:pt x="120482" y="44166"/>
                  <a:pt x="120482" y="28452"/>
                </a:cubicBezTo>
                <a:cubicBezTo>
                  <a:pt x="120482" y="12738"/>
                  <a:pt x="133224" y="0"/>
                  <a:pt x="148943" y="0"/>
                </a:cubicBezTo>
                <a:close/>
                <a:moveTo>
                  <a:pt x="28461" y="0"/>
                </a:moveTo>
                <a:cubicBezTo>
                  <a:pt x="44180" y="0"/>
                  <a:pt x="56922" y="12738"/>
                  <a:pt x="56922" y="28452"/>
                </a:cubicBezTo>
                <a:cubicBezTo>
                  <a:pt x="56922" y="44166"/>
                  <a:pt x="44180" y="56904"/>
                  <a:pt x="28461" y="56904"/>
                </a:cubicBezTo>
                <a:cubicBezTo>
                  <a:pt x="12742" y="56904"/>
                  <a:pt x="0" y="44166"/>
                  <a:pt x="0" y="28452"/>
                </a:cubicBezTo>
                <a:cubicBezTo>
                  <a:pt x="0" y="12738"/>
                  <a:pt x="12742" y="0"/>
                  <a:pt x="28461" y="0"/>
                </a:cubicBezTo>
                <a:close/>
              </a:path>
            </a:pathLst>
          </a:custGeom>
          <a:solidFill>
            <a:schemeClr val="accent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lnSpc>
                <a:spcPct val="120000"/>
              </a:lnSpc>
            </a:pPr>
            <a:endParaRPr lang="zh-CN" altLang="en-US">
              <a:latin typeface="Arial" panose="020B0604020202020204" pitchFamily="34" charset="0"/>
              <a:ea typeface="微软雅黑" panose="020B0503020204020204" charset="-122"/>
            </a:endParaRPr>
          </a:p>
        </p:txBody>
      </p:sp>
      <p:sp>
        <p:nvSpPr>
          <p:cNvPr id="14" name="任意多边形: 形状 13"/>
          <p:cNvSpPr>
            <a:spLocks noChangeAspect="1"/>
          </p:cNvSpPr>
          <p:nvPr>
            <p:custDataLst>
              <p:tags r:id="rId4"/>
            </p:custDataLst>
          </p:nvPr>
        </p:nvSpPr>
        <p:spPr>
          <a:xfrm rot="10800000">
            <a:off x="11371234" y="776896"/>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alpha val="35000"/>
            </a:schemeClr>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lnSpc>
                <a:spcPct val="120000"/>
              </a:lnSpc>
            </a:pPr>
            <a:endParaRPr lang="zh-CN" altLang="en-US" dirty="0">
              <a:latin typeface="Arial" panose="020B0604020202020204" pitchFamily="34" charset="0"/>
              <a:ea typeface="微软雅黑" panose="020B0503020204020204" charset="-122"/>
            </a:endParaRPr>
          </a:p>
        </p:txBody>
      </p:sp>
      <p:sp>
        <p:nvSpPr>
          <p:cNvPr id="15" name="任意多边形: 形状 14"/>
          <p:cNvSpPr>
            <a:spLocks noChangeAspect="1"/>
          </p:cNvSpPr>
          <p:nvPr>
            <p:custDataLst>
              <p:tags r:id="rId5"/>
            </p:custDataLst>
          </p:nvPr>
        </p:nvSpPr>
        <p:spPr>
          <a:xfrm rot="10800000">
            <a:off x="10997345" y="776896"/>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alpha val="35000"/>
            </a:schemeClr>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lnSpc>
                <a:spcPct val="120000"/>
              </a:lnSpc>
            </a:pPr>
            <a:endParaRPr lang="zh-CN" altLang="en-US">
              <a:latin typeface="Arial" panose="020B0604020202020204" pitchFamily="34" charset="0"/>
              <a:ea typeface="微软雅黑" panose="020B0503020204020204" charset="-122"/>
            </a:endParaRPr>
          </a:p>
        </p:txBody>
      </p:sp>
      <p:sp>
        <p:nvSpPr>
          <p:cNvPr id="12" name="任意多边形: 形状 11"/>
          <p:cNvSpPr>
            <a:spLocks noChangeAspect="1"/>
          </p:cNvSpPr>
          <p:nvPr>
            <p:custDataLst>
              <p:tags r:id="rId6"/>
            </p:custDataLst>
          </p:nvPr>
        </p:nvSpPr>
        <p:spPr>
          <a:xfrm rot="10800000">
            <a:off x="11270350" y="676012"/>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810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lnSpc>
                <a:spcPct val="120000"/>
              </a:lnSpc>
            </a:pPr>
            <a:endParaRPr lang="zh-CN" altLang="en-US">
              <a:latin typeface="Arial" panose="020B0604020202020204" pitchFamily="34" charset="0"/>
              <a:ea typeface="微软雅黑" panose="020B0503020204020204" charset="-122"/>
            </a:endParaRPr>
          </a:p>
        </p:txBody>
      </p:sp>
      <p:sp>
        <p:nvSpPr>
          <p:cNvPr id="13" name="任意多边形: 形状 12"/>
          <p:cNvSpPr>
            <a:spLocks noChangeAspect="1"/>
          </p:cNvSpPr>
          <p:nvPr>
            <p:custDataLst>
              <p:tags r:id="rId7"/>
            </p:custDataLst>
          </p:nvPr>
        </p:nvSpPr>
        <p:spPr>
          <a:xfrm rot="10800000">
            <a:off x="10896461" y="676012"/>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810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lnSpc>
                <a:spcPct val="120000"/>
              </a:lnSpc>
            </a:pPr>
            <a:endParaRPr lang="zh-CN" altLang="en-US">
              <a:latin typeface="Arial" panose="020B0604020202020204" pitchFamily="34" charset="0"/>
              <a:ea typeface="微软雅黑" panose="020B0503020204020204" charset="-122"/>
            </a:endParaRPr>
          </a:p>
        </p:txBody>
      </p:sp>
      <p:sp>
        <p:nvSpPr>
          <p:cNvPr id="93" name="文本框 92"/>
          <p:cNvSpPr txBox="1"/>
          <p:nvPr>
            <p:custDataLst>
              <p:tags r:id="rId8"/>
            </p:custDataLst>
          </p:nvPr>
        </p:nvSpPr>
        <p:spPr>
          <a:xfrm>
            <a:off x="568325" y="2072005"/>
            <a:ext cx="10852150" cy="3609975"/>
          </a:xfrm>
          <a:prstGeom prst="rect">
            <a:avLst/>
          </a:prstGeom>
          <a:noFill/>
        </p:spPr>
        <p:txBody>
          <a:bodyPr wrap="square" lIns="90000" tIns="46800" rIns="90000" bIns="46800" rtlCol="0" anchor="ctr" anchorCtr="0">
            <a:noAutofit/>
          </a:bodyPr>
          <a:lstStyle>
            <a:defPPr>
              <a:defRPr lang="zh-CN"/>
            </a:defPPr>
            <a:lvl1pPr fontAlgn="auto">
              <a:lnSpc>
                <a:spcPct val="130000"/>
              </a:lnSpc>
              <a:spcAft>
                <a:spcPts val="1000"/>
              </a:spcAft>
              <a:defRPr sz="1600" spc="150"/>
            </a:lvl1pPr>
          </a:lstStyle>
          <a:p>
            <a:pPr marL="279400" lvl="0" indent="-279400" algn="just" fontAlgn="ctr">
              <a:lnSpc>
                <a:spcPct val="120000"/>
              </a:lnSpc>
              <a:spcBef>
                <a:spcPts val="0"/>
              </a:spcBef>
              <a:spcAft>
                <a:spcPts val="800"/>
              </a:spcAft>
              <a:buClr>
                <a:schemeClr val="accent2"/>
              </a:buClr>
              <a:buSzPct val="100000"/>
              <a:buFont typeface="WPS-Bullets" pitchFamily="2" charset="0"/>
              <a:buChar char=""/>
            </a:pPr>
            <a:r>
              <a:rPr lang="zh-CN" altLang="en-US" b="1" spc="160">
                <a:solidFill>
                  <a:schemeClr val="tx1">
                    <a:lumMod val="75000"/>
                    <a:lumOff val="25000"/>
                  </a:schemeClr>
                </a:solidFill>
                <a:latin typeface="Arial" panose="020B0604020202020204" pitchFamily="34" charset="0"/>
                <a:ea typeface="微软雅黑" panose="020B0503020204020204" charset="-122"/>
              </a:rPr>
              <a:t>职业锚以员工习得的工作经验为基础。职业锚发生于早期职业阶段，新员工已经工作若干年，习得工作经验后，方能够选定自己稳定的长期贡献区。个人在面临各种各样的实际工作生活情境之前，不可能真切地了解自己的能力、动机和价值观以及在多大程度上适应可行的职业选择。因此，新员工的工作经验产生、演变和发展了职业锚。换句话说，职业锚在某种程度上有员工实际工作所决定，而不只是取决于潜在的才干和动机。</a:t>
            </a:r>
            <a:endParaRPr lang="zh-CN" altLang="en-US" b="1" spc="160">
              <a:solidFill>
                <a:schemeClr val="tx1">
                  <a:lumMod val="75000"/>
                  <a:lumOff val="25000"/>
                </a:schemeClr>
              </a:solidFill>
              <a:latin typeface="Arial" panose="020B0604020202020204" pitchFamily="34" charset="0"/>
              <a:ea typeface="微软雅黑" panose="020B0503020204020204" charset="-122"/>
            </a:endParaRPr>
          </a:p>
          <a:p>
            <a:pPr marL="279400" lvl="0" indent="-279400" algn="just" fontAlgn="ctr">
              <a:lnSpc>
                <a:spcPct val="120000"/>
              </a:lnSpc>
              <a:spcBef>
                <a:spcPts val="0"/>
              </a:spcBef>
              <a:spcAft>
                <a:spcPts val="800"/>
              </a:spcAft>
              <a:buClr>
                <a:schemeClr val="accent2"/>
              </a:buClr>
              <a:buSzPct val="100000"/>
              <a:buFont typeface="WPS-Bullets" pitchFamily="2" charset="0"/>
              <a:buChar char=""/>
            </a:pPr>
            <a:r>
              <a:rPr lang="zh-CN" altLang="en-US" b="1" spc="160">
                <a:solidFill>
                  <a:schemeClr val="tx1">
                    <a:lumMod val="75000"/>
                    <a:lumOff val="25000"/>
                  </a:schemeClr>
                </a:solidFill>
                <a:latin typeface="Arial" panose="020B0604020202020204" pitchFamily="34" charset="0"/>
                <a:ea typeface="微软雅黑" panose="020B0503020204020204" charset="-122"/>
              </a:rPr>
              <a:t>职业锚不是员工根据各种测试出来的能力、才干或者作业动机、价值观，而是在工作实践中，依据自身和已被证明的才干、动机、需要和价值观，现实地选择和准确地进行职业定位。</a:t>
            </a:r>
            <a:endParaRPr lang="zh-CN" altLang="en-US" b="1" spc="160">
              <a:solidFill>
                <a:schemeClr val="tx1">
                  <a:lumMod val="75000"/>
                  <a:lumOff val="25000"/>
                </a:schemeClr>
              </a:solidFill>
              <a:latin typeface="Arial" panose="020B0604020202020204" pitchFamily="34" charset="0"/>
              <a:ea typeface="微软雅黑" panose="020B0503020204020204" charset="-122"/>
            </a:endParaRPr>
          </a:p>
          <a:p>
            <a:pPr marL="279400" lvl="0" indent="-279400" algn="just" fontAlgn="ctr">
              <a:lnSpc>
                <a:spcPct val="120000"/>
              </a:lnSpc>
              <a:spcBef>
                <a:spcPts val="0"/>
              </a:spcBef>
              <a:spcAft>
                <a:spcPts val="800"/>
              </a:spcAft>
              <a:buClr>
                <a:schemeClr val="accent2"/>
              </a:buClr>
              <a:buSzPct val="100000"/>
              <a:buFont typeface="WPS-Bullets" pitchFamily="2" charset="0"/>
              <a:buChar char=""/>
            </a:pPr>
            <a:r>
              <a:rPr lang="zh-CN" altLang="en-US" b="1" spc="160">
                <a:solidFill>
                  <a:schemeClr val="tx1">
                    <a:lumMod val="75000"/>
                    <a:lumOff val="25000"/>
                  </a:schemeClr>
                </a:solidFill>
                <a:latin typeface="Arial" panose="020B0604020202020204" pitchFamily="34" charset="0"/>
                <a:ea typeface="微软雅黑" panose="020B0503020204020204" charset="-122"/>
              </a:rPr>
              <a:t>职业锚是员工自我发展过程中的动机、需要、价值观、能力相互作用和逐步整合的结果。</a:t>
            </a:r>
            <a:endParaRPr lang="zh-CN" altLang="en-US" b="1" spc="160">
              <a:solidFill>
                <a:schemeClr val="tx1">
                  <a:lumMod val="75000"/>
                  <a:lumOff val="25000"/>
                </a:schemeClr>
              </a:solidFill>
              <a:latin typeface="Arial" panose="020B0604020202020204" pitchFamily="34" charset="0"/>
              <a:ea typeface="微软雅黑" panose="020B0503020204020204" charset="-122"/>
            </a:endParaRPr>
          </a:p>
          <a:p>
            <a:pPr marL="279400" lvl="0" indent="-279400" algn="just" fontAlgn="ctr">
              <a:lnSpc>
                <a:spcPct val="120000"/>
              </a:lnSpc>
              <a:spcBef>
                <a:spcPts val="0"/>
              </a:spcBef>
              <a:spcAft>
                <a:spcPts val="800"/>
              </a:spcAft>
              <a:buClr>
                <a:schemeClr val="accent2"/>
              </a:buClr>
              <a:buSzPct val="100000"/>
              <a:buFont typeface="WPS-Bullets" pitchFamily="2" charset="0"/>
              <a:buChar char=""/>
            </a:pPr>
            <a:r>
              <a:rPr lang="zh-CN" altLang="en-US" b="1" spc="160">
                <a:solidFill>
                  <a:schemeClr val="tx1">
                    <a:lumMod val="75000"/>
                    <a:lumOff val="25000"/>
                  </a:schemeClr>
                </a:solidFill>
                <a:latin typeface="Arial" panose="020B0604020202020204" pitchFamily="34" charset="0"/>
                <a:ea typeface="微软雅黑" panose="020B0503020204020204" charset="-122"/>
              </a:rPr>
              <a:t>员工个人及其职业不是固定不变的。职业锚，是个人稳定的职业贡献区和成长区。但是，这并不是意味着个人将停止变化和发展。员工以职业锚为其稳定源，可以获得该职业工作的进一步发展，以及个人生物社会生命周期和家庭生命周期的成长、变化。此外，职业锚本身也可能变化，员工在职业生涯的中后期可能会根据变化了的情况，重新选定自己的职业锚。</a:t>
            </a:r>
            <a:endParaRPr lang="zh-CN" altLang="en-US" b="1" spc="160">
              <a:solidFill>
                <a:schemeClr val="tx1">
                  <a:lumMod val="75000"/>
                  <a:lumOff val="25000"/>
                </a:schemeClr>
              </a:solidFill>
              <a:latin typeface="Arial" panose="020B0604020202020204" pitchFamily="34" charset="0"/>
              <a:ea typeface="微软雅黑" panose="020B0503020204020204" charset="-122"/>
            </a:endParaRPr>
          </a:p>
        </p:txBody>
      </p:sp>
      <p:sp>
        <p:nvSpPr>
          <p:cNvPr id="94" name="文本框 93"/>
          <p:cNvSpPr txBox="1"/>
          <p:nvPr>
            <p:custDataLst>
              <p:tags r:id="rId9"/>
            </p:custDataLst>
          </p:nvPr>
        </p:nvSpPr>
        <p:spPr>
          <a:xfrm>
            <a:off x="549910" y="645795"/>
            <a:ext cx="9982200" cy="629920"/>
          </a:xfrm>
          <a:prstGeom prst="rect">
            <a:avLst/>
          </a:prstGeom>
          <a:noFill/>
        </p:spPr>
        <p:txBody>
          <a:bodyPr wrap="square" lIns="90000" tIns="46800" rIns="90000" bIns="46800" rtlCol="0">
            <a:normAutofit fontScale="90000"/>
          </a:bodyPr>
          <a:lstStyle/>
          <a:p>
            <a:pPr marL="0" indent="0" algn="l">
              <a:lnSpc>
                <a:spcPct val="100000"/>
              </a:lnSpc>
              <a:spcBef>
                <a:spcPts val="0"/>
              </a:spcBef>
              <a:spcAft>
                <a:spcPts val="0"/>
              </a:spcAft>
              <a:buSzPct val="100000"/>
              <a:buNone/>
            </a:pPr>
            <a:r>
              <a:rPr lang="zh-CN" altLang="en-US" sz="3200" b="1" spc="160">
                <a:solidFill>
                  <a:schemeClr val="accent1"/>
                </a:solidFill>
                <a:uFillTx/>
                <a:latin typeface="Arial" panose="020B0604020202020204" pitchFamily="34" charset="0"/>
                <a:ea typeface="微软雅黑" panose="020B0503020204020204" charset="-122"/>
              </a:rPr>
              <a:t>了解职业锚的概念，要注意几个方面：</a:t>
            </a:r>
            <a:endParaRPr lang="zh-CN" altLang="en-US" sz="3200" b="1" spc="160">
              <a:solidFill>
                <a:schemeClr val="accent1"/>
              </a:solidFill>
              <a:uFillTx/>
              <a:latin typeface="Arial" panose="020B0604020202020204" pitchFamily="34" charset="0"/>
              <a:ea typeface="微软雅黑" panose="020B0503020204020204" charset="-122"/>
            </a:endParaRPr>
          </a:p>
        </p:txBody>
      </p:sp>
    </p:spTree>
    <p:custDataLst>
      <p:tags r:id="rId10"/>
    </p:custDataLst>
  </p:cSld>
  <p:clrMapOvr>
    <a:masterClrMapping/>
  </p:clrMapOvr>
  <p:transition spd="slow" advClick="0" advTm="1000">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 name="文本框 48"/>
          <p:cNvSpPr txBox="1"/>
          <p:nvPr>
            <p:custDataLst>
              <p:tags r:id="rId1"/>
            </p:custDataLst>
          </p:nvPr>
        </p:nvSpPr>
        <p:spPr>
          <a:xfrm>
            <a:off x="572770" y="734695"/>
            <a:ext cx="6735445" cy="755650"/>
          </a:xfrm>
          <a:prstGeom prst="rect">
            <a:avLst/>
          </a:prstGeom>
          <a:noFill/>
        </p:spPr>
        <p:txBody>
          <a:bodyPr wrap="square" rtlCol="0">
            <a:spAutoFit/>
          </a:bodyPr>
          <a:p>
            <a:pPr marL="0" marR="0" lvl="0" indent="0" algn="l" defTabSz="914400" rtl="0" eaLnBrk="1" fontAlgn="auto" latinLnBrk="0" hangingPunct="1">
              <a:lnSpc>
                <a:spcPct val="120000"/>
              </a:lnSpc>
              <a:buClrTx/>
              <a:buSzTx/>
              <a:buFontTx/>
              <a:buNone/>
              <a:defRPr/>
            </a:pPr>
            <a:r>
              <a:rPr kumimoji="0" lang="zh-CN" altLang="en-US" sz="3600" b="1"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职业锚的类型有以下几类</a:t>
            </a:r>
            <a:r>
              <a:rPr kumimoji="0" lang="en-US" altLang="zh-CN" sz="3600" b="1"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a:t>
            </a:r>
            <a:endParaRPr kumimoji="0" lang="en-US" altLang="zh-CN" sz="3600" b="1"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0" name="矩形 49"/>
          <p:cNvSpPr/>
          <p:nvPr>
            <p:custDataLst>
              <p:tags r:id="rId2"/>
            </p:custDataLst>
          </p:nvPr>
        </p:nvSpPr>
        <p:spPr>
          <a:xfrm>
            <a:off x="0" y="810528"/>
            <a:ext cx="64008" cy="495300"/>
          </a:xfrm>
          <a:prstGeom prst="rect">
            <a:avLst/>
          </a:prstGeom>
          <a:solidFill>
            <a:sysClr val="window" lastClr="FFFFFF">
              <a:lumMod val="50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20000"/>
              </a:lnSpc>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2" name="Freeform 30"/>
          <p:cNvSpPr/>
          <p:nvPr>
            <p:custDataLst>
              <p:tags r:id="rId3"/>
            </p:custDataLst>
          </p:nvPr>
        </p:nvSpPr>
        <p:spPr bwMode="auto">
          <a:xfrm>
            <a:off x="4930636" y="2510976"/>
            <a:ext cx="3391790" cy="981898"/>
          </a:xfrm>
          <a:custGeom>
            <a:avLst/>
            <a:gdLst>
              <a:gd name="T0" fmla="*/ 134288 w 747"/>
              <a:gd name="T1" fmla="*/ 1210104 h 216"/>
              <a:gd name="T2" fmla="*/ 22381 w 747"/>
              <a:gd name="T3" fmla="*/ 1148478 h 216"/>
              <a:gd name="T4" fmla="*/ 22381 w 747"/>
              <a:gd name="T5" fmla="*/ 1025227 h 216"/>
              <a:gd name="T6" fmla="*/ 537152 w 747"/>
              <a:gd name="T7" fmla="*/ 67228 h 216"/>
              <a:gd name="T8" fmla="*/ 649058 w 747"/>
              <a:gd name="T9" fmla="*/ 0 h 216"/>
              <a:gd name="T10" fmla="*/ 4051019 w 747"/>
              <a:gd name="T11" fmla="*/ 0 h 216"/>
              <a:gd name="T12" fmla="*/ 4157331 w 747"/>
              <a:gd name="T13" fmla="*/ 61626 h 216"/>
              <a:gd name="T14" fmla="*/ 4162926 w 747"/>
              <a:gd name="T15" fmla="*/ 190479 h 216"/>
              <a:gd name="T16" fmla="*/ 3648156 w 747"/>
              <a:gd name="T17" fmla="*/ 1142876 h 216"/>
              <a:gd name="T18" fmla="*/ 3536249 w 747"/>
              <a:gd name="T19" fmla="*/ 1210104 h 216"/>
              <a:gd name="T20" fmla="*/ 134288 w 747"/>
              <a:gd name="T21" fmla="*/ 1210104 h 2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47"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7" y="27"/>
                  <a:pt x="744" y="34"/>
                </a:cubicBezTo>
                <a:cubicBezTo>
                  <a:pt x="652" y="204"/>
                  <a:pt x="652" y="204"/>
                  <a:pt x="652" y="204"/>
                </a:cubicBezTo>
                <a:cubicBezTo>
                  <a:pt x="648" y="212"/>
                  <a:pt x="640" y="216"/>
                  <a:pt x="632" y="216"/>
                </a:cubicBezTo>
                <a:lnTo>
                  <a:pt x="24" y="216"/>
                </a:lnTo>
                <a:close/>
              </a:path>
            </a:pathLst>
          </a:custGeom>
          <a:solidFill>
            <a:srgbClr val="9BBB59"/>
          </a:solidFill>
          <a:ln>
            <a:noFill/>
          </a:ln>
        </p:spPr>
        <p:txBody>
          <a:bodyPr/>
          <a:p>
            <a:pPr marL="0" marR="0" lvl="0" indent="0" algn="l" defTabSz="914400" rtl="0" eaLnBrk="1" fontAlgn="auto" latinLnBrk="0" hangingPunct="1">
              <a:lnSpc>
                <a:spcPct val="120000"/>
              </a:lnSpc>
              <a:buClrTx/>
              <a:buSzTx/>
              <a:buFontTx/>
              <a:buNone/>
              <a:defRPr/>
            </a:pPr>
            <a:endParaRPr kumimoji="0" lang="en-US" sz="900" b="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3" name="Freeform 31"/>
          <p:cNvSpPr/>
          <p:nvPr>
            <p:custDataLst>
              <p:tags r:id="rId4"/>
            </p:custDataLst>
          </p:nvPr>
        </p:nvSpPr>
        <p:spPr bwMode="auto">
          <a:xfrm>
            <a:off x="8149079" y="2510976"/>
            <a:ext cx="3390198" cy="981942"/>
          </a:xfrm>
          <a:custGeom>
            <a:avLst/>
            <a:gdLst>
              <a:gd name="T0" fmla="*/ 24 w 747"/>
              <a:gd name="T1" fmla="*/ 216 h 216"/>
              <a:gd name="T2" fmla="*/ 4 w 747"/>
              <a:gd name="T3" fmla="*/ 205 h 216"/>
              <a:gd name="T4" fmla="*/ 4 w 747"/>
              <a:gd name="T5" fmla="*/ 183 h 216"/>
              <a:gd name="T6" fmla="*/ 96 w 747"/>
              <a:gd name="T7" fmla="*/ 12 h 216"/>
              <a:gd name="T8" fmla="*/ 116 w 747"/>
              <a:gd name="T9" fmla="*/ 0 h 216"/>
              <a:gd name="T10" fmla="*/ 724 w 747"/>
              <a:gd name="T11" fmla="*/ 0 h 216"/>
              <a:gd name="T12" fmla="*/ 743 w 747"/>
              <a:gd name="T13" fmla="*/ 11 h 216"/>
              <a:gd name="T14" fmla="*/ 744 w 747"/>
              <a:gd name="T15" fmla="*/ 34 h 216"/>
              <a:gd name="T16" fmla="*/ 652 w 747"/>
              <a:gd name="T17" fmla="*/ 204 h 216"/>
              <a:gd name="T18" fmla="*/ 632 w 747"/>
              <a:gd name="T19" fmla="*/ 216 h 216"/>
              <a:gd name="T20" fmla="*/ 24 w 747"/>
              <a:gd name="T21" fmla="*/ 216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7"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7" y="27"/>
                  <a:pt x="744" y="34"/>
                </a:cubicBezTo>
                <a:cubicBezTo>
                  <a:pt x="652" y="204"/>
                  <a:pt x="652" y="204"/>
                  <a:pt x="652" y="204"/>
                </a:cubicBezTo>
                <a:cubicBezTo>
                  <a:pt x="648" y="212"/>
                  <a:pt x="640" y="216"/>
                  <a:pt x="632" y="216"/>
                </a:cubicBezTo>
                <a:lnTo>
                  <a:pt x="24" y="216"/>
                </a:lnTo>
                <a:close/>
              </a:path>
            </a:pathLst>
          </a:custGeom>
          <a:solidFill>
            <a:srgbClr val="9BBB59"/>
          </a:solidFill>
          <a:ln>
            <a:noFill/>
          </a:ln>
        </p:spPr>
        <p:txBody>
          <a:bodyPr/>
          <a:p>
            <a:pPr marL="0" marR="0" lvl="0" indent="0" algn="l" defTabSz="1218565" rtl="0" eaLnBrk="1" fontAlgn="auto" latinLnBrk="0" hangingPunct="1">
              <a:lnSpc>
                <a:spcPct val="120000"/>
              </a:lnSpc>
              <a:buClrTx/>
              <a:buSzTx/>
              <a:buFontTx/>
              <a:buNone/>
              <a:defRPr/>
            </a:pPr>
            <a:endParaRPr kumimoji="0" lang="en-US" sz="900" b="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4" name="Freeform 34"/>
          <p:cNvSpPr/>
          <p:nvPr>
            <p:custDataLst>
              <p:tags r:id="rId5"/>
            </p:custDataLst>
          </p:nvPr>
        </p:nvSpPr>
        <p:spPr bwMode="auto">
          <a:xfrm>
            <a:off x="1711797" y="2510976"/>
            <a:ext cx="3395633" cy="981898"/>
          </a:xfrm>
          <a:custGeom>
            <a:avLst/>
            <a:gdLst>
              <a:gd name="T0" fmla="*/ 134260 w 748"/>
              <a:gd name="T1" fmla="*/ 1210104 h 216"/>
              <a:gd name="T2" fmla="*/ 22377 w 748"/>
              <a:gd name="T3" fmla="*/ 1148478 h 216"/>
              <a:gd name="T4" fmla="*/ 22377 w 748"/>
              <a:gd name="T5" fmla="*/ 1025227 h 216"/>
              <a:gd name="T6" fmla="*/ 537041 w 748"/>
              <a:gd name="T7" fmla="*/ 67228 h 216"/>
              <a:gd name="T8" fmla="*/ 648925 w 748"/>
              <a:gd name="T9" fmla="*/ 0 h 216"/>
              <a:gd name="T10" fmla="*/ 4050188 w 748"/>
              <a:gd name="T11" fmla="*/ 0 h 216"/>
              <a:gd name="T12" fmla="*/ 4156477 w 748"/>
              <a:gd name="T13" fmla="*/ 61626 h 216"/>
              <a:gd name="T14" fmla="*/ 4162071 w 748"/>
              <a:gd name="T15" fmla="*/ 190479 h 216"/>
              <a:gd name="T16" fmla="*/ 3647407 w 748"/>
              <a:gd name="T17" fmla="*/ 1142876 h 216"/>
              <a:gd name="T18" fmla="*/ 3535523 w 748"/>
              <a:gd name="T19" fmla="*/ 1210104 h 216"/>
              <a:gd name="T20" fmla="*/ 134260 w 748"/>
              <a:gd name="T21" fmla="*/ 1210104 h 2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48"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8" y="27"/>
                  <a:pt x="744" y="34"/>
                </a:cubicBezTo>
                <a:cubicBezTo>
                  <a:pt x="652" y="204"/>
                  <a:pt x="652" y="204"/>
                  <a:pt x="652" y="204"/>
                </a:cubicBezTo>
                <a:cubicBezTo>
                  <a:pt x="648" y="212"/>
                  <a:pt x="640" y="216"/>
                  <a:pt x="632" y="216"/>
                </a:cubicBezTo>
                <a:lnTo>
                  <a:pt x="24" y="216"/>
                </a:lnTo>
                <a:close/>
              </a:path>
            </a:pathLst>
          </a:custGeom>
          <a:solidFill>
            <a:srgbClr val="9BBB59"/>
          </a:solidFill>
          <a:ln>
            <a:noFill/>
          </a:ln>
        </p:spPr>
        <p:txBody>
          <a:bodyPr/>
          <a:p>
            <a:pPr marL="0" marR="0" lvl="0" indent="0" algn="l" defTabSz="914400" rtl="0" eaLnBrk="1" fontAlgn="auto" latinLnBrk="0" hangingPunct="1">
              <a:lnSpc>
                <a:spcPct val="120000"/>
              </a:lnSpc>
              <a:buClrTx/>
              <a:buSzTx/>
              <a:buFontTx/>
              <a:buNone/>
              <a:defRPr/>
            </a:pPr>
            <a:endParaRPr kumimoji="0" lang="en-US" sz="900" b="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0" name="任意多边形: 形状 29"/>
          <p:cNvSpPr/>
          <p:nvPr>
            <p:custDataLst>
              <p:tags r:id="rId6"/>
            </p:custDataLst>
          </p:nvPr>
        </p:nvSpPr>
        <p:spPr bwMode="auto">
          <a:xfrm>
            <a:off x="0" y="2510976"/>
            <a:ext cx="1856784" cy="981942"/>
          </a:xfrm>
          <a:custGeom>
            <a:avLst/>
            <a:gdLst>
              <a:gd name="connsiteX0" fmla="*/ 0 w 1856784"/>
              <a:gd name="connsiteY0" fmla="*/ 0 h 981942"/>
              <a:gd name="connsiteX1" fmla="*/ 6487 w 1856784"/>
              <a:gd name="connsiteY1" fmla="*/ 0 h 981942"/>
              <a:gd name="connsiteX2" fmla="*/ 1752449 w 1856784"/>
              <a:gd name="connsiteY2" fmla="*/ 0 h 981942"/>
              <a:gd name="connsiteX3" fmla="*/ 1843176 w 1856784"/>
              <a:gd name="connsiteY3" fmla="*/ 50006 h 981942"/>
              <a:gd name="connsiteX4" fmla="*/ 1843176 w 1856784"/>
              <a:gd name="connsiteY4" fmla="*/ 154565 h 981942"/>
              <a:gd name="connsiteX5" fmla="*/ 1425834 w 1856784"/>
              <a:gd name="connsiteY5" fmla="*/ 927390 h 981942"/>
              <a:gd name="connsiteX6" fmla="*/ 1335107 w 1856784"/>
              <a:gd name="connsiteY6" fmla="*/ 981942 h 981942"/>
              <a:gd name="connsiteX7" fmla="*/ 77226 w 1856784"/>
              <a:gd name="connsiteY7" fmla="*/ 981942 h 981942"/>
              <a:gd name="connsiteX8" fmla="*/ 0 w 1856784"/>
              <a:gd name="connsiteY8" fmla="*/ 981942 h 981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56784" h="981942">
                <a:moveTo>
                  <a:pt x="0" y="0"/>
                </a:moveTo>
                <a:lnTo>
                  <a:pt x="6487" y="0"/>
                </a:lnTo>
                <a:cubicBezTo>
                  <a:pt x="127398" y="0"/>
                  <a:pt x="514315" y="0"/>
                  <a:pt x="1752449" y="0"/>
                </a:cubicBezTo>
                <a:cubicBezTo>
                  <a:pt x="1788740" y="0"/>
                  <a:pt x="1825030" y="22730"/>
                  <a:pt x="1843176" y="50006"/>
                </a:cubicBezTo>
                <a:cubicBezTo>
                  <a:pt x="1861321" y="81829"/>
                  <a:pt x="1861321" y="122743"/>
                  <a:pt x="1843176" y="154565"/>
                </a:cubicBezTo>
                <a:cubicBezTo>
                  <a:pt x="1843176" y="154565"/>
                  <a:pt x="1843176" y="154565"/>
                  <a:pt x="1425834" y="927390"/>
                </a:cubicBezTo>
                <a:cubicBezTo>
                  <a:pt x="1407688" y="963758"/>
                  <a:pt x="1375934" y="981942"/>
                  <a:pt x="1335107" y="981942"/>
                </a:cubicBezTo>
                <a:cubicBezTo>
                  <a:pt x="1335107" y="981942"/>
                  <a:pt x="1335107" y="981942"/>
                  <a:pt x="77226" y="981942"/>
                </a:cubicBezTo>
                <a:lnTo>
                  <a:pt x="0" y="981942"/>
                </a:lnTo>
                <a:close/>
              </a:path>
            </a:pathLst>
          </a:custGeom>
          <a:solidFill>
            <a:sysClr val="window" lastClr="FFFFFF">
              <a:lumMod val="85000"/>
            </a:sysClr>
          </a:solidFill>
          <a:ln>
            <a:noFill/>
          </a:ln>
        </p:spPr>
        <p:txBody>
          <a:bodyPr wrap="square">
            <a:noAutofit/>
          </a:bodyPr>
          <a:p>
            <a:pPr marL="0" marR="0" lvl="0" indent="0" algn="l" defTabSz="1218565" rtl="0" eaLnBrk="1" fontAlgn="auto" latinLnBrk="0" hangingPunct="1">
              <a:lnSpc>
                <a:spcPct val="120000"/>
              </a:lnSpc>
              <a:buClrTx/>
              <a:buSzTx/>
              <a:buFontTx/>
              <a:buNone/>
              <a:defRPr/>
            </a:pPr>
            <a:endParaRPr kumimoji="0" lang="en-US" sz="9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1" name="任意多边形: 形状 30"/>
          <p:cNvSpPr/>
          <p:nvPr>
            <p:custDataLst>
              <p:tags r:id="rId7"/>
            </p:custDataLst>
          </p:nvPr>
        </p:nvSpPr>
        <p:spPr bwMode="auto">
          <a:xfrm rot="10800000">
            <a:off x="10335215" y="4818088"/>
            <a:ext cx="1856785" cy="981943"/>
          </a:xfrm>
          <a:custGeom>
            <a:avLst/>
            <a:gdLst>
              <a:gd name="connsiteX0" fmla="*/ 1335108 w 1856785"/>
              <a:gd name="connsiteY0" fmla="*/ 981943 h 981943"/>
              <a:gd name="connsiteX1" fmla="*/ 77226 w 1856785"/>
              <a:gd name="connsiteY1" fmla="*/ 981943 h 981943"/>
              <a:gd name="connsiteX2" fmla="*/ 0 w 1856785"/>
              <a:gd name="connsiteY2" fmla="*/ 981943 h 981943"/>
              <a:gd name="connsiteX3" fmla="*/ 0 w 1856785"/>
              <a:gd name="connsiteY3" fmla="*/ 0 h 981943"/>
              <a:gd name="connsiteX4" fmla="*/ 6487 w 1856785"/>
              <a:gd name="connsiteY4" fmla="*/ 0 h 981943"/>
              <a:gd name="connsiteX5" fmla="*/ 1752450 w 1856785"/>
              <a:gd name="connsiteY5" fmla="*/ 0 h 981943"/>
              <a:gd name="connsiteX6" fmla="*/ 1843177 w 1856785"/>
              <a:gd name="connsiteY6" fmla="*/ 50007 h 981943"/>
              <a:gd name="connsiteX7" fmla="*/ 1843177 w 1856785"/>
              <a:gd name="connsiteY7" fmla="*/ 154565 h 981943"/>
              <a:gd name="connsiteX8" fmla="*/ 1425834 w 1856785"/>
              <a:gd name="connsiteY8" fmla="*/ 927391 h 981943"/>
              <a:gd name="connsiteX9" fmla="*/ 1335108 w 1856785"/>
              <a:gd name="connsiteY9" fmla="*/ 981943 h 981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56785" h="981943">
                <a:moveTo>
                  <a:pt x="1335108" y="981943"/>
                </a:moveTo>
                <a:cubicBezTo>
                  <a:pt x="1335108" y="981943"/>
                  <a:pt x="1335108" y="981943"/>
                  <a:pt x="77226" y="981943"/>
                </a:cubicBezTo>
                <a:lnTo>
                  <a:pt x="0" y="981943"/>
                </a:lnTo>
                <a:lnTo>
                  <a:pt x="0" y="0"/>
                </a:lnTo>
                <a:lnTo>
                  <a:pt x="6487" y="0"/>
                </a:lnTo>
                <a:cubicBezTo>
                  <a:pt x="127398" y="0"/>
                  <a:pt x="514315" y="0"/>
                  <a:pt x="1752450" y="0"/>
                </a:cubicBezTo>
                <a:cubicBezTo>
                  <a:pt x="1788741" y="0"/>
                  <a:pt x="1825031" y="22730"/>
                  <a:pt x="1843177" y="50007"/>
                </a:cubicBezTo>
                <a:cubicBezTo>
                  <a:pt x="1861322" y="81829"/>
                  <a:pt x="1861322" y="122743"/>
                  <a:pt x="1843177" y="154565"/>
                </a:cubicBezTo>
                <a:cubicBezTo>
                  <a:pt x="1843177" y="154565"/>
                  <a:pt x="1843177" y="154565"/>
                  <a:pt x="1425834" y="927391"/>
                </a:cubicBezTo>
                <a:cubicBezTo>
                  <a:pt x="1407689" y="963759"/>
                  <a:pt x="1375935" y="981943"/>
                  <a:pt x="1335108" y="981943"/>
                </a:cubicBezTo>
                <a:close/>
              </a:path>
            </a:pathLst>
          </a:custGeom>
          <a:solidFill>
            <a:sysClr val="window" lastClr="FFFFFF">
              <a:lumMod val="85000"/>
            </a:sysClr>
          </a:solidFill>
          <a:ln>
            <a:noFill/>
          </a:ln>
        </p:spPr>
        <p:txBody>
          <a:bodyPr wrap="square">
            <a:noAutofit/>
          </a:bodyPr>
          <a:p>
            <a:pPr marL="0" marR="0" lvl="0" indent="0" algn="l" defTabSz="1218565" rtl="0" eaLnBrk="1" fontAlgn="auto" latinLnBrk="0" hangingPunct="1">
              <a:lnSpc>
                <a:spcPct val="120000"/>
              </a:lnSpc>
              <a:buClrTx/>
              <a:buSzTx/>
              <a:buFontTx/>
              <a:buNone/>
              <a:defRPr/>
            </a:pPr>
            <a:endParaRPr kumimoji="0" lang="en-US" sz="9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1" name="Freeform 30"/>
          <p:cNvSpPr/>
          <p:nvPr>
            <p:custDataLst>
              <p:tags r:id="rId8"/>
            </p:custDataLst>
          </p:nvPr>
        </p:nvSpPr>
        <p:spPr bwMode="auto">
          <a:xfrm>
            <a:off x="4367676" y="3664486"/>
            <a:ext cx="3391790" cy="981898"/>
          </a:xfrm>
          <a:custGeom>
            <a:avLst/>
            <a:gdLst>
              <a:gd name="T0" fmla="*/ 134288 w 747"/>
              <a:gd name="T1" fmla="*/ 1210104 h 216"/>
              <a:gd name="T2" fmla="*/ 22381 w 747"/>
              <a:gd name="T3" fmla="*/ 1148478 h 216"/>
              <a:gd name="T4" fmla="*/ 22381 w 747"/>
              <a:gd name="T5" fmla="*/ 1025227 h 216"/>
              <a:gd name="T6" fmla="*/ 537152 w 747"/>
              <a:gd name="T7" fmla="*/ 67228 h 216"/>
              <a:gd name="T8" fmla="*/ 649058 w 747"/>
              <a:gd name="T9" fmla="*/ 0 h 216"/>
              <a:gd name="T10" fmla="*/ 4051019 w 747"/>
              <a:gd name="T11" fmla="*/ 0 h 216"/>
              <a:gd name="T12" fmla="*/ 4157331 w 747"/>
              <a:gd name="T13" fmla="*/ 61626 h 216"/>
              <a:gd name="T14" fmla="*/ 4162926 w 747"/>
              <a:gd name="T15" fmla="*/ 190479 h 216"/>
              <a:gd name="T16" fmla="*/ 3648156 w 747"/>
              <a:gd name="T17" fmla="*/ 1142876 h 216"/>
              <a:gd name="T18" fmla="*/ 3536249 w 747"/>
              <a:gd name="T19" fmla="*/ 1210104 h 216"/>
              <a:gd name="T20" fmla="*/ 134288 w 747"/>
              <a:gd name="T21" fmla="*/ 1210104 h 2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47"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7" y="27"/>
                  <a:pt x="744" y="34"/>
                </a:cubicBezTo>
                <a:cubicBezTo>
                  <a:pt x="652" y="204"/>
                  <a:pt x="652" y="204"/>
                  <a:pt x="652" y="204"/>
                </a:cubicBezTo>
                <a:cubicBezTo>
                  <a:pt x="648" y="212"/>
                  <a:pt x="640" y="216"/>
                  <a:pt x="632" y="216"/>
                </a:cubicBezTo>
                <a:lnTo>
                  <a:pt x="24" y="216"/>
                </a:lnTo>
                <a:close/>
              </a:path>
            </a:pathLst>
          </a:custGeom>
          <a:solidFill>
            <a:srgbClr val="3498DB"/>
          </a:solidFill>
          <a:ln>
            <a:noFill/>
          </a:ln>
        </p:spPr>
        <p:txBody>
          <a:bodyPr/>
          <a:p>
            <a:pPr marL="0" marR="0" lvl="0" indent="0" algn="l" defTabSz="914400" rtl="0" eaLnBrk="1" fontAlgn="auto" latinLnBrk="0" hangingPunct="1">
              <a:lnSpc>
                <a:spcPct val="120000"/>
              </a:lnSpc>
              <a:buClrTx/>
              <a:buSzTx/>
              <a:buFontTx/>
              <a:buNone/>
              <a:defRPr/>
            </a:pPr>
            <a:endParaRPr kumimoji="0" lang="en-US" sz="900" b="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2" name="Freeform 31"/>
          <p:cNvSpPr/>
          <p:nvPr>
            <p:custDataLst>
              <p:tags r:id="rId9"/>
            </p:custDataLst>
          </p:nvPr>
        </p:nvSpPr>
        <p:spPr bwMode="auto">
          <a:xfrm>
            <a:off x="7586118" y="3664486"/>
            <a:ext cx="3390198" cy="981942"/>
          </a:xfrm>
          <a:custGeom>
            <a:avLst/>
            <a:gdLst>
              <a:gd name="T0" fmla="*/ 24 w 747"/>
              <a:gd name="T1" fmla="*/ 216 h 216"/>
              <a:gd name="T2" fmla="*/ 4 w 747"/>
              <a:gd name="T3" fmla="*/ 205 h 216"/>
              <a:gd name="T4" fmla="*/ 4 w 747"/>
              <a:gd name="T5" fmla="*/ 183 h 216"/>
              <a:gd name="T6" fmla="*/ 96 w 747"/>
              <a:gd name="T7" fmla="*/ 12 h 216"/>
              <a:gd name="T8" fmla="*/ 116 w 747"/>
              <a:gd name="T9" fmla="*/ 0 h 216"/>
              <a:gd name="T10" fmla="*/ 724 w 747"/>
              <a:gd name="T11" fmla="*/ 0 h 216"/>
              <a:gd name="T12" fmla="*/ 743 w 747"/>
              <a:gd name="T13" fmla="*/ 11 h 216"/>
              <a:gd name="T14" fmla="*/ 744 w 747"/>
              <a:gd name="T15" fmla="*/ 34 h 216"/>
              <a:gd name="T16" fmla="*/ 652 w 747"/>
              <a:gd name="T17" fmla="*/ 204 h 216"/>
              <a:gd name="T18" fmla="*/ 632 w 747"/>
              <a:gd name="T19" fmla="*/ 216 h 216"/>
              <a:gd name="T20" fmla="*/ 24 w 747"/>
              <a:gd name="T21" fmla="*/ 216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7"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7" y="27"/>
                  <a:pt x="744" y="34"/>
                </a:cubicBezTo>
                <a:cubicBezTo>
                  <a:pt x="652" y="204"/>
                  <a:pt x="652" y="204"/>
                  <a:pt x="652" y="204"/>
                </a:cubicBezTo>
                <a:cubicBezTo>
                  <a:pt x="648" y="212"/>
                  <a:pt x="640" y="216"/>
                  <a:pt x="632" y="216"/>
                </a:cubicBezTo>
                <a:lnTo>
                  <a:pt x="24" y="216"/>
                </a:lnTo>
                <a:close/>
              </a:path>
            </a:pathLst>
          </a:custGeom>
          <a:solidFill>
            <a:srgbClr val="3498DB"/>
          </a:solidFill>
          <a:ln>
            <a:noFill/>
          </a:ln>
        </p:spPr>
        <p:txBody>
          <a:bodyPr/>
          <a:p>
            <a:pPr marL="0" marR="0" lvl="0" indent="0" algn="l" defTabSz="1218565" rtl="0" eaLnBrk="1" fontAlgn="auto" latinLnBrk="0" hangingPunct="1">
              <a:lnSpc>
                <a:spcPct val="120000"/>
              </a:lnSpc>
              <a:buClrTx/>
              <a:buSzTx/>
              <a:buFontTx/>
              <a:buNone/>
              <a:defRPr/>
            </a:pPr>
            <a:endParaRPr kumimoji="0" lang="en-US" sz="900" b="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3" name="Freeform 34"/>
          <p:cNvSpPr/>
          <p:nvPr>
            <p:custDataLst>
              <p:tags r:id="rId10"/>
            </p:custDataLst>
          </p:nvPr>
        </p:nvSpPr>
        <p:spPr bwMode="auto">
          <a:xfrm>
            <a:off x="1148837" y="3664486"/>
            <a:ext cx="3395633" cy="981898"/>
          </a:xfrm>
          <a:custGeom>
            <a:avLst/>
            <a:gdLst>
              <a:gd name="T0" fmla="*/ 134260 w 748"/>
              <a:gd name="T1" fmla="*/ 1210104 h 216"/>
              <a:gd name="T2" fmla="*/ 22377 w 748"/>
              <a:gd name="T3" fmla="*/ 1148478 h 216"/>
              <a:gd name="T4" fmla="*/ 22377 w 748"/>
              <a:gd name="T5" fmla="*/ 1025227 h 216"/>
              <a:gd name="T6" fmla="*/ 537041 w 748"/>
              <a:gd name="T7" fmla="*/ 67228 h 216"/>
              <a:gd name="T8" fmla="*/ 648925 w 748"/>
              <a:gd name="T9" fmla="*/ 0 h 216"/>
              <a:gd name="T10" fmla="*/ 4050188 w 748"/>
              <a:gd name="T11" fmla="*/ 0 h 216"/>
              <a:gd name="T12" fmla="*/ 4156477 w 748"/>
              <a:gd name="T13" fmla="*/ 61626 h 216"/>
              <a:gd name="T14" fmla="*/ 4162071 w 748"/>
              <a:gd name="T15" fmla="*/ 190479 h 216"/>
              <a:gd name="T16" fmla="*/ 3647407 w 748"/>
              <a:gd name="T17" fmla="*/ 1142876 h 216"/>
              <a:gd name="T18" fmla="*/ 3535523 w 748"/>
              <a:gd name="T19" fmla="*/ 1210104 h 216"/>
              <a:gd name="T20" fmla="*/ 134260 w 748"/>
              <a:gd name="T21" fmla="*/ 1210104 h 2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48"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8" y="27"/>
                  <a:pt x="744" y="34"/>
                </a:cubicBezTo>
                <a:cubicBezTo>
                  <a:pt x="652" y="204"/>
                  <a:pt x="652" y="204"/>
                  <a:pt x="652" y="204"/>
                </a:cubicBezTo>
                <a:cubicBezTo>
                  <a:pt x="648" y="212"/>
                  <a:pt x="640" y="216"/>
                  <a:pt x="632" y="216"/>
                </a:cubicBezTo>
                <a:lnTo>
                  <a:pt x="24" y="216"/>
                </a:lnTo>
                <a:close/>
              </a:path>
            </a:pathLst>
          </a:custGeom>
          <a:solidFill>
            <a:srgbClr val="3498DB"/>
          </a:solidFill>
          <a:ln>
            <a:noFill/>
          </a:ln>
        </p:spPr>
        <p:txBody>
          <a:bodyPr/>
          <a:p>
            <a:pPr marL="0" marR="0" lvl="0" indent="0" algn="l" defTabSz="914400" rtl="0" eaLnBrk="1" fontAlgn="auto" latinLnBrk="0" hangingPunct="1">
              <a:lnSpc>
                <a:spcPct val="120000"/>
              </a:lnSpc>
              <a:buClrTx/>
              <a:buSzTx/>
              <a:buFontTx/>
              <a:buNone/>
              <a:defRPr/>
            </a:pPr>
            <a:endParaRPr kumimoji="0" lang="en-US" sz="900" b="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grpSp>
        <p:nvGrpSpPr>
          <p:cNvPr id="17" name="组合 16"/>
          <p:cNvGrpSpPr/>
          <p:nvPr>
            <p:custDataLst>
              <p:tags r:id="rId11"/>
            </p:custDataLst>
          </p:nvPr>
        </p:nvGrpSpPr>
        <p:grpSpPr>
          <a:xfrm>
            <a:off x="11260521" y="955914"/>
            <a:ext cx="358986" cy="229892"/>
            <a:chOff x="11382102" y="604536"/>
            <a:chExt cx="420495" cy="269282"/>
          </a:xfrm>
        </p:grpSpPr>
        <p:sp>
          <p:nvSpPr>
            <p:cNvPr id="18" name="Line 16"/>
            <p:cNvSpPr>
              <a:spLocks noChangeShapeType="1"/>
            </p:cNvSpPr>
            <p:nvPr>
              <p:custDataLst>
                <p:tags r:id="rId12"/>
              </p:custDataLst>
            </p:nvPr>
          </p:nvSpPr>
          <p:spPr bwMode="auto">
            <a:xfrm flipH="1">
              <a:off x="11382102" y="604536"/>
              <a:ext cx="420495" cy="0"/>
            </a:xfrm>
            <a:prstGeom prst="line">
              <a:avLst/>
            </a:prstGeom>
            <a:noFill/>
            <a:ln w="38100" cap="flat">
              <a:solidFill>
                <a:sysClr val="window" lastClr="FFFFFF">
                  <a:lumMod val="8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pPr marL="0" marR="0" lvl="0" indent="0" algn="l" defTabSz="914400" rtl="0" eaLnBrk="1" fontAlgn="auto" latinLnBrk="0" hangingPunct="1">
                <a:lnSpc>
                  <a:spcPct val="120000"/>
                </a:lnSpc>
                <a:buClrTx/>
                <a:buSzTx/>
                <a:buFontTx/>
                <a:buNone/>
                <a:defRPr/>
              </a:pPr>
              <a:endParaRPr kumimoji="0" lang="id-ID" sz="180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9" name="Line 17"/>
            <p:cNvSpPr>
              <a:spLocks noChangeShapeType="1"/>
            </p:cNvSpPr>
            <p:nvPr>
              <p:custDataLst>
                <p:tags r:id="rId13"/>
              </p:custDataLst>
            </p:nvPr>
          </p:nvSpPr>
          <p:spPr bwMode="auto">
            <a:xfrm flipH="1">
              <a:off x="11608525" y="739177"/>
              <a:ext cx="194072" cy="0"/>
            </a:xfrm>
            <a:prstGeom prst="line">
              <a:avLst/>
            </a:prstGeom>
            <a:noFill/>
            <a:ln w="38100" cap="flat">
              <a:solidFill>
                <a:sysClr val="window" lastClr="FFFFFF">
                  <a:lumMod val="8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pPr marL="0" marR="0" lvl="0" indent="0" algn="l" defTabSz="914400" rtl="0" eaLnBrk="1" fontAlgn="auto" latinLnBrk="0" hangingPunct="1">
                <a:lnSpc>
                  <a:spcPct val="120000"/>
                </a:lnSpc>
                <a:buClrTx/>
                <a:buSzTx/>
                <a:buFontTx/>
                <a:buNone/>
                <a:defRPr/>
              </a:pPr>
              <a:endParaRPr kumimoji="0" lang="id-ID" sz="180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0" name="Line 18"/>
            <p:cNvSpPr>
              <a:spLocks noChangeShapeType="1"/>
            </p:cNvSpPr>
            <p:nvPr>
              <p:custDataLst>
                <p:tags r:id="rId14"/>
              </p:custDataLst>
            </p:nvPr>
          </p:nvSpPr>
          <p:spPr bwMode="auto">
            <a:xfrm flipH="1">
              <a:off x="11500972" y="873818"/>
              <a:ext cx="301625" cy="0"/>
            </a:xfrm>
            <a:prstGeom prst="line">
              <a:avLst/>
            </a:prstGeom>
            <a:noFill/>
            <a:ln w="38100" cap="flat">
              <a:solidFill>
                <a:sysClr val="window" lastClr="FFFFFF">
                  <a:lumMod val="8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pPr marL="0" marR="0" lvl="0" indent="0" algn="l" defTabSz="914400" rtl="0" eaLnBrk="1" fontAlgn="auto" latinLnBrk="0" hangingPunct="1">
                <a:lnSpc>
                  <a:spcPct val="120000"/>
                </a:lnSpc>
                <a:buClrTx/>
                <a:buSzTx/>
                <a:buFontTx/>
                <a:buNone/>
                <a:defRPr/>
              </a:pPr>
              <a:endParaRPr kumimoji="0" lang="id-ID"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grpSp>
      <p:sp>
        <p:nvSpPr>
          <p:cNvPr id="3" name="文本框 2"/>
          <p:cNvSpPr txBox="1"/>
          <p:nvPr>
            <p:custDataLst>
              <p:tags r:id="rId15"/>
            </p:custDataLst>
          </p:nvPr>
        </p:nvSpPr>
        <p:spPr>
          <a:xfrm>
            <a:off x="2217051" y="2587763"/>
            <a:ext cx="2327419" cy="829945"/>
          </a:xfrm>
          <a:prstGeom prst="rect">
            <a:avLst/>
          </a:prstGeom>
          <a:noFill/>
        </p:spPr>
        <p:txBody>
          <a:bodyPr wrap="square" rtlCol="0" anchor="ctr" anchorCtr="0">
            <a:spAutoFit/>
          </a:bodyPr>
          <a:p>
            <a:pPr marL="0" marR="0" lvl="0" indent="0" algn="ctr" defTabSz="914400" rtl="0" eaLnBrk="1" fontAlgn="auto" latinLnBrk="0" hangingPunct="1">
              <a:lnSpc>
                <a:spcPct val="120000"/>
              </a:lnSpc>
              <a:buClrTx/>
              <a:buSzTx/>
              <a:buFontTx/>
              <a:buNone/>
              <a:defRPr/>
            </a:pPr>
            <a:r>
              <a:rPr kumimoji="0" lang="zh-CN" altLang="en-US" sz="2000" b="1"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1. 技术/ 职业能力的职业锚</a:t>
            </a:r>
            <a:endParaRPr kumimoji="0" lang="zh-CN" altLang="en-US" sz="2000" b="1"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2" name="文本框 21"/>
          <p:cNvSpPr txBox="1"/>
          <p:nvPr>
            <p:custDataLst>
              <p:tags r:id="rId16"/>
            </p:custDataLst>
          </p:nvPr>
        </p:nvSpPr>
        <p:spPr>
          <a:xfrm>
            <a:off x="5463160" y="2587763"/>
            <a:ext cx="2327419" cy="829945"/>
          </a:xfrm>
          <a:prstGeom prst="rect">
            <a:avLst/>
          </a:prstGeom>
          <a:noFill/>
        </p:spPr>
        <p:txBody>
          <a:bodyPr wrap="square" rtlCol="0" anchor="ctr" anchorCtr="0">
            <a:spAutoFit/>
          </a:bodyPr>
          <a:p>
            <a:pPr marL="0" marR="0" lvl="0" indent="0" algn="ctr" defTabSz="914400" rtl="0" eaLnBrk="1" fontAlgn="auto" latinLnBrk="0" hangingPunct="1">
              <a:lnSpc>
                <a:spcPct val="120000"/>
              </a:lnSpc>
              <a:buClrTx/>
              <a:buSzTx/>
              <a:buFontTx/>
              <a:buNone/>
              <a:defRPr/>
            </a:pPr>
            <a:r>
              <a:rPr kumimoji="0" lang="zh-CN" altLang="en-US" sz="2000" b="1"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2. 管理能力的职业锚</a:t>
            </a:r>
            <a:endParaRPr kumimoji="0" lang="zh-CN" altLang="en-US" sz="2000" b="1"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3" name="文本框 22"/>
          <p:cNvSpPr txBox="1"/>
          <p:nvPr>
            <p:custDataLst>
              <p:tags r:id="rId17"/>
            </p:custDataLst>
          </p:nvPr>
        </p:nvSpPr>
        <p:spPr>
          <a:xfrm>
            <a:off x="8676000" y="2599499"/>
            <a:ext cx="2327419" cy="829945"/>
          </a:xfrm>
          <a:prstGeom prst="rect">
            <a:avLst/>
          </a:prstGeom>
          <a:noFill/>
        </p:spPr>
        <p:txBody>
          <a:bodyPr wrap="square" rtlCol="0" anchor="ctr" anchorCtr="0">
            <a:spAutoFit/>
          </a:bodyPr>
          <a:p>
            <a:pPr marL="0" marR="0" lvl="0" indent="0" algn="ctr" defTabSz="914400" rtl="0" eaLnBrk="1" fontAlgn="auto" latinLnBrk="0" hangingPunct="1">
              <a:lnSpc>
                <a:spcPct val="120000"/>
              </a:lnSpc>
              <a:buClrTx/>
              <a:buSzTx/>
              <a:buFontTx/>
              <a:buNone/>
              <a:defRPr/>
            </a:pPr>
            <a:r>
              <a:rPr kumimoji="0" lang="zh-CN" altLang="en-US" sz="2000" b="1"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3. 安全型和稳定型的职业锚</a:t>
            </a:r>
            <a:endParaRPr kumimoji="0" lang="zh-CN" altLang="en-US" sz="2000" b="1"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4" name="文本框 23"/>
          <p:cNvSpPr txBox="1"/>
          <p:nvPr>
            <p:custDataLst>
              <p:tags r:id="rId18"/>
            </p:custDataLst>
          </p:nvPr>
        </p:nvSpPr>
        <p:spPr>
          <a:xfrm>
            <a:off x="8117507" y="3931021"/>
            <a:ext cx="2327419" cy="460375"/>
          </a:xfrm>
          <a:prstGeom prst="rect">
            <a:avLst/>
          </a:prstGeom>
          <a:noFill/>
        </p:spPr>
        <p:txBody>
          <a:bodyPr wrap="square" rtlCol="0" anchor="ctr" anchorCtr="0">
            <a:spAutoFit/>
          </a:bodyPr>
          <a:p>
            <a:pPr marL="0" marR="0" lvl="0" indent="0" algn="ctr" defTabSz="914400" rtl="0" eaLnBrk="1" fontAlgn="auto" latinLnBrk="0" hangingPunct="1">
              <a:lnSpc>
                <a:spcPct val="120000"/>
              </a:lnSpc>
              <a:buClrTx/>
              <a:buSzTx/>
              <a:buFontTx/>
              <a:buNone/>
              <a:defRPr/>
            </a:pPr>
            <a:r>
              <a:rPr kumimoji="0" lang="zh-CN" altLang="en-US" sz="2000" b="1"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6. 挑战型职业锚</a:t>
            </a:r>
            <a:endParaRPr kumimoji="0" lang="zh-CN" altLang="en-US" sz="2000" b="1"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5" name="文本框 24"/>
          <p:cNvSpPr txBox="1"/>
          <p:nvPr>
            <p:custDataLst>
              <p:tags r:id="rId19"/>
            </p:custDataLst>
          </p:nvPr>
        </p:nvSpPr>
        <p:spPr>
          <a:xfrm>
            <a:off x="4899861" y="3746236"/>
            <a:ext cx="2327419" cy="829945"/>
          </a:xfrm>
          <a:prstGeom prst="rect">
            <a:avLst/>
          </a:prstGeom>
          <a:noFill/>
        </p:spPr>
        <p:txBody>
          <a:bodyPr wrap="square" rtlCol="0" anchor="ctr" anchorCtr="0">
            <a:spAutoFit/>
          </a:bodyPr>
          <a:p>
            <a:pPr marL="0" marR="0" lvl="0" indent="0" algn="ctr" defTabSz="914400" rtl="0" eaLnBrk="1" fontAlgn="auto" latinLnBrk="0" hangingPunct="1">
              <a:lnSpc>
                <a:spcPct val="120000"/>
              </a:lnSpc>
              <a:buClrTx/>
              <a:buSzTx/>
              <a:buFontTx/>
              <a:buNone/>
              <a:defRPr/>
            </a:pPr>
            <a:r>
              <a:rPr kumimoji="0" lang="zh-CN" altLang="en-US" sz="2000" b="1"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5. 自主型和独立型的职业锚</a:t>
            </a:r>
            <a:endParaRPr kumimoji="0" lang="zh-CN" altLang="en-US" sz="2000" b="1"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6" name="文本框 25"/>
          <p:cNvSpPr txBox="1"/>
          <p:nvPr>
            <p:custDataLst>
              <p:tags r:id="rId20"/>
            </p:custDataLst>
          </p:nvPr>
        </p:nvSpPr>
        <p:spPr>
          <a:xfrm>
            <a:off x="1616075" y="3933825"/>
            <a:ext cx="2519680" cy="460375"/>
          </a:xfrm>
          <a:prstGeom prst="rect">
            <a:avLst/>
          </a:prstGeom>
          <a:noFill/>
        </p:spPr>
        <p:txBody>
          <a:bodyPr wrap="square" rtlCol="0" anchor="ctr" anchorCtr="0">
            <a:spAutoFit/>
          </a:bodyPr>
          <a:p>
            <a:pPr marL="0" marR="0" lvl="0" indent="0" algn="ctr" defTabSz="914400" rtl="0" eaLnBrk="1" fontAlgn="auto" latinLnBrk="0" hangingPunct="1">
              <a:lnSpc>
                <a:spcPct val="120000"/>
              </a:lnSpc>
              <a:buClrTx/>
              <a:buSzTx/>
              <a:buFontTx/>
              <a:buNone/>
              <a:defRPr/>
            </a:pPr>
            <a:r>
              <a:rPr kumimoji="0" lang="zh-CN" altLang="en-US" sz="2000" b="1"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4. 创造型的职业锚</a:t>
            </a:r>
            <a:endParaRPr kumimoji="0" lang="zh-CN" altLang="en-US" sz="2000" b="1"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9" name="Freeform 31"/>
          <p:cNvSpPr/>
          <p:nvPr>
            <p:custDataLst>
              <p:tags r:id="rId21"/>
            </p:custDataLst>
          </p:nvPr>
        </p:nvSpPr>
        <p:spPr bwMode="auto">
          <a:xfrm rot="10800000">
            <a:off x="652723" y="4818088"/>
            <a:ext cx="3390198" cy="981943"/>
          </a:xfrm>
          <a:custGeom>
            <a:avLst/>
            <a:gdLst>
              <a:gd name="T0" fmla="*/ 24 w 747"/>
              <a:gd name="T1" fmla="*/ 216 h 216"/>
              <a:gd name="T2" fmla="*/ 4 w 747"/>
              <a:gd name="T3" fmla="*/ 205 h 216"/>
              <a:gd name="T4" fmla="*/ 4 w 747"/>
              <a:gd name="T5" fmla="*/ 183 h 216"/>
              <a:gd name="T6" fmla="*/ 96 w 747"/>
              <a:gd name="T7" fmla="*/ 12 h 216"/>
              <a:gd name="T8" fmla="*/ 116 w 747"/>
              <a:gd name="T9" fmla="*/ 0 h 216"/>
              <a:gd name="T10" fmla="*/ 724 w 747"/>
              <a:gd name="T11" fmla="*/ 0 h 216"/>
              <a:gd name="T12" fmla="*/ 743 w 747"/>
              <a:gd name="T13" fmla="*/ 11 h 216"/>
              <a:gd name="T14" fmla="*/ 744 w 747"/>
              <a:gd name="T15" fmla="*/ 34 h 216"/>
              <a:gd name="T16" fmla="*/ 652 w 747"/>
              <a:gd name="T17" fmla="*/ 204 h 216"/>
              <a:gd name="T18" fmla="*/ 632 w 747"/>
              <a:gd name="T19" fmla="*/ 216 h 216"/>
              <a:gd name="T20" fmla="*/ 24 w 747"/>
              <a:gd name="T21" fmla="*/ 216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7"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7" y="27"/>
                  <a:pt x="744" y="34"/>
                </a:cubicBezTo>
                <a:cubicBezTo>
                  <a:pt x="652" y="204"/>
                  <a:pt x="652" y="204"/>
                  <a:pt x="652" y="204"/>
                </a:cubicBezTo>
                <a:cubicBezTo>
                  <a:pt x="648" y="212"/>
                  <a:pt x="640" y="216"/>
                  <a:pt x="632" y="216"/>
                </a:cubicBezTo>
                <a:lnTo>
                  <a:pt x="24" y="216"/>
                </a:lnTo>
                <a:close/>
              </a:path>
            </a:pathLst>
          </a:custGeom>
          <a:solidFill>
            <a:srgbClr val="1AA3AA"/>
          </a:solidFill>
          <a:ln>
            <a:noFill/>
          </a:ln>
        </p:spPr>
        <p:txBody>
          <a:bodyPr/>
          <a:p>
            <a:pPr marL="0" marR="0" lvl="0" indent="0" algn="l" defTabSz="1218565" rtl="0" eaLnBrk="1" fontAlgn="auto" latinLnBrk="0" hangingPunct="1">
              <a:lnSpc>
                <a:spcPct val="120000"/>
              </a:lnSpc>
              <a:buClrTx/>
              <a:buSzTx/>
              <a:buFontTx/>
              <a:buNone/>
              <a:defRPr/>
            </a:pPr>
            <a:endParaRPr kumimoji="0" lang="en-US" sz="9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2" name="文本框 31"/>
          <p:cNvSpPr txBox="1"/>
          <p:nvPr>
            <p:custDataLst>
              <p:tags r:id="rId22"/>
            </p:custDataLst>
          </p:nvPr>
        </p:nvSpPr>
        <p:spPr>
          <a:xfrm>
            <a:off x="1148837" y="5079706"/>
            <a:ext cx="2327419" cy="460375"/>
          </a:xfrm>
          <a:prstGeom prst="rect">
            <a:avLst/>
          </a:prstGeom>
          <a:noFill/>
        </p:spPr>
        <p:txBody>
          <a:bodyPr wrap="square" rtlCol="0" anchor="ctr" anchorCtr="0">
            <a:spAutoFit/>
          </a:bodyPr>
          <a:p>
            <a:pPr marL="0" marR="0" lvl="0" indent="0" algn="ctr" defTabSz="914400" rtl="0" eaLnBrk="1" fontAlgn="auto" latinLnBrk="0" hangingPunct="1">
              <a:lnSpc>
                <a:spcPct val="120000"/>
              </a:lnSpc>
              <a:buClrTx/>
              <a:buSzTx/>
              <a:buFontTx/>
              <a:buNone/>
              <a:defRPr/>
            </a:pPr>
            <a:r>
              <a:rPr kumimoji="0" lang="zh-CN" altLang="en-US" sz="2000" b="1"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7. 服务型职业锚</a:t>
            </a:r>
            <a:endParaRPr kumimoji="0" lang="zh-CN" altLang="en-US" sz="2000" b="1"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 name="Freeform 31"/>
          <p:cNvSpPr/>
          <p:nvPr>
            <p:custDataLst>
              <p:tags r:id="rId23"/>
            </p:custDataLst>
          </p:nvPr>
        </p:nvSpPr>
        <p:spPr bwMode="auto">
          <a:xfrm rot="10800000">
            <a:off x="3868998" y="4818088"/>
            <a:ext cx="3390198" cy="981943"/>
          </a:xfrm>
          <a:custGeom>
            <a:avLst/>
            <a:gdLst>
              <a:gd name="T0" fmla="*/ 24 w 747"/>
              <a:gd name="T1" fmla="*/ 216 h 216"/>
              <a:gd name="T2" fmla="*/ 4 w 747"/>
              <a:gd name="T3" fmla="*/ 205 h 216"/>
              <a:gd name="T4" fmla="*/ 4 w 747"/>
              <a:gd name="T5" fmla="*/ 183 h 216"/>
              <a:gd name="T6" fmla="*/ 96 w 747"/>
              <a:gd name="T7" fmla="*/ 12 h 216"/>
              <a:gd name="T8" fmla="*/ 116 w 747"/>
              <a:gd name="T9" fmla="*/ 0 h 216"/>
              <a:gd name="T10" fmla="*/ 724 w 747"/>
              <a:gd name="T11" fmla="*/ 0 h 216"/>
              <a:gd name="T12" fmla="*/ 743 w 747"/>
              <a:gd name="T13" fmla="*/ 11 h 216"/>
              <a:gd name="T14" fmla="*/ 744 w 747"/>
              <a:gd name="T15" fmla="*/ 34 h 216"/>
              <a:gd name="T16" fmla="*/ 652 w 747"/>
              <a:gd name="T17" fmla="*/ 204 h 216"/>
              <a:gd name="T18" fmla="*/ 632 w 747"/>
              <a:gd name="T19" fmla="*/ 216 h 216"/>
              <a:gd name="T20" fmla="*/ 24 w 747"/>
              <a:gd name="T21" fmla="*/ 216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7"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7" y="27"/>
                  <a:pt x="744" y="34"/>
                </a:cubicBezTo>
                <a:cubicBezTo>
                  <a:pt x="652" y="204"/>
                  <a:pt x="652" y="204"/>
                  <a:pt x="652" y="204"/>
                </a:cubicBezTo>
                <a:cubicBezTo>
                  <a:pt x="648" y="212"/>
                  <a:pt x="640" y="216"/>
                  <a:pt x="632" y="216"/>
                </a:cubicBezTo>
                <a:lnTo>
                  <a:pt x="24" y="216"/>
                </a:lnTo>
                <a:close/>
              </a:path>
            </a:pathLst>
          </a:custGeom>
          <a:solidFill>
            <a:srgbClr val="1AA3AA"/>
          </a:solidFill>
          <a:ln>
            <a:noFill/>
          </a:ln>
        </p:spPr>
        <p:txBody>
          <a:bodyPr/>
          <a:p>
            <a:pPr marL="0" marR="0" lvl="0" indent="0" algn="l" defTabSz="1218565" rtl="0" eaLnBrk="1" fontAlgn="auto" latinLnBrk="0" hangingPunct="1">
              <a:lnSpc>
                <a:spcPct val="120000"/>
              </a:lnSpc>
              <a:buClrTx/>
              <a:buSzTx/>
              <a:buFontTx/>
              <a:buNone/>
              <a:defRPr/>
            </a:pPr>
            <a:endParaRPr kumimoji="0" lang="en-US" sz="9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custDataLst>
              <p:tags r:id="rId24"/>
            </p:custDataLst>
          </p:nvPr>
        </p:nvSpPr>
        <p:spPr>
          <a:xfrm>
            <a:off x="4229735" y="5079683"/>
            <a:ext cx="2598420" cy="460375"/>
          </a:xfrm>
          <a:prstGeom prst="rect">
            <a:avLst/>
          </a:prstGeom>
          <a:noFill/>
        </p:spPr>
        <p:txBody>
          <a:bodyPr wrap="square" rtlCol="0" anchor="ctr" anchorCtr="0">
            <a:spAutoFit/>
          </a:bodyPr>
          <a:p>
            <a:pPr marL="0" marR="0" lvl="0" indent="0" algn="ctr" defTabSz="914400" rtl="0" eaLnBrk="1" fontAlgn="auto" latinLnBrk="0" hangingPunct="1">
              <a:lnSpc>
                <a:spcPct val="120000"/>
              </a:lnSpc>
              <a:buClrTx/>
              <a:buSzTx/>
              <a:buFontTx/>
              <a:buNone/>
              <a:defRPr/>
            </a:pPr>
            <a:r>
              <a:rPr kumimoji="0" lang="zh-CN" altLang="en-US" sz="2000" b="1"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8. 生活型职业锚</a:t>
            </a:r>
            <a:endParaRPr kumimoji="0" lang="zh-CN" altLang="en-US" sz="2000" b="1"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Tree>
    <p:custDataLst>
      <p:tags r:id="rId2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235075" y="485775"/>
            <a:ext cx="2540000" cy="521970"/>
          </a:xfrm>
          <a:prstGeom prst="rect">
            <a:avLst/>
          </a:prstGeom>
          <a:noFill/>
        </p:spPr>
        <p:txBody>
          <a:bodyPr wrap="square" rtlCol="0" anchor="t">
            <a:spAutoFit/>
          </a:bodyPr>
          <a:p>
            <a:r>
              <a:rPr lang="zh-CN" altLang="en-US" sz="2800" b="1">
                <a:solidFill>
                  <a:schemeClr val="tx1"/>
                </a:solidFill>
                <a:latin typeface="Microsoft YaHei Bold" panose="020B0503020204020204" charset="-122"/>
                <a:ea typeface="Microsoft YaHei Bold" panose="020B0503020204020204" charset="-122"/>
              </a:rPr>
              <a:t>职能型</a:t>
            </a:r>
            <a:endParaRPr lang="zh-CN" altLang="en-US" sz="2800" b="1">
              <a:solidFill>
                <a:schemeClr val="tx1"/>
              </a:solidFill>
              <a:latin typeface="Microsoft YaHei Bold" panose="020B0503020204020204" charset="-122"/>
              <a:ea typeface="Microsoft YaHei Bold" panose="020B0503020204020204" charset="-122"/>
            </a:endParaRPr>
          </a:p>
        </p:txBody>
      </p:sp>
      <p:grpSp>
        <p:nvGrpSpPr>
          <p:cNvPr id="3" name="组合 2"/>
          <p:cNvGrpSpPr/>
          <p:nvPr/>
        </p:nvGrpSpPr>
        <p:grpSpPr>
          <a:xfrm>
            <a:off x="1235710" y="932180"/>
            <a:ext cx="10106025" cy="2346325"/>
            <a:chOff x="1946" y="2008"/>
            <a:chExt cx="15915" cy="3695"/>
          </a:xfrm>
        </p:grpSpPr>
        <p:cxnSp>
          <p:nvCxnSpPr>
            <p:cNvPr id="7" name="直接连接符 3"/>
            <p:cNvCxnSpPr/>
            <p:nvPr>
              <p:custDataLst>
                <p:tags r:id="rId1"/>
              </p:custDataLst>
            </p:nvPr>
          </p:nvCxnSpPr>
          <p:spPr>
            <a:xfrm>
              <a:off x="1946" y="2159"/>
              <a:ext cx="14037" cy="0"/>
            </a:xfrm>
            <a:prstGeom prst="line">
              <a:avLst/>
            </a:prstGeom>
            <a:solidFill>
              <a:schemeClr val="accent1">
                <a:lumMod val="40000"/>
                <a:lumOff val="60000"/>
              </a:schemeClr>
            </a:solidFill>
            <a:ln w="3175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custDataLst>
                <p:tags r:id="rId2"/>
              </p:custDataLst>
            </p:nvPr>
          </p:nvGrpSpPr>
          <p:grpSpPr>
            <a:xfrm rot="0">
              <a:off x="16193" y="2008"/>
              <a:ext cx="1607" cy="240"/>
              <a:chOff x="12103" y="3344"/>
              <a:chExt cx="1607" cy="240"/>
            </a:xfrm>
          </p:grpSpPr>
          <p:sp>
            <p:nvSpPr>
              <p:cNvPr id="8" name="矩形 4"/>
              <p:cNvSpPr/>
              <p:nvPr>
                <p:custDataLst>
                  <p:tags r:id="rId3"/>
                </p:custDataLst>
              </p:nvPr>
            </p:nvSpPr>
            <p:spPr>
              <a:xfrm>
                <a:off x="12103" y="3344"/>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9" name="矩形 5"/>
              <p:cNvSpPr/>
              <p:nvPr>
                <p:custDataLst>
                  <p:tags r:id="rId4"/>
                </p:custDataLst>
              </p:nvPr>
            </p:nvSpPr>
            <p:spPr>
              <a:xfrm>
                <a:off x="12548" y="3344"/>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2" name="矩形 6"/>
              <p:cNvSpPr/>
              <p:nvPr>
                <p:custDataLst>
                  <p:tags r:id="rId5"/>
                </p:custDataLst>
              </p:nvPr>
            </p:nvSpPr>
            <p:spPr>
              <a:xfrm>
                <a:off x="13025" y="3344"/>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3" name="矩形 7"/>
              <p:cNvSpPr/>
              <p:nvPr>
                <p:custDataLst>
                  <p:tags r:id="rId6"/>
                </p:custDataLst>
              </p:nvPr>
            </p:nvSpPr>
            <p:spPr>
              <a:xfrm>
                <a:off x="13470" y="3344"/>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cxnSp>
          <p:nvCxnSpPr>
            <p:cNvPr id="14" name="直接连接符 1"/>
            <p:cNvCxnSpPr/>
            <p:nvPr>
              <p:custDataLst>
                <p:tags r:id="rId7"/>
              </p:custDataLst>
            </p:nvPr>
          </p:nvCxnSpPr>
          <p:spPr>
            <a:xfrm>
              <a:off x="3825" y="5583"/>
              <a:ext cx="14037" cy="0"/>
            </a:xfrm>
            <a:prstGeom prst="line">
              <a:avLst/>
            </a:prstGeom>
            <a:solidFill>
              <a:schemeClr val="accent1">
                <a:lumMod val="40000"/>
                <a:lumOff val="60000"/>
              </a:schemeClr>
            </a:solidFill>
            <a:ln w="3175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grpSp>
          <p:nvGrpSpPr>
            <p:cNvPr id="15" name="组合 2"/>
            <p:cNvGrpSpPr/>
            <p:nvPr>
              <p:custDataLst>
                <p:tags r:id="rId8"/>
              </p:custDataLst>
            </p:nvPr>
          </p:nvGrpSpPr>
          <p:grpSpPr>
            <a:xfrm rot="0">
              <a:off x="1946" y="5463"/>
              <a:ext cx="1607" cy="240"/>
              <a:chOff x="5368" y="6426"/>
              <a:chExt cx="1607" cy="240"/>
            </a:xfrm>
          </p:grpSpPr>
          <p:sp>
            <p:nvSpPr>
              <p:cNvPr id="16" name="矩形 12"/>
              <p:cNvSpPr/>
              <p:nvPr>
                <p:custDataLst>
                  <p:tags r:id="rId9"/>
                </p:custDataLst>
              </p:nvPr>
            </p:nvSpPr>
            <p:spPr>
              <a:xfrm>
                <a:off x="5368" y="6426"/>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7" name="矩形 13"/>
              <p:cNvSpPr/>
              <p:nvPr>
                <p:custDataLst>
                  <p:tags r:id="rId10"/>
                </p:custDataLst>
              </p:nvPr>
            </p:nvSpPr>
            <p:spPr>
              <a:xfrm>
                <a:off x="5813" y="6426"/>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8" name="矩形 14"/>
              <p:cNvSpPr/>
              <p:nvPr>
                <p:custDataLst>
                  <p:tags r:id="rId11"/>
                </p:custDataLst>
              </p:nvPr>
            </p:nvSpPr>
            <p:spPr>
              <a:xfrm>
                <a:off x="6290" y="6426"/>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9" name="矩形 15"/>
              <p:cNvSpPr/>
              <p:nvPr>
                <p:custDataLst>
                  <p:tags r:id="rId12"/>
                </p:custDataLst>
              </p:nvPr>
            </p:nvSpPr>
            <p:spPr>
              <a:xfrm>
                <a:off x="6735" y="6426"/>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sp>
        <p:nvSpPr>
          <p:cNvPr id="20" name="Title 6"/>
          <p:cNvSpPr txBox="1"/>
          <p:nvPr>
            <p:custDataLst>
              <p:tags r:id="rId13"/>
            </p:custDataLst>
          </p:nvPr>
        </p:nvSpPr>
        <p:spPr>
          <a:xfrm>
            <a:off x="1235710" y="1274445"/>
            <a:ext cx="10106661" cy="1661795"/>
          </a:xfrm>
          <a:prstGeom prst="rect">
            <a:avLst/>
          </a:prstGeom>
          <a:noFill/>
        </p:spPr>
        <p:txBody>
          <a:bodyPr wrap="square" lIns="101600" tIns="0" rIns="82550" bIns="0" rtlCol="0" anchor="ctr" anchorCtr="0">
            <a:spAutoFit/>
          </a:bodyPr>
          <a:lstStyle>
            <a:defPPr>
              <a:defRPr lang="zh-CN"/>
            </a:defPPr>
            <a:lvl1pPr fontAlgn="auto">
              <a:lnSpc>
                <a:spcPct val="130000"/>
              </a:lnSpc>
              <a:spcAft>
                <a:spcPts val="1000"/>
              </a:spcAft>
              <a:defRPr sz="1600" spc="150"/>
            </a:lvl1pPr>
          </a:lstStyle>
          <a:p>
            <a:pPr marL="36195" lvl="0" algn="just" fontAlgn="ctr">
              <a:lnSpc>
                <a:spcPct val="150000"/>
              </a:lnSpc>
              <a:spcBef>
                <a:spcPts val="1200"/>
              </a:spcBef>
              <a:spcAft>
                <a:spcPts val="0"/>
              </a:spcAft>
              <a:buSzPct val="100000"/>
              <a:buFont typeface="Wingdings 3" panose="05040102010807070707" charset="0"/>
            </a:pPr>
            <a:r>
              <a:rPr lang="zh-CN" altLang="en-US" sz="1800" spc="160" dirty="0">
                <a:solidFill>
                  <a:schemeClr val="dk1">
                    <a:lumMod val="75000"/>
                    <a:lumOff val="25000"/>
                  </a:schemeClr>
                </a:solidFill>
                <a:uFillTx/>
                <a:latin typeface="微软雅黑" panose="020B0503020204020204" charset="-122"/>
                <a:ea typeface="微软雅黑" panose="020B0503020204020204" charset="-122"/>
                <a:sym typeface="+mn-ea"/>
              </a:rPr>
              <a:t>（TechnicalFunctional competence）：技术/职能型的人，追求在技术/职能领域的成长和技能的不断提高，以及应用这种技术/职能的机会。他们对自己的认可来自他们的专业水平，他们喜欢面对来自专业领域的挑战。他们一般不喜欢从事一般的管理工作，因为这将意味着他们放弃在技术/职能领域的成就。</a:t>
            </a:r>
            <a:endParaRPr lang="zh-CN" altLang="en-US" sz="1800" spc="160" dirty="0">
              <a:solidFill>
                <a:schemeClr val="dk1">
                  <a:lumMod val="75000"/>
                  <a:lumOff val="25000"/>
                </a:schemeClr>
              </a:solidFill>
              <a:uFillTx/>
              <a:latin typeface="微软雅黑" panose="020B0503020204020204" charset="-122"/>
              <a:ea typeface="微软雅黑" panose="020B0503020204020204" charset="-122"/>
              <a:sym typeface="+mn-ea"/>
            </a:endParaRPr>
          </a:p>
        </p:txBody>
      </p:sp>
      <p:sp>
        <p:nvSpPr>
          <p:cNvPr id="4" name="文本框 3"/>
          <p:cNvSpPr txBox="1"/>
          <p:nvPr/>
        </p:nvSpPr>
        <p:spPr>
          <a:xfrm>
            <a:off x="1235075" y="3644900"/>
            <a:ext cx="2540000" cy="521970"/>
          </a:xfrm>
          <a:prstGeom prst="rect">
            <a:avLst/>
          </a:prstGeom>
          <a:noFill/>
        </p:spPr>
        <p:txBody>
          <a:bodyPr wrap="square" rtlCol="0" anchor="t">
            <a:spAutoFit/>
          </a:bodyPr>
          <a:p>
            <a:r>
              <a:rPr lang="zh-CN" altLang="en-US" sz="2800" b="1">
                <a:solidFill>
                  <a:schemeClr val="tx1"/>
                </a:solidFill>
                <a:latin typeface="Microsoft YaHei Bold" panose="020B0503020204020204" charset="-122"/>
                <a:ea typeface="Microsoft YaHei Bold" panose="020B0503020204020204" charset="-122"/>
              </a:rPr>
              <a:t>管理型</a:t>
            </a:r>
            <a:endParaRPr lang="zh-CN" altLang="en-US" sz="2800" b="1">
              <a:solidFill>
                <a:schemeClr val="tx1"/>
              </a:solidFill>
              <a:latin typeface="Microsoft YaHei Bold" panose="020B0503020204020204" charset="-122"/>
              <a:ea typeface="Microsoft YaHei Bold" panose="020B0503020204020204" charset="-122"/>
            </a:endParaRPr>
          </a:p>
        </p:txBody>
      </p:sp>
      <p:sp>
        <p:nvSpPr>
          <p:cNvPr id="5" name="文本框 4"/>
          <p:cNvSpPr txBox="1"/>
          <p:nvPr/>
        </p:nvSpPr>
        <p:spPr>
          <a:xfrm>
            <a:off x="1196340" y="4427220"/>
            <a:ext cx="10106660" cy="1753235"/>
          </a:xfrm>
          <a:prstGeom prst="rect">
            <a:avLst/>
          </a:prstGeom>
          <a:noFill/>
        </p:spPr>
        <p:txBody>
          <a:bodyPr wrap="square" rtlCol="0" anchor="ctr" anchorCtr="0">
            <a:spAutoFit/>
          </a:bodyPr>
          <a:p>
            <a:pPr algn="just">
              <a:lnSpc>
                <a:spcPct val="150000"/>
              </a:lnSpc>
            </a:pPr>
            <a:r>
              <a:rPr lang="zh-CN" altLang="en-US">
                <a:solidFill>
                  <a:schemeClr val="tx1"/>
                </a:solidFill>
                <a:latin typeface="Microsoft YaHei Regular" panose="020B0503020204020204" charset="-122"/>
                <a:ea typeface="Microsoft YaHei Regular" panose="020B0503020204020204" charset="-122"/>
                <a:cs typeface="Microsoft YaHei Regular" panose="020B0503020204020204" charset="-122"/>
              </a:rPr>
              <a:t>（General Managerial Competence）：管理型的人追求并致力于工作晋升，倾心于全面管理，独自负责一个部分，可以跨部门整合其它人的努力成果，他们想去承担整个部分的责任，并将公司的成功与否看成自己的工作。具体的技术/功能工作仅仅被看作是通向更高、更全面管理层的必经之路。</a:t>
            </a:r>
            <a:endParaRPr lang="zh-CN" altLang="en-US">
              <a:solidFill>
                <a:schemeClr val="tx1"/>
              </a:solidFill>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6" name="组合 5"/>
          <p:cNvGrpSpPr/>
          <p:nvPr/>
        </p:nvGrpSpPr>
        <p:grpSpPr>
          <a:xfrm>
            <a:off x="1236345" y="4092575"/>
            <a:ext cx="10106025" cy="2346325"/>
            <a:chOff x="1946" y="2008"/>
            <a:chExt cx="15915" cy="3695"/>
          </a:xfrm>
        </p:grpSpPr>
        <p:cxnSp>
          <p:nvCxnSpPr>
            <p:cNvPr id="21" name="直接连接符 3"/>
            <p:cNvCxnSpPr/>
            <p:nvPr>
              <p:custDataLst>
                <p:tags r:id="rId14"/>
              </p:custDataLst>
            </p:nvPr>
          </p:nvCxnSpPr>
          <p:spPr>
            <a:xfrm>
              <a:off x="1946" y="2159"/>
              <a:ext cx="14037" cy="0"/>
            </a:xfrm>
            <a:prstGeom prst="line">
              <a:avLst/>
            </a:prstGeom>
            <a:solidFill>
              <a:schemeClr val="accent1">
                <a:lumMod val="40000"/>
                <a:lumOff val="60000"/>
              </a:schemeClr>
            </a:solidFill>
            <a:ln w="3175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grpSp>
          <p:nvGrpSpPr>
            <p:cNvPr id="22" name="组合 21"/>
            <p:cNvGrpSpPr/>
            <p:nvPr>
              <p:custDataLst>
                <p:tags r:id="rId15"/>
              </p:custDataLst>
            </p:nvPr>
          </p:nvGrpSpPr>
          <p:grpSpPr>
            <a:xfrm rot="0">
              <a:off x="16193" y="2008"/>
              <a:ext cx="1607" cy="240"/>
              <a:chOff x="12103" y="3344"/>
              <a:chExt cx="1607" cy="240"/>
            </a:xfrm>
          </p:grpSpPr>
          <p:sp>
            <p:nvSpPr>
              <p:cNvPr id="23" name="矩形 4"/>
              <p:cNvSpPr/>
              <p:nvPr>
                <p:custDataLst>
                  <p:tags r:id="rId16"/>
                </p:custDataLst>
              </p:nvPr>
            </p:nvSpPr>
            <p:spPr>
              <a:xfrm>
                <a:off x="12103" y="3344"/>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4" name="矩形 5"/>
              <p:cNvSpPr/>
              <p:nvPr>
                <p:custDataLst>
                  <p:tags r:id="rId17"/>
                </p:custDataLst>
              </p:nvPr>
            </p:nvSpPr>
            <p:spPr>
              <a:xfrm>
                <a:off x="12548" y="3344"/>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5" name="矩形 6"/>
              <p:cNvSpPr/>
              <p:nvPr>
                <p:custDataLst>
                  <p:tags r:id="rId18"/>
                </p:custDataLst>
              </p:nvPr>
            </p:nvSpPr>
            <p:spPr>
              <a:xfrm>
                <a:off x="13025" y="3344"/>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6" name="矩形 7"/>
              <p:cNvSpPr/>
              <p:nvPr>
                <p:custDataLst>
                  <p:tags r:id="rId19"/>
                </p:custDataLst>
              </p:nvPr>
            </p:nvSpPr>
            <p:spPr>
              <a:xfrm>
                <a:off x="13470" y="3344"/>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grpSp>
        <p:cxnSp>
          <p:nvCxnSpPr>
            <p:cNvPr id="27" name="直接连接符 1"/>
            <p:cNvCxnSpPr/>
            <p:nvPr>
              <p:custDataLst>
                <p:tags r:id="rId20"/>
              </p:custDataLst>
            </p:nvPr>
          </p:nvCxnSpPr>
          <p:spPr>
            <a:xfrm>
              <a:off x="3825" y="5583"/>
              <a:ext cx="14037" cy="0"/>
            </a:xfrm>
            <a:prstGeom prst="line">
              <a:avLst/>
            </a:prstGeom>
            <a:solidFill>
              <a:schemeClr val="accent1">
                <a:lumMod val="40000"/>
                <a:lumOff val="60000"/>
              </a:schemeClr>
            </a:solidFill>
            <a:ln w="3175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grpSp>
          <p:nvGrpSpPr>
            <p:cNvPr id="28" name="组合 2"/>
            <p:cNvGrpSpPr/>
            <p:nvPr>
              <p:custDataLst>
                <p:tags r:id="rId21"/>
              </p:custDataLst>
            </p:nvPr>
          </p:nvGrpSpPr>
          <p:grpSpPr>
            <a:xfrm rot="0">
              <a:off x="1946" y="5463"/>
              <a:ext cx="1607" cy="240"/>
              <a:chOff x="5368" y="6426"/>
              <a:chExt cx="1607" cy="240"/>
            </a:xfrm>
          </p:grpSpPr>
          <p:sp>
            <p:nvSpPr>
              <p:cNvPr id="29" name="矩形 12"/>
              <p:cNvSpPr/>
              <p:nvPr>
                <p:custDataLst>
                  <p:tags r:id="rId22"/>
                </p:custDataLst>
              </p:nvPr>
            </p:nvSpPr>
            <p:spPr>
              <a:xfrm>
                <a:off x="5368" y="6426"/>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30" name="矩形 13"/>
              <p:cNvSpPr/>
              <p:nvPr>
                <p:custDataLst>
                  <p:tags r:id="rId23"/>
                </p:custDataLst>
              </p:nvPr>
            </p:nvSpPr>
            <p:spPr>
              <a:xfrm>
                <a:off x="5813" y="6426"/>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31" name="矩形 14"/>
              <p:cNvSpPr/>
              <p:nvPr>
                <p:custDataLst>
                  <p:tags r:id="rId24"/>
                </p:custDataLst>
              </p:nvPr>
            </p:nvSpPr>
            <p:spPr>
              <a:xfrm>
                <a:off x="6290" y="6426"/>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32" name="矩形 15"/>
              <p:cNvSpPr/>
              <p:nvPr>
                <p:custDataLst>
                  <p:tags r:id="rId25"/>
                </p:custDataLst>
              </p:nvPr>
            </p:nvSpPr>
            <p:spPr>
              <a:xfrm>
                <a:off x="6735" y="6426"/>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grpSp>
      </p:grpSp>
    </p:spTree>
    <p:custDataLst>
      <p:tags r:id="rId26"/>
    </p:custDataLst>
  </p:cSld>
  <p:clrMapOvr>
    <a:masterClrMapping/>
  </p:clrMapOvr>
  <p:transition spd="slow" advClick="0" advTm="1000">
    <p:push di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235075" y="485775"/>
            <a:ext cx="2540000" cy="521970"/>
          </a:xfrm>
          <a:prstGeom prst="rect">
            <a:avLst/>
          </a:prstGeom>
          <a:noFill/>
        </p:spPr>
        <p:txBody>
          <a:bodyPr wrap="square" rtlCol="0" anchor="t">
            <a:spAutoFit/>
          </a:bodyPr>
          <a:p>
            <a:r>
              <a:rPr lang="zh-CN" altLang="en-US" sz="2800" b="1">
                <a:solidFill>
                  <a:schemeClr val="tx1"/>
                </a:solidFill>
                <a:latin typeface="Microsoft YaHei Bold" panose="020B0503020204020204" charset="-122"/>
                <a:ea typeface="Microsoft YaHei Bold" panose="020B0503020204020204" charset="-122"/>
              </a:rPr>
              <a:t>独立型</a:t>
            </a:r>
            <a:endParaRPr lang="zh-CN" altLang="en-US" sz="2800" b="1">
              <a:solidFill>
                <a:schemeClr val="tx1"/>
              </a:solidFill>
              <a:latin typeface="Microsoft YaHei Bold" panose="020B0503020204020204" charset="-122"/>
              <a:ea typeface="Microsoft YaHei Bold" panose="020B0503020204020204" charset="-122"/>
            </a:endParaRPr>
          </a:p>
        </p:txBody>
      </p:sp>
      <p:grpSp>
        <p:nvGrpSpPr>
          <p:cNvPr id="3" name="组合 2"/>
          <p:cNvGrpSpPr/>
          <p:nvPr/>
        </p:nvGrpSpPr>
        <p:grpSpPr>
          <a:xfrm>
            <a:off x="1235710" y="932180"/>
            <a:ext cx="10106025" cy="2346325"/>
            <a:chOff x="1946" y="2008"/>
            <a:chExt cx="15915" cy="3695"/>
          </a:xfrm>
        </p:grpSpPr>
        <p:cxnSp>
          <p:nvCxnSpPr>
            <p:cNvPr id="7" name="直接连接符 3"/>
            <p:cNvCxnSpPr/>
            <p:nvPr>
              <p:custDataLst>
                <p:tags r:id="rId1"/>
              </p:custDataLst>
            </p:nvPr>
          </p:nvCxnSpPr>
          <p:spPr>
            <a:xfrm>
              <a:off x="1946" y="2159"/>
              <a:ext cx="14037" cy="0"/>
            </a:xfrm>
            <a:prstGeom prst="line">
              <a:avLst/>
            </a:prstGeom>
            <a:solidFill>
              <a:schemeClr val="accent1">
                <a:lumMod val="40000"/>
                <a:lumOff val="60000"/>
              </a:schemeClr>
            </a:solidFill>
            <a:ln w="3175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custDataLst>
                <p:tags r:id="rId2"/>
              </p:custDataLst>
            </p:nvPr>
          </p:nvGrpSpPr>
          <p:grpSpPr>
            <a:xfrm rot="0">
              <a:off x="16193" y="2008"/>
              <a:ext cx="1607" cy="240"/>
              <a:chOff x="12103" y="3344"/>
              <a:chExt cx="1607" cy="240"/>
            </a:xfrm>
          </p:grpSpPr>
          <p:sp>
            <p:nvSpPr>
              <p:cNvPr id="8" name="矩形 4"/>
              <p:cNvSpPr/>
              <p:nvPr>
                <p:custDataLst>
                  <p:tags r:id="rId3"/>
                </p:custDataLst>
              </p:nvPr>
            </p:nvSpPr>
            <p:spPr>
              <a:xfrm>
                <a:off x="12103" y="3344"/>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9" name="矩形 5"/>
              <p:cNvSpPr/>
              <p:nvPr>
                <p:custDataLst>
                  <p:tags r:id="rId4"/>
                </p:custDataLst>
              </p:nvPr>
            </p:nvSpPr>
            <p:spPr>
              <a:xfrm>
                <a:off x="12548" y="3344"/>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2" name="矩形 6"/>
              <p:cNvSpPr/>
              <p:nvPr>
                <p:custDataLst>
                  <p:tags r:id="rId5"/>
                </p:custDataLst>
              </p:nvPr>
            </p:nvSpPr>
            <p:spPr>
              <a:xfrm>
                <a:off x="13025" y="3344"/>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3" name="矩形 7"/>
              <p:cNvSpPr/>
              <p:nvPr>
                <p:custDataLst>
                  <p:tags r:id="rId6"/>
                </p:custDataLst>
              </p:nvPr>
            </p:nvSpPr>
            <p:spPr>
              <a:xfrm>
                <a:off x="13470" y="3344"/>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cxnSp>
          <p:nvCxnSpPr>
            <p:cNvPr id="14" name="直接连接符 1"/>
            <p:cNvCxnSpPr/>
            <p:nvPr>
              <p:custDataLst>
                <p:tags r:id="rId7"/>
              </p:custDataLst>
            </p:nvPr>
          </p:nvCxnSpPr>
          <p:spPr>
            <a:xfrm>
              <a:off x="3825" y="5583"/>
              <a:ext cx="14037" cy="0"/>
            </a:xfrm>
            <a:prstGeom prst="line">
              <a:avLst/>
            </a:prstGeom>
            <a:solidFill>
              <a:schemeClr val="accent1">
                <a:lumMod val="40000"/>
                <a:lumOff val="60000"/>
              </a:schemeClr>
            </a:solidFill>
            <a:ln w="3175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grpSp>
          <p:nvGrpSpPr>
            <p:cNvPr id="15" name="组合 2"/>
            <p:cNvGrpSpPr/>
            <p:nvPr>
              <p:custDataLst>
                <p:tags r:id="rId8"/>
              </p:custDataLst>
            </p:nvPr>
          </p:nvGrpSpPr>
          <p:grpSpPr>
            <a:xfrm rot="0">
              <a:off x="1946" y="5463"/>
              <a:ext cx="1607" cy="240"/>
              <a:chOff x="5368" y="6426"/>
              <a:chExt cx="1607" cy="240"/>
            </a:xfrm>
          </p:grpSpPr>
          <p:sp>
            <p:nvSpPr>
              <p:cNvPr id="16" name="矩形 12"/>
              <p:cNvSpPr/>
              <p:nvPr>
                <p:custDataLst>
                  <p:tags r:id="rId9"/>
                </p:custDataLst>
              </p:nvPr>
            </p:nvSpPr>
            <p:spPr>
              <a:xfrm>
                <a:off x="5368" y="6426"/>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7" name="矩形 13"/>
              <p:cNvSpPr/>
              <p:nvPr>
                <p:custDataLst>
                  <p:tags r:id="rId10"/>
                </p:custDataLst>
              </p:nvPr>
            </p:nvSpPr>
            <p:spPr>
              <a:xfrm>
                <a:off x="5813" y="6426"/>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8" name="矩形 14"/>
              <p:cNvSpPr/>
              <p:nvPr>
                <p:custDataLst>
                  <p:tags r:id="rId11"/>
                </p:custDataLst>
              </p:nvPr>
            </p:nvSpPr>
            <p:spPr>
              <a:xfrm>
                <a:off x="6290" y="6426"/>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9" name="矩形 15"/>
              <p:cNvSpPr/>
              <p:nvPr>
                <p:custDataLst>
                  <p:tags r:id="rId12"/>
                </p:custDataLst>
              </p:nvPr>
            </p:nvSpPr>
            <p:spPr>
              <a:xfrm>
                <a:off x="6735" y="6426"/>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sp>
        <p:nvSpPr>
          <p:cNvPr id="20" name="Title 6"/>
          <p:cNvSpPr txBox="1"/>
          <p:nvPr>
            <p:custDataLst>
              <p:tags r:id="rId13"/>
            </p:custDataLst>
          </p:nvPr>
        </p:nvSpPr>
        <p:spPr>
          <a:xfrm>
            <a:off x="1235710" y="1482090"/>
            <a:ext cx="10106661" cy="1246505"/>
          </a:xfrm>
          <a:prstGeom prst="rect">
            <a:avLst/>
          </a:prstGeom>
          <a:noFill/>
        </p:spPr>
        <p:txBody>
          <a:bodyPr wrap="square" lIns="101600" tIns="0" rIns="82550" bIns="0" rtlCol="0" anchor="ctr" anchorCtr="0">
            <a:spAutoFit/>
          </a:bodyPr>
          <a:lstStyle>
            <a:defPPr>
              <a:defRPr lang="zh-CN"/>
            </a:defPPr>
            <a:lvl1pPr fontAlgn="auto">
              <a:lnSpc>
                <a:spcPct val="130000"/>
              </a:lnSpc>
              <a:spcAft>
                <a:spcPts val="1000"/>
              </a:spcAft>
              <a:defRPr sz="1600" spc="150"/>
            </a:lvl1pPr>
          </a:lstStyle>
          <a:p>
            <a:pPr marL="36195" lvl="0" algn="just" fontAlgn="ctr">
              <a:lnSpc>
                <a:spcPct val="150000"/>
              </a:lnSpc>
              <a:spcBef>
                <a:spcPts val="1200"/>
              </a:spcBef>
              <a:spcAft>
                <a:spcPts val="0"/>
              </a:spcAft>
              <a:buSzPct val="100000"/>
              <a:buFont typeface="Wingdings 3" panose="05040102010807070707" charset="0"/>
            </a:pPr>
            <a:r>
              <a:rPr lang="zh-CN" altLang="en-US" sz="1800" spc="160" dirty="0">
                <a:solidFill>
                  <a:schemeClr val="dk1">
                    <a:lumMod val="75000"/>
                    <a:lumOff val="25000"/>
                  </a:schemeClr>
                </a:solidFill>
                <a:uFillTx/>
                <a:latin typeface="微软雅黑" panose="020B0503020204020204" charset="-122"/>
                <a:ea typeface="微软雅黑" panose="020B0503020204020204" charset="-122"/>
                <a:sym typeface="+mn-ea"/>
              </a:rPr>
              <a:t>（AutonomyIndependence）：自主/独立型的人希望随心所欲安排自己的工作方式、工作习惯和生活方式。追求能施展个人能力的工作环境，最大限度地摆脱组织的限制和制约。他们意愿放弃提升或工作扩展机会，也不愿意放弃自由与独立。</a:t>
            </a:r>
            <a:endParaRPr lang="zh-CN" altLang="en-US" sz="1800" spc="160" dirty="0">
              <a:solidFill>
                <a:schemeClr val="dk1">
                  <a:lumMod val="75000"/>
                  <a:lumOff val="25000"/>
                </a:schemeClr>
              </a:solidFill>
              <a:uFillTx/>
              <a:latin typeface="微软雅黑" panose="020B0503020204020204" charset="-122"/>
              <a:ea typeface="微软雅黑" panose="020B0503020204020204" charset="-122"/>
              <a:sym typeface="+mn-ea"/>
            </a:endParaRPr>
          </a:p>
        </p:txBody>
      </p:sp>
      <p:sp>
        <p:nvSpPr>
          <p:cNvPr id="4" name="文本框 3"/>
          <p:cNvSpPr txBox="1"/>
          <p:nvPr/>
        </p:nvSpPr>
        <p:spPr>
          <a:xfrm>
            <a:off x="1235075" y="3644900"/>
            <a:ext cx="2540000" cy="521970"/>
          </a:xfrm>
          <a:prstGeom prst="rect">
            <a:avLst/>
          </a:prstGeom>
          <a:noFill/>
        </p:spPr>
        <p:txBody>
          <a:bodyPr wrap="square" rtlCol="0" anchor="t">
            <a:spAutoFit/>
          </a:bodyPr>
          <a:p>
            <a:r>
              <a:rPr lang="zh-CN" altLang="en-US" sz="2800" b="1">
                <a:solidFill>
                  <a:schemeClr val="tx1"/>
                </a:solidFill>
                <a:latin typeface="Microsoft YaHei Bold" panose="020B0503020204020204" charset="-122"/>
                <a:ea typeface="Microsoft YaHei Bold" panose="020B0503020204020204" charset="-122"/>
              </a:rPr>
              <a:t>稳定型</a:t>
            </a:r>
            <a:endParaRPr lang="zh-CN" altLang="en-US" sz="2800" b="1">
              <a:solidFill>
                <a:schemeClr val="tx1"/>
              </a:solidFill>
              <a:latin typeface="Microsoft YaHei Bold" panose="020B0503020204020204" charset="-122"/>
              <a:ea typeface="Microsoft YaHei Bold" panose="020B0503020204020204" charset="-122"/>
            </a:endParaRPr>
          </a:p>
        </p:txBody>
      </p:sp>
      <p:sp>
        <p:nvSpPr>
          <p:cNvPr id="5" name="文本框 4"/>
          <p:cNvSpPr txBox="1"/>
          <p:nvPr/>
        </p:nvSpPr>
        <p:spPr>
          <a:xfrm>
            <a:off x="1196340" y="4427220"/>
            <a:ext cx="10106660" cy="1753235"/>
          </a:xfrm>
          <a:prstGeom prst="rect">
            <a:avLst/>
          </a:prstGeom>
          <a:noFill/>
        </p:spPr>
        <p:txBody>
          <a:bodyPr wrap="square" rtlCol="0" anchor="ctr" anchorCtr="0">
            <a:spAutoFit/>
          </a:bodyPr>
          <a:p>
            <a:pPr algn="just">
              <a:lnSpc>
                <a:spcPct val="150000"/>
              </a:lnSpc>
            </a:pPr>
            <a:r>
              <a:rPr lang="zh-CN" altLang="en-US">
                <a:solidFill>
                  <a:schemeClr val="tx1"/>
                </a:solidFill>
                <a:latin typeface="Microsoft YaHei Regular" panose="020B0503020204020204" charset="-122"/>
                <a:ea typeface="Microsoft YaHei Regular" panose="020B0503020204020204" charset="-122"/>
                <a:cs typeface="Microsoft YaHei Regular" panose="020B0503020204020204" charset="-122"/>
              </a:rPr>
              <a:t>（SecurityStability）：安全/稳定型的人追求工作中的安全与稳定感。他们可以预测将来的成功从而感到放松。他们关心财务安全，例如：退休金和退休计划。稳定感包括诚信、忠诚、以及完成老板交待的工作。尽管有时他们可以达到一个高的职位，但他们并不关心具体的职位和具体的工作内容。</a:t>
            </a:r>
            <a:endParaRPr lang="zh-CN" altLang="en-US">
              <a:solidFill>
                <a:schemeClr val="tx1"/>
              </a:solidFill>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6" name="组合 5"/>
          <p:cNvGrpSpPr/>
          <p:nvPr/>
        </p:nvGrpSpPr>
        <p:grpSpPr>
          <a:xfrm>
            <a:off x="1236345" y="4092575"/>
            <a:ext cx="10106025" cy="2346325"/>
            <a:chOff x="1946" y="2008"/>
            <a:chExt cx="15915" cy="3695"/>
          </a:xfrm>
        </p:grpSpPr>
        <p:cxnSp>
          <p:nvCxnSpPr>
            <p:cNvPr id="21" name="直接连接符 3"/>
            <p:cNvCxnSpPr/>
            <p:nvPr>
              <p:custDataLst>
                <p:tags r:id="rId14"/>
              </p:custDataLst>
            </p:nvPr>
          </p:nvCxnSpPr>
          <p:spPr>
            <a:xfrm>
              <a:off x="1946" y="2159"/>
              <a:ext cx="14037" cy="0"/>
            </a:xfrm>
            <a:prstGeom prst="line">
              <a:avLst/>
            </a:prstGeom>
            <a:solidFill>
              <a:schemeClr val="accent1">
                <a:lumMod val="40000"/>
                <a:lumOff val="60000"/>
              </a:schemeClr>
            </a:solidFill>
            <a:ln w="3175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grpSp>
          <p:nvGrpSpPr>
            <p:cNvPr id="22" name="组合 21"/>
            <p:cNvGrpSpPr/>
            <p:nvPr>
              <p:custDataLst>
                <p:tags r:id="rId15"/>
              </p:custDataLst>
            </p:nvPr>
          </p:nvGrpSpPr>
          <p:grpSpPr>
            <a:xfrm rot="0">
              <a:off x="16193" y="2008"/>
              <a:ext cx="1607" cy="240"/>
              <a:chOff x="12103" y="3344"/>
              <a:chExt cx="1607" cy="240"/>
            </a:xfrm>
          </p:grpSpPr>
          <p:sp>
            <p:nvSpPr>
              <p:cNvPr id="23" name="矩形 4"/>
              <p:cNvSpPr/>
              <p:nvPr>
                <p:custDataLst>
                  <p:tags r:id="rId16"/>
                </p:custDataLst>
              </p:nvPr>
            </p:nvSpPr>
            <p:spPr>
              <a:xfrm>
                <a:off x="12103" y="3344"/>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4" name="矩形 5"/>
              <p:cNvSpPr/>
              <p:nvPr>
                <p:custDataLst>
                  <p:tags r:id="rId17"/>
                </p:custDataLst>
              </p:nvPr>
            </p:nvSpPr>
            <p:spPr>
              <a:xfrm>
                <a:off x="12548" y="3344"/>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5" name="矩形 6"/>
              <p:cNvSpPr/>
              <p:nvPr>
                <p:custDataLst>
                  <p:tags r:id="rId18"/>
                </p:custDataLst>
              </p:nvPr>
            </p:nvSpPr>
            <p:spPr>
              <a:xfrm>
                <a:off x="13025" y="3344"/>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6" name="矩形 7"/>
              <p:cNvSpPr/>
              <p:nvPr>
                <p:custDataLst>
                  <p:tags r:id="rId19"/>
                </p:custDataLst>
              </p:nvPr>
            </p:nvSpPr>
            <p:spPr>
              <a:xfrm>
                <a:off x="13470" y="3344"/>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grpSp>
        <p:cxnSp>
          <p:nvCxnSpPr>
            <p:cNvPr id="27" name="直接连接符 1"/>
            <p:cNvCxnSpPr/>
            <p:nvPr>
              <p:custDataLst>
                <p:tags r:id="rId20"/>
              </p:custDataLst>
            </p:nvPr>
          </p:nvCxnSpPr>
          <p:spPr>
            <a:xfrm>
              <a:off x="3825" y="5583"/>
              <a:ext cx="14037" cy="0"/>
            </a:xfrm>
            <a:prstGeom prst="line">
              <a:avLst/>
            </a:prstGeom>
            <a:solidFill>
              <a:schemeClr val="accent1">
                <a:lumMod val="40000"/>
                <a:lumOff val="60000"/>
              </a:schemeClr>
            </a:solidFill>
            <a:ln w="3175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grpSp>
          <p:nvGrpSpPr>
            <p:cNvPr id="28" name="组合 2"/>
            <p:cNvGrpSpPr/>
            <p:nvPr>
              <p:custDataLst>
                <p:tags r:id="rId21"/>
              </p:custDataLst>
            </p:nvPr>
          </p:nvGrpSpPr>
          <p:grpSpPr>
            <a:xfrm rot="0">
              <a:off x="1946" y="5463"/>
              <a:ext cx="1607" cy="240"/>
              <a:chOff x="5368" y="6426"/>
              <a:chExt cx="1607" cy="240"/>
            </a:xfrm>
          </p:grpSpPr>
          <p:sp>
            <p:nvSpPr>
              <p:cNvPr id="29" name="矩形 12"/>
              <p:cNvSpPr/>
              <p:nvPr>
                <p:custDataLst>
                  <p:tags r:id="rId22"/>
                </p:custDataLst>
              </p:nvPr>
            </p:nvSpPr>
            <p:spPr>
              <a:xfrm>
                <a:off x="5368" y="6426"/>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30" name="矩形 13"/>
              <p:cNvSpPr/>
              <p:nvPr>
                <p:custDataLst>
                  <p:tags r:id="rId23"/>
                </p:custDataLst>
              </p:nvPr>
            </p:nvSpPr>
            <p:spPr>
              <a:xfrm>
                <a:off x="5813" y="6426"/>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31" name="矩形 14"/>
              <p:cNvSpPr/>
              <p:nvPr>
                <p:custDataLst>
                  <p:tags r:id="rId24"/>
                </p:custDataLst>
              </p:nvPr>
            </p:nvSpPr>
            <p:spPr>
              <a:xfrm>
                <a:off x="6290" y="6426"/>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32" name="矩形 15"/>
              <p:cNvSpPr/>
              <p:nvPr>
                <p:custDataLst>
                  <p:tags r:id="rId25"/>
                </p:custDataLst>
              </p:nvPr>
            </p:nvSpPr>
            <p:spPr>
              <a:xfrm>
                <a:off x="6735" y="6426"/>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grpSp>
      </p:grpSp>
    </p:spTree>
    <p:custDataLst>
      <p:tags r:id="rId26"/>
    </p:custDataLst>
  </p:cSld>
  <p:clrMapOvr>
    <a:masterClrMapping/>
  </p:clrMapOvr>
  <p:transition spd="slow" advClick="0" advTm="1000">
    <p:push dir="u"/>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235075" y="485775"/>
            <a:ext cx="2540000" cy="521970"/>
          </a:xfrm>
          <a:prstGeom prst="rect">
            <a:avLst/>
          </a:prstGeom>
          <a:noFill/>
        </p:spPr>
        <p:txBody>
          <a:bodyPr wrap="square" rtlCol="0" anchor="t">
            <a:spAutoFit/>
          </a:bodyPr>
          <a:p>
            <a:r>
              <a:rPr lang="zh-CN" altLang="en-US" sz="2800" b="1">
                <a:solidFill>
                  <a:schemeClr val="tx1"/>
                </a:solidFill>
                <a:latin typeface="Microsoft YaHei Bold" panose="020B0503020204020204" charset="-122"/>
                <a:ea typeface="Microsoft YaHei Bold" panose="020B0503020204020204" charset="-122"/>
              </a:rPr>
              <a:t>创业型</a:t>
            </a:r>
            <a:endParaRPr lang="zh-CN" altLang="en-US" sz="2800" b="1">
              <a:solidFill>
                <a:schemeClr val="tx1"/>
              </a:solidFill>
              <a:latin typeface="Microsoft YaHei Bold" panose="020B0503020204020204" charset="-122"/>
              <a:ea typeface="Microsoft YaHei Bold" panose="020B0503020204020204" charset="-122"/>
            </a:endParaRPr>
          </a:p>
        </p:txBody>
      </p:sp>
      <p:grpSp>
        <p:nvGrpSpPr>
          <p:cNvPr id="3" name="组合 2"/>
          <p:cNvGrpSpPr/>
          <p:nvPr/>
        </p:nvGrpSpPr>
        <p:grpSpPr>
          <a:xfrm>
            <a:off x="1235710" y="932180"/>
            <a:ext cx="10106025" cy="2346325"/>
            <a:chOff x="1946" y="2008"/>
            <a:chExt cx="15915" cy="3695"/>
          </a:xfrm>
        </p:grpSpPr>
        <p:cxnSp>
          <p:nvCxnSpPr>
            <p:cNvPr id="7" name="直接连接符 3"/>
            <p:cNvCxnSpPr/>
            <p:nvPr>
              <p:custDataLst>
                <p:tags r:id="rId1"/>
              </p:custDataLst>
            </p:nvPr>
          </p:nvCxnSpPr>
          <p:spPr>
            <a:xfrm>
              <a:off x="1946" y="2159"/>
              <a:ext cx="14037" cy="0"/>
            </a:xfrm>
            <a:prstGeom prst="line">
              <a:avLst/>
            </a:prstGeom>
            <a:solidFill>
              <a:schemeClr val="accent1">
                <a:lumMod val="40000"/>
                <a:lumOff val="60000"/>
              </a:schemeClr>
            </a:solidFill>
            <a:ln w="3175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custDataLst>
                <p:tags r:id="rId2"/>
              </p:custDataLst>
            </p:nvPr>
          </p:nvGrpSpPr>
          <p:grpSpPr>
            <a:xfrm rot="0">
              <a:off x="16193" y="2008"/>
              <a:ext cx="1607" cy="240"/>
              <a:chOff x="12103" y="3344"/>
              <a:chExt cx="1607" cy="240"/>
            </a:xfrm>
          </p:grpSpPr>
          <p:sp>
            <p:nvSpPr>
              <p:cNvPr id="8" name="矩形 4"/>
              <p:cNvSpPr/>
              <p:nvPr>
                <p:custDataLst>
                  <p:tags r:id="rId3"/>
                </p:custDataLst>
              </p:nvPr>
            </p:nvSpPr>
            <p:spPr>
              <a:xfrm>
                <a:off x="12103" y="3344"/>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9" name="矩形 5"/>
              <p:cNvSpPr/>
              <p:nvPr>
                <p:custDataLst>
                  <p:tags r:id="rId4"/>
                </p:custDataLst>
              </p:nvPr>
            </p:nvSpPr>
            <p:spPr>
              <a:xfrm>
                <a:off x="12548" y="3344"/>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2" name="矩形 6"/>
              <p:cNvSpPr/>
              <p:nvPr>
                <p:custDataLst>
                  <p:tags r:id="rId5"/>
                </p:custDataLst>
              </p:nvPr>
            </p:nvSpPr>
            <p:spPr>
              <a:xfrm>
                <a:off x="13025" y="3344"/>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3" name="矩形 7"/>
              <p:cNvSpPr/>
              <p:nvPr>
                <p:custDataLst>
                  <p:tags r:id="rId6"/>
                </p:custDataLst>
              </p:nvPr>
            </p:nvSpPr>
            <p:spPr>
              <a:xfrm>
                <a:off x="13470" y="3344"/>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cxnSp>
          <p:nvCxnSpPr>
            <p:cNvPr id="14" name="直接连接符 1"/>
            <p:cNvCxnSpPr/>
            <p:nvPr>
              <p:custDataLst>
                <p:tags r:id="rId7"/>
              </p:custDataLst>
            </p:nvPr>
          </p:nvCxnSpPr>
          <p:spPr>
            <a:xfrm>
              <a:off x="3825" y="5583"/>
              <a:ext cx="14037" cy="0"/>
            </a:xfrm>
            <a:prstGeom prst="line">
              <a:avLst/>
            </a:prstGeom>
            <a:solidFill>
              <a:schemeClr val="accent1">
                <a:lumMod val="40000"/>
                <a:lumOff val="60000"/>
              </a:schemeClr>
            </a:solidFill>
            <a:ln w="3175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grpSp>
          <p:nvGrpSpPr>
            <p:cNvPr id="15" name="组合 2"/>
            <p:cNvGrpSpPr/>
            <p:nvPr>
              <p:custDataLst>
                <p:tags r:id="rId8"/>
              </p:custDataLst>
            </p:nvPr>
          </p:nvGrpSpPr>
          <p:grpSpPr>
            <a:xfrm rot="0">
              <a:off x="1946" y="5463"/>
              <a:ext cx="1607" cy="240"/>
              <a:chOff x="5368" y="6426"/>
              <a:chExt cx="1607" cy="240"/>
            </a:xfrm>
          </p:grpSpPr>
          <p:sp>
            <p:nvSpPr>
              <p:cNvPr id="16" name="矩形 12"/>
              <p:cNvSpPr/>
              <p:nvPr>
                <p:custDataLst>
                  <p:tags r:id="rId9"/>
                </p:custDataLst>
              </p:nvPr>
            </p:nvSpPr>
            <p:spPr>
              <a:xfrm>
                <a:off x="5368" y="6426"/>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7" name="矩形 13"/>
              <p:cNvSpPr/>
              <p:nvPr>
                <p:custDataLst>
                  <p:tags r:id="rId10"/>
                </p:custDataLst>
              </p:nvPr>
            </p:nvSpPr>
            <p:spPr>
              <a:xfrm>
                <a:off x="5813" y="6426"/>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8" name="矩形 14"/>
              <p:cNvSpPr/>
              <p:nvPr>
                <p:custDataLst>
                  <p:tags r:id="rId11"/>
                </p:custDataLst>
              </p:nvPr>
            </p:nvSpPr>
            <p:spPr>
              <a:xfrm>
                <a:off x="6290" y="6426"/>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9" name="矩形 15"/>
              <p:cNvSpPr/>
              <p:nvPr>
                <p:custDataLst>
                  <p:tags r:id="rId12"/>
                </p:custDataLst>
              </p:nvPr>
            </p:nvSpPr>
            <p:spPr>
              <a:xfrm>
                <a:off x="6735" y="6426"/>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sp>
        <p:nvSpPr>
          <p:cNvPr id="20" name="Title 6"/>
          <p:cNvSpPr txBox="1"/>
          <p:nvPr>
            <p:custDataLst>
              <p:tags r:id="rId13"/>
            </p:custDataLst>
          </p:nvPr>
        </p:nvSpPr>
        <p:spPr>
          <a:xfrm>
            <a:off x="1235710" y="1274445"/>
            <a:ext cx="10106661" cy="1661795"/>
          </a:xfrm>
          <a:prstGeom prst="rect">
            <a:avLst/>
          </a:prstGeom>
          <a:noFill/>
        </p:spPr>
        <p:txBody>
          <a:bodyPr wrap="square" lIns="101600" tIns="0" rIns="82550" bIns="0" rtlCol="0" anchor="ctr" anchorCtr="0">
            <a:spAutoFit/>
          </a:bodyPr>
          <a:lstStyle>
            <a:defPPr>
              <a:defRPr lang="zh-CN"/>
            </a:defPPr>
            <a:lvl1pPr fontAlgn="auto">
              <a:lnSpc>
                <a:spcPct val="130000"/>
              </a:lnSpc>
              <a:spcAft>
                <a:spcPts val="1000"/>
              </a:spcAft>
              <a:defRPr sz="1600" spc="150"/>
            </a:lvl1pPr>
          </a:lstStyle>
          <a:p>
            <a:pPr marL="36195" lvl="0" algn="just" fontAlgn="ctr">
              <a:lnSpc>
                <a:spcPct val="150000"/>
              </a:lnSpc>
              <a:spcBef>
                <a:spcPts val="1200"/>
              </a:spcBef>
              <a:spcAft>
                <a:spcPts val="0"/>
              </a:spcAft>
              <a:buSzPct val="100000"/>
              <a:buFont typeface="Wingdings 3" panose="05040102010807070707" charset="0"/>
            </a:pPr>
            <a:r>
              <a:rPr lang="zh-CN" altLang="en-US" sz="1800" spc="160" dirty="0">
                <a:solidFill>
                  <a:schemeClr val="dk1">
                    <a:lumMod val="75000"/>
                    <a:lumOff val="25000"/>
                  </a:schemeClr>
                </a:solidFill>
                <a:uFillTx/>
                <a:latin typeface="微软雅黑" panose="020B0503020204020204" charset="-122"/>
                <a:ea typeface="微软雅黑" panose="020B0503020204020204" charset="-122"/>
                <a:sym typeface="+mn-ea"/>
              </a:rPr>
              <a:t>（Entrepreneurial Creativity）：创业型的人希望使用自己能力去创建属于自己的公司或创建完全属于自己的产品(或服务)，而且愿意去冒风险，并克服面临的障碍。他们想向世界证明公司是他们靠自己的努力创建的。他们可能正在别人的公司工作，但同时他们在学习并评估将来的机会。一旦他们感觉时机到了，他们便会自己走出去创建自己的事业。</a:t>
            </a:r>
            <a:endParaRPr lang="zh-CN" altLang="en-US" sz="1800" spc="160" dirty="0">
              <a:solidFill>
                <a:schemeClr val="dk1">
                  <a:lumMod val="75000"/>
                  <a:lumOff val="25000"/>
                </a:schemeClr>
              </a:solidFill>
              <a:uFillTx/>
              <a:latin typeface="微软雅黑" panose="020B0503020204020204" charset="-122"/>
              <a:ea typeface="微软雅黑" panose="020B0503020204020204" charset="-122"/>
              <a:sym typeface="+mn-ea"/>
            </a:endParaRPr>
          </a:p>
        </p:txBody>
      </p:sp>
      <p:sp>
        <p:nvSpPr>
          <p:cNvPr id="4" name="文本框 3"/>
          <p:cNvSpPr txBox="1"/>
          <p:nvPr/>
        </p:nvSpPr>
        <p:spPr>
          <a:xfrm>
            <a:off x="1235075" y="3644900"/>
            <a:ext cx="2540000" cy="521970"/>
          </a:xfrm>
          <a:prstGeom prst="rect">
            <a:avLst/>
          </a:prstGeom>
          <a:noFill/>
        </p:spPr>
        <p:txBody>
          <a:bodyPr wrap="square" rtlCol="0" anchor="t">
            <a:spAutoFit/>
          </a:bodyPr>
          <a:p>
            <a:r>
              <a:rPr lang="zh-CN" altLang="en-US" sz="2800" b="1">
                <a:solidFill>
                  <a:schemeClr val="tx1"/>
                </a:solidFill>
                <a:latin typeface="Microsoft YaHei Bold" panose="020B0503020204020204" charset="-122"/>
                <a:ea typeface="Microsoft YaHei Bold" panose="020B0503020204020204" charset="-122"/>
              </a:rPr>
              <a:t>服务型</a:t>
            </a:r>
            <a:endParaRPr lang="zh-CN" altLang="en-US" sz="2800" b="1">
              <a:solidFill>
                <a:schemeClr val="tx1"/>
              </a:solidFill>
              <a:latin typeface="Microsoft YaHei Bold" panose="020B0503020204020204" charset="-122"/>
              <a:ea typeface="Microsoft YaHei Bold" panose="020B0503020204020204" charset="-122"/>
            </a:endParaRPr>
          </a:p>
        </p:txBody>
      </p:sp>
      <p:sp>
        <p:nvSpPr>
          <p:cNvPr id="5" name="文本框 4"/>
          <p:cNvSpPr txBox="1"/>
          <p:nvPr/>
        </p:nvSpPr>
        <p:spPr>
          <a:xfrm>
            <a:off x="1196340" y="4634865"/>
            <a:ext cx="10106660" cy="1337945"/>
          </a:xfrm>
          <a:prstGeom prst="rect">
            <a:avLst/>
          </a:prstGeom>
          <a:noFill/>
        </p:spPr>
        <p:txBody>
          <a:bodyPr wrap="square" rtlCol="0" anchor="ctr" anchorCtr="0">
            <a:spAutoFit/>
          </a:bodyPr>
          <a:p>
            <a:pPr algn="just">
              <a:lnSpc>
                <a:spcPct val="150000"/>
              </a:lnSpc>
            </a:pPr>
            <a:r>
              <a:rPr lang="zh-CN" altLang="en-US">
                <a:solidFill>
                  <a:schemeClr val="tx1"/>
                </a:solidFill>
                <a:latin typeface="Microsoft YaHei Regular" panose="020B0503020204020204" charset="-122"/>
                <a:ea typeface="Microsoft YaHei Regular" panose="020B0503020204020204" charset="-122"/>
                <a:cs typeface="Microsoft YaHei Regular" panose="020B0503020204020204" charset="-122"/>
              </a:rPr>
              <a:t>（ServiceDedication to a Cause）：服务型的人指那些一直追求他们认可的核心价值，例如：帮助他人，改善人们的安全，通过新的产品消除疾病。他们一直追寻这种机会，即使这意味着即使变换公司，他们也不会接受不允许他们实现这种价值的工作变换或工作提升。</a:t>
            </a:r>
            <a:endParaRPr lang="zh-CN" altLang="en-US">
              <a:solidFill>
                <a:schemeClr val="tx1"/>
              </a:solidFill>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6" name="组合 5"/>
          <p:cNvGrpSpPr/>
          <p:nvPr/>
        </p:nvGrpSpPr>
        <p:grpSpPr>
          <a:xfrm>
            <a:off x="1236345" y="4092575"/>
            <a:ext cx="10106025" cy="2346325"/>
            <a:chOff x="1946" y="2008"/>
            <a:chExt cx="15915" cy="3695"/>
          </a:xfrm>
        </p:grpSpPr>
        <p:cxnSp>
          <p:nvCxnSpPr>
            <p:cNvPr id="21" name="直接连接符 3"/>
            <p:cNvCxnSpPr/>
            <p:nvPr>
              <p:custDataLst>
                <p:tags r:id="rId14"/>
              </p:custDataLst>
            </p:nvPr>
          </p:nvCxnSpPr>
          <p:spPr>
            <a:xfrm>
              <a:off x="1946" y="2159"/>
              <a:ext cx="14037" cy="0"/>
            </a:xfrm>
            <a:prstGeom prst="line">
              <a:avLst/>
            </a:prstGeom>
            <a:solidFill>
              <a:schemeClr val="accent1">
                <a:lumMod val="40000"/>
                <a:lumOff val="60000"/>
              </a:schemeClr>
            </a:solidFill>
            <a:ln w="3175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grpSp>
          <p:nvGrpSpPr>
            <p:cNvPr id="22" name="组合 21"/>
            <p:cNvGrpSpPr/>
            <p:nvPr>
              <p:custDataLst>
                <p:tags r:id="rId15"/>
              </p:custDataLst>
            </p:nvPr>
          </p:nvGrpSpPr>
          <p:grpSpPr>
            <a:xfrm rot="0">
              <a:off x="16193" y="2008"/>
              <a:ext cx="1607" cy="240"/>
              <a:chOff x="12103" y="3344"/>
              <a:chExt cx="1607" cy="240"/>
            </a:xfrm>
          </p:grpSpPr>
          <p:sp>
            <p:nvSpPr>
              <p:cNvPr id="23" name="矩形 4"/>
              <p:cNvSpPr/>
              <p:nvPr>
                <p:custDataLst>
                  <p:tags r:id="rId16"/>
                </p:custDataLst>
              </p:nvPr>
            </p:nvSpPr>
            <p:spPr>
              <a:xfrm>
                <a:off x="12103" y="3344"/>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4" name="矩形 5"/>
              <p:cNvSpPr/>
              <p:nvPr>
                <p:custDataLst>
                  <p:tags r:id="rId17"/>
                </p:custDataLst>
              </p:nvPr>
            </p:nvSpPr>
            <p:spPr>
              <a:xfrm>
                <a:off x="12548" y="3344"/>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5" name="矩形 6"/>
              <p:cNvSpPr/>
              <p:nvPr>
                <p:custDataLst>
                  <p:tags r:id="rId18"/>
                </p:custDataLst>
              </p:nvPr>
            </p:nvSpPr>
            <p:spPr>
              <a:xfrm>
                <a:off x="13025" y="3344"/>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6" name="矩形 7"/>
              <p:cNvSpPr/>
              <p:nvPr>
                <p:custDataLst>
                  <p:tags r:id="rId19"/>
                </p:custDataLst>
              </p:nvPr>
            </p:nvSpPr>
            <p:spPr>
              <a:xfrm>
                <a:off x="13470" y="3344"/>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grpSp>
        <p:cxnSp>
          <p:nvCxnSpPr>
            <p:cNvPr id="27" name="直接连接符 1"/>
            <p:cNvCxnSpPr/>
            <p:nvPr>
              <p:custDataLst>
                <p:tags r:id="rId20"/>
              </p:custDataLst>
            </p:nvPr>
          </p:nvCxnSpPr>
          <p:spPr>
            <a:xfrm>
              <a:off x="3825" y="5583"/>
              <a:ext cx="14037" cy="0"/>
            </a:xfrm>
            <a:prstGeom prst="line">
              <a:avLst/>
            </a:prstGeom>
            <a:solidFill>
              <a:schemeClr val="accent1">
                <a:lumMod val="40000"/>
                <a:lumOff val="60000"/>
              </a:schemeClr>
            </a:solidFill>
            <a:ln w="3175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grpSp>
          <p:nvGrpSpPr>
            <p:cNvPr id="28" name="组合 2"/>
            <p:cNvGrpSpPr/>
            <p:nvPr>
              <p:custDataLst>
                <p:tags r:id="rId21"/>
              </p:custDataLst>
            </p:nvPr>
          </p:nvGrpSpPr>
          <p:grpSpPr>
            <a:xfrm rot="0">
              <a:off x="1946" y="5463"/>
              <a:ext cx="1607" cy="240"/>
              <a:chOff x="5368" y="6426"/>
              <a:chExt cx="1607" cy="240"/>
            </a:xfrm>
          </p:grpSpPr>
          <p:sp>
            <p:nvSpPr>
              <p:cNvPr id="29" name="矩形 12"/>
              <p:cNvSpPr/>
              <p:nvPr>
                <p:custDataLst>
                  <p:tags r:id="rId22"/>
                </p:custDataLst>
              </p:nvPr>
            </p:nvSpPr>
            <p:spPr>
              <a:xfrm>
                <a:off x="5368" y="6426"/>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30" name="矩形 13"/>
              <p:cNvSpPr/>
              <p:nvPr>
                <p:custDataLst>
                  <p:tags r:id="rId23"/>
                </p:custDataLst>
              </p:nvPr>
            </p:nvSpPr>
            <p:spPr>
              <a:xfrm>
                <a:off x="5813" y="6426"/>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31" name="矩形 14"/>
              <p:cNvSpPr/>
              <p:nvPr>
                <p:custDataLst>
                  <p:tags r:id="rId24"/>
                </p:custDataLst>
              </p:nvPr>
            </p:nvSpPr>
            <p:spPr>
              <a:xfrm>
                <a:off x="6290" y="6426"/>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32" name="矩形 15"/>
              <p:cNvSpPr/>
              <p:nvPr>
                <p:custDataLst>
                  <p:tags r:id="rId25"/>
                </p:custDataLst>
              </p:nvPr>
            </p:nvSpPr>
            <p:spPr>
              <a:xfrm>
                <a:off x="6735" y="6426"/>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grpSp>
      </p:grpSp>
    </p:spTree>
    <p:custDataLst>
      <p:tags r:id="rId26"/>
    </p:custDataLst>
  </p:cSld>
  <p:clrMapOvr>
    <a:masterClrMapping/>
  </p:clrMapOvr>
  <p:transition spd="slow" advClick="0" advTm="1000">
    <p:push di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235075" y="485775"/>
            <a:ext cx="2540000" cy="521970"/>
          </a:xfrm>
          <a:prstGeom prst="rect">
            <a:avLst/>
          </a:prstGeom>
          <a:noFill/>
        </p:spPr>
        <p:txBody>
          <a:bodyPr wrap="square" rtlCol="0" anchor="t">
            <a:spAutoFit/>
          </a:bodyPr>
          <a:p>
            <a:r>
              <a:rPr lang="zh-CN" altLang="en-US" sz="2800" b="1">
                <a:solidFill>
                  <a:schemeClr val="tx1"/>
                </a:solidFill>
                <a:latin typeface="Microsoft YaHei Bold" panose="020B0503020204020204" charset="-122"/>
                <a:ea typeface="Microsoft YaHei Bold" panose="020B0503020204020204" charset="-122"/>
              </a:rPr>
              <a:t>挑战型</a:t>
            </a:r>
            <a:endParaRPr lang="zh-CN" altLang="en-US" sz="2800" b="1">
              <a:solidFill>
                <a:schemeClr val="tx1"/>
              </a:solidFill>
              <a:latin typeface="Microsoft YaHei Bold" panose="020B0503020204020204" charset="-122"/>
              <a:ea typeface="Microsoft YaHei Bold" panose="020B0503020204020204" charset="-122"/>
            </a:endParaRPr>
          </a:p>
        </p:txBody>
      </p:sp>
      <p:grpSp>
        <p:nvGrpSpPr>
          <p:cNvPr id="3" name="组合 2"/>
          <p:cNvGrpSpPr/>
          <p:nvPr/>
        </p:nvGrpSpPr>
        <p:grpSpPr>
          <a:xfrm>
            <a:off x="1235710" y="932180"/>
            <a:ext cx="10106025" cy="2346325"/>
            <a:chOff x="1946" y="2008"/>
            <a:chExt cx="15915" cy="3695"/>
          </a:xfrm>
        </p:grpSpPr>
        <p:cxnSp>
          <p:nvCxnSpPr>
            <p:cNvPr id="7" name="直接连接符 3"/>
            <p:cNvCxnSpPr/>
            <p:nvPr>
              <p:custDataLst>
                <p:tags r:id="rId1"/>
              </p:custDataLst>
            </p:nvPr>
          </p:nvCxnSpPr>
          <p:spPr>
            <a:xfrm>
              <a:off x="1946" y="2159"/>
              <a:ext cx="14037" cy="0"/>
            </a:xfrm>
            <a:prstGeom prst="line">
              <a:avLst/>
            </a:prstGeom>
            <a:solidFill>
              <a:schemeClr val="accent1">
                <a:lumMod val="40000"/>
                <a:lumOff val="60000"/>
              </a:schemeClr>
            </a:solidFill>
            <a:ln w="3175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custDataLst>
                <p:tags r:id="rId2"/>
              </p:custDataLst>
            </p:nvPr>
          </p:nvGrpSpPr>
          <p:grpSpPr>
            <a:xfrm rot="0">
              <a:off x="16193" y="2008"/>
              <a:ext cx="1607" cy="240"/>
              <a:chOff x="12103" y="3344"/>
              <a:chExt cx="1607" cy="240"/>
            </a:xfrm>
          </p:grpSpPr>
          <p:sp>
            <p:nvSpPr>
              <p:cNvPr id="8" name="矩形 4"/>
              <p:cNvSpPr/>
              <p:nvPr>
                <p:custDataLst>
                  <p:tags r:id="rId3"/>
                </p:custDataLst>
              </p:nvPr>
            </p:nvSpPr>
            <p:spPr>
              <a:xfrm>
                <a:off x="12103" y="3344"/>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9" name="矩形 5"/>
              <p:cNvSpPr/>
              <p:nvPr>
                <p:custDataLst>
                  <p:tags r:id="rId4"/>
                </p:custDataLst>
              </p:nvPr>
            </p:nvSpPr>
            <p:spPr>
              <a:xfrm>
                <a:off x="12548" y="3344"/>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2" name="矩形 6"/>
              <p:cNvSpPr/>
              <p:nvPr>
                <p:custDataLst>
                  <p:tags r:id="rId5"/>
                </p:custDataLst>
              </p:nvPr>
            </p:nvSpPr>
            <p:spPr>
              <a:xfrm>
                <a:off x="13025" y="3344"/>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3" name="矩形 7"/>
              <p:cNvSpPr/>
              <p:nvPr>
                <p:custDataLst>
                  <p:tags r:id="rId6"/>
                </p:custDataLst>
              </p:nvPr>
            </p:nvSpPr>
            <p:spPr>
              <a:xfrm>
                <a:off x="13470" y="3344"/>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cxnSp>
          <p:nvCxnSpPr>
            <p:cNvPr id="14" name="直接连接符 1"/>
            <p:cNvCxnSpPr/>
            <p:nvPr>
              <p:custDataLst>
                <p:tags r:id="rId7"/>
              </p:custDataLst>
            </p:nvPr>
          </p:nvCxnSpPr>
          <p:spPr>
            <a:xfrm>
              <a:off x="3825" y="5583"/>
              <a:ext cx="14037" cy="0"/>
            </a:xfrm>
            <a:prstGeom prst="line">
              <a:avLst/>
            </a:prstGeom>
            <a:solidFill>
              <a:schemeClr val="accent1">
                <a:lumMod val="40000"/>
                <a:lumOff val="60000"/>
              </a:schemeClr>
            </a:solidFill>
            <a:ln w="3175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grpSp>
          <p:nvGrpSpPr>
            <p:cNvPr id="15" name="组合 2"/>
            <p:cNvGrpSpPr/>
            <p:nvPr>
              <p:custDataLst>
                <p:tags r:id="rId8"/>
              </p:custDataLst>
            </p:nvPr>
          </p:nvGrpSpPr>
          <p:grpSpPr>
            <a:xfrm rot="0">
              <a:off x="1946" y="5463"/>
              <a:ext cx="1607" cy="240"/>
              <a:chOff x="5368" y="6426"/>
              <a:chExt cx="1607" cy="240"/>
            </a:xfrm>
          </p:grpSpPr>
          <p:sp>
            <p:nvSpPr>
              <p:cNvPr id="16" name="矩形 12"/>
              <p:cNvSpPr/>
              <p:nvPr>
                <p:custDataLst>
                  <p:tags r:id="rId9"/>
                </p:custDataLst>
              </p:nvPr>
            </p:nvSpPr>
            <p:spPr>
              <a:xfrm>
                <a:off x="5368" y="6426"/>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7" name="矩形 13"/>
              <p:cNvSpPr/>
              <p:nvPr>
                <p:custDataLst>
                  <p:tags r:id="rId10"/>
                </p:custDataLst>
              </p:nvPr>
            </p:nvSpPr>
            <p:spPr>
              <a:xfrm>
                <a:off x="5813" y="6426"/>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8" name="矩形 14"/>
              <p:cNvSpPr/>
              <p:nvPr>
                <p:custDataLst>
                  <p:tags r:id="rId11"/>
                </p:custDataLst>
              </p:nvPr>
            </p:nvSpPr>
            <p:spPr>
              <a:xfrm>
                <a:off x="6290" y="6426"/>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9" name="矩形 15"/>
              <p:cNvSpPr/>
              <p:nvPr>
                <p:custDataLst>
                  <p:tags r:id="rId12"/>
                </p:custDataLst>
              </p:nvPr>
            </p:nvSpPr>
            <p:spPr>
              <a:xfrm>
                <a:off x="6735" y="6426"/>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sp>
        <p:nvSpPr>
          <p:cNvPr id="20" name="Title 6"/>
          <p:cNvSpPr txBox="1"/>
          <p:nvPr>
            <p:custDataLst>
              <p:tags r:id="rId13"/>
            </p:custDataLst>
          </p:nvPr>
        </p:nvSpPr>
        <p:spPr>
          <a:xfrm>
            <a:off x="1235710" y="1274445"/>
            <a:ext cx="10106661" cy="1661795"/>
          </a:xfrm>
          <a:prstGeom prst="rect">
            <a:avLst/>
          </a:prstGeom>
          <a:noFill/>
        </p:spPr>
        <p:txBody>
          <a:bodyPr wrap="square" lIns="101600" tIns="0" rIns="82550" bIns="0" rtlCol="0" anchor="ctr" anchorCtr="0">
            <a:spAutoFit/>
          </a:bodyPr>
          <a:lstStyle>
            <a:defPPr>
              <a:defRPr lang="zh-CN"/>
            </a:defPPr>
            <a:lvl1pPr fontAlgn="auto">
              <a:lnSpc>
                <a:spcPct val="130000"/>
              </a:lnSpc>
              <a:spcAft>
                <a:spcPts val="1000"/>
              </a:spcAft>
              <a:defRPr sz="1600" spc="150"/>
            </a:lvl1pPr>
          </a:lstStyle>
          <a:p>
            <a:pPr marL="36195" lvl="0" algn="just" fontAlgn="ctr">
              <a:lnSpc>
                <a:spcPct val="150000"/>
              </a:lnSpc>
              <a:spcBef>
                <a:spcPts val="1200"/>
              </a:spcBef>
              <a:spcAft>
                <a:spcPts val="0"/>
              </a:spcAft>
              <a:buSzPct val="100000"/>
              <a:buFont typeface="Wingdings 3" panose="05040102010807070707" charset="0"/>
            </a:pPr>
            <a:r>
              <a:rPr lang="zh-CN" altLang="en-US" sz="1800" spc="160" dirty="0">
                <a:solidFill>
                  <a:schemeClr val="dk1">
                    <a:lumMod val="75000"/>
                    <a:lumOff val="25000"/>
                  </a:schemeClr>
                </a:solidFill>
                <a:uFillTx/>
                <a:latin typeface="微软雅黑" panose="020B0503020204020204" charset="-122"/>
                <a:ea typeface="微软雅黑" panose="020B0503020204020204" charset="-122"/>
                <a:sym typeface="+mn-ea"/>
              </a:rPr>
              <a:t>（Pure Challenge）：挑战型的人喜欢解决看上去无法解决的问题，战胜强硬的对手，克服无法克服的困难障碍等。对他们而言，参加工作或职业的原因是工作允许他们去战胜各种不可能。新奇、变化和困难是他们的终极目标。如果事情非常容易，它马上变得非常令人厌烦。</a:t>
            </a:r>
            <a:endParaRPr lang="zh-CN" altLang="en-US" sz="1800" spc="160" dirty="0">
              <a:solidFill>
                <a:schemeClr val="dk1">
                  <a:lumMod val="75000"/>
                  <a:lumOff val="25000"/>
                </a:schemeClr>
              </a:solidFill>
              <a:uFillTx/>
              <a:latin typeface="微软雅黑" panose="020B0503020204020204" charset="-122"/>
              <a:ea typeface="微软雅黑" panose="020B0503020204020204" charset="-122"/>
              <a:sym typeface="+mn-ea"/>
            </a:endParaRPr>
          </a:p>
        </p:txBody>
      </p:sp>
      <p:sp>
        <p:nvSpPr>
          <p:cNvPr id="4" name="文本框 3"/>
          <p:cNvSpPr txBox="1"/>
          <p:nvPr/>
        </p:nvSpPr>
        <p:spPr>
          <a:xfrm>
            <a:off x="1235075" y="3644900"/>
            <a:ext cx="2540000" cy="521970"/>
          </a:xfrm>
          <a:prstGeom prst="rect">
            <a:avLst/>
          </a:prstGeom>
          <a:noFill/>
        </p:spPr>
        <p:txBody>
          <a:bodyPr wrap="square" rtlCol="0" anchor="t">
            <a:spAutoFit/>
          </a:bodyPr>
          <a:p>
            <a:r>
              <a:rPr lang="zh-CN" altLang="en-US" sz="2800" b="1">
                <a:solidFill>
                  <a:schemeClr val="tx1"/>
                </a:solidFill>
                <a:latin typeface="Microsoft YaHei Bold" panose="020B0503020204020204" charset="-122"/>
                <a:ea typeface="Microsoft YaHei Bold" panose="020B0503020204020204" charset="-122"/>
              </a:rPr>
              <a:t>生活型</a:t>
            </a:r>
            <a:endParaRPr lang="zh-CN" altLang="en-US" sz="2800" b="1">
              <a:solidFill>
                <a:schemeClr val="tx1"/>
              </a:solidFill>
              <a:latin typeface="Microsoft YaHei Bold" panose="020B0503020204020204" charset="-122"/>
              <a:ea typeface="Microsoft YaHei Bold" panose="020B0503020204020204" charset="-122"/>
            </a:endParaRPr>
          </a:p>
        </p:txBody>
      </p:sp>
      <p:sp>
        <p:nvSpPr>
          <p:cNvPr id="5" name="文本框 4"/>
          <p:cNvSpPr txBox="1"/>
          <p:nvPr/>
        </p:nvSpPr>
        <p:spPr>
          <a:xfrm>
            <a:off x="1196340" y="4323715"/>
            <a:ext cx="10106660" cy="1960245"/>
          </a:xfrm>
          <a:prstGeom prst="rect">
            <a:avLst/>
          </a:prstGeom>
          <a:noFill/>
        </p:spPr>
        <p:txBody>
          <a:bodyPr wrap="square" rtlCol="0" anchor="ctr" anchorCtr="0">
            <a:spAutoFit/>
          </a:bodyPr>
          <a:p>
            <a:pPr algn="just">
              <a:lnSpc>
                <a:spcPct val="135000"/>
              </a:lnSpc>
              <a:spcBef>
                <a:spcPts val="0"/>
              </a:spcBef>
              <a:spcAft>
                <a:spcPts val="0"/>
              </a:spcAft>
            </a:pPr>
            <a:r>
              <a:rPr lang="zh-CN" altLang="en-US">
                <a:solidFill>
                  <a:schemeClr val="tx1"/>
                </a:solidFill>
                <a:latin typeface="Microsoft YaHei Regular" panose="020B0503020204020204" charset="-122"/>
                <a:ea typeface="Microsoft YaHei Regular" panose="020B0503020204020204" charset="-122"/>
                <a:cs typeface="Microsoft YaHei Regular" panose="020B0503020204020204" charset="-122"/>
              </a:rPr>
              <a:t>（Lifestyle）：生活型的人是喜欢允许他们平衡并结合个人的需要、家庭的需要和职业的需要的工作环境。他们希望将生活的各个主要方面整合为一个整体。正因为如此，他们需要一个能够提供足够的弹性让他们实现这一目标的职业环境。甚至可以牺牲他们职业的一些方面，如：提升带来的职业转换，他们将成功定义得比职业成功更广泛。他们认为自己在如何去生活，在那里居住，以及如何处理家庭事情，及在组织中的发展道路是与众不同的。</a:t>
            </a:r>
            <a:endParaRPr lang="zh-CN" altLang="en-US">
              <a:solidFill>
                <a:schemeClr val="tx1"/>
              </a:solidFill>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6" name="组合 5"/>
          <p:cNvGrpSpPr/>
          <p:nvPr/>
        </p:nvGrpSpPr>
        <p:grpSpPr>
          <a:xfrm>
            <a:off x="1236345" y="4092575"/>
            <a:ext cx="10106025" cy="2346325"/>
            <a:chOff x="1946" y="2008"/>
            <a:chExt cx="15915" cy="3695"/>
          </a:xfrm>
        </p:grpSpPr>
        <p:cxnSp>
          <p:nvCxnSpPr>
            <p:cNvPr id="21" name="直接连接符 3"/>
            <p:cNvCxnSpPr/>
            <p:nvPr>
              <p:custDataLst>
                <p:tags r:id="rId14"/>
              </p:custDataLst>
            </p:nvPr>
          </p:nvCxnSpPr>
          <p:spPr>
            <a:xfrm>
              <a:off x="1946" y="2159"/>
              <a:ext cx="14037" cy="0"/>
            </a:xfrm>
            <a:prstGeom prst="line">
              <a:avLst/>
            </a:prstGeom>
            <a:solidFill>
              <a:schemeClr val="accent1">
                <a:lumMod val="40000"/>
                <a:lumOff val="60000"/>
              </a:schemeClr>
            </a:solidFill>
            <a:ln w="3175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grpSp>
          <p:nvGrpSpPr>
            <p:cNvPr id="22" name="组合 21"/>
            <p:cNvGrpSpPr/>
            <p:nvPr>
              <p:custDataLst>
                <p:tags r:id="rId15"/>
              </p:custDataLst>
            </p:nvPr>
          </p:nvGrpSpPr>
          <p:grpSpPr>
            <a:xfrm rot="0">
              <a:off x="16193" y="2008"/>
              <a:ext cx="1607" cy="240"/>
              <a:chOff x="12103" y="3344"/>
              <a:chExt cx="1607" cy="240"/>
            </a:xfrm>
          </p:grpSpPr>
          <p:sp>
            <p:nvSpPr>
              <p:cNvPr id="23" name="矩形 4"/>
              <p:cNvSpPr/>
              <p:nvPr>
                <p:custDataLst>
                  <p:tags r:id="rId16"/>
                </p:custDataLst>
              </p:nvPr>
            </p:nvSpPr>
            <p:spPr>
              <a:xfrm>
                <a:off x="12103" y="3344"/>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4" name="矩形 5"/>
              <p:cNvSpPr/>
              <p:nvPr>
                <p:custDataLst>
                  <p:tags r:id="rId17"/>
                </p:custDataLst>
              </p:nvPr>
            </p:nvSpPr>
            <p:spPr>
              <a:xfrm>
                <a:off x="12548" y="3344"/>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5" name="矩形 6"/>
              <p:cNvSpPr/>
              <p:nvPr>
                <p:custDataLst>
                  <p:tags r:id="rId18"/>
                </p:custDataLst>
              </p:nvPr>
            </p:nvSpPr>
            <p:spPr>
              <a:xfrm>
                <a:off x="13025" y="3344"/>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6" name="矩形 7"/>
              <p:cNvSpPr/>
              <p:nvPr>
                <p:custDataLst>
                  <p:tags r:id="rId19"/>
                </p:custDataLst>
              </p:nvPr>
            </p:nvSpPr>
            <p:spPr>
              <a:xfrm>
                <a:off x="13470" y="3344"/>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grpSp>
        <p:cxnSp>
          <p:nvCxnSpPr>
            <p:cNvPr id="27" name="直接连接符 1"/>
            <p:cNvCxnSpPr/>
            <p:nvPr>
              <p:custDataLst>
                <p:tags r:id="rId20"/>
              </p:custDataLst>
            </p:nvPr>
          </p:nvCxnSpPr>
          <p:spPr>
            <a:xfrm>
              <a:off x="3825" y="5583"/>
              <a:ext cx="14037" cy="0"/>
            </a:xfrm>
            <a:prstGeom prst="line">
              <a:avLst/>
            </a:prstGeom>
            <a:solidFill>
              <a:schemeClr val="accent1">
                <a:lumMod val="40000"/>
                <a:lumOff val="60000"/>
              </a:schemeClr>
            </a:solidFill>
            <a:ln w="3175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grpSp>
          <p:nvGrpSpPr>
            <p:cNvPr id="28" name="组合 2"/>
            <p:cNvGrpSpPr/>
            <p:nvPr>
              <p:custDataLst>
                <p:tags r:id="rId21"/>
              </p:custDataLst>
            </p:nvPr>
          </p:nvGrpSpPr>
          <p:grpSpPr>
            <a:xfrm rot="0">
              <a:off x="1946" y="5463"/>
              <a:ext cx="1607" cy="240"/>
              <a:chOff x="5368" y="6426"/>
              <a:chExt cx="1607" cy="240"/>
            </a:xfrm>
          </p:grpSpPr>
          <p:sp>
            <p:nvSpPr>
              <p:cNvPr id="29" name="矩形 12"/>
              <p:cNvSpPr/>
              <p:nvPr>
                <p:custDataLst>
                  <p:tags r:id="rId22"/>
                </p:custDataLst>
              </p:nvPr>
            </p:nvSpPr>
            <p:spPr>
              <a:xfrm>
                <a:off x="5368" y="6426"/>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30" name="矩形 13"/>
              <p:cNvSpPr/>
              <p:nvPr>
                <p:custDataLst>
                  <p:tags r:id="rId23"/>
                </p:custDataLst>
              </p:nvPr>
            </p:nvSpPr>
            <p:spPr>
              <a:xfrm>
                <a:off x="5813" y="6426"/>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31" name="矩形 14"/>
              <p:cNvSpPr/>
              <p:nvPr>
                <p:custDataLst>
                  <p:tags r:id="rId24"/>
                </p:custDataLst>
              </p:nvPr>
            </p:nvSpPr>
            <p:spPr>
              <a:xfrm>
                <a:off x="6290" y="6426"/>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32" name="矩形 15"/>
              <p:cNvSpPr/>
              <p:nvPr>
                <p:custDataLst>
                  <p:tags r:id="rId25"/>
                </p:custDataLst>
              </p:nvPr>
            </p:nvSpPr>
            <p:spPr>
              <a:xfrm>
                <a:off x="6735" y="6426"/>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grpSp>
      </p:grpSp>
    </p:spTree>
    <p:custDataLst>
      <p:tags r:id="rId26"/>
    </p:custDataLst>
  </p:cSld>
  <p:clrMapOvr>
    <a:masterClrMapping/>
  </p:clrMapOvr>
  <p:transition spd="slow" advClick="0" advTm="1000">
    <p:push dir="u"/>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0" name="图片 39"/>
          <p:cNvPicPr>
            <a:picLocks noChangeAspect="1"/>
          </p:cNvPicPr>
          <p:nvPr>
            <p:custDataLst>
              <p:tags r:id="rId1"/>
            </p:custDataLst>
          </p:nvPr>
        </p:nvPicPr>
        <p:blipFill>
          <a:blip r:embed="rId2"/>
          <a:srcRect/>
          <a:stretch>
            <a:fillRect/>
          </a:stretch>
        </p:blipFill>
        <p:spPr>
          <a:xfrm>
            <a:off x="390883" y="722142"/>
            <a:ext cx="5413376" cy="5413717"/>
          </a:xfrm>
          <a:custGeom>
            <a:avLst/>
            <a:gdLst>
              <a:gd name="connsiteX0" fmla="*/ 1 w 5413376"/>
              <a:gd name="connsiteY0" fmla="*/ 2707200 h 5413717"/>
              <a:gd name="connsiteX1" fmla="*/ 1 w 5413376"/>
              <a:gd name="connsiteY1" fmla="*/ 5413716 h 5413717"/>
              <a:gd name="connsiteX2" fmla="*/ 2706518 w 5413376"/>
              <a:gd name="connsiteY2" fmla="*/ 5413716 h 5413717"/>
              <a:gd name="connsiteX3" fmla="*/ 2706517 w 5413376"/>
              <a:gd name="connsiteY3" fmla="*/ 5413717 h 5413717"/>
              <a:gd name="connsiteX4" fmla="*/ 0 w 5413376"/>
              <a:gd name="connsiteY4" fmla="*/ 5413717 h 5413717"/>
              <a:gd name="connsiteX5" fmla="*/ 0 w 5413376"/>
              <a:gd name="connsiteY5" fmla="*/ 2707201 h 5413717"/>
              <a:gd name="connsiteX6" fmla="*/ 2706859 w 5413376"/>
              <a:gd name="connsiteY6" fmla="*/ 342 h 5413717"/>
              <a:gd name="connsiteX7" fmla="*/ 5413376 w 5413376"/>
              <a:gd name="connsiteY7" fmla="*/ 2706859 h 5413717"/>
              <a:gd name="connsiteX8" fmla="*/ 2706860 w 5413376"/>
              <a:gd name="connsiteY8" fmla="*/ 5413375 h 5413717"/>
              <a:gd name="connsiteX9" fmla="*/ 343 w 5413376"/>
              <a:gd name="connsiteY9" fmla="*/ 2706858 h 5413717"/>
              <a:gd name="connsiteX10" fmla="*/ 0 w 5413376"/>
              <a:gd name="connsiteY10" fmla="*/ 0 h 5413717"/>
              <a:gd name="connsiteX11" fmla="*/ 2706517 w 5413376"/>
              <a:gd name="connsiteY11" fmla="*/ 0 h 5413717"/>
              <a:gd name="connsiteX12" fmla="*/ 2706518 w 5413376"/>
              <a:gd name="connsiteY12" fmla="*/ 1 h 5413717"/>
              <a:gd name="connsiteX13" fmla="*/ 0 w 5413376"/>
              <a:gd name="connsiteY13" fmla="*/ 1 h 5413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413376" h="5413717">
                <a:moveTo>
                  <a:pt x="1" y="2707200"/>
                </a:moveTo>
                <a:lnTo>
                  <a:pt x="1" y="5413716"/>
                </a:lnTo>
                <a:lnTo>
                  <a:pt x="2706518" y="5413716"/>
                </a:lnTo>
                <a:lnTo>
                  <a:pt x="2706517" y="5413717"/>
                </a:lnTo>
                <a:lnTo>
                  <a:pt x="0" y="5413717"/>
                </a:lnTo>
                <a:lnTo>
                  <a:pt x="0" y="2707201"/>
                </a:lnTo>
                <a:close/>
                <a:moveTo>
                  <a:pt x="2706859" y="342"/>
                </a:moveTo>
                <a:lnTo>
                  <a:pt x="5413376" y="2706859"/>
                </a:lnTo>
                <a:lnTo>
                  <a:pt x="2706860" y="5413375"/>
                </a:lnTo>
                <a:lnTo>
                  <a:pt x="343" y="2706858"/>
                </a:lnTo>
                <a:close/>
                <a:moveTo>
                  <a:pt x="0" y="0"/>
                </a:moveTo>
                <a:lnTo>
                  <a:pt x="2706517" y="0"/>
                </a:lnTo>
                <a:lnTo>
                  <a:pt x="2706518" y="1"/>
                </a:lnTo>
                <a:lnTo>
                  <a:pt x="0" y="1"/>
                </a:lnTo>
                <a:close/>
              </a:path>
            </a:pathLst>
          </a:custGeom>
          <a:noFill/>
        </p:spPr>
      </p:pic>
      <p:sp>
        <p:nvSpPr>
          <p:cNvPr id="32" name="Rectangle 3"/>
          <p:cNvSpPr/>
          <p:nvPr>
            <p:custDataLst>
              <p:tags r:id="rId3"/>
            </p:custDataLst>
          </p:nvPr>
        </p:nvSpPr>
        <p:spPr>
          <a:xfrm rot="18900000">
            <a:off x="3903068" y="2518443"/>
            <a:ext cx="1821112" cy="1821114"/>
          </a:xfrm>
          <a:prstGeom prst="rect">
            <a:avLst/>
          </a:prstGeom>
          <a:solidFill>
            <a:srgbClr val="2196F3">
              <a:alpha val="70000"/>
            </a:srgbClr>
          </a:solidFill>
          <a:ln w="38100">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a:endParaRPr lang="en-US">
              <a:latin typeface="Arial" panose="020B0604020202020204" pitchFamily="34" charset="0"/>
              <a:ea typeface="微软雅黑" panose="020B0503020204020204" charset="-122"/>
            </a:endParaRPr>
          </a:p>
        </p:txBody>
      </p:sp>
      <p:sp>
        <p:nvSpPr>
          <p:cNvPr id="6" name="Diamond 5"/>
          <p:cNvSpPr/>
          <p:nvPr>
            <p:custDataLst>
              <p:tags r:id="rId4"/>
            </p:custDataLst>
          </p:nvPr>
        </p:nvSpPr>
        <p:spPr>
          <a:xfrm>
            <a:off x="4333354" y="2948733"/>
            <a:ext cx="960540" cy="960534"/>
          </a:xfrm>
          <a:prstGeom prst="diamond">
            <a:avLst/>
          </a:prstGeom>
          <a:solidFill>
            <a:srgbClr val="FFFFFF"/>
          </a:solidFill>
          <a:ln>
            <a:noFill/>
          </a:ln>
          <a:effectLst/>
        </p:spPr>
        <p:style>
          <a:lnRef idx="1">
            <a:srgbClr val="2196F3"/>
          </a:lnRef>
          <a:fillRef idx="3">
            <a:srgbClr val="2196F3"/>
          </a:fillRef>
          <a:effectRef idx="2">
            <a:srgbClr val="2196F3"/>
          </a:effectRef>
          <a:fontRef idx="minor">
            <a:srgbClr val="FFFFFF"/>
          </a:fontRef>
        </p:style>
        <p:txBody>
          <a:bodyPr rtlCol="0" anchor="ctr"/>
          <a:p>
            <a:pPr algn="ctr"/>
            <a:endParaRPr lang="en-US">
              <a:latin typeface="Arial" panose="020B0604020202020204" pitchFamily="34" charset="0"/>
              <a:ea typeface="微软雅黑" panose="020B0503020204020204" charset="-122"/>
            </a:endParaRPr>
          </a:p>
        </p:txBody>
      </p:sp>
      <p:sp>
        <p:nvSpPr>
          <p:cNvPr id="18" name="TextBox 5"/>
          <p:cNvSpPr txBox="1"/>
          <p:nvPr>
            <p:custDataLst>
              <p:tags r:id="rId5"/>
            </p:custDataLst>
          </p:nvPr>
        </p:nvSpPr>
        <p:spPr>
          <a:xfrm>
            <a:off x="5900420" y="612140"/>
            <a:ext cx="5875655" cy="575310"/>
          </a:xfrm>
          <a:prstGeom prst="rect">
            <a:avLst/>
          </a:prstGeom>
          <a:noFill/>
        </p:spPr>
        <p:txBody>
          <a:bodyPr wrap="square" rtlCol="0">
            <a:noAutofit/>
          </a:bodyPr>
          <a:p>
            <a:pPr algn="r">
              <a:lnSpc>
                <a:spcPct val="120000"/>
              </a:lnSpc>
            </a:pPr>
            <a:r>
              <a:rPr lang="zh-CN" altLang="en-US" sz="2000" b="1" spc="300" dirty="0">
                <a:solidFill>
                  <a:srgbClr val="222222">
                    <a:lumMod val="90000"/>
                    <a:lumOff val="10000"/>
                  </a:srgbClr>
                </a:solidFill>
                <a:latin typeface="Arial" panose="020B0604020202020204" pitchFamily="34" charset="0"/>
                <a:ea typeface="微软雅黑" panose="020B0503020204020204" charset="-122"/>
              </a:rPr>
              <a:t>职业锚在员工的工作生命周期中，在组织的事业发展过程中，发挥着重要的功能作用。</a:t>
            </a:r>
            <a:endParaRPr lang="zh-CN" altLang="en-US" sz="2000" b="1" spc="300" dirty="0">
              <a:solidFill>
                <a:srgbClr val="222222">
                  <a:lumMod val="90000"/>
                  <a:lumOff val="10000"/>
                </a:srgbClr>
              </a:solidFill>
              <a:latin typeface="Arial" panose="020B0604020202020204" pitchFamily="34" charset="0"/>
              <a:ea typeface="微软雅黑" panose="020B0503020204020204" charset="-122"/>
            </a:endParaRPr>
          </a:p>
        </p:txBody>
      </p:sp>
      <p:sp>
        <p:nvSpPr>
          <p:cNvPr id="22" name="文本框 21"/>
          <p:cNvSpPr txBox="1"/>
          <p:nvPr>
            <p:custDataLst>
              <p:tags r:id="rId6"/>
            </p:custDataLst>
          </p:nvPr>
        </p:nvSpPr>
        <p:spPr>
          <a:xfrm>
            <a:off x="6684144" y="2274627"/>
            <a:ext cx="5203011" cy="446892"/>
          </a:xfrm>
          <a:prstGeom prst="rect">
            <a:avLst/>
          </a:prstGeom>
          <a:noFill/>
        </p:spPr>
        <p:txBody>
          <a:bodyPr wrap="square" rtlCol="0" anchor="ctr" anchorCtr="0">
            <a:normAutofit/>
          </a:bodyPr>
          <a:p>
            <a:pPr>
              <a:lnSpc>
                <a:spcPct val="120000"/>
              </a:lnSpc>
            </a:pPr>
            <a:r>
              <a:rPr kumimoji="1" lang="zh-CN" altLang="en-US" spc="150">
                <a:solidFill>
                  <a:srgbClr val="222222">
                    <a:lumMod val="90000"/>
                    <a:lumOff val="10000"/>
                  </a:srgbClr>
                </a:solidFill>
                <a:latin typeface="Arial" panose="020B0604020202020204" pitchFamily="34" charset="0"/>
                <a:ea typeface="微软雅黑" panose="020B0503020204020204" charset="-122"/>
              </a:rPr>
              <a:t>（1）使组织获得正确的反馈</a:t>
            </a:r>
            <a:endParaRPr kumimoji="1" lang="zh-CN" altLang="en-US" spc="150">
              <a:solidFill>
                <a:srgbClr val="222222">
                  <a:lumMod val="90000"/>
                  <a:lumOff val="10000"/>
                </a:srgbClr>
              </a:solidFill>
              <a:latin typeface="Arial" panose="020B0604020202020204" pitchFamily="34" charset="0"/>
              <a:ea typeface="微软雅黑" panose="020B0503020204020204" charset="-122"/>
            </a:endParaRPr>
          </a:p>
        </p:txBody>
      </p:sp>
      <p:sp>
        <p:nvSpPr>
          <p:cNvPr id="11" name="菱形 10"/>
          <p:cNvSpPr/>
          <p:nvPr>
            <p:custDataLst>
              <p:tags r:id="rId7"/>
            </p:custDataLst>
          </p:nvPr>
        </p:nvSpPr>
        <p:spPr>
          <a:xfrm>
            <a:off x="6247755" y="2352187"/>
            <a:ext cx="369332" cy="369332"/>
          </a:xfrm>
          <a:prstGeom prst="diamond">
            <a:avLst/>
          </a:prstGeom>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a:endParaRPr lang="zh-CN" altLang="en-US">
              <a:latin typeface="Arial" panose="020B0604020202020204" pitchFamily="34" charset="0"/>
              <a:ea typeface="微软雅黑" panose="020B0503020204020204" charset="-122"/>
            </a:endParaRPr>
          </a:p>
        </p:txBody>
      </p:sp>
      <p:sp>
        <p:nvSpPr>
          <p:cNvPr id="24" name="文本框 23"/>
          <p:cNvSpPr txBox="1"/>
          <p:nvPr>
            <p:custDataLst>
              <p:tags r:id="rId8"/>
            </p:custDataLst>
          </p:nvPr>
        </p:nvSpPr>
        <p:spPr>
          <a:xfrm>
            <a:off x="6684144" y="3038159"/>
            <a:ext cx="5203011" cy="446892"/>
          </a:xfrm>
          <a:prstGeom prst="rect">
            <a:avLst/>
          </a:prstGeom>
          <a:noFill/>
        </p:spPr>
        <p:txBody>
          <a:bodyPr wrap="square" rtlCol="0" anchor="ctr" anchorCtr="0">
            <a:normAutofit/>
          </a:bodyPr>
          <a:p>
            <a:pPr>
              <a:lnSpc>
                <a:spcPct val="120000"/>
              </a:lnSpc>
            </a:pPr>
            <a:r>
              <a:rPr kumimoji="1" lang="zh-CN" altLang="en-US" spc="150">
                <a:solidFill>
                  <a:srgbClr val="222222">
                    <a:lumMod val="90000"/>
                    <a:lumOff val="10000"/>
                  </a:srgbClr>
                </a:solidFill>
                <a:latin typeface="Arial" panose="020B0604020202020204" pitchFamily="34" charset="0"/>
                <a:ea typeface="微软雅黑" panose="020B0503020204020204" charset="-122"/>
              </a:rPr>
              <a:t>（2）为员工设置可行有效的职业渠道</a:t>
            </a:r>
            <a:endParaRPr kumimoji="1" lang="zh-CN" altLang="en-US" spc="150">
              <a:solidFill>
                <a:srgbClr val="222222">
                  <a:lumMod val="90000"/>
                  <a:lumOff val="10000"/>
                </a:srgbClr>
              </a:solidFill>
              <a:latin typeface="Arial" panose="020B0604020202020204" pitchFamily="34" charset="0"/>
              <a:ea typeface="微软雅黑" panose="020B0503020204020204" charset="-122"/>
            </a:endParaRPr>
          </a:p>
        </p:txBody>
      </p:sp>
      <p:sp>
        <p:nvSpPr>
          <p:cNvPr id="27" name="菱形 26"/>
          <p:cNvSpPr/>
          <p:nvPr>
            <p:custDataLst>
              <p:tags r:id="rId9"/>
            </p:custDataLst>
          </p:nvPr>
        </p:nvSpPr>
        <p:spPr>
          <a:xfrm>
            <a:off x="6247755" y="3115719"/>
            <a:ext cx="369332" cy="369332"/>
          </a:xfrm>
          <a:prstGeom prst="diamond">
            <a:avLst/>
          </a:prstGeom>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a:endParaRPr lang="zh-CN" altLang="en-US">
              <a:latin typeface="Arial" panose="020B0604020202020204" pitchFamily="34" charset="0"/>
              <a:ea typeface="微软雅黑" panose="020B0503020204020204" charset="-122"/>
            </a:endParaRPr>
          </a:p>
        </p:txBody>
      </p:sp>
      <p:sp>
        <p:nvSpPr>
          <p:cNvPr id="25" name="文本框 24"/>
          <p:cNvSpPr txBox="1"/>
          <p:nvPr>
            <p:custDataLst>
              <p:tags r:id="rId10"/>
            </p:custDataLst>
          </p:nvPr>
        </p:nvSpPr>
        <p:spPr>
          <a:xfrm>
            <a:off x="6684144" y="3801691"/>
            <a:ext cx="5203011" cy="446892"/>
          </a:xfrm>
          <a:prstGeom prst="rect">
            <a:avLst/>
          </a:prstGeom>
          <a:noFill/>
        </p:spPr>
        <p:txBody>
          <a:bodyPr wrap="square" rtlCol="0" anchor="ctr" anchorCtr="0">
            <a:normAutofit/>
          </a:bodyPr>
          <a:p>
            <a:pPr>
              <a:lnSpc>
                <a:spcPct val="120000"/>
              </a:lnSpc>
            </a:pPr>
            <a:r>
              <a:rPr kumimoji="1" lang="zh-CN" altLang="en-US" spc="150">
                <a:solidFill>
                  <a:srgbClr val="222222">
                    <a:lumMod val="90000"/>
                    <a:lumOff val="10000"/>
                  </a:srgbClr>
                </a:solidFill>
                <a:latin typeface="Arial" panose="020B0604020202020204" pitchFamily="34" charset="0"/>
                <a:ea typeface="微软雅黑" panose="020B0503020204020204" charset="-122"/>
              </a:rPr>
              <a:t>（3）增长员工工作经验</a:t>
            </a:r>
            <a:endParaRPr kumimoji="1" lang="zh-CN" altLang="en-US" spc="150">
              <a:solidFill>
                <a:srgbClr val="222222">
                  <a:lumMod val="90000"/>
                  <a:lumOff val="10000"/>
                </a:srgbClr>
              </a:solidFill>
              <a:latin typeface="Arial" panose="020B0604020202020204" pitchFamily="34" charset="0"/>
              <a:ea typeface="微软雅黑" panose="020B0503020204020204" charset="-122"/>
            </a:endParaRPr>
          </a:p>
        </p:txBody>
      </p:sp>
      <p:sp>
        <p:nvSpPr>
          <p:cNvPr id="28" name="菱形 27"/>
          <p:cNvSpPr/>
          <p:nvPr>
            <p:custDataLst>
              <p:tags r:id="rId11"/>
            </p:custDataLst>
          </p:nvPr>
        </p:nvSpPr>
        <p:spPr>
          <a:xfrm>
            <a:off x="6247755" y="3879251"/>
            <a:ext cx="369332" cy="369332"/>
          </a:xfrm>
          <a:prstGeom prst="diamond">
            <a:avLst/>
          </a:prstGeom>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a:endParaRPr lang="zh-CN" altLang="en-US">
              <a:latin typeface="Arial" panose="020B0604020202020204" pitchFamily="34" charset="0"/>
              <a:ea typeface="微软雅黑" panose="020B0503020204020204" charset="-122"/>
            </a:endParaRPr>
          </a:p>
        </p:txBody>
      </p:sp>
      <p:sp>
        <p:nvSpPr>
          <p:cNvPr id="26" name="文本框 25"/>
          <p:cNvSpPr txBox="1"/>
          <p:nvPr>
            <p:custDataLst>
              <p:tags r:id="rId12"/>
            </p:custDataLst>
          </p:nvPr>
        </p:nvSpPr>
        <p:spPr>
          <a:xfrm>
            <a:off x="6684144" y="4565222"/>
            <a:ext cx="5203011" cy="446892"/>
          </a:xfrm>
          <a:prstGeom prst="rect">
            <a:avLst/>
          </a:prstGeom>
          <a:noFill/>
        </p:spPr>
        <p:txBody>
          <a:bodyPr wrap="square" rtlCol="0" anchor="ctr" anchorCtr="0">
            <a:normAutofit/>
          </a:bodyPr>
          <a:p>
            <a:pPr>
              <a:lnSpc>
                <a:spcPct val="120000"/>
              </a:lnSpc>
            </a:pPr>
            <a:r>
              <a:rPr kumimoji="1" lang="zh-CN" altLang="en-US" spc="150">
                <a:solidFill>
                  <a:srgbClr val="222222">
                    <a:lumMod val="90000"/>
                    <a:lumOff val="10000"/>
                  </a:srgbClr>
                </a:solidFill>
                <a:latin typeface="Arial" panose="020B0604020202020204" pitchFamily="34" charset="0"/>
                <a:ea typeface="微软雅黑" panose="020B0503020204020204" charset="-122"/>
              </a:rPr>
              <a:t>（4）为员工做好奠定中后期工作的基础</a:t>
            </a:r>
            <a:endParaRPr kumimoji="1" lang="zh-CN" altLang="en-US" spc="150">
              <a:solidFill>
                <a:srgbClr val="222222">
                  <a:lumMod val="90000"/>
                  <a:lumOff val="10000"/>
                </a:srgbClr>
              </a:solidFill>
              <a:latin typeface="Arial" panose="020B0604020202020204" pitchFamily="34" charset="0"/>
              <a:ea typeface="微软雅黑" panose="020B0503020204020204" charset="-122"/>
            </a:endParaRPr>
          </a:p>
        </p:txBody>
      </p:sp>
      <p:sp>
        <p:nvSpPr>
          <p:cNvPr id="29" name="菱形 28"/>
          <p:cNvSpPr/>
          <p:nvPr>
            <p:custDataLst>
              <p:tags r:id="rId13"/>
            </p:custDataLst>
          </p:nvPr>
        </p:nvSpPr>
        <p:spPr>
          <a:xfrm>
            <a:off x="6247755" y="4642782"/>
            <a:ext cx="369332" cy="369332"/>
          </a:xfrm>
          <a:prstGeom prst="diamond">
            <a:avLst/>
          </a:prstGeom>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a:endParaRPr lang="zh-CN" altLang="en-US">
              <a:latin typeface="Arial" panose="020B0604020202020204" pitchFamily="34" charset="0"/>
              <a:ea typeface="微软雅黑" panose="020B0503020204020204" charset="-122"/>
            </a:endParaRPr>
          </a:p>
        </p:txBody>
      </p:sp>
      <p:sp>
        <p:nvSpPr>
          <p:cNvPr id="34" name="任意多边形: 形状 33"/>
          <p:cNvSpPr/>
          <p:nvPr>
            <p:custDataLst>
              <p:tags r:id="rId14"/>
            </p:custDataLst>
          </p:nvPr>
        </p:nvSpPr>
        <p:spPr>
          <a:xfrm>
            <a:off x="4621517" y="3236682"/>
            <a:ext cx="384214" cy="384636"/>
          </a:xfrm>
          <a:custGeom>
            <a:avLst/>
            <a:gdLst>
              <a:gd name="connsiteX0" fmla="*/ 54571 w 384214"/>
              <a:gd name="connsiteY0" fmla="*/ 283927 h 384636"/>
              <a:gd name="connsiteX1" fmla="*/ 66591 w 384214"/>
              <a:gd name="connsiteY1" fmla="*/ 283927 h 384636"/>
              <a:gd name="connsiteX2" fmla="*/ 66591 w 384214"/>
              <a:gd name="connsiteY2" fmla="*/ 372616 h 384636"/>
              <a:gd name="connsiteX3" fmla="*/ 325991 w 384214"/>
              <a:gd name="connsiteY3" fmla="*/ 372616 h 384636"/>
              <a:gd name="connsiteX4" fmla="*/ 325991 w 384214"/>
              <a:gd name="connsiteY4" fmla="*/ 321574 h 384636"/>
              <a:gd name="connsiteX5" fmla="*/ 338011 w 384214"/>
              <a:gd name="connsiteY5" fmla="*/ 321574 h 384636"/>
              <a:gd name="connsiteX6" fmla="*/ 338011 w 384214"/>
              <a:gd name="connsiteY6" fmla="*/ 384636 h 384636"/>
              <a:gd name="connsiteX7" fmla="*/ 54571 w 384214"/>
              <a:gd name="connsiteY7" fmla="*/ 384636 h 384636"/>
              <a:gd name="connsiteX8" fmla="*/ 206048 w 384214"/>
              <a:gd name="connsiteY8" fmla="*/ 221148 h 384636"/>
              <a:gd name="connsiteX9" fmla="*/ 213593 w 384214"/>
              <a:gd name="connsiteY9" fmla="*/ 225060 h 384636"/>
              <a:gd name="connsiteX10" fmla="*/ 209681 w 384214"/>
              <a:gd name="connsiteY10" fmla="*/ 232606 h 384636"/>
              <a:gd name="connsiteX11" fmla="*/ 203107 w 384214"/>
              <a:gd name="connsiteY11" fmla="*/ 234743 h 384636"/>
              <a:gd name="connsiteX12" fmla="*/ 201676 w 384214"/>
              <a:gd name="connsiteY12" fmla="*/ 235696 h 384636"/>
              <a:gd name="connsiteX13" fmla="*/ 186404 w 384214"/>
              <a:gd name="connsiteY13" fmla="*/ 241956 h 384636"/>
              <a:gd name="connsiteX14" fmla="*/ 184126 w 384214"/>
              <a:gd name="connsiteY14" fmla="*/ 242408 h 384636"/>
              <a:gd name="connsiteX15" fmla="*/ 178570 w 384214"/>
              <a:gd name="connsiteY15" fmla="*/ 238678 h 384636"/>
              <a:gd name="connsiteX16" fmla="*/ 181849 w 384214"/>
              <a:gd name="connsiteY16" fmla="*/ 230833 h 384636"/>
              <a:gd name="connsiteX17" fmla="*/ 197086 w 384214"/>
              <a:gd name="connsiteY17" fmla="*/ 224588 h 384636"/>
              <a:gd name="connsiteX18" fmla="*/ 199198 w 384214"/>
              <a:gd name="connsiteY18" fmla="*/ 223373 h 384636"/>
              <a:gd name="connsiteX19" fmla="*/ 205972 w 384214"/>
              <a:gd name="connsiteY19" fmla="*/ 221172 h 384636"/>
              <a:gd name="connsiteX20" fmla="*/ 206048 w 384214"/>
              <a:gd name="connsiteY20" fmla="*/ 221148 h 384636"/>
              <a:gd name="connsiteX21" fmla="*/ 279082 w 384214"/>
              <a:gd name="connsiteY21" fmla="*/ 198325 h 384636"/>
              <a:gd name="connsiteX22" fmla="*/ 261052 w 384214"/>
              <a:gd name="connsiteY22" fmla="*/ 216355 h 384636"/>
              <a:gd name="connsiteX23" fmla="*/ 279082 w 384214"/>
              <a:gd name="connsiteY23" fmla="*/ 234384 h 384636"/>
              <a:gd name="connsiteX24" fmla="*/ 297111 w 384214"/>
              <a:gd name="connsiteY24" fmla="*/ 216355 h 384636"/>
              <a:gd name="connsiteX25" fmla="*/ 279082 w 384214"/>
              <a:gd name="connsiteY25" fmla="*/ 198325 h 384636"/>
              <a:gd name="connsiteX26" fmla="*/ 279082 w 384214"/>
              <a:gd name="connsiteY26" fmla="*/ 186305 h 384636"/>
              <a:gd name="connsiteX27" fmla="*/ 309131 w 384214"/>
              <a:gd name="connsiteY27" fmla="*/ 216355 h 384636"/>
              <a:gd name="connsiteX28" fmla="*/ 279082 w 384214"/>
              <a:gd name="connsiteY28" fmla="*/ 246404 h 384636"/>
              <a:gd name="connsiteX29" fmla="*/ 249032 w 384214"/>
              <a:gd name="connsiteY29" fmla="*/ 216355 h 384636"/>
              <a:gd name="connsiteX30" fmla="*/ 279082 w 384214"/>
              <a:gd name="connsiteY30" fmla="*/ 186305 h 384636"/>
              <a:gd name="connsiteX31" fmla="*/ 105041 w 384214"/>
              <a:gd name="connsiteY31" fmla="*/ 165197 h 384636"/>
              <a:gd name="connsiteX32" fmla="*/ 87011 w 384214"/>
              <a:gd name="connsiteY32" fmla="*/ 183227 h 384636"/>
              <a:gd name="connsiteX33" fmla="*/ 105041 w 384214"/>
              <a:gd name="connsiteY33" fmla="*/ 201256 h 384636"/>
              <a:gd name="connsiteX34" fmla="*/ 123070 w 384214"/>
              <a:gd name="connsiteY34" fmla="*/ 183227 h 384636"/>
              <a:gd name="connsiteX35" fmla="*/ 105041 w 384214"/>
              <a:gd name="connsiteY35" fmla="*/ 165197 h 384636"/>
              <a:gd name="connsiteX36" fmla="*/ 194726 w 384214"/>
              <a:gd name="connsiteY36" fmla="*/ 156149 h 384636"/>
              <a:gd name="connsiteX37" fmla="*/ 203005 w 384214"/>
              <a:gd name="connsiteY37" fmla="*/ 158077 h 384636"/>
              <a:gd name="connsiteX38" fmla="*/ 201077 w 384214"/>
              <a:gd name="connsiteY38" fmla="*/ 166355 h 384636"/>
              <a:gd name="connsiteX39" fmla="*/ 186316 w 384214"/>
              <a:gd name="connsiteY39" fmla="*/ 175532 h 384636"/>
              <a:gd name="connsiteX40" fmla="*/ 185001 w 384214"/>
              <a:gd name="connsiteY40" fmla="*/ 176142 h 384636"/>
              <a:gd name="connsiteX41" fmla="*/ 182859 w 384214"/>
              <a:gd name="connsiteY41" fmla="*/ 176840 h 384636"/>
              <a:gd name="connsiteX42" fmla="*/ 183170 w 384214"/>
              <a:gd name="connsiteY42" fmla="*/ 183238 h 384636"/>
              <a:gd name="connsiteX43" fmla="*/ 182871 w 384214"/>
              <a:gd name="connsiteY43" fmla="*/ 189547 h 384636"/>
              <a:gd name="connsiteX44" fmla="*/ 185019 w 384214"/>
              <a:gd name="connsiteY44" fmla="*/ 190245 h 384636"/>
              <a:gd name="connsiteX45" fmla="*/ 186187 w 384214"/>
              <a:gd name="connsiteY45" fmla="*/ 190765 h 384636"/>
              <a:gd name="connsiteX46" fmla="*/ 203172 w 384214"/>
              <a:gd name="connsiteY46" fmla="*/ 200636 h 384636"/>
              <a:gd name="connsiteX47" fmla="*/ 205346 w 384214"/>
              <a:gd name="connsiteY47" fmla="*/ 208856 h 384636"/>
              <a:gd name="connsiteX48" fmla="*/ 197127 w 384214"/>
              <a:gd name="connsiteY48" fmla="*/ 211031 h 384636"/>
              <a:gd name="connsiteX49" fmla="*/ 180699 w 384214"/>
              <a:gd name="connsiteY49" fmla="*/ 201482 h 384636"/>
              <a:gd name="connsiteX50" fmla="*/ 174454 w 384214"/>
              <a:gd name="connsiteY50" fmla="*/ 199454 h 384636"/>
              <a:gd name="connsiteX51" fmla="*/ 170363 w 384214"/>
              <a:gd name="connsiteY51" fmla="*/ 192863 h 384636"/>
              <a:gd name="connsiteX52" fmla="*/ 170351 w 384214"/>
              <a:gd name="connsiteY52" fmla="*/ 173533 h 384636"/>
              <a:gd name="connsiteX53" fmla="*/ 174436 w 384214"/>
              <a:gd name="connsiteY53" fmla="*/ 166942 h 384636"/>
              <a:gd name="connsiteX54" fmla="*/ 180588 w 384214"/>
              <a:gd name="connsiteY54" fmla="*/ 164938 h 384636"/>
              <a:gd name="connsiteX55" fmla="*/ 105041 w 384214"/>
              <a:gd name="connsiteY55" fmla="*/ 153177 h 384636"/>
              <a:gd name="connsiteX56" fmla="*/ 135090 w 384214"/>
              <a:gd name="connsiteY56" fmla="*/ 183227 h 384636"/>
              <a:gd name="connsiteX57" fmla="*/ 105041 w 384214"/>
              <a:gd name="connsiteY57" fmla="*/ 213276 h 384636"/>
              <a:gd name="connsiteX58" fmla="*/ 74991 w 384214"/>
              <a:gd name="connsiteY58" fmla="*/ 183227 h 384636"/>
              <a:gd name="connsiteX59" fmla="*/ 105041 w 384214"/>
              <a:gd name="connsiteY59" fmla="*/ 153177 h 384636"/>
              <a:gd name="connsiteX60" fmla="*/ 273125 w 384214"/>
              <a:gd name="connsiteY60" fmla="*/ 108132 h 384636"/>
              <a:gd name="connsiteX61" fmla="*/ 285145 w 384214"/>
              <a:gd name="connsiteY61" fmla="*/ 108132 h 384636"/>
              <a:gd name="connsiteX62" fmla="*/ 290973 w 384214"/>
              <a:gd name="connsiteY62" fmla="*/ 112686 h 384636"/>
              <a:gd name="connsiteX63" fmla="*/ 296977 w 384214"/>
              <a:gd name="connsiteY63" fmla="*/ 136717 h 384636"/>
              <a:gd name="connsiteX64" fmla="*/ 297159 w 384214"/>
              <a:gd name="connsiteY64" fmla="*/ 138173 h 384636"/>
              <a:gd name="connsiteX65" fmla="*/ 297159 w 384214"/>
              <a:gd name="connsiteY65" fmla="*/ 140427 h 384636"/>
              <a:gd name="connsiteX66" fmla="*/ 309179 w 384214"/>
              <a:gd name="connsiteY66" fmla="*/ 144333 h 384636"/>
              <a:gd name="connsiteX67" fmla="*/ 310505 w 384214"/>
              <a:gd name="connsiteY67" fmla="*/ 142507 h 384636"/>
              <a:gd name="connsiteX68" fmla="*/ 311503 w 384214"/>
              <a:gd name="connsiteY68" fmla="*/ 141436 h 384636"/>
              <a:gd name="connsiteX69" fmla="*/ 330484 w 384214"/>
              <a:gd name="connsiteY69" fmla="*/ 125525 h 384636"/>
              <a:gd name="connsiteX70" fmla="*/ 337879 w 384214"/>
              <a:gd name="connsiteY70" fmla="*/ 125267 h 384636"/>
              <a:gd name="connsiteX71" fmla="*/ 347604 w 384214"/>
              <a:gd name="connsiteY71" fmla="*/ 132333 h 384636"/>
              <a:gd name="connsiteX72" fmla="*/ 349640 w 384214"/>
              <a:gd name="connsiteY72" fmla="*/ 139461 h 384636"/>
              <a:gd name="connsiteX73" fmla="*/ 340314 w 384214"/>
              <a:gd name="connsiteY73" fmla="*/ 162391 h 384636"/>
              <a:gd name="connsiteX74" fmla="*/ 339610 w 384214"/>
              <a:gd name="connsiteY74" fmla="*/ 163653 h 384636"/>
              <a:gd name="connsiteX75" fmla="*/ 338307 w 384214"/>
              <a:gd name="connsiteY75" fmla="*/ 165455 h 384636"/>
              <a:gd name="connsiteX76" fmla="*/ 345784 w 384214"/>
              <a:gd name="connsiteY76" fmla="*/ 175747 h 384636"/>
              <a:gd name="connsiteX77" fmla="*/ 347921 w 384214"/>
              <a:gd name="connsiteY77" fmla="*/ 175051 h 384636"/>
              <a:gd name="connsiteX78" fmla="*/ 349358 w 384214"/>
              <a:gd name="connsiteY78" fmla="*/ 174772 h 384636"/>
              <a:gd name="connsiteX79" fmla="*/ 374073 w 384214"/>
              <a:gd name="connsiteY79" fmla="*/ 173058 h 384636"/>
              <a:gd name="connsiteX80" fmla="*/ 380206 w 384214"/>
              <a:gd name="connsiteY80" fmla="*/ 177199 h 384636"/>
              <a:gd name="connsiteX81" fmla="*/ 383915 w 384214"/>
              <a:gd name="connsiteY81" fmla="*/ 188632 h 384636"/>
              <a:gd name="connsiteX82" fmla="*/ 381374 w 384214"/>
              <a:gd name="connsiteY82" fmla="*/ 195590 h 384636"/>
              <a:gd name="connsiteX83" fmla="*/ 360357 w 384214"/>
              <a:gd name="connsiteY83" fmla="*/ 208660 h 384636"/>
              <a:gd name="connsiteX84" fmla="*/ 359042 w 384214"/>
              <a:gd name="connsiteY84" fmla="*/ 209274 h 384636"/>
              <a:gd name="connsiteX85" fmla="*/ 356900 w 384214"/>
              <a:gd name="connsiteY85" fmla="*/ 209966 h 384636"/>
              <a:gd name="connsiteX86" fmla="*/ 357211 w 384214"/>
              <a:gd name="connsiteY86" fmla="*/ 216363 h 384636"/>
              <a:gd name="connsiteX87" fmla="*/ 356912 w 384214"/>
              <a:gd name="connsiteY87" fmla="*/ 222676 h 384636"/>
              <a:gd name="connsiteX88" fmla="*/ 359060 w 384214"/>
              <a:gd name="connsiteY88" fmla="*/ 223374 h 384636"/>
              <a:gd name="connsiteX89" fmla="*/ 360392 w 384214"/>
              <a:gd name="connsiteY89" fmla="*/ 223996 h 384636"/>
              <a:gd name="connsiteX90" fmla="*/ 381392 w 384214"/>
              <a:gd name="connsiteY90" fmla="*/ 237134 h 384636"/>
              <a:gd name="connsiteX91" fmla="*/ 383921 w 384214"/>
              <a:gd name="connsiteY91" fmla="*/ 244086 h 384636"/>
              <a:gd name="connsiteX92" fmla="*/ 380206 w 384214"/>
              <a:gd name="connsiteY92" fmla="*/ 255519 h 384636"/>
              <a:gd name="connsiteX93" fmla="*/ 374055 w 384214"/>
              <a:gd name="connsiteY93" fmla="*/ 259657 h 384636"/>
              <a:gd name="connsiteX94" fmla="*/ 349364 w 384214"/>
              <a:gd name="connsiteY94" fmla="*/ 257872 h 384636"/>
              <a:gd name="connsiteX95" fmla="*/ 347944 w 384214"/>
              <a:gd name="connsiteY95" fmla="*/ 257594 h 384636"/>
              <a:gd name="connsiteX96" fmla="*/ 345825 w 384214"/>
              <a:gd name="connsiteY96" fmla="*/ 256907 h 384636"/>
              <a:gd name="connsiteX97" fmla="*/ 338359 w 384214"/>
              <a:gd name="connsiteY97" fmla="*/ 267210 h 384636"/>
              <a:gd name="connsiteX98" fmla="*/ 339674 w 384214"/>
              <a:gd name="connsiteY98" fmla="*/ 269021 h 384636"/>
              <a:gd name="connsiteX99" fmla="*/ 340384 w 384214"/>
              <a:gd name="connsiteY99" fmla="*/ 270303 h 384636"/>
              <a:gd name="connsiteX100" fmla="*/ 349651 w 384214"/>
              <a:gd name="connsiteY100" fmla="*/ 293275 h 384636"/>
              <a:gd name="connsiteX101" fmla="*/ 347609 w 384214"/>
              <a:gd name="connsiteY101" fmla="*/ 300385 h 384636"/>
              <a:gd name="connsiteX102" fmla="*/ 337885 w 384214"/>
              <a:gd name="connsiteY102" fmla="*/ 307451 h 384636"/>
              <a:gd name="connsiteX103" fmla="*/ 330478 w 384214"/>
              <a:gd name="connsiteY103" fmla="*/ 307184 h 384636"/>
              <a:gd name="connsiteX104" fmla="*/ 311550 w 384214"/>
              <a:gd name="connsiteY104" fmla="*/ 291229 h 384636"/>
              <a:gd name="connsiteX105" fmla="*/ 310564 w 384214"/>
              <a:gd name="connsiteY105" fmla="*/ 290170 h 384636"/>
              <a:gd name="connsiteX106" fmla="*/ 309255 w 384214"/>
              <a:gd name="connsiteY106" fmla="*/ 288368 h 384636"/>
              <a:gd name="connsiteX107" fmla="*/ 297159 w 384214"/>
              <a:gd name="connsiteY107" fmla="*/ 292303 h 384636"/>
              <a:gd name="connsiteX108" fmla="*/ 297159 w 384214"/>
              <a:gd name="connsiteY108" fmla="*/ 294548 h 384636"/>
              <a:gd name="connsiteX109" fmla="*/ 296977 w 384214"/>
              <a:gd name="connsiteY109" fmla="*/ 296004 h 384636"/>
              <a:gd name="connsiteX110" fmla="*/ 290973 w 384214"/>
              <a:gd name="connsiteY110" fmla="*/ 320035 h 384636"/>
              <a:gd name="connsiteX111" fmla="*/ 285145 w 384214"/>
              <a:gd name="connsiteY111" fmla="*/ 324589 h 384636"/>
              <a:gd name="connsiteX112" fmla="*/ 273125 w 384214"/>
              <a:gd name="connsiteY112" fmla="*/ 324589 h 384636"/>
              <a:gd name="connsiteX113" fmla="*/ 267292 w 384214"/>
              <a:gd name="connsiteY113" fmla="*/ 320020 h 384636"/>
              <a:gd name="connsiteX114" fmla="*/ 261358 w 384214"/>
              <a:gd name="connsiteY114" fmla="*/ 295989 h 384636"/>
              <a:gd name="connsiteX115" fmla="*/ 261182 w 384214"/>
              <a:gd name="connsiteY115" fmla="*/ 294554 h 384636"/>
              <a:gd name="connsiteX116" fmla="*/ 261182 w 384214"/>
              <a:gd name="connsiteY116" fmla="*/ 292338 h 384636"/>
              <a:gd name="connsiteX117" fmla="*/ 249062 w 384214"/>
              <a:gd name="connsiteY117" fmla="*/ 288424 h 384636"/>
              <a:gd name="connsiteX118" fmla="*/ 247765 w 384214"/>
              <a:gd name="connsiteY118" fmla="*/ 290208 h 384636"/>
              <a:gd name="connsiteX119" fmla="*/ 246762 w 384214"/>
              <a:gd name="connsiteY119" fmla="*/ 291288 h 384636"/>
              <a:gd name="connsiteX120" fmla="*/ 227769 w 384214"/>
              <a:gd name="connsiteY120" fmla="*/ 307196 h 384636"/>
              <a:gd name="connsiteX121" fmla="*/ 220374 w 384214"/>
              <a:gd name="connsiteY121" fmla="*/ 307451 h 384636"/>
              <a:gd name="connsiteX122" fmla="*/ 210649 w 384214"/>
              <a:gd name="connsiteY122" fmla="*/ 300385 h 384636"/>
              <a:gd name="connsiteX123" fmla="*/ 208607 w 384214"/>
              <a:gd name="connsiteY123" fmla="*/ 293275 h 384636"/>
              <a:gd name="connsiteX124" fmla="*/ 217874 w 384214"/>
              <a:gd name="connsiteY124" fmla="*/ 270303 h 384636"/>
              <a:gd name="connsiteX125" fmla="*/ 218590 w 384214"/>
              <a:gd name="connsiteY125" fmla="*/ 269018 h 384636"/>
              <a:gd name="connsiteX126" fmla="*/ 219864 w 384214"/>
              <a:gd name="connsiteY126" fmla="*/ 267266 h 384636"/>
              <a:gd name="connsiteX127" fmla="*/ 212398 w 384214"/>
              <a:gd name="connsiteY127" fmla="*/ 257001 h 384636"/>
              <a:gd name="connsiteX128" fmla="*/ 210344 w 384214"/>
              <a:gd name="connsiteY128" fmla="*/ 257670 h 384636"/>
              <a:gd name="connsiteX129" fmla="*/ 208836 w 384214"/>
              <a:gd name="connsiteY129" fmla="*/ 257955 h 384636"/>
              <a:gd name="connsiteX130" fmla="*/ 187983 w 384214"/>
              <a:gd name="connsiteY130" fmla="*/ 259172 h 384636"/>
              <a:gd name="connsiteX131" fmla="*/ 181630 w 384214"/>
              <a:gd name="connsiteY131" fmla="*/ 253524 h 384636"/>
              <a:gd name="connsiteX132" fmla="*/ 187278 w 384214"/>
              <a:gd name="connsiteY132" fmla="*/ 247170 h 384636"/>
              <a:gd name="connsiteX133" fmla="*/ 207362 w 384214"/>
              <a:gd name="connsiteY133" fmla="*/ 245999 h 384636"/>
              <a:gd name="connsiteX134" fmla="*/ 213343 w 384214"/>
              <a:gd name="connsiteY134" fmla="*/ 244051 h 384636"/>
              <a:gd name="connsiteX135" fmla="*/ 220527 w 384214"/>
              <a:gd name="connsiteY135" fmla="*/ 246977 h 384636"/>
              <a:gd name="connsiteX136" fmla="*/ 231901 w 384214"/>
              <a:gd name="connsiteY136" fmla="*/ 262618 h 384636"/>
              <a:gd name="connsiteX137" fmla="*/ 232470 w 384214"/>
              <a:gd name="connsiteY137" fmla="*/ 270359 h 384636"/>
              <a:gd name="connsiteX138" fmla="*/ 228743 w 384214"/>
              <a:gd name="connsiteY138" fmla="*/ 275485 h 384636"/>
              <a:gd name="connsiteX139" fmla="*/ 221513 w 384214"/>
              <a:gd name="connsiteY139" fmla="*/ 293418 h 384636"/>
              <a:gd name="connsiteX140" fmla="*/ 223643 w 384214"/>
              <a:gd name="connsiteY140" fmla="*/ 294968 h 384636"/>
              <a:gd name="connsiteX141" fmla="*/ 238468 w 384214"/>
              <a:gd name="connsiteY141" fmla="*/ 282552 h 384636"/>
              <a:gd name="connsiteX142" fmla="*/ 242213 w 384214"/>
              <a:gd name="connsiteY142" fmla="*/ 277390 h 384636"/>
              <a:gd name="connsiteX143" fmla="*/ 249754 w 384214"/>
              <a:gd name="connsiteY143" fmla="*/ 275535 h 384636"/>
              <a:gd name="connsiteX144" fmla="*/ 268171 w 384214"/>
              <a:gd name="connsiteY144" fmla="*/ 281489 h 384636"/>
              <a:gd name="connsiteX145" fmla="*/ 273195 w 384214"/>
              <a:gd name="connsiteY145" fmla="*/ 287411 h 384636"/>
              <a:gd name="connsiteX146" fmla="*/ 273201 w 384214"/>
              <a:gd name="connsiteY146" fmla="*/ 293814 h 384636"/>
              <a:gd name="connsiteX147" fmla="*/ 277832 w 384214"/>
              <a:gd name="connsiteY147" fmla="*/ 312569 h 384636"/>
              <a:gd name="connsiteX148" fmla="*/ 280450 w 384214"/>
              <a:gd name="connsiteY148" fmla="*/ 312569 h 384636"/>
              <a:gd name="connsiteX149" fmla="*/ 285139 w 384214"/>
              <a:gd name="connsiteY149" fmla="*/ 293809 h 384636"/>
              <a:gd name="connsiteX150" fmla="*/ 285139 w 384214"/>
              <a:gd name="connsiteY150" fmla="*/ 287391 h 384636"/>
              <a:gd name="connsiteX151" fmla="*/ 290151 w 384214"/>
              <a:gd name="connsiteY151" fmla="*/ 281463 h 384636"/>
              <a:gd name="connsiteX152" fmla="*/ 308533 w 384214"/>
              <a:gd name="connsiteY152" fmla="*/ 275480 h 384636"/>
              <a:gd name="connsiteX153" fmla="*/ 316081 w 384214"/>
              <a:gd name="connsiteY153" fmla="*/ 277319 h 384636"/>
              <a:gd name="connsiteX154" fmla="*/ 319855 w 384214"/>
              <a:gd name="connsiteY154" fmla="*/ 282508 h 384636"/>
              <a:gd name="connsiteX155" fmla="*/ 334627 w 384214"/>
              <a:gd name="connsiteY155" fmla="*/ 294959 h 384636"/>
              <a:gd name="connsiteX156" fmla="*/ 336746 w 384214"/>
              <a:gd name="connsiteY156" fmla="*/ 293418 h 384636"/>
              <a:gd name="connsiteX157" fmla="*/ 329509 w 384214"/>
              <a:gd name="connsiteY157" fmla="*/ 275485 h 384636"/>
              <a:gd name="connsiteX158" fmla="*/ 325747 w 384214"/>
              <a:gd name="connsiteY158" fmla="*/ 270303 h 384636"/>
              <a:gd name="connsiteX159" fmla="*/ 326316 w 384214"/>
              <a:gd name="connsiteY159" fmla="*/ 262571 h 384636"/>
              <a:gd name="connsiteX160" fmla="*/ 337679 w 384214"/>
              <a:gd name="connsiteY160" fmla="*/ 246894 h 384636"/>
              <a:gd name="connsiteX161" fmla="*/ 344863 w 384214"/>
              <a:gd name="connsiteY161" fmla="*/ 243960 h 384636"/>
              <a:gd name="connsiteX162" fmla="*/ 350961 w 384214"/>
              <a:gd name="connsiteY162" fmla="*/ 245934 h 384636"/>
              <a:gd name="connsiteX163" fmla="*/ 370229 w 384214"/>
              <a:gd name="connsiteY163" fmla="*/ 247328 h 384636"/>
              <a:gd name="connsiteX164" fmla="*/ 371039 w 384214"/>
              <a:gd name="connsiteY164" fmla="*/ 244834 h 384636"/>
              <a:gd name="connsiteX165" fmla="*/ 354647 w 384214"/>
              <a:gd name="connsiteY165" fmla="*/ 234578 h 384636"/>
              <a:gd name="connsiteX166" fmla="*/ 348496 w 384214"/>
              <a:gd name="connsiteY166" fmla="*/ 232580 h 384636"/>
              <a:gd name="connsiteX167" fmla="*/ 344405 w 384214"/>
              <a:gd name="connsiteY167" fmla="*/ 225989 h 384636"/>
              <a:gd name="connsiteX168" fmla="*/ 344393 w 384214"/>
              <a:gd name="connsiteY168" fmla="*/ 206659 h 384636"/>
              <a:gd name="connsiteX169" fmla="*/ 348478 w 384214"/>
              <a:gd name="connsiteY169" fmla="*/ 200065 h 384636"/>
              <a:gd name="connsiteX170" fmla="*/ 354629 w 384214"/>
              <a:gd name="connsiteY170" fmla="*/ 198067 h 384636"/>
              <a:gd name="connsiteX171" fmla="*/ 371033 w 384214"/>
              <a:gd name="connsiteY171" fmla="*/ 187866 h 384636"/>
              <a:gd name="connsiteX172" fmla="*/ 370223 w 384214"/>
              <a:gd name="connsiteY172" fmla="*/ 185375 h 384636"/>
              <a:gd name="connsiteX173" fmla="*/ 350931 w 384214"/>
              <a:gd name="connsiteY173" fmla="*/ 186713 h 384636"/>
              <a:gd name="connsiteX174" fmla="*/ 344827 w 384214"/>
              <a:gd name="connsiteY174" fmla="*/ 188694 h 384636"/>
              <a:gd name="connsiteX175" fmla="*/ 337649 w 384214"/>
              <a:gd name="connsiteY175" fmla="*/ 185765 h 384636"/>
              <a:gd name="connsiteX176" fmla="*/ 326269 w 384214"/>
              <a:gd name="connsiteY176" fmla="*/ 170106 h 384636"/>
              <a:gd name="connsiteX177" fmla="*/ 325694 w 384214"/>
              <a:gd name="connsiteY177" fmla="*/ 162371 h 384636"/>
              <a:gd name="connsiteX178" fmla="*/ 329450 w 384214"/>
              <a:gd name="connsiteY178" fmla="*/ 157188 h 384636"/>
              <a:gd name="connsiteX179" fmla="*/ 336728 w 384214"/>
              <a:gd name="connsiteY179" fmla="*/ 139291 h 384636"/>
              <a:gd name="connsiteX180" fmla="*/ 334609 w 384214"/>
              <a:gd name="connsiteY180" fmla="*/ 137750 h 384636"/>
              <a:gd name="connsiteX181" fmla="*/ 319790 w 384214"/>
              <a:gd name="connsiteY181" fmla="*/ 150172 h 384636"/>
              <a:gd name="connsiteX182" fmla="*/ 316010 w 384214"/>
              <a:gd name="connsiteY182" fmla="*/ 155372 h 384636"/>
              <a:gd name="connsiteX183" fmla="*/ 308474 w 384214"/>
              <a:gd name="connsiteY183" fmla="*/ 157221 h 384636"/>
              <a:gd name="connsiteX184" fmla="*/ 290145 w 384214"/>
              <a:gd name="connsiteY184" fmla="*/ 151261 h 384636"/>
              <a:gd name="connsiteX185" fmla="*/ 285139 w 384214"/>
              <a:gd name="connsiteY185" fmla="*/ 145336 h 384636"/>
              <a:gd name="connsiteX186" fmla="*/ 285139 w 384214"/>
              <a:gd name="connsiteY186" fmla="*/ 138912 h 384636"/>
              <a:gd name="connsiteX187" fmla="*/ 280449 w 384214"/>
              <a:gd name="connsiteY187" fmla="*/ 120152 h 384636"/>
              <a:gd name="connsiteX188" fmla="*/ 277814 w 384214"/>
              <a:gd name="connsiteY188" fmla="*/ 120152 h 384636"/>
              <a:gd name="connsiteX189" fmla="*/ 273119 w 384214"/>
              <a:gd name="connsiteY189" fmla="*/ 138912 h 384636"/>
              <a:gd name="connsiteX190" fmla="*/ 273125 w 384214"/>
              <a:gd name="connsiteY190" fmla="*/ 145318 h 384636"/>
              <a:gd name="connsiteX191" fmla="*/ 268107 w 384214"/>
              <a:gd name="connsiteY191" fmla="*/ 151252 h 384636"/>
              <a:gd name="connsiteX192" fmla="*/ 249760 w 384214"/>
              <a:gd name="connsiteY192" fmla="*/ 157191 h 384636"/>
              <a:gd name="connsiteX193" fmla="*/ 242218 w 384214"/>
              <a:gd name="connsiteY193" fmla="*/ 155337 h 384636"/>
              <a:gd name="connsiteX194" fmla="*/ 238468 w 384214"/>
              <a:gd name="connsiteY194" fmla="*/ 150169 h 384636"/>
              <a:gd name="connsiteX195" fmla="*/ 223649 w 384214"/>
              <a:gd name="connsiteY195" fmla="*/ 137750 h 384636"/>
              <a:gd name="connsiteX196" fmla="*/ 221518 w 384214"/>
              <a:gd name="connsiteY196" fmla="*/ 139300 h 384636"/>
              <a:gd name="connsiteX197" fmla="*/ 228749 w 384214"/>
              <a:gd name="connsiteY197" fmla="*/ 157238 h 384636"/>
              <a:gd name="connsiteX198" fmla="*/ 232470 w 384214"/>
              <a:gd name="connsiteY198" fmla="*/ 162365 h 384636"/>
              <a:gd name="connsiteX199" fmla="*/ 231901 w 384214"/>
              <a:gd name="connsiteY199" fmla="*/ 170106 h 384636"/>
              <a:gd name="connsiteX200" fmla="*/ 220532 w 384214"/>
              <a:gd name="connsiteY200" fmla="*/ 185744 h 384636"/>
              <a:gd name="connsiteX201" fmla="*/ 217304 w 384214"/>
              <a:gd name="connsiteY201" fmla="*/ 192241 h 384636"/>
              <a:gd name="connsiteX202" fmla="*/ 217287 w 384214"/>
              <a:gd name="connsiteY202" fmla="*/ 192277 h 384636"/>
              <a:gd name="connsiteX203" fmla="*/ 209222 w 384214"/>
              <a:gd name="connsiteY203" fmla="*/ 194959 h 384636"/>
              <a:gd name="connsiteX204" fmla="*/ 206540 w 384214"/>
              <a:gd name="connsiteY204" fmla="*/ 186895 h 384636"/>
              <a:gd name="connsiteX205" fmla="*/ 209827 w 384214"/>
              <a:gd name="connsiteY205" fmla="*/ 180280 h 384636"/>
              <a:gd name="connsiteX206" fmla="*/ 219863 w 384214"/>
              <a:gd name="connsiteY206" fmla="*/ 165458 h 384636"/>
              <a:gd name="connsiteX207" fmla="*/ 218590 w 384214"/>
              <a:gd name="connsiteY207" fmla="*/ 163706 h 384636"/>
              <a:gd name="connsiteX208" fmla="*/ 217874 w 384214"/>
              <a:gd name="connsiteY208" fmla="*/ 162421 h 384636"/>
              <a:gd name="connsiteX209" fmla="*/ 208612 w 384214"/>
              <a:gd name="connsiteY209" fmla="*/ 139443 h 384636"/>
              <a:gd name="connsiteX210" fmla="*/ 210655 w 384214"/>
              <a:gd name="connsiteY210" fmla="*/ 132333 h 384636"/>
              <a:gd name="connsiteX211" fmla="*/ 220380 w 384214"/>
              <a:gd name="connsiteY211" fmla="*/ 125267 h 384636"/>
              <a:gd name="connsiteX212" fmla="*/ 227775 w 384214"/>
              <a:gd name="connsiteY212" fmla="*/ 125522 h 384636"/>
              <a:gd name="connsiteX213" fmla="*/ 246761 w 384214"/>
              <a:gd name="connsiteY213" fmla="*/ 141433 h 384636"/>
              <a:gd name="connsiteX214" fmla="*/ 247765 w 384214"/>
              <a:gd name="connsiteY214" fmla="*/ 142513 h 384636"/>
              <a:gd name="connsiteX215" fmla="*/ 249062 w 384214"/>
              <a:gd name="connsiteY215" fmla="*/ 144303 h 384636"/>
              <a:gd name="connsiteX216" fmla="*/ 261099 w 384214"/>
              <a:gd name="connsiteY216" fmla="*/ 140409 h 384636"/>
              <a:gd name="connsiteX217" fmla="*/ 261099 w 384214"/>
              <a:gd name="connsiteY217" fmla="*/ 138179 h 384636"/>
              <a:gd name="connsiteX218" fmla="*/ 261281 w 384214"/>
              <a:gd name="connsiteY218" fmla="*/ 136714 h 384636"/>
              <a:gd name="connsiteX219" fmla="*/ 267297 w 384214"/>
              <a:gd name="connsiteY219" fmla="*/ 112683 h 384636"/>
              <a:gd name="connsiteX220" fmla="*/ 273125 w 384214"/>
              <a:gd name="connsiteY220" fmla="*/ 108132 h 384636"/>
              <a:gd name="connsiteX221" fmla="*/ 99083 w 384214"/>
              <a:gd name="connsiteY221" fmla="*/ 75004 h 384636"/>
              <a:gd name="connsiteX222" fmla="*/ 111103 w 384214"/>
              <a:gd name="connsiteY222" fmla="*/ 75004 h 384636"/>
              <a:gd name="connsiteX223" fmla="*/ 116931 w 384214"/>
              <a:gd name="connsiteY223" fmla="*/ 79558 h 384636"/>
              <a:gd name="connsiteX224" fmla="*/ 122935 w 384214"/>
              <a:gd name="connsiteY224" fmla="*/ 103592 h 384636"/>
              <a:gd name="connsiteX225" fmla="*/ 123117 w 384214"/>
              <a:gd name="connsiteY225" fmla="*/ 105048 h 384636"/>
              <a:gd name="connsiteX226" fmla="*/ 123117 w 384214"/>
              <a:gd name="connsiteY226" fmla="*/ 107301 h 384636"/>
              <a:gd name="connsiteX227" fmla="*/ 135137 w 384214"/>
              <a:gd name="connsiteY227" fmla="*/ 111207 h 384636"/>
              <a:gd name="connsiteX228" fmla="*/ 136463 w 384214"/>
              <a:gd name="connsiteY228" fmla="*/ 109382 h 384636"/>
              <a:gd name="connsiteX229" fmla="*/ 137461 w 384214"/>
              <a:gd name="connsiteY229" fmla="*/ 108311 h 384636"/>
              <a:gd name="connsiteX230" fmla="*/ 156441 w 384214"/>
              <a:gd name="connsiteY230" fmla="*/ 92397 h 384636"/>
              <a:gd name="connsiteX231" fmla="*/ 163836 w 384214"/>
              <a:gd name="connsiteY231" fmla="*/ 92138 h 384636"/>
              <a:gd name="connsiteX232" fmla="*/ 173562 w 384214"/>
              <a:gd name="connsiteY232" fmla="*/ 99205 h 384636"/>
              <a:gd name="connsiteX233" fmla="*/ 175598 w 384214"/>
              <a:gd name="connsiteY233" fmla="*/ 106333 h 384636"/>
              <a:gd name="connsiteX234" fmla="*/ 166272 w 384214"/>
              <a:gd name="connsiteY234" fmla="*/ 129263 h 384636"/>
              <a:gd name="connsiteX235" fmla="*/ 165568 w 384214"/>
              <a:gd name="connsiteY235" fmla="*/ 130525 h 384636"/>
              <a:gd name="connsiteX236" fmla="*/ 164265 w 384214"/>
              <a:gd name="connsiteY236" fmla="*/ 132327 h 384636"/>
              <a:gd name="connsiteX237" fmla="*/ 171742 w 384214"/>
              <a:gd name="connsiteY237" fmla="*/ 142621 h 384636"/>
              <a:gd name="connsiteX238" fmla="*/ 173879 w 384214"/>
              <a:gd name="connsiteY238" fmla="*/ 141926 h 384636"/>
              <a:gd name="connsiteX239" fmla="*/ 175317 w 384214"/>
              <a:gd name="connsiteY239" fmla="*/ 141647 h 384636"/>
              <a:gd name="connsiteX240" fmla="*/ 193992 w 384214"/>
              <a:gd name="connsiteY240" fmla="*/ 140350 h 384636"/>
              <a:gd name="connsiteX241" fmla="*/ 194089 w 384214"/>
              <a:gd name="connsiteY241" fmla="*/ 140343 h 384636"/>
              <a:gd name="connsiteX242" fmla="*/ 200456 w 384214"/>
              <a:gd name="connsiteY242" fmla="*/ 145974 h 384636"/>
              <a:gd name="connsiteX243" fmla="*/ 194825 w 384214"/>
              <a:gd name="connsiteY243" fmla="*/ 152340 h 384636"/>
              <a:gd name="connsiteX244" fmla="*/ 176890 w 384214"/>
              <a:gd name="connsiteY244" fmla="*/ 153588 h 384636"/>
              <a:gd name="connsiteX245" fmla="*/ 170786 w 384214"/>
              <a:gd name="connsiteY245" fmla="*/ 155568 h 384636"/>
              <a:gd name="connsiteX246" fmla="*/ 163608 w 384214"/>
              <a:gd name="connsiteY246" fmla="*/ 152640 h 384636"/>
              <a:gd name="connsiteX247" fmla="*/ 152228 w 384214"/>
              <a:gd name="connsiteY247" fmla="*/ 136978 h 384636"/>
              <a:gd name="connsiteX248" fmla="*/ 151653 w 384214"/>
              <a:gd name="connsiteY248" fmla="*/ 129242 h 384636"/>
              <a:gd name="connsiteX249" fmla="*/ 155409 w 384214"/>
              <a:gd name="connsiteY249" fmla="*/ 124060 h 384636"/>
              <a:gd name="connsiteX250" fmla="*/ 162686 w 384214"/>
              <a:gd name="connsiteY250" fmla="*/ 106163 h 384636"/>
              <a:gd name="connsiteX251" fmla="*/ 160568 w 384214"/>
              <a:gd name="connsiteY251" fmla="*/ 104622 h 384636"/>
              <a:gd name="connsiteX252" fmla="*/ 145748 w 384214"/>
              <a:gd name="connsiteY252" fmla="*/ 117047 h 384636"/>
              <a:gd name="connsiteX253" fmla="*/ 141968 w 384214"/>
              <a:gd name="connsiteY253" fmla="*/ 122247 h 384636"/>
              <a:gd name="connsiteX254" fmla="*/ 134427 w 384214"/>
              <a:gd name="connsiteY254" fmla="*/ 124093 h 384636"/>
              <a:gd name="connsiteX255" fmla="*/ 116103 w 384214"/>
              <a:gd name="connsiteY255" fmla="*/ 118135 h 384636"/>
              <a:gd name="connsiteX256" fmla="*/ 111097 w 384214"/>
              <a:gd name="connsiteY256" fmla="*/ 112211 h 384636"/>
              <a:gd name="connsiteX257" fmla="*/ 111097 w 384214"/>
              <a:gd name="connsiteY257" fmla="*/ 105787 h 384636"/>
              <a:gd name="connsiteX258" fmla="*/ 106408 w 384214"/>
              <a:gd name="connsiteY258" fmla="*/ 87024 h 384636"/>
              <a:gd name="connsiteX259" fmla="*/ 103772 w 384214"/>
              <a:gd name="connsiteY259" fmla="*/ 87024 h 384636"/>
              <a:gd name="connsiteX260" fmla="*/ 99077 w 384214"/>
              <a:gd name="connsiteY260" fmla="*/ 105787 h 384636"/>
              <a:gd name="connsiteX261" fmla="*/ 99083 w 384214"/>
              <a:gd name="connsiteY261" fmla="*/ 112190 h 384636"/>
              <a:gd name="connsiteX262" fmla="*/ 94065 w 384214"/>
              <a:gd name="connsiteY262" fmla="*/ 118124 h 384636"/>
              <a:gd name="connsiteX263" fmla="*/ 75712 w 384214"/>
              <a:gd name="connsiteY263" fmla="*/ 124066 h 384636"/>
              <a:gd name="connsiteX264" fmla="*/ 68182 w 384214"/>
              <a:gd name="connsiteY264" fmla="*/ 122214 h 384636"/>
              <a:gd name="connsiteX265" fmla="*/ 64426 w 384214"/>
              <a:gd name="connsiteY265" fmla="*/ 117047 h 384636"/>
              <a:gd name="connsiteX266" fmla="*/ 49607 w 384214"/>
              <a:gd name="connsiteY266" fmla="*/ 104622 h 384636"/>
              <a:gd name="connsiteX267" fmla="*/ 47476 w 384214"/>
              <a:gd name="connsiteY267" fmla="*/ 106171 h 384636"/>
              <a:gd name="connsiteX268" fmla="*/ 54707 w 384214"/>
              <a:gd name="connsiteY268" fmla="*/ 124111 h 384636"/>
              <a:gd name="connsiteX269" fmla="*/ 58428 w 384214"/>
              <a:gd name="connsiteY269" fmla="*/ 129237 h 384636"/>
              <a:gd name="connsiteX270" fmla="*/ 57865 w 384214"/>
              <a:gd name="connsiteY270" fmla="*/ 136976 h 384636"/>
              <a:gd name="connsiteX271" fmla="*/ 46491 w 384214"/>
              <a:gd name="connsiteY271" fmla="*/ 152620 h 384636"/>
              <a:gd name="connsiteX272" fmla="*/ 39313 w 384214"/>
              <a:gd name="connsiteY272" fmla="*/ 155542 h 384636"/>
              <a:gd name="connsiteX273" fmla="*/ 33291 w 384214"/>
              <a:gd name="connsiteY273" fmla="*/ 153588 h 384636"/>
              <a:gd name="connsiteX274" fmla="*/ 13993 w 384214"/>
              <a:gd name="connsiteY274" fmla="*/ 152250 h 384636"/>
              <a:gd name="connsiteX275" fmla="*/ 13183 w 384214"/>
              <a:gd name="connsiteY275" fmla="*/ 154753 h 384636"/>
              <a:gd name="connsiteX276" fmla="*/ 29570 w 384214"/>
              <a:gd name="connsiteY276" fmla="*/ 165018 h 384636"/>
              <a:gd name="connsiteX277" fmla="*/ 35638 w 384214"/>
              <a:gd name="connsiteY277" fmla="*/ 166984 h 384636"/>
              <a:gd name="connsiteX278" fmla="*/ 39729 w 384214"/>
              <a:gd name="connsiteY278" fmla="*/ 173572 h 384636"/>
              <a:gd name="connsiteX279" fmla="*/ 39729 w 384214"/>
              <a:gd name="connsiteY279" fmla="*/ 192893 h 384636"/>
              <a:gd name="connsiteX280" fmla="*/ 35638 w 384214"/>
              <a:gd name="connsiteY280" fmla="*/ 199481 h 384636"/>
              <a:gd name="connsiteX281" fmla="*/ 29570 w 384214"/>
              <a:gd name="connsiteY281" fmla="*/ 201450 h 384636"/>
              <a:gd name="connsiteX282" fmla="*/ 13178 w 384214"/>
              <a:gd name="connsiteY282" fmla="*/ 211709 h 384636"/>
              <a:gd name="connsiteX283" fmla="*/ 13993 w 384214"/>
              <a:gd name="connsiteY283" fmla="*/ 214215 h 384636"/>
              <a:gd name="connsiteX284" fmla="*/ 33285 w 384214"/>
              <a:gd name="connsiteY284" fmla="*/ 212880 h 384636"/>
              <a:gd name="connsiteX285" fmla="*/ 39301 w 384214"/>
              <a:gd name="connsiteY285" fmla="*/ 210923 h 384636"/>
              <a:gd name="connsiteX286" fmla="*/ 46485 w 384214"/>
              <a:gd name="connsiteY286" fmla="*/ 213848 h 384636"/>
              <a:gd name="connsiteX287" fmla="*/ 57853 w 384214"/>
              <a:gd name="connsiteY287" fmla="*/ 229489 h 384636"/>
              <a:gd name="connsiteX288" fmla="*/ 58428 w 384214"/>
              <a:gd name="connsiteY288" fmla="*/ 237228 h 384636"/>
              <a:gd name="connsiteX289" fmla="*/ 54707 w 384214"/>
              <a:gd name="connsiteY289" fmla="*/ 242354 h 384636"/>
              <a:gd name="connsiteX290" fmla="*/ 47471 w 384214"/>
              <a:gd name="connsiteY290" fmla="*/ 260293 h 384636"/>
              <a:gd name="connsiteX291" fmla="*/ 49601 w 384214"/>
              <a:gd name="connsiteY291" fmla="*/ 261840 h 384636"/>
              <a:gd name="connsiteX292" fmla="*/ 64427 w 384214"/>
              <a:gd name="connsiteY292" fmla="*/ 249421 h 384636"/>
              <a:gd name="connsiteX293" fmla="*/ 68171 w 384214"/>
              <a:gd name="connsiteY293" fmla="*/ 244259 h 384636"/>
              <a:gd name="connsiteX294" fmla="*/ 75712 w 384214"/>
              <a:gd name="connsiteY294" fmla="*/ 242407 h 384636"/>
              <a:gd name="connsiteX295" fmla="*/ 94130 w 384214"/>
              <a:gd name="connsiteY295" fmla="*/ 248361 h 384636"/>
              <a:gd name="connsiteX296" fmla="*/ 99154 w 384214"/>
              <a:gd name="connsiteY296" fmla="*/ 254289 h 384636"/>
              <a:gd name="connsiteX297" fmla="*/ 99154 w 384214"/>
              <a:gd name="connsiteY297" fmla="*/ 260689 h 384636"/>
              <a:gd name="connsiteX298" fmla="*/ 103790 w 384214"/>
              <a:gd name="connsiteY298" fmla="*/ 279444 h 384636"/>
              <a:gd name="connsiteX299" fmla="*/ 106408 w 384214"/>
              <a:gd name="connsiteY299" fmla="*/ 279444 h 384636"/>
              <a:gd name="connsiteX300" fmla="*/ 111097 w 384214"/>
              <a:gd name="connsiteY300" fmla="*/ 260680 h 384636"/>
              <a:gd name="connsiteX301" fmla="*/ 111097 w 384214"/>
              <a:gd name="connsiteY301" fmla="*/ 254265 h 384636"/>
              <a:gd name="connsiteX302" fmla="*/ 116103 w 384214"/>
              <a:gd name="connsiteY302" fmla="*/ 248341 h 384636"/>
              <a:gd name="connsiteX303" fmla="*/ 134491 w 384214"/>
              <a:gd name="connsiteY303" fmla="*/ 242351 h 384636"/>
              <a:gd name="connsiteX304" fmla="*/ 142039 w 384214"/>
              <a:gd name="connsiteY304" fmla="*/ 244191 h 384636"/>
              <a:gd name="connsiteX305" fmla="*/ 145813 w 384214"/>
              <a:gd name="connsiteY305" fmla="*/ 249379 h 384636"/>
              <a:gd name="connsiteX306" fmla="*/ 160585 w 384214"/>
              <a:gd name="connsiteY306" fmla="*/ 261834 h 384636"/>
              <a:gd name="connsiteX307" fmla="*/ 162704 w 384214"/>
              <a:gd name="connsiteY307" fmla="*/ 260293 h 384636"/>
              <a:gd name="connsiteX308" fmla="*/ 155467 w 384214"/>
              <a:gd name="connsiteY308" fmla="*/ 242357 h 384636"/>
              <a:gd name="connsiteX309" fmla="*/ 151705 w 384214"/>
              <a:gd name="connsiteY309" fmla="*/ 237175 h 384636"/>
              <a:gd name="connsiteX310" fmla="*/ 152274 w 384214"/>
              <a:gd name="connsiteY310" fmla="*/ 229442 h 384636"/>
              <a:gd name="connsiteX311" fmla="*/ 163637 w 384214"/>
              <a:gd name="connsiteY311" fmla="*/ 213766 h 384636"/>
              <a:gd name="connsiteX312" fmla="*/ 171748 w 384214"/>
              <a:gd name="connsiteY312" fmla="*/ 211219 h 384636"/>
              <a:gd name="connsiteX313" fmla="*/ 174295 w 384214"/>
              <a:gd name="connsiteY313" fmla="*/ 219330 h 384636"/>
              <a:gd name="connsiteX314" fmla="*/ 164317 w 384214"/>
              <a:gd name="connsiteY314" fmla="*/ 234082 h 384636"/>
              <a:gd name="connsiteX315" fmla="*/ 165632 w 384214"/>
              <a:gd name="connsiteY315" fmla="*/ 235892 h 384636"/>
              <a:gd name="connsiteX316" fmla="*/ 166342 w 384214"/>
              <a:gd name="connsiteY316" fmla="*/ 237175 h 384636"/>
              <a:gd name="connsiteX317" fmla="*/ 175610 w 384214"/>
              <a:gd name="connsiteY317" fmla="*/ 260149 h 384636"/>
              <a:gd name="connsiteX318" fmla="*/ 173567 w 384214"/>
              <a:gd name="connsiteY318" fmla="*/ 267260 h 384636"/>
              <a:gd name="connsiteX319" fmla="*/ 163842 w 384214"/>
              <a:gd name="connsiteY319" fmla="*/ 274323 h 384636"/>
              <a:gd name="connsiteX320" fmla="*/ 156435 w 384214"/>
              <a:gd name="connsiteY320" fmla="*/ 274056 h 384636"/>
              <a:gd name="connsiteX321" fmla="*/ 137508 w 384214"/>
              <a:gd name="connsiteY321" fmla="*/ 258101 h 384636"/>
              <a:gd name="connsiteX322" fmla="*/ 136522 w 384214"/>
              <a:gd name="connsiteY322" fmla="*/ 257041 h 384636"/>
              <a:gd name="connsiteX323" fmla="*/ 135213 w 384214"/>
              <a:gd name="connsiteY323" fmla="*/ 255239 h 384636"/>
              <a:gd name="connsiteX324" fmla="*/ 123117 w 384214"/>
              <a:gd name="connsiteY324" fmla="*/ 259175 h 384636"/>
              <a:gd name="connsiteX325" fmla="*/ 123117 w 384214"/>
              <a:gd name="connsiteY325" fmla="*/ 261420 h 384636"/>
              <a:gd name="connsiteX326" fmla="*/ 122935 w 384214"/>
              <a:gd name="connsiteY326" fmla="*/ 262875 h 384636"/>
              <a:gd name="connsiteX327" fmla="*/ 116931 w 384214"/>
              <a:gd name="connsiteY327" fmla="*/ 286909 h 384636"/>
              <a:gd name="connsiteX328" fmla="*/ 111103 w 384214"/>
              <a:gd name="connsiteY328" fmla="*/ 291463 h 384636"/>
              <a:gd name="connsiteX329" fmla="*/ 99083 w 384214"/>
              <a:gd name="connsiteY329" fmla="*/ 291463 h 384636"/>
              <a:gd name="connsiteX330" fmla="*/ 93249 w 384214"/>
              <a:gd name="connsiteY330" fmla="*/ 286894 h 384636"/>
              <a:gd name="connsiteX331" fmla="*/ 87310 w 384214"/>
              <a:gd name="connsiteY331" fmla="*/ 262860 h 384636"/>
              <a:gd name="connsiteX332" fmla="*/ 87134 w 384214"/>
              <a:gd name="connsiteY332" fmla="*/ 261420 h 384636"/>
              <a:gd name="connsiteX333" fmla="*/ 87134 w 384214"/>
              <a:gd name="connsiteY333" fmla="*/ 259213 h 384636"/>
              <a:gd name="connsiteX334" fmla="*/ 75014 w 384214"/>
              <a:gd name="connsiteY334" fmla="*/ 255295 h 384636"/>
              <a:gd name="connsiteX335" fmla="*/ 73717 w 384214"/>
              <a:gd name="connsiteY335" fmla="*/ 257082 h 384636"/>
              <a:gd name="connsiteX336" fmla="*/ 72713 w 384214"/>
              <a:gd name="connsiteY336" fmla="*/ 258159 h 384636"/>
              <a:gd name="connsiteX337" fmla="*/ 53727 w 384214"/>
              <a:gd name="connsiteY337" fmla="*/ 274068 h 384636"/>
              <a:gd name="connsiteX338" fmla="*/ 46332 w 384214"/>
              <a:gd name="connsiteY338" fmla="*/ 274323 h 384636"/>
              <a:gd name="connsiteX339" fmla="*/ 36607 w 384214"/>
              <a:gd name="connsiteY339" fmla="*/ 267260 h 384636"/>
              <a:gd name="connsiteX340" fmla="*/ 34564 w 384214"/>
              <a:gd name="connsiteY340" fmla="*/ 260149 h 384636"/>
              <a:gd name="connsiteX341" fmla="*/ 43832 w 384214"/>
              <a:gd name="connsiteY341" fmla="*/ 237175 h 384636"/>
              <a:gd name="connsiteX342" fmla="*/ 44542 w 384214"/>
              <a:gd name="connsiteY342" fmla="*/ 235892 h 384636"/>
              <a:gd name="connsiteX343" fmla="*/ 45815 w 384214"/>
              <a:gd name="connsiteY343" fmla="*/ 234141 h 384636"/>
              <a:gd name="connsiteX344" fmla="*/ 38356 w 384214"/>
              <a:gd name="connsiteY344" fmla="*/ 223873 h 384636"/>
              <a:gd name="connsiteX345" fmla="*/ 36302 w 384214"/>
              <a:gd name="connsiteY345" fmla="*/ 224542 h 384636"/>
              <a:gd name="connsiteX346" fmla="*/ 34858 w 384214"/>
              <a:gd name="connsiteY346" fmla="*/ 224820 h 384636"/>
              <a:gd name="connsiteX347" fmla="*/ 10143 w 384214"/>
              <a:gd name="connsiteY347" fmla="*/ 226528 h 384636"/>
              <a:gd name="connsiteX348" fmla="*/ 4010 w 384214"/>
              <a:gd name="connsiteY348" fmla="*/ 222391 h 384636"/>
              <a:gd name="connsiteX349" fmla="*/ 295 w 384214"/>
              <a:gd name="connsiteY349" fmla="*/ 210961 h 384636"/>
              <a:gd name="connsiteX350" fmla="*/ 2825 w 384214"/>
              <a:gd name="connsiteY350" fmla="*/ 204009 h 384636"/>
              <a:gd name="connsiteX351" fmla="*/ 23824 w 384214"/>
              <a:gd name="connsiteY351" fmla="*/ 190868 h 384636"/>
              <a:gd name="connsiteX352" fmla="*/ 25157 w 384214"/>
              <a:gd name="connsiteY352" fmla="*/ 190246 h 384636"/>
              <a:gd name="connsiteX353" fmla="*/ 27222 w 384214"/>
              <a:gd name="connsiteY353" fmla="*/ 189574 h 384636"/>
              <a:gd name="connsiteX354" fmla="*/ 26917 w 384214"/>
              <a:gd name="connsiteY354" fmla="*/ 183238 h 384636"/>
              <a:gd name="connsiteX355" fmla="*/ 27222 w 384214"/>
              <a:gd name="connsiteY355" fmla="*/ 176891 h 384636"/>
              <a:gd name="connsiteX356" fmla="*/ 25157 w 384214"/>
              <a:gd name="connsiteY356" fmla="*/ 176222 h 384636"/>
              <a:gd name="connsiteX357" fmla="*/ 23824 w 384214"/>
              <a:gd name="connsiteY357" fmla="*/ 175599 h 384636"/>
              <a:gd name="connsiteX358" fmla="*/ 2831 w 384214"/>
              <a:gd name="connsiteY358" fmla="*/ 162453 h 384636"/>
              <a:gd name="connsiteX359" fmla="*/ 301 w 384214"/>
              <a:gd name="connsiteY359" fmla="*/ 155504 h 384636"/>
              <a:gd name="connsiteX360" fmla="*/ 4010 w 384214"/>
              <a:gd name="connsiteY360" fmla="*/ 144074 h 384636"/>
              <a:gd name="connsiteX361" fmla="*/ 10143 w 384214"/>
              <a:gd name="connsiteY361" fmla="*/ 139933 h 384636"/>
              <a:gd name="connsiteX362" fmla="*/ 34858 w 384214"/>
              <a:gd name="connsiteY362" fmla="*/ 141647 h 384636"/>
              <a:gd name="connsiteX363" fmla="*/ 36296 w 384214"/>
              <a:gd name="connsiteY363" fmla="*/ 141926 h 384636"/>
              <a:gd name="connsiteX364" fmla="*/ 38362 w 384214"/>
              <a:gd name="connsiteY364" fmla="*/ 142595 h 384636"/>
              <a:gd name="connsiteX365" fmla="*/ 45822 w 384214"/>
              <a:gd name="connsiteY365" fmla="*/ 132330 h 384636"/>
              <a:gd name="connsiteX366" fmla="*/ 44548 w 384214"/>
              <a:gd name="connsiteY366" fmla="*/ 130578 h 384636"/>
              <a:gd name="connsiteX367" fmla="*/ 43832 w 384214"/>
              <a:gd name="connsiteY367" fmla="*/ 129293 h 384636"/>
              <a:gd name="connsiteX368" fmla="*/ 34571 w 384214"/>
              <a:gd name="connsiteY368" fmla="*/ 106315 h 384636"/>
              <a:gd name="connsiteX369" fmla="*/ 36613 w 384214"/>
              <a:gd name="connsiteY369" fmla="*/ 99205 h 384636"/>
              <a:gd name="connsiteX370" fmla="*/ 46338 w 384214"/>
              <a:gd name="connsiteY370" fmla="*/ 92138 h 384636"/>
              <a:gd name="connsiteX371" fmla="*/ 53733 w 384214"/>
              <a:gd name="connsiteY371" fmla="*/ 92397 h 384636"/>
              <a:gd name="connsiteX372" fmla="*/ 72714 w 384214"/>
              <a:gd name="connsiteY372" fmla="*/ 108311 h 384636"/>
              <a:gd name="connsiteX373" fmla="*/ 73711 w 384214"/>
              <a:gd name="connsiteY373" fmla="*/ 109382 h 384636"/>
              <a:gd name="connsiteX374" fmla="*/ 75020 w 384214"/>
              <a:gd name="connsiteY374" fmla="*/ 111178 h 384636"/>
              <a:gd name="connsiteX375" fmla="*/ 87058 w 384214"/>
              <a:gd name="connsiteY375" fmla="*/ 107281 h 384636"/>
              <a:gd name="connsiteX376" fmla="*/ 87058 w 384214"/>
              <a:gd name="connsiteY376" fmla="*/ 105053 h 384636"/>
              <a:gd name="connsiteX377" fmla="*/ 87239 w 384214"/>
              <a:gd name="connsiteY377" fmla="*/ 103589 h 384636"/>
              <a:gd name="connsiteX378" fmla="*/ 93255 w 384214"/>
              <a:gd name="connsiteY378" fmla="*/ 79555 h 384636"/>
              <a:gd name="connsiteX379" fmla="*/ 99083 w 384214"/>
              <a:gd name="connsiteY379" fmla="*/ 75004 h 384636"/>
              <a:gd name="connsiteX380" fmla="*/ 272678 w 384214"/>
              <a:gd name="connsiteY380" fmla="*/ 20392 h 384636"/>
              <a:gd name="connsiteX381" fmla="*/ 272678 w 384214"/>
              <a:gd name="connsiteY381" fmla="*/ 65334 h 384636"/>
              <a:gd name="connsiteX382" fmla="*/ 318174 w 384214"/>
              <a:gd name="connsiteY382" fmla="*/ 65334 h 384636"/>
              <a:gd name="connsiteX383" fmla="*/ 54572 w 384214"/>
              <a:gd name="connsiteY383" fmla="*/ 0 h 384636"/>
              <a:gd name="connsiteX384" fmla="*/ 269133 w 384214"/>
              <a:gd name="connsiteY384" fmla="*/ 0 h 384636"/>
              <a:gd name="connsiteX385" fmla="*/ 270908 w 384214"/>
              <a:gd name="connsiteY385" fmla="*/ 1753 h 384636"/>
              <a:gd name="connsiteX386" fmla="*/ 270926 w 384214"/>
              <a:gd name="connsiteY386" fmla="*/ 1771 h 384636"/>
              <a:gd name="connsiteX387" fmla="*/ 338013 w 384214"/>
              <a:gd name="connsiteY387" fmla="*/ 68035 h 384636"/>
              <a:gd name="connsiteX388" fmla="*/ 338013 w 384214"/>
              <a:gd name="connsiteY388" fmla="*/ 114122 h 384636"/>
              <a:gd name="connsiteX389" fmla="*/ 325993 w 384214"/>
              <a:gd name="connsiteY389" fmla="*/ 114122 h 384636"/>
              <a:gd name="connsiteX390" fmla="*/ 325993 w 384214"/>
              <a:gd name="connsiteY390" fmla="*/ 77355 h 384636"/>
              <a:gd name="connsiteX391" fmla="*/ 266668 w 384214"/>
              <a:gd name="connsiteY391" fmla="*/ 77355 h 384636"/>
              <a:gd name="connsiteX392" fmla="*/ 266665 w 384214"/>
              <a:gd name="connsiteY392" fmla="*/ 77355 h 384636"/>
              <a:gd name="connsiteX393" fmla="*/ 260658 w 384214"/>
              <a:gd name="connsiteY393" fmla="*/ 71345 h 384636"/>
              <a:gd name="connsiteX394" fmla="*/ 260658 w 384214"/>
              <a:gd name="connsiteY394" fmla="*/ 12020 h 384636"/>
              <a:gd name="connsiteX395" fmla="*/ 66592 w 384214"/>
              <a:gd name="connsiteY395" fmla="*/ 12020 h 384636"/>
              <a:gd name="connsiteX396" fmla="*/ 66592 w 384214"/>
              <a:gd name="connsiteY396" fmla="*/ 82681 h 384636"/>
              <a:gd name="connsiteX397" fmla="*/ 54572 w 384214"/>
              <a:gd name="connsiteY397" fmla="*/ 82681 h 384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Lst>
            <a:rect l="l" t="t" r="r" b="b"/>
            <a:pathLst>
              <a:path w="384214" h="384636">
                <a:moveTo>
                  <a:pt x="54571" y="283927"/>
                </a:moveTo>
                <a:lnTo>
                  <a:pt x="66591" y="283927"/>
                </a:lnTo>
                <a:lnTo>
                  <a:pt x="66591" y="372616"/>
                </a:lnTo>
                <a:lnTo>
                  <a:pt x="325991" y="372616"/>
                </a:lnTo>
                <a:lnTo>
                  <a:pt x="325991" y="321574"/>
                </a:lnTo>
                <a:lnTo>
                  <a:pt x="338011" y="321574"/>
                </a:lnTo>
                <a:lnTo>
                  <a:pt x="338011" y="384636"/>
                </a:lnTo>
                <a:lnTo>
                  <a:pt x="54571" y="384636"/>
                </a:lnTo>
                <a:close/>
                <a:moveTo>
                  <a:pt x="206048" y="221148"/>
                </a:moveTo>
                <a:cubicBezTo>
                  <a:pt x="209212" y="220144"/>
                  <a:pt x="212590" y="221896"/>
                  <a:pt x="213593" y="225060"/>
                </a:cubicBezTo>
                <a:cubicBezTo>
                  <a:pt x="214596" y="228224"/>
                  <a:pt x="212845" y="231602"/>
                  <a:pt x="209681" y="232606"/>
                </a:cubicBezTo>
                <a:lnTo>
                  <a:pt x="203107" y="234743"/>
                </a:lnTo>
                <a:cubicBezTo>
                  <a:pt x="202680" y="235130"/>
                  <a:pt x="202197" y="235451"/>
                  <a:pt x="201676" y="235696"/>
                </a:cubicBezTo>
                <a:lnTo>
                  <a:pt x="186404" y="241956"/>
                </a:lnTo>
                <a:cubicBezTo>
                  <a:pt x="185682" y="242253"/>
                  <a:pt x="184907" y="242407"/>
                  <a:pt x="184126" y="242408"/>
                </a:cubicBezTo>
                <a:cubicBezTo>
                  <a:pt x="181689" y="242406"/>
                  <a:pt x="179495" y="240933"/>
                  <a:pt x="178570" y="238678"/>
                </a:cubicBezTo>
                <a:cubicBezTo>
                  <a:pt x="177309" y="235606"/>
                  <a:pt x="178777" y="232093"/>
                  <a:pt x="181849" y="230833"/>
                </a:cubicBezTo>
                <a:lnTo>
                  <a:pt x="197086" y="224588"/>
                </a:lnTo>
                <a:cubicBezTo>
                  <a:pt x="197699" y="224042"/>
                  <a:pt x="198418" y="223629"/>
                  <a:pt x="199198" y="223373"/>
                </a:cubicBezTo>
                <a:lnTo>
                  <a:pt x="205972" y="221172"/>
                </a:lnTo>
                <a:cubicBezTo>
                  <a:pt x="205997" y="221164"/>
                  <a:pt x="206022" y="221156"/>
                  <a:pt x="206048" y="221148"/>
                </a:cubicBezTo>
                <a:close/>
                <a:moveTo>
                  <a:pt x="279082" y="198325"/>
                </a:moveTo>
                <a:cubicBezTo>
                  <a:pt x="269129" y="198336"/>
                  <a:pt x="261063" y="206402"/>
                  <a:pt x="261052" y="216355"/>
                </a:cubicBezTo>
                <a:cubicBezTo>
                  <a:pt x="261052" y="226312"/>
                  <a:pt x="269124" y="234384"/>
                  <a:pt x="279082" y="234384"/>
                </a:cubicBezTo>
                <a:cubicBezTo>
                  <a:pt x="289039" y="234384"/>
                  <a:pt x="297111" y="226312"/>
                  <a:pt x="297111" y="216355"/>
                </a:cubicBezTo>
                <a:cubicBezTo>
                  <a:pt x="297111" y="206397"/>
                  <a:pt x="289039" y="198325"/>
                  <a:pt x="279082" y="198325"/>
                </a:cubicBezTo>
                <a:close/>
                <a:moveTo>
                  <a:pt x="279082" y="186305"/>
                </a:moveTo>
                <a:cubicBezTo>
                  <a:pt x="295678" y="186305"/>
                  <a:pt x="309131" y="199759"/>
                  <a:pt x="309131" y="216355"/>
                </a:cubicBezTo>
                <a:cubicBezTo>
                  <a:pt x="309131" y="232951"/>
                  <a:pt x="295678" y="246404"/>
                  <a:pt x="279082" y="246404"/>
                </a:cubicBezTo>
                <a:cubicBezTo>
                  <a:pt x="262494" y="246385"/>
                  <a:pt x="249052" y="232942"/>
                  <a:pt x="249032" y="216355"/>
                </a:cubicBezTo>
                <a:cubicBezTo>
                  <a:pt x="249032" y="199759"/>
                  <a:pt x="262486" y="186305"/>
                  <a:pt x="279082" y="186305"/>
                </a:cubicBezTo>
                <a:close/>
                <a:moveTo>
                  <a:pt x="105041" y="165197"/>
                </a:moveTo>
                <a:cubicBezTo>
                  <a:pt x="95083" y="165197"/>
                  <a:pt x="87011" y="173269"/>
                  <a:pt x="87011" y="183227"/>
                </a:cubicBezTo>
                <a:cubicBezTo>
                  <a:pt x="87011" y="193184"/>
                  <a:pt x="95083" y="201256"/>
                  <a:pt x="105041" y="201256"/>
                </a:cubicBezTo>
                <a:cubicBezTo>
                  <a:pt x="114994" y="201245"/>
                  <a:pt x="123059" y="193180"/>
                  <a:pt x="123070" y="183227"/>
                </a:cubicBezTo>
                <a:cubicBezTo>
                  <a:pt x="123070" y="173269"/>
                  <a:pt x="114998" y="165197"/>
                  <a:pt x="105041" y="165197"/>
                </a:cubicBezTo>
                <a:close/>
                <a:moveTo>
                  <a:pt x="194726" y="156149"/>
                </a:moveTo>
                <a:cubicBezTo>
                  <a:pt x="197545" y="154395"/>
                  <a:pt x="201251" y="155259"/>
                  <a:pt x="203005" y="158077"/>
                </a:cubicBezTo>
                <a:cubicBezTo>
                  <a:pt x="204758" y="160895"/>
                  <a:pt x="203895" y="164602"/>
                  <a:pt x="201077" y="166355"/>
                </a:cubicBezTo>
                <a:lnTo>
                  <a:pt x="186316" y="175532"/>
                </a:lnTo>
                <a:cubicBezTo>
                  <a:pt x="185904" y="175787"/>
                  <a:pt x="185462" y="175992"/>
                  <a:pt x="185001" y="176142"/>
                </a:cubicBezTo>
                <a:lnTo>
                  <a:pt x="182859" y="176840"/>
                </a:lnTo>
                <a:cubicBezTo>
                  <a:pt x="183070" y="179082"/>
                  <a:pt x="183170" y="181178"/>
                  <a:pt x="183170" y="183238"/>
                </a:cubicBezTo>
                <a:cubicBezTo>
                  <a:pt x="183170" y="185271"/>
                  <a:pt x="183070" y="187340"/>
                  <a:pt x="182871" y="189547"/>
                </a:cubicBezTo>
                <a:lnTo>
                  <a:pt x="185019" y="190245"/>
                </a:lnTo>
                <a:cubicBezTo>
                  <a:pt x="185425" y="190377"/>
                  <a:pt x="185817" y="190551"/>
                  <a:pt x="186187" y="190765"/>
                </a:cubicBezTo>
                <a:lnTo>
                  <a:pt x="203172" y="200636"/>
                </a:lnTo>
                <a:cubicBezTo>
                  <a:pt x="206042" y="202306"/>
                  <a:pt x="207016" y="205986"/>
                  <a:pt x="205346" y="208856"/>
                </a:cubicBezTo>
                <a:cubicBezTo>
                  <a:pt x="203677" y="211726"/>
                  <a:pt x="199997" y="212700"/>
                  <a:pt x="197127" y="211031"/>
                </a:cubicBezTo>
                <a:lnTo>
                  <a:pt x="180699" y="201482"/>
                </a:lnTo>
                <a:lnTo>
                  <a:pt x="174454" y="199454"/>
                </a:lnTo>
                <a:cubicBezTo>
                  <a:pt x="171664" y="198550"/>
                  <a:pt x="169935" y="195764"/>
                  <a:pt x="170363" y="192863"/>
                </a:cubicBezTo>
                <a:cubicBezTo>
                  <a:pt x="171416" y="186462"/>
                  <a:pt x="171411" y="179932"/>
                  <a:pt x="170351" y="173533"/>
                </a:cubicBezTo>
                <a:cubicBezTo>
                  <a:pt x="169922" y="170634"/>
                  <a:pt x="171649" y="167848"/>
                  <a:pt x="174436" y="166942"/>
                </a:cubicBezTo>
                <a:lnTo>
                  <a:pt x="180588" y="164938"/>
                </a:lnTo>
                <a:close/>
                <a:moveTo>
                  <a:pt x="105041" y="153177"/>
                </a:moveTo>
                <a:cubicBezTo>
                  <a:pt x="121628" y="153197"/>
                  <a:pt x="135071" y="166639"/>
                  <a:pt x="135090" y="183227"/>
                </a:cubicBezTo>
                <a:cubicBezTo>
                  <a:pt x="135090" y="199823"/>
                  <a:pt x="121637" y="213276"/>
                  <a:pt x="105041" y="213276"/>
                </a:cubicBezTo>
                <a:cubicBezTo>
                  <a:pt x="88445" y="213276"/>
                  <a:pt x="74991" y="199823"/>
                  <a:pt x="74991" y="183227"/>
                </a:cubicBezTo>
                <a:cubicBezTo>
                  <a:pt x="74991" y="166631"/>
                  <a:pt x="88445" y="153177"/>
                  <a:pt x="105041" y="153177"/>
                </a:cubicBezTo>
                <a:close/>
                <a:moveTo>
                  <a:pt x="273125" y="108132"/>
                </a:moveTo>
                <a:lnTo>
                  <a:pt x="285145" y="108132"/>
                </a:lnTo>
                <a:cubicBezTo>
                  <a:pt x="287903" y="108131"/>
                  <a:pt x="290307" y="110010"/>
                  <a:pt x="290973" y="112686"/>
                </a:cubicBezTo>
                <a:lnTo>
                  <a:pt x="296977" y="136717"/>
                </a:lnTo>
                <a:cubicBezTo>
                  <a:pt x="297099" y="137193"/>
                  <a:pt x="297160" y="137682"/>
                  <a:pt x="297159" y="138173"/>
                </a:cubicBezTo>
                <a:lnTo>
                  <a:pt x="297159" y="140427"/>
                </a:lnTo>
                <a:cubicBezTo>
                  <a:pt x="301265" y="141400"/>
                  <a:pt x="305285" y="142706"/>
                  <a:pt x="309179" y="144333"/>
                </a:cubicBezTo>
                <a:lnTo>
                  <a:pt x="310505" y="142507"/>
                </a:lnTo>
                <a:cubicBezTo>
                  <a:pt x="310793" y="142111"/>
                  <a:pt x="311128" y="141751"/>
                  <a:pt x="311503" y="141436"/>
                </a:cubicBezTo>
                <a:lnTo>
                  <a:pt x="330484" y="125525"/>
                </a:lnTo>
                <a:cubicBezTo>
                  <a:pt x="332599" y="123756"/>
                  <a:pt x="335645" y="123650"/>
                  <a:pt x="337879" y="125267"/>
                </a:cubicBezTo>
                <a:lnTo>
                  <a:pt x="347604" y="132333"/>
                </a:lnTo>
                <a:cubicBezTo>
                  <a:pt x="349839" y="133959"/>
                  <a:pt x="350679" y="136899"/>
                  <a:pt x="349640" y="139461"/>
                </a:cubicBezTo>
                <a:lnTo>
                  <a:pt x="340314" y="162391"/>
                </a:lnTo>
                <a:cubicBezTo>
                  <a:pt x="340130" y="162838"/>
                  <a:pt x="339894" y="163262"/>
                  <a:pt x="339610" y="163653"/>
                </a:cubicBezTo>
                <a:lnTo>
                  <a:pt x="338307" y="165455"/>
                </a:lnTo>
                <a:cubicBezTo>
                  <a:pt x="341076" y="168676"/>
                  <a:pt x="343576" y="172118"/>
                  <a:pt x="345784" y="175747"/>
                </a:cubicBezTo>
                <a:lnTo>
                  <a:pt x="347921" y="175051"/>
                </a:lnTo>
                <a:cubicBezTo>
                  <a:pt x="348386" y="174898"/>
                  <a:pt x="348869" y="174805"/>
                  <a:pt x="349358" y="174772"/>
                </a:cubicBezTo>
                <a:lnTo>
                  <a:pt x="374073" y="173058"/>
                </a:lnTo>
                <a:cubicBezTo>
                  <a:pt x="376822" y="172882"/>
                  <a:pt x="379343" y="174584"/>
                  <a:pt x="380206" y="177199"/>
                </a:cubicBezTo>
                <a:lnTo>
                  <a:pt x="383915" y="188632"/>
                </a:lnTo>
                <a:cubicBezTo>
                  <a:pt x="384769" y="191260"/>
                  <a:pt x="383720" y="194131"/>
                  <a:pt x="381374" y="195590"/>
                </a:cubicBezTo>
                <a:lnTo>
                  <a:pt x="360357" y="208660"/>
                </a:lnTo>
                <a:cubicBezTo>
                  <a:pt x="359946" y="208918"/>
                  <a:pt x="359504" y="209124"/>
                  <a:pt x="359042" y="209274"/>
                </a:cubicBezTo>
                <a:lnTo>
                  <a:pt x="356900" y="209966"/>
                </a:lnTo>
                <a:cubicBezTo>
                  <a:pt x="357111" y="212208"/>
                  <a:pt x="357211" y="214306"/>
                  <a:pt x="357211" y="216363"/>
                </a:cubicBezTo>
                <a:cubicBezTo>
                  <a:pt x="357211" y="218397"/>
                  <a:pt x="357111" y="220469"/>
                  <a:pt x="356912" y="222676"/>
                </a:cubicBezTo>
                <a:lnTo>
                  <a:pt x="359060" y="223374"/>
                </a:lnTo>
                <a:cubicBezTo>
                  <a:pt x="359528" y="223526"/>
                  <a:pt x="359975" y="223735"/>
                  <a:pt x="360392" y="223996"/>
                </a:cubicBezTo>
                <a:lnTo>
                  <a:pt x="381392" y="237134"/>
                </a:lnTo>
                <a:cubicBezTo>
                  <a:pt x="383729" y="238597"/>
                  <a:pt x="384772" y="241463"/>
                  <a:pt x="383921" y="244086"/>
                </a:cubicBezTo>
                <a:lnTo>
                  <a:pt x="380206" y="255519"/>
                </a:lnTo>
                <a:cubicBezTo>
                  <a:pt x="379345" y="258144"/>
                  <a:pt x="376811" y="259848"/>
                  <a:pt x="374055" y="259657"/>
                </a:cubicBezTo>
                <a:lnTo>
                  <a:pt x="349364" y="257872"/>
                </a:lnTo>
                <a:cubicBezTo>
                  <a:pt x="348881" y="257837"/>
                  <a:pt x="348404" y="257743"/>
                  <a:pt x="347944" y="257594"/>
                </a:cubicBezTo>
                <a:lnTo>
                  <a:pt x="345825" y="256907"/>
                </a:lnTo>
                <a:cubicBezTo>
                  <a:pt x="343619" y="260538"/>
                  <a:pt x="341122" y="263983"/>
                  <a:pt x="338359" y="267210"/>
                </a:cubicBezTo>
                <a:lnTo>
                  <a:pt x="339674" y="269021"/>
                </a:lnTo>
                <a:cubicBezTo>
                  <a:pt x="339961" y="269419"/>
                  <a:pt x="340199" y="269849"/>
                  <a:pt x="340384" y="270303"/>
                </a:cubicBezTo>
                <a:lnTo>
                  <a:pt x="349651" y="293275"/>
                </a:lnTo>
                <a:cubicBezTo>
                  <a:pt x="350679" y="295833"/>
                  <a:pt x="349838" y="298762"/>
                  <a:pt x="347609" y="300385"/>
                </a:cubicBezTo>
                <a:lnTo>
                  <a:pt x="337885" y="307451"/>
                </a:lnTo>
                <a:cubicBezTo>
                  <a:pt x="335647" y="309073"/>
                  <a:pt x="332593" y="308963"/>
                  <a:pt x="330478" y="307184"/>
                </a:cubicBezTo>
                <a:lnTo>
                  <a:pt x="311550" y="291229"/>
                </a:lnTo>
                <a:cubicBezTo>
                  <a:pt x="311180" y="290917"/>
                  <a:pt x="310849" y="290561"/>
                  <a:pt x="310564" y="290170"/>
                </a:cubicBezTo>
                <a:lnTo>
                  <a:pt x="309255" y="288368"/>
                </a:lnTo>
                <a:cubicBezTo>
                  <a:pt x="305338" y="290009"/>
                  <a:pt x="301292" y="291325"/>
                  <a:pt x="297159" y="292303"/>
                </a:cubicBezTo>
                <a:lnTo>
                  <a:pt x="297159" y="294548"/>
                </a:lnTo>
                <a:cubicBezTo>
                  <a:pt x="297160" y="295039"/>
                  <a:pt x="297099" y="295528"/>
                  <a:pt x="296977" y="296004"/>
                </a:cubicBezTo>
                <a:lnTo>
                  <a:pt x="290973" y="320035"/>
                </a:lnTo>
                <a:cubicBezTo>
                  <a:pt x="290308" y="322711"/>
                  <a:pt x="287904" y="324590"/>
                  <a:pt x="285145" y="324589"/>
                </a:cubicBezTo>
                <a:lnTo>
                  <a:pt x="273125" y="324589"/>
                </a:lnTo>
                <a:cubicBezTo>
                  <a:pt x="270362" y="324588"/>
                  <a:pt x="267955" y="322703"/>
                  <a:pt x="267292" y="320020"/>
                </a:cubicBezTo>
                <a:lnTo>
                  <a:pt x="261358" y="295989"/>
                </a:lnTo>
                <a:cubicBezTo>
                  <a:pt x="261241" y="295520"/>
                  <a:pt x="261182" y="295038"/>
                  <a:pt x="261182" y="294554"/>
                </a:cubicBezTo>
                <a:lnTo>
                  <a:pt x="261182" y="292338"/>
                </a:lnTo>
                <a:cubicBezTo>
                  <a:pt x="257042" y="291368"/>
                  <a:pt x="252988" y="290059"/>
                  <a:pt x="249062" y="288424"/>
                </a:cubicBezTo>
                <a:lnTo>
                  <a:pt x="247765" y="290208"/>
                </a:lnTo>
                <a:cubicBezTo>
                  <a:pt x="247476" y="290607"/>
                  <a:pt x="247139" y="290970"/>
                  <a:pt x="246762" y="291288"/>
                </a:cubicBezTo>
                <a:lnTo>
                  <a:pt x="227769" y="307196"/>
                </a:lnTo>
                <a:cubicBezTo>
                  <a:pt x="225656" y="308970"/>
                  <a:pt x="222605" y="309075"/>
                  <a:pt x="220374" y="307451"/>
                </a:cubicBezTo>
                <a:lnTo>
                  <a:pt x="210649" y="300385"/>
                </a:lnTo>
                <a:cubicBezTo>
                  <a:pt x="208420" y="298762"/>
                  <a:pt x="207579" y="295833"/>
                  <a:pt x="208607" y="293275"/>
                </a:cubicBezTo>
                <a:lnTo>
                  <a:pt x="217874" y="270303"/>
                </a:lnTo>
                <a:cubicBezTo>
                  <a:pt x="218058" y="269847"/>
                  <a:pt x="218299" y="269415"/>
                  <a:pt x="218590" y="269018"/>
                </a:cubicBezTo>
                <a:lnTo>
                  <a:pt x="219864" y="267266"/>
                </a:lnTo>
                <a:cubicBezTo>
                  <a:pt x="217102" y="264052"/>
                  <a:pt x="214605" y="260619"/>
                  <a:pt x="212398" y="257001"/>
                </a:cubicBezTo>
                <a:lnTo>
                  <a:pt x="210344" y="257670"/>
                </a:lnTo>
                <a:cubicBezTo>
                  <a:pt x="209855" y="257828"/>
                  <a:pt x="209348" y="257923"/>
                  <a:pt x="208836" y="257955"/>
                </a:cubicBezTo>
                <a:lnTo>
                  <a:pt x="187983" y="259172"/>
                </a:lnTo>
                <a:cubicBezTo>
                  <a:pt x="184668" y="259367"/>
                  <a:pt x="181824" y="256838"/>
                  <a:pt x="181630" y="253524"/>
                </a:cubicBezTo>
                <a:cubicBezTo>
                  <a:pt x="181435" y="250209"/>
                  <a:pt x="183964" y="247365"/>
                  <a:pt x="187278" y="247170"/>
                </a:cubicBezTo>
                <a:lnTo>
                  <a:pt x="207362" y="245999"/>
                </a:lnTo>
                <a:lnTo>
                  <a:pt x="213343" y="244051"/>
                </a:lnTo>
                <a:cubicBezTo>
                  <a:pt x="216131" y="243142"/>
                  <a:pt x="219167" y="244379"/>
                  <a:pt x="220527" y="246977"/>
                </a:cubicBezTo>
                <a:cubicBezTo>
                  <a:pt x="223532" y="252719"/>
                  <a:pt x="227364" y="257989"/>
                  <a:pt x="231901" y="262618"/>
                </a:cubicBezTo>
                <a:cubicBezTo>
                  <a:pt x="233955" y="264713"/>
                  <a:pt x="234196" y="267986"/>
                  <a:pt x="232470" y="270359"/>
                </a:cubicBezTo>
                <a:lnTo>
                  <a:pt x="228743" y="275485"/>
                </a:lnTo>
                <a:lnTo>
                  <a:pt x="221513" y="293418"/>
                </a:lnTo>
                <a:lnTo>
                  <a:pt x="223643" y="294968"/>
                </a:lnTo>
                <a:lnTo>
                  <a:pt x="238468" y="282552"/>
                </a:lnTo>
                <a:lnTo>
                  <a:pt x="242213" y="277390"/>
                </a:lnTo>
                <a:cubicBezTo>
                  <a:pt x="243935" y="275011"/>
                  <a:pt x="247125" y="274226"/>
                  <a:pt x="249754" y="275535"/>
                </a:cubicBezTo>
                <a:cubicBezTo>
                  <a:pt x="255565" y="278419"/>
                  <a:pt x="261772" y="280426"/>
                  <a:pt x="268171" y="281489"/>
                </a:cubicBezTo>
                <a:cubicBezTo>
                  <a:pt x="271069" y="281969"/>
                  <a:pt x="273194" y="284474"/>
                  <a:pt x="273195" y="287411"/>
                </a:cubicBezTo>
                <a:lnTo>
                  <a:pt x="273201" y="293814"/>
                </a:lnTo>
                <a:lnTo>
                  <a:pt x="277832" y="312569"/>
                </a:lnTo>
                <a:lnTo>
                  <a:pt x="280450" y="312569"/>
                </a:lnTo>
                <a:lnTo>
                  <a:pt x="285139" y="293809"/>
                </a:lnTo>
                <a:lnTo>
                  <a:pt x="285139" y="287391"/>
                </a:lnTo>
                <a:cubicBezTo>
                  <a:pt x="285140" y="284457"/>
                  <a:pt x="287258" y="281952"/>
                  <a:pt x="290151" y="281463"/>
                </a:cubicBezTo>
                <a:cubicBezTo>
                  <a:pt x="296542" y="280391"/>
                  <a:pt x="302737" y="278375"/>
                  <a:pt x="308533" y="275480"/>
                </a:cubicBezTo>
                <a:cubicBezTo>
                  <a:pt x="311160" y="274162"/>
                  <a:pt x="314355" y="274941"/>
                  <a:pt x="316081" y="277319"/>
                </a:cubicBezTo>
                <a:lnTo>
                  <a:pt x="319855" y="282508"/>
                </a:lnTo>
                <a:lnTo>
                  <a:pt x="334627" y="294959"/>
                </a:lnTo>
                <a:lnTo>
                  <a:pt x="336746" y="293418"/>
                </a:lnTo>
                <a:lnTo>
                  <a:pt x="329509" y="275485"/>
                </a:lnTo>
                <a:lnTo>
                  <a:pt x="325747" y="270303"/>
                </a:lnTo>
                <a:cubicBezTo>
                  <a:pt x="324028" y="267931"/>
                  <a:pt x="324268" y="264665"/>
                  <a:pt x="326316" y="262571"/>
                </a:cubicBezTo>
                <a:cubicBezTo>
                  <a:pt x="330851" y="257930"/>
                  <a:pt x="334680" y="252648"/>
                  <a:pt x="337679" y="246894"/>
                </a:cubicBezTo>
                <a:cubicBezTo>
                  <a:pt x="339038" y="244296"/>
                  <a:pt x="342073" y="243056"/>
                  <a:pt x="344863" y="243960"/>
                </a:cubicBezTo>
                <a:lnTo>
                  <a:pt x="350961" y="245934"/>
                </a:lnTo>
                <a:lnTo>
                  <a:pt x="370229" y="247328"/>
                </a:lnTo>
                <a:lnTo>
                  <a:pt x="371039" y="244834"/>
                </a:lnTo>
                <a:lnTo>
                  <a:pt x="354647" y="234578"/>
                </a:lnTo>
                <a:lnTo>
                  <a:pt x="348496" y="232580"/>
                </a:lnTo>
                <a:cubicBezTo>
                  <a:pt x="345707" y="231674"/>
                  <a:pt x="343979" y="228889"/>
                  <a:pt x="344405" y="225989"/>
                </a:cubicBezTo>
                <a:cubicBezTo>
                  <a:pt x="345458" y="219588"/>
                  <a:pt x="345453" y="213058"/>
                  <a:pt x="344393" y="206659"/>
                </a:cubicBezTo>
                <a:cubicBezTo>
                  <a:pt x="343964" y="203759"/>
                  <a:pt x="345690" y="200972"/>
                  <a:pt x="348478" y="200065"/>
                </a:cubicBezTo>
                <a:lnTo>
                  <a:pt x="354629" y="198067"/>
                </a:lnTo>
                <a:lnTo>
                  <a:pt x="371033" y="187866"/>
                </a:lnTo>
                <a:lnTo>
                  <a:pt x="370223" y="185375"/>
                </a:lnTo>
                <a:lnTo>
                  <a:pt x="350931" y="186713"/>
                </a:lnTo>
                <a:lnTo>
                  <a:pt x="344827" y="188694"/>
                </a:lnTo>
                <a:cubicBezTo>
                  <a:pt x="342040" y="189601"/>
                  <a:pt x="339006" y="188363"/>
                  <a:pt x="337649" y="185765"/>
                </a:cubicBezTo>
                <a:cubicBezTo>
                  <a:pt x="334643" y="180016"/>
                  <a:pt x="330809" y="174740"/>
                  <a:pt x="326269" y="170106"/>
                </a:cubicBezTo>
                <a:cubicBezTo>
                  <a:pt x="324216" y="168013"/>
                  <a:pt x="323973" y="164744"/>
                  <a:pt x="325694" y="162371"/>
                </a:cubicBezTo>
                <a:lnTo>
                  <a:pt x="329450" y="157188"/>
                </a:lnTo>
                <a:lnTo>
                  <a:pt x="336728" y="139291"/>
                </a:lnTo>
                <a:lnTo>
                  <a:pt x="334609" y="137750"/>
                </a:lnTo>
                <a:lnTo>
                  <a:pt x="319790" y="150172"/>
                </a:lnTo>
                <a:lnTo>
                  <a:pt x="316010" y="155372"/>
                </a:lnTo>
                <a:cubicBezTo>
                  <a:pt x="314285" y="157743"/>
                  <a:pt x="311101" y="158524"/>
                  <a:pt x="308474" y="157221"/>
                </a:cubicBezTo>
                <a:cubicBezTo>
                  <a:pt x="302691" y="154344"/>
                  <a:pt x="296515" y="152336"/>
                  <a:pt x="290145" y="151261"/>
                </a:cubicBezTo>
                <a:cubicBezTo>
                  <a:pt x="287255" y="150771"/>
                  <a:pt x="285139" y="148268"/>
                  <a:pt x="285139" y="145336"/>
                </a:cubicBezTo>
                <a:lnTo>
                  <a:pt x="285139" y="138912"/>
                </a:lnTo>
                <a:lnTo>
                  <a:pt x="280449" y="120152"/>
                </a:lnTo>
                <a:lnTo>
                  <a:pt x="277814" y="120152"/>
                </a:lnTo>
                <a:lnTo>
                  <a:pt x="273119" y="138912"/>
                </a:lnTo>
                <a:lnTo>
                  <a:pt x="273125" y="145318"/>
                </a:lnTo>
                <a:cubicBezTo>
                  <a:pt x="273128" y="148257"/>
                  <a:pt x="271005" y="150767"/>
                  <a:pt x="268107" y="151252"/>
                </a:cubicBezTo>
                <a:cubicBezTo>
                  <a:pt x="261732" y="152317"/>
                  <a:pt x="255549" y="154318"/>
                  <a:pt x="249760" y="157191"/>
                </a:cubicBezTo>
                <a:cubicBezTo>
                  <a:pt x="247131" y="158506"/>
                  <a:pt x="243938" y="157720"/>
                  <a:pt x="242218" y="155337"/>
                </a:cubicBezTo>
                <a:lnTo>
                  <a:pt x="238468" y="150169"/>
                </a:lnTo>
                <a:lnTo>
                  <a:pt x="223649" y="137750"/>
                </a:lnTo>
                <a:lnTo>
                  <a:pt x="221518" y="139300"/>
                </a:lnTo>
                <a:lnTo>
                  <a:pt x="228749" y="157238"/>
                </a:lnTo>
                <a:lnTo>
                  <a:pt x="232470" y="162365"/>
                </a:lnTo>
                <a:cubicBezTo>
                  <a:pt x="234195" y="164738"/>
                  <a:pt x="233955" y="168011"/>
                  <a:pt x="231901" y="170106"/>
                </a:cubicBezTo>
                <a:cubicBezTo>
                  <a:pt x="227368" y="174736"/>
                  <a:pt x="223538" y="180005"/>
                  <a:pt x="220532" y="185744"/>
                </a:cubicBezTo>
                <a:lnTo>
                  <a:pt x="217304" y="192241"/>
                </a:lnTo>
                <a:cubicBezTo>
                  <a:pt x="217298" y="192253"/>
                  <a:pt x="217293" y="192265"/>
                  <a:pt x="217287" y="192277"/>
                </a:cubicBezTo>
                <a:cubicBezTo>
                  <a:pt x="215800" y="195244"/>
                  <a:pt x="212190" y="196445"/>
                  <a:pt x="209222" y="194959"/>
                </a:cubicBezTo>
                <a:cubicBezTo>
                  <a:pt x="206255" y="193473"/>
                  <a:pt x="205054" y="189862"/>
                  <a:pt x="206540" y="186895"/>
                </a:cubicBezTo>
                <a:lnTo>
                  <a:pt x="209827" y="180280"/>
                </a:lnTo>
                <a:cubicBezTo>
                  <a:pt x="212599" y="174975"/>
                  <a:pt x="215966" y="170002"/>
                  <a:pt x="219863" y="165458"/>
                </a:cubicBezTo>
                <a:lnTo>
                  <a:pt x="218590" y="163706"/>
                </a:lnTo>
                <a:cubicBezTo>
                  <a:pt x="218300" y="163308"/>
                  <a:pt x="218059" y="162877"/>
                  <a:pt x="217874" y="162421"/>
                </a:cubicBezTo>
                <a:lnTo>
                  <a:pt x="208612" y="139443"/>
                </a:lnTo>
                <a:cubicBezTo>
                  <a:pt x="207584" y="136885"/>
                  <a:pt x="208425" y="133955"/>
                  <a:pt x="210655" y="132333"/>
                </a:cubicBezTo>
                <a:lnTo>
                  <a:pt x="220380" y="125267"/>
                </a:lnTo>
                <a:cubicBezTo>
                  <a:pt x="222611" y="123644"/>
                  <a:pt x="225660" y="123750"/>
                  <a:pt x="227775" y="125522"/>
                </a:cubicBezTo>
                <a:lnTo>
                  <a:pt x="246761" y="141433"/>
                </a:lnTo>
                <a:cubicBezTo>
                  <a:pt x="247138" y="141751"/>
                  <a:pt x="247475" y="142113"/>
                  <a:pt x="247765" y="142513"/>
                </a:cubicBezTo>
                <a:lnTo>
                  <a:pt x="249062" y="144303"/>
                </a:lnTo>
                <a:cubicBezTo>
                  <a:pt x="252961" y="142679"/>
                  <a:pt x="256987" y="141377"/>
                  <a:pt x="261099" y="140409"/>
                </a:cubicBezTo>
                <a:lnTo>
                  <a:pt x="261099" y="138179"/>
                </a:lnTo>
                <a:cubicBezTo>
                  <a:pt x="261098" y="137685"/>
                  <a:pt x="261159" y="137193"/>
                  <a:pt x="261281" y="136714"/>
                </a:cubicBezTo>
                <a:lnTo>
                  <a:pt x="267297" y="112683"/>
                </a:lnTo>
                <a:cubicBezTo>
                  <a:pt x="267964" y="110008"/>
                  <a:pt x="270368" y="108131"/>
                  <a:pt x="273125" y="108132"/>
                </a:cubicBezTo>
                <a:close/>
                <a:moveTo>
                  <a:pt x="99083" y="75004"/>
                </a:moveTo>
                <a:lnTo>
                  <a:pt x="111103" y="75004"/>
                </a:lnTo>
                <a:cubicBezTo>
                  <a:pt x="113862" y="75003"/>
                  <a:pt x="116266" y="76881"/>
                  <a:pt x="116931" y="79558"/>
                </a:cubicBezTo>
                <a:lnTo>
                  <a:pt x="122935" y="103592"/>
                </a:lnTo>
                <a:cubicBezTo>
                  <a:pt x="123057" y="104068"/>
                  <a:pt x="123118" y="104557"/>
                  <a:pt x="123117" y="105048"/>
                </a:cubicBezTo>
                <a:lnTo>
                  <a:pt x="123117" y="107301"/>
                </a:lnTo>
                <a:cubicBezTo>
                  <a:pt x="127223" y="108274"/>
                  <a:pt x="131243" y="109580"/>
                  <a:pt x="135137" y="111207"/>
                </a:cubicBezTo>
                <a:lnTo>
                  <a:pt x="136463" y="109382"/>
                </a:lnTo>
                <a:cubicBezTo>
                  <a:pt x="136750" y="108985"/>
                  <a:pt x="137086" y="108625"/>
                  <a:pt x="137461" y="108311"/>
                </a:cubicBezTo>
                <a:lnTo>
                  <a:pt x="156441" y="92397"/>
                </a:lnTo>
                <a:cubicBezTo>
                  <a:pt x="158558" y="90631"/>
                  <a:pt x="161602" y="90524"/>
                  <a:pt x="163836" y="92138"/>
                </a:cubicBezTo>
                <a:lnTo>
                  <a:pt x="173562" y="99205"/>
                </a:lnTo>
                <a:cubicBezTo>
                  <a:pt x="175798" y="100831"/>
                  <a:pt x="176638" y="103771"/>
                  <a:pt x="175598" y="106333"/>
                </a:cubicBezTo>
                <a:lnTo>
                  <a:pt x="166272" y="129263"/>
                </a:lnTo>
                <a:cubicBezTo>
                  <a:pt x="166088" y="129710"/>
                  <a:pt x="165852" y="130134"/>
                  <a:pt x="165568" y="130525"/>
                </a:cubicBezTo>
                <a:lnTo>
                  <a:pt x="164265" y="132327"/>
                </a:lnTo>
                <a:cubicBezTo>
                  <a:pt x="167034" y="135549"/>
                  <a:pt x="169535" y="138992"/>
                  <a:pt x="171742" y="142621"/>
                </a:cubicBezTo>
                <a:lnTo>
                  <a:pt x="173879" y="141926"/>
                </a:lnTo>
                <a:cubicBezTo>
                  <a:pt x="174345" y="141776"/>
                  <a:pt x="174828" y="141682"/>
                  <a:pt x="175317" y="141647"/>
                </a:cubicBezTo>
                <a:lnTo>
                  <a:pt x="193992" y="140350"/>
                </a:lnTo>
                <a:cubicBezTo>
                  <a:pt x="194024" y="140347"/>
                  <a:pt x="194057" y="140345"/>
                  <a:pt x="194089" y="140343"/>
                </a:cubicBezTo>
                <a:cubicBezTo>
                  <a:pt x="197402" y="140140"/>
                  <a:pt x="200253" y="142661"/>
                  <a:pt x="200456" y="145974"/>
                </a:cubicBezTo>
                <a:cubicBezTo>
                  <a:pt x="200659" y="149287"/>
                  <a:pt x="198138" y="152137"/>
                  <a:pt x="194825" y="152340"/>
                </a:cubicBezTo>
                <a:lnTo>
                  <a:pt x="176890" y="153588"/>
                </a:lnTo>
                <a:lnTo>
                  <a:pt x="170786" y="155568"/>
                </a:lnTo>
                <a:cubicBezTo>
                  <a:pt x="167999" y="156474"/>
                  <a:pt x="164966" y="155236"/>
                  <a:pt x="163608" y="152640"/>
                </a:cubicBezTo>
                <a:cubicBezTo>
                  <a:pt x="160601" y="146891"/>
                  <a:pt x="156767" y="141614"/>
                  <a:pt x="152228" y="136978"/>
                </a:cubicBezTo>
                <a:cubicBezTo>
                  <a:pt x="150175" y="134885"/>
                  <a:pt x="149932" y="131616"/>
                  <a:pt x="151653" y="129242"/>
                </a:cubicBezTo>
                <a:lnTo>
                  <a:pt x="155409" y="124060"/>
                </a:lnTo>
                <a:lnTo>
                  <a:pt x="162686" y="106163"/>
                </a:lnTo>
                <a:lnTo>
                  <a:pt x="160568" y="104622"/>
                </a:lnTo>
                <a:lnTo>
                  <a:pt x="145748" y="117047"/>
                </a:lnTo>
                <a:lnTo>
                  <a:pt x="141968" y="122247"/>
                </a:lnTo>
                <a:cubicBezTo>
                  <a:pt x="140239" y="124616"/>
                  <a:pt x="137055" y="125396"/>
                  <a:pt x="134427" y="124093"/>
                </a:cubicBezTo>
                <a:cubicBezTo>
                  <a:pt x="128646" y="121215"/>
                  <a:pt x="122471" y="119207"/>
                  <a:pt x="116103" y="118135"/>
                </a:cubicBezTo>
                <a:cubicBezTo>
                  <a:pt x="113213" y="117646"/>
                  <a:pt x="111098" y="115142"/>
                  <a:pt x="111097" y="112211"/>
                </a:cubicBezTo>
                <a:lnTo>
                  <a:pt x="111097" y="105787"/>
                </a:lnTo>
                <a:lnTo>
                  <a:pt x="106408" y="87024"/>
                </a:lnTo>
                <a:lnTo>
                  <a:pt x="103772" y="87024"/>
                </a:lnTo>
                <a:lnTo>
                  <a:pt x="99077" y="105787"/>
                </a:lnTo>
                <a:lnTo>
                  <a:pt x="99083" y="112190"/>
                </a:lnTo>
                <a:cubicBezTo>
                  <a:pt x="99086" y="115129"/>
                  <a:pt x="96964" y="117639"/>
                  <a:pt x="94065" y="118124"/>
                </a:cubicBezTo>
                <a:cubicBezTo>
                  <a:pt x="87688" y="119189"/>
                  <a:pt x="81504" y="121191"/>
                  <a:pt x="75712" y="124066"/>
                </a:cubicBezTo>
                <a:cubicBezTo>
                  <a:pt x="73087" y="125372"/>
                  <a:pt x="69902" y="124589"/>
                  <a:pt x="68182" y="122214"/>
                </a:cubicBezTo>
                <a:lnTo>
                  <a:pt x="64426" y="117047"/>
                </a:lnTo>
                <a:lnTo>
                  <a:pt x="49607" y="104622"/>
                </a:lnTo>
                <a:lnTo>
                  <a:pt x="47476" y="106171"/>
                </a:lnTo>
                <a:lnTo>
                  <a:pt x="54707" y="124111"/>
                </a:lnTo>
                <a:lnTo>
                  <a:pt x="58428" y="129237"/>
                </a:lnTo>
                <a:cubicBezTo>
                  <a:pt x="60153" y="131609"/>
                  <a:pt x="59915" y="134879"/>
                  <a:pt x="57865" y="136976"/>
                </a:cubicBezTo>
                <a:cubicBezTo>
                  <a:pt x="53330" y="141607"/>
                  <a:pt x="49497" y="146877"/>
                  <a:pt x="46491" y="152620"/>
                </a:cubicBezTo>
                <a:cubicBezTo>
                  <a:pt x="45130" y="155213"/>
                  <a:pt x="42098" y="156447"/>
                  <a:pt x="39313" y="155542"/>
                </a:cubicBezTo>
                <a:lnTo>
                  <a:pt x="33291" y="153588"/>
                </a:lnTo>
                <a:lnTo>
                  <a:pt x="13993" y="152250"/>
                </a:lnTo>
                <a:lnTo>
                  <a:pt x="13183" y="154753"/>
                </a:lnTo>
                <a:lnTo>
                  <a:pt x="29570" y="165018"/>
                </a:lnTo>
                <a:lnTo>
                  <a:pt x="35638" y="166984"/>
                </a:lnTo>
                <a:cubicBezTo>
                  <a:pt x="38428" y="167887"/>
                  <a:pt x="40157" y="170672"/>
                  <a:pt x="39729" y="173572"/>
                </a:cubicBezTo>
                <a:cubicBezTo>
                  <a:pt x="38673" y="179969"/>
                  <a:pt x="38673" y="186496"/>
                  <a:pt x="39729" y="192893"/>
                </a:cubicBezTo>
                <a:cubicBezTo>
                  <a:pt x="40156" y="195793"/>
                  <a:pt x="38427" y="198578"/>
                  <a:pt x="35638" y="199481"/>
                </a:cubicBezTo>
                <a:lnTo>
                  <a:pt x="29570" y="201450"/>
                </a:lnTo>
                <a:lnTo>
                  <a:pt x="13178" y="211709"/>
                </a:lnTo>
                <a:lnTo>
                  <a:pt x="13993" y="214215"/>
                </a:lnTo>
                <a:lnTo>
                  <a:pt x="33285" y="212880"/>
                </a:lnTo>
                <a:lnTo>
                  <a:pt x="39301" y="210923"/>
                </a:lnTo>
                <a:cubicBezTo>
                  <a:pt x="42089" y="210016"/>
                  <a:pt x="45124" y="211252"/>
                  <a:pt x="46485" y="213848"/>
                </a:cubicBezTo>
                <a:cubicBezTo>
                  <a:pt x="49489" y="219590"/>
                  <a:pt x="53319" y="224860"/>
                  <a:pt x="57853" y="229489"/>
                </a:cubicBezTo>
                <a:cubicBezTo>
                  <a:pt x="59906" y="231584"/>
                  <a:pt x="60149" y="234853"/>
                  <a:pt x="58428" y="237228"/>
                </a:cubicBezTo>
                <a:lnTo>
                  <a:pt x="54707" y="242354"/>
                </a:lnTo>
                <a:lnTo>
                  <a:pt x="47471" y="260293"/>
                </a:lnTo>
                <a:lnTo>
                  <a:pt x="49601" y="261840"/>
                </a:lnTo>
                <a:lnTo>
                  <a:pt x="64427" y="249421"/>
                </a:lnTo>
                <a:lnTo>
                  <a:pt x="68171" y="244259"/>
                </a:lnTo>
                <a:cubicBezTo>
                  <a:pt x="69895" y="241882"/>
                  <a:pt x="73084" y="241099"/>
                  <a:pt x="75712" y="242407"/>
                </a:cubicBezTo>
                <a:cubicBezTo>
                  <a:pt x="81522" y="245294"/>
                  <a:pt x="87729" y="247300"/>
                  <a:pt x="94130" y="248361"/>
                </a:cubicBezTo>
                <a:cubicBezTo>
                  <a:pt x="97028" y="248843"/>
                  <a:pt x="99154" y="251350"/>
                  <a:pt x="99154" y="254289"/>
                </a:cubicBezTo>
                <a:lnTo>
                  <a:pt x="99154" y="260689"/>
                </a:lnTo>
                <a:lnTo>
                  <a:pt x="103790" y="279444"/>
                </a:lnTo>
                <a:lnTo>
                  <a:pt x="106408" y="279444"/>
                </a:lnTo>
                <a:lnTo>
                  <a:pt x="111097" y="260680"/>
                </a:lnTo>
                <a:lnTo>
                  <a:pt x="111097" y="254265"/>
                </a:lnTo>
                <a:cubicBezTo>
                  <a:pt x="111098" y="251334"/>
                  <a:pt x="113213" y="248830"/>
                  <a:pt x="116103" y="248341"/>
                </a:cubicBezTo>
                <a:cubicBezTo>
                  <a:pt x="122495" y="247264"/>
                  <a:pt x="128691" y="245245"/>
                  <a:pt x="134491" y="242351"/>
                </a:cubicBezTo>
                <a:cubicBezTo>
                  <a:pt x="137118" y="241034"/>
                  <a:pt x="140313" y="241812"/>
                  <a:pt x="142039" y="244191"/>
                </a:cubicBezTo>
                <a:lnTo>
                  <a:pt x="145813" y="249379"/>
                </a:lnTo>
                <a:lnTo>
                  <a:pt x="160585" y="261834"/>
                </a:lnTo>
                <a:lnTo>
                  <a:pt x="162704" y="260293"/>
                </a:lnTo>
                <a:lnTo>
                  <a:pt x="155467" y="242357"/>
                </a:lnTo>
                <a:lnTo>
                  <a:pt x="151705" y="237175"/>
                </a:lnTo>
                <a:cubicBezTo>
                  <a:pt x="149985" y="234803"/>
                  <a:pt x="150226" y="231537"/>
                  <a:pt x="152274" y="229442"/>
                </a:cubicBezTo>
                <a:cubicBezTo>
                  <a:pt x="156808" y="224801"/>
                  <a:pt x="160637" y="219519"/>
                  <a:pt x="163637" y="213766"/>
                </a:cubicBezTo>
                <a:cubicBezTo>
                  <a:pt x="165173" y="210823"/>
                  <a:pt x="168805" y="209682"/>
                  <a:pt x="171748" y="211219"/>
                </a:cubicBezTo>
                <a:cubicBezTo>
                  <a:pt x="174691" y="212755"/>
                  <a:pt x="175831" y="216387"/>
                  <a:pt x="174295" y="219330"/>
                </a:cubicBezTo>
                <a:cubicBezTo>
                  <a:pt x="171538" y="224609"/>
                  <a:pt x="168191" y="229558"/>
                  <a:pt x="164317" y="234082"/>
                </a:cubicBezTo>
                <a:lnTo>
                  <a:pt x="165632" y="235892"/>
                </a:lnTo>
                <a:cubicBezTo>
                  <a:pt x="165919" y="236290"/>
                  <a:pt x="166157" y="236721"/>
                  <a:pt x="166342" y="237175"/>
                </a:cubicBezTo>
                <a:lnTo>
                  <a:pt x="175610" y="260149"/>
                </a:lnTo>
                <a:cubicBezTo>
                  <a:pt x="176638" y="262707"/>
                  <a:pt x="175797" y="265637"/>
                  <a:pt x="173567" y="267260"/>
                </a:cubicBezTo>
                <a:lnTo>
                  <a:pt x="163842" y="274323"/>
                </a:lnTo>
                <a:cubicBezTo>
                  <a:pt x="161605" y="275945"/>
                  <a:pt x="158550" y="275835"/>
                  <a:pt x="156435" y="274056"/>
                </a:cubicBezTo>
                <a:lnTo>
                  <a:pt x="137508" y="258101"/>
                </a:lnTo>
                <a:cubicBezTo>
                  <a:pt x="137138" y="257788"/>
                  <a:pt x="136807" y="257433"/>
                  <a:pt x="136522" y="257041"/>
                </a:cubicBezTo>
                <a:lnTo>
                  <a:pt x="135213" y="255239"/>
                </a:lnTo>
                <a:cubicBezTo>
                  <a:pt x="131295" y="256879"/>
                  <a:pt x="127249" y="258195"/>
                  <a:pt x="123117" y="259175"/>
                </a:cubicBezTo>
                <a:lnTo>
                  <a:pt x="123117" y="261420"/>
                </a:lnTo>
                <a:cubicBezTo>
                  <a:pt x="123118" y="261910"/>
                  <a:pt x="123057" y="262400"/>
                  <a:pt x="122935" y="262875"/>
                </a:cubicBezTo>
                <a:lnTo>
                  <a:pt x="116931" y="286909"/>
                </a:lnTo>
                <a:cubicBezTo>
                  <a:pt x="116265" y="289586"/>
                  <a:pt x="113861" y="291464"/>
                  <a:pt x="111103" y="291463"/>
                </a:cubicBezTo>
                <a:lnTo>
                  <a:pt x="99083" y="291463"/>
                </a:lnTo>
                <a:cubicBezTo>
                  <a:pt x="96319" y="291464"/>
                  <a:pt x="93911" y="289578"/>
                  <a:pt x="93249" y="286894"/>
                </a:cubicBezTo>
                <a:lnTo>
                  <a:pt x="87310" y="262860"/>
                </a:lnTo>
                <a:cubicBezTo>
                  <a:pt x="87192" y="262389"/>
                  <a:pt x="87133" y="261905"/>
                  <a:pt x="87134" y="261420"/>
                </a:cubicBezTo>
                <a:lnTo>
                  <a:pt x="87134" y="259213"/>
                </a:lnTo>
                <a:cubicBezTo>
                  <a:pt x="82993" y="258242"/>
                  <a:pt x="78940" y="256931"/>
                  <a:pt x="75014" y="255295"/>
                </a:cubicBezTo>
                <a:lnTo>
                  <a:pt x="73717" y="257082"/>
                </a:lnTo>
                <a:cubicBezTo>
                  <a:pt x="73426" y="257480"/>
                  <a:pt x="73089" y="257841"/>
                  <a:pt x="72713" y="258159"/>
                </a:cubicBezTo>
                <a:lnTo>
                  <a:pt x="53727" y="274068"/>
                </a:lnTo>
                <a:cubicBezTo>
                  <a:pt x="51612" y="275839"/>
                  <a:pt x="48564" y="275944"/>
                  <a:pt x="46332" y="274323"/>
                </a:cubicBezTo>
                <a:lnTo>
                  <a:pt x="36607" y="267260"/>
                </a:lnTo>
                <a:cubicBezTo>
                  <a:pt x="34377" y="265637"/>
                  <a:pt x="33536" y="262707"/>
                  <a:pt x="34564" y="260149"/>
                </a:cubicBezTo>
                <a:lnTo>
                  <a:pt x="43832" y="237175"/>
                </a:lnTo>
                <a:cubicBezTo>
                  <a:pt x="44017" y="236721"/>
                  <a:pt x="44255" y="236290"/>
                  <a:pt x="44542" y="235892"/>
                </a:cubicBezTo>
                <a:lnTo>
                  <a:pt x="45815" y="234141"/>
                </a:lnTo>
                <a:cubicBezTo>
                  <a:pt x="43053" y="230927"/>
                  <a:pt x="40559" y="227493"/>
                  <a:pt x="38356" y="223873"/>
                </a:cubicBezTo>
                <a:lnTo>
                  <a:pt x="36302" y="224542"/>
                </a:lnTo>
                <a:cubicBezTo>
                  <a:pt x="35834" y="224692"/>
                  <a:pt x="35349" y="224786"/>
                  <a:pt x="34858" y="224820"/>
                </a:cubicBezTo>
                <a:lnTo>
                  <a:pt x="10143" y="226528"/>
                </a:lnTo>
                <a:cubicBezTo>
                  <a:pt x="7387" y="226737"/>
                  <a:pt x="4849" y="225024"/>
                  <a:pt x="4010" y="222391"/>
                </a:cubicBezTo>
                <a:lnTo>
                  <a:pt x="295" y="210961"/>
                </a:lnTo>
                <a:cubicBezTo>
                  <a:pt x="-558" y="208337"/>
                  <a:pt x="485" y="205470"/>
                  <a:pt x="2825" y="204009"/>
                </a:cubicBezTo>
                <a:lnTo>
                  <a:pt x="23824" y="190868"/>
                </a:lnTo>
                <a:cubicBezTo>
                  <a:pt x="24241" y="190607"/>
                  <a:pt x="24689" y="190398"/>
                  <a:pt x="25157" y="190246"/>
                </a:cubicBezTo>
                <a:lnTo>
                  <a:pt x="27222" y="189574"/>
                </a:lnTo>
                <a:cubicBezTo>
                  <a:pt x="27017" y="187346"/>
                  <a:pt x="26917" y="185272"/>
                  <a:pt x="26917" y="183238"/>
                </a:cubicBezTo>
                <a:cubicBezTo>
                  <a:pt x="26917" y="181202"/>
                  <a:pt x="27017" y="179121"/>
                  <a:pt x="27222" y="176891"/>
                </a:cubicBezTo>
                <a:lnTo>
                  <a:pt x="25157" y="176222"/>
                </a:lnTo>
                <a:cubicBezTo>
                  <a:pt x="24689" y="176070"/>
                  <a:pt x="24241" y="175861"/>
                  <a:pt x="23824" y="175599"/>
                </a:cubicBezTo>
                <a:lnTo>
                  <a:pt x="2831" y="162453"/>
                </a:lnTo>
                <a:cubicBezTo>
                  <a:pt x="494" y="160990"/>
                  <a:pt x="-548" y="158126"/>
                  <a:pt x="301" y="155504"/>
                </a:cubicBezTo>
                <a:lnTo>
                  <a:pt x="4010" y="144074"/>
                </a:lnTo>
                <a:cubicBezTo>
                  <a:pt x="4850" y="141440"/>
                  <a:pt x="7387" y="139727"/>
                  <a:pt x="10143" y="139933"/>
                </a:cubicBezTo>
                <a:lnTo>
                  <a:pt x="34858" y="141647"/>
                </a:lnTo>
                <a:cubicBezTo>
                  <a:pt x="35347" y="141679"/>
                  <a:pt x="35830" y="141773"/>
                  <a:pt x="36296" y="141926"/>
                </a:cubicBezTo>
                <a:lnTo>
                  <a:pt x="38362" y="142595"/>
                </a:lnTo>
                <a:cubicBezTo>
                  <a:pt x="40565" y="138976"/>
                  <a:pt x="43060" y="135543"/>
                  <a:pt x="45822" y="132330"/>
                </a:cubicBezTo>
                <a:lnTo>
                  <a:pt x="44548" y="130578"/>
                </a:lnTo>
                <a:cubicBezTo>
                  <a:pt x="44258" y="130180"/>
                  <a:pt x="44018" y="129749"/>
                  <a:pt x="43832" y="129293"/>
                </a:cubicBezTo>
                <a:lnTo>
                  <a:pt x="34571" y="106315"/>
                </a:lnTo>
                <a:cubicBezTo>
                  <a:pt x="33542" y="103757"/>
                  <a:pt x="34384" y="100827"/>
                  <a:pt x="36613" y="99205"/>
                </a:cubicBezTo>
                <a:lnTo>
                  <a:pt x="46338" y="92138"/>
                </a:lnTo>
                <a:cubicBezTo>
                  <a:pt x="48570" y="90518"/>
                  <a:pt x="51619" y="90625"/>
                  <a:pt x="53733" y="92397"/>
                </a:cubicBezTo>
                <a:lnTo>
                  <a:pt x="72714" y="108311"/>
                </a:lnTo>
                <a:cubicBezTo>
                  <a:pt x="73089" y="108625"/>
                  <a:pt x="73424" y="108985"/>
                  <a:pt x="73711" y="109382"/>
                </a:cubicBezTo>
                <a:lnTo>
                  <a:pt x="75020" y="111178"/>
                </a:lnTo>
                <a:cubicBezTo>
                  <a:pt x="78919" y="109552"/>
                  <a:pt x="82945" y="108248"/>
                  <a:pt x="87058" y="107281"/>
                </a:cubicBezTo>
                <a:lnTo>
                  <a:pt x="87058" y="105053"/>
                </a:lnTo>
                <a:cubicBezTo>
                  <a:pt x="87056" y="104560"/>
                  <a:pt x="87117" y="104068"/>
                  <a:pt x="87239" y="103589"/>
                </a:cubicBezTo>
                <a:lnTo>
                  <a:pt x="93255" y="79555"/>
                </a:lnTo>
                <a:cubicBezTo>
                  <a:pt x="93923" y="76880"/>
                  <a:pt x="96326" y="75003"/>
                  <a:pt x="99083" y="75004"/>
                </a:cubicBezTo>
                <a:close/>
                <a:moveTo>
                  <a:pt x="272678" y="20392"/>
                </a:moveTo>
                <a:lnTo>
                  <a:pt x="272678" y="65334"/>
                </a:lnTo>
                <a:lnTo>
                  <a:pt x="318174" y="65334"/>
                </a:lnTo>
                <a:close/>
                <a:moveTo>
                  <a:pt x="54572" y="0"/>
                </a:moveTo>
                <a:lnTo>
                  <a:pt x="269133" y="0"/>
                </a:lnTo>
                <a:lnTo>
                  <a:pt x="270908" y="1753"/>
                </a:lnTo>
                <a:lnTo>
                  <a:pt x="270926" y="1771"/>
                </a:lnTo>
                <a:lnTo>
                  <a:pt x="338013" y="68035"/>
                </a:lnTo>
                <a:lnTo>
                  <a:pt x="338013" y="114122"/>
                </a:lnTo>
                <a:lnTo>
                  <a:pt x="325993" y="114122"/>
                </a:lnTo>
                <a:lnTo>
                  <a:pt x="325993" y="77355"/>
                </a:lnTo>
                <a:lnTo>
                  <a:pt x="266668" y="77355"/>
                </a:lnTo>
                <a:cubicBezTo>
                  <a:pt x="266667" y="77355"/>
                  <a:pt x="266666" y="77355"/>
                  <a:pt x="266665" y="77355"/>
                </a:cubicBezTo>
                <a:cubicBezTo>
                  <a:pt x="263347" y="77354"/>
                  <a:pt x="260657" y="74664"/>
                  <a:pt x="260658" y="71345"/>
                </a:cubicBezTo>
                <a:lnTo>
                  <a:pt x="260658" y="12020"/>
                </a:lnTo>
                <a:lnTo>
                  <a:pt x="66592" y="12020"/>
                </a:lnTo>
                <a:lnTo>
                  <a:pt x="66592" y="82681"/>
                </a:lnTo>
                <a:lnTo>
                  <a:pt x="54572" y="82681"/>
                </a:lnTo>
                <a:close/>
              </a:path>
            </a:pathLst>
          </a:custGeom>
          <a:solidFill>
            <a:srgbClr val="2196F3"/>
          </a:solidFill>
          <a:ln w="5953" cap="flat">
            <a:noFill/>
            <a:prstDash val="solid"/>
            <a:miter/>
          </a:ln>
        </p:spPr>
        <p:txBody>
          <a:bodyPr wrap="square" rtlCol="0" anchor="ctr">
            <a:noAutofit/>
          </a:bodyPr>
          <a:p>
            <a:endParaRPr lang="zh-CN" altLang="en-US">
              <a:latin typeface="Arial" panose="020B0604020202020204" pitchFamily="34" charset="0"/>
              <a:ea typeface="微软雅黑" panose="020B0503020204020204" charset="-122"/>
            </a:endParaRPr>
          </a:p>
        </p:txBody>
      </p:sp>
      <p:sp>
        <p:nvSpPr>
          <p:cNvPr id="33" name="任意多边形: 形状 32"/>
          <p:cNvSpPr/>
          <p:nvPr>
            <p:custDataLst>
              <p:tags r:id="rId15"/>
            </p:custDataLst>
          </p:nvPr>
        </p:nvSpPr>
        <p:spPr>
          <a:xfrm>
            <a:off x="-6113" y="1033853"/>
            <a:ext cx="1310049" cy="2362973"/>
          </a:xfrm>
          <a:custGeom>
            <a:avLst/>
            <a:gdLst>
              <a:gd name="connsiteX0" fmla="*/ 180859 w 1362662"/>
              <a:gd name="connsiteY0" fmla="*/ 0 h 2362973"/>
              <a:gd name="connsiteX1" fmla="*/ 1362662 w 1362662"/>
              <a:gd name="connsiteY1" fmla="*/ 1181487 h 2362973"/>
              <a:gd name="connsiteX2" fmla="*/ 180859 w 1362662"/>
              <a:gd name="connsiteY2" fmla="*/ 2362973 h 2362973"/>
              <a:gd name="connsiteX3" fmla="*/ 0 w 1362662"/>
              <a:gd name="connsiteY3" fmla="*/ 2182163 h 2362973"/>
              <a:gd name="connsiteX4" fmla="*/ 0 w 1362662"/>
              <a:gd name="connsiteY4" fmla="*/ 180811 h 23629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2662" h="2362973">
                <a:moveTo>
                  <a:pt x="180859" y="0"/>
                </a:moveTo>
                <a:lnTo>
                  <a:pt x="1362662" y="1181487"/>
                </a:lnTo>
                <a:lnTo>
                  <a:pt x="180859" y="2362973"/>
                </a:lnTo>
                <a:lnTo>
                  <a:pt x="0" y="2182163"/>
                </a:lnTo>
                <a:lnTo>
                  <a:pt x="0" y="180811"/>
                </a:lnTo>
                <a:close/>
              </a:path>
            </a:pathLst>
          </a:custGeom>
          <a:noFill/>
          <a:ln w="38100">
            <a:solidFill>
              <a:srgbClr val="2196F3"/>
            </a:solidFill>
          </a:ln>
          <a:effectLst/>
        </p:spPr>
        <p:style>
          <a:lnRef idx="1">
            <a:srgbClr val="2196F3"/>
          </a:lnRef>
          <a:fillRef idx="3">
            <a:srgbClr val="2196F3"/>
          </a:fillRef>
          <a:effectRef idx="2">
            <a:srgbClr val="2196F3"/>
          </a:effectRef>
          <a:fontRef idx="minor">
            <a:srgbClr val="FFFFFF"/>
          </a:fontRef>
        </p:style>
        <p:txBody>
          <a:bodyPr wrap="square" rtlCol="0" anchor="ctr">
            <a:noAutofit/>
          </a:bodyPr>
          <a:p>
            <a:pPr algn="ctr"/>
            <a:endParaRPr lang="en-US" sz="1800"/>
          </a:p>
        </p:txBody>
      </p:sp>
      <p:sp>
        <p:nvSpPr>
          <p:cNvPr id="23" name="Diamond 4"/>
          <p:cNvSpPr/>
          <p:nvPr>
            <p:custDataLst>
              <p:tags r:id="rId16"/>
            </p:custDataLst>
          </p:nvPr>
        </p:nvSpPr>
        <p:spPr>
          <a:xfrm>
            <a:off x="603488" y="593047"/>
            <a:ext cx="1536378" cy="1535966"/>
          </a:xfrm>
          <a:prstGeom prst="diamond">
            <a:avLst/>
          </a:prstGeom>
          <a:solidFill>
            <a:srgbClr val="222222">
              <a:lumMod val="75000"/>
              <a:lumOff val="25000"/>
            </a:srgbClr>
          </a:solidFill>
          <a:ln>
            <a:noFill/>
          </a:ln>
          <a:effectLst/>
        </p:spPr>
        <p:style>
          <a:lnRef idx="1">
            <a:srgbClr val="2196F3"/>
          </a:lnRef>
          <a:fillRef idx="3">
            <a:srgbClr val="2196F3"/>
          </a:fillRef>
          <a:effectRef idx="2">
            <a:srgbClr val="2196F3"/>
          </a:effectRef>
          <a:fontRef idx="minor">
            <a:srgbClr val="FFFFFF"/>
          </a:fontRef>
        </p:style>
        <p:txBody>
          <a:bodyPr rtlCol="0" anchor="ctr"/>
          <a:p>
            <a:pPr algn="ctr"/>
            <a:endParaRPr lang="en-US" sz="1800">
              <a:latin typeface="Arial" panose="020B0604020202020204" pitchFamily="34" charset="0"/>
              <a:ea typeface="微软雅黑" panose="020B0503020204020204" charset="-122"/>
            </a:endParaRPr>
          </a:p>
        </p:txBody>
      </p:sp>
      <p:sp>
        <p:nvSpPr>
          <p:cNvPr id="35" name="任意多边形: 形状 34"/>
          <p:cNvSpPr/>
          <p:nvPr>
            <p:custDataLst>
              <p:tags r:id="rId17"/>
            </p:custDataLst>
          </p:nvPr>
        </p:nvSpPr>
        <p:spPr>
          <a:xfrm>
            <a:off x="-24680" y="3519364"/>
            <a:ext cx="1464673" cy="2641853"/>
          </a:xfrm>
          <a:custGeom>
            <a:avLst/>
            <a:gdLst>
              <a:gd name="connsiteX0" fmla="*/ 143392 w 1464673"/>
              <a:gd name="connsiteY0" fmla="*/ 0 h 2641853"/>
              <a:gd name="connsiteX1" fmla="*/ 1464673 w 1464673"/>
              <a:gd name="connsiteY1" fmla="*/ 1320927 h 2641853"/>
              <a:gd name="connsiteX2" fmla="*/ 143392 w 1464673"/>
              <a:gd name="connsiteY2" fmla="*/ 2641853 h 2641853"/>
              <a:gd name="connsiteX3" fmla="*/ 0 w 1464673"/>
              <a:gd name="connsiteY3" fmla="*/ 2498500 h 2641853"/>
              <a:gd name="connsiteX4" fmla="*/ 0 w 1464673"/>
              <a:gd name="connsiteY4" fmla="*/ 143354 h 2641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4673" h="2641853">
                <a:moveTo>
                  <a:pt x="143392" y="0"/>
                </a:moveTo>
                <a:lnTo>
                  <a:pt x="1464673" y="1320927"/>
                </a:lnTo>
                <a:lnTo>
                  <a:pt x="143392" y="2641853"/>
                </a:lnTo>
                <a:lnTo>
                  <a:pt x="0" y="2498500"/>
                </a:lnTo>
                <a:lnTo>
                  <a:pt x="0" y="143354"/>
                </a:lnTo>
                <a:close/>
              </a:path>
            </a:pathLst>
          </a:custGeom>
          <a:solidFill>
            <a:srgbClr val="222222">
              <a:lumMod val="75000"/>
              <a:lumOff val="25000"/>
            </a:srgbClr>
          </a:solidFill>
          <a:ln>
            <a:noFill/>
          </a:ln>
          <a:effectLst/>
        </p:spPr>
        <p:style>
          <a:lnRef idx="1">
            <a:srgbClr val="2196F3"/>
          </a:lnRef>
          <a:fillRef idx="3">
            <a:srgbClr val="2196F3"/>
          </a:fillRef>
          <a:effectRef idx="2">
            <a:srgbClr val="2196F3"/>
          </a:effectRef>
          <a:fontRef idx="minor">
            <a:srgbClr val="FFFFFF"/>
          </a:fontRef>
        </p:style>
        <p:txBody>
          <a:bodyPr wrap="square" rtlCol="0" anchor="ctr">
            <a:noAutofit/>
          </a:bodyPr>
          <a:p>
            <a:pPr algn="ctr"/>
            <a:endParaRPr lang="en-US" sz="1800"/>
          </a:p>
        </p:txBody>
      </p:sp>
      <p:sp>
        <p:nvSpPr>
          <p:cNvPr id="31" name="Diamond 6"/>
          <p:cNvSpPr/>
          <p:nvPr>
            <p:custDataLst>
              <p:tags r:id="rId18"/>
            </p:custDataLst>
          </p:nvPr>
        </p:nvSpPr>
        <p:spPr>
          <a:xfrm>
            <a:off x="1000806" y="4891089"/>
            <a:ext cx="1016477" cy="1016204"/>
          </a:xfrm>
          <a:prstGeom prst="diamond">
            <a:avLst/>
          </a:prstGeom>
          <a:noFill/>
          <a:ln w="38100">
            <a:solidFill>
              <a:srgbClr val="2196F3"/>
            </a:solidFill>
          </a:ln>
          <a:effectLst/>
        </p:spPr>
        <p:style>
          <a:lnRef idx="1">
            <a:srgbClr val="2196F3"/>
          </a:lnRef>
          <a:fillRef idx="3">
            <a:srgbClr val="2196F3"/>
          </a:fillRef>
          <a:effectRef idx="2">
            <a:srgbClr val="2196F3"/>
          </a:effectRef>
          <a:fontRef idx="minor">
            <a:srgbClr val="FFFFFF"/>
          </a:fontRef>
        </p:style>
        <p:txBody>
          <a:bodyPr rtlCol="0" anchor="ctr"/>
          <a:p>
            <a:pPr algn="ctr"/>
            <a:endParaRPr lang="en-US" sz="1800">
              <a:latin typeface="Arial" panose="020B0604020202020204" pitchFamily="34" charset="0"/>
              <a:ea typeface="微软雅黑" panose="020B0503020204020204" charset="-122"/>
            </a:endParaRPr>
          </a:p>
        </p:txBody>
      </p:sp>
    </p:spTree>
    <p:custDataLst>
      <p:tags r:id="rId19"/>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MH_Others_2"/>
          <p:cNvSpPr txBox="1"/>
          <p:nvPr>
            <p:custDataLst>
              <p:tags r:id="rId1"/>
            </p:custDataLst>
          </p:nvPr>
        </p:nvSpPr>
        <p:spPr>
          <a:xfrm>
            <a:off x="4160520" y="694055"/>
            <a:ext cx="3870960" cy="830580"/>
          </a:xfrm>
          <a:prstGeom prst="rect">
            <a:avLst/>
          </a:prstGeom>
          <a:noFill/>
        </p:spPr>
        <p:txBody>
          <a:bodyPr vert="horz" wrap="square" lIns="0" tIns="0" rIns="0" bIns="0">
            <a:spAutoFit/>
          </a:bodyPr>
          <a:lstStyle/>
          <a:p>
            <a:pPr algn="dist">
              <a:defRPr/>
            </a:pPr>
            <a:r>
              <a:rPr lang="zh-CN" altLang="en-US" sz="5400" b="1" i="1" spc="600" dirty="0">
                <a:solidFill>
                  <a:srgbClr val="2485BC"/>
                </a:solidFill>
                <a:latin typeface="Arial" panose="020B0604020202020204" pitchFamily="34" charset="0"/>
                <a:ea typeface="Noto Sans S Chinese Bold" panose="020B0800000000000000" pitchFamily="34" charset="-122"/>
                <a:sym typeface="Arial" panose="020B0604020202020204" pitchFamily="34" charset="0"/>
              </a:rPr>
              <a:t>目录</a:t>
            </a:r>
            <a:endParaRPr lang="zh-CN" altLang="en-US" sz="5400" b="1" i="1" spc="600" dirty="0">
              <a:solidFill>
                <a:srgbClr val="2485BC"/>
              </a:solidFill>
              <a:latin typeface="Arial" panose="020B0604020202020204" pitchFamily="34" charset="0"/>
              <a:ea typeface="Noto Sans S Chinese Bold" panose="020B0800000000000000" pitchFamily="34" charset="-122"/>
              <a:sym typeface="Arial" panose="020B0604020202020204" pitchFamily="34" charset="0"/>
            </a:endParaRPr>
          </a:p>
        </p:txBody>
      </p:sp>
      <p:grpSp>
        <p:nvGrpSpPr>
          <p:cNvPr id="36" name="组合 35"/>
          <p:cNvGrpSpPr/>
          <p:nvPr/>
        </p:nvGrpSpPr>
        <p:grpSpPr>
          <a:xfrm>
            <a:off x="823568" y="3387189"/>
            <a:ext cx="4469024" cy="909371"/>
            <a:chOff x="6458679" y="2499297"/>
            <a:chExt cx="3042354" cy="909582"/>
          </a:xfrm>
        </p:grpSpPr>
        <p:sp>
          <p:nvSpPr>
            <p:cNvPr id="37" name="TextBox 26"/>
            <p:cNvSpPr txBox="1"/>
            <p:nvPr/>
          </p:nvSpPr>
          <p:spPr>
            <a:xfrm>
              <a:off x="6458679" y="2509908"/>
              <a:ext cx="880369" cy="769441"/>
            </a:xfrm>
            <a:prstGeom prst="rect">
              <a:avLst/>
            </a:prstGeom>
            <a:solidFill>
              <a:schemeClr val="bg1"/>
            </a:solidFill>
            <a:ln>
              <a:noFill/>
            </a:ln>
          </p:spPr>
          <p:txBody>
            <a:bodyPr wrap="square" rtlCol="0">
              <a:spAutoFit/>
            </a:bodyPr>
            <a:lstStyle/>
            <a:p>
              <a:pPr algn="ctr"/>
              <a:r>
                <a:rPr lang="en-US" altLang="zh-CN" sz="4400" b="1" dirty="0">
                  <a:solidFill>
                    <a:srgbClr val="2485BC"/>
                  </a:solidFill>
                  <a:latin typeface="Noto Sans S Chinese Bold" panose="020B0800000000000000" pitchFamily="34" charset="-122"/>
                  <a:ea typeface="Noto Sans S Chinese Bold" panose="020B0800000000000000" pitchFamily="34" charset="-122"/>
                  <a:cs typeface="Montserrat Semi" charset="0"/>
                </a:rPr>
                <a:t>01</a:t>
              </a:r>
              <a:endParaRPr lang="en-US" sz="4400" b="1" dirty="0">
                <a:solidFill>
                  <a:srgbClr val="2485BC"/>
                </a:solidFill>
                <a:latin typeface="Noto Sans S Chinese Bold" panose="020B0800000000000000" pitchFamily="34" charset="-122"/>
                <a:ea typeface="Noto Sans S Chinese Bold" panose="020B0800000000000000" pitchFamily="34" charset="-122"/>
                <a:cs typeface="Montserrat Semi" charset="0"/>
              </a:endParaRPr>
            </a:p>
          </p:txBody>
        </p:sp>
        <p:sp>
          <p:nvSpPr>
            <p:cNvPr id="38" name="TextBox 38"/>
            <p:cNvSpPr txBox="1"/>
            <p:nvPr/>
          </p:nvSpPr>
          <p:spPr>
            <a:xfrm>
              <a:off x="7545017" y="2499297"/>
              <a:ext cx="1956016" cy="778691"/>
            </a:xfrm>
            <a:prstGeom prst="rect">
              <a:avLst/>
            </a:prstGeom>
            <a:noFill/>
          </p:spPr>
          <p:txBody>
            <a:bodyPr wrap="square" rtlCol="0" anchor="t" anchorCtr="1">
              <a:spAutoFit/>
            </a:bodyPr>
            <a:lstStyle/>
            <a:p>
              <a:pPr algn="just">
                <a:lnSpc>
                  <a:spcPts val="2680"/>
                </a:lnSpc>
              </a:pPr>
              <a:r>
                <a:rPr lang="zh-CN" altLang="en-US" sz="2700" b="1" spc="300" dirty="0">
                  <a:solidFill>
                    <a:schemeClr val="bg1"/>
                  </a:solidFill>
                  <a:latin typeface="Noto Sans S Chinese Bold" panose="020B0800000000000000" pitchFamily="34" charset="-122"/>
                  <a:ea typeface="Noto Sans S Chinese Bold" panose="020B0800000000000000" pitchFamily="34" charset="-122"/>
                  <a:cs typeface="Poppins SemiBold" charset="0"/>
                </a:rPr>
                <a:t>职业与职业生涯规划基础知识</a:t>
              </a:r>
              <a:endParaRPr lang="zh-CN" altLang="en-US" sz="2700" b="1" spc="300" dirty="0">
                <a:solidFill>
                  <a:schemeClr val="bg1"/>
                </a:solidFill>
                <a:latin typeface="Noto Sans S Chinese Bold" panose="020B0800000000000000" pitchFamily="34" charset="-122"/>
                <a:ea typeface="Noto Sans S Chinese Bold" panose="020B0800000000000000" pitchFamily="34" charset="-122"/>
                <a:cs typeface="Poppins SemiBold" charset="0"/>
              </a:endParaRPr>
            </a:p>
          </p:txBody>
        </p:sp>
        <p:cxnSp>
          <p:nvCxnSpPr>
            <p:cNvPr id="39" name="Straight Connector 39"/>
            <p:cNvCxnSpPr/>
            <p:nvPr/>
          </p:nvCxnSpPr>
          <p:spPr>
            <a:xfrm>
              <a:off x="8389214" y="3408879"/>
              <a:ext cx="37914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0" name="组合 39"/>
          <p:cNvGrpSpPr/>
          <p:nvPr/>
        </p:nvGrpSpPr>
        <p:grpSpPr>
          <a:xfrm>
            <a:off x="823568" y="4826929"/>
            <a:ext cx="4469027" cy="909371"/>
            <a:chOff x="6458679" y="2499297"/>
            <a:chExt cx="3042356" cy="909582"/>
          </a:xfrm>
        </p:grpSpPr>
        <p:sp>
          <p:nvSpPr>
            <p:cNvPr id="41" name="TextBox 26"/>
            <p:cNvSpPr txBox="1"/>
            <p:nvPr/>
          </p:nvSpPr>
          <p:spPr>
            <a:xfrm>
              <a:off x="6458679" y="2509908"/>
              <a:ext cx="880369" cy="768528"/>
            </a:xfrm>
            <a:prstGeom prst="rect">
              <a:avLst/>
            </a:prstGeom>
            <a:solidFill>
              <a:schemeClr val="bg1"/>
            </a:solidFill>
            <a:ln>
              <a:noFill/>
            </a:ln>
          </p:spPr>
          <p:txBody>
            <a:bodyPr wrap="square" rtlCol="0">
              <a:spAutoFit/>
            </a:bodyPr>
            <a:lstStyle/>
            <a:p>
              <a:pPr algn="ctr"/>
              <a:r>
                <a:rPr lang="en-US" altLang="zh-CN" sz="4400" b="1" dirty="0">
                  <a:solidFill>
                    <a:srgbClr val="2485BC"/>
                  </a:solidFill>
                  <a:latin typeface="Noto Sans S Chinese Bold" panose="020B0800000000000000" pitchFamily="34" charset="-122"/>
                  <a:ea typeface="Noto Sans S Chinese Bold" panose="020B0800000000000000" pitchFamily="34" charset="-122"/>
                  <a:cs typeface="Montserrat Semi" charset="0"/>
                </a:rPr>
                <a:t>03</a:t>
              </a:r>
              <a:endParaRPr lang="en-US" sz="4400" b="1" dirty="0">
                <a:solidFill>
                  <a:srgbClr val="2485BC"/>
                </a:solidFill>
                <a:latin typeface="Noto Sans S Chinese Bold" panose="020B0800000000000000" pitchFamily="34" charset="-122"/>
                <a:ea typeface="Noto Sans S Chinese Bold" panose="020B0800000000000000" pitchFamily="34" charset="-122"/>
                <a:cs typeface="Montserrat Semi" charset="0"/>
              </a:endParaRPr>
            </a:p>
          </p:txBody>
        </p:sp>
        <p:sp>
          <p:nvSpPr>
            <p:cNvPr id="42" name="TextBox 38"/>
            <p:cNvSpPr txBox="1"/>
            <p:nvPr/>
          </p:nvSpPr>
          <p:spPr>
            <a:xfrm>
              <a:off x="7545019" y="2499297"/>
              <a:ext cx="1956016" cy="778691"/>
            </a:xfrm>
            <a:prstGeom prst="rect">
              <a:avLst/>
            </a:prstGeom>
            <a:noFill/>
          </p:spPr>
          <p:txBody>
            <a:bodyPr wrap="square" rtlCol="0" anchor="t" anchorCtr="1">
              <a:spAutoFit/>
            </a:bodyPr>
            <a:lstStyle/>
            <a:p>
              <a:pPr algn="just">
                <a:lnSpc>
                  <a:spcPts val="2680"/>
                </a:lnSpc>
              </a:pPr>
              <a:r>
                <a:rPr lang="zh-CN" altLang="en-US" sz="2700" b="1" spc="300" dirty="0">
                  <a:solidFill>
                    <a:schemeClr val="bg1"/>
                  </a:solidFill>
                  <a:latin typeface="Noto Sans S Chinese Bold" panose="020B0800000000000000" pitchFamily="34" charset="-122"/>
                  <a:ea typeface="Noto Sans S Chinese Bold" panose="020B0800000000000000" pitchFamily="34" charset="-122"/>
                  <a:cs typeface="Poppins SemiBold" charset="0"/>
                </a:rPr>
                <a:t>提高职业生涯规划能力与技巧</a:t>
              </a:r>
              <a:endParaRPr lang="zh-CN" altLang="en-US" sz="2700" b="1" spc="300" dirty="0">
                <a:solidFill>
                  <a:schemeClr val="bg1"/>
                </a:solidFill>
                <a:latin typeface="Noto Sans S Chinese Bold" panose="020B0800000000000000" pitchFamily="34" charset="-122"/>
                <a:ea typeface="Noto Sans S Chinese Bold" panose="020B0800000000000000" pitchFamily="34" charset="-122"/>
                <a:cs typeface="Poppins SemiBold" charset="0"/>
              </a:endParaRPr>
            </a:p>
          </p:txBody>
        </p:sp>
        <p:cxnSp>
          <p:nvCxnSpPr>
            <p:cNvPr id="43" name="Straight Connector 39"/>
            <p:cNvCxnSpPr/>
            <p:nvPr/>
          </p:nvCxnSpPr>
          <p:spPr>
            <a:xfrm>
              <a:off x="8389214" y="3408879"/>
              <a:ext cx="37914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4" name="组合 43"/>
          <p:cNvGrpSpPr/>
          <p:nvPr/>
        </p:nvGrpSpPr>
        <p:grpSpPr>
          <a:xfrm>
            <a:off x="5844954" y="3387189"/>
            <a:ext cx="5693410" cy="909371"/>
            <a:chOff x="6458680" y="2499297"/>
            <a:chExt cx="3875873" cy="909582"/>
          </a:xfrm>
        </p:grpSpPr>
        <p:sp>
          <p:nvSpPr>
            <p:cNvPr id="45" name="TextBox 26"/>
            <p:cNvSpPr txBox="1"/>
            <p:nvPr/>
          </p:nvSpPr>
          <p:spPr>
            <a:xfrm>
              <a:off x="6458680" y="2509908"/>
              <a:ext cx="880368" cy="768528"/>
            </a:xfrm>
            <a:prstGeom prst="rect">
              <a:avLst/>
            </a:prstGeom>
            <a:solidFill>
              <a:schemeClr val="bg1"/>
            </a:solidFill>
            <a:ln>
              <a:noFill/>
            </a:ln>
          </p:spPr>
          <p:txBody>
            <a:bodyPr wrap="square" rtlCol="0">
              <a:spAutoFit/>
            </a:bodyPr>
            <a:lstStyle/>
            <a:p>
              <a:pPr algn="ctr"/>
              <a:r>
                <a:rPr lang="en-US" altLang="zh-CN" sz="4400" b="1" dirty="0">
                  <a:solidFill>
                    <a:srgbClr val="2485BC"/>
                  </a:solidFill>
                  <a:latin typeface="Noto Sans S Chinese Bold" panose="020B0800000000000000" pitchFamily="34" charset="-122"/>
                  <a:ea typeface="Noto Sans S Chinese Bold" panose="020B0800000000000000" pitchFamily="34" charset="-122"/>
                  <a:cs typeface="Montserrat Semi" charset="0"/>
                </a:rPr>
                <a:t>02</a:t>
              </a:r>
              <a:endParaRPr lang="en-US" sz="4400" b="1" dirty="0">
                <a:solidFill>
                  <a:srgbClr val="2485BC"/>
                </a:solidFill>
                <a:latin typeface="Noto Sans S Chinese Bold" panose="020B0800000000000000" pitchFamily="34" charset="-122"/>
                <a:ea typeface="Noto Sans S Chinese Bold" panose="020B0800000000000000" pitchFamily="34" charset="-122"/>
                <a:cs typeface="Montserrat Semi" charset="0"/>
              </a:endParaRPr>
            </a:p>
          </p:txBody>
        </p:sp>
        <p:sp>
          <p:nvSpPr>
            <p:cNvPr id="46" name="TextBox 38"/>
            <p:cNvSpPr txBox="1"/>
            <p:nvPr/>
          </p:nvSpPr>
          <p:spPr>
            <a:xfrm>
              <a:off x="7545014" y="2499297"/>
              <a:ext cx="2789539" cy="778691"/>
            </a:xfrm>
            <a:prstGeom prst="rect">
              <a:avLst/>
            </a:prstGeom>
            <a:noFill/>
          </p:spPr>
          <p:txBody>
            <a:bodyPr wrap="square" rtlCol="0" anchor="t" anchorCtr="1">
              <a:spAutoFit/>
            </a:bodyPr>
            <a:lstStyle/>
            <a:p>
              <a:pPr algn="just">
                <a:lnSpc>
                  <a:spcPts val="2680"/>
                </a:lnSpc>
              </a:pPr>
              <a:r>
                <a:rPr lang="zh-CN" altLang="en-US" sz="2700" b="1" spc="300" dirty="0">
                  <a:solidFill>
                    <a:schemeClr val="bg1"/>
                  </a:solidFill>
                  <a:latin typeface="Noto Sans S Chinese Bold" panose="020B0800000000000000" pitchFamily="34" charset="-122"/>
                  <a:ea typeface="Noto Sans S Chinese Bold" panose="020B0800000000000000" pitchFamily="34" charset="-122"/>
                  <a:cs typeface="Poppins SemiBold" charset="0"/>
                </a:rPr>
                <a:t>把握职业发展的环境</a:t>
              </a:r>
              <a:endParaRPr lang="zh-CN" altLang="en-US" sz="2700" b="1" spc="300" dirty="0">
                <a:solidFill>
                  <a:schemeClr val="bg1"/>
                </a:solidFill>
                <a:latin typeface="Noto Sans S Chinese Bold" panose="020B0800000000000000" pitchFamily="34" charset="-122"/>
                <a:ea typeface="Noto Sans S Chinese Bold" panose="020B0800000000000000" pitchFamily="34" charset="-122"/>
                <a:cs typeface="Poppins SemiBold" charset="0"/>
              </a:endParaRPr>
            </a:p>
            <a:p>
              <a:pPr algn="just">
                <a:lnSpc>
                  <a:spcPts val="2680"/>
                </a:lnSpc>
              </a:pPr>
              <a:r>
                <a:rPr lang="zh-CN" altLang="en-US" sz="2700" b="1" spc="300" dirty="0">
                  <a:solidFill>
                    <a:schemeClr val="bg1"/>
                  </a:solidFill>
                  <a:latin typeface="Noto Sans S Chinese Bold" panose="020B0800000000000000" pitchFamily="34" charset="-122"/>
                  <a:ea typeface="Noto Sans S Chinese Bold" panose="020B0800000000000000" pitchFamily="34" charset="-122"/>
                  <a:cs typeface="Poppins SemiBold" charset="0"/>
                </a:rPr>
                <a:t>与时代趋势，认识自己</a:t>
              </a:r>
              <a:endParaRPr lang="zh-CN" altLang="en-US" sz="2700" b="1" spc="300" dirty="0">
                <a:solidFill>
                  <a:schemeClr val="bg1"/>
                </a:solidFill>
                <a:latin typeface="Noto Sans S Chinese Bold" panose="020B0800000000000000" pitchFamily="34" charset="-122"/>
                <a:ea typeface="Noto Sans S Chinese Bold" panose="020B0800000000000000" pitchFamily="34" charset="-122"/>
                <a:cs typeface="Poppins SemiBold" charset="0"/>
              </a:endParaRPr>
            </a:p>
          </p:txBody>
        </p:sp>
        <p:cxnSp>
          <p:nvCxnSpPr>
            <p:cNvPr id="47" name="Straight Connector 39"/>
            <p:cNvCxnSpPr/>
            <p:nvPr/>
          </p:nvCxnSpPr>
          <p:spPr>
            <a:xfrm>
              <a:off x="8847452" y="3408879"/>
              <a:ext cx="37914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5"/>
                                            </p:tgtEl>
                                            <p:attrNameLst>
                                              <p:attrName>style.visibility</p:attrName>
                                            </p:attrNameLst>
                                          </p:cBhvr>
                                          <p:to>
                                            <p:strVal val="visible"/>
                                          </p:to>
                                        </p:set>
                                        <p:anim by="(-#ppt_w*2)" calcmode="lin" valueType="num">
                                          <p:cBhvr rctx="PPT">
                                            <p:cTn id="7" dur="250" autoRev="1" fill="hold">
                                              <p:stCondLst>
                                                <p:cond delay="0"/>
                                              </p:stCondLst>
                                            </p:cTn>
                                            <p:tgtEl>
                                              <p:spTgt spid="35"/>
                                            </p:tgtEl>
                                            <p:attrNameLst>
                                              <p:attrName>ppt_w</p:attrName>
                                            </p:attrNameLst>
                                          </p:cBhvr>
                                        </p:anim>
                                        <p:anim by="(#ppt_w*0.50)" calcmode="lin" valueType="num">
                                          <p:cBhvr>
                                            <p:cTn id="8" dur="250" decel="50000" autoRev="1" fill="hold">
                                              <p:stCondLst>
                                                <p:cond delay="0"/>
                                              </p:stCondLst>
                                            </p:cTn>
                                            <p:tgtEl>
                                              <p:spTgt spid="35"/>
                                            </p:tgtEl>
                                            <p:attrNameLst>
                                              <p:attrName>ppt_x</p:attrName>
                                            </p:attrNameLst>
                                          </p:cBhvr>
                                        </p:anim>
                                        <p:anim from="(-#ppt_h/2)" to="(#ppt_y)" calcmode="lin" valueType="num">
                                          <p:cBhvr>
                                            <p:cTn id="9" dur="500" fill="hold">
                                              <p:stCondLst>
                                                <p:cond delay="0"/>
                                              </p:stCondLst>
                                            </p:cTn>
                                            <p:tgtEl>
                                              <p:spTgt spid="35"/>
                                            </p:tgtEl>
                                            <p:attrNameLst>
                                              <p:attrName>ppt_y</p:attrName>
                                            </p:attrNameLst>
                                          </p:cBhvr>
                                        </p:anim>
                                        <p:animRot by="21600000">
                                          <p:cBhvr>
                                            <p:cTn id="10" dur="500" fill="hold">
                                              <p:stCondLst>
                                                <p:cond delay="0"/>
                                              </p:stCondLst>
                                            </p:cTn>
                                            <p:tgtEl>
                                              <p:spTgt spid="35"/>
                                            </p:tgtEl>
                                            <p:attrNameLst>
                                              <p:attrName>r</p:attrName>
                                            </p:attrNameLst>
                                          </p:cBhvr>
                                        </p:animRot>
                                      </p:childTnLst>
                                    </p:cTn>
                                  </p:par>
                                </p:childTnLst>
                              </p:cTn>
                            </p:par>
                            <p:par>
                              <p:cTn id="11" fill="hold">
                                <p:stCondLst>
                                  <p:cond delay="550"/>
                                </p:stCondLst>
                                <p:childTnLst>
                                  <p:par>
                                    <p:cTn id="12" presetID="2" presetClass="entr" presetSubtype="4" accel="26600" fill="hold" nodeType="afterEffect" p14:presetBounceEnd="50000">
                                      <p:stCondLst>
                                        <p:cond delay="0"/>
                                      </p:stCondLst>
                                      <p:childTnLst>
                                        <p:set>
                                          <p:cBhvr>
                                            <p:cTn id="13" dur="1" fill="hold">
                                              <p:stCondLst>
                                                <p:cond delay="0"/>
                                              </p:stCondLst>
                                            </p:cTn>
                                            <p:tgtEl>
                                              <p:spTgt spid="36"/>
                                            </p:tgtEl>
                                            <p:attrNameLst>
                                              <p:attrName>style.visibility</p:attrName>
                                            </p:attrNameLst>
                                          </p:cBhvr>
                                          <p:to>
                                            <p:strVal val="visible"/>
                                          </p:to>
                                        </p:set>
                                        <p:anim calcmode="lin" valueType="num" p14:bounceEnd="50000">
                                          <p:cBhvr additive="base">
                                            <p:cTn id="14" dur="500" fill="hold"/>
                                            <p:tgtEl>
                                              <p:spTgt spid="36"/>
                                            </p:tgtEl>
                                            <p:attrNameLst>
                                              <p:attrName>ppt_x</p:attrName>
                                            </p:attrNameLst>
                                          </p:cBhvr>
                                          <p:tavLst>
                                            <p:tav tm="0">
                                              <p:val>
                                                <p:strVal val="#ppt_x"/>
                                              </p:val>
                                            </p:tav>
                                            <p:tav tm="100000">
                                              <p:val>
                                                <p:strVal val="#ppt_x"/>
                                              </p:val>
                                            </p:tav>
                                          </p:tavLst>
                                        </p:anim>
                                        <p:anim calcmode="lin" valueType="num" p14:bounceEnd="50000">
                                          <p:cBhvr additive="base">
                                            <p:cTn id="15" dur="500" fill="hold"/>
                                            <p:tgtEl>
                                              <p:spTgt spid="36"/>
                                            </p:tgtEl>
                                            <p:attrNameLst>
                                              <p:attrName>ppt_y</p:attrName>
                                            </p:attrNameLst>
                                          </p:cBhvr>
                                          <p:tavLst>
                                            <p:tav tm="0">
                                              <p:val>
                                                <p:strVal val="1+#ppt_h/2"/>
                                              </p:val>
                                            </p:tav>
                                            <p:tav tm="100000">
                                              <p:val>
                                                <p:strVal val="#ppt_y"/>
                                              </p:val>
                                            </p:tav>
                                          </p:tavLst>
                                        </p:anim>
                                      </p:childTnLst>
                                    </p:cTn>
                                  </p:par>
                                </p:childTnLst>
                              </p:cTn>
                            </p:par>
                            <p:par>
                              <p:cTn id="16" fill="hold">
                                <p:stCondLst>
                                  <p:cond delay="1050"/>
                                </p:stCondLst>
                                <p:childTnLst>
                                  <p:par>
                                    <p:cTn id="17" presetID="2" presetClass="entr" presetSubtype="4" accel="26600" fill="hold" nodeType="afterEffect" p14:presetBounceEnd="50000">
                                      <p:stCondLst>
                                        <p:cond delay="0"/>
                                      </p:stCondLst>
                                      <p:childTnLst>
                                        <p:set>
                                          <p:cBhvr>
                                            <p:cTn id="18" dur="1" fill="hold">
                                              <p:stCondLst>
                                                <p:cond delay="0"/>
                                              </p:stCondLst>
                                            </p:cTn>
                                            <p:tgtEl>
                                              <p:spTgt spid="40"/>
                                            </p:tgtEl>
                                            <p:attrNameLst>
                                              <p:attrName>style.visibility</p:attrName>
                                            </p:attrNameLst>
                                          </p:cBhvr>
                                          <p:to>
                                            <p:strVal val="visible"/>
                                          </p:to>
                                        </p:set>
                                        <p:anim calcmode="lin" valueType="num" p14:bounceEnd="50000">
                                          <p:cBhvr additive="base">
                                            <p:cTn id="19" dur="500" fill="hold"/>
                                            <p:tgtEl>
                                              <p:spTgt spid="40"/>
                                            </p:tgtEl>
                                            <p:attrNameLst>
                                              <p:attrName>ppt_x</p:attrName>
                                            </p:attrNameLst>
                                          </p:cBhvr>
                                          <p:tavLst>
                                            <p:tav tm="0">
                                              <p:val>
                                                <p:strVal val="#ppt_x"/>
                                              </p:val>
                                            </p:tav>
                                            <p:tav tm="100000">
                                              <p:val>
                                                <p:strVal val="#ppt_x"/>
                                              </p:val>
                                            </p:tav>
                                          </p:tavLst>
                                        </p:anim>
                                        <p:anim calcmode="lin" valueType="num" p14:bounceEnd="50000">
                                          <p:cBhvr additive="base">
                                            <p:cTn id="20" dur="500" fill="hold"/>
                                            <p:tgtEl>
                                              <p:spTgt spid="40"/>
                                            </p:tgtEl>
                                            <p:attrNameLst>
                                              <p:attrName>ppt_y</p:attrName>
                                            </p:attrNameLst>
                                          </p:cBhvr>
                                          <p:tavLst>
                                            <p:tav tm="0">
                                              <p:val>
                                                <p:strVal val="1+#ppt_h/2"/>
                                              </p:val>
                                            </p:tav>
                                            <p:tav tm="100000">
                                              <p:val>
                                                <p:strVal val="#ppt_y"/>
                                              </p:val>
                                            </p:tav>
                                          </p:tavLst>
                                        </p:anim>
                                      </p:childTnLst>
                                    </p:cTn>
                                  </p:par>
                                </p:childTnLst>
                              </p:cTn>
                            </p:par>
                            <p:par>
                              <p:cTn id="21" fill="hold">
                                <p:stCondLst>
                                  <p:cond delay="1550"/>
                                </p:stCondLst>
                                <p:childTnLst>
                                  <p:par>
                                    <p:cTn id="22" presetID="2" presetClass="entr" presetSubtype="4" accel="26600" fill="hold" nodeType="afterEffect" p14:presetBounceEnd="50000">
                                      <p:stCondLst>
                                        <p:cond delay="0"/>
                                      </p:stCondLst>
                                      <p:childTnLst>
                                        <p:set>
                                          <p:cBhvr>
                                            <p:cTn id="23" dur="1" fill="hold">
                                              <p:stCondLst>
                                                <p:cond delay="0"/>
                                              </p:stCondLst>
                                            </p:cTn>
                                            <p:tgtEl>
                                              <p:spTgt spid="44"/>
                                            </p:tgtEl>
                                            <p:attrNameLst>
                                              <p:attrName>style.visibility</p:attrName>
                                            </p:attrNameLst>
                                          </p:cBhvr>
                                          <p:to>
                                            <p:strVal val="visible"/>
                                          </p:to>
                                        </p:set>
                                        <p:anim calcmode="lin" valueType="num" p14:bounceEnd="50000">
                                          <p:cBhvr additive="base">
                                            <p:cTn id="24" dur="500" fill="hold"/>
                                            <p:tgtEl>
                                              <p:spTgt spid="44"/>
                                            </p:tgtEl>
                                            <p:attrNameLst>
                                              <p:attrName>ppt_x</p:attrName>
                                            </p:attrNameLst>
                                          </p:cBhvr>
                                          <p:tavLst>
                                            <p:tav tm="0">
                                              <p:val>
                                                <p:strVal val="#ppt_x"/>
                                              </p:val>
                                            </p:tav>
                                            <p:tav tm="100000">
                                              <p:val>
                                                <p:strVal val="#ppt_x"/>
                                              </p:val>
                                            </p:tav>
                                          </p:tavLst>
                                        </p:anim>
                                        <p:anim calcmode="lin" valueType="num" p14:bounceEnd="50000">
                                          <p:cBhvr additive="base">
                                            <p:cTn id="25"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5"/>
                                            </p:tgtEl>
                                            <p:attrNameLst>
                                              <p:attrName>style.visibility</p:attrName>
                                            </p:attrNameLst>
                                          </p:cBhvr>
                                          <p:to>
                                            <p:strVal val="visible"/>
                                          </p:to>
                                        </p:set>
                                        <p:anim by="(-#ppt_w*2)" calcmode="lin" valueType="num">
                                          <p:cBhvr rctx="PPT">
                                            <p:cTn id="7" dur="250" autoRev="1" fill="hold">
                                              <p:stCondLst>
                                                <p:cond delay="0"/>
                                              </p:stCondLst>
                                            </p:cTn>
                                            <p:tgtEl>
                                              <p:spTgt spid="35"/>
                                            </p:tgtEl>
                                            <p:attrNameLst>
                                              <p:attrName>ppt_w</p:attrName>
                                            </p:attrNameLst>
                                          </p:cBhvr>
                                        </p:anim>
                                        <p:anim by="(#ppt_w*0.50)" calcmode="lin" valueType="num">
                                          <p:cBhvr>
                                            <p:cTn id="8" dur="250" decel="50000" autoRev="1" fill="hold">
                                              <p:stCondLst>
                                                <p:cond delay="0"/>
                                              </p:stCondLst>
                                            </p:cTn>
                                            <p:tgtEl>
                                              <p:spTgt spid="35"/>
                                            </p:tgtEl>
                                            <p:attrNameLst>
                                              <p:attrName>ppt_x</p:attrName>
                                            </p:attrNameLst>
                                          </p:cBhvr>
                                        </p:anim>
                                        <p:anim from="(-#ppt_h/2)" to="(#ppt_y)" calcmode="lin" valueType="num">
                                          <p:cBhvr>
                                            <p:cTn id="9" dur="500" fill="hold">
                                              <p:stCondLst>
                                                <p:cond delay="0"/>
                                              </p:stCondLst>
                                            </p:cTn>
                                            <p:tgtEl>
                                              <p:spTgt spid="35"/>
                                            </p:tgtEl>
                                            <p:attrNameLst>
                                              <p:attrName>ppt_y</p:attrName>
                                            </p:attrNameLst>
                                          </p:cBhvr>
                                        </p:anim>
                                        <p:animRot by="21600000">
                                          <p:cBhvr>
                                            <p:cTn id="10" dur="500" fill="hold">
                                              <p:stCondLst>
                                                <p:cond delay="0"/>
                                              </p:stCondLst>
                                            </p:cTn>
                                            <p:tgtEl>
                                              <p:spTgt spid="35"/>
                                            </p:tgtEl>
                                            <p:attrNameLst>
                                              <p:attrName>r</p:attrName>
                                            </p:attrNameLst>
                                          </p:cBhvr>
                                        </p:animRot>
                                      </p:childTnLst>
                                    </p:cTn>
                                  </p:par>
                                </p:childTnLst>
                              </p:cTn>
                            </p:par>
                            <p:par>
                              <p:cTn id="11" fill="hold">
                                <p:stCondLst>
                                  <p:cond delay="550"/>
                                </p:stCondLst>
                                <p:childTnLst>
                                  <p:par>
                                    <p:cTn id="12" presetID="2" presetClass="entr" presetSubtype="4" accel="26600" fill="hold" nodeType="afterEffect">
                                      <p:stCondLst>
                                        <p:cond delay="0"/>
                                      </p:stCondLst>
                                      <p:childTnLst>
                                        <p:set>
                                          <p:cBhvr>
                                            <p:cTn id="13" dur="1" fill="hold">
                                              <p:stCondLst>
                                                <p:cond delay="0"/>
                                              </p:stCondLst>
                                            </p:cTn>
                                            <p:tgtEl>
                                              <p:spTgt spid="36"/>
                                            </p:tgtEl>
                                            <p:attrNameLst>
                                              <p:attrName>style.visibility</p:attrName>
                                            </p:attrNameLst>
                                          </p:cBhvr>
                                          <p:to>
                                            <p:strVal val="visible"/>
                                          </p:to>
                                        </p:set>
                                        <p:anim calcmode="lin" valueType="num">
                                          <p:cBhvr additive="base">
                                            <p:cTn id="14" dur="500" fill="hold"/>
                                            <p:tgtEl>
                                              <p:spTgt spid="36"/>
                                            </p:tgtEl>
                                            <p:attrNameLst>
                                              <p:attrName>ppt_x</p:attrName>
                                            </p:attrNameLst>
                                          </p:cBhvr>
                                          <p:tavLst>
                                            <p:tav tm="0">
                                              <p:val>
                                                <p:strVal val="#ppt_x"/>
                                              </p:val>
                                            </p:tav>
                                            <p:tav tm="100000">
                                              <p:val>
                                                <p:strVal val="#ppt_x"/>
                                              </p:val>
                                            </p:tav>
                                          </p:tavLst>
                                        </p:anim>
                                        <p:anim calcmode="lin" valueType="num">
                                          <p:cBhvr additive="base">
                                            <p:cTn id="15" dur="500" fill="hold"/>
                                            <p:tgtEl>
                                              <p:spTgt spid="36"/>
                                            </p:tgtEl>
                                            <p:attrNameLst>
                                              <p:attrName>ppt_y</p:attrName>
                                            </p:attrNameLst>
                                          </p:cBhvr>
                                          <p:tavLst>
                                            <p:tav tm="0">
                                              <p:val>
                                                <p:strVal val="1+#ppt_h/2"/>
                                              </p:val>
                                            </p:tav>
                                            <p:tav tm="100000">
                                              <p:val>
                                                <p:strVal val="#ppt_y"/>
                                              </p:val>
                                            </p:tav>
                                          </p:tavLst>
                                        </p:anim>
                                      </p:childTnLst>
                                    </p:cTn>
                                  </p:par>
                                </p:childTnLst>
                              </p:cTn>
                            </p:par>
                            <p:par>
                              <p:cTn id="16" fill="hold">
                                <p:stCondLst>
                                  <p:cond delay="1050"/>
                                </p:stCondLst>
                                <p:childTnLst>
                                  <p:par>
                                    <p:cTn id="17" presetID="2" presetClass="entr" presetSubtype="4" accel="26600" fill="hold" nodeType="afterEffect">
                                      <p:stCondLst>
                                        <p:cond delay="0"/>
                                      </p:stCondLst>
                                      <p:childTnLst>
                                        <p:set>
                                          <p:cBhvr>
                                            <p:cTn id="18" dur="1" fill="hold">
                                              <p:stCondLst>
                                                <p:cond delay="0"/>
                                              </p:stCondLst>
                                            </p:cTn>
                                            <p:tgtEl>
                                              <p:spTgt spid="40"/>
                                            </p:tgtEl>
                                            <p:attrNameLst>
                                              <p:attrName>style.visibility</p:attrName>
                                            </p:attrNameLst>
                                          </p:cBhvr>
                                          <p:to>
                                            <p:strVal val="visible"/>
                                          </p:to>
                                        </p:set>
                                        <p:anim calcmode="lin" valueType="num">
                                          <p:cBhvr additive="base">
                                            <p:cTn id="19" dur="500" fill="hold"/>
                                            <p:tgtEl>
                                              <p:spTgt spid="40"/>
                                            </p:tgtEl>
                                            <p:attrNameLst>
                                              <p:attrName>ppt_x</p:attrName>
                                            </p:attrNameLst>
                                          </p:cBhvr>
                                          <p:tavLst>
                                            <p:tav tm="0">
                                              <p:val>
                                                <p:strVal val="#ppt_x"/>
                                              </p:val>
                                            </p:tav>
                                            <p:tav tm="100000">
                                              <p:val>
                                                <p:strVal val="#ppt_x"/>
                                              </p:val>
                                            </p:tav>
                                          </p:tavLst>
                                        </p:anim>
                                        <p:anim calcmode="lin" valueType="num">
                                          <p:cBhvr additive="base">
                                            <p:cTn id="20" dur="500" fill="hold"/>
                                            <p:tgtEl>
                                              <p:spTgt spid="40"/>
                                            </p:tgtEl>
                                            <p:attrNameLst>
                                              <p:attrName>ppt_y</p:attrName>
                                            </p:attrNameLst>
                                          </p:cBhvr>
                                          <p:tavLst>
                                            <p:tav tm="0">
                                              <p:val>
                                                <p:strVal val="1+#ppt_h/2"/>
                                              </p:val>
                                            </p:tav>
                                            <p:tav tm="100000">
                                              <p:val>
                                                <p:strVal val="#ppt_y"/>
                                              </p:val>
                                            </p:tav>
                                          </p:tavLst>
                                        </p:anim>
                                      </p:childTnLst>
                                    </p:cTn>
                                  </p:par>
                                </p:childTnLst>
                              </p:cTn>
                            </p:par>
                            <p:par>
                              <p:cTn id="21" fill="hold">
                                <p:stCondLst>
                                  <p:cond delay="1550"/>
                                </p:stCondLst>
                                <p:childTnLst>
                                  <p:par>
                                    <p:cTn id="22" presetID="2" presetClass="entr" presetSubtype="4" accel="26600" fill="hold" nodeType="afterEffect">
                                      <p:stCondLst>
                                        <p:cond delay="0"/>
                                      </p:stCondLst>
                                      <p:childTnLst>
                                        <p:set>
                                          <p:cBhvr>
                                            <p:cTn id="23" dur="1" fill="hold">
                                              <p:stCondLst>
                                                <p:cond delay="0"/>
                                              </p:stCondLst>
                                            </p:cTn>
                                            <p:tgtEl>
                                              <p:spTgt spid="44"/>
                                            </p:tgtEl>
                                            <p:attrNameLst>
                                              <p:attrName>style.visibility</p:attrName>
                                            </p:attrNameLst>
                                          </p:cBhvr>
                                          <p:to>
                                            <p:strVal val="visible"/>
                                          </p:to>
                                        </p:set>
                                        <p:anim calcmode="lin" valueType="num">
                                          <p:cBhvr additive="base">
                                            <p:cTn id="24" dur="500" fill="hold"/>
                                            <p:tgtEl>
                                              <p:spTgt spid="44"/>
                                            </p:tgtEl>
                                            <p:attrNameLst>
                                              <p:attrName>ppt_x</p:attrName>
                                            </p:attrNameLst>
                                          </p:cBhvr>
                                          <p:tavLst>
                                            <p:tav tm="0">
                                              <p:val>
                                                <p:strVal val="#ppt_x"/>
                                              </p:val>
                                            </p:tav>
                                            <p:tav tm="100000">
                                              <p:val>
                                                <p:strVal val="#ppt_x"/>
                                              </p:val>
                                            </p:tav>
                                          </p:tavLst>
                                        </p:anim>
                                        <p:anim calcmode="lin" valueType="num">
                                          <p:cBhvr additive="base">
                                            <p:cTn id="25"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208405" y="891540"/>
            <a:ext cx="4088130" cy="460375"/>
          </a:xfrm>
          <a:prstGeom prst="rect">
            <a:avLst/>
          </a:prstGeom>
          <a:noFill/>
        </p:spPr>
        <p:txBody>
          <a:bodyPr wrap="square" rtlCol="0" anchor="t">
            <a:spAutoFit/>
          </a:bodyPr>
          <a:p>
            <a:r>
              <a:rPr lang="zh-CN" altLang="en-US" sz="2400" b="1">
                <a:solidFill>
                  <a:schemeClr val="tx1"/>
                </a:solidFill>
                <a:latin typeface="Microsoft YaHei Bold" panose="020B0503020204020204" charset="-122"/>
                <a:ea typeface="Microsoft YaHei Bold" panose="020B0503020204020204" charset="-122"/>
                <a:cs typeface="Microsoft YaHei Bold" panose="020B0503020204020204" charset="-122"/>
              </a:rPr>
              <a:t>（1）使组织获得正确的反馈</a:t>
            </a:r>
            <a:endParaRPr lang="zh-CN" altLang="en-US" sz="2400" b="1">
              <a:solidFill>
                <a:schemeClr val="tx1"/>
              </a:solidFill>
              <a:latin typeface="Microsoft YaHei Bold" panose="020B0503020204020204" charset="-122"/>
              <a:ea typeface="Microsoft YaHei Bold" panose="020B0503020204020204" charset="-122"/>
              <a:cs typeface="Microsoft YaHei Bold" panose="020B0503020204020204" charset="-122"/>
            </a:endParaRPr>
          </a:p>
        </p:txBody>
      </p:sp>
      <p:grpSp>
        <p:nvGrpSpPr>
          <p:cNvPr id="5" name="Group 4"/>
          <p:cNvGrpSpPr/>
          <p:nvPr>
            <p:custDataLst>
              <p:tags r:id="rId1"/>
            </p:custDataLst>
          </p:nvPr>
        </p:nvGrpSpPr>
        <p:grpSpPr>
          <a:xfrm>
            <a:off x="1060450" y="1424305"/>
            <a:ext cx="10070465" cy="1772920"/>
            <a:chOff x="2002" y="3583"/>
            <a:chExt cx="14062" cy="2792"/>
          </a:xfrm>
        </p:grpSpPr>
        <p:sp>
          <p:nvSpPr>
            <p:cNvPr id="6" name="单圆角矩形 4"/>
            <p:cNvSpPr/>
            <p:nvPr>
              <p:custDataLst>
                <p:tags r:id="rId2"/>
              </p:custDataLst>
            </p:nvPr>
          </p:nvSpPr>
          <p:spPr>
            <a:xfrm>
              <a:off x="2002" y="3583"/>
              <a:ext cx="13854" cy="2585"/>
            </a:xfrm>
            <a:prstGeom prst="snipRoundRect">
              <a:avLst>
                <a:gd name="adj1" fmla="val 14916"/>
                <a:gd name="adj2" fmla="val 16667"/>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 name="单圆角矩形 5"/>
            <p:cNvSpPr/>
            <p:nvPr>
              <p:custDataLst>
                <p:tags r:id="rId3"/>
              </p:custDataLst>
            </p:nvPr>
          </p:nvSpPr>
          <p:spPr>
            <a:xfrm>
              <a:off x="2209" y="3790"/>
              <a:ext cx="13854" cy="2585"/>
            </a:xfrm>
            <a:prstGeom prst="snipRoundRect">
              <a:avLst>
                <a:gd name="adj1" fmla="val 14940"/>
                <a:gd name="adj2" fmla="val 16667"/>
              </a:avLst>
            </a:prstGeom>
            <a:solidFill>
              <a:schemeClr val="lt1"/>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3" name="直角三角形 32"/>
            <p:cNvSpPr/>
            <p:nvPr>
              <p:custDataLst>
                <p:tags r:id="rId4"/>
              </p:custDataLst>
            </p:nvPr>
          </p:nvSpPr>
          <p:spPr>
            <a:xfrm rot="16200000">
              <a:off x="15692" y="6003"/>
              <a:ext cx="347" cy="398"/>
            </a:xfrm>
            <a:prstGeom prst="rtTriangl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8" name="Title 6"/>
          <p:cNvSpPr txBox="1"/>
          <p:nvPr>
            <p:custDataLst>
              <p:tags r:id="rId5"/>
            </p:custDataLst>
          </p:nvPr>
        </p:nvSpPr>
        <p:spPr>
          <a:xfrm>
            <a:off x="1498600" y="1837055"/>
            <a:ext cx="9340850" cy="1078865"/>
          </a:xfrm>
          <a:prstGeom prst="rect">
            <a:avLst/>
          </a:prstGeom>
          <a:noFill/>
        </p:spPr>
        <p:txBody>
          <a:bodyPr wrap="square" lIns="101600" tIns="0" rIns="82550" bIns="0" rtlCol="0" anchor="ctr" anchorCtr="0">
            <a:spAutoFit/>
          </a:bodyPr>
          <a:lstStyle>
            <a:defPPr>
              <a:defRPr lang="zh-CN"/>
            </a:defPPr>
            <a:lvl1pPr fontAlgn="auto">
              <a:lnSpc>
                <a:spcPct val="130000"/>
              </a:lnSpc>
              <a:spcAft>
                <a:spcPts val="1000"/>
              </a:spcAft>
              <a:defRPr sz="1600" spc="150"/>
            </a:lvl1pPr>
          </a:lstStyle>
          <a:p>
            <a:pPr marL="36195" lvl="0" algn="just" fontAlgn="ctr">
              <a:lnSpc>
                <a:spcPct val="130000"/>
              </a:lnSpc>
              <a:spcBef>
                <a:spcPts val="1200"/>
              </a:spcBef>
              <a:spcAft>
                <a:spcPts val="0"/>
              </a:spcAft>
              <a:buSzPct val="100000"/>
              <a:buFont typeface="Batang" panose="02030600000101010101" charset="-127"/>
            </a:pPr>
            <a:r>
              <a:rPr lang="zh-CN" altLang="en-US" sz="1800" spc="160" dirty="0">
                <a:solidFill>
                  <a:schemeClr val="dk1">
                    <a:lumMod val="75000"/>
                    <a:lumOff val="25000"/>
                  </a:schemeClr>
                </a:solidFill>
                <a:uFillTx/>
                <a:latin typeface="微软雅黑" panose="020B0503020204020204" charset="-122"/>
                <a:ea typeface="微软雅黑" panose="020B0503020204020204" charset="-122"/>
                <a:sym typeface="+mn-ea"/>
              </a:rPr>
              <a:t>职业锚是员工经过搜索，所确定的长期职业贡献区或职业定位。这一搜索定位过程，依循着员工的需要、动机和价值观进行。所以，职业锚清楚的反映出员工职业追求与抱负。</a:t>
            </a:r>
            <a:endParaRPr lang="zh-CN" altLang="en-US" sz="1800" spc="160" dirty="0">
              <a:solidFill>
                <a:schemeClr val="dk1">
                  <a:lumMod val="75000"/>
                  <a:lumOff val="25000"/>
                </a:schemeClr>
              </a:solidFill>
              <a:uFillTx/>
              <a:latin typeface="微软雅黑" panose="020B0503020204020204" charset="-122"/>
              <a:ea typeface="微软雅黑" panose="020B0503020204020204" charset="-122"/>
              <a:sym typeface="+mn-ea"/>
            </a:endParaRPr>
          </a:p>
        </p:txBody>
      </p:sp>
      <p:sp>
        <p:nvSpPr>
          <p:cNvPr id="3" name="文本框 2"/>
          <p:cNvSpPr txBox="1"/>
          <p:nvPr/>
        </p:nvSpPr>
        <p:spPr>
          <a:xfrm>
            <a:off x="1207770" y="3612515"/>
            <a:ext cx="6104890" cy="460375"/>
          </a:xfrm>
          <a:prstGeom prst="rect">
            <a:avLst/>
          </a:prstGeom>
          <a:noFill/>
        </p:spPr>
        <p:txBody>
          <a:bodyPr wrap="square" rtlCol="0" anchor="t">
            <a:spAutoFit/>
          </a:bodyPr>
          <a:p>
            <a:r>
              <a:rPr lang="zh-CN" altLang="en-US" sz="2400" b="1">
                <a:solidFill>
                  <a:schemeClr val="tx1"/>
                </a:solidFill>
                <a:latin typeface="Microsoft YaHei Bold" panose="020B0503020204020204" charset="-122"/>
                <a:ea typeface="Microsoft YaHei Bold" panose="020B0503020204020204" charset="-122"/>
                <a:cs typeface="Microsoft YaHei Bold" panose="020B0503020204020204" charset="-122"/>
              </a:rPr>
              <a:t>（2）为员工设置可行有效的职业渠道</a:t>
            </a:r>
            <a:endParaRPr lang="zh-CN" altLang="en-US" sz="2400" b="1">
              <a:solidFill>
                <a:schemeClr val="tx1"/>
              </a:solidFill>
              <a:latin typeface="Microsoft YaHei Bold" panose="020B0503020204020204" charset="-122"/>
              <a:ea typeface="Microsoft YaHei Bold" panose="020B0503020204020204" charset="-122"/>
              <a:cs typeface="Microsoft YaHei Bold" panose="020B0503020204020204" charset="-122"/>
            </a:endParaRPr>
          </a:p>
        </p:txBody>
      </p:sp>
      <p:grpSp>
        <p:nvGrpSpPr>
          <p:cNvPr id="4" name="Group 4"/>
          <p:cNvGrpSpPr/>
          <p:nvPr>
            <p:custDataLst>
              <p:tags r:id="rId6"/>
            </p:custDataLst>
          </p:nvPr>
        </p:nvGrpSpPr>
        <p:grpSpPr>
          <a:xfrm>
            <a:off x="1059815" y="4145280"/>
            <a:ext cx="10070465" cy="1772920"/>
            <a:chOff x="2002" y="3583"/>
            <a:chExt cx="14062" cy="2792"/>
          </a:xfrm>
        </p:grpSpPr>
        <p:sp>
          <p:nvSpPr>
            <p:cNvPr id="9" name="单圆角矩形 4"/>
            <p:cNvSpPr/>
            <p:nvPr>
              <p:custDataLst>
                <p:tags r:id="rId7"/>
              </p:custDataLst>
            </p:nvPr>
          </p:nvSpPr>
          <p:spPr>
            <a:xfrm>
              <a:off x="2002" y="3583"/>
              <a:ext cx="13854" cy="2585"/>
            </a:xfrm>
            <a:prstGeom prst="snipRoundRect">
              <a:avLst>
                <a:gd name="adj1" fmla="val 14916"/>
                <a:gd name="adj2" fmla="val 16667"/>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0" name="单圆角矩形 5"/>
            <p:cNvSpPr/>
            <p:nvPr>
              <p:custDataLst>
                <p:tags r:id="rId8"/>
              </p:custDataLst>
            </p:nvPr>
          </p:nvSpPr>
          <p:spPr>
            <a:xfrm>
              <a:off x="2209" y="3790"/>
              <a:ext cx="13854" cy="2585"/>
            </a:xfrm>
            <a:prstGeom prst="snipRoundRect">
              <a:avLst>
                <a:gd name="adj1" fmla="val 14940"/>
                <a:gd name="adj2" fmla="val 16667"/>
              </a:avLst>
            </a:prstGeom>
            <a:solidFill>
              <a:schemeClr val="lt1"/>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1" name="直角三角形 10"/>
            <p:cNvSpPr/>
            <p:nvPr>
              <p:custDataLst>
                <p:tags r:id="rId9"/>
              </p:custDataLst>
            </p:nvPr>
          </p:nvSpPr>
          <p:spPr>
            <a:xfrm rot="16200000">
              <a:off x="15692" y="6003"/>
              <a:ext cx="347" cy="398"/>
            </a:xfrm>
            <a:prstGeom prst="rtTriangl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12" name="Title 6"/>
          <p:cNvSpPr txBox="1"/>
          <p:nvPr>
            <p:custDataLst>
              <p:tags r:id="rId10"/>
            </p:custDataLst>
          </p:nvPr>
        </p:nvSpPr>
        <p:spPr>
          <a:xfrm>
            <a:off x="1497965" y="4558030"/>
            <a:ext cx="9340850" cy="1078865"/>
          </a:xfrm>
          <a:prstGeom prst="rect">
            <a:avLst/>
          </a:prstGeom>
          <a:noFill/>
        </p:spPr>
        <p:txBody>
          <a:bodyPr wrap="square" lIns="101600" tIns="0" rIns="82550" bIns="0" rtlCol="0" anchor="ctr" anchorCtr="0">
            <a:spAutoFit/>
          </a:bodyPr>
          <a:lstStyle>
            <a:defPPr>
              <a:defRPr lang="zh-CN"/>
            </a:defPPr>
            <a:lvl1pPr fontAlgn="auto">
              <a:lnSpc>
                <a:spcPct val="130000"/>
              </a:lnSpc>
              <a:spcAft>
                <a:spcPts val="1000"/>
              </a:spcAft>
              <a:defRPr sz="1600" spc="150"/>
            </a:lvl1pPr>
          </a:lstStyle>
          <a:p>
            <a:pPr marL="36195" lvl="0" algn="just" fontAlgn="ctr">
              <a:lnSpc>
                <a:spcPct val="130000"/>
              </a:lnSpc>
              <a:spcBef>
                <a:spcPts val="1200"/>
              </a:spcBef>
              <a:spcAft>
                <a:spcPts val="0"/>
              </a:spcAft>
              <a:buSzPct val="100000"/>
              <a:buFont typeface="Batang" panose="02030600000101010101" charset="-127"/>
            </a:pPr>
            <a:r>
              <a:rPr lang="zh-CN" altLang="en-US" sz="1800" spc="160" dirty="0">
                <a:solidFill>
                  <a:schemeClr val="dk1">
                    <a:lumMod val="75000"/>
                    <a:lumOff val="25000"/>
                  </a:schemeClr>
                </a:solidFill>
                <a:uFillTx/>
                <a:latin typeface="微软雅黑" panose="020B0503020204020204" charset="-122"/>
                <a:ea typeface="微软雅黑" panose="020B0503020204020204" charset="-122"/>
                <a:sym typeface="+mn-ea"/>
              </a:rPr>
              <a:t>职业锚准确的反映员工职业需要及其所追求的职业工作环境。反映员工的价值观和抱负。透过职业锚，组织获得员工正确信息的反馈，这样，组织才可能有针对性的对员工职业发展设置可行的、有效的、顺畅的职业渠道。</a:t>
            </a:r>
            <a:endParaRPr lang="zh-CN" altLang="en-US" sz="1800" spc="160" dirty="0">
              <a:solidFill>
                <a:schemeClr val="dk1">
                  <a:lumMod val="75000"/>
                  <a:lumOff val="25000"/>
                </a:schemeClr>
              </a:solidFill>
              <a:uFillTx/>
              <a:latin typeface="微软雅黑" panose="020B0503020204020204" charset="-122"/>
              <a:ea typeface="微软雅黑" panose="020B0503020204020204" charset="-122"/>
              <a:sym typeface="+mn-ea"/>
            </a:endParaRPr>
          </a:p>
        </p:txBody>
      </p:sp>
    </p:spTree>
    <p:custDataLst>
      <p:tags r:id="rId11"/>
    </p:custDataLst>
  </p:cSld>
  <p:clrMapOvr>
    <a:masterClrMapping/>
  </p:clrMapOvr>
  <p:transition spd="slow" advClick="0" advTm="1000">
    <p:push dir="u"/>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208405" y="891540"/>
            <a:ext cx="4088130" cy="460375"/>
          </a:xfrm>
          <a:prstGeom prst="rect">
            <a:avLst/>
          </a:prstGeom>
          <a:noFill/>
        </p:spPr>
        <p:txBody>
          <a:bodyPr wrap="square" rtlCol="0" anchor="t">
            <a:spAutoFit/>
          </a:bodyPr>
          <a:p>
            <a:r>
              <a:rPr lang="zh-CN" altLang="en-US" sz="2400" b="1">
                <a:solidFill>
                  <a:schemeClr val="tx1"/>
                </a:solidFill>
                <a:latin typeface="Microsoft YaHei Bold" panose="020B0503020204020204" charset="-122"/>
                <a:ea typeface="Microsoft YaHei Bold" panose="020B0503020204020204" charset="-122"/>
                <a:cs typeface="Microsoft YaHei Bold" panose="020B0503020204020204" charset="-122"/>
              </a:rPr>
              <a:t>（3）增长员工工作经验</a:t>
            </a:r>
            <a:endParaRPr lang="zh-CN" altLang="en-US" sz="2400" b="1">
              <a:solidFill>
                <a:schemeClr val="tx1"/>
              </a:solidFill>
              <a:latin typeface="Microsoft YaHei Bold" panose="020B0503020204020204" charset="-122"/>
              <a:ea typeface="Microsoft YaHei Bold" panose="020B0503020204020204" charset="-122"/>
              <a:cs typeface="Microsoft YaHei Bold" panose="020B0503020204020204" charset="-122"/>
            </a:endParaRPr>
          </a:p>
        </p:txBody>
      </p:sp>
      <p:grpSp>
        <p:nvGrpSpPr>
          <p:cNvPr id="5" name="Group 4"/>
          <p:cNvGrpSpPr/>
          <p:nvPr>
            <p:custDataLst>
              <p:tags r:id="rId1"/>
            </p:custDataLst>
          </p:nvPr>
        </p:nvGrpSpPr>
        <p:grpSpPr>
          <a:xfrm>
            <a:off x="1060450" y="1424305"/>
            <a:ext cx="10070465" cy="1772920"/>
            <a:chOff x="2002" y="3583"/>
            <a:chExt cx="14062" cy="2792"/>
          </a:xfrm>
        </p:grpSpPr>
        <p:sp>
          <p:nvSpPr>
            <p:cNvPr id="6" name="单圆角矩形 4"/>
            <p:cNvSpPr/>
            <p:nvPr>
              <p:custDataLst>
                <p:tags r:id="rId2"/>
              </p:custDataLst>
            </p:nvPr>
          </p:nvSpPr>
          <p:spPr>
            <a:xfrm>
              <a:off x="2002" y="3583"/>
              <a:ext cx="13854" cy="2585"/>
            </a:xfrm>
            <a:prstGeom prst="snipRoundRect">
              <a:avLst>
                <a:gd name="adj1" fmla="val 14916"/>
                <a:gd name="adj2" fmla="val 16667"/>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 name="单圆角矩形 5"/>
            <p:cNvSpPr/>
            <p:nvPr>
              <p:custDataLst>
                <p:tags r:id="rId3"/>
              </p:custDataLst>
            </p:nvPr>
          </p:nvSpPr>
          <p:spPr>
            <a:xfrm>
              <a:off x="2209" y="3790"/>
              <a:ext cx="13854" cy="2585"/>
            </a:xfrm>
            <a:prstGeom prst="snipRoundRect">
              <a:avLst>
                <a:gd name="adj1" fmla="val 14940"/>
                <a:gd name="adj2" fmla="val 16667"/>
              </a:avLst>
            </a:prstGeom>
            <a:solidFill>
              <a:schemeClr val="lt1"/>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3" name="直角三角形 32"/>
            <p:cNvSpPr/>
            <p:nvPr>
              <p:custDataLst>
                <p:tags r:id="rId4"/>
              </p:custDataLst>
            </p:nvPr>
          </p:nvSpPr>
          <p:spPr>
            <a:xfrm rot="16200000">
              <a:off x="15692" y="6003"/>
              <a:ext cx="347" cy="398"/>
            </a:xfrm>
            <a:prstGeom prst="rtTriangl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8" name="Title 6"/>
          <p:cNvSpPr txBox="1"/>
          <p:nvPr>
            <p:custDataLst>
              <p:tags r:id="rId5"/>
            </p:custDataLst>
          </p:nvPr>
        </p:nvSpPr>
        <p:spPr>
          <a:xfrm>
            <a:off x="1498600" y="1837055"/>
            <a:ext cx="9340850" cy="1078865"/>
          </a:xfrm>
          <a:prstGeom prst="rect">
            <a:avLst/>
          </a:prstGeom>
          <a:noFill/>
        </p:spPr>
        <p:txBody>
          <a:bodyPr wrap="square" lIns="101600" tIns="0" rIns="82550" bIns="0" rtlCol="0" anchor="ctr" anchorCtr="0">
            <a:spAutoFit/>
          </a:bodyPr>
          <a:lstStyle>
            <a:defPPr>
              <a:defRPr lang="zh-CN"/>
            </a:defPPr>
            <a:lvl1pPr fontAlgn="auto">
              <a:lnSpc>
                <a:spcPct val="130000"/>
              </a:lnSpc>
              <a:spcAft>
                <a:spcPts val="1000"/>
              </a:spcAft>
              <a:defRPr sz="1600" spc="150"/>
            </a:lvl1pPr>
          </a:lstStyle>
          <a:p>
            <a:pPr marL="36195" lvl="0" algn="just" fontAlgn="ctr">
              <a:lnSpc>
                <a:spcPct val="130000"/>
              </a:lnSpc>
              <a:spcBef>
                <a:spcPts val="1200"/>
              </a:spcBef>
              <a:spcAft>
                <a:spcPts val="0"/>
              </a:spcAft>
              <a:buSzPct val="100000"/>
              <a:buFont typeface="Batang" panose="02030600000101010101" charset="-127"/>
            </a:pPr>
            <a:r>
              <a:rPr lang="zh-CN" altLang="en-US" sz="1800" spc="160" dirty="0">
                <a:solidFill>
                  <a:schemeClr val="dk1">
                    <a:lumMod val="75000"/>
                    <a:lumOff val="25000"/>
                  </a:schemeClr>
                </a:solidFill>
                <a:uFillTx/>
                <a:latin typeface="微软雅黑" panose="020B0503020204020204" charset="-122"/>
                <a:ea typeface="微软雅黑" panose="020B0503020204020204" charset="-122"/>
                <a:sym typeface="+mn-ea"/>
              </a:rPr>
              <a:t>职业锚是员工职业工作的定位，不但能使员工在长期从事某项职业中增长工作经验，同时，员工职业技能也能不断增强，直接产生提高工作效率或劳动生产率的明显效益。</a:t>
            </a:r>
            <a:endParaRPr lang="zh-CN" altLang="en-US" sz="1800" spc="160" dirty="0">
              <a:solidFill>
                <a:schemeClr val="dk1">
                  <a:lumMod val="75000"/>
                  <a:lumOff val="25000"/>
                </a:schemeClr>
              </a:solidFill>
              <a:uFillTx/>
              <a:latin typeface="微软雅黑" panose="020B0503020204020204" charset="-122"/>
              <a:ea typeface="微软雅黑" panose="020B0503020204020204" charset="-122"/>
              <a:sym typeface="+mn-ea"/>
            </a:endParaRPr>
          </a:p>
        </p:txBody>
      </p:sp>
      <p:sp>
        <p:nvSpPr>
          <p:cNvPr id="3" name="文本框 2"/>
          <p:cNvSpPr txBox="1"/>
          <p:nvPr/>
        </p:nvSpPr>
        <p:spPr>
          <a:xfrm>
            <a:off x="1207770" y="3612515"/>
            <a:ext cx="6104890" cy="460375"/>
          </a:xfrm>
          <a:prstGeom prst="rect">
            <a:avLst/>
          </a:prstGeom>
          <a:noFill/>
        </p:spPr>
        <p:txBody>
          <a:bodyPr wrap="square" rtlCol="0" anchor="t">
            <a:spAutoFit/>
          </a:bodyPr>
          <a:p>
            <a:r>
              <a:rPr lang="zh-CN" altLang="en-US" sz="2400" b="1">
                <a:solidFill>
                  <a:schemeClr val="tx1"/>
                </a:solidFill>
                <a:latin typeface="Microsoft YaHei Bold" panose="020B0503020204020204" charset="-122"/>
                <a:ea typeface="Microsoft YaHei Bold" panose="020B0503020204020204" charset="-122"/>
                <a:cs typeface="Microsoft YaHei Bold" panose="020B0503020204020204" charset="-122"/>
              </a:rPr>
              <a:t>（4）为员工做好奠定中后期工作的基础</a:t>
            </a:r>
            <a:endParaRPr lang="zh-CN" altLang="en-US" sz="2400" b="1">
              <a:solidFill>
                <a:schemeClr val="tx1"/>
              </a:solidFill>
              <a:latin typeface="Microsoft YaHei Bold" panose="020B0503020204020204" charset="-122"/>
              <a:ea typeface="Microsoft YaHei Bold" panose="020B0503020204020204" charset="-122"/>
              <a:cs typeface="Microsoft YaHei Bold" panose="020B0503020204020204" charset="-122"/>
            </a:endParaRPr>
          </a:p>
        </p:txBody>
      </p:sp>
      <p:grpSp>
        <p:nvGrpSpPr>
          <p:cNvPr id="4" name="Group 4"/>
          <p:cNvGrpSpPr/>
          <p:nvPr>
            <p:custDataLst>
              <p:tags r:id="rId6"/>
            </p:custDataLst>
          </p:nvPr>
        </p:nvGrpSpPr>
        <p:grpSpPr>
          <a:xfrm>
            <a:off x="1059815" y="4145280"/>
            <a:ext cx="10070465" cy="1772920"/>
            <a:chOff x="2002" y="3583"/>
            <a:chExt cx="14062" cy="2792"/>
          </a:xfrm>
        </p:grpSpPr>
        <p:sp>
          <p:nvSpPr>
            <p:cNvPr id="9" name="单圆角矩形 4"/>
            <p:cNvSpPr/>
            <p:nvPr>
              <p:custDataLst>
                <p:tags r:id="rId7"/>
              </p:custDataLst>
            </p:nvPr>
          </p:nvSpPr>
          <p:spPr>
            <a:xfrm>
              <a:off x="2002" y="3583"/>
              <a:ext cx="13854" cy="2585"/>
            </a:xfrm>
            <a:prstGeom prst="snipRoundRect">
              <a:avLst>
                <a:gd name="adj1" fmla="val 14916"/>
                <a:gd name="adj2" fmla="val 16667"/>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0" name="单圆角矩形 5"/>
            <p:cNvSpPr/>
            <p:nvPr>
              <p:custDataLst>
                <p:tags r:id="rId8"/>
              </p:custDataLst>
            </p:nvPr>
          </p:nvSpPr>
          <p:spPr>
            <a:xfrm>
              <a:off x="2209" y="3790"/>
              <a:ext cx="13854" cy="2585"/>
            </a:xfrm>
            <a:prstGeom prst="snipRoundRect">
              <a:avLst>
                <a:gd name="adj1" fmla="val 14940"/>
                <a:gd name="adj2" fmla="val 16667"/>
              </a:avLst>
            </a:prstGeom>
            <a:solidFill>
              <a:schemeClr val="lt1"/>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1" name="直角三角形 10"/>
            <p:cNvSpPr/>
            <p:nvPr>
              <p:custDataLst>
                <p:tags r:id="rId9"/>
              </p:custDataLst>
            </p:nvPr>
          </p:nvSpPr>
          <p:spPr>
            <a:xfrm rot="16200000">
              <a:off x="15692" y="6003"/>
              <a:ext cx="347" cy="398"/>
            </a:xfrm>
            <a:prstGeom prst="rtTriangl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12" name="Title 6"/>
          <p:cNvSpPr txBox="1"/>
          <p:nvPr>
            <p:custDataLst>
              <p:tags r:id="rId10"/>
            </p:custDataLst>
          </p:nvPr>
        </p:nvSpPr>
        <p:spPr>
          <a:xfrm>
            <a:off x="1497965" y="4378325"/>
            <a:ext cx="9340850" cy="1438275"/>
          </a:xfrm>
          <a:prstGeom prst="rect">
            <a:avLst/>
          </a:prstGeom>
          <a:noFill/>
        </p:spPr>
        <p:txBody>
          <a:bodyPr wrap="square" lIns="101600" tIns="0" rIns="82550" bIns="0" rtlCol="0" anchor="ctr" anchorCtr="0">
            <a:spAutoFit/>
          </a:bodyPr>
          <a:lstStyle>
            <a:defPPr>
              <a:defRPr lang="zh-CN"/>
            </a:defPPr>
            <a:lvl1pPr fontAlgn="auto">
              <a:lnSpc>
                <a:spcPct val="130000"/>
              </a:lnSpc>
              <a:spcAft>
                <a:spcPts val="1000"/>
              </a:spcAft>
              <a:defRPr sz="1600" spc="150"/>
            </a:lvl1pPr>
          </a:lstStyle>
          <a:p>
            <a:pPr marL="36195" lvl="0" algn="just" fontAlgn="ctr">
              <a:lnSpc>
                <a:spcPct val="130000"/>
              </a:lnSpc>
              <a:spcBef>
                <a:spcPts val="1200"/>
              </a:spcBef>
              <a:spcAft>
                <a:spcPts val="0"/>
              </a:spcAft>
              <a:buSzPct val="100000"/>
              <a:buFont typeface="Batang" panose="02030600000101010101" charset="-127"/>
            </a:pPr>
            <a:r>
              <a:rPr lang="zh-CN" altLang="en-US" sz="1800" spc="160" dirty="0">
                <a:solidFill>
                  <a:schemeClr val="dk1">
                    <a:lumMod val="75000"/>
                    <a:lumOff val="25000"/>
                  </a:schemeClr>
                </a:solidFill>
                <a:uFillTx/>
                <a:latin typeface="微软雅黑" panose="020B0503020204020204" charset="-122"/>
                <a:ea typeface="微软雅黑" panose="020B0503020204020204" charset="-122"/>
                <a:sym typeface="+mn-ea"/>
              </a:rPr>
              <a:t>之所以说职业锚是中后期职业工作的基础。是因为职业锚是员工在通过工作经验的积累后产生的，它反映了该员工价值观和被发现的才干。当员工抛锚于某一种职业工作过程，就是自我认知过程。就是把职业工作与自我观相结合的过程，开始决定成年期的主要生活和职业选择。</a:t>
            </a:r>
            <a:endParaRPr lang="zh-CN" altLang="en-US" sz="1800" spc="160" dirty="0">
              <a:solidFill>
                <a:schemeClr val="dk1">
                  <a:lumMod val="75000"/>
                  <a:lumOff val="25000"/>
                </a:schemeClr>
              </a:solidFill>
              <a:uFillTx/>
              <a:latin typeface="微软雅黑" panose="020B0503020204020204" charset="-122"/>
              <a:ea typeface="微软雅黑" panose="020B0503020204020204" charset="-122"/>
              <a:sym typeface="+mn-ea"/>
            </a:endParaRPr>
          </a:p>
        </p:txBody>
      </p:sp>
    </p:spTree>
    <p:custDataLst>
      <p:tags r:id="rId11"/>
    </p:custDataLst>
  </p:cSld>
  <p:clrMapOvr>
    <a:masterClrMapping/>
  </p:clrMapOvr>
  <p:transition spd="slow" advClick="0" advTm="1000">
    <p:push dir="u"/>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 name="TextBox 5"/>
          <p:cNvSpPr txBox="1"/>
          <p:nvPr>
            <p:custDataLst>
              <p:tags r:id="rId1"/>
            </p:custDataLst>
          </p:nvPr>
        </p:nvSpPr>
        <p:spPr>
          <a:xfrm>
            <a:off x="469783" y="442324"/>
            <a:ext cx="11308360" cy="607695"/>
          </a:xfrm>
          <a:prstGeom prst="rect">
            <a:avLst/>
          </a:prstGeom>
          <a:noFill/>
        </p:spPr>
        <p:txBody>
          <a:bodyPr wrap="square" rtlCol="0">
            <a:spAutoFit/>
          </a:bodyPr>
          <a:lstStyle/>
          <a:p>
            <a:pPr algn="ctr">
              <a:lnSpc>
                <a:spcPct val="120000"/>
              </a:lnSpc>
            </a:pPr>
            <a:r>
              <a:rPr lang="zh-CN" altLang="en-US" sz="2800" b="1" spc="300" dirty="0">
                <a:solidFill>
                  <a:srgbClr val="222222">
                    <a:lumMod val="90000"/>
                    <a:lumOff val="10000"/>
                  </a:srgbClr>
                </a:solidFill>
                <a:latin typeface="微软雅黑" panose="020B0503020204020204" charset="-122"/>
                <a:ea typeface="微软雅黑" panose="020B0503020204020204" charset="-122"/>
              </a:rPr>
              <a:t>萨珀的职业生涯阶段理论</a:t>
            </a:r>
            <a:endParaRPr lang="zh-CN" altLang="en-US" sz="2800" b="1" spc="300" dirty="0">
              <a:solidFill>
                <a:srgbClr val="222222">
                  <a:lumMod val="90000"/>
                  <a:lumOff val="10000"/>
                </a:srgbClr>
              </a:solidFill>
              <a:latin typeface="微软雅黑" panose="020B0503020204020204" charset="-122"/>
              <a:ea typeface="微软雅黑" panose="020B0503020204020204" charset="-122"/>
            </a:endParaRPr>
          </a:p>
        </p:txBody>
      </p:sp>
      <p:sp>
        <p:nvSpPr>
          <p:cNvPr id="34" name="文本框 33"/>
          <p:cNvSpPr txBox="1"/>
          <p:nvPr>
            <p:custDataLst>
              <p:tags r:id="rId2"/>
            </p:custDataLst>
          </p:nvPr>
        </p:nvSpPr>
        <p:spPr>
          <a:xfrm>
            <a:off x="469783" y="1050010"/>
            <a:ext cx="11308359" cy="386080"/>
          </a:xfrm>
          <a:prstGeom prst="rect">
            <a:avLst/>
          </a:prstGeom>
          <a:noFill/>
        </p:spPr>
        <p:txBody>
          <a:bodyPr wrap="square" rtlCol="0">
            <a:spAutoFit/>
          </a:bodyPr>
          <a:lstStyle/>
          <a:p>
            <a:pPr algn="ctr">
              <a:lnSpc>
                <a:spcPct val="120000"/>
              </a:lnSpc>
            </a:pPr>
            <a:r>
              <a:rPr kumimoji="1" lang="en-US" altLang="zh-CN" sz="1600" spc="150" dirty="0">
                <a:solidFill>
                  <a:srgbClr val="222222">
                    <a:lumMod val="90000"/>
                    <a:lumOff val="10000"/>
                  </a:srgbClr>
                </a:solidFill>
                <a:latin typeface="Microsoft YaHei Regular" panose="020B0503020204020204" charset="-122"/>
                <a:ea typeface="Microsoft YaHei Regular" panose="020B0503020204020204" charset="-122"/>
                <a:cs typeface="Microsoft YaHei Regular" panose="020B0503020204020204" charset="-122"/>
              </a:rPr>
              <a:t>美国职业指导专家萨珀（Donald E. Super）把人的职业生涯发展过程分为五个阶段。</a:t>
            </a:r>
            <a:endParaRPr kumimoji="1" lang="en-US" altLang="zh-CN" sz="1600" spc="150" dirty="0">
              <a:solidFill>
                <a:srgbClr val="222222">
                  <a:lumMod val="90000"/>
                  <a:lumOff val="10000"/>
                </a:srgbClr>
              </a:solidFill>
              <a:latin typeface="Microsoft YaHei Regular" panose="020B0503020204020204" charset="-122"/>
              <a:ea typeface="Microsoft YaHei Regular" panose="020B0503020204020204" charset="-122"/>
              <a:cs typeface="Microsoft YaHei Regular" panose="020B0503020204020204" charset="-122"/>
            </a:endParaRPr>
          </a:p>
        </p:txBody>
      </p:sp>
      <p:cxnSp>
        <p:nvCxnSpPr>
          <p:cNvPr id="2" name="Straight Connector 11"/>
          <p:cNvCxnSpPr/>
          <p:nvPr>
            <p:custDataLst>
              <p:tags r:id="rId3"/>
            </p:custDataLst>
          </p:nvPr>
        </p:nvCxnSpPr>
        <p:spPr>
          <a:xfrm>
            <a:off x="0" y="4142762"/>
            <a:ext cx="12192000" cy="0"/>
          </a:xfrm>
          <a:prstGeom prst="line">
            <a:avLst/>
          </a:prstGeom>
          <a:ln w="28575" cmpd="sng">
            <a:solidFill>
              <a:srgbClr val="2196F3"/>
            </a:solidFill>
            <a:prstDash val="dash"/>
          </a:ln>
          <a:effectLst/>
        </p:spPr>
        <p:style>
          <a:lnRef idx="2">
            <a:srgbClr val="2196F3"/>
          </a:lnRef>
          <a:fillRef idx="0">
            <a:srgbClr val="2196F3"/>
          </a:fillRef>
          <a:effectRef idx="1">
            <a:srgbClr val="2196F3"/>
          </a:effectRef>
          <a:fontRef idx="minor">
            <a:srgbClr val="222222"/>
          </a:fontRef>
        </p:style>
      </p:cxnSp>
      <p:sp>
        <p:nvSpPr>
          <p:cNvPr id="3" name="任意形状 54"/>
          <p:cNvSpPr/>
          <p:nvPr>
            <p:custDataLst>
              <p:tags r:id="rId4"/>
            </p:custDataLst>
          </p:nvPr>
        </p:nvSpPr>
        <p:spPr>
          <a:xfrm>
            <a:off x="911426" y="3662709"/>
            <a:ext cx="1875798" cy="876133"/>
          </a:xfrm>
          <a:custGeom>
            <a:avLst/>
            <a:gdLst>
              <a:gd name="connsiteX0" fmla="*/ 146025 w 1875798"/>
              <a:gd name="connsiteY0" fmla="*/ 0 h 876133"/>
              <a:gd name="connsiteX1" fmla="*/ 1642448 w 1875798"/>
              <a:gd name="connsiteY1" fmla="*/ 0 h 876133"/>
              <a:gd name="connsiteX2" fmla="*/ 1788473 w 1875798"/>
              <a:gd name="connsiteY2" fmla="*/ 146025 h 876133"/>
              <a:gd name="connsiteX3" fmla="*/ 1788473 w 1875798"/>
              <a:gd name="connsiteY3" fmla="*/ 416137 h 876133"/>
              <a:gd name="connsiteX4" fmla="*/ 1875798 w 1875798"/>
              <a:gd name="connsiteY4" fmla="*/ 480059 h 876133"/>
              <a:gd name="connsiteX5" fmla="*/ 1788473 w 1875798"/>
              <a:gd name="connsiteY5" fmla="*/ 543980 h 876133"/>
              <a:gd name="connsiteX6" fmla="*/ 1788473 w 1875798"/>
              <a:gd name="connsiteY6" fmla="*/ 730108 h 876133"/>
              <a:gd name="connsiteX7" fmla="*/ 1642448 w 1875798"/>
              <a:gd name="connsiteY7" fmla="*/ 876133 h 876133"/>
              <a:gd name="connsiteX8" fmla="*/ 146025 w 1875798"/>
              <a:gd name="connsiteY8" fmla="*/ 876133 h 876133"/>
              <a:gd name="connsiteX9" fmla="*/ 0 w 1875798"/>
              <a:gd name="connsiteY9" fmla="*/ 730108 h 876133"/>
              <a:gd name="connsiteX10" fmla="*/ 0 w 1875798"/>
              <a:gd name="connsiteY10" fmla="*/ 146025 h 876133"/>
              <a:gd name="connsiteX11" fmla="*/ 146025 w 1875798"/>
              <a:gd name="connsiteY11" fmla="*/ 0 h 876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75798" h="876133">
                <a:moveTo>
                  <a:pt x="146025" y="0"/>
                </a:moveTo>
                <a:lnTo>
                  <a:pt x="1642448" y="0"/>
                </a:lnTo>
                <a:cubicBezTo>
                  <a:pt x="1723095" y="0"/>
                  <a:pt x="1788473" y="65378"/>
                  <a:pt x="1788473" y="146025"/>
                </a:cubicBezTo>
                <a:lnTo>
                  <a:pt x="1788473" y="416137"/>
                </a:lnTo>
                <a:lnTo>
                  <a:pt x="1875798" y="480059"/>
                </a:lnTo>
                <a:lnTo>
                  <a:pt x="1788473" y="543980"/>
                </a:lnTo>
                <a:lnTo>
                  <a:pt x="1788473" y="730108"/>
                </a:lnTo>
                <a:cubicBezTo>
                  <a:pt x="1788473" y="810755"/>
                  <a:pt x="1723095" y="876133"/>
                  <a:pt x="1642448" y="876133"/>
                </a:cubicBezTo>
                <a:lnTo>
                  <a:pt x="146025" y="876133"/>
                </a:lnTo>
                <a:cubicBezTo>
                  <a:pt x="65378" y="876133"/>
                  <a:pt x="0" y="810755"/>
                  <a:pt x="0" y="730108"/>
                </a:cubicBezTo>
                <a:lnTo>
                  <a:pt x="0" y="146025"/>
                </a:lnTo>
                <a:cubicBezTo>
                  <a:pt x="0" y="65378"/>
                  <a:pt x="65378" y="0"/>
                  <a:pt x="146025" y="0"/>
                </a:cubicBezTo>
                <a:close/>
              </a:path>
            </a:pathLst>
          </a:custGeom>
          <a:solidFill>
            <a:srgbClr val="2196F3"/>
          </a:solidFill>
          <a:ln>
            <a:noFill/>
          </a:ln>
          <a:effectLst/>
        </p:spPr>
        <p:style>
          <a:lnRef idx="1">
            <a:srgbClr val="2196F3"/>
          </a:lnRef>
          <a:fillRef idx="3">
            <a:srgbClr val="2196F3"/>
          </a:fillRef>
          <a:effectRef idx="2">
            <a:srgbClr val="2196F3"/>
          </a:effectRef>
          <a:fontRef idx="minor">
            <a:srgbClr val="FFFFFF"/>
          </a:fontRef>
        </p:style>
        <p:txBody>
          <a:bodyPr wrap="square" rtlCol="0" anchor="ctr">
            <a:noAutofit/>
          </a:bodyPr>
          <a:lstStyle/>
          <a:p>
            <a:pPr algn="ctr"/>
            <a:endParaRPr lang="en-US" sz="1900" dirty="0">
              <a:latin typeface="微软雅黑" panose="020B0503020204020204" charset="-122"/>
              <a:ea typeface="微软雅黑" panose="020B0503020204020204" charset="-122"/>
              <a:cs typeface="Varela"/>
            </a:endParaRPr>
          </a:p>
        </p:txBody>
      </p:sp>
      <p:sp>
        <p:nvSpPr>
          <p:cNvPr id="4" name="任意形状 53"/>
          <p:cNvSpPr/>
          <p:nvPr>
            <p:custDataLst>
              <p:tags r:id="rId5"/>
            </p:custDataLst>
          </p:nvPr>
        </p:nvSpPr>
        <p:spPr>
          <a:xfrm>
            <a:off x="2922938" y="3662709"/>
            <a:ext cx="1891960" cy="876133"/>
          </a:xfrm>
          <a:custGeom>
            <a:avLst/>
            <a:gdLst>
              <a:gd name="connsiteX0" fmla="*/ 146025 w 1891960"/>
              <a:gd name="connsiteY0" fmla="*/ 0 h 876133"/>
              <a:gd name="connsiteX1" fmla="*/ 1666669 w 1891960"/>
              <a:gd name="connsiteY1" fmla="*/ 0 h 876133"/>
              <a:gd name="connsiteX2" fmla="*/ 1812694 w 1891960"/>
              <a:gd name="connsiteY2" fmla="*/ 146025 h 876133"/>
              <a:gd name="connsiteX3" fmla="*/ 1812694 w 1891960"/>
              <a:gd name="connsiteY3" fmla="*/ 422038 h 876133"/>
              <a:gd name="connsiteX4" fmla="*/ 1891960 w 1891960"/>
              <a:gd name="connsiteY4" fmla="*/ 480060 h 876133"/>
              <a:gd name="connsiteX5" fmla="*/ 1812694 w 1891960"/>
              <a:gd name="connsiteY5" fmla="*/ 538082 h 876133"/>
              <a:gd name="connsiteX6" fmla="*/ 1812694 w 1891960"/>
              <a:gd name="connsiteY6" fmla="*/ 730108 h 876133"/>
              <a:gd name="connsiteX7" fmla="*/ 1666669 w 1891960"/>
              <a:gd name="connsiteY7" fmla="*/ 876133 h 876133"/>
              <a:gd name="connsiteX8" fmla="*/ 146025 w 1891960"/>
              <a:gd name="connsiteY8" fmla="*/ 876133 h 876133"/>
              <a:gd name="connsiteX9" fmla="*/ 0 w 1891960"/>
              <a:gd name="connsiteY9" fmla="*/ 730108 h 876133"/>
              <a:gd name="connsiteX10" fmla="*/ 0 w 1891960"/>
              <a:gd name="connsiteY10" fmla="*/ 146025 h 876133"/>
              <a:gd name="connsiteX11" fmla="*/ 146025 w 1891960"/>
              <a:gd name="connsiteY11" fmla="*/ 0 h 876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91960" h="876133">
                <a:moveTo>
                  <a:pt x="146025" y="0"/>
                </a:moveTo>
                <a:lnTo>
                  <a:pt x="1666669" y="0"/>
                </a:lnTo>
                <a:cubicBezTo>
                  <a:pt x="1747316" y="0"/>
                  <a:pt x="1812694" y="65378"/>
                  <a:pt x="1812694" y="146025"/>
                </a:cubicBezTo>
                <a:lnTo>
                  <a:pt x="1812694" y="422038"/>
                </a:lnTo>
                <a:lnTo>
                  <a:pt x="1891960" y="480060"/>
                </a:lnTo>
                <a:lnTo>
                  <a:pt x="1812694" y="538082"/>
                </a:lnTo>
                <a:lnTo>
                  <a:pt x="1812694" y="730108"/>
                </a:lnTo>
                <a:cubicBezTo>
                  <a:pt x="1812694" y="810755"/>
                  <a:pt x="1747316" y="876133"/>
                  <a:pt x="1666669" y="876133"/>
                </a:cubicBezTo>
                <a:lnTo>
                  <a:pt x="146025" y="876133"/>
                </a:lnTo>
                <a:cubicBezTo>
                  <a:pt x="65378" y="876133"/>
                  <a:pt x="0" y="810755"/>
                  <a:pt x="0" y="730108"/>
                </a:cubicBezTo>
                <a:lnTo>
                  <a:pt x="0" y="146025"/>
                </a:lnTo>
                <a:cubicBezTo>
                  <a:pt x="0" y="65378"/>
                  <a:pt x="65378" y="0"/>
                  <a:pt x="146025" y="0"/>
                </a:cubicBezTo>
                <a:close/>
              </a:path>
            </a:pathLst>
          </a:custGeom>
          <a:solidFill>
            <a:srgbClr val="2196F3"/>
          </a:solidFill>
          <a:ln>
            <a:noFill/>
          </a:ln>
          <a:effectLst/>
        </p:spPr>
        <p:style>
          <a:lnRef idx="1">
            <a:srgbClr val="2196F3"/>
          </a:lnRef>
          <a:fillRef idx="3">
            <a:srgbClr val="2196F3"/>
          </a:fillRef>
          <a:effectRef idx="2">
            <a:srgbClr val="2196F3"/>
          </a:effectRef>
          <a:fontRef idx="minor">
            <a:srgbClr val="FFFFFF"/>
          </a:fontRef>
        </p:style>
        <p:txBody>
          <a:bodyPr wrap="square" rtlCol="0" anchor="ctr">
            <a:noAutofit/>
          </a:bodyPr>
          <a:lstStyle/>
          <a:p>
            <a:pPr algn="ctr"/>
            <a:endParaRPr lang="en-US" sz="1900" dirty="0">
              <a:latin typeface="微软雅黑" panose="020B0503020204020204" charset="-122"/>
              <a:ea typeface="微软雅黑" panose="020B0503020204020204" charset="-122"/>
              <a:cs typeface="Varela"/>
            </a:endParaRPr>
          </a:p>
        </p:txBody>
      </p:sp>
      <p:sp>
        <p:nvSpPr>
          <p:cNvPr id="5" name="任意形状 52"/>
          <p:cNvSpPr/>
          <p:nvPr>
            <p:custDataLst>
              <p:tags r:id="rId6"/>
            </p:custDataLst>
          </p:nvPr>
        </p:nvSpPr>
        <p:spPr>
          <a:xfrm>
            <a:off x="4931167" y="3662709"/>
            <a:ext cx="1901657" cy="876133"/>
          </a:xfrm>
          <a:custGeom>
            <a:avLst/>
            <a:gdLst>
              <a:gd name="connsiteX0" fmla="*/ 146025 w 1901657"/>
              <a:gd name="connsiteY0" fmla="*/ 0 h 876133"/>
              <a:gd name="connsiteX1" fmla="*/ 1668310 w 1901657"/>
              <a:gd name="connsiteY1" fmla="*/ 0 h 876133"/>
              <a:gd name="connsiteX2" fmla="*/ 1814335 w 1901657"/>
              <a:gd name="connsiteY2" fmla="*/ 146025 h 876133"/>
              <a:gd name="connsiteX3" fmla="*/ 1814335 w 1901657"/>
              <a:gd name="connsiteY3" fmla="*/ 416142 h 876133"/>
              <a:gd name="connsiteX4" fmla="*/ 1901657 w 1901657"/>
              <a:gd name="connsiteY4" fmla="*/ 480061 h 876133"/>
              <a:gd name="connsiteX5" fmla="*/ 1814335 w 1901657"/>
              <a:gd name="connsiteY5" fmla="*/ 543980 h 876133"/>
              <a:gd name="connsiteX6" fmla="*/ 1814335 w 1901657"/>
              <a:gd name="connsiteY6" fmla="*/ 730108 h 876133"/>
              <a:gd name="connsiteX7" fmla="*/ 1668310 w 1901657"/>
              <a:gd name="connsiteY7" fmla="*/ 876133 h 876133"/>
              <a:gd name="connsiteX8" fmla="*/ 146025 w 1901657"/>
              <a:gd name="connsiteY8" fmla="*/ 876133 h 876133"/>
              <a:gd name="connsiteX9" fmla="*/ 0 w 1901657"/>
              <a:gd name="connsiteY9" fmla="*/ 730108 h 876133"/>
              <a:gd name="connsiteX10" fmla="*/ 0 w 1901657"/>
              <a:gd name="connsiteY10" fmla="*/ 146025 h 876133"/>
              <a:gd name="connsiteX11" fmla="*/ 146025 w 1901657"/>
              <a:gd name="connsiteY11" fmla="*/ 0 h 876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01657" h="876133">
                <a:moveTo>
                  <a:pt x="146025" y="0"/>
                </a:moveTo>
                <a:lnTo>
                  <a:pt x="1668310" y="0"/>
                </a:lnTo>
                <a:cubicBezTo>
                  <a:pt x="1748957" y="0"/>
                  <a:pt x="1814335" y="65378"/>
                  <a:pt x="1814335" y="146025"/>
                </a:cubicBezTo>
                <a:lnTo>
                  <a:pt x="1814335" y="416142"/>
                </a:lnTo>
                <a:lnTo>
                  <a:pt x="1901657" y="480061"/>
                </a:lnTo>
                <a:lnTo>
                  <a:pt x="1814335" y="543980"/>
                </a:lnTo>
                <a:lnTo>
                  <a:pt x="1814335" y="730108"/>
                </a:lnTo>
                <a:cubicBezTo>
                  <a:pt x="1814335" y="810755"/>
                  <a:pt x="1748957" y="876133"/>
                  <a:pt x="1668310" y="876133"/>
                </a:cubicBezTo>
                <a:lnTo>
                  <a:pt x="146025" y="876133"/>
                </a:lnTo>
                <a:cubicBezTo>
                  <a:pt x="65378" y="876133"/>
                  <a:pt x="0" y="810755"/>
                  <a:pt x="0" y="730108"/>
                </a:cubicBezTo>
                <a:lnTo>
                  <a:pt x="0" y="146025"/>
                </a:lnTo>
                <a:cubicBezTo>
                  <a:pt x="0" y="65378"/>
                  <a:pt x="65378" y="0"/>
                  <a:pt x="146025" y="0"/>
                </a:cubicBezTo>
                <a:close/>
              </a:path>
            </a:pathLst>
          </a:custGeom>
          <a:solidFill>
            <a:srgbClr val="2196F3"/>
          </a:solidFill>
          <a:ln>
            <a:noFill/>
          </a:ln>
          <a:effectLst/>
        </p:spPr>
        <p:style>
          <a:lnRef idx="1">
            <a:srgbClr val="2196F3"/>
          </a:lnRef>
          <a:fillRef idx="3">
            <a:srgbClr val="2196F3"/>
          </a:fillRef>
          <a:effectRef idx="2">
            <a:srgbClr val="2196F3"/>
          </a:effectRef>
          <a:fontRef idx="minor">
            <a:srgbClr val="FFFFFF"/>
          </a:fontRef>
        </p:style>
        <p:txBody>
          <a:bodyPr wrap="square" rtlCol="0" anchor="ctr">
            <a:noAutofit/>
          </a:bodyPr>
          <a:lstStyle/>
          <a:p>
            <a:pPr algn="ctr"/>
            <a:endParaRPr lang="en-US" sz="1900" dirty="0">
              <a:latin typeface="微软雅黑" panose="020B0503020204020204" charset="-122"/>
              <a:ea typeface="微软雅黑" panose="020B0503020204020204" charset="-122"/>
              <a:cs typeface="Varela"/>
            </a:endParaRPr>
          </a:p>
        </p:txBody>
      </p:sp>
      <p:sp>
        <p:nvSpPr>
          <p:cNvPr id="6" name="任意形状 51"/>
          <p:cNvSpPr/>
          <p:nvPr>
            <p:custDataLst>
              <p:tags r:id="rId7"/>
            </p:custDataLst>
          </p:nvPr>
        </p:nvSpPr>
        <p:spPr>
          <a:xfrm>
            <a:off x="6971383" y="3660328"/>
            <a:ext cx="1911623" cy="876133"/>
          </a:xfrm>
          <a:custGeom>
            <a:avLst/>
            <a:gdLst>
              <a:gd name="connsiteX0" fmla="*/ 146025 w 1911623"/>
              <a:gd name="connsiteY0" fmla="*/ 0 h 876133"/>
              <a:gd name="connsiteX1" fmla="*/ 1678178 w 1911623"/>
              <a:gd name="connsiteY1" fmla="*/ 0 h 876133"/>
              <a:gd name="connsiteX2" fmla="*/ 1824203 w 1911623"/>
              <a:gd name="connsiteY2" fmla="*/ 146025 h 876133"/>
              <a:gd name="connsiteX3" fmla="*/ 1824203 w 1911623"/>
              <a:gd name="connsiteY3" fmla="*/ 418452 h 876133"/>
              <a:gd name="connsiteX4" fmla="*/ 1911623 w 1911623"/>
              <a:gd name="connsiteY4" fmla="*/ 482444 h 876133"/>
              <a:gd name="connsiteX5" fmla="*/ 1824203 w 1911623"/>
              <a:gd name="connsiteY5" fmla="*/ 546435 h 876133"/>
              <a:gd name="connsiteX6" fmla="*/ 1824203 w 1911623"/>
              <a:gd name="connsiteY6" fmla="*/ 730108 h 876133"/>
              <a:gd name="connsiteX7" fmla="*/ 1678178 w 1911623"/>
              <a:gd name="connsiteY7" fmla="*/ 876133 h 876133"/>
              <a:gd name="connsiteX8" fmla="*/ 146025 w 1911623"/>
              <a:gd name="connsiteY8" fmla="*/ 876133 h 876133"/>
              <a:gd name="connsiteX9" fmla="*/ 0 w 1911623"/>
              <a:gd name="connsiteY9" fmla="*/ 730108 h 876133"/>
              <a:gd name="connsiteX10" fmla="*/ 0 w 1911623"/>
              <a:gd name="connsiteY10" fmla="*/ 146025 h 876133"/>
              <a:gd name="connsiteX11" fmla="*/ 146025 w 1911623"/>
              <a:gd name="connsiteY11" fmla="*/ 0 h 876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11623" h="876133">
                <a:moveTo>
                  <a:pt x="146025" y="0"/>
                </a:moveTo>
                <a:lnTo>
                  <a:pt x="1678178" y="0"/>
                </a:lnTo>
                <a:cubicBezTo>
                  <a:pt x="1758825" y="0"/>
                  <a:pt x="1824203" y="65378"/>
                  <a:pt x="1824203" y="146025"/>
                </a:cubicBezTo>
                <a:lnTo>
                  <a:pt x="1824203" y="418452"/>
                </a:lnTo>
                <a:lnTo>
                  <a:pt x="1911623" y="482444"/>
                </a:lnTo>
                <a:lnTo>
                  <a:pt x="1824203" y="546435"/>
                </a:lnTo>
                <a:lnTo>
                  <a:pt x="1824203" y="730108"/>
                </a:lnTo>
                <a:cubicBezTo>
                  <a:pt x="1824203" y="810755"/>
                  <a:pt x="1758825" y="876133"/>
                  <a:pt x="1678178" y="876133"/>
                </a:cubicBezTo>
                <a:lnTo>
                  <a:pt x="146025" y="876133"/>
                </a:lnTo>
                <a:cubicBezTo>
                  <a:pt x="65378" y="876133"/>
                  <a:pt x="0" y="810755"/>
                  <a:pt x="0" y="730108"/>
                </a:cubicBezTo>
                <a:lnTo>
                  <a:pt x="0" y="146025"/>
                </a:lnTo>
                <a:cubicBezTo>
                  <a:pt x="0" y="65378"/>
                  <a:pt x="65378" y="0"/>
                  <a:pt x="146025" y="0"/>
                </a:cubicBezTo>
                <a:close/>
              </a:path>
            </a:pathLst>
          </a:custGeom>
          <a:solidFill>
            <a:srgbClr val="2196F3"/>
          </a:solidFill>
          <a:ln>
            <a:noFill/>
          </a:ln>
          <a:effectLst/>
        </p:spPr>
        <p:style>
          <a:lnRef idx="1">
            <a:srgbClr val="2196F3"/>
          </a:lnRef>
          <a:fillRef idx="3">
            <a:srgbClr val="2196F3"/>
          </a:fillRef>
          <a:effectRef idx="2">
            <a:srgbClr val="2196F3"/>
          </a:effectRef>
          <a:fontRef idx="minor">
            <a:srgbClr val="FFFFFF"/>
          </a:fontRef>
        </p:style>
        <p:txBody>
          <a:bodyPr wrap="square" rtlCol="0" anchor="ctr">
            <a:noAutofit/>
          </a:bodyPr>
          <a:lstStyle/>
          <a:p>
            <a:pPr algn="ctr"/>
            <a:endParaRPr lang="en-US" sz="1900" dirty="0">
              <a:latin typeface="微软雅黑" panose="020B0503020204020204" charset="-122"/>
              <a:ea typeface="微软雅黑" panose="020B0503020204020204" charset="-122"/>
              <a:cs typeface="Varela"/>
            </a:endParaRPr>
          </a:p>
        </p:txBody>
      </p:sp>
      <p:sp>
        <p:nvSpPr>
          <p:cNvPr id="7" name="任意形状 50"/>
          <p:cNvSpPr/>
          <p:nvPr>
            <p:custDataLst>
              <p:tags r:id="rId8"/>
            </p:custDataLst>
          </p:nvPr>
        </p:nvSpPr>
        <p:spPr>
          <a:xfrm>
            <a:off x="9018937" y="3660328"/>
            <a:ext cx="1903328" cy="876133"/>
          </a:xfrm>
          <a:custGeom>
            <a:avLst/>
            <a:gdLst>
              <a:gd name="connsiteX0" fmla="*/ 146025 w 1903328"/>
              <a:gd name="connsiteY0" fmla="*/ 0 h 876133"/>
              <a:gd name="connsiteX1" fmla="*/ 1678178 w 1903328"/>
              <a:gd name="connsiteY1" fmla="*/ 0 h 876133"/>
              <a:gd name="connsiteX2" fmla="*/ 1824203 w 1903328"/>
              <a:gd name="connsiteY2" fmla="*/ 146025 h 876133"/>
              <a:gd name="connsiteX3" fmla="*/ 1824203 w 1903328"/>
              <a:gd name="connsiteY3" fmla="*/ 424526 h 876133"/>
              <a:gd name="connsiteX4" fmla="*/ 1903328 w 1903328"/>
              <a:gd name="connsiteY4" fmla="*/ 482445 h 876133"/>
              <a:gd name="connsiteX5" fmla="*/ 1824203 w 1903328"/>
              <a:gd name="connsiteY5" fmla="*/ 540364 h 876133"/>
              <a:gd name="connsiteX6" fmla="*/ 1824203 w 1903328"/>
              <a:gd name="connsiteY6" fmla="*/ 730108 h 876133"/>
              <a:gd name="connsiteX7" fmla="*/ 1678178 w 1903328"/>
              <a:gd name="connsiteY7" fmla="*/ 876133 h 876133"/>
              <a:gd name="connsiteX8" fmla="*/ 146025 w 1903328"/>
              <a:gd name="connsiteY8" fmla="*/ 876133 h 876133"/>
              <a:gd name="connsiteX9" fmla="*/ 0 w 1903328"/>
              <a:gd name="connsiteY9" fmla="*/ 730108 h 876133"/>
              <a:gd name="connsiteX10" fmla="*/ 0 w 1903328"/>
              <a:gd name="connsiteY10" fmla="*/ 146025 h 876133"/>
              <a:gd name="connsiteX11" fmla="*/ 146025 w 1903328"/>
              <a:gd name="connsiteY11" fmla="*/ 0 h 876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03328" h="876133">
                <a:moveTo>
                  <a:pt x="146025" y="0"/>
                </a:moveTo>
                <a:lnTo>
                  <a:pt x="1678178" y="0"/>
                </a:lnTo>
                <a:cubicBezTo>
                  <a:pt x="1758825" y="0"/>
                  <a:pt x="1824203" y="65378"/>
                  <a:pt x="1824203" y="146025"/>
                </a:cubicBezTo>
                <a:lnTo>
                  <a:pt x="1824203" y="424526"/>
                </a:lnTo>
                <a:lnTo>
                  <a:pt x="1903328" y="482445"/>
                </a:lnTo>
                <a:lnTo>
                  <a:pt x="1824203" y="540364"/>
                </a:lnTo>
                <a:lnTo>
                  <a:pt x="1824203" y="730108"/>
                </a:lnTo>
                <a:cubicBezTo>
                  <a:pt x="1824203" y="810755"/>
                  <a:pt x="1758825" y="876133"/>
                  <a:pt x="1678178" y="876133"/>
                </a:cubicBezTo>
                <a:lnTo>
                  <a:pt x="146025" y="876133"/>
                </a:lnTo>
                <a:cubicBezTo>
                  <a:pt x="65378" y="876133"/>
                  <a:pt x="0" y="810755"/>
                  <a:pt x="0" y="730108"/>
                </a:cubicBezTo>
                <a:lnTo>
                  <a:pt x="0" y="146025"/>
                </a:lnTo>
                <a:cubicBezTo>
                  <a:pt x="0" y="65378"/>
                  <a:pt x="65378" y="0"/>
                  <a:pt x="146025" y="0"/>
                </a:cubicBezTo>
                <a:close/>
              </a:path>
            </a:pathLst>
          </a:custGeom>
          <a:solidFill>
            <a:srgbClr val="2196F3"/>
          </a:solidFill>
          <a:ln>
            <a:noFill/>
          </a:ln>
          <a:effectLst/>
        </p:spPr>
        <p:style>
          <a:lnRef idx="1">
            <a:srgbClr val="2196F3"/>
          </a:lnRef>
          <a:fillRef idx="3">
            <a:srgbClr val="2196F3"/>
          </a:fillRef>
          <a:effectRef idx="2">
            <a:srgbClr val="2196F3"/>
          </a:effectRef>
          <a:fontRef idx="minor">
            <a:srgbClr val="FFFFFF"/>
          </a:fontRef>
        </p:style>
        <p:txBody>
          <a:bodyPr wrap="square" rtlCol="0" anchor="ctr">
            <a:noAutofit/>
          </a:bodyPr>
          <a:lstStyle/>
          <a:p>
            <a:pPr algn="ctr"/>
            <a:endParaRPr lang="en-US" sz="1900" dirty="0">
              <a:latin typeface="微软雅黑" panose="020B0503020204020204" charset="-122"/>
              <a:ea typeface="微软雅黑" panose="020B0503020204020204" charset="-122"/>
              <a:cs typeface="Varela"/>
            </a:endParaRPr>
          </a:p>
        </p:txBody>
      </p:sp>
      <p:cxnSp>
        <p:nvCxnSpPr>
          <p:cNvPr id="8" name="Straight Connector 20"/>
          <p:cNvCxnSpPr>
            <a:endCxn id="9" idx="2"/>
          </p:cNvCxnSpPr>
          <p:nvPr>
            <p:custDataLst>
              <p:tags r:id="rId9"/>
            </p:custDataLst>
          </p:nvPr>
        </p:nvCxnSpPr>
        <p:spPr>
          <a:xfrm flipV="1">
            <a:off x="1775526" y="3029037"/>
            <a:ext cx="520907" cy="619634"/>
          </a:xfrm>
          <a:prstGeom prst="line">
            <a:avLst/>
          </a:prstGeom>
          <a:ln w="12700" cmpd="sng">
            <a:solidFill>
              <a:srgbClr val="222222">
                <a:lumMod val="65000"/>
                <a:lumOff val="35000"/>
              </a:srgbClr>
            </a:solidFill>
            <a:prstDash val="dot"/>
          </a:ln>
          <a:effectLst/>
        </p:spPr>
        <p:style>
          <a:lnRef idx="2">
            <a:srgbClr val="2196F3"/>
          </a:lnRef>
          <a:fillRef idx="0">
            <a:srgbClr val="2196F3"/>
          </a:fillRef>
          <a:effectRef idx="1">
            <a:srgbClr val="2196F3"/>
          </a:effectRef>
          <a:fontRef idx="minor">
            <a:srgbClr val="222222"/>
          </a:fontRef>
        </p:style>
      </p:cxnSp>
      <p:sp>
        <p:nvSpPr>
          <p:cNvPr id="9" name="Rounded Rectangle 35"/>
          <p:cNvSpPr/>
          <p:nvPr>
            <p:custDataLst>
              <p:tags r:id="rId10"/>
            </p:custDataLst>
          </p:nvPr>
        </p:nvSpPr>
        <p:spPr>
          <a:xfrm>
            <a:off x="2214215" y="2910866"/>
            <a:ext cx="164435" cy="118171"/>
          </a:xfrm>
          <a:prstGeom prst="roundRect">
            <a:avLst>
              <a:gd name="adj" fmla="val 47373"/>
            </a:avLst>
          </a:prstGeom>
          <a:solidFill>
            <a:srgbClr val="222222"/>
          </a:solidFill>
          <a:ln w="28575" cmpd="sng">
            <a:noFill/>
          </a:ln>
          <a:effectLst/>
        </p:spPr>
        <p:style>
          <a:lnRef idx="1">
            <a:srgbClr val="2196F3"/>
          </a:lnRef>
          <a:fillRef idx="3">
            <a:srgbClr val="2196F3"/>
          </a:fillRef>
          <a:effectRef idx="2">
            <a:srgbClr val="2196F3"/>
          </a:effectRef>
          <a:fontRef idx="minor">
            <a:srgbClr val="FFFFFF"/>
          </a:fontRef>
        </p:style>
        <p:txBody>
          <a:bodyPr rtlCol="0" anchor="ctr"/>
          <a:lstStyle/>
          <a:p>
            <a:pPr algn="ctr"/>
            <a:endParaRPr lang="en-US">
              <a:latin typeface="微软雅黑" panose="020B0503020204020204" charset="-122"/>
              <a:ea typeface="微软雅黑" panose="020B0503020204020204" charset="-122"/>
            </a:endParaRPr>
          </a:p>
        </p:txBody>
      </p:sp>
      <p:cxnSp>
        <p:nvCxnSpPr>
          <p:cNvPr id="11" name="Straight Connector 23"/>
          <p:cNvCxnSpPr>
            <a:endCxn id="12" idx="2"/>
          </p:cNvCxnSpPr>
          <p:nvPr>
            <p:custDataLst>
              <p:tags r:id="rId11"/>
            </p:custDataLst>
          </p:nvPr>
        </p:nvCxnSpPr>
        <p:spPr>
          <a:xfrm flipV="1">
            <a:off x="5850403" y="2993848"/>
            <a:ext cx="558176" cy="653470"/>
          </a:xfrm>
          <a:prstGeom prst="line">
            <a:avLst/>
          </a:prstGeom>
          <a:ln w="12700" cmpd="sng">
            <a:solidFill>
              <a:srgbClr val="222222">
                <a:lumMod val="65000"/>
                <a:lumOff val="35000"/>
              </a:srgbClr>
            </a:solidFill>
            <a:prstDash val="dot"/>
          </a:ln>
          <a:effectLst/>
        </p:spPr>
        <p:style>
          <a:lnRef idx="2">
            <a:srgbClr val="2196F3"/>
          </a:lnRef>
          <a:fillRef idx="0">
            <a:srgbClr val="2196F3"/>
          </a:fillRef>
          <a:effectRef idx="1">
            <a:srgbClr val="2196F3"/>
          </a:effectRef>
          <a:fontRef idx="minor">
            <a:srgbClr val="222222"/>
          </a:fontRef>
        </p:style>
      </p:cxnSp>
      <p:sp>
        <p:nvSpPr>
          <p:cNvPr id="12" name="Rounded Rectangle 37"/>
          <p:cNvSpPr/>
          <p:nvPr>
            <p:custDataLst>
              <p:tags r:id="rId12"/>
            </p:custDataLst>
          </p:nvPr>
        </p:nvSpPr>
        <p:spPr>
          <a:xfrm>
            <a:off x="6326361" y="2875677"/>
            <a:ext cx="164435" cy="118171"/>
          </a:xfrm>
          <a:prstGeom prst="roundRect">
            <a:avLst>
              <a:gd name="adj" fmla="val 47373"/>
            </a:avLst>
          </a:prstGeom>
          <a:solidFill>
            <a:srgbClr val="222222"/>
          </a:solidFill>
          <a:ln w="28575" cmpd="sng">
            <a:noFill/>
          </a:ln>
          <a:effectLst/>
        </p:spPr>
        <p:style>
          <a:lnRef idx="1">
            <a:srgbClr val="2196F3"/>
          </a:lnRef>
          <a:fillRef idx="3">
            <a:srgbClr val="2196F3"/>
          </a:fillRef>
          <a:effectRef idx="2">
            <a:srgbClr val="2196F3"/>
          </a:effectRef>
          <a:fontRef idx="minor">
            <a:srgbClr val="FFFFFF"/>
          </a:fontRef>
        </p:style>
        <p:txBody>
          <a:bodyPr rtlCol="0" anchor="ctr"/>
          <a:lstStyle/>
          <a:p>
            <a:pPr algn="ctr"/>
            <a:endParaRPr lang="en-US">
              <a:latin typeface="微软雅黑" panose="020B0503020204020204" charset="-122"/>
              <a:ea typeface="微软雅黑" panose="020B0503020204020204" charset="-122"/>
            </a:endParaRPr>
          </a:p>
        </p:txBody>
      </p:sp>
      <p:sp>
        <p:nvSpPr>
          <p:cNvPr id="13" name="Rounded Rectangle 46"/>
          <p:cNvSpPr/>
          <p:nvPr>
            <p:custDataLst>
              <p:tags r:id="rId13"/>
            </p:custDataLst>
          </p:nvPr>
        </p:nvSpPr>
        <p:spPr>
          <a:xfrm>
            <a:off x="4995545" y="1906905"/>
            <a:ext cx="2818130" cy="907415"/>
          </a:xfrm>
          <a:prstGeom prst="roundRect">
            <a:avLst/>
          </a:prstGeom>
          <a:noFill/>
          <a:ln w="28575" cmpd="sng">
            <a:solidFill>
              <a:srgbClr val="FFFFFF">
                <a:lumMod val="85000"/>
              </a:srgbClr>
            </a:solidFill>
          </a:ln>
          <a:effectLst/>
        </p:spPr>
        <p:style>
          <a:lnRef idx="1">
            <a:srgbClr val="2196F3"/>
          </a:lnRef>
          <a:fillRef idx="3">
            <a:srgbClr val="2196F3"/>
          </a:fillRef>
          <a:effectRef idx="2">
            <a:srgbClr val="2196F3"/>
          </a:effectRef>
          <a:fontRef idx="minor">
            <a:srgbClr val="FFFFFF"/>
          </a:fontRef>
        </p:style>
        <p:txBody>
          <a:bodyPr rtlCol="0" anchor="ctr"/>
          <a:lstStyle/>
          <a:p>
            <a:pPr algn="ctr"/>
            <a:endParaRPr lang="en-US">
              <a:latin typeface="微软雅黑" panose="020B0503020204020204" charset="-122"/>
              <a:ea typeface="微软雅黑" panose="020B0503020204020204" charset="-122"/>
            </a:endParaRPr>
          </a:p>
        </p:txBody>
      </p:sp>
      <p:sp>
        <p:nvSpPr>
          <p:cNvPr id="14" name="Rounded Rectangle 39"/>
          <p:cNvSpPr/>
          <p:nvPr>
            <p:custDataLst>
              <p:tags r:id="rId14"/>
            </p:custDataLst>
          </p:nvPr>
        </p:nvSpPr>
        <p:spPr>
          <a:xfrm>
            <a:off x="10356695" y="2877050"/>
            <a:ext cx="164435" cy="118171"/>
          </a:xfrm>
          <a:prstGeom prst="roundRect">
            <a:avLst>
              <a:gd name="adj" fmla="val 47373"/>
            </a:avLst>
          </a:prstGeom>
          <a:solidFill>
            <a:srgbClr val="222222"/>
          </a:solidFill>
          <a:ln w="28575" cmpd="sng">
            <a:noFill/>
          </a:ln>
          <a:effectLst/>
        </p:spPr>
        <p:style>
          <a:lnRef idx="1">
            <a:srgbClr val="2196F3"/>
          </a:lnRef>
          <a:fillRef idx="3">
            <a:srgbClr val="2196F3"/>
          </a:fillRef>
          <a:effectRef idx="2">
            <a:srgbClr val="2196F3"/>
          </a:effectRef>
          <a:fontRef idx="minor">
            <a:srgbClr val="FFFFFF"/>
          </a:fontRef>
        </p:style>
        <p:txBody>
          <a:bodyPr rtlCol="0" anchor="ctr"/>
          <a:lstStyle/>
          <a:p>
            <a:pPr algn="ctr"/>
            <a:endParaRPr lang="en-US">
              <a:latin typeface="微软雅黑" panose="020B0503020204020204" charset="-122"/>
              <a:ea typeface="微软雅黑" panose="020B0503020204020204" charset="-122"/>
            </a:endParaRPr>
          </a:p>
        </p:txBody>
      </p:sp>
      <p:sp>
        <p:nvSpPr>
          <p:cNvPr id="15" name="Rounded Rectangle 47"/>
          <p:cNvSpPr/>
          <p:nvPr>
            <p:custDataLst>
              <p:tags r:id="rId15"/>
            </p:custDataLst>
          </p:nvPr>
        </p:nvSpPr>
        <p:spPr>
          <a:xfrm>
            <a:off x="8647430" y="1682750"/>
            <a:ext cx="2921635" cy="1086485"/>
          </a:xfrm>
          <a:prstGeom prst="roundRect">
            <a:avLst/>
          </a:prstGeom>
          <a:noFill/>
          <a:ln w="28575" cmpd="sng">
            <a:solidFill>
              <a:srgbClr val="FFFFFF">
                <a:lumMod val="85000"/>
              </a:srgbClr>
            </a:solidFill>
          </a:ln>
          <a:effectLst/>
        </p:spPr>
        <p:style>
          <a:lnRef idx="1">
            <a:srgbClr val="2196F3"/>
          </a:lnRef>
          <a:fillRef idx="3">
            <a:srgbClr val="2196F3"/>
          </a:fillRef>
          <a:effectRef idx="2">
            <a:srgbClr val="2196F3"/>
          </a:effectRef>
          <a:fontRef idx="minor">
            <a:srgbClr val="FFFFFF"/>
          </a:fontRef>
        </p:style>
        <p:txBody>
          <a:bodyPr rtlCol="0" anchor="ctr"/>
          <a:lstStyle/>
          <a:p>
            <a:pPr algn="ctr"/>
            <a:endParaRPr lang="en-US">
              <a:latin typeface="微软雅黑" panose="020B0503020204020204" charset="-122"/>
              <a:ea typeface="微软雅黑" panose="020B0503020204020204" charset="-122"/>
            </a:endParaRPr>
          </a:p>
        </p:txBody>
      </p:sp>
      <p:cxnSp>
        <p:nvCxnSpPr>
          <p:cNvPr id="16" name="Straight Connector 50"/>
          <p:cNvCxnSpPr>
            <a:endCxn id="14" idx="2"/>
          </p:cNvCxnSpPr>
          <p:nvPr>
            <p:custDataLst>
              <p:tags r:id="rId16"/>
            </p:custDataLst>
          </p:nvPr>
        </p:nvCxnSpPr>
        <p:spPr>
          <a:xfrm flipV="1">
            <a:off x="9881517" y="2995221"/>
            <a:ext cx="557396" cy="663158"/>
          </a:xfrm>
          <a:prstGeom prst="line">
            <a:avLst/>
          </a:prstGeom>
          <a:ln w="12700" cmpd="sng">
            <a:solidFill>
              <a:srgbClr val="222222">
                <a:lumMod val="65000"/>
                <a:lumOff val="35000"/>
              </a:srgbClr>
            </a:solidFill>
            <a:prstDash val="dot"/>
          </a:ln>
          <a:effectLst/>
        </p:spPr>
        <p:style>
          <a:lnRef idx="2">
            <a:srgbClr val="2196F3"/>
          </a:lnRef>
          <a:fillRef idx="0">
            <a:srgbClr val="2196F3"/>
          </a:fillRef>
          <a:effectRef idx="1">
            <a:srgbClr val="2196F3"/>
          </a:effectRef>
          <a:fontRef idx="minor">
            <a:srgbClr val="222222"/>
          </a:fontRef>
        </p:style>
      </p:cxnSp>
      <p:sp>
        <p:nvSpPr>
          <p:cNvPr id="17" name="Rounded Rectangle 36"/>
          <p:cNvSpPr/>
          <p:nvPr>
            <p:custDataLst>
              <p:tags r:id="rId17"/>
            </p:custDataLst>
          </p:nvPr>
        </p:nvSpPr>
        <p:spPr>
          <a:xfrm>
            <a:off x="3119336" y="5187235"/>
            <a:ext cx="164435" cy="118171"/>
          </a:xfrm>
          <a:prstGeom prst="roundRect">
            <a:avLst>
              <a:gd name="adj" fmla="val 47373"/>
            </a:avLst>
          </a:prstGeom>
          <a:solidFill>
            <a:srgbClr val="222222"/>
          </a:solidFill>
          <a:ln w="28575" cmpd="sng">
            <a:noFill/>
          </a:ln>
          <a:effectLst/>
        </p:spPr>
        <p:style>
          <a:lnRef idx="1">
            <a:srgbClr val="2196F3"/>
          </a:lnRef>
          <a:fillRef idx="3">
            <a:srgbClr val="2196F3"/>
          </a:fillRef>
          <a:effectRef idx="2">
            <a:srgbClr val="2196F3"/>
          </a:effectRef>
          <a:fontRef idx="minor">
            <a:srgbClr val="FFFFFF"/>
          </a:fontRef>
        </p:style>
        <p:txBody>
          <a:bodyPr rtlCol="0" anchor="ctr"/>
          <a:lstStyle/>
          <a:p>
            <a:pPr algn="ctr"/>
            <a:endParaRPr lang="en-US">
              <a:latin typeface="微软雅黑" panose="020B0503020204020204" charset="-122"/>
              <a:ea typeface="微软雅黑" panose="020B0503020204020204" charset="-122"/>
            </a:endParaRPr>
          </a:p>
        </p:txBody>
      </p:sp>
      <p:sp>
        <p:nvSpPr>
          <p:cNvPr id="18" name="Rounded Rectangle 49"/>
          <p:cNvSpPr/>
          <p:nvPr>
            <p:custDataLst>
              <p:tags r:id="rId18"/>
            </p:custDataLst>
          </p:nvPr>
        </p:nvSpPr>
        <p:spPr>
          <a:xfrm>
            <a:off x="1665605" y="5433060"/>
            <a:ext cx="3059430" cy="1087755"/>
          </a:xfrm>
          <a:prstGeom prst="roundRect">
            <a:avLst/>
          </a:prstGeom>
          <a:noFill/>
          <a:ln w="28575" cmpd="sng">
            <a:solidFill>
              <a:srgbClr val="FFFFFF">
                <a:lumMod val="85000"/>
              </a:srgbClr>
            </a:solidFill>
          </a:ln>
          <a:effectLst/>
        </p:spPr>
        <p:style>
          <a:lnRef idx="1">
            <a:srgbClr val="2196F3"/>
          </a:lnRef>
          <a:fillRef idx="3">
            <a:srgbClr val="2196F3"/>
          </a:fillRef>
          <a:effectRef idx="2">
            <a:srgbClr val="2196F3"/>
          </a:effectRef>
          <a:fontRef idx="minor">
            <a:srgbClr val="FFFFFF"/>
          </a:fontRef>
        </p:style>
        <p:txBody>
          <a:bodyPr rtlCol="0" anchor="ctr"/>
          <a:lstStyle/>
          <a:p>
            <a:pPr algn="ctr"/>
            <a:endParaRPr lang="en-US">
              <a:latin typeface="微软雅黑" panose="020B0503020204020204" charset="-122"/>
              <a:ea typeface="微软雅黑" panose="020B0503020204020204" charset="-122"/>
            </a:endParaRPr>
          </a:p>
        </p:txBody>
      </p:sp>
      <p:cxnSp>
        <p:nvCxnSpPr>
          <p:cNvPr id="19" name="Straight Connector 51"/>
          <p:cNvCxnSpPr>
            <a:stCxn id="17" idx="0"/>
          </p:cNvCxnSpPr>
          <p:nvPr>
            <p:custDataLst>
              <p:tags r:id="rId19"/>
            </p:custDataLst>
          </p:nvPr>
        </p:nvCxnSpPr>
        <p:spPr>
          <a:xfrm flipV="1">
            <a:off x="3201554" y="4532129"/>
            <a:ext cx="577496" cy="655106"/>
          </a:xfrm>
          <a:prstGeom prst="line">
            <a:avLst/>
          </a:prstGeom>
          <a:ln w="12700" cmpd="sng">
            <a:solidFill>
              <a:srgbClr val="222222">
                <a:lumMod val="65000"/>
                <a:lumOff val="35000"/>
              </a:srgbClr>
            </a:solidFill>
            <a:prstDash val="dot"/>
          </a:ln>
          <a:effectLst/>
        </p:spPr>
        <p:style>
          <a:lnRef idx="2">
            <a:srgbClr val="2196F3"/>
          </a:lnRef>
          <a:fillRef idx="0">
            <a:srgbClr val="2196F3"/>
          </a:fillRef>
          <a:effectRef idx="1">
            <a:srgbClr val="2196F3"/>
          </a:effectRef>
          <a:fontRef idx="minor">
            <a:srgbClr val="222222"/>
          </a:fontRef>
        </p:style>
      </p:cxnSp>
      <p:sp>
        <p:nvSpPr>
          <p:cNvPr id="20" name="Rounded Rectangle 38"/>
          <p:cNvSpPr/>
          <p:nvPr>
            <p:custDataLst>
              <p:tags r:id="rId20"/>
            </p:custDataLst>
          </p:nvPr>
        </p:nvSpPr>
        <p:spPr>
          <a:xfrm>
            <a:off x="7209175" y="5217251"/>
            <a:ext cx="164435" cy="118171"/>
          </a:xfrm>
          <a:prstGeom prst="roundRect">
            <a:avLst>
              <a:gd name="adj" fmla="val 47373"/>
            </a:avLst>
          </a:prstGeom>
          <a:solidFill>
            <a:srgbClr val="222222"/>
          </a:solidFill>
          <a:ln w="28575" cmpd="sng">
            <a:noFill/>
          </a:ln>
          <a:effectLst/>
        </p:spPr>
        <p:style>
          <a:lnRef idx="1">
            <a:srgbClr val="2196F3"/>
          </a:lnRef>
          <a:fillRef idx="3">
            <a:srgbClr val="2196F3"/>
          </a:fillRef>
          <a:effectRef idx="2">
            <a:srgbClr val="2196F3"/>
          </a:effectRef>
          <a:fontRef idx="minor">
            <a:srgbClr val="FFFFFF"/>
          </a:fontRef>
        </p:style>
        <p:txBody>
          <a:bodyPr rtlCol="0" anchor="ctr"/>
          <a:lstStyle/>
          <a:p>
            <a:pPr algn="ctr"/>
            <a:endParaRPr lang="en-US">
              <a:latin typeface="微软雅黑" panose="020B0503020204020204" charset="-122"/>
              <a:ea typeface="微软雅黑" panose="020B0503020204020204" charset="-122"/>
            </a:endParaRPr>
          </a:p>
        </p:txBody>
      </p:sp>
      <p:sp>
        <p:nvSpPr>
          <p:cNvPr id="21" name="Rounded Rectangle 48"/>
          <p:cNvSpPr/>
          <p:nvPr>
            <p:custDataLst>
              <p:tags r:id="rId21"/>
            </p:custDataLst>
          </p:nvPr>
        </p:nvSpPr>
        <p:spPr>
          <a:xfrm>
            <a:off x="5758180" y="5414010"/>
            <a:ext cx="2922905" cy="1159510"/>
          </a:xfrm>
          <a:prstGeom prst="roundRect">
            <a:avLst/>
          </a:prstGeom>
          <a:noFill/>
          <a:ln w="28575" cmpd="sng">
            <a:solidFill>
              <a:srgbClr val="FFFFFF">
                <a:lumMod val="85000"/>
              </a:srgbClr>
            </a:solidFill>
          </a:ln>
          <a:effectLst/>
        </p:spPr>
        <p:style>
          <a:lnRef idx="1">
            <a:srgbClr val="2196F3"/>
          </a:lnRef>
          <a:fillRef idx="3">
            <a:srgbClr val="2196F3"/>
          </a:fillRef>
          <a:effectRef idx="2">
            <a:srgbClr val="2196F3"/>
          </a:effectRef>
          <a:fontRef idx="minor">
            <a:srgbClr val="FFFFFF"/>
          </a:fontRef>
        </p:style>
        <p:txBody>
          <a:bodyPr rtlCol="0" anchor="ctr"/>
          <a:lstStyle/>
          <a:p>
            <a:pPr algn="ctr"/>
            <a:endParaRPr lang="en-US">
              <a:latin typeface="微软雅黑" panose="020B0503020204020204" charset="-122"/>
              <a:ea typeface="微软雅黑" panose="020B0503020204020204" charset="-122"/>
            </a:endParaRPr>
          </a:p>
        </p:txBody>
      </p:sp>
      <p:cxnSp>
        <p:nvCxnSpPr>
          <p:cNvPr id="22" name="Straight Connector 52"/>
          <p:cNvCxnSpPr>
            <a:stCxn id="20" idx="0"/>
          </p:cNvCxnSpPr>
          <p:nvPr>
            <p:custDataLst>
              <p:tags r:id="rId22"/>
            </p:custDataLst>
          </p:nvPr>
        </p:nvCxnSpPr>
        <p:spPr>
          <a:xfrm flipV="1">
            <a:off x="7291393" y="4536465"/>
            <a:ext cx="589838" cy="680786"/>
          </a:xfrm>
          <a:prstGeom prst="line">
            <a:avLst/>
          </a:prstGeom>
          <a:ln w="12700" cmpd="sng">
            <a:solidFill>
              <a:srgbClr val="222222">
                <a:lumMod val="65000"/>
                <a:lumOff val="35000"/>
              </a:srgbClr>
            </a:solidFill>
            <a:prstDash val="dot"/>
          </a:ln>
          <a:effectLst/>
        </p:spPr>
        <p:style>
          <a:lnRef idx="2">
            <a:srgbClr val="2196F3"/>
          </a:lnRef>
          <a:fillRef idx="0">
            <a:srgbClr val="2196F3"/>
          </a:fillRef>
          <a:effectRef idx="1">
            <a:srgbClr val="2196F3"/>
          </a:effectRef>
          <a:fontRef idx="minor">
            <a:srgbClr val="222222"/>
          </a:fontRef>
        </p:style>
      </p:cxnSp>
      <p:sp>
        <p:nvSpPr>
          <p:cNvPr id="10" name="Rounded Rectangle 40"/>
          <p:cNvSpPr/>
          <p:nvPr>
            <p:custDataLst>
              <p:tags r:id="rId23"/>
            </p:custDataLst>
          </p:nvPr>
        </p:nvSpPr>
        <p:spPr>
          <a:xfrm>
            <a:off x="861060" y="1726565"/>
            <a:ext cx="2922270" cy="1087120"/>
          </a:xfrm>
          <a:prstGeom prst="roundRect">
            <a:avLst/>
          </a:prstGeom>
          <a:noFill/>
          <a:ln w="28575" cmpd="sng">
            <a:solidFill>
              <a:srgbClr val="FFFFFF">
                <a:lumMod val="85000"/>
              </a:srgbClr>
            </a:solidFill>
          </a:ln>
          <a:effectLst/>
        </p:spPr>
        <p:style>
          <a:lnRef idx="1">
            <a:srgbClr val="2196F3"/>
          </a:lnRef>
          <a:fillRef idx="3">
            <a:srgbClr val="2196F3"/>
          </a:fillRef>
          <a:effectRef idx="2">
            <a:srgbClr val="2196F3"/>
          </a:effectRef>
          <a:fontRef idx="minor">
            <a:srgbClr val="FFFFFF"/>
          </a:fontRef>
        </p:style>
        <p:txBody>
          <a:bodyPr rtlCol="0" anchor="ctr"/>
          <a:lstStyle/>
          <a:p>
            <a:pPr algn="ctr"/>
            <a:endParaRPr lang="en-US">
              <a:latin typeface="微软雅黑" panose="020B0503020204020204" charset="-122"/>
              <a:ea typeface="微软雅黑" panose="020B0503020204020204" charset="-122"/>
            </a:endParaRPr>
          </a:p>
        </p:txBody>
      </p:sp>
      <p:sp>
        <p:nvSpPr>
          <p:cNvPr id="35" name="文本框 34"/>
          <p:cNvSpPr txBox="1"/>
          <p:nvPr>
            <p:custDataLst>
              <p:tags r:id="rId24"/>
            </p:custDataLst>
          </p:nvPr>
        </p:nvSpPr>
        <p:spPr>
          <a:xfrm>
            <a:off x="1022985" y="1985645"/>
            <a:ext cx="2599055" cy="587375"/>
          </a:xfrm>
          <a:prstGeom prst="rect">
            <a:avLst/>
          </a:prstGeom>
          <a:noFill/>
        </p:spPr>
        <p:txBody>
          <a:bodyPr wrap="square" rtlCol="0" anchor="ctr" anchorCtr="0">
            <a:noAutofit/>
          </a:bodyPr>
          <a:lstStyle/>
          <a:p>
            <a:pPr algn="ctr">
              <a:lnSpc>
                <a:spcPct val="120000"/>
              </a:lnSpc>
            </a:pPr>
            <a:r>
              <a:rPr kumimoji="1" lang="zh-CN" altLang="en-US" spc="150" dirty="0">
                <a:solidFill>
                  <a:srgbClr val="222222">
                    <a:lumMod val="75000"/>
                    <a:lumOff val="25000"/>
                  </a:srgbClr>
                </a:solidFill>
                <a:latin typeface="微软雅黑" panose="020B0503020204020204" charset="-122"/>
                <a:ea typeface="微软雅黑" panose="020B0503020204020204" charset="-122"/>
              </a:rPr>
              <a:t>该阶段又可分为三个子阶段：幻想期、兴趣期、能力期。</a:t>
            </a:r>
            <a:endParaRPr kumimoji="1" lang="zh-CN" altLang="en-US" spc="150" dirty="0">
              <a:solidFill>
                <a:srgbClr val="222222">
                  <a:lumMod val="75000"/>
                  <a:lumOff val="25000"/>
                </a:srgbClr>
              </a:solidFill>
              <a:latin typeface="微软雅黑" panose="020B0503020204020204" charset="-122"/>
              <a:ea typeface="微软雅黑" panose="020B0503020204020204" charset="-122"/>
            </a:endParaRPr>
          </a:p>
        </p:txBody>
      </p:sp>
      <p:sp>
        <p:nvSpPr>
          <p:cNvPr id="36" name="文本框 35"/>
          <p:cNvSpPr txBox="1"/>
          <p:nvPr>
            <p:custDataLst>
              <p:tags r:id="rId25"/>
            </p:custDataLst>
          </p:nvPr>
        </p:nvSpPr>
        <p:spPr>
          <a:xfrm>
            <a:off x="1763395" y="5643245"/>
            <a:ext cx="2863850" cy="694690"/>
          </a:xfrm>
          <a:prstGeom prst="rect">
            <a:avLst/>
          </a:prstGeom>
          <a:noFill/>
        </p:spPr>
        <p:txBody>
          <a:bodyPr wrap="square" rtlCol="0" anchor="ctr" anchorCtr="0">
            <a:noAutofit/>
          </a:bodyPr>
          <a:lstStyle/>
          <a:p>
            <a:pPr algn="ctr">
              <a:lnSpc>
                <a:spcPct val="120000"/>
              </a:lnSpc>
            </a:pPr>
            <a:r>
              <a:rPr kumimoji="1" lang="zh-CN" altLang="en-US" spc="150" dirty="0">
                <a:solidFill>
                  <a:srgbClr val="222222">
                    <a:lumMod val="75000"/>
                    <a:lumOff val="25000"/>
                  </a:srgbClr>
                </a:solidFill>
                <a:latin typeface="微软雅黑" panose="020B0503020204020204" charset="-122"/>
                <a:ea typeface="微软雅黑" panose="020B0503020204020204" charset="-122"/>
              </a:rPr>
              <a:t>该阶段也可分为三个子阶段：试验期、转变期、试行期。</a:t>
            </a:r>
            <a:endParaRPr kumimoji="1" lang="zh-CN" altLang="en-US" spc="150" dirty="0">
              <a:solidFill>
                <a:srgbClr val="222222">
                  <a:lumMod val="75000"/>
                  <a:lumOff val="25000"/>
                </a:srgbClr>
              </a:solidFill>
              <a:latin typeface="微软雅黑" panose="020B0503020204020204" charset="-122"/>
              <a:ea typeface="微软雅黑" panose="020B0503020204020204" charset="-122"/>
            </a:endParaRPr>
          </a:p>
        </p:txBody>
      </p:sp>
      <p:sp>
        <p:nvSpPr>
          <p:cNvPr id="37" name="文本框 36"/>
          <p:cNvSpPr txBox="1"/>
          <p:nvPr>
            <p:custDataLst>
              <p:tags r:id="rId26"/>
            </p:custDataLst>
          </p:nvPr>
        </p:nvSpPr>
        <p:spPr>
          <a:xfrm>
            <a:off x="5132070" y="2071370"/>
            <a:ext cx="2553970" cy="587375"/>
          </a:xfrm>
          <a:prstGeom prst="rect">
            <a:avLst/>
          </a:prstGeom>
          <a:noFill/>
        </p:spPr>
        <p:txBody>
          <a:bodyPr wrap="square" rtlCol="0" anchor="ctr" anchorCtr="0">
            <a:noAutofit/>
          </a:bodyPr>
          <a:lstStyle/>
          <a:p>
            <a:pPr algn="ctr">
              <a:lnSpc>
                <a:spcPct val="120000"/>
              </a:lnSpc>
            </a:pPr>
            <a:r>
              <a:rPr kumimoji="1" lang="zh-CN" altLang="en-US" spc="150" dirty="0">
                <a:solidFill>
                  <a:srgbClr val="222222">
                    <a:lumMod val="75000"/>
                    <a:lumOff val="25000"/>
                  </a:srgbClr>
                </a:solidFill>
                <a:latin typeface="微软雅黑" panose="020B0503020204020204" charset="-122"/>
                <a:ea typeface="微软雅黑" panose="020B0503020204020204" charset="-122"/>
              </a:rPr>
              <a:t>该阶段的两个子阶段为尝试期、稳定期。</a:t>
            </a:r>
            <a:endParaRPr kumimoji="1" lang="zh-CN" altLang="en-US" spc="150" dirty="0">
              <a:solidFill>
                <a:srgbClr val="222222">
                  <a:lumMod val="75000"/>
                  <a:lumOff val="25000"/>
                </a:srgbClr>
              </a:solidFill>
              <a:latin typeface="微软雅黑" panose="020B0503020204020204" charset="-122"/>
              <a:ea typeface="微软雅黑" panose="020B0503020204020204" charset="-122"/>
            </a:endParaRPr>
          </a:p>
        </p:txBody>
      </p:sp>
      <p:sp>
        <p:nvSpPr>
          <p:cNvPr id="38" name="文本框 37"/>
          <p:cNvSpPr txBox="1"/>
          <p:nvPr>
            <p:custDataLst>
              <p:tags r:id="rId27"/>
            </p:custDataLst>
          </p:nvPr>
        </p:nvSpPr>
        <p:spPr>
          <a:xfrm>
            <a:off x="5866130" y="5617845"/>
            <a:ext cx="2707640" cy="737235"/>
          </a:xfrm>
          <a:prstGeom prst="rect">
            <a:avLst/>
          </a:prstGeom>
          <a:noFill/>
        </p:spPr>
        <p:txBody>
          <a:bodyPr wrap="square" rtlCol="0" anchor="ctr" anchorCtr="0">
            <a:noAutofit/>
          </a:bodyPr>
          <a:lstStyle/>
          <a:p>
            <a:pPr algn="ctr">
              <a:lnSpc>
                <a:spcPct val="120000"/>
              </a:lnSpc>
            </a:pPr>
            <a:r>
              <a:rPr kumimoji="1" lang="zh-CN" altLang="en-US" spc="150" dirty="0">
                <a:solidFill>
                  <a:srgbClr val="222222">
                    <a:lumMod val="75000"/>
                    <a:lumOff val="25000"/>
                  </a:srgbClr>
                </a:solidFill>
                <a:latin typeface="微软雅黑" panose="020B0503020204020204" charset="-122"/>
                <a:ea typeface="微软雅黑" panose="020B0503020204020204" charset="-122"/>
              </a:rPr>
              <a:t>重点是维持家庭和工作的和谐关系，寻找接替人选。</a:t>
            </a:r>
            <a:endParaRPr kumimoji="1" lang="zh-CN" altLang="en-US" spc="150" dirty="0">
              <a:solidFill>
                <a:srgbClr val="222222">
                  <a:lumMod val="75000"/>
                  <a:lumOff val="25000"/>
                </a:srgbClr>
              </a:solidFill>
              <a:latin typeface="微软雅黑" panose="020B0503020204020204" charset="-122"/>
              <a:ea typeface="微软雅黑" panose="020B0503020204020204" charset="-122"/>
            </a:endParaRPr>
          </a:p>
        </p:txBody>
      </p:sp>
      <p:sp>
        <p:nvSpPr>
          <p:cNvPr id="39" name="文本框 38"/>
          <p:cNvSpPr txBox="1"/>
          <p:nvPr>
            <p:custDataLst>
              <p:tags r:id="rId28"/>
            </p:custDataLst>
          </p:nvPr>
        </p:nvSpPr>
        <p:spPr>
          <a:xfrm>
            <a:off x="8698865" y="1699895"/>
            <a:ext cx="2819400" cy="1049020"/>
          </a:xfrm>
          <a:prstGeom prst="rect">
            <a:avLst/>
          </a:prstGeom>
          <a:noFill/>
        </p:spPr>
        <p:txBody>
          <a:bodyPr wrap="square" rtlCol="0" anchor="ctr" anchorCtr="0">
            <a:noAutofit/>
          </a:bodyPr>
          <a:lstStyle/>
          <a:p>
            <a:pPr algn="ctr">
              <a:lnSpc>
                <a:spcPct val="120000"/>
              </a:lnSpc>
            </a:pPr>
            <a:r>
              <a:rPr kumimoji="1" lang="zh-CN" altLang="en-US" spc="150" dirty="0">
                <a:solidFill>
                  <a:srgbClr val="222222">
                    <a:lumMod val="75000"/>
                    <a:lumOff val="25000"/>
                  </a:srgbClr>
                </a:solidFill>
                <a:latin typeface="微软雅黑" panose="020B0503020204020204" charset="-122"/>
                <a:ea typeface="微软雅黑" panose="020B0503020204020204" charset="-122"/>
              </a:rPr>
              <a:t>该阶段人的精力、体力逐步衰退，即将退出工作，结束职业生涯。</a:t>
            </a:r>
            <a:endParaRPr kumimoji="1" lang="zh-CN" altLang="en-US" spc="150" dirty="0">
              <a:solidFill>
                <a:srgbClr val="222222">
                  <a:lumMod val="75000"/>
                  <a:lumOff val="25000"/>
                </a:srgbClr>
              </a:solidFill>
              <a:latin typeface="微软雅黑" panose="020B0503020204020204" charset="-122"/>
              <a:ea typeface="微软雅黑" panose="020B0503020204020204" charset="-122"/>
            </a:endParaRPr>
          </a:p>
        </p:txBody>
      </p:sp>
      <p:sp>
        <p:nvSpPr>
          <p:cNvPr id="40" name="文本框 39"/>
          <p:cNvSpPr txBox="1"/>
          <p:nvPr>
            <p:custDataLst>
              <p:tags r:id="rId29"/>
            </p:custDataLst>
          </p:nvPr>
        </p:nvSpPr>
        <p:spPr>
          <a:xfrm flipH="1">
            <a:off x="969010" y="3778250"/>
            <a:ext cx="1668780" cy="645160"/>
          </a:xfrm>
          <a:prstGeom prst="rect">
            <a:avLst/>
          </a:prstGeom>
          <a:noFill/>
        </p:spPr>
        <p:txBody>
          <a:bodyPr wrap="square" rtlCol="0" anchor="ctr" anchorCtr="0">
            <a:spAutoFit/>
          </a:bodyPr>
          <a:lstStyle>
            <a:defPPr>
              <a:defRPr lang="en-US"/>
            </a:defPPr>
            <a:lvl1pPr algn="r">
              <a:defRPr kumimoji="1" b="1">
                <a:solidFill>
                  <a:srgbClr val="2196F3"/>
                </a:solidFill>
                <a:latin typeface="微软雅黑" panose="020B0503020204020204" charset="-122"/>
              </a:defRPr>
            </a:lvl1pPr>
          </a:lstStyle>
          <a:p>
            <a:pPr algn="ctr"/>
            <a:r>
              <a:rPr lang="zh-CN" altLang="en-US" sz="2000" spc="300" dirty="0">
                <a:solidFill>
                  <a:srgbClr val="FFFFFF"/>
                </a:solidFill>
                <a:latin typeface="微软雅黑" panose="020B0503020204020204" charset="-122"/>
                <a:ea typeface="微软雅黑" panose="020B0503020204020204" charset="-122"/>
              </a:rPr>
              <a:t>成长阶段</a:t>
            </a:r>
            <a:endParaRPr lang="zh-CN" altLang="en-US" spc="300" dirty="0">
              <a:solidFill>
                <a:srgbClr val="FFFFFF"/>
              </a:solidFill>
              <a:latin typeface="微软雅黑" panose="020B0503020204020204" charset="-122"/>
              <a:ea typeface="微软雅黑" panose="020B0503020204020204" charset="-122"/>
            </a:endParaRPr>
          </a:p>
          <a:p>
            <a:pPr algn="ctr"/>
            <a:r>
              <a:rPr lang="zh-CN" altLang="en-US" sz="1600" spc="300" dirty="0">
                <a:solidFill>
                  <a:srgbClr val="FFFFFF"/>
                </a:solidFill>
                <a:latin typeface="微软雅黑" panose="020B0503020204020204" charset="-122"/>
                <a:ea typeface="微软雅黑" panose="020B0503020204020204" charset="-122"/>
              </a:rPr>
              <a:t>（0～14岁）</a:t>
            </a:r>
            <a:endParaRPr lang="zh-CN" altLang="en-US" sz="1600" spc="300" dirty="0">
              <a:solidFill>
                <a:srgbClr val="FFFFFF"/>
              </a:solidFill>
              <a:latin typeface="微软雅黑" panose="020B0503020204020204" charset="-122"/>
              <a:ea typeface="微软雅黑" panose="020B0503020204020204" charset="-122"/>
            </a:endParaRPr>
          </a:p>
        </p:txBody>
      </p:sp>
      <p:sp>
        <p:nvSpPr>
          <p:cNvPr id="41" name="文本框 40"/>
          <p:cNvSpPr txBox="1"/>
          <p:nvPr>
            <p:custDataLst>
              <p:tags r:id="rId30"/>
            </p:custDataLst>
          </p:nvPr>
        </p:nvSpPr>
        <p:spPr>
          <a:xfrm flipH="1">
            <a:off x="2945130" y="3778250"/>
            <a:ext cx="1756410" cy="645160"/>
          </a:xfrm>
          <a:prstGeom prst="rect">
            <a:avLst/>
          </a:prstGeom>
          <a:noFill/>
        </p:spPr>
        <p:txBody>
          <a:bodyPr wrap="square" rtlCol="0" anchor="ctr" anchorCtr="0">
            <a:spAutoFit/>
          </a:bodyPr>
          <a:lstStyle>
            <a:defPPr>
              <a:defRPr lang="en-US"/>
            </a:defPPr>
            <a:lvl1pPr algn="r">
              <a:defRPr kumimoji="1" b="1">
                <a:solidFill>
                  <a:srgbClr val="2196F3"/>
                </a:solidFill>
                <a:latin typeface="微软雅黑" panose="020B0503020204020204" charset="-122"/>
              </a:defRPr>
            </a:lvl1pPr>
          </a:lstStyle>
          <a:p>
            <a:pPr algn="ctr"/>
            <a:r>
              <a:rPr lang="zh-CN" altLang="en-US" sz="2000" spc="300" dirty="0">
                <a:solidFill>
                  <a:srgbClr val="FFFFFF"/>
                </a:solidFill>
                <a:latin typeface="微软雅黑" panose="020B0503020204020204" charset="-122"/>
                <a:ea typeface="微软雅黑" panose="020B0503020204020204" charset="-122"/>
              </a:rPr>
              <a:t>探索阶段</a:t>
            </a:r>
            <a:endParaRPr lang="zh-CN" altLang="en-US" spc="300" dirty="0">
              <a:solidFill>
                <a:srgbClr val="FFFFFF"/>
              </a:solidFill>
              <a:latin typeface="微软雅黑" panose="020B0503020204020204" charset="-122"/>
              <a:ea typeface="微软雅黑" panose="020B0503020204020204" charset="-122"/>
            </a:endParaRPr>
          </a:p>
          <a:p>
            <a:pPr algn="ctr"/>
            <a:r>
              <a:rPr lang="zh-CN" altLang="en-US" sz="1600" spc="300" dirty="0">
                <a:solidFill>
                  <a:srgbClr val="FFFFFF"/>
                </a:solidFill>
                <a:latin typeface="微软雅黑" panose="020B0503020204020204" charset="-122"/>
                <a:ea typeface="微软雅黑" panose="020B0503020204020204" charset="-122"/>
              </a:rPr>
              <a:t>（15～24岁）</a:t>
            </a:r>
            <a:endParaRPr lang="zh-CN" altLang="en-US" sz="1600" spc="300" dirty="0">
              <a:solidFill>
                <a:srgbClr val="FFFFFF"/>
              </a:solidFill>
              <a:latin typeface="微软雅黑" panose="020B0503020204020204" charset="-122"/>
              <a:ea typeface="微软雅黑" panose="020B0503020204020204" charset="-122"/>
            </a:endParaRPr>
          </a:p>
        </p:txBody>
      </p:sp>
      <p:sp>
        <p:nvSpPr>
          <p:cNvPr id="42" name="文本框 41"/>
          <p:cNvSpPr txBox="1"/>
          <p:nvPr>
            <p:custDataLst>
              <p:tags r:id="rId31"/>
            </p:custDataLst>
          </p:nvPr>
        </p:nvSpPr>
        <p:spPr>
          <a:xfrm flipH="1">
            <a:off x="4932045" y="3793490"/>
            <a:ext cx="1754505" cy="614045"/>
          </a:xfrm>
          <a:prstGeom prst="rect">
            <a:avLst/>
          </a:prstGeom>
          <a:noFill/>
        </p:spPr>
        <p:txBody>
          <a:bodyPr wrap="square" rtlCol="0" anchor="ctr" anchorCtr="0">
            <a:spAutoFit/>
          </a:bodyPr>
          <a:lstStyle>
            <a:defPPr>
              <a:defRPr lang="en-US"/>
            </a:defPPr>
            <a:lvl1pPr algn="r">
              <a:defRPr kumimoji="1" b="1">
                <a:solidFill>
                  <a:srgbClr val="2196F3"/>
                </a:solidFill>
                <a:latin typeface="微软雅黑" panose="020B0503020204020204" charset="-122"/>
              </a:defRPr>
            </a:lvl1pPr>
          </a:lstStyle>
          <a:p>
            <a:pPr algn="ctr"/>
            <a:r>
              <a:rPr lang="zh-CN" altLang="en-US" spc="300" dirty="0">
                <a:solidFill>
                  <a:srgbClr val="FFFFFF"/>
                </a:solidFill>
                <a:latin typeface="微软雅黑" panose="020B0503020204020204" charset="-122"/>
                <a:ea typeface="微软雅黑" panose="020B0503020204020204" charset="-122"/>
              </a:rPr>
              <a:t>确立阶段</a:t>
            </a:r>
            <a:r>
              <a:rPr lang="zh-CN" altLang="en-US" sz="1600" spc="300" dirty="0">
                <a:solidFill>
                  <a:srgbClr val="FFFFFF"/>
                </a:solidFill>
                <a:latin typeface="微软雅黑" panose="020B0503020204020204" charset="-122"/>
                <a:ea typeface="微软雅黑" panose="020B0503020204020204" charset="-122"/>
              </a:rPr>
              <a:t>（25～44岁）</a:t>
            </a:r>
            <a:endParaRPr lang="zh-CN" altLang="en-US" sz="1600" spc="300" dirty="0">
              <a:solidFill>
                <a:srgbClr val="FFFFFF"/>
              </a:solidFill>
              <a:latin typeface="微软雅黑" panose="020B0503020204020204" charset="-122"/>
              <a:ea typeface="微软雅黑" panose="020B0503020204020204" charset="-122"/>
            </a:endParaRPr>
          </a:p>
        </p:txBody>
      </p:sp>
      <p:sp>
        <p:nvSpPr>
          <p:cNvPr id="43" name="文本框 42"/>
          <p:cNvSpPr txBox="1"/>
          <p:nvPr>
            <p:custDataLst>
              <p:tags r:id="rId32"/>
            </p:custDataLst>
          </p:nvPr>
        </p:nvSpPr>
        <p:spPr>
          <a:xfrm flipH="1">
            <a:off x="6994525" y="3791268"/>
            <a:ext cx="1774190" cy="614045"/>
          </a:xfrm>
          <a:prstGeom prst="rect">
            <a:avLst/>
          </a:prstGeom>
          <a:noFill/>
        </p:spPr>
        <p:txBody>
          <a:bodyPr wrap="square" rtlCol="0" anchor="ctr" anchorCtr="0">
            <a:spAutoFit/>
          </a:bodyPr>
          <a:lstStyle>
            <a:defPPr>
              <a:defRPr lang="en-US"/>
            </a:defPPr>
            <a:lvl1pPr algn="r">
              <a:defRPr kumimoji="1" b="1">
                <a:solidFill>
                  <a:srgbClr val="2196F3"/>
                </a:solidFill>
                <a:latin typeface="微软雅黑" panose="020B0503020204020204" charset="-122"/>
              </a:defRPr>
            </a:lvl1pPr>
          </a:lstStyle>
          <a:p>
            <a:pPr algn="ctr"/>
            <a:r>
              <a:rPr lang="zh-CN" altLang="en-US" spc="300" dirty="0">
                <a:solidFill>
                  <a:srgbClr val="FFFFFF"/>
                </a:solidFill>
                <a:latin typeface="微软雅黑" panose="020B0503020204020204" charset="-122"/>
                <a:ea typeface="微软雅黑" panose="020B0503020204020204" charset="-122"/>
              </a:rPr>
              <a:t>维持阶段</a:t>
            </a:r>
            <a:r>
              <a:rPr lang="zh-CN" altLang="en-US" sz="1600" spc="300" dirty="0">
                <a:solidFill>
                  <a:srgbClr val="FFFFFF"/>
                </a:solidFill>
                <a:latin typeface="微软雅黑" panose="020B0503020204020204" charset="-122"/>
                <a:ea typeface="微软雅黑" panose="020B0503020204020204" charset="-122"/>
              </a:rPr>
              <a:t>（45～64岁）</a:t>
            </a:r>
            <a:endParaRPr lang="zh-CN" altLang="en-US" sz="1600" spc="300" dirty="0">
              <a:solidFill>
                <a:srgbClr val="FFFFFF"/>
              </a:solidFill>
              <a:latin typeface="微软雅黑" panose="020B0503020204020204" charset="-122"/>
              <a:ea typeface="微软雅黑" panose="020B0503020204020204" charset="-122"/>
            </a:endParaRPr>
          </a:p>
        </p:txBody>
      </p:sp>
      <p:sp>
        <p:nvSpPr>
          <p:cNvPr id="44" name="文本框 43"/>
          <p:cNvSpPr txBox="1"/>
          <p:nvPr>
            <p:custDataLst>
              <p:tags r:id="rId33"/>
            </p:custDataLst>
          </p:nvPr>
        </p:nvSpPr>
        <p:spPr>
          <a:xfrm flipH="1">
            <a:off x="9187509" y="3791372"/>
            <a:ext cx="1474744" cy="614045"/>
          </a:xfrm>
          <a:prstGeom prst="rect">
            <a:avLst/>
          </a:prstGeom>
          <a:noFill/>
        </p:spPr>
        <p:txBody>
          <a:bodyPr wrap="square" rtlCol="0" anchor="ctr" anchorCtr="0">
            <a:spAutoFit/>
          </a:bodyPr>
          <a:lstStyle>
            <a:defPPr>
              <a:defRPr lang="en-US"/>
            </a:defPPr>
            <a:lvl1pPr algn="r">
              <a:defRPr kumimoji="1" b="1">
                <a:solidFill>
                  <a:srgbClr val="2196F3"/>
                </a:solidFill>
                <a:latin typeface="微软雅黑" panose="020B0503020204020204" charset="-122"/>
              </a:defRPr>
            </a:lvl1pPr>
          </a:lstStyle>
          <a:p>
            <a:pPr algn="ctr"/>
            <a:r>
              <a:rPr lang="zh-CN" altLang="en-US" spc="300" dirty="0">
                <a:solidFill>
                  <a:srgbClr val="FFFFFF"/>
                </a:solidFill>
                <a:latin typeface="微软雅黑" panose="020B0503020204020204" charset="-122"/>
                <a:ea typeface="微软雅黑" panose="020B0503020204020204" charset="-122"/>
              </a:rPr>
              <a:t>衰退阶段</a:t>
            </a:r>
            <a:r>
              <a:rPr lang="zh-CN" altLang="en-US" sz="1600" spc="300" dirty="0">
                <a:solidFill>
                  <a:srgbClr val="FFFFFF"/>
                </a:solidFill>
                <a:latin typeface="微软雅黑" panose="020B0503020204020204" charset="-122"/>
                <a:ea typeface="微软雅黑" panose="020B0503020204020204" charset="-122"/>
              </a:rPr>
              <a:t>（65岁以后）</a:t>
            </a:r>
            <a:endParaRPr lang="zh-CN" altLang="en-US" sz="1600" spc="300" dirty="0">
              <a:solidFill>
                <a:srgbClr val="FFFFFF"/>
              </a:solidFill>
              <a:latin typeface="微软雅黑" panose="020B0503020204020204" charset="-122"/>
              <a:ea typeface="微软雅黑" panose="020B0503020204020204" charset="-122"/>
            </a:endParaRPr>
          </a:p>
        </p:txBody>
      </p:sp>
    </p:spTree>
    <p:custDataLst>
      <p:tags r:id="rId3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10"/>
          <p:cNvSpPr txBox="1">
            <a:spLocks noChangeArrowheads="1"/>
          </p:cNvSpPr>
          <p:nvPr/>
        </p:nvSpPr>
        <p:spPr bwMode="auto">
          <a:xfrm>
            <a:off x="8310245" y="1947863"/>
            <a:ext cx="3420000" cy="1538605"/>
          </a:xfrm>
          <a:prstGeom prst="rect">
            <a:avLst/>
          </a:prstGeom>
          <a:noFill/>
          <a:ln w="9525">
            <a:noFill/>
            <a:miter lim="800000"/>
          </a:ln>
        </p:spPr>
        <p:txBody>
          <a:bodyPr wrap="square" lIns="45703" tIns="22852" rIns="45703" bIns="22852">
            <a:spAutoFit/>
          </a:bodyPr>
          <a:lstStyle/>
          <a:p>
            <a:pPr>
              <a:lnSpc>
                <a:spcPct val="135000"/>
              </a:lnSpc>
            </a:pPr>
            <a:r>
              <a:rPr sz="2400" dirty="0">
                <a:solidFill>
                  <a:schemeClr val="tx1">
                    <a:lumMod val="85000"/>
                    <a:lumOff val="15000"/>
                  </a:schemeClr>
                </a:solidFill>
                <a:latin typeface="Microsoft YaHei Regular" panose="020B0503020204020204" charset="-122"/>
                <a:ea typeface="Microsoft YaHei Regular" panose="020B0503020204020204" charset="-122"/>
              </a:rPr>
              <a:t>幻想期</a:t>
            </a:r>
            <a:endParaRPr sz="2800" dirty="0">
              <a:solidFill>
                <a:schemeClr val="tx1">
                  <a:lumMod val="85000"/>
                  <a:lumOff val="15000"/>
                </a:schemeClr>
              </a:solidFill>
              <a:latin typeface="Microsoft YaHei Regular" panose="020B0503020204020204" charset="-122"/>
              <a:ea typeface="Microsoft YaHei Regular" panose="020B0503020204020204" charset="-122"/>
            </a:endParaRPr>
          </a:p>
          <a:p>
            <a:pPr>
              <a:lnSpc>
                <a:spcPct val="135000"/>
              </a:lnSpc>
            </a:pPr>
            <a:r>
              <a:rPr lang="zh-CN" altLang="en-US" sz="1600" dirty="0">
                <a:solidFill>
                  <a:schemeClr val="tx1">
                    <a:lumMod val="85000"/>
                    <a:lumOff val="15000"/>
                  </a:schemeClr>
                </a:solidFill>
                <a:latin typeface="Microsoft YaHei Regular" panose="020B0503020204020204" charset="-122"/>
                <a:ea typeface="Microsoft YaHei Regular" panose="020B0503020204020204" charset="-122"/>
                <a:cs typeface="Lato Regular"/>
              </a:rPr>
              <a:t>该阶段由自己的兴趣爱好决定职业需求，并不考虑自身的条件、能力、水平和社会的需求。</a:t>
            </a:r>
            <a:endParaRPr lang="zh-CN" altLang="en-US" sz="1600" dirty="0">
              <a:solidFill>
                <a:schemeClr val="tx1">
                  <a:lumMod val="85000"/>
                  <a:lumOff val="15000"/>
                </a:schemeClr>
              </a:solidFill>
              <a:latin typeface="Microsoft YaHei Regular" panose="020B0503020204020204" charset="-122"/>
              <a:ea typeface="Microsoft YaHei Regular" panose="020B0503020204020204" charset="-122"/>
              <a:cs typeface="Lato Regular"/>
            </a:endParaRPr>
          </a:p>
        </p:txBody>
      </p:sp>
      <p:sp>
        <p:nvSpPr>
          <p:cNvPr id="4" name="Text Box 10"/>
          <p:cNvSpPr txBox="1">
            <a:spLocks noChangeArrowheads="1"/>
          </p:cNvSpPr>
          <p:nvPr/>
        </p:nvSpPr>
        <p:spPr bwMode="auto">
          <a:xfrm>
            <a:off x="8258810" y="3898900"/>
            <a:ext cx="3420000" cy="2867660"/>
          </a:xfrm>
          <a:prstGeom prst="rect">
            <a:avLst/>
          </a:prstGeom>
          <a:noFill/>
          <a:ln w="9525">
            <a:noFill/>
            <a:miter lim="800000"/>
          </a:ln>
        </p:spPr>
        <p:txBody>
          <a:bodyPr wrap="square" lIns="45703" tIns="22852" rIns="45703" bIns="22852">
            <a:spAutoFit/>
          </a:bodyPr>
          <a:lstStyle/>
          <a:p>
            <a:pPr>
              <a:lnSpc>
                <a:spcPct val="135000"/>
              </a:lnSpc>
            </a:pPr>
            <a:r>
              <a:rPr sz="2400" dirty="0">
                <a:solidFill>
                  <a:schemeClr val="tx1">
                    <a:lumMod val="85000"/>
                    <a:lumOff val="15000"/>
                  </a:schemeClr>
                </a:solidFill>
                <a:latin typeface="Microsoft YaHei Regular" panose="020B0503020204020204" charset="-122"/>
                <a:ea typeface="Microsoft YaHei Regular" panose="020B0503020204020204" charset="-122"/>
              </a:rPr>
              <a:t>现实期</a:t>
            </a:r>
            <a:endParaRPr sz="2800" dirty="0">
              <a:solidFill>
                <a:schemeClr val="tx1">
                  <a:lumMod val="85000"/>
                  <a:lumOff val="15000"/>
                </a:schemeClr>
              </a:solidFill>
              <a:latin typeface="Microsoft YaHei Regular" panose="020B0503020204020204" charset="-122"/>
              <a:ea typeface="Microsoft YaHei Regular" panose="020B0503020204020204" charset="-122"/>
            </a:endParaRPr>
          </a:p>
          <a:p>
            <a:pPr>
              <a:lnSpc>
                <a:spcPct val="135000"/>
              </a:lnSpc>
            </a:pPr>
            <a:r>
              <a:rPr lang="zh-CN" altLang="en-US" sz="1600" dirty="0">
                <a:solidFill>
                  <a:schemeClr val="tx1">
                    <a:lumMod val="85000"/>
                    <a:lumOff val="15000"/>
                  </a:schemeClr>
                </a:solidFill>
                <a:latin typeface="Microsoft YaHei Regular" panose="020B0503020204020204" charset="-122"/>
                <a:ea typeface="Microsoft YaHei Regular" panose="020B0503020204020204" charset="-122"/>
                <a:cs typeface="Lato Regular"/>
              </a:rPr>
              <a:t>该阶段是青年向成人过渡的阶段。个体开始步入社会，实现就业，能够客观地把自己的职业愿望同自己的主观条件、能力以及社会现实的职业需要密切联系和协调起来，寻找适合自己的职业，已经有了自己具体的、现实的职业目标。</a:t>
            </a:r>
            <a:endParaRPr lang="zh-CN" altLang="en-US" sz="1600" dirty="0">
              <a:solidFill>
                <a:schemeClr val="tx1">
                  <a:lumMod val="85000"/>
                  <a:lumOff val="15000"/>
                </a:schemeClr>
              </a:solidFill>
              <a:latin typeface="Microsoft YaHei Regular" panose="020B0503020204020204" charset="-122"/>
              <a:ea typeface="Microsoft YaHei Regular" panose="020B0503020204020204" charset="-122"/>
              <a:cs typeface="Lato Regular"/>
            </a:endParaRPr>
          </a:p>
        </p:txBody>
      </p:sp>
      <p:sp>
        <p:nvSpPr>
          <p:cNvPr id="5" name="Text Box 10"/>
          <p:cNvSpPr txBox="1">
            <a:spLocks noChangeArrowheads="1"/>
          </p:cNvSpPr>
          <p:nvPr/>
        </p:nvSpPr>
        <p:spPr bwMode="auto">
          <a:xfrm>
            <a:off x="511175" y="1369060"/>
            <a:ext cx="5741035" cy="1206500"/>
          </a:xfrm>
          <a:prstGeom prst="rect">
            <a:avLst/>
          </a:prstGeom>
          <a:noFill/>
          <a:ln w="9525">
            <a:noFill/>
            <a:miter lim="800000"/>
          </a:ln>
        </p:spPr>
        <p:txBody>
          <a:bodyPr wrap="square" lIns="45703" tIns="22852" rIns="45703" bIns="22852">
            <a:spAutoFit/>
          </a:bodyPr>
          <a:lstStyle/>
          <a:p>
            <a:pPr>
              <a:lnSpc>
                <a:spcPct val="135000"/>
              </a:lnSpc>
            </a:pPr>
            <a:r>
              <a:rPr sz="2400" dirty="0">
                <a:solidFill>
                  <a:schemeClr val="accent1"/>
                </a:solidFill>
                <a:latin typeface="Microsoft YaHei Regular" panose="020B0503020204020204" charset="-122"/>
                <a:ea typeface="Microsoft YaHei Regular" panose="020B0503020204020204" charset="-122"/>
              </a:rPr>
              <a:t>金斯伯格</a:t>
            </a:r>
            <a:endParaRPr sz="2800" dirty="0">
              <a:solidFill>
                <a:schemeClr val="accent1"/>
              </a:solidFill>
              <a:latin typeface="Microsoft YaHei Regular" panose="020B0503020204020204" charset="-122"/>
              <a:ea typeface="Microsoft YaHei Regular" panose="020B0503020204020204" charset="-122"/>
            </a:endParaRPr>
          </a:p>
          <a:p>
            <a:pPr>
              <a:lnSpc>
                <a:spcPct val="135000"/>
              </a:lnSpc>
              <a:spcBef>
                <a:spcPts val="0"/>
              </a:spcBef>
              <a:spcAft>
                <a:spcPts val="0"/>
              </a:spcAft>
            </a:pPr>
            <a:r>
              <a:rPr lang="zh-CN" altLang="en-US" sz="1600" dirty="0">
                <a:solidFill>
                  <a:schemeClr val="tx1">
                    <a:lumMod val="85000"/>
                    <a:lumOff val="15000"/>
                  </a:schemeClr>
                </a:solidFill>
                <a:latin typeface="微软雅黑" panose="020B0503020204020204" charset="-122"/>
                <a:ea typeface="微软雅黑" panose="020B0503020204020204" charset="-122"/>
                <a:cs typeface="Lato Regular"/>
              </a:rPr>
              <a:t>通过</a:t>
            </a:r>
            <a:r>
              <a:rPr lang="zh-CN" altLang="en-US" sz="1600" dirty="0">
                <a:ln/>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Lato Regular"/>
              </a:rPr>
              <a:t>对人的童年到青少年阶段职业心理发展过程的研究</a:t>
            </a:r>
            <a:r>
              <a:rPr lang="zh-CN" altLang="en-US" sz="1600" dirty="0">
                <a:solidFill>
                  <a:schemeClr val="tx1">
                    <a:lumMod val="85000"/>
                    <a:lumOff val="15000"/>
                  </a:schemeClr>
                </a:solidFill>
                <a:latin typeface="微软雅黑" panose="020B0503020204020204" charset="-122"/>
                <a:ea typeface="微软雅黑" panose="020B0503020204020204" charset="-122"/>
                <a:cs typeface="Lato Regular"/>
              </a:rPr>
              <a:t>，将个体职业心理的发展划分为幻想期、尝试期和现实期三个阶段。</a:t>
            </a:r>
            <a:endParaRPr lang="zh-CN" altLang="en-US" sz="1600" dirty="0">
              <a:solidFill>
                <a:schemeClr val="tx1">
                  <a:lumMod val="85000"/>
                  <a:lumOff val="15000"/>
                </a:schemeClr>
              </a:solidFill>
              <a:latin typeface="微软雅黑" panose="020B0503020204020204" charset="-122"/>
              <a:ea typeface="微软雅黑" panose="020B0503020204020204" charset="-122"/>
              <a:cs typeface="Lato Regular"/>
            </a:endParaRPr>
          </a:p>
        </p:txBody>
      </p:sp>
      <p:sp>
        <p:nvSpPr>
          <p:cNvPr id="7" name="Text Box 10"/>
          <p:cNvSpPr txBox="1">
            <a:spLocks noChangeArrowheads="1"/>
          </p:cNvSpPr>
          <p:nvPr/>
        </p:nvSpPr>
        <p:spPr bwMode="auto">
          <a:xfrm>
            <a:off x="609600" y="3898900"/>
            <a:ext cx="3420000" cy="2867660"/>
          </a:xfrm>
          <a:prstGeom prst="rect">
            <a:avLst/>
          </a:prstGeom>
          <a:noFill/>
          <a:ln w="9525">
            <a:noFill/>
            <a:miter lim="800000"/>
          </a:ln>
        </p:spPr>
        <p:txBody>
          <a:bodyPr wrap="square" lIns="45703" tIns="22852" rIns="45703" bIns="22852">
            <a:spAutoFit/>
          </a:bodyPr>
          <a:lstStyle/>
          <a:p>
            <a:pPr>
              <a:lnSpc>
                <a:spcPct val="135000"/>
              </a:lnSpc>
            </a:pPr>
            <a:r>
              <a:rPr sz="2400" dirty="0">
                <a:solidFill>
                  <a:schemeClr val="tx1">
                    <a:lumMod val="85000"/>
                    <a:lumOff val="15000"/>
                  </a:schemeClr>
                </a:solidFill>
                <a:latin typeface="Microsoft YaHei Regular" panose="020B0503020204020204" charset="-122"/>
                <a:ea typeface="Microsoft YaHei Regular" panose="020B0503020204020204" charset="-122"/>
              </a:rPr>
              <a:t>尝试期</a:t>
            </a:r>
            <a:endParaRPr sz="2800" dirty="0">
              <a:solidFill>
                <a:schemeClr val="tx1">
                  <a:lumMod val="85000"/>
                  <a:lumOff val="15000"/>
                </a:schemeClr>
              </a:solidFill>
              <a:latin typeface="Microsoft YaHei Regular" panose="020B0503020204020204" charset="-122"/>
              <a:ea typeface="Microsoft YaHei Regular" panose="020B0503020204020204" charset="-122"/>
            </a:endParaRPr>
          </a:p>
          <a:p>
            <a:pPr>
              <a:lnSpc>
                <a:spcPct val="135000"/>
              </a:lnSpc>
            </a:pPr>
            <a:r>
              <a:rPr lang="zh-CN" altLang="en-US" sz="1600" dirty="0">
                <a:solidFill>
                  <a:schemeClr val="tx1">
                    <a:lumMod val="85000"/>
                    <a:lumOff val="15000"/>
                  </a:schemeClr>
                </a:solidFill>
                <a:latin typeface="Microsoft YaHei Regular" panose="020B0503020204020204" charset="-122"/>
                <a:ea typeface="Microsoft YaHei Regular" panose="020B0503020204020204" charset="-122"/>
                <a:cs typeface="Lato Regular"/>
              </a:rPr>
              <a:t>从少年向青年过渡时期，人的生理迅速变化，心理快速发展，独立意识和价值观形成。随着知识和能力的增长与增强，特别是获得一些社会生产、生活经验后，他们开始对职业问题进行积极探索，开始注意自己的兴趣、能力等。</a:t>
            </a:r>
            <a:endParaRPr lang="zh-CN" altLang="en-US" sz="1600" dirty="0">
              <a:solidFill>
                <a:schemeClr val="tx1">
                  <a:lumMod val="85000"/>
                  <a:lumOff val="15000"/>
                </a:schemeClr>
              </a:solidFill>
              <a:latin typeface="Microsoft YaHei Regular" panose="020B0503020204020204" charset="-122"/>
              <a:ea typeface="Microsoft YaHei Regular" panose="020B0503020204020204" charset="-122"/>
              <a:cs typeface="Lato Regular"/>
            </a:endParaRPr>
          </a:p>
        </p:txBody>
      </p:sp>
      <p:grpSp>
        <p:nvGrpSpPr>
          <p:cNvPr id="8" name="组合 7"/>
          <p:cNvGrpSpPr/>
          <p:nvPr/>
        </p:nvGrpSpPr>
        <p:grpSpPr>
          <a:xfrm rot="0">
            <a:off x="4316095" y="2269490"/>
            <a:ext cx="3619500" cy="3630930"/>
            <a:chOff x="4670487" y="2663334"/>
            <a:chExt cx="3121647" cy="3131528"/>
          </a:xfrm>
          <a:solidFill>
            <a:srgbClr val="2485BC"/>
          </a:solidFill>
        </p:grpSpPr>
        <p:sp>
          <p:nvSpPr>
            <p:cNvPr id="10" name="55"/>
            <p:cNvSpPr/>
            <p:nvPr/>
          </p:nvSpPr>
          <p:spPr>
            <a:xfrm rot="17100000" flipH="1">
              <a:off x="7285564" y="2909288"/>
              <a:ext cx="504006" cy="504010"/>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lIns="68555" tIns="34278" rIns="68555" bIns="34278" rtlCol="0" anchor="ctr"/>
            <a:lstStyle/>
            <a:p>
              <a:pPr algn="ctr"/>
              <a:endParaRPr lang="zh-CN" altLang="en-US" dirty="0">
                <a:latin typeface="Noto Sans S Chinese Bold" panose="020B0800000000000000" pitchFamily="34" charset="-122"/>
                <a:ea typeface="Noto Sans S Chinese Bold" panose="020B0800000000000000" pitchFamily="34" charset="-122"/>
              </a:endParaRPr>
            </a:p>
          </p:txBody>
        </p:sp>
        <p:sp>
          <p:nvSpPr>
            <p:cNvPr id="11" name="58"/>
            <p:cNvSpPr/>
            <p:nvPr/>
          </p:nvSpPr>
          <p:spPr>
            <a:xfrm rot="17100000" flipV="1">
              <a:off x="4685747" y="5044895"/>
              <a:ext cx="504012" cy="504008"/>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lIns="68555" tIns="34278" rIns="68555" bIns="34278" rtlCol="0" anchor="ctr"/>
            <a:lstStyle/>
            <a:p>
              <a:pPr algn="ctr"/>
              <a:endParaRPr lang="zh-CN" altLang="en-US" dirty="0">
                <a:latin typeface="Noto Sans S Chinese Bold" panose="020B0800000000000000" pitchFamily="34" charset="-122"/>
                <a:ea typeface="Noto Sans S Chinese Bold" panose="020B0800000000000000" pitchFamily="34" charset="-122"/>
              </a:endParaRPr>
            </a:p>
          </p:txBody>
        </p:sp>
        <p:sp>
          <p:nvSpPr>
            <p:cNvPr id="12" name="61"/>
            <p:cNvSpPr/>
            <p:nvPr/>
          </p:nvSpPr>
          <p:spPr>
            <a:xfrm rot="4500000" flipH="1" flipV="1">
              <a:off x="7285558" y="5044895"/>
              <a:ext cx="504012" cy="504008"/>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lIns="68555" tIns="34278" rIns="68555" bIns="34278" rtlCol="0" anchor="ctr"/>
            <a:lstStyle/>
            <a:p>
              <a:pPr algn="ctr"/>
              <a:endParaRPr lang="zh-CN" altLang="en-US" dirty="0">
                <a:latin typeface="Noto Sans S Chinese Bold" panose="020B0800000000000000" pitchFamily="34" charset="-122"/>
                <a:ea typeface="Noto Sans S Chinese Bold" panose="020B0800000000000000" pitchFamily="34" charset="-122"/>
              </a:endParaRPr>
            </a:p>
          </p:txBody>
        </p:sp>
        <p:grpSp>
          <p:nvGrpSpPr>
            <p:cNvPr id="14" name="8"/>
            <p:cNvGrpSpPr/>
            <p:nvPr/>
          </p:nvGrpSpPr>
          <p:grpSpPr>
            <a:xfrm>
              <a:off x="6270036" y="2663334"/>
              <a:ext cx="1522098" cy="1522092"/>
              <a:chOff x="6133509" y="2526541"/>
              <a:chExt cx="1337958" cy="1337956"/>
            </a:xfrm>
            <a:grpFill/>
          </p:grpSpPr>
          <p:sp>
            <p:nvSpPr>
              <p:cNvPr id="21" name="56"/>
              <p:cNvSpPr/>
              <p:nvPr/>
            </p:nvSpPr>
            <p:spPr>
              <a:xfrm rot="19800000" flipH="1">
                <a:off x="6133509" y="2526541"/>
                <a:ext cx="1337958" cy="13379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latin typeface="Noto Sans S Chinese Bold" panose="020B0800000000000000" pitchFamily="34" charset="-122"/>
                  <a:ea typeface="Noto Sans S Chinese Bold" panose="020B0800000000000000" pitchFamily="34" charset="-122"/>
                </a:endParaRPr>
              </a:p>
            </p:txBody>
          </p:sp>
          <p:sp>
            <p:nvSpPr>
              <p:cNvPr id="22" name="TextBox 30"/>
              <p:cNvSpPr txBox="1"/>
              <p:nvPr/>
            </p:nvSpPr>
            <p:spPr>
              <a:xfrm>
                <a:off x="6195275" y="3078699"/>
                <a:ext cx="1214427" cy="209894"/>
              </a:xfrm>
              <a:prstGeom prst="rect">
                <a:avLst/>
              </a:prstGeom>
              <a:grpFill/>
            </p:spPr>
            <p:txBody>
              <a:bodyPr wrap="square" lIns="0" tIns="0" rIns="0" bIns="0" rtlCol="0">
                <a:spAutoFit/>
              </a:bodyPr>
              <a:lstStyle/>
              <a:p>
                <a:pPr algn="ctr"/>
                <a:r>
                  <a:rPr lang="zh-CN" altLang="en-US" b="1" dirty="0">
                    <a:solidFill>
                      <a:schemeClr val="bg1"/>
                    </a:solidFill>
                    <a:latin typeface="Microsoft YaHei Bold" panose="020B0503020204020204" charset="-122"/>
                    <a:ea typeface="Microsoft YaHei Bold" panose="020B0503020204020204" charset="-122"/>
                    <a:cs typeface="Microsoft YaHei Bold" panose="020B0503020204020204" charset="-122"/>
                  </a:rPr>
                  <a:t>（11岁之前）</a:t>
                </a:r>
                <a:endParaRPr lang="zh-CN" altLang="en-US" b="1" dirty="0">
                  <a:solidFill>
                    <a:schemeClr val="bg1"/>
                  </a:solidFill>
                  <a:latin typeface="Microsoft YaHei Bold" panose="020B0503020204020204" charset="-122"/>
                  <a:ea typeface="Microsoft YaHei Bold" panose="020B0503020204020204" charset="-122"/>
                  <a:cs typeface="Microsoft YaHei Bold" panose="020B0503020204020204" charset="-122"/>
                </a:endParaRPr>
              </a:p>
            </p:txBody>
          </p:sp>
        </p:grpSp>
        <p:grpSp>
          <p:nvGrpSpPr>
            <p:cNvPr id="15" name="74"/>
            <p:cNvGrpSpPr/>
            <p:nvPr/>
          </p:nvGrpSpPr>
          <p:grpSpPr>
            <a:xfrm>
              <a:off x="4670487" y="4272764"/>
              <a:ext cx="1522098" cy="1522098"/>
              <a:chOff x="4728910" y="3927384"/>
              <a:chExt cx="1337958" cy="1337960"/>
            </a:xfrm>
            <a:grpFill/>
          </p:grpSpPr>
          <p:sp>
            <p:nvSpPr>
              <p:cNvPr id="19" name="59"/>
              <p:cNvSpPr/>
              <p:nvPr/>
            </p:nvSpPr>
            <p:spPr>
              <a:xfrm rot="19800000" flipV="1">
                <a:off x="4728910" y="3927384"/>
                <a:ext cx="1337958" cy="13379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latin typeface="Noto Sans S Chinese Bold" panose="020B0800000000000000" pitchFamily="34" charset="-122"/>
                  <a:ea typeface="Noto Sans S Chinese Bold" panose="020B0800000000000000" pitchFamily="34" charset="-122"/>
                </a:endParaRPr>
              </a:p>
            </p:txBody>
          </p:sp>
          <p:sp>
            <p:nvSpPr>
              <p:cNvPr id="20" name="TextBox 30"/>
              <p:cNvSpPr txBox="1"/>
              <p:nvPr/>
            </p:nvSpPr>
            <p:spPr>
              <a:xfrm>
                <a:off x="4775125" y="4480040"/>
                <a:ext cx="1241538" cy="209894"/>
              </a:xfrm>
              <a:prstGeom prst="rect">
                <a:avLst/>
              </a:prstGeom>
              <a:grpFill/>
            </p:spPr>
            <p:txBody>
              <a:bodyPr wrap="square" lIns="0" tIns="0" rIns="0" bIns="0" rtlCol="0">
                <a:spAutoFit/>
              </a:bodyPr>
              <a:lstStyle/>
              <a:p>
                <a:pPr algn="ctr"/>
                <a:r>
                  <a:rPr lang="zh-CN" altLang="en-US" b="1" dirty="0">
                    <a:solidFill>
                      <a:schemeClr val="bg1"/>
                    </a:solidFill>
                    <a:latin typeface="Microsoft YaHei Bold" panose="020B0503020204020204" charset="-122"/>
                    <a:ea typeface="Microsoft YaHei Bold" panose="020B0503020204020204" charset="-122"/>
                    <a:cs typeface="Microsoft YaHei Bold" panose="020B0503020204020204" charset="-122"/>
                  </a:rPr>
                  <a:t>（11～17岁）</a:t>
                </a:r>
                <a:endParaRPr lang="zh-CN" altLang="en-US" b="1" dirty="0">
                  <a:solidFill>
                    <a:schemeClr val="bg1"/>
                  </a:solidFill>
                  <a:latin typeface="Microsoft YaHei Bold" panose="020B0503020204020204" charset="-122"/>
                  <a:ea typeface="Microsoft YaHei Bold" panose="020B0503020204020204" charset="-122"/>
                  <a:cs typeface="Microsoft YaHei Bold" panose="020B0503020204020204" charset="-122"/>
                </a:endParaRPr>
              </a:p>
            </p:txBody>
          </p:sp>
        </p:grpSp>
        <p:grpSp>
          <p:nvGrpSpPr>
            <p:cNvPr id="16" name="75"/>
            <p:cNvGrpSpPr/>
            <p:nvPr/>
          </p:nvGrpSpPr>
          <p:grpSpPr>
            <a:xfrm>
              <a:off x="6270037" y="4272766"/>
              <a:ext cx="1522094" cy="1522094"/>
              <a:chOff x="6133508" y="3927385"/>
              <a:chExt cx="1337956" cy="1337958"/>
            </a:xfrm>
            <a:grpFill/>
          </p:grpSpPr>
          <p:sp>
            <p:nvSpPr>
              <p:cNvPr id="17" name="62"/>
              <p:cNvSpPr/>
              <p:nvPr/>
            </p:nvSpPr>
            <p:spPr>
              <a:xfrm rot="1800000" flipH="1" flipV="1">
                <a:off x="6133508" y="3927385"/>
                <a:ext cx="1337956" cy="133795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latin typeface="Noto Sans S Chinese Bold" panose="020B0800000000000000" pitchFamily="34" charset="-122"/>
                  <a:ea typeface="Noto Sans S Chinese Bold" panose="020B0800000000000000" pitchFamily="34" charset="-122"/>
                </a:endParaRPr>
              </a:p>
            </p:txBody>
          </p:sp>
          <p:sp>
            <p:nvSpPr>
              <p:cNvPr id="18" name="TextBox 30"/>
              <p:cNvSpPr txBox="1"/>
              <p:nvPr/>
            </p:nvSpPr>
            <p:spPr>
              <a:xfrm>
                <a:off x="6195273" y="4479544"/>
                <a:ext cx="1214427" cy="209894"/>
              </a:xfrm>
              <a:prstGeom prst="rect">
                <a:avLst/>
              </a:prstGeom>
              <a:grpFill/>
            </p:spPr>
            <p:txBody>
              <a:bodyPr wrap="square" lIns="0" tIns="0" rIns="0" bIns="0" rtlCol="0">
                <a:spAutoFit/>
              </a:bodyPr>
              <a:lstStyle/>
              <a:p>
                <a:pPr algn="ctr"/>
                <a:r>
                  <a:rPr lang="en-US" altLang="zh-CN" b="1" dirty="0">
                    <a:solidFill>
                      <a:schemeClr val="bg1"/>
                    </a:solidFill>
                    <a:latin typeface="Microsoft YaHei Bold" panose="020B0503020204020204" charset="-122"/>
                    <a:ea typeface="Microsoft YaHei Bold" panose="020B0503020204020204" charset="-122"/>
                    <a:cs typeface="Microsoft YaHei Bold" panose="020B0503020204020204" charset="-122"/>
                  </a:rPr>
                  <a:t>(</a:t>
                </a:r>
                <a:r>
                  <a:rPr lang="zh-CN" altLang="en-US" b="1" dirty="0">
                    <a:solidFill>
                      <a:schemeClr val="bg1"/>
                    </a:solidFill>
                    <a:latin typeface="Microsoft YaHei Bold" panose="020B0503020204020204" charset="-122"/>
                    <a:ea typeface="Microsoft YaHei Bold" panose="020B0503020204020204" charset="-122"/>
                    <a:cs typeface="Microsoft YaHei Bold" panose="020B0503020204020204" charset="-122"/>
                  </a:rPr>
                  <a:t>17岁以</a:t>
                </a:r>
                <a:r>
                  <a:rPr lang="en-US" altLang="zh-CN" b="1" dirty="0">
                    <a:solidFill>
                      <a:schemeClr val="bg1"/>
                    </a:solidFill>
                    <a:latin typeface="Microsoft YaHei Bold" panose="020B0503020204020204" charset="-122"/>
                    <a:ea typeface="Microsoft YaHei Bold" panose="020B0503020204020204" charset="-122"/>
                    <a:cs typeface="Microsoft YaHei Bold" panose="020B0503020204020204" charset="-122"/>
                  </a:rPr>
                  <a:t>)</a:t>
                </a:r>
                <a:endParaRPr lang="en-US" altLang="zh-CN" b="1" dirty="0">
                  <a:solidFill>
                    <a:schemeClr val="bg1"/>
                  </a:solidFill>
                  <a:latin typeface="Microsoft YaHei Bold" panose="020B0503020204020204" charset="-122"/>
                  <a:ea typeface="Microsoft YaHei Bold" panose="020B0503020204020204" charset="-122"/>
                  <a:cs typeface="Microsoft YaHei Bold" panose="020B0503020204020204" charset="-122"/>
                </a:endParaRPr>
              </a:p>
            </p:txBody>
          </p:sp>
        </p:grpSp>
      </p:grpSp>
      <p:grpSp>
        <p:nvGrpSpPr>
          <p:cNvPr id="26" name="组合 25"/>
          <p:cNvGrpSpPr/>
          <p:nvPr/>
        </p:nvGrpSpPr>
        <p:grpSpPr>
          <a:xfrm>
            <a:off x="2396597" y="391964"/>
            <a:ext cx="7398385" cy="508371"/>
            <a:chOff x="57150" y="286241"/>
            <a:chExt cx="7398385" cy="508371"/>
          </a:xfrm>
        </p:grpSpPr>
        <p:sp>
          <p:nvSpPr>
            <p:cNvPr id="6" name="TextBox 8"/>
            <p:cNvSpPr txBox="1">
              <a:spLocks noChangeArrowheads="1"/>
            </p:cNvSpPr>
            <p:nvPr/>
          </p:nvSpPr>
          <p:spPr bwMode="auto">
            <a:xfrm>
              <a:off x="1388745" y="364082"/>
              <a:ext cx="6066790" cy="430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dist"/>
              <a:r>
                <a:rPr lang="zh-CN" altLang="en-US" sz="2800" b="1" spc="300" dirty="0">
                  <a:solidFill>
                    <a:schemeClr val="bg1">
                      <a:lumMod val="50000"/>
                    </a:schemeClr>
                  </a:solidFill>
                  <a:latin typeface="Noto Sans S Chinese Bold" panose="020B0800000000000000" pitchFamily="34" charset="-122"/>
                  <a:ea typeface="Noto Sans S Chinese Bold" panose="020B0800000000000000" pitchFamily="34" charset="-122"/>
                  <a:sym typeface="Arial" panose="020B0604020202020204" pitchFamily="34" charset="0"/>
                </a:rPr>
                <a:t>金斯伯格的职业生涯发展阶段理论</a:t>
              </a:r>
              <a:endParaRPr lang="zh-CN" altLang="en-US" sz="2800" b="1" spc="300" dirty="0">
                <a:solidFill>
                  <a:schemeClr val="bg1">
                    <a:lumMod val="50000"/>
                  </a:schemeClr>
                </a:solidFill>
                <a:latin typeface="Noto Sans S Chinese Bold" panose="020B0800000000000000" pitchFamily="34" charset="-122"/>
                <a:ea typeface="Noto Sans S Chinese Bold" panose="020B0800000000000000" pitchFamily="34" charset="-122"/>
                <a:sym typeface="Arial" panose="020B0604020202020204" pitchFamily="34" charset="0"/>
              </a:endParaRPr>
            </a:p>
          </p:txBody>
        </p:sp>
        <p:pic>
          <p:nvPicPr>
            <p:cNvPr id="25" name="图片 2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7150" y="286241"/>
              <a:ext cx="1190625" cy="447097"/>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0-#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a:spLocks noChangeArrowheads="1"/>
          </p:cNvSpPr>
          <p:nvPr/>
        </p:nvSpPr>
        <p:spPr bwMode="auto">
          <a:xfrm>
            <a:off x="1318260" y="2761615"/>
            <a:ext cx="10029825" cy="1889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457200">
              <a:lnSpc>
                <a:spcPct val="130000"/>
              </a:lnSpc>
            </a:pPr>
            <a:r>
              <a:rPr b="1" dirty="0">
                <a:solidFill>
                  <a:schemeClr val="accent2"/>
                </a:solidFill>
                <a:latin typeface="Microsoft YaHei Bold" panose="020B0503020204020204" charset="-122"/>
                <a:ea typeface="Microsoft YaHei Bold" panose="020B0503020204020204" charset="-122"/>
                <a:cs typeface="Microsoft YaHei Bold" panose="020B0503020204020204" charset="-122"/>
              </a:rPr>
              <a:t>一般0～21岁的人处于这一职业发展阶段。</a:t>
            </a:r>
            <a:r>
              <a:rPr dirty="0">
                <a:solidFill>
                  <a:schemeClr val="tx1">
                    <a:lumMod val="85000"/>
                    <a:lumOff val="15000"/>
                  </a:schemeClr>
                </a:solidFill>
                <a:latin typeface="Microsoft YaHei Regular" panose="020B0503020204020204" charset="-122"/>
                <a:ea typeface="Microsoft YaHei Regular" panose="020B0503020204020204" charset="-122"/>
                <a:cs typeface="Microsoft YaHei Regular" panose="020B0503020204020204" charset="-122"/>
              </a:rPr>
              <a:t>主要任务是：（1）发展和发现自己的需要及兴趣，发展和发现自己的能力与才干，为进行实际的职业选择打好基础；（2）学习职业方面的知识，寻找现实的角色模式，获取丰富信息，发展和发现自己的价值观、动机和抱负，做出合理的受教育决策，将幼年的职业幻想变为可操作的现实；（3）接受教育和培训，开发工作世界中所需要的基本习惯和技能。在这一阶段所充当的角色是学生、职业工作的候选人、申请者。</a:t>
            </a:r>
            <a:endParaRPr dirty="0">
              <a:solidFill>
                <a:schemeClr val="tx1">
                  <a:lumMod val="85000"/>
                  <a:lumOff val="15000"/>
                </a:schemeClr>
              </a:solidFill>
              <a:latin typeface="Microsoft YaHei Regular" panose="020B0503020204020204" charset="-122"/>
              <a:ea typeface="Microsoft YaHei Regular" panose="020B0503020204020204" charset="-122"/>
              <a:cs typeface="Microsoft YaHei Regular" panose="020B0503020204020204" charset="-122"/>
            </a:endParaRPr>
          </a:p>
        </p:txBody>
      </p:sp>
      <p:sp>
        <p:nvSpPr>
          <p:cNvPr id="9" name="矩形 8"/>
          <p:cNvSpPr>
            <a:spLocks noChangeArrowheads="1"/>
          </p:cNvSpPr>
          <p:nvPr/>
        </p:nvSpPr>
        <p:spPr bwMode="auto">
          <a:xfrm>
            <a:off x="1318260" y="2303780"/>
            <a:ext cx="3400425"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r>
              <a:rPr lang="zh-CN" altLang="en-US" sz="2000" b="1" dirty="0">
                <a:solidFill>
                  <a:schemeClr val="accent1"/>
                </a:solidFill>
                <a:latin typeface="Microsoft YaHei Bold" panose="020B0503020204020204" charset="-122"/>
                <a:ea typeface="Microsoft YaHei Bold" panose="020B0503020204020204" charset="-122"/>
                <a:cs typeface="Microsoft YaHei Bold" panose="020B0503020204020204" charset="-122"/>
              </a:rPr>
              <a:t>1. 成长、幻想、探索阶段</a:t>
            </a:r>
            <a:endParaRPr lang="zh-CN" altLang="en-US" sz="2000" b="1" dirty="0">
              <a:solidFill>
                <a:schemeClr val="accent1"/>
              </a:solidFill>
              <a:latin typeface="Microsoft YaHei Bold" panose="020B0503020204020204" charset="-122"/>
              <a:ea typeface="Microsoft YaHei Bold" panose="020B0503020204020204" charset="-122"/>
              <a:cs typeface="Microsoft YaHei Bold" panose="020B0503020204020204" charset="-122"/>
            </a:endParaRPr>
          </a:p>
        </p:txBody>
      </p:sp>
      <p:sp>
        <p:nvSpPr>
          <p:cNvPr id="10" name="矩形 9"/>
          <p:cNvSpPr>
            <a:spLocks noChangeArrowheads="1"/>
          </p:cNvSpPr>
          <p:nvPr/>
        </p:nvSpPr>
        <p:spPr bwMode="auto">
          <a:xfrm>
            <a:off x="1318260" y="5283200"/>
            <a:ext cx="10029190" cy="11703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457200">
              <a:lnSpc>
                <a:spcPct val="130000"/>
              </a:lnSpc>
            </a:pPr>
            <a:r>
              <a:rPr b="1" dirty="0">
                <a:solidFill>
                  <a:schemeClr val="accent2"/>
                </a:solidFill>
                <a:latin typeface="Microsoft YaHei Bold" panose="020B0503020204020204" charset="-122"/>
                <a:ea typeface="Microsoft YaHei Bold" panose="020B0503020204020204" charset="-122"/>
                <a:cs typeface="Microsoft YaHei Bold" panose="020B0503020204020204" charset="-122"/>
              </a:rPr>
              <a:t>16～25岁的人步入该阶段。</a:t>
            </a:r>
            <a:r>
              <a:rPr dirty="0">
                <a:solidFill>
                  <a:schemeClr val="tx1">
                    <a:lumMod val="85000"/>
                    <a:lumOff val="15000"/>
                  </a:schemeClr>
                </a:solidFill>
                <a:latin typeface="Microsoft YaHei Regular" panose="020B0503020204020204" charset="-122"/>
                <a:ea typeface="Microsoft YaHei Regular" panose="020B0503020204020204" charset="-122"/>
                <a:cs typeface="Microsoft YaHei Regular" panose="020B0503020204020204" charset="-122"/>
              </a:rPr>
              <a:t>首先，进入劳动力市场，谋取可能成为一种职业基础的第一项工作；其次，个人和雇主之间达成正式可行的契约，个人成为一个组织或一种职业的成员，充当的角色是：应聘者、新学员。</a:t>
            </a:r>
            <a:endParaRPr dirty="0">
              <a:solidFill>
                <a:schemeClr val="tx1">
                  <a:lumMod val="85000"/>
                  <a:lumOff val="15000"/>
                </a:schemeClr>
              </a:solidFill>
              <a:latin typeface="Microsoft YaHei Regular" panose="020B0503020204020204" charset="-122"/>
              <a:ea typeface="Microsoft YaHei Regular" panose="020B0503020204020204" charset="-122"/>
              <a:cs typeface="Microsoft YaHei Regular" panose="020B0503020204020204" charset="-122"/>
            </a:endParaRPr>
          </a:p>
        </p:txBody>
      </p:sp>
      <p:sp>
        <p:nvSpPr>
          <p:cNvPr id="11" name="矩形 10"/>
          <p:cNvSpPr>
            <a:spLocks noChangeArrowheads="1"/>
          </p:cNvSpPr>
          <p:nvPr/>
        </p:nvSpPr>
        <p:spPr bwMode="auto">
          <a:xfrm>
            <a:off x="1318260" y="4825365"/>
            <a:ext cx="3205480"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b="1" dirty="0">
                <a:solidFill>
                  <a:schemeClr val="accent1"/>
                </a:solidFill>
                <a:latin typeface="Microsoft YaHei Bold" panose="020B0503020204020204" charset="-122"/>
                <a:ea typeface="Microsoft YaHei Bold" panose="020B0503020204020204" charset="-122"/>
                <a:cs typeface="Microsoft YaHei Bold" panose="020B0503020204020204" charset="-122"/>
              </a:rPr>
              <a:t>2. 进入工作状态</a:t>
            </a:r>
            <a:endParaRPr lang="zh-CN" altLang="en-US" sz="2000" b="1" dirty="0">
              <a:solidFill>
                <a:schemeClr val="accent1"/>
              </a:solidFill>
              <a:latin typeface="Microsoft YaHei Bold" panose="020B0503020204020204" charset="-122"/>
              <a:ea typeface="Microsoft YaHei Bold" panose="020B0503020204020204" charset="-122"/>
              <a:cs typeface="Microsoft YaHei Bold" panose="020B0503020204020204" charset="-122"/>
            </a:endParaRPr>
          </a:p>
        </p:txBody>
      </p:sp>
      <p:sp>
        <p:nvSpPr>
          <p:cNvPr id="12" name="椭圆 11"/>
          <p:cNvSpPr/>
          <p:nvPr/>
        </p:nvSpPr>
        <p:spPr>
          <a:xfrm>
            <a:off x="714191" y="2356359"/>
            <a:ext cx="398319" cy="398319"/>
          </a:xfrm>
          <a:prstGeom prst="ellipse">
            <a:avLst/>
          </a:prstGeom>
          <a:solidFill>
            <a:srgbClr val="2485B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chemeClr val="bg1">
                  <a:lumMod val="50000"/>
                </a:schemeClr>
              </a:solidFill>
              <a:latin typeface="Noto Sans S Chinese Bold" panose="020B0800000000000000" pitchFamily="34" charset="-122"/>
              <a:ea typeface="Noto Sans S Chinese Bold" panose="020B0800000000000000" pitchFamily="34" charset="-122"/>
            </a:endParaRPr>
          </a:p>
        </p:txBody>
      </p:sp>
      <p:sp>
        <p:nvSpPr>
          <p:cNvPr id="13" name="椭圆 12"/>
          <p:cNvSpPr/>
          <p:nvPr/>
        </p:nvSpPr>
        <p:spPr>
          <a:xfrm>
            <a:off x="714191" y="4879445"/>
            <a:ext cx="398319" cy="399905"/>
          </a:xfrm>
          <a:prstGeom prst="ellipse">
            <a:avLst/>
          </a:prstGeom>
          <a:solidFill>
            <a:srgbClr val="2485B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chemeClr val="bg1">
                  <a:lumMod val="50000"/>
                </a:schemeClr>
              </a:solidFill>
              <a:latin typeface="Noto Sans S Chinese Bold" panose="020B0800000000000000" pitchFamily="34" charset="-122"/>
              <a:ea typeface="Noto Sans S Chinese Bold" panose="020B0800000000000000" pitchFamily="34" charset="-122"/>
            </a:endParaRPr>
          </a:p>
        </p:txBody>
      </p:sp>
      <p:grpSp>
        <p:nvGrpSpPr>
          <p:cNvPr id="14" name="组合 13"/>
          <p:cNvGrpSpPr/>
          <p:nvPr/>
        </p:nvGrpSpPr>
        <p:grpSpPr>
          <a:xfrm>
            <a:off x="3192252" y="349419"/>
            <a:ext cx="5807075" cy="508635"/>
            <a:chOff x="57150" y="286241"/>
            <a:chExt cx="5807075" cy="508635"/>
          </a:xfrm>
        </p:grpSpPr>
        <p:sp>
          <p:nvSpPr>
            <p:cNvPr id="15" name="TextBox 8"/>
            <p:cNvSpPr txBox="1">
              <a:spLocks noChangeArrowheads="1"/>
            </p:cNvSpPr>
            <p:nvPr/>
          </p:nvSpPr>
          <p:spPr bwMode="auto">
            <a:xfrm>
              <a:off x="1388745" y="364346"/>
              <a:ext cx="4475480" cy="430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just"/>
              <a:r>
                <a:rPr lang="zh-CN" altLang="en-US" sz="2800" b="1" spc="300" dirty="0">
                  <a:solidFill>
                    <a:schemeClr val="bg1">
                      <a:lumMod val="50000"/>
                    </a:schemeClr>
                  </a:solidFill>
                  <a:latin typeface="Noto Sans S Chinese Bold" panose="020B0800000000000000" pitchFamily="34" charset="-122"/>
                  <a:ea typeface="Noto Sans S Chinese Bold" panose="020B0800000000000000" pitchFamily="34" charset="-122"/>
                  <a:sym typeface="Arial" panose="020B0604020202020204" pitchFamily="34" charset="0"/>
                </a:rPr>
                <a:t>施恩的职业生涯发展理论</a:t>
              </a:r>
              <a:endParaRPr lang="zh-CN" altLang="en-US" sz="2800" b="1" spc="300" dirty="0">
                <a:solidFill>
                  <a:schemeClr val="bg1">
                    <a:lumMod val="50000"/>
                  </a:schemeClr>
                </a:solidFill>
                <a:latin typeface="Noto Sans S Chinese Bold" panose="020B0800000000000000" pitchFamily="34" charset="-122"/>
                <a:ea typeface="Noto Sans S Chinese Bold" panose="020B0800000000000000" pitchFamily="34" charset="-122"/>
                <a:sym typeface="Arial" panose="020B0604020202020204" pitchFamily="34" charset="0"/>
              </a:endParaRPr>
            </a:p>
          </p:txBody>
        </p:sp>
        <p:pic>
          <p:nvPicPr>
            <p:cNvPr id="16" name="图片 1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7150" y="286241"/>
              <a:ext cx="1190625" cy="447097"/>
            </a:xfrm>
            <a:prstGeom prst="rect">
              <a:avLst/>
            </a:prstGeom>
          </p:spPr>
        </p:pic>
      </p:grpSp>
      <p:sp>
        <p:nvSpPr>
          <p:cNvPr id="4" name="文本框 3"/>
          <p:cNvSpPr txBox="1"/>
          <p:nvPr/>
        </p:nvSpPr>
        <p:spPr>
          <a:xfrm>
            <a:off x="931545" y="1089025"/>
            <a:ext cx="10415905" cy="922020"/>
          </a:xfrm>
          <a:prstGeom prst="rect">
            <a:avLst/>
          </a:prstGeom>
          <a:noFill/>
        </p:spPr>
        <p:txBody>
          <a:bodyPr wrap="square" rtlCol="0" anchor="t">
            <a:spAutoFit/>
          </a:bodyPr>
          <a:p>
            <a:pPr>
              <a:lnSpc>
                <a:spcPct val="150000"/>
              </a:lnSpc>
            </a:pPr>
            <a:r>
              <a:rPr lang="zh-CN" altLang="en-US">
                <a:latin typeface="Microsoft YaHei Regular" panose="020B0503020204020204" charset="-122"/>
                <a:ea typeface="Microsoft YaHei Regular" panose="020B0503020204020204" charset="-122"/>
                <a:cs typeface="Microsoft YaHei Regular" panose="020B0503020204020204" charset="-122"/>
              </a:rPr>
              <a:t>施恩（Schein）根据人的生命周期的特点和不同年龄阶段的人所面临的主要问题及其职业工作的主要任务，将职业生涯划分为九个阶段。</a:t>
            </a:r>
            <a:endParaRPr lang="zh-CN" altLang="en-US">
              <a:latin typeface="Microsoft YaHei Regular" panose="020B0503020204020204" charset="-122"/>
              <a:ea typeface="Microsoft YaHei Regular" panose="020B0503020204020204" charset="-122"/>
              <a:cs typeface="Microsoft YaHei Regular"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250"/>
                                        <p:tgtEl>
                                          <p:spTgt spid="8"/>
                                        </p:tgtEl>
                                      </p:cBhvr>
                                    </p:animEffect>
                                    <p:anim calcmode="lin" valueType="num">
                                      <p:cBhvr>
                                        <p:cTn id="13" dur="250" fill="hold"/>
                                        <p:tgtEl>
                                          <p:spTgt spid="8"/>
                                        </p:tgtEl>
                                        <p:attrNameLst>
                                          <p:attrName>ppt_x</p:attrName>
                                        </p:attrNameLst>
                                      </p:cBhvr>
                                      <p:tavLst>
                                        <p:tav tm="0">
                                          <p:val>
                                            <p:strVal val="#ppt_x"/>
                                          </p:val>
                                        </p:tav>
                                        <p:tav tm="100000">
                                          <p:val>
                                            <p:strVal val="#ppt_x"/>
                                          </p:val>
                                        </p:tav>
                                      </p:tavLst>
                                    </p:anim>
                                    <p:anim calcmode="lin" valueType="num">
                                      <p:cBhvr>
                                        <p:cTn id="14" dur="250" fill="hold"/>
                                        <p:tgtEl>
                                          <p:spTgt spid="8"/>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250"/>
                                        <p:tgtEl>
                                          <p:spTgt spid="9"/>
                                        </p:tgtEl>
                                      </p:cBhvr>
                                    </p:animEffect>
                                    <p:anim calcmode="lin" valueType="num">
                                      <p:cBhvr>
                                        <p:cTn id="19" dur="250" fill="hold"/>
                                        <p:tgtEl>
                                          <p:spTgt spid="9"/>
                                        </p:tgtEl>
                                        <p:attrNameLst>
                                          <p:attrName>ppt_x</p:attrName>
                                        </p:attrNameLst>
                                      </p:cBhvr>
                                      <p:tavLst>
                                        <p:tav tm="0">
                                          <p:val>
                                            <p:strVal val="#ppt_x"/>
                                          </p:val>
                                        </p:tav>
                                        <p:tav tm="100000">
                                          <p:val>
                                            <p:strVal val="#ppt_x"/>
                                          </p:val>
                                        </p:tav>
                                      </p:tavLst>
                                    </p:anim>
                                    <p:anim calcmode="lin" valueType="num">
                                      <p:cBhvr>
                                        <p:cTn id="20" dur="250" fill="hold"/>
                                        <p:tgtEl>
                                          <p:spTgt spid="9"/>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42" presetClass="entr" presetSubtype="0"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250"/>
                                        <p:tgtEl>
                                          <p:spTgt spid="10"/>
                                        </p:tgtEl>
                                      </p:cBhvr>
                                    </p:animEffect>
                                    <p:anim calcmode="lin" valueType="num">
                                      <p:cBhvr>
                                        <p:cTn id="25" dur="250" fill="hold"/>
                                        <p:tgtEl>
                                          <p:spTgt spid="10"/>
                                        </p:tgtEl>
                                        <p:attrNameLst>
                                          <p:attrName>ppt_x</p:attrName>
                                        </p:attrNameLst>
                                      </p:cBhvr>
                                      <p:tavLst>
                                        <p:tav tm="0">
                                          <p:val>
                                            <p:strVal val="#ppt_x"/>
                                          </p:val>
                                        </p:tav>
                                        <p:tav tm="100000">
                                          <p:val>
                                            <p:strVal val="#ppt_x"/>
                                          </p:val>
                                        </p:tav>
                                      </p:tavLst>
                                    </p:anim>
                                    <p:anim calcmode="lin" valueType="num">
                                      <p:cBhvr>
                                        <p:cTn id="26" dur="250" fill="hold"/>
                                        <p:tgtEl>
                                          <p:spTgt spid="10"/>
                                        </p:tgtEl>
                                        <p:attrNameLst>
                                          <p:attrName>ppt_y</p:attrName>
                                        </p:attrNameLst>
                                      </p:cBhvr>
                                      <p:tavLst>
                                        <p:tav tm="0">
                                          <p:val>
                                            <p:strVal val="#ppt_y+.1"/>
                                          </p:val>
                                        </p:tav>
                                        <p:tav tm="100000">
                                          <p:val>
                                            <p:strVal val="#ppt_y"/>
                                          </p:val>
                                        </p:tav>
                                      </p:tavLst>
                                    </p:anim>
                                  </p:childTnLst>
                                </p:cTn>
                              </p:par>
                            </p:childTnLst>
                          </p:cTn>
                        </p:par>
                        <p:par>
                          <p:cTn id="27" fill="hold">
                            <p:stCondLst>
                              <p:cond delay="2000"/>
                            </p:stCondLst>
                            <p:childTnLst>
                              <p:par>
                                <p:cTn id="28" presetID="42" presetClass="entr" presetSubtype="0"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250"/>
                                        <p:tgtEl>
                                          <p:spTgt spid="11"/>
                                        </p:tgtEl>
                                      </p:cBhvr>
                                    </p:animEffect>
                                    <p:anim calcmode="lin" valueType="num">
                                      <p:cBhvr>
                                        <p:cTn id="31" dur="250" fill="hold"/>
                                        <p:tgtEl>
                                          <p:spTgt spid="11"/>
                                        </p:tgtEl>
                                        <p:attrNameLst>
                                          <p:attrName>ppt_x</p:attrName>
                                        </p:attrNameLst>
                                      </p:cBhvr>
                                      <p:tavLst>
                                        <p:tav tm="0">
                                          <p:val>
                                            <p:strVal val="#ppt_x"/>
                                          </p:val>
                                        </p:tav>
                                        <p:tav tm="100000">
                                          <p:val>
                                            <p:strVal val="#ppt_x"/>
                                          </p:val>
                                        </p:tav>
                                      </p:tavLst>
                                    </p:anim>
                                    <p:anim calcmode="lin" valueType="num">
                                      <p:cBhvr>
                                        <p:cTn id="32" dur="250" fill="hold"/>
                                        <p:tgtEl>
                                          <p:spTgt spid="11"/>
                                        </p:tgtEl>
                                        <p:attrNameLst>
                                          <p:attrName>ppt_y</p:attrName>
                                        </p:attrNameLst>
                                      </p:cBhvr>
                                      <p:tavLst>
                                        <p:tav tm="0">
                                          <p:val>
                                            <p:strVal val="#ppt_y+.1"/>
                                          </p:val>
                                        </p:tav>
                                        <p:tav tm="100000">
                                          <p:val>
                                            <p:strVal val="#ppt_y"/>
                                          </p:val>
                                        </p:tav>
                                      </p:tavLst>
                                    </p:anim>
                                  </p:childTnLst>
                                </p:cTn>
                              </p:par>
                            </p:childTnLst>
                          </p:cTn>
                        </p:par>
                        <p:par>
                          <p:cTn id="33" fill="hold">
                            <p:stCondLst>
                              <p:cond delay="2500"/>
                            </p:stCondLst>
                            <p:childTnLst>
                              <p:par>
                                <p:cTn id="34" presetID="42" presetClass="entr" presetSubtype="0"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250"/>
                                        <p:tgtEl>
                                          <p:spTgt spid="12"/>
                                        </p:tgtEl>
                                      </p:cBhvr>
                                    </p:animEffect>
                                    <p:anim calcmode="lin" valueType="num">
                                      <p:cBhvr>
                                        <p:cTn id="37" dur="250" fill="hold"/>
                                        <p:tgtEl>
                                          <p:spTgt spid="12"/>
                                        </p:tgtEl>
                                        <p:attrNameLst>
                                          <p:attrName>ppt_x</p:attrName>
                                        </p:attrNameLst>
                                      </p:cBhvr>
                                      <p:tavLst>
                                        <p:tav tm="0">
                                          <p:val>
                                            <p:strVal val="#ppt_x"/>
                                          </p:val>
                                        </p:tav>
                                        <p:tav tm="100000">
                                          <p:val>
                                            <p:strVal val="#ppt_x"/>
                                          </p:val>
                                        </p:tav>
                                      </p:tavLst>
                                    </p:anim>
                                    <p:anim calcmode="lin" valueType="num">
                                      <p:cBhvr>
                                        <p:cTn id="38" dur="250" fill="hold"/>
                                        <p:tgtEl>
                                          <p:spTgt spid="12"/>
                                        </p:tgtEl>
                                        <p:attrNameLst>
                                          <p:attrName>ppt_y</p:attrName>
                                        </p:attrNameLst>
                                      </p:cBhvr>
                                      <p:tavLst>
                                        <p:tav tm="0">
                                          <p:val>
                                            <p:strVal val="#ppt_y+.1"/>
                                          </p:val>
                                        </p:tav>
                                        <p:tav tm="100000">
                                          <p:val>
                                            <p:strVal val="#ppt_y"/>
                                          </p:val>
                                        </p:tav>
                                      </p:tavLst>
                                    </p:anim>
                                  </p:childTnLst>
                                </p:cTn>
                              </p:par>
                            </p:childTnLst>
                          </p:cTn>
                        </p:par>
                        <p:par>
                          <p:cTn id="39" fill="hold">
                            <p:stCondLst>
                              <p:cond delay="3000"/>
                            </p:stCondLst>
                            <p:childTnLst>
                              <p:par>
                                <p:cTn id="40" presetID="42" presetClass="entr" presetSubtype="0" fill="hold" grpId="0" nodeType="after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250"/>
                                        <p:tgtEl>
                                          <p:spTgt spid="13"/>
                                        </p:tgtEl>
                                      </p:cBhvr>
                                    </p:animEffect>
                                    <p:anim calcmode="lin" valueType="num">
                                      <p:cBhvr>
                                        <p:cTn id="43" dur="250" fill="hold"/>
                                        <p:tgtEl>
                                          <p:spTgt spid="13"/>
                                        </p:tgtEl>
                                        <p:attrNameLst>
                                          <p:attrName>ppt_x</p:attrName>
                                        </p:attrNameLst>
                                      </p:cBhvr>
                                      <p:tavLst>
                                        <p:tav tm="0">
                                          <p:val>
                                            <p:strVal val="#ppt_x"/>
                                          </p:val>
                                        </p:tav>
                                        <p:tav tm="100000">
                                          <p:val>
                                            <p:strVal val="#ppt_x"/>
                                          </p:val>
                                        </p:tav>
                                      </p:tavLst>
                                    </p:anim>
                                    <p:anim calcmode="lin" valueType="num">
                                      <p:cBhvr>
                                        <p:cTn id="44" dur="25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bldLvl="0" animBg="1"/>
      <p:bldP spid="13"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a:spLocks noChangeArrowheads="1"/>
          </p:cNvSpPr>
          <p:nvPr/>
        </p:nvSpPr>
        <p:spPr bwMode="auto">
          <a:xfrm>
            <a:off x="1318260" y="2672080"/>
            <a:ext cx="10029825" cy="1529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457200">
              <a:lnSpc>
                <a:spcPct val="130000"/>
              </a:lnSpc>
            </a:pPr>
            <a:r>
              <a:rPr b="1" dirty="0">
                <a:solidFill>
                  <a:schemeClr val="accent2"/>
                </a:solidFill>
                <a:latin typeface="Microsoft YaHei Bold" panose="020B0503020204020204" charset="-122"/>
                <a:ea typeface="Microsoft YaHei Bold" panose="020B0503020204020204" charset="-122"/>
                <a:cs typeface="Microsoft YaHei Bold" panose="020B0503020204020204" charset="-122"/>
              </a:rPr>
              <a:t>处于该阶段的年龄段为16～25岁。</a:t>
            </a:r>
            <a:r>
              <a:rPr dirty="0">
                <a:solidFill>
                  <a:schemeClr val="tx1">
                    <a:lumMod val="85000"/>
                    <a:lumOff val="15000"/>
                  </a:schemeClr>
                </a:solidFill>
                <a:latin typeface="Microsoft YaHei Regular" panose="020B0503020204020204" charset="-122"/>
                <a:ea typeface="Microsoft YaHei Regular" panose="020B0503020204020204" charset="-122"/>
                <a:cs typeface="Microsoft YaHei Regular" panose="020B0503020204020204" charset="-122"/>
              </a:rPr>
              <a:t>与上一正在进入职业工作或组织阶段不同，这一阶段要担当实习生、新手的角色。也就是说，个体已经迈进职业或组织的大门。此时主要任务是了解、熟悉组织，接受组织文化，融入工作群体，尽快取得组织成员资格，成为一名有效的成员；然后是适应日常的操作程序，熟练工作。</a:t>
            </a:r>
            <a:endParaRPr dirty="0">
              <a:solidFill>
                <a:schemeClr val="tx1">
                  <a:lumMod val="85000"/>
                  <a:lumOff val="15000"/>
                </a:schemeClr>
              </a:solidFill>
              <a:latin typeface="Microsoft YaHei Regular" panose="020B0503020204020204" charset="-122"/>
              <a:ea typeface="Microsoft YaHei Regular" panose="020B0503020204020204" charset="-122"/>
              <a:cs typeface="Microsoft YaHei Regular" panose="020B0503020204020204" charset="-122"/>
            </a:endParaRPr>
          </a:p>
        </p:txBody>
      </p:sp>
      <p:sp>
        <p:nvSpPr>
          <p:cNvPr id="9" name="矩形 8"/>
          <p:cNvSpPr>
            <a:spLocks noChangeArrowheads="1"/>
          </p:cNvSpPr>
          <p:nvPr/>
        </p:nvSpPr>
        <p:spPr bwMode="auto">
          <a:xfrm>
            <a:off x="1318260" y="2303780"/>
            <a:ext cx="4074795"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r>
              <a:rPr lang="zh-CN" altLang="en-US" sz="2000" b="1" dirty="0">
                <a:solidFill>
                  <a:schemeClr val="accent1"/>
                </a:solidFill>
                <a:latin typeface="Microsoft YaHei Bold" panose="020B0503020204020204" charset="-122"/>
                <a:ea typeface="Microsoft YaHei Bold" panose="020B0503020204020204" charset="-122"/>
                <a:cs typeface="Microsoft YaHei Bold" panose="020B0503020204020204" charset="-122"/>
              </a:rPr>
              <a:t>3. 基础培训</a:t>
            </a:r>
            <a:endParaRPr lang="zh-CN" altLang="en-US" sz="2000" b="1" dirty="0">
              <a:solidFill>
                <a:schemeClr val="accent1"/>
              </a:solidFill>
              <a:latin typeface="Microsoft YaHei Bold" panose="020B0503020204020204" charset="-122"/>
              <a:ea typeface="Microsoft YaHei Bold" panose="020B0503020204020204" charset="-122"/>
              <a:cs typeface="Microsoft YaHei Bold" panose="020B0503020204020204" charset="-122"/>
            </a:endParaRPr>
          </a:p>
        </p:txBody>
      </p:sp>
      <p:sp>
        <p:nvSpPr>
          <p:cNvPr id="10" name="矩形 9"/>
          <p:cNvSpPr>
            <a:spLocks noChangeArrowheads="1"/>
          </p:cNvSpPr>
          <p:nvPr/>
        </p:nvSpPr>
        <p:spPr bwMode="auto">
          <a:xfrm>
            <a:off x="1317625" y="4639945"/>
            <a:ext cx="10029825" cy="1889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457200">
              <a:lnSpc>
                <a:spcPct val="130000"/>
              </a:lnSpc>
            </a:pPr>
            <a:r>
              <a:rPr spc="100" dirty="0">
                <a:solidFill>
                  <a:schemeClr val="accent2"/>
                </a:solidFill>
                <a:latin typeface="Microsoft YaHei Bold" panose="020B0503020204020204" charset="-122"/>
                <a:ea typeface="Microsoft YaHei Bold" panose="020B0503020204020204" charset="-122"/>
                <a:cs typeface="Microsoft YaHei Bold" panose="020B0503020204020204" charset="-122"/>
              </a:rPr>
              <a:t>此阶段的年龄为17～30岁，取得组织新的正式成员资格。</a:t>
            </a:r>
            <a:r>
              <a:rPr spc="100" dirty="0">
                <a:solidFill>
                  <a:schemeClr val="tx1">
                    <a:lumMod val="85000"/>
                    <a:lumOff val="15000"/>
                  </a:schemeClr>
                </a:solidFill>
                <a:latin typeface="Microsoft YaHei Regular" panose="020B0503020204020204" charset="-122"/>
                <a:ea typeface="Microsoft YaHei Regular" panose="020B0503020204020204" charset="-122"/>
                <a:cs typeface="Microsoft YaHei Regular" panose="020B0503020204020204" charset="-122"/>
              </a:rPr>
              <a:t>面临的主要任务：（1）承担责任，完成与第一次工作分配有关的任务；（2）发展和展示自己的技能和专长，为提升或进入其他领域的横向职业成长打基础；（3）根据自身才干和价值观，根据组织中的机会和约束，重估当初追求的职业，决定是否留在这个组织或职业中，或者在自己的需要、组织约束和机会之间寻找一种更好的配合。</a:t>
            </a:r>
            <a:endParaRPr spc="100" dirty="0">
              <a:solidFill>
                <a:schemeClr val="tx1">
                  <a:lumMod val="85000"/>
                  <a:lumOff val="15000"/>
                </a:schemeClr>
              </a:solidFill>
              <a:latin typeface="Microsoft YaHei Regular" panose="020B0503020204020204" charset="-122"/>
              <a:ea typeface="Microsoft YaHei Regular" panose="020B0503020204020204" charset="-122"/>
              <a:cs typeface="Microsoft YaHei Regular" panose="020B0503020204020204" charset="-122"/>
            </a:endParaRPr>
          </a:p>
        </p:txBody>
      </p:sp>
      <p:sp>
        <p:nvSpPr>
          <p:cNvPr id="11" name="矩形 10"/>
          <p:cNvSpPr>
            <a:spLocks noChangeArrowheads="1"/>
          </p:cNvSpPr>
          <p:nvPr/>
        </p:nvSpPr>
        <p:spPr bwMode="auto">
          <a:xfrm>
            <a:off x="1318260" y="4271645"/>
            <a:ext cx="3841115"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b="1" dirty="0">
                <a:solidFill>
                  <a:schemeClr val="accent1"/>
                </a:solidFill>
                <a:latin typeface="Microsoft YaHei Bold" panose="020B0503020204020204" charset="-122"/>
                <a:ea typeface="Microsoft YaHei Bold" panose="020B0503020204020204" charset="-122"/>
                <a:cs typeface="Microsoft YaHei Bold" panose="020B0503020204020204" charset="-122"/>
              </a:rPr>
              <a:t>4. 早期职业的正式成员资格</a:t>
            </a:r>
            <a:endParaRPr lang="zh-CN" altLang="en-US" sz="2000" b="1" dirty="0">
              <a:solidFill>
                <a:schemeClr val="accent1"/>
              </a:solidFill>
              <a:latin typeface="Microsoft YaHei Bold" panose="020B0503020204020204" charset="-122"/>
              <a:ea typeface="Microsoft YaHei Bold" panose="020B0503020204020204" charset="-122"/>
              <a:cs typeface="Microsoft YaHei Bold" panose="020B0503020204020204" charset="-122"/>
            </a:endParaRPr>
          </a:p>
        </p:txBody>
      </p:sp>
      <p:grpSp>
        <p:nvGrpSpPr>
          <p:cNvPr id="14" name="组合 13"/>
          <p:cNvGrpSpPr/>
          <p:nvPr/>
        </p:nvGrpSpPr>
        <p:grpSpPr>
          <a:xfrm>
            <a:off x="3192252" y="349419"/>
            <a:ext cx="5807075" cy="508635"/>
            <a:chOff x="57150" y="286241"/>
            <a:chExt cx="5807075" cy="508635"/>
          </a:xfrm>
        </p:grpSpPr>
        <p:sp>
          <p:nvSpPr>
            <p:cNvPr id="15" name="TextBox 8"/>
            <p:cNvSpPr txBox="1">
              <a:spLocks noChangeArrowheads="1"/>
            </p:cNvSpPr>
            <p:nvPr/>
          </p:nvSpPr>
          <p:spPr bwMode="auto">
            <a:xfrm>
              <a:off x="1388745" y="364346"/>
              <a:ext cx="4475480" cy="430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just"/>
              <a:r>
                <a:rPr lang="zh-CN" altLang="en-US" sz="2800" b="1" spc="300" dirty="0">
                  <a:solidFill>
                    <a:schemeClr val="bg1">
                      <a:lumMod val="50000"/>
                    </a:schemeClr>
                  </a:solidFill>
                  <a:latin typeface="Noto Sans S Chinese Bold" panose="020B0800000000000000" pitchFamily="34" charset="-122"/>
                  <a:ea typeface="Noto Sans S Chinese Bold" panose="020B0800000000000000" pitchFamily="34" charset="-122"/>
                  <a:sym typeface="Arial" panose="020B0604020202020204" pitchFamily="34" charset="0"/>
                </a:rPr>
                <a:t>施恩的职业生涯发展理论</a:t>
              </a:r>
              <a:endParaRPr lang="zh-CN" altLang="en-US" sz="2800" b="1" spc="300" dirty="0">
                <a:solidFill>
                  <a:schemeClr val="bg1">
                    <a:lumMod val="50000"/>
                  </a:schemeClr>
                </a:solidFill>
                <a:latin typeface="Noto Sans S Chinese Bold" panose="020B0800000000000000" pitchFamily="34" charset="-122"/>
                <a:ea typeface="Noto Sans S Chinese Bold" panose="020B0800000000000000" pitchFamily="34" charset="-122"/>
                <a:sym typeface="Arial" panose="020B0604020202020204" pitchFamily="34" charset="0"/>
              </a:endParaRPr>
            </a:p>
          </p:txBody>
        </p:sp>
        <p:pic>
          <p:nvPicPr>
            <p:cNvPr id="16" name="图片 1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7150" y="286241"/>
              <a:ext cx="1190625" cy="447097"/>
            </a:xfrm>
            <a:prstGeom prst="rect">
              <a:avLst/>
            </a:prstGeom>
          </p:spPr>
        </p:pic>
      </p:grpSp>
      <p:sp>
        <p:nvSpPr>
          <p:cNvPr id="4" name="文本框 3"/>
          <p:cNvSpPr txBox="1"/>
          <p:nvPr/>
        </p:nvSpPr>
        <p:spPr>
          <a:xfrm>
            <a:off x="931545" y="1089025"/>
            <a:ext cx="10415905" cy="922020"/>
          </a:xfrm>
          <a:prstGeom prst="rect">
            <a:avLst/>
          </a:prstGeom>
          <a:noFill/>
        </p:spPr>
        <p:txBody>
          <a:bodyPr wrap="square" rtlCol="0" anchor="t">
            <a:spAutoFit/>
          </a:bodyPr>
          <a:p>
            <a:pPr>
              <a:lnSpc>
                <a:spcPct val="150000"/>
              </a:lnSpc>
            </a:pPr>
            <a:r>
              <a:rPr lang="zh-CN" altLang="en-US">
                <a:latin typeface="Microsoft YaHei Regular" panose="020B0503020204020204" charset="-122"/>
                <a:ea typeface="Microsoft YaHei Regular" panose="020B0503020204020204" charset="-122"/>
                <a:cs typeface="Microsoft YaHei Regular" panose="020B0503020204020204" charset="-122"/>
              </a:rPr>
              <a:t>施恩（Schein）根据人的生命周期的特点和不同年龄阶段的人所面临的主要问题及其职业工作的主要任务，将职业生涯划分为九个阶段。</a:t>
            </a:r>
            <a:endParaRPr lang="zh-CN" altLang="en-US">
              <a:latin typeface="Microsoft YaHei Regular" panose="020B0503020204020204" charset="-122"/>
              <a:ea typeface="Microsoft YaHei Regular" panose="020B0503020204020204" charset="-122"/>
              <a:cs typeface="Microsoft YaHei Regular" panose="020B0503020204020204" charset="-122"/>
            </a:endParaRPr>
          </a:p>
        </p:txBody>
      </p:sp>
      <p:sp>
        <p:nvSpPr>
          <p:cNvPr id="2" name="椭圆 1"/>
          <p:cNvSpPr/>
          <p:nvPr/>
        </p:nvSpPr>
        <p:spPr>
          <a:xfrm>
            <a:off x="714191" y="2356359"/>
            <a:ext cx="398319" cy="398319"/>
          </a:xfrm>
          <a:prstGeom prst="ellipse">
            <a:avLst/>
          </a:prstGeom>
          <a:solidFill>
            <a:srgbClr val="2485B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dirty="0">
              <a:solidFill>
                <a:schemeClr val="bg1">
                  <a:lumMod val="50000"/>
                </a:schemeClr>
              </a:solidFill>
              <a:latin typeface="Noto Sans S Chinese Bold" panose="020B0800000000000000" pitchFamily="34" charset="-122"/>
              <a:ea typeface="Noto Sans S Chinese Bold" panose="020B0800000000000000" pitchFamily="34" charset="-122"/>
            </a:endParaRPr>
          </a:p>
        </p:txBody>
      </p:sp>
      <p:sp>
        <p:nvSpPr>
          <p:cNvPr id="5" name="椭圆 4"/>
          <p:cNvSpPr/>
          <p:nvPr/>
        </p:nvSpPr>
        <p:spPr>
          <a:xfrm>
            <a:off x="714191" y="4399385"/>
            <a:ext cx="398319" cy="399905"/>
          </a:xfrm>
          <a:prstGeom prst="ellipse">
            <a:avLst/>
          </a:prstGeom>
          <a:solidFill>
            <a:srgbClr val="2485B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dirty="0">
              <a:solidFill>
                <a:schemeClr val="bg1">
                  <a:lumMod val="50000"/>
                </a:schemeClr>
              </a:solidFill>
              <a:latin typeface="Noto Sans S Chinese Bold" panose="020B0800000000000000" pitchFamily="34" charset="-122"/>
              <a:ea typeface="Noto Sans S Chinese Bold" panose="020B08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250"/>
                                        <p:tgtEl>
                                          <p:spTgt spid="8"/>
                                        </p:tgtEl>
                                      </p:cBhvr>
                                    </p:animEffect>
                                    <p:anim calcmode="lin" valueType="num">
                                      <p:cBhvr>
                                        <p:cTn id="13" dur="250" fill="hold"/>
                                        <p:tgtEl>
                                          <p:spTgt spid="8"/>
                                        </p:tgtEl>
                                        <p:attrNameLst>
                                          <p:attrName>ppt_x</p:attrName>
                                        </p:attrNameLst>
                                      </p:cBhvr>
                                      <p:tavLst>
                                        <p:tav tm="0">
                                          <p:val>
                                            <p:strVal val="#ppt_x"/>
                                          </p:val>
                                        </p:tav>
                                        <p:tav tm="100000">
                                          <p:val>
                                            <p:strVal val="#ppt_x"/>
                                          </p:val>
                                        </p:tav>
                                      </p:tavLst>
                                    </p:anim>
                                    <p:anim calcmode="lin" valueType="num">
                                      <p:cBhvr>
                                        <p:cTn id="14" dur="250" fill="hold"/>
                                        <p:tgtEl>
                                          <p:spTgt spid="8"/>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250"/>
                                        <p:tgtEl>
                                          <p:spTgt spid="9"/>
                                        </p:tgtEl>
                                      </p:cBhvr>
                                    </p:animEffect>
                                    <p:anim calcmode="lin" valueType="num">
                                      <p:cBhvr>
                                        <p:cTn id="19" dur="250" fill="hold"/>
                                        <p:tgtEl>
                                          <p:spTgt spid="9"/>
                                        </p:tgtEl>
                                        <p:attrNameLst>
                                          <p:attrName>ppt_x</p:attrName>
                                        </p:attrNameLst>
                                      </p:cBhvr>
                                      <p:tavLst>
                                        <p:tav tm="0">
                                          <p:val>
                                            <p:strVal val="#ppt_x"/>
                                          </p:val>
                                        </p:tav>
                                        <p:tav tm="100000">
                                          <p:val>
                                            <p:strVal val="#ppt_x"/>
                                          </p:val>
                                        </p:tav>
                                      </p:tavLst>
                                    </p:anim>
                                    <p:anim calcmode="lin" valueType="num">
                                      <p:cBhvr>
                                        <p:cTn id="20" dur="250" fill="hold"/>
                                        <p:tgtEl>
                                          <p:spTgt spid="9"/>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42" presetClass="entr" presetSubtype="0"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250"/>
                                        <p:tgtEl>
                                          <p:spTgt spid="10"/>
                                        </p:tgtEl>
                                      </p:cBhvr>
                                    </p:animEffect>
                                    <p:anim calcmode="lin" valueType="num">
                                      <p:cBhvr>
                                        <p:cTn id="25" dur="250" fill="hold"/>
                                        <p:tgtEl>
                                          <p:spTgt spid="10"/>
                                        </p:tgtEl>
                                        <p:attrNameLst>
                                          <p:attrName>ppt_x</p:attrName>
                                        </p:attrNameLst>
                                      </p:cBhvr>
                                      <p:tavLst>
                                        <p:tav tm="0">
                                          <p:val>
                                            <p:strVal val="#ppt_x"/>
                                          </p:val>
                                        </p:tav>
                                        <p:tav tm="100000">
                                          <p:val>
                                            <p:strVal val="#ppt_x"/>
                                          </p:val>
                                        </p:tav>
                                      </p:tavLst>
                                    </p:anim>
                                    <p:anim calcmode="lin" valueType="num">
                                      <p:cBhvr>
                                        <p:cTn id="26" dur="250" fill="hold"/>
                                        <p:tgtEl>
                                          <p:spTgt spid="10"/>
                                        </p:tgtEl>
                                        <p:attrNameLst>
                                          <p:attrName>ppt_y</p:attrName>
                                        </p:attrNameLst>
                                      </p:cBhvr>
                                      <p:tavLst>
                                        <p:tav tm="0">
                                          <p:val>
                                            <p:strVal val="#ppt_y+.1"/>
                                          </p:val>
                                        </p:tav>
                                        <p:tav tm="100000">
                                          <p:val>
                                            <p:strVal val="#ppt_y"/>
                                          </p:val>
                                        </p:tav>
                                      </p:tavLst>
                                    </p:anim>
                                  </p:childTnLst>
                                </p:cTn>
                              </p:par>
                            </p:childTnLst>
                          </p:cTn>
                        </p:par>
                        <p:par>
                          <p:cTn id="27" fill="hold">
                            <p:stCondLst>
                              <p:cond delay="2000"/>
                            </p:stCondLst>
                            <p:childTnLst>
                              <p:par>
                                <p:cTn id="28" presetID="42" presetClass="entr" presetSubtype="0"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250"/>
                                        <p:tgtEl>
                                          <p:spTgt spid="11"/>
                                        </p:tgtEl>
                                      </p:cBhvr>
                                    </p:animEffect>
                                    <p:anim calcmode="lin" valueType="num">
                                      <p:cBhvr>
                                        <p:cTn id="31" dur="250" fill="hold"/>
                                        <p:tgtEl>
                                          <p:spTgt spid="11"/>
                                        </p:tgtEl>
                                        <p:attrNameLst>
                                          <p:attrName>ppt_x</p:attrName>
                                        </p:attrNameLst>
                                      </p:cBhvr>
                                      <p:tavLst>
                                        <p:tav tm="0">
                                          <p:val>
                                            <p:strVal val="#ppt_x"/>
                                          </p:val>
                                        </p:tav>
                                        <p:tav tm="100000">
                                          <p:val>
                                            <p:strVal val="#ppt_x"/>
                                          </p:val>
                                        </p:tav>
                                      </p:tavLst>
                                    </p:anim>
                                    <p:anim calcmode="lin" valueType="num">
                                      <p:cBhvr>
                                        <p:cTn id="32" dur="250" fill="hold"/>
                                        <p:tgtEl>
                                          <p:spTgt spid="11"/>
                                        </p:tgtEl>
                                        <p:attrNameLst>
                                          <p:attrName>ppt_y</p:attrName>
                                        </p:attrNameLst>
                                      </p:cBhvr>
                                      <p:tavLst>
                                        <p:tav tm="0">
                                          <p:val>
                                            <p:strVal val="#ppt_y+.1"/>
                                          </p:val>
                                        </p:tav>
                                        <p:tav tm="100000">
                                          <p:val>
                                            <p:strVal val="#ppt_y"/>
                                          </p:val>
                                        </p:tav>
                                      </p:tavLst>
                                    </p:anim>
                                  </p:childTnLst>
                                </p:cTn>
                              </p:par>
                            </p:childTnLst>
                          </p:cTn>
                        </p:par>
                        <p:par>
                          <p:cTn id="33" fill="hold">
                            <p:stCondLst>
                              <p:cond delay="2500"/>
                            </p:stCondLst>
                            <p:childTnLst>
                              <p:par>
                                <p:cTn id="34" presetID="42" presetClass="entr" presetSubtype="0" fill="hold" grpId="0" nodeType="afterEffect">
                                  <p:stCondLst>
                                    <p:cond delay="0"/>
                                  </p:stCondLst>
                                  <p:childTnLst>
                                    <p:set>
                                      <p:cBhvr>
                                        <p:cTn id="35" dur="1" fill="hold">
                                          <p:stCondLst>
                                            <p:cond delay="0"/>
                                          </p:stCondLst>
                                        </p:cTn>
                                        <p:tgtEl>
                                          <p:spTgt spid="2"/>
                                        </p:tgtEl>
                                        <p:attrNameLst>
                                          <p:attrName>style.visibility</p:attrName>
                                        </p:attrNameLst>
                                      </p:cBhvr>
                                      <p:to>
                                        <p:strVal val="visible"/>
                                      </p:to>
                                    </p:set>
                                    <p:animEffect transition="in" filter="fade">
                                      <p:cBhvr>
                                        <p:cTn id="36" dur="250"/>
                                        <p:tgtEl>
                                          <p:spTgt spid="2"/>
                                        </p:tgtEl>
                                      </p:cBhvr>
                                    </p:animEffect>
                                    <p:anim calcmode="lin" valueType="num">
                                      <p:cBhvr>
                                        <p:cTn id="37" dur="250" fill="hold"/>
                                        <p:tgtEl>
                                          <p:spTgt spid="2"/>
                                        </p:tgtEl>
                                        <p:attrNameLst>
                                          <p:attrName>ppt_x</p:attrName>
                                        </p:attrNameLst>
                                      </p:cBhvr>
                                      <p:tavLst>
                                        <p:tav tm="0">
                                          <p:val>
                                            <p:strVal val="#ppt_x"/>
                                          </p:val>
                                        </p:tav>
                                        <p:tav tm="100000">
                                          <p:val>
                                            <p:strVal val="#ppt_x"/>
                                          </p:val>
                                        </p:tav>
                                      </p:tavLst>
                                    </p:anim>
                                    <p:anim calcmode="lin" valueType="num">
                                      <p:cBhvr>
                                        <p:cTn id="38" dur="250" fill="hold"/>
                                        <p:tgtEl>
                                          <p:spTgt spid="2"/>
                                        </p:tgtEl>
                                        <p:attrNameLst>
                                          <p:attrName>ppt_y</p:attrName>
                                        </p:attrNameLst>
                                      </p:cBhvr>
                                      <p:tavLst>
                                        <p:tav tm="0">
                                          <p:val>
                                            <p:strVal val="#ppt_y+.1"/>
                                          </p:val>
                                        </p:tav>
                                        <p:tav tm="100000">
                                          <p:val>
                                            <p:strVal val="#ppt_y"/>
                                          </p:val>
                                        </p:tav>
                                      </p:tavLst>
                                    </p:anim>
                                  </p:childTnLst>
                                </p:cTn>
                              </p:par>
                            </p:childTnLst>
                          </p:cTn>
                        </p:par>
                        <p:par>
                          <p:cTn id="39" fill="hold">
                            <p:stCondLst>
                              <p:cond delay="3000"/>
                            </p:stCondLst>
                            <p:childTnLst>
                              <p:par>
                                <p:cTn id="40" presetID="42" presetClass="entr" presetSubtype="0" fill="hold" grpId="0" nodeType="after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fade">
                                      <p:cBhvr>
                                        <p:cTn id="42" dur="250"/>
                                        <p:tgtEl>
                                          <p:spTgt spid="5"/>
                                        </p:tgtEl>
                                      </p:cBhvr>
                                    </p:animEffect>
                                    <p:anim calcmode="lin" valueType="num">
                                      <p:cBhvr>
                                        <p:cTn id="43" dur="250" fill="hold"/>
                                        <p:tgtEl>
                                          <p:spTgt spid="5"/>
                                        </p:tgtEl>
                                        <p:attrNameLst>
                                          <p:attrName>ppt_x</p:attrName>
                                        </p:attrNameLst>
                                      </p:cBhvr>
                                      <p:tavLst>
                                        <p:tav tm="0">
                                          <p:val>
                                            <p:strVal val="#ppt_x"/>
                                          </p:val>
                                        </p:tav>
                                        <p:tav tm="100000">
                                          <p:val>
                                            <p:strVal val="#ppt_x"/>
                                          </p:val>
                                        </p:tav>
                                      </p:tavLst>
                                    </p:anim>
                                    <p:anim calcmode="lin" valueType="num">
                                      <p:cBhvr>
                                        <p:cTn id="44" dur="2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2" grpId="0" bldLvl="0" animBg="1"/>
      <p:bldP spid="5"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a:spLocks noChangeArrowheads="1"/>
          </p:cNvSpPr>
          <p:nvPr/>
        </p:nvSpPr>
        <p:spPr bwMode="auto">
          <a:xfrm>
            <a:off x="1305560" y="2672080"/>
            <a:ext cx="6567805" cy="1889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457200">
              <a:lnSpc>
                <a:spcPct val="130000"/>
              </a:lnSpc>
            </a:pPr>
            <a:r>
              <a:rPr b="1" dirty="0">
                <a:solidFill>
                  <a:schemeClr val="accent2"/>
                </a:solidFill>
                <a:latin typeface="Microsoft YaHei Bold" panose="020B0503020204020204" charset="-122"/>
                <a:ea typeface="Microsoft YaHei Bold" panose="020B0503020204020204" charset="-122"/>
                <a:cs typeface="Microsoft YaHei Bold" panose="020B0503020204020204" charset="-122"/>
              </a:rPr>
              <a:t>处于职业中期的正式成员，年龄一般在25岁以上。</a:t>
            </a:r>
            <a:r>
              <a:rPr dirty="0">
                <a:solidFill>
                  <a:schemeClr val="tx1">
                    <a:lumMod val="85000"/>
                    <a:lumOff val="15000"/>
                  </a:schemeClr>
                </a:solidFill>
                <a:latin typeface="Microsoft YaHei Regular" panose="020B0503020204020204" charset="-122"/>
                <a:ea typeface="Microsoft YaHei Regular" panose="020B0503020204020204" charset="-122"/>
                <a:cs typeface="Microsoft YaHei Regular" panose="020B0503020204020204" charset="-122"/>
              </a:rPr>
              <a:t>主要任务：（1）选定一项专业或进入管理部门；（2）保持技术竞争力，在自己选择的专业或管理领域内继续学习，力争成为一名专家或职业能手；（3）承担较大责任，确定自己的地位；（4）开发个人的长期职业计划。</a:t>
            </a:r>
            <a:endParaRPr dirty="0">
              <a:solidFill>
                <a:schemeClr val="tx1">
                  <a:lumMod val="85000"/>
                  <a:lumOff val="15000"/>
                </a:schemeClr>
              </a:solidFill>
              <a:latin typeface="Microsoft YaHei Regular" panose="020B0503020204020204" charset="-122"/>
              <a:ea typeface="Microsoft YaHei Regular" panose="020B0503020204020204" charset="-122"/>
              <a:cs typeface="Microsoft YaHei Regular" panose="020B0503020204020204" charset="-122"/>
            </a:endParaRPr>
          </a:p>
        </p:txBody>
      </p:sp>
      <p:sp>
        <p:nvSpPr>
          <p:cNvPr id="9" name="矩形 8"/>
          <p:cNvSpPr>
            <a:spLocks noChangeArrowheads="1"/>
          </p:cNvSpPr>
          <p:nvPr/>
        </p:nvSpPr>
        <p:spPr bwMode="auto">
          <a:xfrm>
            <a:off x="1318260" y="2303780"/>
            <a:ext cx="3400425"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r>
              <a:rPr lang="zh-CN" altLang="en-US" sz="2000" b="1" dirty="0">
                <a:solidFill>
                  <a:schemeClr val="accent1"/>
                </a:solidFill>
                <a:latin typeface="Microsoft YaHei Bold" panose="020B0503020204020204" charset="-122"/>
                <a:ea typeface="Microsoft YaHei Bold" panose="020B0503020204020204" charset="-122"/>
                <a:cs typeface="Microsoft YaHei Bold" panose="020B0503020204020204" charset="-122"/>
              </a:rPr>
              <a:t>5. 职业中期</a:t>
            </a:r>
            <a:endParaRPr lang="zh-CN" altLang="en-US" sz="2000" b="1" dirty="0">
              <a:solidFill>
                <a:schemeClr val="accent1"/>
              </a:solidFill>
              <a:latin typeface="Microsoft YaHei Bold" panose="020B0503020204020204" charset="-122"/>
              <a:ea typeface="Microsoft YaHei Bold" panose="020B0503020204020204" charset="-122"/>
              <a:cs typeface="Microsoft YaHei Bold" panose="020B0503020204020204" charset="-122"/>
            </a:endParaRPr>
          </a:p>
        </p:txBody>
      </p:sp>
      <p:sp>
        <p:nvSpPr>
          <p:cNvPr id="10" name="矩形 9"/>
          <p:cNvSpPr>
            <a:spLocks noChangeArrowheads="1"/>
          </p:cNvSpPr>
          <p:nvPr/>
        </p:nvSpPr>
        <p:spPr bwMode="auto">
          <a:xfrm>
            <a:off x="1305560" y="4994275"/>
            <a:ext cx="6147435" cy="1529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457200">
              <a:lnSpc>
                <a:spcPct val="130000"/>
              </a:lnSpc>
            </a:pPr>
            <a:r>
              <a:rPr b="1" dirty="0">
                <a:solidFill>
                  <a:schemeClr val="accent2"/>
                </a:solidFill>
                <a:latin typeface="Microsoft YaHei Bold" panose="020B0503020204020204" charset="-122"/>
                <a:ea typeface="Microsoft YaHei Bold" panose="020B0503020204020204" charset="-122"/>
                <a:cs typeface="Microsoft YaHei Bold" panose="020B0503020204020204" charset="-122"/>
              </a:rPr>
              <a:t>处于这一阶段的是35～45岁的人。</a:t>
            </a:r>
            <a:r>
              <a:rPr dirty="0">
                <a:solidFill>
                  <a:schemeClr val="tx1">
                    <a:lumMod val="85000"/>
                    <a:lumOff val="15000"/>
                  </a:schemeClr>
                </a:solidFill>
                <a:latin typeface="Microsoft YaHei Regular" panose="020B0503020204020204" charset="-122"/>
                <a:ea typeface="Microsoft YaHei Regular" panose="020B0503020204020204" charset="-122"/>
                <a:cs typeface="Microsoft YaHei Regular" panose="020B0503020204020204" charset="-122"/>
              </a:rPr>
              <a:t>主要任务：（1）现实地估价自己的进步、职业抱负及个人前途；（2）就接受现状或者争取看得见的前途做出具体选择；（3）建立与他人的良师关系。</a:t>
            </a:r>
            <a:endParaRPr dirty="0">
              <a:solidFill>
                <a:schemeClr val="tx1">
                  <a:lumMod val="85000"/>
                  <a:lumOff val="15000"/>
                </a:schemeClr>
              </a:solidFill>
              <a:latin typeface="Microsoft YaHei Regular" panose="020B0503020204020204" charset="-122"/>
              <a:ea typeface="Microsoft YaHei Regular" panose="020B0503020204020204" charset="-122"/>
              <a:cs typeface="Microsoft YaHei Regular" panose="020B0503020204020204" charset="-122"/>
            </a:endParaRPr>
          </a:p>
        </p:txBody>
      </p:sp>
      <p:sp>
        <p:nvSpPr>
          <p:cNvPr id="11" name="矩形 10"/>
          <p:cNvSpPr>
            <a:spLocks noChangeArrowheads="1"/>
          </p:cNvSpPr>
          <p:nvPr/>
        </p:nvSpPr>
        <p:spPr bwMode="auto">
          <a:xfrm>
            <a:off x="1318260" y="4625975"/>
            <a:ext cx="3205480"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b="1" dirty="0">
                <a:solidFill>
                  <a:schemeClr val="accent1"/>
                </a:solidFill>
                <a:latin typeface="Microsoft YaHei Bold" panose="020B0503020204020204" charset="-122"/>
                <a:ea typeface="Microsoft YaHei Bold" panose="020B0503020204020204" charset="-122"/>
                <a:cs typeface="Microsoft YaHei Bold" panose="020B0503020204020204" charset="-122"/>
              </a:rPr>
              <a:t>6. 职业中期危险阶段</a:t>
            </a:r>
            <a:endParaRPr lang="zh-CN" altLang="en-US" sz="2000" b="1" dirty="0">
              <a:solidFill>
                <a:schemeClr val="accent1"/>
              </a:solidFill>
              <a:latin typeface="Microsoft YaHei Bold" panose="020B0503020204020204" charset="-122"/>
              <a:ea typeface="Microsoft YaHei Bold" panose="020B0503020204020204" charset="-122"/>
              <a:cs typeface="Microsoft YaHei Bold" panose="020B0503020204020204" charset="-122"/>
            </a:endParaRPr>
          </a:p>
        </p:txBody>
      </p:sp>
      <p:grpSp>
        <p:nvGrpSpPr>
          <p:cNvPr id="14" name="组合 13"/>
          <p:cNvGrpSpPr/>
          <p:nvPr/>
        </p:nvGrpSpPr>
        <p:grpSpPr>
          <a:xfrm>
            <a:off x="3192252" y="349419"/>
            <a:ext cx="5807075" cy="508635"/>
            <a:chOff x="57150" y="286241"/>
            <a:chExt cx="5807075" cy="508635"/>
          </a:xfrm>
        </p:grpSpPr>
        <p:sp>
          <p:nvSpPr>
            <p:cNvPr id="15" name="TextBox 8"/>
            <p:cNvSpPr txBox="1">
              <a:spLocks noChangeArrowheads="1"/>
            </p:cNvSpPr>
            <p:nvPr/>
          </p:nvSpPr>
          <p:spPr bwMode="auto">
            <a:xfrm>
              <a:off x="1388745" y="364346"/>
              <a:ext cx="4475480" cy="430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just"/>
              <a:r>
                <a:rPr lang="zh-CN" altLang="en-US" sz="2800" b="1" spc="300" dirty="0">
                  <a:solidFill>
                    <a:schemeClr val="bg1">
                      <a:lumMod val="50000"/>
                    </a:schemeClr>
                  </a:solidFill>
                  <a:latin typeface="Noto Sans S Chinese Bold" panose="020B0800000000000000" pitchFamily="34" charset="-122"/>
                  <a:ea typeface="Noto Sans S Chinese Bold" panose="020B0800000000000000" pitchFamily="34" charset="-122"/>
                  <a:sym typeface="Arial" panose="020B0604020202020204" pitchFamily="34" charset="0"/>
                </a:rPr>
                <a:t>施恩的职业生涯发展理论</a:t>
              </a:r>
              <a:endParaRPr lang="zh-CN" altLang="en-US" sz="2800" b="1" spc="300" dirty="0">
                <a:solidFill>
                  <a:schemeClr val="bg1">
                    <a:lumMod val="50000"/>
                  </a:schemeClr>
                </a:solidFill>
                <a:latin typeface="Noto Sans S Chinese Bold" panose="020B0800000000000000" pitchFamily="34" charset="-122"/>
                <a:ea typeface="Noto Sans S Chinese Bold" panose="020B0800000000000000" pitchFamily="34" charset="-122"/>
                <a:sym typeface="Arial" panose="020B0604020202020204" pitchFamily="34" charset="0"/>
              </a:endParaRPr>
            </a:p>
          </p:txBody>
        </p:sp>
        <p:pic>
          <p:nvPicPr>
            <p:cNvPr id="16" name="图片 1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7150" y="286241"/>
              <a:ext cx="1190625" cy="447097"/>
            </a:xfrm>
            <a:prstGeom prst="rect">
              <a:avLst/>
            </a:prstGeom>
          </p:spPr>
        </p:pic>
      </p:gr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61100" y="1324610"/>
            <a:ext cx="5724525" cy="5539740"/>
          </a:xfrm>
          <a:prstGeom prst="rect">
            <a:avLst/>
          </a:prstGeom>
        </p:spPr>
      </p:pic>
      <p:sp>
        <p:nvSpPr>
          <p:cNvPr id="4" name="文本框 3"/>
          <p:cNvSpPr txBox="1"/>
          <p:nvPr/>
        </p:nvSpPr>
        <p:spPr>
          <a:xfrm>
            <a:off x="931545" y="1089025"/>
            <a:ext cx="10415905" cy="922020"/>
          </a:xfrm>
          <a:prstGeom prst="rect">
            <a:avLst/>
          </a:prstGeom>
          <a:noFill/>
        </p:spPr>
        <p:txBody>
          <a:bodyPr wrap="square" rtlCol="0" anchor="t">
            <a:spAutoFit/>
          </a:bodyPr>
          <a:p>
            <a:pPr>
              <a:lnSpc>
                <a:spcPct val="150000"/>
              </a:lnSpc>
            </a:pPr>
            <a:r>
              <a:rPr lang="zh-CN" altLang="en-US">
                <a:latin typeface="Microsoft YaHei Regular" panose="020B0503020204020204" charset="-122"/>
                <a:ea typeface="Microsoft YaHei Regular" panose="020B0503020204020204" charset="-122"/>
                <a:cs typeface="Microsoft YaHei Regular" panose="020B0503020204020204" charset="-122"/>
              </a:rPr>
              <a:t>施恩（Schein）根据人的生命周期的特点和不同年龄阶段的人所面临的主要问题及其职业工作的主要任务，将职业生涯划分为九个阶段。</a:t>
            </a:r>
            <a:endParaRPr lang="zh-CN" altLang="en-US">
              <a:latin typeface="Microsoft YaHei Regular" panose="020B0503020204020204" charset="-122"/>
              <a:ea typeface="Microsoft YaHei Regular" panose="020B0503020204020204" charset="-122"/>
              <a:cs typeface="Microsoft YaHei Regular" panose="020B0503020204020204" charset="-122"/>
            </a:endParaRPr>
          </a:p>
        </p:txBody>
      </p:sp>
      <p:sp>
        <p:nvSpPr>
          <p:cNvPr id="2" name="椭圆 1"/>
          <p:cNvSpPr/>
          <p:nvPr/>
        </p:nvSpPr>
        <p:spPr>
          <a:xfrm>
            <a:off x="714191" y="2356359"/>
            <a:ext cx="398319" cy="398319"/>
          </a:xfrm>
          <a:prstGeom prst="ellipse">
            <a:avLst/>
          </a:prstGeom>
          <a:solidFill>
            <a:srgbClr val="2485B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dirty="0">
              <a:solidFill>
                <a:schemeClr val="bg1">
                  <a:lumMod val="50000"/>
                </a:schemeClr>
              </a:solidFill>
              <a:latin typeface="Noto Sans S Chinese Bold" panose="020B0800000000000000" pitchFamily="34" charset="-122"/>
              <a:ea typeface="Noto Sans S Chinese Bold" panose="020B0800000000000000" pitchFamily="34" charset="-122"/>
            </a:endParaRPr>
          </a:p>
        </p:txBody>
      </p:sp>
      <p:sp>
        <p:nvSpPr>
          <p:cNvPr id="5" name="椭圆 4"/>
          <p:cNvSpPr/>
          <p:nvPr/>
        </p:nvSpPr>
        <p:spPr>
          <a:xfrm>
            <a:off x="714191" y="4753715"/>
            <a:ext cx="398319" cy="399905"/>
          </a:xfrm>
          <a:prstGeom prst="ellipse">
            <a:avLst/>
          </a:prstGeom>
          <a:solidFill>
            <a:srgbClr val="2485B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dirty="0">
              <a:solidFill>
                <a:schemeClr val="bg1">
                  <a:lumMod val="50000"/>
                </a:schemeClr>
              </a:solidFill>
              <a:latin typeface="Noto Sans S Chinese Bold" panose="020B0800000000000000" pitchFamily="34" charset="-122"/>
              <a:ea typeface="Noto Sans S Chinese Bold" panose="020B08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250"/>
                                        <p:tgtEl>
                                          <p:spTgt spid="8"/>
                                        </p:tgtEl>
                                      </p:cBhvr>
                                    </p:animEffect>
                                    <p:anim calcmode="lin" valueType="num">
                                      <p:cBhvr>
                                        <p:cTn id="13" dur="250" fill="hold"/>
                                        <p:tgtEl>
                                          <p:spTgt spid="8"/>
                                        </p:tgtEl>
                                        <p:attrNameLst>
                                          <p:attrName>ppt_x</p:attrName>
                                        </p:attrNameLst>
                                      </p:cBhvr>
                                      <p:tavLst>
                                        <p:tav tm="0">
                                          <p:val>
                                            <p:strVal val="#ppt_x"/>
                                          </p:val>
                                        </p:tav>
                                        <p:tav tm="100000">
                                          <p:val>
                                            <p:strVal val="#ppt_x"/>
                                          </p:val>
                                        </p:tav>
                                      </p:tavLst>
                                    </p:anim>
                                    <p:anim calcmode="lin" valueType="num">
                                      <p:cBhvr>
                                        <p:cTn id="14" dur="250" fill="hold"/>
                                        <p:tgtEl>
                                          <p:spTgt spid="8"/>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250"/>
                                        <p:tgtEl>
                                          <p:spTgt spid="9"/>
                                        </p:tgtEl>
                                      </p:cBhvr>
                                    </p:animEffect>
                                    <p:anim calcmode="lin" valueType="num">
                                      <p:cBhvr>
                                        <p:cTn id="19" dur="250" fill="hold"/>
                                        <p:tgtEl>
                                          <p:spTgt spid="9"/>
                                        </p:tgtEl>
                                        <p:attrNameLst>
                                          <p:attrName>ppt_x</p:attrName>
                                        </p:attrNameLst>
                                      </p:cBhvr>
                                      <p:tavLst>
                                        <p:tav tm="0">
                                          <p:val>
                                            <p:strVal val="#ppt_x"/>
                                          </p:val>
                                        </p:tav>
                                        <p:tav tm="100000">
                                          <p:val>
                                            <p:strVal val="#ppt_x"/>
                                          </p:val>
                                        </p:tav>
                                      </p:tavLst>
                                    </p:anim>
                                    <p:anim calcmode="lin" valueType="num">
                                      <p:cBhvr>
                                        <p:cTn id="20" dur="250" fill="hold"/>
                                        <p:tgtEl>
                                          <p:spTgt spid="9"/>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42" presetClass="entr" presetSubtype="0"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250"/>
                                        <p:tgtEl>
                                          <p:spTgt spid="10"/>
                                        </p:tgtEl>
                                      </p:cBhvr>
                                    </p:animEffect>
                                    <p:anim calcmode="lin" valueType="num">
                                      <p:cBhvr>
                                        <p:cTn id="25" dur="250" fill="hold"/>
                                        <p:tgtEl>
                                          <p:spTgt spid="10"/>
                                        </p:tgtEl>
                                        <p:attrNameLst>
                                          <p:attrName>ppt_x</p:attrName>
                                        </p:attrNameLst>
                                      </p:cBhvr>
                                      <p:tavLst>
                                        <p:tav tm="0">
                                          <p:val>
                                            <p:strVal val="#ppt_x"/>
                                          </p:val>
                                        </p:tav>
                                        <p:tav tm="100000">
                                          <p:val>
                                            <p:strVal val="#ppt_x"/>
                                          </p:val>
                                        </p:tav>
                                      </p:tavLst>
                                    </p:anim>
                                    <p:anim calcmode="lin" valueType="num">
                                      <p:cBhvr>
                                        <p:cTn id="26" dur="250" fill="hold"/>
                                        <p:tgtEl>
                                          <p:spTgt spid="10"/>
                                        </p:tgtEl>
                                        <p:attrNameLst>
                                          <p:attrName>ppt_y</p:attrName>
                                        </p:attrNameLst>
                                      </p:cBhvr>
                                      <p:tavLst>
                                        <p:tav tm="0">
                                          <p:val>
                                            <p:strVal val="#ppt_y+.1"/>
                                          </p:val>
                                        </p:tav>
                                        <p:tav tm="100000">
                                          <p:val>
                                            <p:strVal val="#ppt_y"/>
                                          </p:val>
                                        </p:tav>
                                      </p:tavLst>
                                    </p:anim>
                                  </p:childTnLst>
                                </p:cTn>
                              </p:par>
                            </p:childTnLst>
                          </p:cTn>
                        </p:par>
                        <p:par>
                          <p:cTn id="27" fill="hold">
                            <p:stCondLst>
                              <p:cond delay="2000"/>
                            </p:stCondLst>
                            <p:childTnLst>
                              <p:par>
                                <p:cTn id="28" presetID="42" presetClass="entr" presetSubtype="0"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250"/>
                                        <p:tgtEl>
                                          <p:spTgt spid="11"/>
                                        </p:tgtEl>
                                      </p:cBhvr>
                                    </p:animEffect>
                                    <p:anim calcmode="lin" valueType="num">
                                      <p:cBhvr>
                                        <p:cTn id="31" dur="250" fill="hold"/>
                                        <p:tgtEl>
                                          <p:spTgt spid="11"/>
                                        </p:tgtEl>
                                        <p:attrNameLst>
                                          <p:attrName>ppt_x</p:attrName>
                                        </p:attrNameLst>
                                      </p:cBhvr>
                                      <p:tavLst>
                                        <p:tav tm="0">
                                          <p:val>
                                            <p:strVal val="#ppt_x"/>
                                          </p:val>
                                        </p:tav>
                                        <p:tav tm="100000">
                                          <p:val>
                                            <p:strVal val="#ppt_x"/>
                                          </p:val>
                                        </p:tav>
                                      </p:tavLst>
                                    </p:anim>
                                    <p:anim calcmode="lin" valueType="num">
                                      <p:cBhvr>
                                        <p:cTn id="32" dur="250" fill="hold"/>
                                        <p:tgtEl>
                                          <p:spTgt spid="11"/>
                                        </p:tgtEl>
                                        <p:attrNameLst>
                                          <p:attrName>ppt_y</p:attrName>
                                        </p:attrNameLst>
                                      </p:cBhvr>
                                      <p:tavLst>
                                        <p:tav tm="0">
                                          <p:val>
                                            <p:strVal val="#ppt_y+.1"/>
                                          </p:val>
                                        </p:tav>
                                        <p:tav tm="100000">
                                          <p:val>
                                            <p:strVal val="#ppt_y"/>
                                          </p:val>
                                        </p:tav>
                                      </p:tavLst>
                                    </p:anim>
                                  </p:childTnLst>
                                </p:cTn>
                              </p:par>
                            </p:childTnLst>
                          </p:cTn>
                        </p:par>
                        <p:par>
                          <p:cTn id="33" fill="hold">
                            <p:stCondLst>
                              <p:cond delay="2500"/>
                            </p:stCondLst>
                            <p:childTnLst>
                              <p:par>
                                <p:cTn id="34" presetID="42" presetClass="entr" presetSubtype="0" fill="hold" nodeType="afterEffect">
                                  <p:stCondLst>
                                    <p:cond delay="0"/>
                                  </p:stCondLst>
                                  <p:childTnLst>
                                    <p:set>
                                      <p:cBhvr>
                                        <p:cTn id="35" dur="1" fill="hold">
                                          <p:stCondLst>
                                            <p:cond delay="0"/>
                                          </p:stCondLst>
                                        </p:cTn>
                                        <p:tgtEl>
                                          <p:spTgt spid="3"/>
                                        </p:tgtEl>
                                        <p:attrNameLst>
                                          <p:attrName>style.visibility</p:attrName>
                                        </p:attrNameLst>
                                      </p:cBhvr>
                                      <p:to>
                                        <p:strVal val="visible"/>
                                      </p:to>
                                    </p:set>
                                    <p:animEffect transition="in" filter="fade">
                                      <p:cBhvr>
                                        <p:cTn id="36" dur="500"/>
                                        <p:tgtEl>
                                          <p:spTgt spid="3"/>
                                        </p:tgtEl>
                                      </p:cBhvr>
                                    </p:animEffect>
                                    <p:anim calcmode="lin" valueType="num">
                                      <p:cBhvr>
                                        <p:cTn id="37" dur="500" fill="hold"/>
                                        <p:tgtEl>
                                          <p:spTgt spid="3"/>
                                        </p:tgtEl>
                                        <p:attrNameLst>
                                          <p:attrName>ppt_x</p:attrName>
                                        </p:attrNameLst>
                                      </p:cBhvr>
                                      <p:tavLst>
                                        <p:tav tm="0">
                                          <p:val>
                                            <p:strVal val="#ppt_x"/>
                                          </p:val>
                                        </p:tav>
                                        <p:tav tm="100000">
                                          <p:val>
                                            <p:strVal val="#ppt_x"/>
                                          </p:val>
                                        </p:tav>
                                      </p:tavLst>
                                    </p:anim>
                                    <p:anim calcmode="lin" valueType="num">
                                      <p:cBhvr>
                                        <p:cTn id="38" dur="500" fill="hold"/>
                                        <p:tgtEl>
                                          <p:spTgt spid="3"/>
                                        </p:tgtEl>
                                        <p:attrNameLst>
                                          <p:attrName>ppt_y</p:attrName>
                                        </p:attrNameLst>
                                      </p:cBhvr>
                                      <p:tavLst>
                                        <p:tav tm="0">
                                          <p:val>
                                            <p:strVal val="#ppt_y+.1"/>
                                          </p:val>
                                        </p:tav>
                                        <p:tav tm="100000">
                                          <p:val>
                                            <p:strVal val="#ppt_y"/>
                                          </p:val>
                                        </p:tav>
                                      </p:tavLst>
                                    </p:anim>
                                  </p:childTnLst>
                                </p:cTn>
                              </p:par>
                            </p:childTnLst>
                          </p:cTn>
                        </p:par>
                        <p:par>
                          <p:cTn id="39" fill="hold">
                            <p:stCondLst>
                              <p:cond delay="3000"/>
                            </p:stCondLst>
                            <p:childTnLst>
                              <p:par>
                                <p:cTn id="40" presetID="42" presetClass="entr" presetSubtype="0" fill="hold" grpId="0" nodeType="afterEffect">
                                  <p:stCondLst>
                                    <p:cond delay="0"/>
                                  </p:stCondLst>
                                  <p:childTnLst>
                                    <p:set>
                                      <p:cBhvr>
                                        <p:cTn id="41" dur="1" fill="hold">
                                          <p:stCondLst>
                                            <p:cond delay="0"/>
                                          </p:stCondLst>
                                        </p:cTn>
                                        <p:tgtEl>
                                          <p:spTgt spid="2"/>
                                        </p:tgtEl>
                                        <p:attrNameLst>
                                          <p:attrName>style.visibility</p:attrName>
                                        </p:attrNameLst>
                                      </p:cBhvr>
                                      <p:to>
                                        <p:strVal val="visible"/>
                                      </p:to>
                                    </p:set>
                                    <p:animEffect transition="in" filter="fade">
                                      <p:cBhvr>
                                        <p:cTn id="42" dur="250"/>
                                        <p:tgtEl>
                                          <p:spTgt spid="2"/>
                                        </p:tgtEl>
                                      </p:cBhvr>
                                    </p:animEffect>
                                    <p:anim calcmode="lin" valueType="num">
                                      <p:cBhvr>
                                        <p:cTn id="43" dur="250" fill="hold"/>
                                        <p:tgtEl>
                                          <p:spTgt spid="2"/>
                                        </p:tgtEl>
                                        <p:attrNameLst>
                                          <p:attrName>ppt_x</p:attrName>
                                        </p:attrNameLst>
                                      </p:cBhvr>
                                      <p:tavLst>
                                        <p:tav tm="0">
                                          <p:val>
                                            <p:strVal val="#ppt_x"/>
                                          </p:val>
                                        </p:tav>
                                        <p:tav tm="100000">
                                          <p:val>
                                            <p:strVal val="#ppt_x"/>
                                          </p:val>
                                        </p:tav>
                                      </p:tavLst>
                                    </p:anim>
                                    <p:anim calcmode="lin" valueType="num">
                                      <p:cBhvr>
                                        <p:cTn id="44" dur="250" fill="hold"/>
                                        <p:tgtEl>
                                          <p:spTgt spid="2"/>
                                        </p:tgtEl>
                                        <p:attrNameLst>
                                          <p:attrName>ppt_y</p:attrName>
                                        </p:attrNameLst>
                                      </p:cBhvr>
                                      <p:tavLst>
                                        <p:tav tm="0">
                                          <p:val>
                                            <p:strVal val="#ppt_y+.1"/>
                                          </p:val>
                                        </p:tav>
                                        <p:tav tm="100000">
                                          <p:val>
                                            <p:strVal val="#ppt_y"/>
                                          </p:val>
                                        </p:tav>
                                      </p:tavLst>
                                    </p:anim>
                                  </p:childTnLst>
                                </p:cTn>
                              </p:par>
                            </p:childTnLst>
                          </p:cTn>
                        </p:par>
                        <p:par>
                          <p:cTn id="45" fill="hold">
                            <p:stCondLst>
                              <p:cond delay="3500"/>
                            </p:stCondLst>
                            <p:childTnLst>
                              <p:par>
                                <p:cTn id="46" presetID="42" presetClass="entr" presetSubtype="0" fill="hold" grpId="0" nodeType="afterEffect">
                                  <p:stCondLst>
                                    <p:cond delay="0"/>
                                  </p:stCondLst>
                                  <p:childTnLst>
                                    <p:set>
                                      <p:cBhvr>
                                        <p:cTn id="47" dur="1" fill="hold">
                                          <p:stCondLst>
                                            <p:cond delay="0"/>
                                          </p:stCondLst>
                                        </p:cTn>
                                        <p:tgtEl>
                                          <p:spTgt spid="5"/>
                                        </p:tgtEl>
                                        <p:attrNameLst>
                                          <p:attrName>style.visibility</p:attrName>
                                        </p:attrNameLst>
                                      </p:cBhvr>
                                      <p:to>
                                        <p:strVal val="visible"/>
                                      </p:to>
                                    </p:set>
                                    <p:animEffect transition="in" filter="fade">
                                      <p:cBhvr>
                                        <p:cTn id="48" dur="250"/>
                                        <p:tgtEl>
                                          <p:spTgt spid="5"/>
                                        </p:tgtEl>
                                      </p:cBhvr>
                                    </p:animEffect>
                                    <p:anim calcmode="lin" valueType="num">
                                      <p:cBhvr>
                                        <p:cTn id="49" dur="250" fill="hold"/>
                                        <p:tgtEl>
                                          <p:spTgt spid="5"/>
                                        </p:tgtEl>
                                        <p:attrNameLst>
                                          <p:attrName>ppt_x</p:attrName>
                                        </p:attrNameLst>
                                      </p:cBhvr>
                                      <p:tavLst>
                                        <p:tav tm="0">
                                          <p:val>
                                            <p:strVal val="#ppt_x"/>
                                          </p:val>
                                        </p:tav>
                                        <p:tav tm="100000">
                                          <p:val>
                                            <p:strVal val="#ppt_x"/>
                                          </p:val>
                                        </p:tav>
                                      </p:tavLst>
                                    </p:anim>
                                    <p:anim calcmode="lin" valueType="num">
                                      <p:cBhvr>
                                        <p:cTn id="50" dur="2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2" grpId="0" bldLvl="0" animBg="1"/>
      <p:bldP spid="5"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a:spLocks noChangeArrowheads="1"/>
          </p:cNvSpPr>
          <p:nvPr/>
        </p:nvSpPr>
        <p:spPr bwMode="auto">
          <a:xfrm>
            <a:off x="1305560" y="2546350"/>
            <a:ext cx="10041255" cy="1529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457200">
              <a:lnSpc>
                <a:spcPct val="130000"/>
              </a:lnSpc>
            </a:pPr>
            <a:r>
              <a:rPr dirty="0">
                <a:solidFill>
                  <a:schemeClr val="tx1">
                    <a:lumMod val="85000"/>
                    <a:lumOff val="15000"/>
                  </a:schemeClr>
                </a:solidFill>
                <a:latin typeface="Microsoft YaHei Regular" panose="020B0503020204020204" charset="-122"/>
                <a:ea typeface="Microsoft YaHei Regular" panose="020B0503020204020204" charset="-122"/>
                <a:cs typeface="Microsoft YaHei Regular" panose="020B0503020204020204" charset="-122"/>
              </a:rPr>
              <a:t>从40 岁以后直到退休，可以说是处于职业后期阶段，此时的职业状况或任务：（1）成为一名良师，学会发挥影响，指导、指挥别人，对他人承担责任；（2）扩大、发展、深化技能或者提高才干，以担负更大范围、更重大的责任；（3）如果求安稳，就此停滞，则要接受和正视自己影响力及挑战能力的下降。</a:t>
            </a:r>
            <a:endParaRPr dirty="0">
              <a:solidFill>
                <a:schemeClr val="tx1">
                  <a:lumMod val="85000"/>
                  <a:lumOff val="15000"/>
                </a:schemeClr>
              </a:solidFill>
              <a:latin typeface="Microsoft YaHei Regular" panose="020B0503020204020204" charset="-122"/>
              <a:ea typeface="Microsoft YaHei Regular" panose="020B0503020204020204" charset="-122"/>
              <a:cs typeface="Microsoft YaHei Regular" panose="020B0503020204020204" charset="-122"/>
            </a:endParaRPr>
          </a:p>
        </p:txBody>
      </p:sp>
      <p:sp>
        <p:nvSpPr>
          <p:cNvPr id="9" name="矩形 8"/>
          <p:cNvSpPr>
            <a:spLocks noChangeArrowheads="1"/>
          </p:cNvSpPr>
          <p:nvPr/>
        </p:nvSpPr>
        <p:spPr bwMode="auto">
          <a:xfrm>
            <a:off x="1318260" y="2147570"/>
            <a:ext cx="3400425"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r>
              <a:rPr lang="zh-CN" altLang="en-US" sz="2000" b="1" dirty="0">
                <a:solidFill>
                  <a:schemeClr val="accent1"/>
                </a:solidFill>
                <a:latin typeface="Microsoft YaHei Bold" panose="020B0503020204020204" charset="-122"/>
                <a:ea typeface="Microsoft YaHei Bold" panose="020B0503020204020204" charset="-122"/>
                <a:cs typeface="Microsoft YaHei Bold" panose="020B0503020204020204" charset="-122"/>
              </a:rPr>
              <a:t>7. 职业后期</a:t>
            </a:r>
            <a:endParaRPr lang="zh-CN" altLang="en-US" sz="2000" b="1" dirty="0">
              <a:solidFill>
                <a:schemeClr val="accent1"/>
              </a:solidFill>
              <a:latin typeface="Microsoft YaHei Bold" panose="020B0503020204020204" charset="-122"/>
              <a:ea typeface="Microsoft YaHei Bold" panose="020B0503020204020204" charset="-122"/>
              <a:cs typeface="Microsoft YaHei Bold" panose="020B0503020204020204" charset="-122"/>
            </a:endParaRPr>
          </a:p>
        </p:txBody>
      </p:sp>
      <p:sp>
        <p:nvSpPr>
          <p:cNvPr id="10" name="矩形 9"/>
          <p:cNvSpPr>
            <a:spLocks noChangeArrowheads="1"/>
          </p:cNvSpPr>
          <p:nvPr/>
        </p:nvSpPr>
        <p:spPr bwMode="auto">
          <a:xfrm>
            <a:off x="1305560" y="4853305"/>
            <a:ext cx="10040620" cy="11703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457200">
              <a:lnSpc>
                <a:spcPct val="130000"/>
              </a:lnSpc>
            </a:pPr>
            <a:r>
              <a:rPr dirty="0">
                <a:solidFill>
                  <a:schemeClr val="tx1">
                    <a:lumMod val="85000"/>
                    <a:lumOff val="15000"/>
                  </a:schemeClr>
                </a:solidFill>
                <a:latin typeface="Microsoft YaHei Regular" panose="020B0503020204020204" charset="-122"/>
                <a:ea typeface="Microsoft YaHei Regular" panose="020B0503020204020204" charset="-122"/>
                <a:cs typeface="Microsoft YaHei Regular" panose="020B0503020204020204" charset="-122"/>
              </a:rPr>
              <a:t>一般在40 岁之后到退休期间，不同的人在不同的年龄会衰退或离职。此时期主要的职业任务：（1）学会接受权力、责任、地位的下降；（2）基于竞争力和进取心下降，要学会接受和发展新的角色；（3）评估自己的职业生涯，着手退休。</a:t>
            </a:r>
            <a:endParaRPr dirty="0">
              <a:solidFill>
                <a:schemeClr val="tx1">
                  <a:lumMod val="85000"/>
                  <a:lumOff val="15000"/>
                </a:schemeClr>
              </a:solidFill>
              <a:latin typeface="Microsoft YaHei Regular" panose="020B0503020204020204" charset="-122"/>
              <a:ea typeface="Microsoft YaHei Regular" panose="020B0503020204020204" charset="-122"/>
              <a:cs typeface="Microsoft YaHei Regular" panose="020B0503020204020204" charset="-122"/>
            </a:endParaRPr>
          </a:p>
        </p:txBody>
      </p:sp>
      <p:sp>
        <p:nvSpPr>
          <p:cNvPr id="11" name="矩形 10"/>
          <p:cNvSpPr>
            <a:spLocks noChangeArrowheads="1"/>
          </p:cNvSpPr>
          <p:nvPr/>
        </p:nvSpPr>
        <p:spPr bwMode="auto">
          <a:xfrm>
            <a:off x="1318260" y="4454525"/>
            <a:ext cx="3205480"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b="1" dirty="0">
                <a:solidFill>
                  <a:schemeClr val="accent1"/>
                </a:solidFill>
                <a:latin typeface="Microsoft YaHei Bold" panose="020B0503020204020204" charset="-122"/>
                <a:ea typeface="Microsoft YaHei Bold" panose="020B0503020204020204" charset="-122"/>
                <a:cs typeface="Microsoft YaHei Bold" panose="020B0503020204020204" charset="-122"/>
              </a:rPr>
              <a:t>8. 衰退和离职阶段</a:t>
            </a:r>
            <a:endParaRPr lang="zh-CN" altLang="en-US" sz="2000" b="1" dirty="0">
              <a:solidFill>
                <a:schemeClr val="accent1"/>
              </a:solidFill>
              <a:latin typeface="Microsoft YaHei Bold" panose="020B0503020204020204" charset="-122"/>
              <a:ea typeface="Microsoft YaHei Bold" panose="020B0503020204020204" charset="-122"/>
              <a:cs typeface="Microsoft YaHei Bold" panose="020B0503020204020204" charset="-122"/>
            </a:endParaRPr>
          </a:p>
        </p:txBody>
      </p:sp>
      <p:grpSp>
        <p:nvGrpSpPr>
          <p:cNvPr id="14" name="组合 13"/>
          <p:cNvGrpSpPr/>
          <p:nvPr/>
        </p:nvGrpSpPr>
        <p:grpSpPr>
          <a:xfrm>
            <a:off x="3192252" y="349419"/>
            <a:ext cx="5807075" cy="508635"/>
            <a:chOff x="57150" y="286241"/>
            <a:chExt cx="5807075" cy="508635"/>
          </a:xfrm>
        </p:grpSpPr>
        <p:sp>
          <p:nvSpPr>
            <p:cNvPr id="15" name="TextBox 8"/>
            <p:cNvSpPr txBox="1">
              <a:spLocks noChangeArrowheads="1"/>
            </p:cNvSpPr>
            <p:nvPr/>
          </p:nvSpPr>
          <p:spPr bwMode="auto">
            <a:xfrm>
              <a:off x="1388745" y="364346"/>
              <a:ext cx="4475480" cy="430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just"/>
              <a:r>
                <a:rPr lang="zh-CN" altLang="en-US" sz="2800" b="1" spc="300" dirty="0">
                  <a:solidFill>
                    <a:schemeClr val="bg1">
                      <a:lumMod val="50000"/>
                    </a:schemeClr>
                  </a:solidFill>
                  <a:latin typeface="Noto Sans S Chinese Bold" panose="020B0800000000000000" pitchFamily="34" charset="-122"/>
                  <a:ea typeface="Noto Sans S Chinese Bold" panose="020B0800000000000000" pitchFamily="34" charset="-122"/>
                  <a:sym typeface="Arial" panose="020B0604020202020204" pitchFamily="34" charset="0"/>
                </a:rPr>
                <a:t>施恩的职业生涯发展理论</a:t>
              </a:r>
              <a:endParaRPr lang="zh-CN" altLang="en-US" sz="2800" b="1" spc="300" dirty="0">
                <a:solidFill>
                  <a:schemeClr val="bg1">
                    <a:lumMod val="50000"/>
                  </a:schemeClr>
                </a:solidFill>
                <a:latin typeface="Noto Sans S Chinese Bold" panose="020B0800000000000000" pitchFamily="34" charset="-122"/>
                <a:ea typeface="Noto Sans S Chinese Bold" panose="020B0800000000000000" pitchFamily="34" charset="-122"/>
                <a:sym typeface="Arial" panose="020B0604020202020204" pitchFamily="34" charset="0"/>
              </a:endParaRPr>
            </a:p>
          </p:txBody>
        </p:sp>
        <p:pic>
          <p:nvPicPr>
            <p:cNvPr id="16" name="图片 1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7150" y="286241"/>
              <a:ext cx="1190625" cy="447097"/>
            </a:xfrm>
            <a:prstGeom prst="rect">
              <a:avLst/>
            </a:prstGeom>
          </p:spPr>
        </p:pic>
      </p:grpSp>
      <p:sp>
        <p:nvSpPr>
          <p:cNvPr id="4" name="文本框 3"/>
          <p:cNvSpPr txBox="1"/>
          <p:nvPr/>
        </p:nvSpPr>
        <p:spPr>
          <a:xfrm>
            <a:off x="931545" y="1089025"/>
            <a:ext cx="10415905" cy="922020"/>
          </a:xfrm>
          <a:prstGeom prst="rect">
            <a:avLst/>
          </a:prstGeom>
          <a:noFill/>
        </p:spPr>
        <p:txBody>
          <a:bodyPr wrap="square" rtlCol="0" anchor="t">
            <a:spAutoFit/>
          </a:bodyPr>
          <a:p>
            <a:pPr>
              <a:lnSpc>
                <a:spcPct val="150000"/>
              </a:lnSpc>
            </a:pPr>
            <a:r>
              <a:rPr lang="zh-CN" altLang="en-US">
                <a:latin typeface="Microsoft YaHei Regular" panose="020B0503020204020204" charset="-122"/>
                <a:ea typeface="Microsoft YaHei Regular" panose="020B0503020204020204" charset="-122"/>
                <a:cs typeface="Microsoft YaHei Regular" panose="020B0503020204020204" charset="-122"/>
              </a:rPr>
              <a:t>施恩（Schein）根据人的生命周期的特点和不同年龄阶段的人所面临的主要问题及其职业工作的主要任务，将职业生涯划分为九个阶段。</a:t>
            </a:r>
            <a:endParaRPr lang="zh-CN" altLang="en-US">
              <a:latin typeface="Microsoft YaHei Regular" panose="020B0503020204020204" charset="-122"/>
              <a:ea typeface="Microsoft YaHei Regular" panose="020B0503020204020204" charset="-122"/>
              <a:cs typeface="Microsoft YaHei Regular" panose="020B0503020204020204" charset="-122"/>
            </a:endParaRPr>
          </a:p>
        </p:txBody>
      </p:sp>
      <p:sp>
        <p:nvSpPr>
          <p:cNvPr id="2" name="椭圆 1"/>
          <p:cNvSpPr/>
          <p:nvPr/>
        </p:nvSpPr>
        <p:spPr>
          <a:xfrm>
            <a:off x="714191" y="2230629"/>
            <a:ext cx="398319" cy="398319"/>
          </a:xfrm>
          <a:prstGeom prst="ellipse">
            <a:avLst/>
          </a:prstGeom>
          <a:solidFill>
            <a:srgbClr val="2485B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dirty="0">
              <a:solidFill>
                <a:schemeClr val="bg1">
                  <a:lumMod val="50000"/>
                </a:schemeClr>
              </a:solidFill>
              <a:latin typeface="Noto Sans S Chinese Bold" panose="020B0800000000000000" pitchFamily="34" charset="-122"/>
              <a:ea typeface="Noto Sans S Chinese Bold" panose="020B0800000000000000" pitchFamily="34" charset="-122"/>
            </a:endParaRPr>
          </a:p>
        </p:txBody>
      </p:sp>
      <p:sp>
        <p:nvSpPr>
          <p:cNvPr id="5" name="椭圆 4"/>
          <p:cNvSpPr/>
          <p:nvPr/>
        </p:nvSpPr>
        <p:spPr>
          <a:xfrm>
            <a:off x="714191" y="4582265"/>
            <a:ext cx="398319" cy="399905"/>
          </a:xfrm>
          <a:prstGeom prst="ellipse">
            <a:avLst/>
          </a:prstGeom>
          <a:solidFill>
            <a:srgbClr val="2485B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dirty="0">
              <a:solidFill>
                <a:schemeClr val="bg1">
                  <a:lumMod val="50000"/>
                </a:schemeClr>
              </a:solidFill>
              <a:latin typeface="Noto Sans S Chinese Bold" panose="020B0800000000000000" pitchFamily="34" charset="-122"/>
              <a:ea typeface="Noto Sans S Chinese Bold" panose="020B08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250"/>
                                        <p:tgtEl>
                                          <p:spTgt spid="8"/>
                                        </p:tgtEl>
                                      </p:cBhvr>
                                    </p:animEffect>
                                    <p:anim calcmode="lin" valueType="num">
                                      <p:cBhvr>
                                        <p:cTn id="13" dur="250" fill="hold"/>
                                        <p:tgtEl>
                                          <p:spTgt spid="8"/>
                                        </p:tgtEl>
                                        <p:attrNameLst>
                                          <p:attrName>ppt_x</p:attrName>
                                        </p:attrNameLst>
                                      </p:cBhvr>
                                      <p:tavLst>
                                        <p:tav tm="0">
                                          <p:val>
                                            <p:strVal val="#ppt_x"/>
                                          </p:val>
                                        </p:tav>
                                        <p:tav tm="100000">
                                          <p:val>
                                            <p:strVal val="#ppt_x"/>
                                          </p:val>
                                        </p:tav>
                                      </p:tavLst>
                                    </p:anim>
                                    <p:anim calcmode="lin" valueType="num">
                                      <p:cBhvr>
                                        <p:cTn id="14" dur="250" fill="hold"/>
                                        <p:tgtEl>
                                          <p:spTgt spid="8"/>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250"/>
                                        <p:tgtEl>
                                          <p:spTgt spid="9"/>
                                        </p:tgtEl>
                                      </p:cBhvr>
                                    </p:animEffect>
                                    <p:anim calcmode="lin" valueType="num">
                                      <p:cBhvr>
                                        <p:cTn id="19" dur="250" fill="hold"/>
                                        <p:tgtEl>
                                          <p:spTgt spid="9"/>
                                        </p:tgtEl>
                                        <p:attrNameLst>
                                          <p:attrName>ppt_x</p:attrName>
                                        </p:attrNameLst>
                                      </p:cBhvr>
                                      <p:tavLst>
                                        <p:tav tm="0">
                                          <p:val>
                                            <p:strVal val="#ppt_x"/>
                                          </p:val>
                                        </p:tav>
                                        <p:tav tm="100000">
                                          <p:val>
                                            <p:strVal val="#ppt_x"/>
                                          </p:val>
                                        </p:tav>
                                      </p:tavLst>
                                    </p:anim>
                                    <p:anim calcmode="lin" valueType="num">
                                      <p:cBhvr>
                                        <p:cTn id="20" dur="250" fill="hold"/>
                                        <p:tgtEl>
                                          <p:spTgt spid="9"/>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42" presetClass="entr" presetSubtype="0"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250"/>
                                        <p:tgtEl>
                                          <p:spTgt spid="10"/>
                                        </p:tgtEl>
                                      </p:cBhvr>
                                    </p:animEffect>
                                    <p:anim calcmode="lin" valueType="num">
                                      <p:cBhvr>
                                        <p:cTn id="25" dur="250" fill="hold"/>
                                        <p:tgtEl>
                                          <p:spTgt spid="10"/>
                                        </p:tgtEl>
                                        <p:attrNameLst>
                                          <p:attrName>ppt_x</p:attrName>
                                        </p:attrNameLst>
                                      </p:cBhvr>
                                      <p:tavLst>
                                        <p:tav tm="0">
                                          <p:val>
                                            <p:strVal val="#ppt_x"/>
                                          </p:val>
                                        </p:tav>
                                        <p:tav tm="100000">
                                          <p:val>
                                            <p:strVal val="#ppt_x"/>
                                          </p:val>
                                        </p:tav>
                                      </p:tavLst>
                                    </p:anim>
                                    <p:anim calcmode="lin" valueType="num">
                                      <p:cBhvr>
                                        <p:cTn id="26" dur="250" fill="hold"/>
                                        <p:tgtEl>
                                          <p:spTgt spid="10"/>
                                        </p:tgtEl>
                                        <p:attrNameLst>
                                          <p:attrName>ppt_y</p:attrName>
                                        </p:attrNameLst>
                                      </p:cBhvr>
                                      <p:tavLst>
                                        <p:tav tm="0">
                                          <p:val>
                                            <p:strVal val="#ppt_y+.1"/>
                                          </p:val>
                                        </p:tav>
                                        <p:tav tm="100000">
                                          <p:val>
                                            <p:strVal val="#ppt_y"/>
                                          </p:val>
                                        </p:tav>
                                      </p:tavLst>
                                    </p:anim>
                                  </p:childTnLst>
                                </p:cTn>
                              </p:par>
                            </p:childTnLst>
                          </p:cTn>
                        </p:par>
                        <p:par>
                          <p:cTn id="27" fill="hold">
                            <p:stCondLst>
                              <p:cond delay="2000"/>
                            </p:stCondLst>
                            <p:childTnLst>
                              <p:par>
                                <p:cTn id="28" presetID="42" presetClass="entr" presetSubtype="0"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250"/>
                                        <p:tgtEl>
                                          <p:spTgt spid="11"/>
                                        </p:tgtEl>
                                      </p:cBhvr>
                                    </p:animEffect>
                                    <p:anim calcmode="lin" valueType="num">
                                      <p:cBhvr>
                                        <p:cTn id="31" dur="250" fill="hold"/>
                                        <p:tgtEl>
                                          <p:spTgt spid="11"/>
                                        </p:tgtEl>
                                        <p:attrNameLst>
                                          <p:attrName>ppt_x</p:attrName>
                                        </p:attrNameLst>
                                      </p:cBhvr>
                                      <p:tavLst>
                                        <p:tav tm="0">
                                          <p:val>
                                            <p:strVal val="#ppt_x"/>
                                          </p:val>
                                        </p:tav>
                                        <p:tav tm="100000">
                                          <p:val>
                                            <p:strVal val="#ppt_x"/>
                                          </p:val>
                                        </p:tav>
                                      </p:tavLst>
                                    </p:anim>
                                    <p:anim calcmode="lin" valueType="num">
                                      <p:cBhvr>
                                        <p:cTn id="32" dur="250" fill="hold"/>
                                        <p:tgtEl>
                                          <p:spTgt spid="11"/>
                                        </p:tgtEl>
                                        <p:attrNameLst>
                                          <p:attrName>ppt_y</p:attrName>
                                        </p:attrNameLst>
                                      </p:cBhvr>
                                      <p:tavLst>
                                        <p:tav tm="0">
                                          <p:val>
                                            <p:strVal val="#ppt_y+.1"/>
                                          </p:val>
                                        </p:tav>
                                        <p:tav tm="100000">
                                          <p:val>
                                            <p:strVal val="#ppt_y"/>
                                          </p:val>
                                        </p:tav>
                                      </p:tavLst>
                                    </p:anim>
                                  </p:childTnLst>
                                </p:cTn>
                              </p:par>
                            </p:childTnLst>
                          </p:cTn>
                        </p:par>
                        <p:par>
                          <p:cTn id="33" fill="hold">
                            <p:stCondLst>
                              <p:cond delay="2500"/>
                            </p:stCondLst>
                            <p:childTnLst>
                              <p:par>
                                <p:cTn id="34" presetID="42" presetClass="entr" presetSubtype="0" fill="hold" grpId="0" nodeType="afterEffect">
                                  <p:stCondLst>
                                    <p:cond delay="0"/>
                                  </p:stCondLst>
                                  <p:childTnLst>
                                    <p:set>
                                      <p:cBhvr>
                                        <p:cTn id="35" dur="1" fill="hold">
                                          <p:stCondLst>
                                            <p:cond delay="0"/>
                                          </p:stCondLst>
                                        </p:cTn>
                                        <p:tgtEl>
                                          <p:spTgt spid="2"/>
                                        </p:tgtEl>
                                        <p:attrNameLst>
                                          <p:attrName>style.visibility</p:attrName>
                                        </p:attrNameLst>
                                      </p:cBhvr>
                                      <p:to>
                                        <p:strVal val="visible"/>
                                      </p:to>
                                    </p:set>
                                    <p:animEffect transition="in" filter="fade">
                                      <p:cBhvr>
                                        <p:cTn id="36" dur="250"/>
                                        <p:tgtEl>
                                          <p:spTgt spid="2"/>
                                        </p:tgtEl>
                                      </p:cBhvr>
                                    </p:animEffect>
                                    <p:anim calcmode="lin" valueType="num">
                                      <p:cBhvr>
                                        <p:cTn id="37" dur="250" fill="hold"/>
                                        <p:tgtEl>
                                          <p:spTgt spid="2"/>
                                        </p:tgtEl>
                                        <p:attrNameLst>
                                          <p:attrName>ppt_x</p:attrName>
                                        </p:attrNameLst>
                                      </p:cBhvr>
                                      <p:tavLst>
                                        <p:tav tm="0">
                                          <p:val>
                                            <p:strVal val="#ppt_x"/>
                                          </p:val>
                                        </p:tav>
                                        <p:tav tm="100000">
                                          <p:val>
                                            <p:strVal val="#ppt_x"/>
                                          </p:val>
                                        </p:tav>
                                      </p:tavLst>
                                    </p:anim>
                                    <p:anim calcmode="lin" valueType="num">
                                      <p:cBhvr>
                                        <p:cTn id="38" dur="250" fill="hold"/>
                                        <p:tgtEl>
                                          <p:spTgt spid="2"/>
                                        </p:tgtEl>
                                        <p:attrNameLst>
                                          <p:attrName>ppt_y</p:attrName>
                                        </p:attrNameLst>
                                      </p:cBhvr>
                                      <p:tavLst>
                                        <p:tav tm="0">
                                          <p:val>
                                            <p:strVal val="#ppt_y+.1"/>
                                          </p:val>
                                        </p:tav>
                                        <p:tav tm="100000">
                                          <p:val>
                                            <p:strVal val="#ppt_y"/>
                                          </p:val>
                                        </p:tav>
                                      </p:tavLst>
                                    </p:anim>
                                  </p:childTnLst>
                                </p:cTn>
                              </p:par>
                            </p:childTnLst>
                          </p:cTn>
                        </p:par>
                        <p:par>
                          <p:cTn id="39" fill="hold">
                            <p:stCondLst>
                              <p:cond delay="3000"/>
                            </p:stCondLst>
                            <p:childTnLst>
                              <p:par>
                                <p:cTn id="40" presetID="42" presetClass="entr" presetSubtype="0" fill="hold" grpId="0" nodeType="after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fade">
                                      <p:cBhvr>
                                        <p:cTn id="42" dur="250"/>
                                        <p:tgtEl>
                                          <p:spTgt spid="5"/>
                                        </p:tgtEl>
                                      </p:cBhvr>
                                    </p:animEffect>
                                    <p:anim calcmode="lin" valueType="num">
                                      <p:cBhvr>
                                        <p:cTn id="43" dur="250" fill="hold"/>
                                        <p:tgtEl>
                                          <p:spTgt spid="5"/>
                                        </p:tgtEl>
                                        <p:attrNameLst>
                                          <p:attrName>ppt_x</p:attrName>
                                        </p:attrNameLst>
                                      </p:cBhvr>
                                      <p:tavLst>
                                        <p:tav tm="0">
                                          <p:val>
                                            <p:strVal val="#ppt_x"/>
                                          </p:val>
                                        </p:tav>
                                        <p:tav tm="100000">
                                          <p:val>
                                            <p:strVal val="#ppt_x"/>
                                          </p:val>
                                        </p:tav>
                                      </p:tavLst>
                                    </p:anim>
                                    <p:anim calcmode="lin" valueType="num">
                                      <p:cBhvr>
                                        <p:cTn id="44" dur="2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2" grpId="0" bldLvl="0" animBg="1"/>
      <p:bldP spid="5" grpId="0" bldLvl="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a:spLocks noChangeArrowheads="1"/>
          </p:cNvSpPr>
          <p:nvPr/>
        </p:nvSpPr>
        <p:spPr bwMode="auto">
          <a:xfrm>
            <a:off x="1318260" y="2754630"/>
            <a:ext cx="6295390" cy="1753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457200">
              <a:lnSpc>
                <a:spcPct val="150000"/>
              </a:lnSpc>
            </a:pPr>
            <a:r>
              <a:rPr dirty="0">
                <a:solidFill>
                  <a:schemeClr val="tx1">
                    <a:lumMod val="85000"/>
                    <a:lumOff val="15000"/>
                  </a:schemeClr>
                </a:solidFill>
                <a:latin typeface="Microsoft YaHei Regular" panose="020B0503020204020204" charset="-122"/>
                <a:ea typeface="Microsoft YaHei Regular" panose="020B0503020204020204" charset="-122"/>
                <a:cs typeface="Microsoft YaHei Regular" panose="020B0503020204020204" charset="-122"/>
              </a:rPr>
              <a:t>在失去工作或职业角色之后，面临两大问题或任务：</a:t>
            </a:r>
            <a:endParaRPr dirty="0">
              <a:solidFill>
                <a:schemeClr val="tx1">
                  <a:lumMod val="85000"/>
                  <a:lumOff val="15000"/>
                </a:schemeClr>
              </a:solidFill>
              <a:latin typeface="Microsoft YaHei Regular" panose="020B0503020204020204" charset="-122"/>
              <a:ea typeface="Microsoft YaHei Regular" panose="020B0503020204020204" charset="-122"/>
              <a:cs typeface="Microsoft YaHei Regular" panose="020B0503020204020204" charset="-122"/>
            </a:endParaRPr>
          </a:p>
          <a:p>
            <a:pPr algn="just" defTabSz="457200">
              <a:lnSpc>
                <a:spcPct val="150000"/>
              </a:lnSpc>
            </a:pPr>
            <a:r>
              <a:rPr dirty="0">
                <a:solidFill>
                  <a:schemeClr val="tx1">
                    <a:lumMod val="85000"/>
                    <a:lumOff val="15000"/>
                  </a:schemeClr>
                </a:solidFill>
                <a:latin typeface="Microsoft YaHei Regular" panose="020B0503020204020204" charset="-122"/>
                <a:ea typeface="Microsoft YaHei Regular" panose="020B0503020204020204" charset="-122"/>
                <a:cs typeface="Microsoft YaHei Regular" panose="020B0503020204020204" charset="-122"/>
              </a:rPr>
              <a:t>（1）保持一种认同感，适应角色、生活方式和生活标准的急剧变化；（2）保持一种自我价值观，运用自己积累的经验和智慧，以各种资源角色，对他人进行传、帮、带。</a:t>
            </a:r>
            <a:endParaRPr dirty="0">
              <a:solidFill>
                <a:schemeClr val="tx1">
                  <a:lumMod val="85000"/>
                  <a:lumOff val="15000"/>
                </a:schemeClr>
              </a:solidFill>
              <a:latin typeface="Microsoft YaHei Regular" panose="020B0503020204020204" charset="-122"/>
              <a:ea typeface="Microsoft YaHei Regular" panose="020B0503020204020204" charset="-122"/>
              <a:cs typeface="Microsoft YaHei Regular" panose="020B0503020204020204" charset="-122"/>
            </a:endParaRPr>
          </a:p>
        </p:txBody>
      </p:sp>
      <p:sp>
        <p:nvSpPr>
          <p:cNvPr id="9" name="矩形 8"/>
          <p:cNvSpPr>
            <a:spLocks noChangeArrowheads="1"/>
          </p:cNvSpPr>
          <p:nvPr/>
        </p:nvSpPr>
        <p:spPr bwMode="auto">
          <a:xfrm>
            <a:off x="1318260" y="2303780"/>
            <a:ext cx="3400425"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r>
              <a:rPr lang="zh-CN" altLang="en-US" sz="2000" b="1" dirty="0">
                <a:solidFill>
                  <a:schemeClr val="bg1">
                    <a:lumMod val="50000"/>
                  </a:schemeClr>
                </a:solidFill>
                <a:latin typeface="Microsoft YaHei Bold" panose="020B0503020204020204" charset="-122"/>
                <a:ea typeface="Microsoft YaHei Bold" panose="020B0503020204020204" charset="-122"/>
                <a:cs typeface="Microsoft YaHei Bold" panose="020B0503020204020204" charset="-122"/>
              </a:rPr>
              <a:t>9. 离开组织或职业退休</a:t>
            </a:r>
            <a:endParaRPr lang="zh-CN" altLang="en-US" sz="2000" b="1" dirty="0">
              <a:solidFill>
                <a:schemeClr val="bg1">
                  <a:lumMod val="50000"/>
                </a:schemeClr>
              </a:solidFill>
              <a:latin typeface="Microsoft YaHei Bold" panose="020B0503020204020204" charset="-122"/>
              <a:ea typeface="Microsoft YaHei Bold" panose="020B0503020204020204" charset="-122"/>
              <a:cs typeface="Microsoft YaHei Bold" panose="020B0503020204020204" charset="-122"/>
            </a:endParaRPr>
          </a:p>
        </p:txBody>
      </p:sp>
      <p:grpSp>
        <p:nvGrpSpPr>
          <p:cNvPr id="14" name="组合 13"/>
          <p:cNvGrpSpPr/>
          <p:nvPr/>
        </p:nvGrpSpPr>
        <p:grpSpPr>
          <a:xfrm>
            <a:off x="3192252" y="349419"/>
            <a:ext cx="5807075" cy="508635"/>
            <a:chOff x="57150" y="286241"/>
            <a:chExt cx="5807075" cy="508635"/>
          </a:xfrm>
        </p:grpSpPr>
        <p:sp>
          <p:nvSpPr>
            <p:cNvPr id="15" name="TextBox 8"/>
            <p:cNvSpPr txBox="1">
              <a:spLocks noChangeArrowheads="1"/>
            </p:cNvSpPr>
            <p:nvPr/>
          </p:nvSpPr>
          <p:spPr bwMode="auto">
            <a:xfrm>
              <a:off x="1388745" y="364346"/>
              <a:ext cx="4475480" cy="430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just"/>
              <a:r>
                <a:rPr lang="zh-CN" altLang="en-US" sz="2800" b="1" spc="300" dirty="0">
                  <a:solidFill>
                    <a:schemeClr val="bg1">
                      <a:lumMod val="50000"/>
                    </a:schemeClr>
                  </a:solidFill>
                  <a:latin typeface="Noto Sans S Chinese Bold" panose="020B0800000000000000" pitchFamily="34" charset="-122"/>
                  <a:ea typeface="Noto Sans S Chinese Bold" panose="020B0800000000000000" pitchFamily="34" charset="-122"/>
                  <a:sym typeface="Arial" panose="020B0604020202020204" pitchFamily="34" charset="0"/>
                </a:rPr>
                <a:t>施恩的职业生涯发展理论</a:t>
              </a:r>
              <a:endParaRPr lang="zh-CN" altLang="en-US" sz="2800" b="1" spc="300" dirty="0">
                <a:solidFill>
                  <a:schemeClr val="bg1">
                    <a:lumMod val="50000"/>
                  </a:schemeClr>
                </a:solidFill>
                <a:latin typeface="Noto Sans S Chinese Bold" panose="020B0800000000000000" pitchFamily="34" charset="-122"/>
                <a:ea typeface="Noto Sans S Chinese Bold" panose="020B0800000000000000" pitchFamily="34" charset="-122"/>
                <a:sym typeface="Arial" panose="020B0604020202020204" pitchFamily="34" charset="0"/>
              </a:endParaRPr>
            </a:p>
          </p:txBody>
        </p:sp>
        <p:pic>
          <p:nvPicPr>
            <p:cNvPr id="16" name="图片 1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7150" y="286241"/>
              <a:ext cx="1190625" cy="447097"/>
            </a:xfrm>
            <a:prstGeom prst="rect">
              <a:avLst/>
            </a:prstGeom>
          </p:spPr>
        </p:pic>
      </p:grpSp>
      <p:pic>
        <p:nvPicPr>
          <p:cNvPr id="17" name="图片 1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61100" y="1324610"/>
            <a:ext cx="5724525" cy="5539740"/>
          </a:xfrm>
          <a:prstGeom prst="rect">
            <a:avLst/>
          </a:prstGeom>
        </p:spPr>
      </p:pic>
      <p:sp>
        <p:nvSpPr>
          <p:cNvPr id="2" name="文本框 1"/>
          <p:cNvSpPr txBox="1"/>
          <p:nvPr/>
        </p:nvSpPr>
        <p:spPr>
          <a:xfrm>
            <a:off x="931545" y="1089025"/>
            <a:ext cx="10415905" cy="922020"/>
          </a:xfrm>
          <a:prstGeom prst="rect">
            <a:avLst/>
          </a:prstGeom>
          <a:noFill/>
        </p:spPr>
        <p:txBody>
          <a:bodyPr wrap="square" rtlCol="0" anchor="t">
            <a:spAutoFit/>
          </a:bodyPr>
          <a:p>
            <a:pPr>
              <a:lnSpc>
                <a:spcPct val="150000"/>
              </a:lnSpc>
            </a:pPr>
            <a:r>
              <a:rPr lang="zh-CN" altLang="en-US">
                <a:latin typeface="Microsoft YaHei Regular" panose="020B0503020204020204" charset="-122"/>
                <a:ea typeface="Microsoft YaHei Regular" panose="020B0503020204020204" charset="-122"/>
                <a:cs typeface="Microsoft YaHei Regular" panose="020B0503020204020204" charset="-122"/>
              </a:rPr>
              <a:t>施恩（Schein）根据人的生命周期的特点和不同年龄阶段的人所面临的主要问题及其职业工作的主要任务，将职业生涯划分为九个阶段。</a:t>
            </a:r>
            <a:endParaRPr lang="zh-CN" altLang="en-US">
              <a:latin typeface="Microsoft YaHei Regular" panose="020B0503020204020204" charset="-122"/>
              <a:ea typeface="Microsoft YaHei Regular" panose="020B0503020204020204" charset="-122"/>
              <a:cs typeface="Microsoft YaHei Regular" panose="020B0503020204020204" charset="-122"/>
            </a:endParaRPr>
          </a:p>
        </p:txBody>
      </p:sp>
      <p:sp>
        <p:nvSpPr>
          <p:cNvPr id="3" name="椭圆 2"/>
          <p:cNvSpPr/>
          <p:nvPr/>
        </p:nvSpPr>
        <p:spPr>
          <a:xfrm>
            <a:off x="714191" y="2356359"/>
            <a:ext cx="398319" cy="398319"/>
          </a:xfrm>
          <a:prstGeom prst="ellipse">
            <a:avLst/>
          </a:prstGeom>
          <a:solidFill>
            <a:srgbClr val="2485B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dirty="0">
              <a:solidFill>
                <a:schemeClr val="bg1">
                  <a:lumMod val="50000"/>
                </a:schemeClr>
              </a:solidFill>
              <a:latin typeface="Noto Sans S Chinese Bold" panose="020B0800000000000000" pitchFamily="34" charset="-122"/>
              <a:ea typeface="Noto Sans S Chinese Bold" panose="020B08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250"/>
                                        <p:tgtEl>
                                          <p:spTgt spid="8"/>
                                        </p:tgtEl>
                                      </p:cBhvr>
                                    </p:animEffect>
                                    <p:anim calcmode="lin" valueType="num">
                                      <p:cBhvr>
                                        <p:cTn id="13" dur="250" fill="hold"/>
                                        <p:tgtEl>
                                          <p:spTgt spid="8"/>
                                        </p:tgtEl>
                                        <p:attrNameLst>
                                          <p:attrName>ppt_x</p:attrName>
                                        </p:attrNameLst>
                                      </p:cBhvr>
                                      <p:tavLst>
                                        <p:tav tm="0">
                                          <p:val>
                                            <p:strVal val="#ppt_x"/>
                                          </p:val>
                                        </p:tav>
                                        <p:tav tm="100000">
                                          <p:val>
                                            <p:strVal val="#ppt_x"/>
                                          </p:val>
                                        </p:tav>
                                      </p:tavLst>
                                    </p:anim>
                                    <p:anim calcmode="lin" valueType="num">
                                      <p:cBhvr>
                                        <p:cTn id="14" dur="250" fill="hold"/>
                                        <p:tgtEl>
                                          <p:spTgt spid="8"/>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250"/>
                                        <p:tgtEl>
                                          <p:spTgt spid="9"/>
                                        </p:tgtEl>
                                      </p:cBhvr>
                                    </p:animEffect>
                                    <p:anim calcmode="lin" valueType="num">
                                      <p:cBhvr>
                                        <p:cTn id="19" dur="250" fill="hold"/>
                                        <p:tgtEl>
                                          <p:spTgt spid="9"/>
                                        </p:tgtEl>
                                        <p:attrNameLst>
                                          <p:attrName>ppt_x</p:attrName>
                                        </p:attrNameLst>
                                      </p:cBhvr>
                                      <p:tavLst>
                                        <p:tav tm="0">
                                          <p:val>
                                            <p:strVal val="#ppt_x"/>
                                          </p:val>
                                        </p:tav>
                                        <p:tav tm="100000">
                                          <p:val>
                                            <p:strVal val="#ppt_x"/>
                                          </p:val>
                                        </p:tav>
                                      </p:tavLst>
                                    </p:anim>
                                    <p:anim calcmode="lin" valueType="num">
                                      <p:cBhvr>
                                        <p:cTn id="20" dur="250" fill="hold"/>
                                        <p:tgtEl>
                                          <p:spTgt spid="9"/>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42" presetClass="entr" presetSubtype="0" fill="hold" nodeType="after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fade">
                                      <p:cBhvr>
                                        <p:cTn id="24" dur="500"/>
                                        <p:tgtEl>
                                          <p:spTgt spid="17"/>
                                        </p:tgtEl>
                                      </p:cBhvr>
                                    </p:animEffect>
                                    <p:anim calcmode="lin" valueType="num">
                                      <p:cBhvr>
                                        <p:cTn id="25" dur="500" fill="hold"/>
                                        <p:tgtEl>
                                          <p:spTgt spid="17"/>
                                        </p:tgtEl>
                                        <p:attrNameLst>
                                          <p:attrName>ppt_x</p:attrName>
                                        </p:attrNameLst>
                                      </p:cBhvr>
                                      <p:tavLst>
                                        <p:tav tm="0">
                                          <p:val>
                                            <p:strVal val="#ppt_x"/>
                                          </p:val>
                                        </p:tav>
                                        <p:tav tm="100000">
                                          <p:val>
                                            <p:strVal val="#ppt_x"/>
                                          </p:val>
                                        </p:tav>
                                      </p:tavLst>
                                    </p:anim>
                                    <p:anim calcmode="lin" valueType="num">
                                      <p:cBhvr>
                                        <p:cTn id="26" dur="500" fill="hold"/>
                                        <p:tgtEl>
                                          <p:spTgt spid="17"/>
                                        </p:tgtEl>
                                        <p:attrNameLst>
                                          <p:attrName>ppt_y</p:attrName>
                                        </p:attrNameLst>
                                      </p:cBhvr>
                                      <p:tavLst>
                                        <p:tav tm="0">
                                          <p:val>
                                            <p:strVal val="#ppt_y+.1"/>
                                          </p:val>
                                        </p:tav>
                                        <p:tav tm="100000">
                                          <p:val>
                                            <p:strVal val="#ppt_y"/>
                                          </p:val>
                                        </p:tav>
                                      </p:tavLst>
                                    </p:anim>
                                  </p:childTnLst>
                                </p:cTn>
                              </p:par>
                            </p:childTnLst>
                          </p:cTn>
                        </p:par>
                        <p:par>
                          <p:cTn id="27" fill="hold">
                            <p:stCondLst>
                              <p:cond delay="2000"/>
                            </p:stCondLst>
                            <p:childTnLst>
                              <p:par>
                                <p:cTn id="28" presetID="42" presetClass="entr" presetSubtype="0" fill="hold" grpId="0" nodeType="after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fade">
                                      <p:cBhvr>
                                        <p:cTn id="30" dur="250"/>
                                        <p:tgtEl>
                                          <p:spTgt spid="3"/>
                                        </p:tgtEl>
                                      </p:cBhvr>
                                    </p:animEffect>
                                    <p:anim calcmode="lin" valueType="num">
                                      <p:cBhvr>
                                        <p:cTn id="31" dur="250" fill="hold"/>
                                        <p:tgtEl>
                                          <p:spTgt spid="3"/>
                                        </p:tgtEl>
                                        <p:attrNameLst>
                                          <p:attrName>ppt_x</p:attrName>
                                        </p:attrNameLst>
                                      </p:cBhvr>
                                      <p:tavLst>
                                        <p:tav tm="0">
                                          <p:val>
                                            <p:strVal val="#ppt_x"/>
                                          </p:val>
                                        </p:tav>
                                        <p:tav tm="100000">
                                          <p:val>
                                            <p:strVal val="#ppt_x"/>
                                          </p:val>
                                        </p:tav>
                                      </p:tavLst>
                                    </p:anim>
                                    <p:anim calcmode="lin" valueType="num">
                                      <p:cBhvr>
                                        <p:cTn id="32" dur="25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3"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22" name="直接连接符 21"/>
          <p:cNvCxnSpPr/>
          <p:nvPr>
            <p:custDataLst>
              <p:tags r:id="rId1"/>
            </p:custDataLst>
          </p:nvPr>
        </p:nvCxnSpPr>
        <p:spPr>
          <a:xfrm flipH="1">
            <a:off x="0" y="5524893"/>
            <a:ext cx="12192000" cy="0"/>
          </a:xfrm>
          <a:prstGeom prst="line">
            <a:avLst/>
          </a:prstGeom>
          <a:ln w="19050">
            <a:solidFill>
              <a:srgbClr val="000000">
                <a:lumMod val="50000"/>
                <a:lumOff val="50000"/>
              </a:srgbClr>
            </a:solidFill>
          </a:ln>
        </p:spPr>
        <p:style>
          <a:lnRef idx="1">
            <a:srgbClr val="1F74AD"/>
          </a:lnRef>
          <a:fillRef idx="0">
            <a:srgbClr val="1F74AD"/>
          </a:fillRef>
          <a:effectRef idx="0">
            <a:srgbClr val="1F74AD"/>
          </a:effectRef>
          <a:fontRef idx="minor">
            <a:srgbClr val="000000"/>
          </a:fontRef>
        </p:style>
      </p:cxnSp>
      <p:sp>
        <p:nvSpPr>
          <p:cNvPr id="3" name="圆角矩形 2"/>
          <p:cNvSpPr/>
          <p:nvPr>
            <p:custDataLst>
              <p:tags r:id="rId2"/>
            </p:custDataLst>
          </p:nvPr>
        </p:nvSpPr>
        <p:spPr>
          <a:xfrm>
            <a:off x="487045" y="1460500"/>
            <a:ext cx="1944370" cy="3444875"/>
          </a:xfrm>
          <a:prstGeom prst="roundRect">
            <a:avLst/>
          </a:prstGeom>
          <a:solidFill>
            <a:srgbClr val="1F74AD">
              <a:lumMod val="20000"/>
              <a:lumOff val="80000"/>
            </a:srgbClr>
          </a:solidFill>
          <a:ln w="38100">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just">
              <a:lnSpc>
                <a:spcPct val="120000"/>
              </a:lnSpc>
            </a:pPr>
            <a:r>
              <a:rPr lang="zh-CN" altLang="en-US" sz="16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典型年龄段为0～18岁。主要任务：发展职业想象力，对职业进行评估和选择，接受必需的职业教育。</a:t>
            </a:r>
            <a:endParaRPr lang="zh-CN" altLang="en-US" sz="16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4" name="泪滴形 3"/>
          <p:cNvSpPr/>
          <p:nvPr>
            <p:custDataLst>
              <p:tags r:id="rId3"/>
            </p:custDataLst>
          </p:nvPr>
        </p:nvSpPr>
        <p:spPr>
          <a:xfrm rot="8100000">
            <a:off x="1179445" y="4622424"/>
            <a:ext cx="569048" cy="569048"/>
          </a:xfrm>
          <a:prstGeom prst="teardrop">
            <a:avLst>
              <a:gd name="adj" fmla="val 125412"/>
            </a:avLst>
          </a:prstGeom>
          <a:solidFill>
            <a:srgbClr val="1F74AD"/>
          </a:solidFill>
          <a:ln w="38100">
            <a:solidFill>
              <a:sysClr val="window" lastClr="FFFFFF">
                <a:lumMod val="95000"/>
              </a:sys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 name="椭圆 4"/>
          <p:cNvSpPr/>
          <p:nvPr>
            <p:custDataLst>
              <p:tags r:id="rId4"/>
            </p:custDataLst>
          </p:nvPr>
        </p:nvSpPr>
        <p:spPr>
          <a:xfrm rot="8100000">
            <a:off x="1311513" y="4754493"/>
            <a:ext cx="295552" cy="295552"/>
          </a:xfrm>
          <a:prstGeom prst="ellipse">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30000" lnSpcReduction="20000"/>
          </a:bodyPr>
          <a:p>
            <a:pPr algn="ctr">
              <a:lnSpc>
                <a:spcPct val="14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 name="椭圆 5"/>
          <p:cNvSpPr/>
          <p:nvPr>
            <p:custDataLst>
              <p:tags r:id="rId5"/>
            </p:custDataLst>
          </p:nvPr>
        </p:nvSpPr>
        <p:spPr>
          <a:xfrm>
            <a:off x="1406049" y="5466973"/>
            <a:ext cx="115840" cy="115840"/>
          </a:xfrm>
          <a:prstGeom prst="ellipse">
            <a:avLst/>
          </a:prstGeom>
          <a:solidFill>
            <a:sysClr val="window" lastClr="FFFFFF">
              <a:lumMod val="95000"/>
            </a:sysClr>
          </a:solidFill>
          <a:ln w="38100">
            <a:solidFill>
              <a:srgbClr val="000000">
                <a:lumMod val="50000"/>
                <a:lumOff val="50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lnSpc>
                <a:spcPct val="14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7" name="文本框 26"/>
          <p:cNvSpPr txBox="1"/>
          <p:nvPr>
            <p:custDataLst>
              <p:tags r:id="rId6"/>
            </p:custDataLst>
          </p:nvPr>
        </p:nvSpPr>
        <p:spPr>
          <a:xfrm>
            <a:off x="420013" y="5920708"/>
            <a:ext cx="2072292" cy="861775"/>
          </a:xfrm>
          <a:prstGeom prst="rect">
            <a:avLst/>
          </a:prstGeom>
          <a:noFill/>
        </p:spPr>
        <p:txBody>
          <a:bodyPr wrap="square" rtlCol="0">
            <a:normAutofit/>
          </a:bodyPr>
          <a:p>
            <a:pPr algn="ctr">
              <a:lnSpc>
                <a:spcPct val="120000"/>
              </a:lnSpc>
            </a:pPr>
            <a:r>
              <a:rPr lang="zh-CN" altLang="en-US" b="1" spc="30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1.职业准备阶段</a:t>
            </a:r>
            <a:endParaRPr lang="zh-CN" altLang="en-US" b="1" spc="30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18" name="圆角矩形 17"/>
          <p:cNvSpPr/>
          <p:nvPr>
            <p:custDataLst>
              <p:tags r:id="rId7"/>
            </p:custDataLst>
          </p:nvPr>
        </p:nvSpPr>
        <p:spPr>
          <a:xfrm>
            <a:off x="2810510" y="1460500"/>
            <a:ext cx="1944370" cy="3444875"/>
          </a:xfrm>
          <a:prstGeom prst="roundRect">
            <a:avLst/>
          </a:prstGeom>
          <a:solidFill>
            <a:srgbClr val="3498DB">
              <a:lumMod val="20000"/>
              <a:lumOff val="80000"/>
            </a:srgbClr>
          </a:solidFill>
          <a:ln w="38100">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Autofit/>
          </a:bodyPr>
          <a:p>
            <a:pPr algn="just">
              <a:lnSpc>
                <a:spcPct val="120000"/>
              </a:lnSpc>
            </a:pPr>
            <a:r>
              <a:rPr lang="zh-CN" altLang="en-US" sz="16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18～25岁为进入组织阶段。主要任务是在一个理想的组织中获得一份工作，在获取足量信息的基础上，尽量选择一种合适的、较为满意的职业。</a:t>
            </a:r>
            <a:endParaRPr lang="zh-CN" altLang="en-US" sz="16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19" name="泪滴形 18"/>
          <p:cNvSpPr/>
          <p:nvPr>
            <p:custDataLst>
              <p:tags r:id="rId8"/>
            </p:custDataLst>
          </p:nvPr>
        </p:nvSpPr>
        <p:spPr>
          <a:xfrm rot="8100000">
            <a:off x="3502750" y="4622424"/>
            <a:ext cx="569048" cy="569048"/>
          </a:xfrm>
          <a:prstGeom prst="teardrop">
            <a:avLst>
              <a:gd name="adj" fmla="val 125412"/>
            </a:avLst>
          </a:prstGeom>
          <a:solidFill>
            <a:srgbClr val="3498DB"/>
          </a:solidFill>
          <a:ln w="38100">
            <a:solidFill>
              <a:sysClr val="window" lastClr="FFFFFF">
                <a:lumMod val="95000"/>
              </a:sys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sz="1400">
              <a:latin typeface="Arial" panose="020B0604020202020204" pitchFamily="34" charset="0"/>
              <a:ea typeface="微软雅黑" panose="020B0503020204020204" charset="-122"/>
              <a:sym typeface="Arial" panose="020B0604020202020204" pitchFamily="34" charset="0"/>
            </a:endParaRPr>
          </a:p>
        </p:txBody>
      </p:sp>
      <p:sp>
        <p:nvSpPr>
          <p:cNvPr id="20" name="椭圆 19"/>
          <p:cNvSpPr/>
          <p:nvPr>
            <p:custDataLst>
              <p:tags r:id="rId9"/>
            </p:custDataLst>
          </p:nvPr>
        </p:nvSpPr>
        <p:spPr>
          <a:xfrm rot="8100000">
            <a:off x="3634818" y="4754493"/>
            <a:ext cx="295552" cy="295552"/>
          </a:xfrm>
          <a:prstGeom prst="ellipse">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37500" lnSpcReduction="20000"/>
          </a:bodyPr>
          <a:p>
            <a:pPr algn="ctr">
              <a:lnSpc>
                <a:spcPct val="140000"/>
              </a:lnSpc>
            </a:pPr>
            <a:endParaRPr lang="zh-CN" altLang="en-US" sz="1400">
              <a:latin typeface="Arial" panose="020B0604020202020204" pitchFamily="34" charset="0"/>
              <a:ea typeface="微软雅黑" panose="020B0503020204020204" charset="-122"/>
              <a:sym typeface="Arial" panose="020B0604020202020204" pitchFamily="34" charset="0"/>
            </a:endParaRPr>
          </a:p>
        </p:txBody>
      </p:sp>
      <p:sp>
        <p:nvSpPr>
          <p:cNvPr id="21" name="椭圆 20"/>
          <p:cNvSpPr/>
          <p:nvPr>
            <p:custDataLst>
              <p:tags r:id="rId10"/>
            </p:custDataLst>
          </p:nvPr>
        </p:nvSpPr>
        <p:spPr>
          <a:xfrm>
            <a:off x="3729354" y="5466973"/>
            <a:ext cx="115840" cy="115840"/>
          </a:xfrm>
          <a:prstGeom prst="ellipse">
            <a:avLst/>
          </a:prstGeom>
          <a:solidFill>
            <a:sysClr val="window" lastClr="FFFFFF">
              <a:lumMod val="95000"/>
            </a:sysClr>
          </a:solidFill>
          <a:ln w="38100">
            <a:solidFill>
              <a:srgbClr val="000000">
                <a:lumMod val="50000"/>
                <a:lumOff val="50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lnSpc>
                <a:spcPct val="140000"/>
              </a:lnSpc>
            </a:pPr>
            <a:endParaRPr lang="zh-CN" altLang="en-US" sz="1400">
              <a:latin typeface="Arial" panose="020B0604020202020204" pitchFamily="34" charset="0"/>
              <a:ea typeface="微软雅黑" panose="020B0503020204020204" charset="-122"/>
              <a:sym typeface="Arial" panose="020B0604020202020204" pitchFamily="34" charset="0"/>
            </a:endParaRPr>
          </a:p>
        </p:txBody>
      </p:sp>
      <p:sp>
        <p:nvSpPr>
          <p:cNvPr id="26" name="圆角矩形 25"/>
          <p:cNvSpPr/>
          <p:nvPr>
            <p:custDataLst>
              <p:tags r:id="rId11"/>
            </p:custDataLst>
          </p:nvPr>
        </p:nvSpPr>
        <p:spPr>
          <a:xfrm>
            <a:off x="4887595" y="1460500"/>
            <a:ext cx="2448560" cy="3444875"/>
          </a:xfrm>
          <a:prstGeom prst="roundRect">
            <a:avLst/>
          </a:prstGeom>
          <a:solidFill>
            <a:srgbClr val="1AA3AA">
              <a:lumMod val="20000"/>
              <a:lumOff val="80000"/>
            </a:srgbClr>
          </a:solidFill>
          <a:ln w="38100">
            <a:noFill/>
          </a:ln>
        </p:spPr>
        <p:style>
          <a:lnRef idx="2">
            <a:srgbClr val="1F74AD">
              <a:shade val="50000"/>
            </a:srgbClr>
          </a:lnRef>
          <a:fillRef idx="1">
            <a:srgbClr val="1F74AD"/>
          </a:fillRef>
          <a:effectRef idx="0">
            <a:srgbClr val="1F74AD"/>
          </a:effectRef>
          <a:fontRef idx="minor">
            <a:sysClr val="window" lastClr="FFFFFF"/>
          </a:fontRef>
        </p:style>
        <p:txBody>
          <a:bodyPr rtlCol="0" anchor="t" anchorCtr="0">
            <a:normAutofit/>
          </a:bodyPr>
          <a:p>
            <a:pPr algn="just">
              <a:lnSpc>
                <a:spcPct val="120000"/>
              </a:lnSpc>
            </a:pPr>
            <a:r>
              <a:rPr lang="zh-CN" altLang="en-US" sz="16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处于此期的典型年龄段为25～40岁。主要任务：学习职业技术，提高工作能力；了解和学习组织纪律与规范，逐步适应职业工作，适应和融入组织；为未来的职业成功做好准备，是该期的主要任务。</a:t>
            </a:r>
            <a:endParaRPr lang="zh-CN" altLang="en-US" sz="16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29" name="泪滴形 28"/>
          <p:cNvSpPr/>
          <p:nvPr>
            <p:custDataLst>
              <p:tags r:id="rId12"/>
            </p:custDataLst>
          </p:nvPr>
        </p:nvSpPr>
        <p:spPr>
          <a:xfrm rot="8100000">
            <a:off x="5826056" y="4622424"/>
            <a:ext cx="569048" cy="569048"/>
          </a:xfrm>
          <a:prstGeom prst="teardrop">
            <a:avLst>
              <a:gd name="adj" fmla="val 125412"/>
            </a:avLst>
          </a:prstGeom>
          <a:solidFill>
            <a:srgbClr val="1AA3AA"/>
          </a:solidFill>
          <a:ln w="38100">
            <a:solidFill>
              <a:sysClr val="window" lastClr="FFFFFF">
                <a:lumMod val="95000"/>
              </a:sys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sz="1400">
              <a:latin typeface="Arial" panose="020B0604020202020204" pitchFamily="34" charset="0"/>
              <a:ea typeface="微软雅黑" panose="020B0503020204020204" charset="-122"/>
              <a:sym typeface="Arial" panose="020B0604020202020204" pitchFamily="34" charset="0"/>
            </a:endParaRPr>
          </a:p>
        </p:txBody>
      </p:sp>
      <p:sp>
        <p:nvSpPr>
          <p:cNvPr id="30" name="椭圆 29"/>
          <p:cNvSpPr/>
          <p:nvPr>
            <p:custDataLst>
              <p:tags r:id="rId13"/>
            </p:custDataLst>
          </p:nvPr>
        </p:nvSpPr>
        <p:spPr>
          <a:xfrm rot="8100000">
            <a:off x="5958124" y="4754493"/>
            <a:ext cx="295552" cy="295552"/>
          </a:xfrm>
          <a:prstGeom prst="ellipse">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37500" lnSpcReduction="20000"/>
          </a:bodyPr>
          <a:p>
            <a:pPr algn="ctr">
              <a:lnSpc>
                <a:spcPct val="140000"/>
              </a:lnSpc>
            </a:pPr>
            <a:endParaRPr lang="zh-CN" altLang="en-US" sz="1400">
              <a:latin typeface="Arial" panose="020B0604020202020204" pitchFamily="34" charset="0"/>
              <a:ea typeface="微软雅黑" panose="020B0503020204020204" charset="-122"/>
              <a:sym typeface="Arial" panose="020B0604020202020204" pitchFamily="34" charset="0"/>
            </a:endParaRPr>
          </a:p>
        </p:txBody>
      </p:sp>
      <p:sp>
        <p:nvSpPr>
          <p:cNvPr id="33" name="椭圆 32"/>
          <p:cNvSpPr/>
          <p:nvPr>
            <p:custDataLst>
              <p:tags r:id="rId14"/>
            </p:custDataLst>
          </p:nvPr>
        </p:nvSpPr>
        <p:spPr>
          <a:xfrm>
            <a:off x="6052660" y="5466973"/>
            <a:ext cx="115840" cy="115840"/>
          </a:xfrm>
          <a:prstGeom prst="ellipse">
            <a:avLst/>
          </a:prstGeom>
          <a:solidFill>
            <a:sysClr val="window" lastClr="FFFFFF">
              <a:lumMod val="95000"/>
            </a:sysClr>
          </a:solidFill>
          <a:ln w="38100">
            <a:solidFill>
              <a:srgbClr val="000000">
                <a:lumMod val="50000"/>
                <a:lumOff val="50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lnSpc>
                <a:spcPct val="140000"/>
              </a:lnSpc>
            </a:pPr>
            <a:endParaRPr lang="zh-CN" altLang="en-US" sz="1400">
              <a:latin typeface="Arial" panose="020B0604020202020204" pitchFamily="34" charset="0"/>
              <a:ea typeface="微软雅黑" panose="020B0503020204020204" charset="-122"/>
              <a:sym typeface="Arial" panose="020B0604020202020204" pitchFamily="34" charset="0"/>
            </a:endParaRPr>
          </a:p>
        </p:txBody>
      </p:sp>
      <p:sp>
        <p:nvSpPr>
          <p:cNvPr id="38" name="圆角矩形 37"/>
          <p:cNvSpPr/>
          <p:nvPr>
            <p:custDataLst>
              <p:tags r:id="rId15"/>
            </p:custDataLst>
          </p:nvPr>
        </p:nvSpPr>
        <p:spPr>
          <a:xfrm>
            <a:off x="7456805" y="1460500"/>
            <a:ext cx="1944370" cy="3444875"/>
          </a:xfrm>
          <a:prstGeom prst="roundRect">
            <a:avLst/>
          </a:prstGeom>
          <a:solidFill>
            <a:srgbClr val="69A35B">
              <a:lumMod val="20000"/>
              <a:lumOff val="80000"/>
            </a:srgbClr>
          </a:solidFill>
          <a:ln w="38100">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just">
              <a:lnSpc>
                <a:spcPct val="120000"/>
              </a:lnSpc>
            </a:pPr>
            <a:r>
              <a:rPr lang="zh-CN" altLang="en-US" sz="16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40～55岁是职业生涯中期阶段。主要任务：需要对早期职业生涯重新评估，强化或改变自己的职业理想；选定职业，努力工作，有所成就。</a:t>
            </a:r>
            <a:endParaRPr lang="zh-CN" altLang="en-US" sz="16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39" name="泪滴形 38"/>
          <p:cNvSpPr/>
          <p:nvPr>
            <p:custDataLst>
              <p:tags r:id="rId16"/>
            </p:custDataLst>
          </p:nvPr>
        </p:nvSpPr>
        <p:spPr>
          <a:xfrm rot="8100000">
            <a:off x="8149361" y="4622424"/>
            <a:ext cx="569048" cy="569048"/>
          </a:xfrm>
          <a:prstGeom prst="teardrop">
            <a:avLst>
              <a:gd name="adj" fmla="val 125412"/>
            </a:avLst>
          </a:prstGeom>
          <a:solidFill>
            <a:srgbClr val="69A35B"/>
          </a:solidFill>
          <a:ln w="38100">
            <a:solidFill>
              <a:sysClr val="window" lastClr="FFFFFF">
                <a:lumMod val="95000"/>
              </a:sys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sz="1400">
              <a:latin typeface="Arial" panose="020B0604020202020204" pitchFamily="34" charset="0"/>
              <a:ea typeface="微软雅黑" panose="020B0503020204020204" charset="-122"/>
              <a:sym typeface="Arial" panose="020B0604020202020204" pitchFamily="34" charset="0"/>
            </a:endParaRPr>
          </a:p>
        </p:txBody>
      </p:sp>
      <p:sp>
        <p:nvSpPr>
          <p:cNvPr id="40" name="椭圆 39"/>
          <p:cNvSpPr/>
          <p:nvPr>
            <p:custDataLst>
              <p:tags r:id="rId17"/>
            </p:custDataLst>
          </p:nvPr>
        </p:nvSpPr>
        <p:spPr>
          <a:xfrm rot="8100000">
            <a:off x="8281429" y="4754493"/>
            <a:ext cx="295552" cy="295552"/>
          </a:xfrm>
          <a:prstGeom prst="ellipse">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37500" lnSpcReduction="20000"/>
          </a:bodyPr>
          <a:p>
            <a:pPr algn="ctr">
              <a:lnSpc>
                <a:spcPct val="140000"/>
              </a:lnSpc>
            </a:pPr>
            <a:endParaRPr lang="zh-CN" altLang="en-US" sz="1400">
              <a:latin typeface="Arial" panose="020B0604020202020204" pitchFamily="34" charset="0"/>
              <a:ea typeface="微软雅黑" panose="020B0503020204020204" charset="-122"/>
              <a:sym typeface="Arial" panose="020B0604020202020204" pitchFamily="34" charset="0"/>
            </a:endParaRPr>
          </a:p>
        </p:txBody>
      </p:sp>
      <p:sp>
        <p:nvSpPr>
          <p:cNvPr id="41" name="椭圆 40"/>
          <p:cNvSpPr/>
          <p:nvPr>
            <p:custDataLst>
              <p:tags r:id="rId18"/>
            </p:custDataLst>
          </p:nvPr>
        </p:nvSpPr>
        <p:spPr>
          <a:xfrm>
            <a:off x="8375965" y="5466973"/>
            <a:ext cx="115840" cy="115840"/>
          </a:xfrm>
          <a:prstGeom prst="ellipse">
            <a:avLst/>
          </a:prstGeom>
          <a:solidFill>
            <a:sysClr val="window" lastClr="FFFFFF">
              <a:lumMod val="95000"/>
            </a:sysClr>
          </a:solidFill>
          <a:ln w="38100">
            <a:solidFill>
              <a:srgbClr val="000000">
                <a:lumMod val="50000"/>
                <a:lumOff val="50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lnSpc>
                <a:spcPct val="140000"/>
              </a:lnSpc>
            </a:pPr>
            <a:endParaRPr lang="zh-CN" altLang="en-US" sz="1400">
              <a:latin typeface="Arial" panose="020B0604020202020204" pitchFamily="34" charset="0"/>
              <a:ea typeface="微软雅黑" panose="020B0503020204020204" charset="-122"/>
              <a:sym typeface="Arial" panose="020B0604020202020204" pitchFamily="34" charset="0"/>
            </a:endParaRPr>
          </a:p>
        </p:txBody>
      </p:sp>
      <p:sp>
        <p:nvSpPr>
          <p:cNvPr id="45" name="圆角矩形 44"/>
          <p:cNvSpPr/>
          <p:nvPr>
            <p:custDataLst>
              <p:tags r:id="rId19"/>
            </p:custDataLst>
          </p:nvPr>
        </p:nvSpPr>
        <p:spPr>
          <a:xfrm>
            <a:off x="9780270" y="1460500"/>
            <a:ext cx="1944370" cy="3444875"/>
          </a:xfrm>
          <a:prstGeom prst="roundRect">
            <a:avLst/>
          </a:prstGeom>
          <a:solidFill>
            <a:srgbClr val="9BBB59">
              <a:lumMod val="20000"/>
              <a:lumOff val="80000"/>
            </a:srgbClr>
          </a:solidFill>
          <a:ln w="38100">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just">
              <a:lnSpc>
                <a:spcPct val="120000"/>
              </a:lnSpc>
            </a:pPr>
            <a:r>
              <a:rPr lang="zh-CN" altLang="en-US" sz="16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从55岁直至退休为职业生涯的后期。继续保持已有职业成就，维护尊严，准备引退，是这一阶段的主要任务。</a:t>
            </a:r>
            <a:endParaRPr lang="zh-CN" altLang="en-US" sz="16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46" name="泪滴形 45"/>
          <p:cNvSpPr/>
          <p:nvPr>
            <p:custDataLst>
              <p:tags r:id="rId20"/>
            </p:custDataLst>
          </p:nvPr>
        </p:nvSpPr>
        <p:spPr>
          <a:xfrm rot="8100000">
            <a:off x="10472666" y="4622424"/>
            <a:ext cx="569048" cy="569048"/>
          </a:xfrm>
          <a:prstGeom prst="teardrop">
            <a:avLst>
              <a:gd name="adj" fmla="val 125412"/>
            </a:avLst>
          </a:prstGeom>
          <a:solidFill>
            <a:srgbClr val="9BBB59"/>
          </a:solidFill>
          <a:ln w="38100">
            <a:solidFill>
              <a:sysClr val="window" lastClr="FFFFFF">
                <a:lumMod val="95000"/>
              </a:sys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sz="1400">
              <a:latin typeface="Arial" panose="020B0604020202020204" pitchFamily="34" charset="0"/>
              <a:ea typeface="微软雅黑" panose="020B0503020204020204" charset="-122"/>
              <a:sym typeface="Arial" panose="020B0604020202020204" pitchFamily="34" charset="0"/>
            </a:endParaRPr>
          </a:p>
        </p:txBody>
      </p:sp>
      <p:sp>
        <p:nvSpPr>
          <p:cNvPr id="47" name="椭圆 46"/>
          <p:cNvSpPr/>
          <p:nvPr>
            <p:custDataLst>
              <p:tags r:id="rId21"/>
            </p:custDataLst>
          </p:nvPr>
        </p:nvSpPr>
        <p:spPr>
          <a:xfrm rot="8100000">
            <a:off x="10604734" y="4754493"/>
            <a:ext cx="295552" cy="295552"/>
          </a:xfrm>
          <a:prstGeom prst="ellipse">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37500" lnSpcReduction="20000"/>
          </a:bodyPr>
          <a:p>
            <a:pPr algn="ctr">
              <a:lnSpc>
                <a:spcPct val="140000"/>
              </a:lnSpc>
            </a:pPr>
            <a:endParaRPr lang="zh-CN" altLang="en-US" sz="1400">
              <a:latin typeface="Arial" panose="020B0604020202020204" pitchFamily="34" charset="0"/>
              <a:ea typeface="微软雅黑" panose="020B0503020204020204" charset="-122"/>
              <a:sym typeface="Arial" panose="020B0604020202020204" pitchFamily="34" charset="0"/>
            </a:endParaRPr>
          </a:p>
        </p:txBody>
      </p:sp>
      <p:sp>
        <p:nvSpPr>
          <p:cNvPr id="48" name="椭圆 47"/>
          <p:cNvSpPr/>
          <p:nvPr>
            <p:custDataLst>
              <p:tags r:id="rId22"/>
            </p:custDataLst>
          </p:nvPr>
        </p:nvSpPr>
        <p:spPr>
          <a:xfrm>
            <a:off x="10699270" y="5466973"/>
            <a:ext cx="115840" cy="115840"/>
          </a:xfrm>
          <a:prstGeom prst="ellipse">
            <a:avLst/>
          </a:prstGeom>
          <a:solidFill>
            <a:sysClr val="window" lastClr="FFFFFF">
              <a:lumMod val="95000"/>
            </a:sysClr>
          </a:solidFill>
          <a:ln w="38100">
            <a:solidFill>
              <a:srgbClr val="000000">
                <a:lumMod val="50000"/>
                <a:lumOff val="50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lnSpc>
                <a:spcPct val="140000"/>
              </a:lnSpc>
            </a:pPr>
            <a:endParaRPr lang="zh-CN" altLang="en-US" sz="1400">
              <a:latin typeface="Arial" panose="020B0604020202020204" pitchFamily="34" charset="0"/>
              <a:ea typeface="微软雅黑" panose="020B0503020204020204" charset="-122"/>
              <a:sym typeface="Arial" panose="020B0604020202020204" pitchFamily="34" charset="0"/>
            </a:endParaRPr>
          </a:p>
        </p:txBody>
      </p:sp>
      <p:sp>
        <p:nvSpPr>
          <p:cNvPr id="49" name="文本框 48"/>
          <p:cNvSpPr txBox="1"/>
          <p:nvPr>
            <p:custDataLst>
              <p:tags r:id="rId23"/>
            </p:custDataLst>
          </p:nvPr>
        </p:nvSpPr>
        <p:spPr>
          <a:xfrm>
            <a:off x="2746449" y="5920708"/>
            <a:ext cx="2072292" cy="861775"/>
          </a:xfrm>
          <a:prstGeom prst="rect">
            <a:avLst/>
          </a:prstGeom>
          <a:noFill/>
        </p:spPr>
        <p:txBody>
          <a:bodyPr wrap="square" rtlCol="0">
            <a:normAutofit/>
          </a:bodyPr>
          <a:p>
            <a:pPr algn="ctr">
              <a:lnSpc>
                <a:spcPct val="120000"/>
              </a:lnSpc>
            </a:pPr>
            <a:r>
              <a:rPr lang="zh-CN" altLang="en-US" b="1" spc="30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2.进入组织阶段</a:t>
            </a:r>
            <a:endParaRPr lang="zh-CN" altLang="en-US" b="1" spc="30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50" name="文本框 49"/>
          <p:cNvSpPr txBox="1"/>
          <p:nvPr>
            <p:custDataLst>
              <p:tags r:id="rId24"/>
            </p:custDataLst>
          </p:nvPr>
        </p:nvSpPr>
        <p:spPr>
          <a:xfrm>
            <a:off x="5072885" y="5920708"/>
            <a:ext cx="2072292" cy="861775"/>
          </a:xfrm>
          <a:prstGeom prst="rect">
            <a:avLst/>
          </a:prstGeom>
          <a:noFill/>
        </p:spPr>
        <p:txBody>
          <a:bodyPr wrap="square" rtlCol="0">
            <a:normAutofit/>
          </a:bodyPr>
          <a:p>
            <a:pPr algn="ctr">
              <a:lnSpc>
                <a:spcPct val="120000"/>
              </a:lnSpc>
            </a:pPr>
            <a:r>
              <a:rPr lang="zh-CN" altLang="en-US" b="1" spc="30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3.职业生涯初期</a:t>
            </a:r>
            <a:endParaRPr lang="zh-CN" altLang="en-US" b="1" spc="30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51" name="文本框 50"/>
          <p:cNvSpPr txBox="1"/>
          <p:nvPr>
            <p:custDataLst>
              <p:tags r:id="rId25"/>
            </p:custDataLst>
          </p:nvPr>
        </p:nvSpPr>
        <p:spPr>
          <a:xfrm>
            <a:off x="7399321" y="5920708"/>
            <a:ext cx="2072292" cy="861775"/>
          </a:xfrm>
          <a:prstGeom prst="rect">
            <a:avLst/>
          </a:prstGeom>
          <a:noFill/>
        </p:spPr>
        <p:txBody>
          <a:bodyPr wrap="square" rtlCol="0">
            <a:normAutofit/>
          </a:bodyPr>
          <a:p>
            <a:pPr algn="ctr">
              <a:lnSpc>
                <a:spcPct val="120000"/>
              </a:lnSpc>
            </a:pPr>
            <a:r>
              <a:rPr lang="zh-CN" altLang="en-US" b="1" spc="30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4.职业生涯中期</a:t>
            </a:r>
            <a:endParaRPr lang="zh-CN" altLang="en-US" b="1" spc="30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52" name="文本框 51"/>
          <p:cNvSpPr txBox="1"/>
          <p:nvPr>
            <p:custDataLst>
              <p:tags r:id="rId26"/>
            </p:custDataLst>
          </p:nvPr>
        </p:nvSpPr>
        <p:spPr>
          <a:xfrm>
            <a:off x="9725757" y="5920708"/>
            <a:ext cx="2072292" cy="861775"/>
          </a:xfrm>
          <a:prstGeom prst="rect">
            <a:avLst/>
          </a:prstGeom>
          <a:noFill/>
        </p:spPr>
        <p:txBody>
          <a:bodyPr wrap="square" rtlCol="0">
            <a:normAutofit/>
          </a:bodyPr>
          <a:p>
            <a:pPr algn="ctr">
              <a:lnSpc>
                <a:spcPct val="120000"/>
              </a:lnSpc>
            </a:pPr>
            <a:r>
              <a:rPr lang="zh-CN" altLang="en-US" b="1" spc="30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5.职业生涯后期</a:t>
            </a:r>
            <a:endParaRPr lang="zh-CN" altLang="en-US" b="1" spc="30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37" name="TextBox 26"/>
          <p:cNvSpPr txBox="1"/>
          <p:nvPr>
            <p:custDataLst>
              <p:tags r:id="rId27"/>
            </p:custDataLst>
          </p:nvPr>
        </p:nvSpPr>
        <p:spPr>
          <a:xfrm>
            <a:off x="2169627" y="597711"/>
            <a:ext cx="7872551" cy="615553"/>
          </a:xfrm>
          <a:prstGeom prst="rect">
            <a:avLst/>
          </a:prstGeom>
          <a:noFill/>
        </p:spPr>
        <p:txBody>
          <a:bodyPr wrap="square" rtlCol="0" anchor="ctr">
            <a:normAutofit/>
          </a:bodyPr>
          <a:p>
            <a:pPr algn="ctr">
              <a:lnSpc>
                <a:spcPct val="120000"/>
              </a:lnSpc>
            </a:pPr>
            <a:r>
              <a:rPr lang="zh-CN" altLang="en-US" sz="2400" b="1" spc="30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格林豪斯的职业生涯发展阶段理论</a:t>
            </a:r>
            <a:endParaRPr lang="zh-CN" altLang="en-US" sz="2400" b="1" spc="30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Tree>
    <p:custDataLst>
      <p:tags r:id="rId2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453"/>
            <a:ext cx="12192000" cy="6858453"/>
          </a:xfrm>
          <a:prstGeom prst="rect">
            <a:avLst/>
          </a:prstGeom>
          <a:solidFill>
            <a:srgbClr val="2485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Noto Sans S Chinese Bold" panose="020B0800000000000000" pitchFamily="34" charset="-122"/>
              <a:ea typeface="Noto Sans S Chinese Bold" panose="020B0800000000000000" pitchFamily="34" charset="-122"/>
            </a:endParaRPr>
          </a:p>
        </p:txBody>
      </p:sp>
      <p:sp>
        <p:nvSpPr>
          <p:cNvPr id="12" name="Rectangle 67"/>
          <p:cNvSpPr>
            <a:spLocks noChangeArrowheads="1"/>
          </p:cNvSpPr>
          <p:nvPr/>
        </p:nvSpPr>
        <p:spPr bwMode="auto">
          <a:xfrm>
            <a:off x="1" y="5270500"/>
            <a:ext cx="12192000" cy="15875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latin typeface="Noto Sans S Chinese Bold" panose="020B0800000000000000" pitchFamily="34" charset="-122"/>
              <a:ea typeface="Noto Sans S Chinese Bold" panose="020B0800000000000000" pitchFamily="34" charset="-122"/>
            </a:endParaRPr>
          </a:p>
        </p:txBody>
      </p:sp>
      <p:pic>
        <p:nvPicPr>
          <p:cNvPr id="14" name="图片 1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60400" y="-185022"/>
            <a:ext cx="7277789" cy="7043022"/>
          </a:xfrm>
          <a:prstGeom prst="rect">
            <a:avLst/>
          </a:prstGeom>
        </p:spPr>
      </p:pic>
      <p:sp>
        <p:nvSpPr>
          <p:cNvPr id="15" name="MH_Others_2"/>
          <p:cNvSpPr txBox="1"/>
          <p:nvPr>
            <p:custDataLst>
              <p:tags r:id="rId2"/>
            </p:custDataLst>
          </p:nvPr>
        </p:nvSpPr>
        <p:spPr>
          <a:xfrm>
            <a:off x="4043381" y="1587500"/>
            <a:ext cx="738505" cy="2625888"/>
          </a:xfrm>
          <a:prstGeom prst="rect">
            <a:avLst/>
          </a:prstGeom>
          <a:noFill/>
        </p:spPr>
        <p:txBody>
          <a:bodyPr vert="eaVert" wrap="square" lIns="0" tIns="0" rIns="0" bIns="0">
            <a:spAutoFit/>
          </a:bodyPr>
          <a:lstStyle/>
          <a:p>
            <a:pPr algn="dist">
              <a:defRPr/>
            </a:pPr>
            <a:r>
              <a:rPr lang="zh-CN" altLang="en-US" sz="4800" b="1" spc="600" dirty="0">
                <a:solidFill>
                  <a:srgbClr val="2485BC"/>
                </a:solidFill>
                <a:latin typeface="Arial" panose="020B0604020202020204" pitchFamily="34" charset="0"/>
                <a:ea typeface="Noto Sans S Chinese Bold" panose="020B0800000000000000" pitchFamily="34" charset="-122"/>
                <a:sym typeface="Arial" panose="020B0604020202020204" pitchFamily="34" charset="0"/>
              </a:rPr>
              <a:t>模块一</a:t>
            </a:r>
            <a:endParaRPr lang="zh-CN" altLang="en-US" sz="4800" b="1" spc="600" dirty="0">
              <a:solidFill>
                <a:srgbClr val="2485BC"/>
              </a:solidFill>
              <a:latin typeface="Arial" panose="020B0604020202020204" pitchFamily="34" charset="0"/>
              <a:ea typeface="Noto Sans S Chinese Bold" panose="020B0800000000000000" pitchFamily="34" charset="-122"/>
              <a:sym typeface="Arial" panose="020B0604020202020204" pitchFamily="34" charset="0"/>
            </a:endParaRPr>
          </a:p>
        </p:txBody>
      </p:sp>
      <p:sp>
        <p:nvSpPr>
          <p:cNvPr id="17" name="矩形 16"/>
          <p:cNvSpPr/>
          <p:nvPr/>
        </p:nvSpPr>
        <p:spPr>
          <a:xfrm>
            <a:off x="6380480" y="2275840"/>
            <a:ext cx="5410835" cy="1783715"/>
          </a:xfrm>
          <a:prstGeom prst="rect">
            <a:avLst/>
          </a:prstGeom>
        </p:spPr>
        <p:txBody>
          <a:bodyPr wrap="square">
            <a:spAutoFit/>
          </a:bodyPr>
          <a:lstStyle/>
          <a:p>
            <a:pPr algn="l"/>
            <a:r>
              <a:rPr kumimoji="1" lang="zh-CN" altLang="en-US" sz="5495" b="1" spc="300" dirty="0">
                <a:solidFill>
                  <a:schemeClr val="bg1"/>
                </a:solidFill>
                <a:latin typeface="Noto Sans S Chinese Bold" panose="020B0800000000000000" pitchFamily="34" charset="-122"/>
                <a:ea typeface="Noto Sans S Chinese Bold" panose="020B0800000000000000" pitchFamily="34" charset="-122"/>
              </a:rPr>
              <a:t>职业与职业生涯规划基础知识</a:t>
            </a:r>
            <a:endParaRPr kumimoji="1" lang="zh-CN" altLang="en-US" sz="5495" b="1" spc="300" dirty="0">
              <a:solidFill>
                <a:schemeClr val="bg1"/>
              </a:solidFill>
              <a:latin typeface="Noto Sans S Chinese Bold" panose="020B0800000000000000" pitchFamily="34" charset="-122"/>
              <a:ea typeface="Noto Sans S Chinese Bold" panose="020B08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anim calcmode="lin" valueType="num">
                                      <p:cBhvr>
                                        <p:cTn id="16" dur="500" fill="hold"/>
                                        <p:tgtEl>
                                          <p:spTgt spid="14"/>
                                        </p:tgtEl>
                                        <p:attrNameLst>
                                          <p:attrName>ppt_x</p:attrName>
                                        </p:attrNameLst>
                                      </p:cBhvr>
                                      <p:tavLst>
                                        <p:tav tm="0">
                                          <p:val>
                                            <p:strVal val="#ppt_x"/>
                                          </p:val>
                                        </p:tav>
                                        <p:tav tm="100000">
                                          <p:val>
                                            <p:strVal val="#ppt_x"/>
                                          </p:val>
                                        </p:tav>
                                      </p:tavLst>
                                    </p:anim>
                                    <p:anim calcmode="lin" valueType="num">
                                      <p:cBhvr>
                                        <p:cTn id="17" dur="500" fill="hold"/>
                                        <p:tgtEl>
                                          <p:spTgt spid="14"/>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56" presetClass="entr" presetSubtype="0" fill="hold" grpId="0" nodeType="afterEffect">
                                  <p:stCondLst>
                                    <p:cond delay="0"/>
                                  </p:stCondLst>
                                  <p:iterate type="lt">
                                    <p:tmPct val="10000"/>
                                  </p:iterate>
                                  <p:childTnLst>
                                    <p:set>
                                      <p:cBhvr>
                                        <p:cTn id="20" dur="1" fill="hold">
                                          <p:stCondLst>
                                            <p:cond delay="0"/>
                                          </p:stCondLst>
                                        </p:cTn>
                                        <p:tgtEl>
                                          <p:spTgt spid="15"/>
                                        </p:tgtEl>
                                        <p:attrNameLst>
                                          <p:attrName>style.visibility</p:attrName>
                                        </p:attrNameLst>
                                      </p:cBhvr>
                                      <p:to>
                                        <p:strVal val="visible"/>
                                      </p:to>
                                    </p:set>
                                    <p:anim by="(-#ppt_w*2)" calcmode="lin" valueType="num">
                                      <p:cBhvr rctx="PPT">
                                        <p:cTn id="21" dur="250" autoRev="1" fill="hold">
                                          <p:stCondLst>
                                            <p:cond delay="0"/>
                                          </p:stCondLst>
                                        </p:cTn>
                                        <p:tgtEl>
                                          <p:spTgt spid="15"/>
                                        </p:tgtEl>
                                        <p:attrNameLst>
                                          <p:attrName>ppt_w</p:attrName>
                                        </p:attrNameLst>
                                      </p:cBhvr>
                                    </p:anim>
                                    <p:anim by="(#ppt_w*0.50)" calcmode="lin" valueType="num">
                                      <p:cBhvr>
                                        <p:cTn id="22" dur="250" decel="50000" autoRev="1" fill="hold">
                                          <p:stCondLst>
                                            <p:cond delay="0"/>
                                          </p:stCondLst>
                                        </p:cTn>
                                        <p:tgtEl>
                                          <p:spTgt spid="15"/>
                                        </p:tgtEl>
                                        <p:attrNameLst>
                                          <p:attrName>ppt_x</p:attrName>
                                        </p:attrNameLst>
                                      </p:cBhvr>
                                    </p:anim>
                                    <p:anim from="(-#ppt_h/2)" to="(#ppt_y)" calcmode="lin" valueType="num">
                                      <p:cBhvr>
                                        <p:cTn id="23" dur="500" fill="hold">
                                          <p:stCondLst>
                                            <p:cond delay="0"/>
                                          </p:stCondLst>
                                        </p:cTn>
                                        <p:tgtEl>
                                          <p:spTgt spid="15"/>
                                        </p:tgtEl>
                                        <p:attrNameLst>
                                          <p:attrName>ppt_y</p:attrName>
                                        </p:attrNameLst>
                                      </p:cBhvr>
                                    </p:anim>
                                    <p:animRot by="21600000">
                                      <p:cBhvr>
                                        <p:cTn id="24" dur="500" fill="hold">
                                          <p:stCondLst>
                                            <p:cond delay="0"/>
                                          </p:stCondLst>
                                        </p:cTn>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2" grpId="0" animBg="1"/>
      <p:bldP spid="1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custDataLst>
              <p:tags r:id="rId1"/>
            </p:custDataLst>
          </p:nvPr>
        </p:nvSpPr>
        <p:spPr>
          <a:xfrm>
            <a:off x="669906" y="835842"/>
            <a:ext cx="9913795" cy="5566880"/>
          </a:xfrm>
          <a:prstGeom prst="rect">
            <a:avLst/>
          </a:prstGeom>
          <a:solidFill>
            <a:srgbClr val="FFFFFF"/>
          </a:solidFill>
          <a:ln w="63500">
            <a:noFill/>
          </a:ln>
        </p:spPr>
        <p:style>
          <a:lnRef idx="2">
            <a:srgbClr val="F09D1F">
              <a:shade val="50000"/>
            </a:srgbClr>
          </a:lnRef>
          <a:fillRef idx="1">
            <a:srgbClr val="F09D1F"/>
          </a:fillRef>
          <a:effectRef idx="0">
            <a:srgbClr val="F09D1F"/>
          </a:effectRef>
          <a:fontRef idx="minor">
            <a:srgbClr val="FFFFFF"/>
          </a:fontRef>
        </p:style>
        <p:txBody>
          <a:bodyPr rtlCol="0" anchor="ctr"/>
          <a:lstStyle/>
          <a:p>
            <a:pPr algn="ctr"/>
            <a:endParaRPr kumimoji="1" lang="zh-CN" altLang="en-US" sz="1600" b="1"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6" name="矩形 5"/>
          <p:cNvSpPr/>
          <p:nvPr>
            <p:custDataLst>
              <p:tags r:id="rId2"/>
            </p:custDataLst>
          </p:nvPr>
        </p:nvSpPr>
        <p:spPr>
          <a:xfrm>
            <a:off x="669906" y="383889"/>
            <a:ext cx="304800" cy="304800"/>
          </a:xfrm>
          <a:prstGeom prst="rect">
            <a:avLst/>
          </a:prstGeom>
          <a:solidFill>
            <a:srgbClr val="F09D1F"/>
          </a:solidFill>
          <a:ln>
            <a:noFill/>
          </a:ln>
        </p:spPr>
        <p:style>
          <a:lnRef idx="2">
            <a:srgbClr val="F09D1F">
              <a:shade val="50000"/>
            </a:srgbClr>
          </a:lnRef>
          <a:fillRef idx="1">
            <a:srgbClr val="F09D1F"/>
          </a:fillRef>
          <a:effectRef idx="0">
            <a:srgbClr val="F09D1F"/>
          </a:effectRef>
          <a:fontRef idx="minor">
            <a:srgbClr val="FFFFFF"/>
          </a:fontRef>
        </p:style>
        <p:txBody>
          <a:bodyPr rtlCol="0" anchor="ctr"/>
          <a:p>
            <a:pPr algn="ctr"/>
            <a:endParaRPr kumimoji="1" lang="zh-CN" altLang="en-US" sz="1600" b="1">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7" name="矩形 6"/>
          <p:cNvSpPr/>
          <p:nvPr>
            <p:custDataLst>
              <p:tags r:id="rId3"/>
            </p:custDataLst>
          </p:nvPr>
        </p:nvSpPr>
        <p:spPr>
          <a:xfrm>
            <a:off x="1272557" y="390072"/>
            <a:ext cx="9919771" cy="5566880"/>
          </a:xfrm>
          <a:prstGeom prst="rect">
            <a:avLst/>
          </a:prstGeom>
          <a:noFill/>
          <a:ln w="38100">
            <a:solidFill>
              <a:srgbClr val="F09D1F"/>
            </a:solidFill>
          </a:ln>
        </p:spPr>
        <p:style>
          <a:lnRef idx="2">
            <a:srgbClr val="F09D1F">
              <a:shade val="50000"/>
            </a:srgbClr>
          </a:lnRef>
          <a:fillRef idx="1">
            <a:srgbClr val="F09D1F"/>
          </a:fillRef>
          <a:effectRef idx="0">
            <a:srgbClr val="F09D1F"/>
          </a:effectRef>
          <a:fontRef idx="minor">
            <a:srgbClr val="FFFFFF"/>
          </a:fontRef>
        </p:style>
        <p:txBody>
          <a:bodyPr rtlCol="0" anchor="ctr"/>
          <a:p>
            <a:pPr algn="ctr"/>
            <a:endParaRPr kumimoji="1" lang="zh-CN" altLang="en-US" sz="1600" b="1"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10" name="文本框 9"/>
          <p:cNvSpPr txBox="1"/>
          <p:nvPr>
            <p:custDataLst>
              <p:tags r:id="rId4"/>
            </p:custDataLst>
          </p:nvPr>
        </p:nvSpPr>
        <p:spPr>
          <a:xfrm>
            <a:off x="1945537" y="1013415"/>
            <a:ext cx="7099300" cy="648896"/>
          </a:xfrm>
          <a:prstGeom prst="rect">
            <a:avLst/>
          </a:prstGeom>
          <a:noFill/>
        </p:spPr>
        <p:txBody>
          <a:bodyPr wrap="square" lIns="90170" tIns="46990" rIns="90170" bIns="46990" rtlCol="0">
            <a:normAutofit/>
          </a:bodyPr>
          <a:lstStyle/>
          <a:p>
            <a:pPr marL="0" indent="0" algn="l">
              <a:lnSpc>
                <a:spcPct val="100000"/>
              </a:lnSpc>
              <a:spcBef>
                <a:spcPts val="0"/>
              </a:spcBef>
              <a:spcAft>
                <a:spcPts val="0"/>
              </a:spcAft>
              <a:buSzPct val="100000"/>
            </a:pPr>
            <a:r>
              <a:rPr lang="zh-CN" altLang="en-US" sz="3200" b="1" u="none" strike="noStrike" spc="300" dirty="0">
                <a:solidFill>
                  <a:srgbClr val="000000">
                    <a:lumMod val="75000"/>
                    <a:lumOff val="25000"/>
                  </a:srgbClr>
                </a:solidFill>
                <a:uLnTx/>
                <a:uFillTx/>
                <a:latin typeface="Arial" panose="020B0604020202020204" pitchFamily="34" charset="0"/>
                <a:ea typeface="微软雅黑" panose="020B0503020204020204" charset="-122"/>
              </a:rPr>
              <a:t>职业生涯三阶段</a:t>
            </a:r>
            <a:endParaRPr lang="zh-CN" altLang="en-US" sz="3200" b="1" u="none" strike="noStrike" spc="300" dirty="0">
              <a:solidFill>
                <a:srgbClr val="000000">
                  <a:lumMod val="75000"/>
                  <a:lumOff val="25000"/>
                </a:srgbClr>
              </a:solidFill>
              <a:uLnTx/>
              <a:uFillTx/>
              <a:latin typeface="Arial" panose="020B0604020202020204" pitchFamily="34" charset="0"/>
              <a:ea typeface="微软雅黑" panose="020B0503020204020204" charset="-122"/>
            </a:endParaRPr>
          </a:p>
        </p:txBody>
      </p:sp>
      <p:sp>
        <p:nvSpPr>
          <p:cNvPr id="9" name="矩形 8"/>
          <p:cNvSpPr/>
          <p:nvPr>
            <p:custDataLst>
              <p:tags r:id="rId5"/>
            </p:custDataLst>
          </p:nvPr>
        </p:nvSpPr>
        <p:spPr>
          <a:xfrm>
            <a:off x="11410208" y="3412672"/>
            <a:ext cx="195260" cy="2544280"/>
          </a:xfrm>
          <a:prstGeom prst="rect">
            <a:avLst/>
          </a:prstGeom>
          <a:solidFill>
            <a:srgbClr val="F09D1F"/>
          </a:solidFill>
          <a:ln>
            <a:noFill/>
          </a:ln>
        </p:spPr>
        <p:style>
          <a:lnRef idx="2">
            <a:srgbClr val="F09D1F">
              <a:shade val="50000"/>
            </a:srgbClr>
          </a:lnRef>
          <a:fillRef idx="1">
            <a:srgbClr val="F09D1F"/>
          </a:fillRef>
          <a:effectRef idx="0">
            <a:srgbClr val="F09D1F"/>
          </a:effectRef>
          <a:fontRef idx="minor">
            <a:srgbClr val="FFFFFF"/>
          </a:fontRef>
        </p:style>
        <p:txBody>
          <a:bodyPr rtlCol="0" anchor="ctr"/>
          <a:p>
            <a:pPr algn="ctr"/>
            <a:endParaRPr kumimoji="1" lang="zh-CN" altLang="en-US" sz="1600" b="1">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13" name="文本框 12"/>
          <p:cNvSpPr txBox="1"/>
          <p:nvPr>
            <p:custDataLst>
              <p:tags r:id="rId6"/>
            </p:custDataLst>
          </p:nvPr>
        </p:nvSpPr>
        <p:spPr>
          <a:xfrm>
            <a:off x="1945537" y="2028327"/>
            <a:ext cx="8185215" cy="1594286"/>
          </a:xfrm>
          <a:prstGeom prst="rect">
            <a:avLst/>
          </a:prstGeom>
          <a:noFill/>
        </p:spPr>
        <p:txBody>
          <a:bodyPr wrap="square" lIns="90170" tIns="46990" rIns="90170" bIns="46990" rtlCol="0" anchor="ctr">
            <a:normAutofit/>
          </a:bodyPr>
          <a:lstStyle>
            <a:defPPr>
              <a:defRPr lang="zh-CN"/>
            </a:defPPr>
            <a:lvl1pPr fontAlgn="auto">
              <a:lnSpc>
                <a:spcPct val="130000"/>
              </a:lnSpc>
              <a:spcAft>
                <a:spcPts val="1000"/>
              </a:spcAft>
              <a:defRPr sz="1600" spc="150"/>
            </a:lvl1pPr>
          </a:lstStyle>
          <a:p>
            <a:pPr marL="342900" lvl="1" indent="-342900" defTabSz="914400" fontAlgn="ctr">
              <a:lnSpc>
                <a:spcPct val="150000"/>
              </a:lnSpc>
              <a:spcBef>
                <a:spcPts val="1000"/>
              </a:spcBef>
              <a:buFont typeface="Wingdings" panose="05000000000000000000" pitchFamily="2" charset="2"/>
              <a:buChar char="l"/>
              <a:defRPr/>
            </a:pPr>
            <a:r>
              <a:rPr lang="zh-CN" altLang="en-US" dirty="0">
                <a:solidFill>
                  <a:srgbClr val="000000">
                    <a:lumMod val="75000"/>
                    <a:lumOff val="25000"/>
                  </a:srgbClr>
                </a:solidFill>
                <a:latin typeface="Arial" panose="020B0604020202020204" pitchFamily="34" charset="0"/>
                <a:ea typeface="微软雅黑" panose="020B0503020204020204" charset="-122"/>
                <a:sym typeface="微软雅黑" panose="020B0503020204020204" charset="-122"/>
              </a:rPr>
              <a:t>职业生涯三阶段模型是描述个人职业生涯发展不同阶段重点的理论模型，是新精英生涯结合美国积极心理学鼻祖塞里格曼提出的职业三阶段理论、舒伯生涯发展理论及员工个人生涯发展规律开发的职业生涯管理模型。</a:t>
            </a:r>
            <a:endParaRPr lang="zh-CN" altLang="en-US" dirty="0">
              <a:solidFill>
                <a:srgbClr val="000000">
                  <a:lumMod val="75000"/>
                  <a:lumOff val="25000"/>
                </a:srgbClr>
              </a:solidFill>
              <a:latin typeface="Arial" panose="020B0604020202020204" pitchFamily="34" charset="0"/>
              <a:ea typeface="微软雅黑" panose="020B0503020204020204" charset="-122"/>
              <a:sym typeface="微软雅黑" panose="020B0503020204020204" charset="-122"/>
            </a:endParaRPr>
          </a:p>
        </p:txBody>
      </p:sp>
      <p:sp>
        <p:nvSpPr>
          <p:cNvPr id="17" name="任意多边形: 形状 16"/>
          <p:cNvSpPr/>
          <p:nvPr>
            <p:custDataLst>
              <p:tags r:id="rId7"/>
            </p:custDataLst>
          </p:nvPr>
        </p:nvSpPr>
        <p:spPr>
          <a:xfrm rot="10800000">
            <a:off x="9955530" y="1118235"/>
            <a:ext cx="340360" cy="415925"/>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solidFill>
            <a:srgbClr val="F09D1F"/>
          </a:solidFill>
          <a:ln>
            <a:noFill/>
          </a:ln>
        </p:spPr>
        <p:style>
          <a:lnRef idx="2">
            <a:srgbClr val="F09D1F">
              <a:shade val="50000"/>
            </a:srgbClr>
          </a:lnRef>
          <a:fillRef idx="1">
            <a:srgbClr val="F09D1F"/>
          </a:fillRef>
          <a:effectRef idx="0">
            <a:srgbClr val="F09D1F"/>
          </a:effectRef>
          <a:fontRef idx="minor">
            <a:srgbClr val="FFFFFF"/>
          </a:fontRef>
        </p:style>
        <p:txBody>
          <a:bodyPr wrap="square" rtlCol="0" anchor="ctr">
            <a:no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8" name="任意多边形: 形状 17"/>
          <p:cNvSpPr/>
          <p:nvPr>
            <p:custDataLst>
              <p:tags r:id="rId8"/>
            </p:custDataLst>
          </p:nvPr>
        </p:nvSpPr>
        <p:spPr>
          <a:xfrm rot="10800000">
            <a:off x="9575800" y="1118235"/>
            <a:ext cx="340360" cy="415925"/>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solidFill>
            <a:srgbClr val="F09D1F"/>
          </a:solidFill>
          <a:ln>
            <a:noFill/>
          </a:ln>
        </p:spPr>
        <p:style>
          <a:lnRef idx="2">
            <a:srgbClr val="F09D1F">
              <a:shade val="50000"/>
            </a:srgbClr>
          </a:lnRef>
          <a:fillRef idx="1">
            <a:srgbClr val="F09D1F"/>
          </a:fillRef>
          <a:effectRef idx="0">
            <a:srgbClr val="F09D1F"/>
          </a:effectRef>
          <a:fontRef idx="minor">
            <a:srgbClr val="FFFFFF"/>
          </a:fontRef>
        </p:style>
        <p:txBody>
          <a:bodyPr wrap="square" rtlCol="0" anchor="ctr">
            <a:no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1" name="文本框 20"/>
          <p:cNvSpPr txBox="1"/>
          <p:nvPr>
            <p:custDataLst>
              <p:tags r:id="rId9"/>
            </p:custDataLst>
          </p:nvPr>
        </p:nvSpPr>
        <p:spPr>
          <a:xfrm>
            <a:off x="1945537" y="3806966"/>
            <a:ext cx="8185215" cy="1594286"/>
          </a:xfrm>
          <a:prstGeom prst="rect">
            <a:avLst/>
          </a:prstGeom>
          <a:noFill/>
        </p:spPr>
        <p:txBody>
          <a:bodyPr wrap="square" lIns="90170" tIns="46990" rIns="90170" bIns="46990" rtlCol="0" anchor="ctr">
            <a:normAutofit/>
          </a:bodyPr>
          <a:lstStyle>
            <a:defPPr>
              <a:defRPr lang="zh-CN"/>
            </a:defPPr>
            <a:lvl1pPr fontAlgn="auto">
              <a:lnSpc>
                <a:spcPct val="130000"/>
              </a:lnSpc>
              <a:spcAft>
                <a:spcPts val="1000"/>
              </a:spcAft>
              <a:defRPr sz="1600" spc="150"/>
            </a:lvl1pPr>
          </a:lstStyle>
          <a:p>
            <a:pPr marL="342900" lvl="1" indent="-342900" defTabSz="914400" fontAlgn="ctr">
              <a:lnSpc>
                <a:spcPct val="150000"/>
              </a:lnSpc>
              <a:spcBef>
                <a:spcPts val="1000"/>
              </a:spcBef>
              <a:buFont typeface="Wingdings" panose="05000000000000000000" pitchFamily="2" charset="2"/>
              <a:buChar char="l"/>
              <a:defRPr/>
            </a:pPr>
            <a:r>
              <a:rPr lang="zh-CN" altLang="en-US">
                <a:solidFill>
                  <a:srgbClr val="000000">
                    <a:lumMod val="75000"/>
                    <a:lumOff val="25000"/>
                  </a:srgbClr>
                </a:solidFill>
                <a:latin typeface="Arial" panose="020B0604020202020204" pitchFamily="34" charset="0"/>
                <a:ea typeface="微软雅黑" panose="020B0503020204020204" charset="-122"/>
                <a:sym typeface="微软雅黑" panose="020B0503020204020204" charset="-122"/>
              </a:rPr>
              <a:t>职业生涯三阶段的模型指出，职业三要素，兴趣能力与价值观并不可能同时达到匹配，而是阶段性慢慢形成匹配的。不同阶段有不同的职业发展目标与匹配重点。</a:t>
            </a:r>
            <a:endParaRPr lang="zh-CN" altLang="en-US">
              <a:solidFill>
                <a:srgbClr val="000000">
                  <a:lumMod val="75000"/>
                  <a:lumOff val="25000"/>
                </a:srgbClr>
              </a:solidFill>
              <a:latin typeface="Arial" panose="020B0604020202020204" pitchFamily="34" charset="0"/>
              <a:ea typeface="微软雅黑" panose="020B0503020204020204" charset="-122"/>
              <a:sym typeface="微软雅黑" panose="020B0503020204020204" charset="-122"/>
            </a:endParaRPr>
          </a:p>
        </p:txBody>
      </p:sp>
      <p:sp>
        <p:nvSpPr>
          <p:cNvPr id="43" name="任意多边形: 形状 42"/>
          <p:cNvSpPr/>
          <p:nvPr>
            <p:custDataLst>
              <p:tags r:id="rId10"/>
            </p:custDataLst>
          </p:nvPr>
        </p:nvSpPr>
        <p:spPr>
          <a:xfrm rot="10800000">
            <a:off x="0" y="6257925"/>
            <a:ext cx="12193905" cy="600075"/>
          </a:xfrm>
          <a:custGeom>
            <a:avLst/>
            <a:gdLst>
              <a:gd name="connsiteX0" fmla="*/ 0 w 7338060"/>
              <a:gd name="connsiteY0" fmla="*/ 0 h 4076700"/>
              <a:gd name="connsiteX1" fmla="*/ 7338060 w 7338060"/>
              <a:gd name="connsiteY1" fmla="*/ 0 h 4076700"/>
              <a:gd name="connsiteX2" fmla="*/ 7338060 w 7338060"/>
              <a:gd name="connsiteY2" fmla="*/ 4076700 h 4076700"/>
              <a:gd name="connsiteX3" fmla="*/ 0 w 7338060"/>
              <a:gd name="connsiteY3" fmla="*/ 4076700 h 4076700"/>
            </a:gdLst>
            <a:ahLst/>
            <a:cxnLst>
              <a:cxn ang="0">
                <a:pos x="connsiteX0" y="connsiteY0"/>
              </a:cxn>
              <a:cxn ang="0">
                <a:pos x="connsiteX1" y="connsiteY1"/>
              </a:cxn>
              <a:cxn ang="0">
                <a:pos x="connsiteX2" y="connsiteY2"/>
              </a:cxn>
              <a:cxn ang="0">
                <a:pos x="connsiteX3" y="connsiteY3"/>
              </a:cxn>
            </a:cxnLst>
            <a:rect l="l" t="t" r="r" b="b"/>
            <a:pathLst>
              <a:path w="7338060" h="4076700">
                <a:moveTo>
                  <a:pt x="0" y="0"/>
                </a:moveTo>
                <a:lnTo>
                  <a:pt x="7338060" y="0"/>
                </a:lnTo>
                <a:lnTo>
                  <a:pt x="7338060" y="4076700"/>
                </a:lnTo>
                <a:lnTo>
                  <a:pt x="0" y="4076700"/>
                </a:lnTo>
                <a:close/>
              </a:path>
            </a:pathLst>
          </a:custGeom>
          <a:solidFill>
            <a:srgbClr val="2A323C"/>
          </a:solidFill>
          <a:ln w="9525" cap="flat">
            <a:noFill/>
            <a:prstDash val="solid"/>
            <a:miter/>
          </a:ln>
        </p:spPr>
        <p:txBody>
          <a:bodyPr rtlCol="0" anchor="ctr"/>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5" name="任意多边形: 形状 44"/>
          <p:cNvSpPr/>
          <p:nvPr>
            <p:custDataLst>
              <p:tags r:id="rId11"/>
            </p:custDataLst>
          </p:nvPr>
        </p:nvSpPr>
        <p:spPr>
          <a:xfrm rot="10800000">
            <a:off x="2272665" y="6257925"/>
            <a:ext cx="7164070" cy="137795"/>
          </a:xfrm>
          <a:custGeom>
            <a:avLst/>
            <a:gdLst>
              <a:gd name="connsiteX0" fmla="*/ 0 w 1820227"/>
              <a:gd name="connsiteY0" fmla="*/ 0 h 138112"/>
              <a:gd name="connsiteX1" fmla="*/ 1820228 w 1820227"/>
              <a:gd name="connsiteY1" fmla="*/ 0 h 138112"/>
              <a:gd name="connsiteX2" fmla="*/ 1820228 w 1820227"/>
              <a:gd name="connsiteY2" fmla="*/ 138113 h 138112"/>
              <a:gd name="connsiteX3" fmla="*/ 0 w 1820227"/>
              <a:gd name="connsiteY3" fmla="*/ 138113 h 138112"/>
            </a:gdLst>
            <a:ahLst/>
            <a:cxnLst>
              <a:cxn ang="0">
                <a:pos x="connsiteX0" y="connsiteY0"/>
              </a:cxn>
              <a:cxn ang="0">
                <a:pos x="connsiteX1" y="connsiteY1"/>
              </a:cxn>
              <a:cxn ang="0">
                <a:pos x="connsiteX2" y="connsiteY2"/>
              </a:cxn>
              <a:cxn ang="0">
                <a:pos x="connsiteX3" y="connsiteY3"/>
              </a:cxn>
            </a:cxnLst>
            <a:rect l="l" t="t" r="r" b="b"/>
            <a:pathLst>
              <a:path w="1820227" h="138112">
                <a:moveTo>
                  <a:pt x="0" y="0"/>
                </a:moveTo>
                <a:lnTo>
                  <a:pt x="1820228" y="0"/>
                </a:lnTo>
                <a:lnTo>
                  <a:pt x="1820228" y="138113"/>
                </a:lnTo>
                <a:lnTo>
                  <a:pt x="0" y="138113"/>
                </a:lnTo>
                <a:close/>
              </a:path>
            </a:pathLst>
          </a:custGeom>
          <a:solidFill>
            <a:srgbClr val="EF7E20"/>
          </a:solidFill>
          <a:ln w="9525" cap="flat">
            <a:noFill/>
            <a:prstDash val="solid"/>
            <a:miter/>
          </a:ln>
        </p:spPr>
        <p:txBody>
          <a:bodyPr rtlCol="0" anchor="ctr"/>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6" name="任意多边形: 形状 45"/>
          <p:cNvSpPr/>
          <p:nvPr>
            <p:custDataLst>
              <p:tags r:id="rId12"/>
            </p:custDataLst>
          </p:nvPr>
        </p:nvSpPr>
        <p:spPr>
          <a:xfrm rot="10800000">
            <a:off x="0" y="6257925"/>
            <a:ext cx="3046095" cy="276225"/>
          </a:xfrm>
          <a:custGeom>
            <a:avLst/>
            <a:gdLst>
              <a:gd name="connsiteX0" fmla="*/ 334328 w 3046094"/>
              <a:gd name="connsiteY0" fmla="*/ 0 h 276225"/>
              <a:gd name="connsiteX1" fmla="*/ 3046095 w 3046094"/>
              <a:gd name="connsiteY1" fmla="*/ 0 h 276225"/>
              <a:gd name="connsiteX2" fmla="*/ 3046095 w 3046094"/>
              <a:gd name="connsiteY2" fmla="*/ 276225 h 276225"/>
              <a:gd name="connsiteX3" fmla="*/ 0 w 3046094"/>
              <a:gd name="connsiteY3" fmla="*/ 276225 h 276225"/>
            </a:gdLst>
            <a:ahLst/>
            <a:cxnLst>
              <a:cxn ang="0">
                <a:pos x="connsiteX0" y="connsiteY0"/>
              </a:cxn>
              <a:cxn ang="0">
                <a:pos x="connsiteX1" y="connsiteY1"/>
              </a:cxn>
              <a:cxn ang="0">
                <a:pos x="connsiteX2" y="connsiteY2"/>
              </a:cxn>
              <a:cxn ang="0">
                <a:pos x="connsiteX3" y="connsiteY3"/>
              </a:cxn>
            </a:cxnLst>
            <a:rect l="l" t="t" r="r" b="b"/>
            <a:pathLst>
              <a:path w="3046094" h="276225">
                <a:moveTo>
                  <a:pt x="334328" y="0"/>
                </a:moveTo>
                <a:lnTo>
                  <a:pt x="3046095" y="0"/>
                </a:lnTo>
                <a:lnTo>
                  <a:pt x="3046095" y="276225"/>
                </a:lnTo>
                <a:lnTo>
                  <a:pt x="0" y="276225"/>
                </a:lnTo>
                <a:close/>
              </a:path>
            </a:pathLst>
          </a:custGeom>
          <a:solidFill>
            <a:srgbClr val="F09D1F"/>
          </a:solidFill>
          <a:ln w="9525" cap="flat">
            <a:noFill/>
            <a:prstDash val="solid"/>
            <a:miter/>
          </a:ln>
        </p:spPr>
        <p:txBody>
          <a:bodyPr rtlCol="0" anchor="ctr"/>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7" name="任意多边形: 形状 46"/>
          <p:cNvSpPr/>
          <p:nvPr>
            <p:custDataLst>
              <p:tags r:id="rId13"/>
            </p:custDataLst>
          </p:nvPr>
        </p:nvSpPr>
        <p:spPr>
          <a:xfrm rot="10800000">
            <a:off x="9147810" y="6257925"/>
            <a:ext cx="3046095" cy="276225"/>
          </a:xfrm>
          <a:custGeom>
            <a:avLst/>
            <a:gdLst>
              <a:gd name="connsiteX0" fmla="*/ 2711768 w 3046094"/>
              <a:gd name="connsiteY0" fmla="*/ 0 h 276225"/>
              <a:gd name="connsiteX1" fmla="*/ 0 w 3046094"/>
              <a:gd name="connsiteY1" fmla="*/ 0 h 276225"/>
              <a:gd name="connsiteX2" fmla="*/ 0 w 3046094"/>
              <a:gd name="connsiteY2" fmla="*/ 276225 h 276225"/>
              <a:gd name="connsiteX3" fmla="*/ 3046095 w 3046094"/>
              <a:gd name="connsiteY3" fmla="*/ 276225 h 276225"/>
            </a:gdLst>
            <a:ahLst/>
            <a:cxnLst>
              <a:cxn ang="0">
                <a:pos x="connsiteX0" y="connsiteY0"/>
              </a:cxn>
              <a:cxn ang="0">
                <a:pos x="connsiteX1" y="connsiteY1"/>
              </a:cxn>
              <a:cxn ang="0">
                <a:pos x="connsiteX2" y="connsiteY2"/>
              </a:cxn>
              <a:cxn ang="0">
                <a:pos x="connsiteX3" y="connsiteY3"/>
              </a:cxn>
            </a:cxnLst>
            <a:rect l="l" t="t" r="r" b="b"/>
            <a:pathLst>
              <a:path w="3046094" h="276225">
                <a:moveTo>
                  <a:pt x="2711768" y="0"/>
                </a:moveTo>
                <a:lnTo>
                  <a:pt x="0" y="0"/>
                </a:lnTo>
                <a:lnTo>
                  <a:pt x="0" y="276225"/>
                </a:lnTo>
                <a:lnTo>
                  <a:pt x="3046095" y="276225"/>
                </a:lnTo>
                <a:close/>
              </a:path>
            </a:pathLst>
          </a:custGeom>
          <a:solidFill>
            <a:srgbClr val="F09D1F"/>
          </a:solidFill>
          <a:ln w="9525" cap="flat">
            <a:noFill/>
            <a:prstDash val="solid"/>
            <a:miter/>
          </a:ln>
        </p:spPr>
        <p:txBody>
          <a:bodyPr rtlCol="0" anchor="ctr"/>
          <a:p>
            <a:endParaRPr lang="zh-CN" altLang="en-US">
              <a:latin typeface="Arial" panose="020B0604020202020204" pitchFamily="34" charset="0"/>
              <a:ea typeface="微软雅黑" panose="020B0503020204020204" charset="-122"/>
              <a:sym typeface="Arial" panose="020B0604020202020204" pitchFamily="34" charset="0"/>
            </a:endParaRPr>
          </a:p>
        </p:txBody>
      </p:sp>
    </p:spTree>
    <p:custDataLst>
      <p:tags r:id="rId14"/>
    </p:custDataLst>
  </p:cSld>
  <p:clrMapOvr>
    <a:masterClrMapping/>
  </p:clrMapOvr>
  <p:transition spd="slow" advClick="0" advTm="1000">
    <p:push dir="u"/>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矩形 11"/>
          <p:cNvSpPr/>
          <p:nvPr>
            <p:custDataLst>
              <p:tags r:id="rId1"/>
            </p:custDataLst>
          </p:nvPr>
        </p:nvSpPr>
        <p:spPr>
          <a:xfrm>
            <a:off x="8268670" y="0"/>
            <a:ext cx="3923329" cy="6857999"/>
          </a:xfrm>
          <a:prstGeom prst="rect">
            <a:avLst/>
          </a:prstGeom>
          <a:solidFill>
            <a:srgbClr val="306260"/>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pic>
        <p:nvPicPr>
          <p:cNvPr id="27" name="Picture 8"/>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6016237" y="147"/>
            <a:ext cx="5147278" cy="6881098"/>
          </a:xfrm>
          <a:prstGeom prst="rect">
            <a:avLst/>
          </a:prstGeom>
        </p:spPr>
      </p:pic>
      <p:sp>
        <p:nvSpPr>
          <p:cNvPr id="16" name="Title 15"/>
          <p:cNvSpPr>
            <a:spLocks noGrp="1"/>
          </p:cNvSpPr>
          <p:nvPr>
            <p:custDataLst>
              <p:tags r:id="rId4"/>
            </p:custDataLst>
          </p:nvPr>
        </p:nvSpPr>
        <p:spPr>
          <a:xfrm>
            <a:off x="252095" y="264795"/>
            <a:ext cx="4734560" cy="1009015"/>
          </a:xfrm>
          <a:prstGeom prst="rect">
            <a:avLst/>
          </a:prstGeom>
        </p:spPr>
        <p:txBody>
          <a:bodyPr vert="horz" lIns="93600" tIns="46800" rIns="90000" bIns="0" rtlCol="0" anchor="ctr" anchorCtr="0">
            <a:normAutofit fontScale="60000"/>
          </a:bodyPr>
          <a:lstStyle>
            <a:lvl1pPr algn="l" defTabSz="914400" rtl="0" eaLnBrk="1" fontAlgn="auto" latinLnBrk="0" hangingPunct="1">
              <a:lnSpc>
                <a:spcPct val="100000"/>
              </a:lnSpc>
              <a:spcBef>
                <a:spcPct val="0"/>
              </a:spcBef>
              <a:buNone/>
              <a:defRPr sz="2400" b="1" u="none" strike="noStrike" kern="1200" cap="none" spc="200" normalizeH="0">
                <a:solidFill>
                  <a:srgbClr val="000000"/>
                </a:solidFill>
                <a:uFillTx/>
                <a:latin typeface="微软雅黑" panose="020B0503020204020204" charset="-122"/>
                <a:ea typeface="微软雅黑" panose="020B0503020204020204" charset="-122"/>
                <a:cs typeface="+mn-ea"/>
              </a:defRPr>
            </a:lvl1pPr>
          </a:lstStyle>
          <a:p>
            <a:pPr>
              <a:lnSpc>
                <a:spcPct val="120000"/>
              </a:lnSpc>
            </a:pPr>
            <a:r>
              <a:rPr lang="zh-CN" altLang="en-US" sz="3600" spc="300">
                <a:solidFill>
                  <a:srgbClr val="055740"/>
                </a:solidFill>
                <a:latin typeface="Microsoft YaHei Bold" panose="020B0503020204020204" charset="-122"/>
                <a:ea typeface="Microsoft YaHei Bold" panose="020B0503020204020204" charset="-122"/>
              </a:rPr>
              <a:t>职业生涯三阶段模型揭示了职业生涯发展的三个阶段，具体如下。</a:t>
            </a:r>
            <a:endParaRPr lang="zh-CN" altLang="en-US" sz="3600" spc="300">
              <a:solidFill>
                <a:srgbClr val="055740"/>
              </a:solidFill>
              <a:latin typeface="Microsoft YaHei Bold" panose="020B0503020204020204" charset="-122"/>
              <a:ea typeface="Microsoft YaHei Bold" panose="020B0503020204020204" charset="-122"/>
            </a:endParaRPr>
          </a:p>
        </p:txBody>
      </p:sp>
      <p:sp>
        <p:nvSpPr>
          <p:cNvPr id="36" name="Rectangle 35"/>
          <p:cNvSpPr/>
          <p:nvPr>
            <p:custDataLst>
              <p:tags r:id="rId5"/>
            </p:custDataLst>
          </p:nvPr>
        </p:nvSpPr>
        <p:spPr>
          <a:xfrm>
            <a:off x="1711960" y="2411095"/>
            <a:ext cx="3993515" cy="565150"/>
          </a:xfrm>
          <a:prstGeom prst="rect">
            <a:avLst/>
          </a:prstGeom>
        </p:spPr>
        <p:txBody>
          <a:bodyPr wrap="square" tIns="0">
            <a:noAutofit/>
          </a:bodyPr>
          <a:lstStyle/>
          <a:p>
            <a:pPr>
              <a:lnSpc>
                <a:spcPct val="120000"/>
              </a:lnSpc>
            </a:pPr>
            <a:r>
              <a:rPr lang="zh-CN" altLang="en-US" sz="1600" spc="15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以生存为核心目标，以能力为核心职业匹配要素。</a:t>
            </a:r>
            <a:endParaRPr lang="zh-CN" altLang="en-US" sz="1600" spc="15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endParaRPr>
          </a:p>
        </p:txBody>
      </p:sp>
      <p:sp>
        <p:nvSpPr>
          <p:cNvPr id="37" name="TextBox 36"/>
          <p:cNvSpPr txBox="1"/>
          <p:nvPr>
            <p:custDataLst>
              <p:tags r:id="rId6"/>
            </p:custDataLst>
          </p:nvPr>
        </p:nvSpPr>
        <p:spPr>
          <a:xfrm>
            <a:off x="1709453" y="1877274"/>
            <a:ext cx="3793989" cy="504032"/>
          </a:xfrm>
          <a:prstGeom prst="rect">
            <a:avLst/>
          </a:prstGeom>
          <a:noFill/>
        </p:spPr>
        <p:txBody>
          <a:bodyPr wrap="square" lIns="90000" tIns="46800" rIns="90000" bIns="0" rtlCol="0" anchor="b" anchorCtr="0">
            <a:normAutofit/>
          </a:bodyPr>
          <a:lstStyle/>
          <a:p>
            <a:pPr>
              <a:lnSpc>
                <a:spcPct val="120000"/>
              </a:lnSpc>
            </a:pPr>
            <a:r>
              <a:rPr lang="zh-CN" altLang="en-US" sz="2000" b="1" spc="300">
                <a:solidFill>
                  <a:srgbClr val="4D9D99"/>
                </a:solidFill>
                <a:latin typeface="Microsoft YaHei Bold" panose="020B0503020204020204" charset="-122"/>
                <a:ea typeface="Microsoft YaHei Bold" panose="020B0503020204020204" charset="-122"/>
                <a:cs typeface="Microsoft YaHei Bold" panose="020B0503020204020204" charset="-122"/>
              </a:rPr>
              <a:t>1.工作期（Job）：</a:t>
            </a:r>
            <a:endParaRPr lang="zh-CN" altLang="en-US" sz="2000" b="1" spc="300">
              <a:solidFill>
                <a:srgbClr val="4D9D99"/>
              </a:solidFill>
              <a:latin typeface="Microsoft YaHei Bold" panose="020B0503020204020204" charset="-122"/>
              <a:ea typeface="Microsoft YaHei Bold" panose="020B0503020204020204" charset="-122"/>
              <a:cs typeface="Microsoft YaHei Bold" panose="020B0503020204020204" charset="-122"/>
            </a:endParaRPr>
          </a:p>
        </p:txBody>
      </p:sp>
      <p:grpSp>
        <p:nvGrpSpPr>
          <p:cNvPr id="2" name="组合 1"/>
          <p:cNvGrpSpPr/>
          <p:nvPr/>
        </p:nvGrpSpPr>
        <p:grpSpPr>
          <a:xfrm>
            <a:off x="756285" y="2054225"/>
            <a:ext cx="720090" cy="720090"/>
            <a:chOff x="1191" y="3235"/>
            <a:chExt cx="1134" cy="1134"/>
          </a:xfrm>
        </p:grpSpPr>
        <p:sp>
          <p:nvSpPr>
            <p:cNvPr id="39" name="Round Diagonal Corner Rectangle 38"/>
            <p:cNvSpPr/>
            <p:nvPr>
              <p:custDataLst>
                <p:tags r:id="rId7"/>
              </p:custDataLst>
            </p:nvPr>
          </p:nvSpPr>
          <p:spPr>
            <a:xfrm flipV="1">
              <a:off x="1191" y="3235"/>
              <a:ext cx="1134" cy="1134"/>
            </a:xfrm>
            <a:prstGeom prst="round2DiagRect">
              <a:avLst>
                <a:gd name="adj1" fmla="val 50000"/>
                <a:gd name="adj2" fmla="val 50000"/>
              </a:avLst>
            </a:prstGeom>
            <a:solidFill>
              <a:srgbClr val="4D9D99"/>
            </a:solidFill>
            <a:ln w="19050">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algn="ctr"/>
              <a:endParaRPr lang="id-ID" sz="2000" b="1" dirty="0">
                <a:solidFill>
                  <a:srgbClr val="000000"/>
                </a:solidFill>
              </a:endParaRPr>
            </a:p>
          </p:txBody>
        </p:sp>
        <p:sp>
          <p:nvSpPr>
            <p:cNvPr id="40" name="Freeform 11"/>
            <p:cNvSpPr>
              <a:spLocks noEditPoints="1"/>
            </p:cNvSpPr>
            <p:nvPr>
              <p:custDataLst>
                <p:tags r:id="rId8"/>
              </p:custDataLst>
            </p:nvPr>
          </p:nvSpPr>
          <p:spPr bwMode="auto">
            <a:xfrm>
              <a:off x="1546" y="3446"/>
              <a:ext cx="425" cy="713"/>
            </a:xfrm>
            <a:custGeom>
              <a:avLst/>
              <a:gdLst>
                <a:gd name="T0" fmla="*/ 40 w 72"/>
                <a:gd name="T1" fmla="*/ 8 h 120"/>
                <a:gd name="T2" fmla="*/ 40 w 72"/>
                <a:gd name="T3" fmla="*/ 48 h 120"/>
                <a:gd name="T4" fmla="*/ 64 w 72"/>
                <a:gd name="T5" fmla="*/ 48 h 120"/>
                <a:gd name="T6" fmla="*/ 32 w 72"/>
                <a:gd name="T7" fmla="*/ 112 h 120"/>
                <a:gd name="T8" fmla="*/ 32 w 72"/>
                <a:gd name="T9" fmla="*/ 72 h 120"/>
                <a:gd name="T10" fmla="*/ 8 w 72"/>
                <a:gd name="T11" fmla="*/ 72 h 120"/>
                <a:gd name="T12" fmla="*/ 40 w 72"/>
                <a:gd name="T13" fmla="*/ 8 h 120"/>
                <a:gd name="T14" fmla="*/ 40 w 72"/>
                <a:gd name="T15" fmla="*/ 0 h 120"/>
                <a:gd name="T16" fmla="*/ 33 w 72"/>
                <a:gd name="T17" fmla="*/ 4 h 120"/>
                <a:gd name="T18" fmla="*/ 1 w 72"/>
                <a:gd name="T19" fmla="*/ 68 h 120"/>
                <a:gd name="T20" fmla="*/ 1 w 72"/>
                <a:gd name="T21" fmla="*/ 76 h 120"/>
                <a:gd name="T22" fmla="*/ 8 w 72"/>
                <a:gd name="T23" fmla="*/ 80 h 120"/>
                <a:gd name="T24" fmla="*/ 24 w 72"/>
                <a:gd name="T25" fmla="*/ 80 h 120"/>
                <a:gd name="T26" fmla="*/ 24 w 72"/>
                <a:gd name="T27" fmla="*/ 112 h 120"/>
                <a:gd name="T28" fmla="*/ 30 w 72"/>
                <a:gd name="T29" fmla="*/ 120 h 120"/>
                <a:gd name="T30" fmla="*/ 32 w 72"/>
                <a:gd name="T31" fmla="*/ 120 h 120"/>
                <a:gd name="T32" fmla="*/ 39 w 72"/>
                <a:gd name="T33" fmla="*/ 116 h 120"/>
                <a:gd name="T34" fmla="*/ 71 w 72"/>
                <a:gd name="T35" fmla="*/ 52 h 120"/>
                <a:gd name="T36" fmla="*/ 71 w 72"/>
                <a:gd name="T37" fmla="*/ 44 h 120"/>
                <a:gd name="T38" fmla="*/ 64 w 72"/>
                <a:gd name="T39" fmla="*/ 40 h 120"/>
                <a:gd name="T40" fmla="*/ 48 w 72"/>
                <a:gd name="T41" fmla="*/ 40 h 120"/>
                <a:gd name="T42" fmla="*/ 48 w 72"/>
                <a:gd name="T43" fmla="*/ 8 h 120"/>
                <a:gd name="T44" fmla="*/ 42 w 72"/>
                <a:gd name="T45" fmla="*/ 0 h 120"/>
                <a:gd name="T46" fmla="*/ 40 w 72"/>
                <a:gd name="T47"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2" h="120">
                  <a:moveTo>
                    <a:pt x="40" y="8"/>
                  </a:moveTo>
                  <a:cubicBezTo>
                    <a:pt x="40" y="48"/>
                    <a:pt x="40" y="48"/>
                    <a:pt x="40" y="48"/>
                  </a:cubicBezTo>
                  <a:cubicBezTo>
                    <a:pt x="64" y="48"/>
                    <a:pt x="64" y="48"/>
                    <a:pt x="64" y="48"/>
                  </a:cubicBezTo>
                  <a:cubicBezTo>
                    <a:pt x="32" y="112"/>
                    <a:pt x="32" y="112"/>
                    <a:pt x="32" y="112"/>
                  </a:cubicBezTo>
                  <a:cubicBezTo>
                    <a:pt x="32" y="72"/>
                    <a:pt x="32" y="72"/>
                    <a:pt x="32" y="72"/>
                  </a:cubicBezTo>
                  <a:cubicBezTo>
                    <a:pt x="8" y="72"/>
                    <a:pt x="8" y="72"/>
                    <a:pt x="8" y="72"/>
                  </a:cubicBezTo>
                  <a:cubicBezTo>
                    <a:pt x="40" y="8"/>
                    <a:pt x="40" y="8"/>
                    <a:pt x="40" y="8"/>
                  </a:cubicBezTo>
                  <a:moveTo>
                    <a:pt x="40" y="0"/>
                  </a:moveTo>
                  <a:cubicBezTo>
                    <a:pt x="37" y="0"/>
                    <a:pt x="34" y="2"/>
                    <a:pt x="33" y="4"/>
                  </a:cubicBezTo>
                  <a:cubicBezTo>
                    <a:pt x="1" y="68"/>
                    <a:pt x="1" y="68"/>
                    <a:pt x="1" y="68"/>
                  </a:cubicBezTo>
                  <a:cubicBezTo>
                    <a:pt x="0" y="71"/>
                    <a:pt x="0" y="74"/>
                    <a:pt x="1" y="76"/>
                  </a:cubicBezTo>
                  <a:cubicBezTo>
                    <a:pt x="3" y="79"/>
                    <a:pt x="5" y="80"/>
                    <a:pt x="8" y="80"/>
                  </a:cubicBezTo>
                  <a:cubicBezTo>
                    <a:pt x="24" y="80"/>
                    <a:pt x="24" y="80"/>
                    <a:pt x="24" y="80"/>
                  </a:cubicBezTo>
                  <a:cubicBezTo>
                    <a:pt x="24" y="112"/>
                    <a:pt x="24" y="112"/>
                    <a:pt x="24" y="112"/>
                  </a:cubicBezTo>
                  <a:cubicBezTo>
                    <a:pt x="24" y="116"/>
                    <a:pt x="27" y="119"/>
                    <a:pt x="30" y="120"/>
                  </a:cubicBezTo>
                  <a:cubicBezTo>
                    <a:pt x="31" y="120"/>
                    <a:pt x="31" y="120"/>
                    <a:pt x="32" y="120"/>
                  </a:cubicBezTo>
                  <a:cubicBezTo>
                    <a:pt x="35" y="120"/>
                    <a:pt x="38" y="118"/>
                    <a:pt x="39" y="116"/>
                  </a:cubicBezTo>
                  <a:cubicBezTo>
                    <a:pt x="71" y="52"/>
                    <a:pt x="71" y="52"/>
                    <a:pt x="71" y="52"/>
                  </a:cubicBezTo>
                  <a:cubicBezTo>
                    <a:pt x="72" y="49"/>
                    <a:pt x="72" y="46"/>
                    <a:pt x="71" y="44"/>
                  </a:cubicBezTo>
                  <a:cubicBezTo>
                    <a:pt x="69" y="41"/>
                    <a:pt x="67" y="40"/>
                    <a:pt x="64" y="40"/>
                  </a:cubicBezTo>
                  <a:cubicBezTo>
                    <a:pt x="48" y="40"/>
                    <a:pt x="48" y="40"/>
                    <a:pt x="48" y="40"/>
                  </a:cubicBezTo>
                  <a:cubicBezTo>
                    <a:pt x="48" y="8"/>
                    <a:pt x="48" y="8"/>
                    <a:pt x="48" y="8"/>
                  </a:cubicBezTo>
                  <a:cubicBezTo>
                    <a:pt x="48" y="4"/>
                    <a:pt x="45" y="1"/>
                    <a:pt x="42" y="0"/>
                  </a:cubicBezTo>
                  <a:cubicBezTo>
                    <a:pt x="41" y="0"/>
                    <a:pt x="41" y="0"/>
                    <a:pt x="40" y="0"/>
                  </a:cubicBezTo>
                  <a:close/>
                </a:path>
              </a:pathLst>
            </a:custGeom>
            <a:solidFill>
              <a:sysClr val="window" lastClr="FFFFFF"/>
            </a:solidFill>
            <a:ln>
              <a:noFill/>
            </a:ln>
          </p:spPr>
          <p:txBody>
            <a:bodyPr vert="horz" wrap="square" lIns="91440" tIns="45720" rIns="91440" bIns="45720" numCol="1" anchor="t" anchorCtr="0" compatLnSpc="1"/>
            <a:lstStyle/>
            <a:p>
              <a:endParaRPr lang="id-ID"/>
            </a:p>
          </p:txBody>
        </p:sp>
      </p:grpSp>
      <p:sp>
        <p:nvSpPr>
          <p:cNvPr id="42" name="Rectangle 41"/>
          <p:cNvSpPr/>
          <p:nvPr>
            <p:custDataLst>
              <p:tags r:id="rId9"/>
            </p:custDataLst>
          </p:nvPr>
        </p:nvSpPr>
        <p:spPr>
          <a:xfrm>
            <a:off x="1711960" y="3868420"/>
            <a:ext cx="3993515" cy="635635"/>
          </a:xfrm>
          <a:prstGeom prst="rect">
            <a:avLst/>
          </a:prstGeom>
        </p:spPr>
        <p:txBody>
          <a:bodyPr wrap="square" tIns="0">
            <a:spAutoFit/>
          </a:bodyPr>
          <a:lstStyle/>
          <a:p>
            <a:pPr>
              <a:lnSpc>
                <a:spcPct val="120000"/>
              </a:lnSpc>
            </a:pPr>
            <a:r>
              <a:rPr lang="zh-CN" altLang="en-US" sz="1600" spc="15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以发展为核心目标，以价值为核心职业匹配要素。同时兼具发展事业的责任。</a:t>
            </a:r>
            <a:endParaRPr lang="zh-CN" altLang="en-US" sz="1600" spc="15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endParaRPr>
          </a:p>
        </p:txBody>
      </p:sp>
      <p:sp>
        <p:nvSpPr>
          <p:cNvPr id="43" name="TextBox 42"/>
          <p:cNvSpPr txBox="1"/>
          <p:nvPr>
            <p:custDataLst>
              <p:tags r:id="rId10"/>
            </p:custDataLst>
          </p:nvPr>
        </p:nvSpPr>
        <p:spPr>
          <a:xfrm>
            <a:off x="1706648" y="3342620"/>
            <a:ext cx="3793989" cy="504032"/>
          </a:xfrm>
          <a:prstGeom prst="rect">
            <a:avLst/>
          </a:prstGeom>
          <a:noFill/>
        </p:spPr>
        <p:txBody>
          <a:bodyPr wrap="square" lIns="90000" tIns="46800" rIns="90000" bIns="0" rtlCol="0" anchor="b" anchorCtr="0">
            <a:normAutofit/>
          </a:bodyPr>
          <a:lstStyle/>
          <a:p>
            <a:pPr>
              <a:lnSpc>
                <a:spcPct val="120000"/>
              </a:lnSpc>
            </a:pPr>
            <a:r>
              <a:rPr lang="zh-CN" altLang="en-US" sz="2000" b="1" spc="300">
                <a:solidFill>
                  <a:srgbClr val="4D9D99"/>
                </a:solidFill>
                <a:latin typeface="Microsoft YaHei Bold" panose="020B0503020204020204" charset="-122"/>
                <a:ea typeface="Microsoft YaHei Bold" panose="020B0503020204020204" charset="-122"/>
                <a:cs typeface="Microsoft YaHei Bold" panose="020B0503020204020204" charset="-122"/>
              </a:rPr>
              <a:t>2.职业期（Career）：</a:t>
            </a:r>
            <a:endParaRPr lang="zh-CN" altLang="en-US" sz="2000" b="1" spc="300">
              <a:solidFill>
                <a:srgbClr val="4D9D99"/>
              </a:solidFill>
              <a:latin typeface="Microsoft YaHei Bold" panose="020B0503020204020204" charset="-122"/>
              <a:ea typeface="Microsoft YaHei Bold" panose="020B0503020204020204" charset="-122"/>
              <a:cs typeface="Microsoft YaHei Bold" panose="020B0503020204020204" charset="-122"/>
            </a:endParaRPr>
          </a:p>
        </p:txBody>
      </p:sp>
      <p:grpSp>
        <p:nvGrpSpPr>
          <p:cNvPr id="3" name="组合 2"/>
          <p:cNvGrpSpPr/>
          <p:nvPr/>
        </p:nvGrpSpPr>
        <p:grpSpPr>
          <a:xfrm>
            <a:off x="753745" y="3479800"/>
            <a:ext cx="720090" cy="720090"/>
            <a:chOff x="1187" y="5584"/>
            <a:chExt cx="1134" cy="1134"/>
          </a:xfrm>
        </p:grpSpPr>
        <p:sp>
          <p:nvSpPr>
            <p:cNvPr id="45" name="Round Diagonal Corner Rectangle 44"/>
            <p:cNvSpPr/>
            <p:nvPr>
              <p:custDataLst>
                <p:tags r:id="rId11"/>
              </p:custDataLst>
            </p:nvPr>
          </p:nvSpPr>
          <p:spPr>
            <a:xfrm flipV="1">
              <a:off x="1187" y="5584"/>
              <a:ext cx="1134" cy="1134"/>
            </a:xfrm>
            <a:prstGeom prst="round2DiagRect">
              <a:avLst>
                <a:gd name="adj1" fmla="val 50000"/>
                <a:gd name="adj2" fmla="val 50000"/>
              </a:avLst>
            </a:prstGeom>
            <a:solidFill>
              <a:srgbClr val="4D9D99"/>
            </a:solidFill>
            <a:ln w="19050">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algn="ctr"/>
              <a:endParaRPr lang="id-ID" sz="2000" b="1" dirty="0">
                <a:solidFill>
                  <a:srgbClr val="000000"/>
                </a:solidFill>
              </a:endParaRPr>
            </a:p>
          </p:txBody>
        </p:sp>
        <p:sp>
          <p:nvSpPr>
            <p:cNvPr id="46" name="Freeform 12"/>
            <p:cNvSpPr>
              <a:spLocks noEditPoints="1"/>
            </p:cNvSpPr>
            <p:nvPr>
              <p:custDataLst>
                <p:tags r:id="rId12"/>
              </p:custDataLst>
            </p:nvPr>
          </p:nvSpPr>
          <p:spPr bwMode="auto">
            <a:xfrm>
              <a:off x="1422" y="5819"/>
              <a:ext cx="663" cy="665"/>
            </a:xfrm>
            <a:custGeom>
              <a:avLst/>
              <a:gdLst>
                <a:gd name="T0" fmla="*/ 14 w 112"/>
                <a:gd name="T1" fmla="*/ 93 h 112"/>
                <a:gd name="T2" fmla="*/ 19 w 112"/>
                <a:gd name="T3" fmla="*/ 99 h 112"/>
                <a:gd name="T4" fmla="*/ 25 w 112"/>
                <a:gd name="T5" fmla="*/ 99 h 112"/>
                <a:gd name="T6" fmla="*/ 25 w 112"/>
                <a:gd name="T7" fmla="*/ 98 h 112"/>
                <a:gd name="T8" fmla="*/ 82 w 112"/>
                <a:gd name="T9" fmla="*/ 101 h 112"/>
                <a:gd name="T10" fmla="*/ 87 w 112"/>
                <a:gd name="T11" fmla="*/ 98 h 112"/>
                <a:gd name="T12" fmla="*/ 87 w 112"/>
                <a:gd name="T13" fmla="*/ 98 h 112"/>
                <a:gd name="T14" fmla="*/ 93 w 112"/>
                <a:gd name="T15" fmla="*/ 98 h 112"/>
                <a:gd name="T16" fmla="*/ 99 w 112"/>
                <a:gd name="T17" fmla="*/ 93 h 112"/>
                <a:gd name="T18" fmla="*/ 99 w 112"/>
                <a:gd name="T19" fmla="*/ 87 h 112"/>
                <a:gd name="T20" fmla="*/ 98 w 112"/>
                <a:gd name="T21" fmla="*/ 87 h 112"/>
                <a:gd name="T22" fmla="*/ 101 w 112"/>
                <a:gd name="T23" fmla="*/ 30 h 112"/>
                <a:gd name="T24" fmla="*/ 98 w 112"/>
                <a:gd name="T25" fmla="*/ 25 h 112"/>
                <a:gd name="T26" fmla="*/ 98 w 112"/>
                <a:gd name="T27" fmla="*/ 24 h 112"/>
                <a:gd name="T28" fmla="*/ 98 w 112"/>
                <a:gd name="T29" fmla="*/ 19 h 112"/>
                <a:gd name="T30" fmla="*/ 93 w 112"/>
                <a:gd name="T31" fmla="*/ 13 h 112"/>
                <a:gd name="T32" fmla="*/ 87 w 112"/>
                <a:gd name="T33" fmla="*/ 13 h 112"/>
                <a:gd name="T34" fmla="*/ 86 w 112"/>
                <a:gd name="T35" fmla="*/ 14 h 112"/>
                <a:gd name="T36" fmla="*/ 30 w 112"/>
                <a:gd name="T37" fmla="*/ 11 h 112"/>
                <a:gd name="T38" fmla="*/ 25 w 112"/>
                <a:gd name="T39" fmla="*/ 14 h 112"/>
                <a:gd name="T40" fmla="*/ 24 w 112"/>
                <a:gd name="T41" fmla="*/ 14 h 112"/>
                <a:gd name="T42" fmla="*/ 19 w 112"/>
                <a:gd name="T43" fmla="*/ 14 h 112"/>
                <a:gd name="T44" fmla="*/ 13 w 112"/>
                <a:gd name="T45" fmla="*/ 19 h 112"/>
                <a:gd name="T46" fmla="*/ 13 w 112"/>
                <a:gd name="T47" fmla="*/ 25 h 112"/>
                <a:gd name="T48" fmla="*/ 14 w 112"/>
                <a:gd name="T49" fmla="*/ 26 h 112"/>
                <a:gd name="T50" fmla="*/ 11 w 112"/>
                <a:gd name="T51" fmla="*/ 82 h 112"/>
                <a:gd name="T52" fmla="*/ 14 w 112"/>
                <a:gd name="T53" fmla="*/ 87 h 112"/>
                <a:gd name="T54" fmla="*/ 14 w 112"/>
                <a:gd name="T55" fmla="*/ 87 h 112"/>
                <a:gd name="T56" fmla="*/ 14 w 112"/>
                <a:gd name="T57" fmla="*/ 93 h 112"/>
                <a:gd name="T58" fmla="*/ 78 w 112"/>
                <a:gd name="T59" fmla="*/ 94 h 112"/>
                <a:gd name="T60" fmla="*/ 31 w 112"/>
                <a:gd name="T61" fmla="*/ 92 h 112"/>
                <a:gd name="T62" fmla="*/ 46 w 112"/>
                <a:gd name="T63" fmla="*/ 78 h 112"/>
                <a:gd name="T64" fmla="*/ 66 w 112"/>
                <a:gd name="T65" fmla="*/ 78 h 112"/>
                <a:gd name="T66" fmla="*/ 81 w 112"/>
                <a:gd name="T67" fmla="*/ 92 h 112"/>
                <a:gd name="T68" fmla="*/ 78 w 112"/>
                <a:gd name="T69" fmla="*/ 94 h 112"/>
                <a:gd name="T70" fmla="*/ 42 w 112"/>
                <a:gd name="T71" fmla="*/ 64 h 112"/>
                <a:gd name="T72" fmla="*/ 48 w 112"/>
                <a:gd name="T73" fmla="*/ 42 h 112"/>
                <a:gd name="T74" fmla="*/ 70 w 112"/>
                <a:gd name="T75" fmla="*/ 48 h 112"/>
                <a:gd name="T76" fmla="*/ 67 w 112"/>
                <a:gd name="T77" fmla="*/ 68 h 112"/>
                <a:gd name="T78" fmla="*/ 67 w 112"/>
                <a:gd name="T79" fmla="*/ 68 h 112"/>
                <a:gd name="T80" fmla="*/ 64 w 112"/>
                <a:gd name="T81" fmla="*/ 70 h 112"/>
                <a:gd name="T82" fmla="*/ 44 w 112"/>
                <a:gd name="T83" fmla="*/ 67 h 112"/>
                <a:gd name="T84" fmla="*/ 44 w 112"/>
                <a:gd name="T85" fmla="*/ 67 h 112"/>
                <a:gd name="T86" fmla="*/ 42 w 112"/>
                <a:gd name="T87" fmla="*/ 64 h 112"/>
                <a:gd name="T88" fmla="*/ 94 w 112"/>
                <a:gd name="T89" fmla="*/ 34 h 112"/>
                <a:gd name="T90" fmla="*/ 92 w 112"/>
                <a:gd name="T91" fmla="*/ 81 h 112"/>
                <a:gd name="T92" fmla="*/ 78 w 112"/>
                <a:gd name="T93" fmla="*/ 66 h 112"/>
                <a:gd name="T94" fmla="*/ 78 w 112"/>
                <a:gd name="T95" fmla="*/ 46 h 112"/>
                <a:gd name="T96" fmla="*/ 92 w 112"/>
                <a:gd name="T97" fmla="*/ 31 h 112"/>
                <a:gd name="T98" fmla="*/ 94 w 112"/>
                <a:gd name="T99" fmla="*/ 34 h 112"/>
                <a:gd name="T100" fmla="*/ 34 w 112"/>
                <a:gd name="T101" fmla="*/ 18 h 112"/>
                <a:gd name="T102" fmla="*/ 81 w 112"/>
                <a:gd name="T103" fmla="*/ 20 h 112"/>
                <a:gd name="T104" fmla="*/ 66 w 112"/>
                <a:gd name="T105" fmla="*/ 34 h 112"/>
                <a:gd name="T106" fmla="*/ 45 w 112"/>
                <a:gd name="T107" fmla="*/ 34 h 112"/>
                <a:gd name="T108" fmla="*/ 31 w 112"/>
                <a:gd name="T109" fmla="*/ 20 h 112"/>
                <a:gd name="T110" fmla="*/ 34 w 112"/>
                <a:gd name="T111" fmla="*/ 18 h 112"/>
                <a:gd name="T112" fmla="*/ 18 w 112"/>
                <a:gd name="T113" fmla="*/ 78 h 112"/>
                <a:gd name="T114" fmla="*/ 20 w 112"/>
                <a:gd name="T115" fmla="*/ 31 h 112"/>
                <a:gd name="T116" fmla="*/ 34 w 112"/>
                <a:gd name="T117" fmla="*/ 46 h 112"/>
                <a:gd name="T118" fmla="*/ 34 w 112"/>
                <a:gd name="T119" fmla="*/ 66 h 112"/>
                <a:gd name="T120" fmla="*/ 20 w 112"/>
                <a:gd name="T121" fmla="*/ 81 h 112"/>
                <a:gd name="T122" fmla="*/ 18 w 112"/>
                <a:gd name="T123" fmla="*/ 7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2" h="112">
                  <a:moveTo>
                    <a:pt x="14" y="93"/>
                  </a:moveTo>
                  <a:cubicBezTo>
                    <a:pt x="19" y="99"/>
                    <a:pt x="19" y="99"/>
                    <a:pt x="19" y="99"/>
                  </a:cubicBezTo>
                  <a:cubicBezTo>
                    <a:pt x="21" y="100"/>
                    <a:pt x="23" y="100"/>
                    <a:pt x="25" y="99"/>
                  </a:cubicBezTo>
                  <a:cubicBezTo>
                    <a:pt x="25" y="98"/>
                    <a:pt x="25" y="98"/>
                    <a:pt x="25" y="98"/>
                  </a:cubicBezTo>
                  <a:cubicBezTo>
                    <a:pt x="42" y="110"/>
                    <a:pt x="64" y="112"/>
                    <a:pt x="82" y="101"/>
                  </a:cubicBezTo>
                  <a:cubicBezTo>
                    <a:pt x="84" y="100"/>
                    <a:pt x="85" y="99"/>
                    <a:pt x="87" y="98"/>
                  </a:cubicBezTo>
                  <a:cubicBezTo>
                    <a:pt x="87" y="98"/>
                    <a:pt x="87" y="98"/>
                    <a:pt x="87" y="98"/>
                  </a:cubicBezTo>
                  <a:cubicBezTo>
                    <a:pt x="89" y="100"/>
                    <a:pt x="91" y="100"/>
                    <a:pt x="93" y="98"/>
                  </a:cubicBezTo>
                  <a:cubicBezTo>
                    <a:pt x="99" y="93"/>
                    <a:pt x="99" y="93"/>
                    <a:pt x="99" y="93"/>
                  </a:cubicBezTo>
                  <a:cubicBezTo>
                    <a:pt x="100" y="91"/>
                    <a:pt x="100" y="89"/>
                    <a:pt x="99" y="87"/>
                  </a:cubicBezTo>
                  <a:cubicBezTo>
                    <a:pt x="98" y="87"/>
                    <a:pt x="98" y="87"/>
                    <a:pt x="98" y="87"/>
                  </a:cubicBezTo>
                  <a:cubicBezTo>
                    <a:pt x="110" y="70"/>
                    <a:pt x="112" y="48"/>
                    <a:pt x="101" y="30"/>
                  </a:cubicBezTo>
                  <a:cubicBezTo>
                    <a:pt x="100" y="28"/>
                    <a:pt x="99" y="27"/>
                    <a:pt x="98" y="25"/>
                  </a:cubicBezTo>
                  <a:cubicBezTo>
                    <a:pt x="98" y="24"/>
                    <a:pt x="98" y="24"/>
                    <a:pt x="98" y="24"/>
                  </a:cubicBezTo>
                  <a:cubicBezTo>
                    <a:pt x="100" y="23"/>
                    <a:pt x="100" y="21"/>
                    <a:pt x="98" y="19"/>
                  </a:cubicBezTo>
                  <a:cubicBezTo>
                    <a:pt x="93" y="13"/>
                    <a:pt x="93" y="13"/>
                    <a:pt x="93" y="13"/>
                  </a:cubicBezTo>
                  <a:cubicBezTo>
                    <a:pt x="91" y="12"/>
                    <a:pt x="89" y="12"/>
                    <a:pt x="87" y="13"/>
                  </a:cubicBezTo>
                  <a:cubicBezTo>
                    <a:pt x="86" y="14"/>
                    <a:pt x="86" y="14"/>
                    <a:pt x="86" y="14"/>
                  </a:cubicBezTo>
                  <a:cubicBezTo>
                    <a:pt x="70" y="2"/>
                    <a:pt x="48" y="0"/>
                    <a:pt x="30" y="11"/>
                  </a:cubicBezTo>
                  <a:cubicBezTo>
                    <a:pt x="28" y="12"/>
                    <a:pt x="27" y="13"/>
                    <a:pt x="25" y="14"/>
                  </a:cubicBezTo>
                  <a:cubicBezTo>
                    <a:pt x="24" y="14"/>
                    <a:pt x="24" y="14"/>
                    <a:pt x="24" y="14"/>
                  </a:cubicBezTo>
                  <a:cubicBezTo>
                    <a:pt x="23" y="12"/>
                    <a:pt x="21" y="12"/>
                    <a:pt x="19" y="14"/>
                  </a:cubicBezTo>
                  <a:cubicBezTo>
                    <a:pt x="13" y="19"/>
                    <a:pt x="13" y="19"/>
                    <a:pt x="13" y="19"/>
                  </a:cubicBezTo>
                  <a:cubicBezTo>
                    <a:pt x="12" y="21"/>
                    <a:pt x="12" y="23"/>
                    <a:pt x="13" y="25"/>
                  </a:cubicBezTo>
                  <a:cubicBezTo>
                    <a:pt x="14" y="26"/>
                    <a:pt x="14" y="26"/>
                    <a:pt x="14" y="26"/>
                  </a:cubicBezTo>
                  <a:cubicBezTo>
                    <a:pt x="2" y="42"/>
                    <a:pt x="0" y="64"/>
                    <a:pt x="11" y="82"/>
                  </a:cubicBezTo>
                  <a:cubicBezTo>
                    <a:pt x="12" y="84"/>
                    <a:pt x="13" y="85"/>
                    <a:pt x="14" y="87"/>
                  </a:cubicBezTo>
                  <a:cubicBezTo>
                    <a:pt x="14" y="87"/>
                    <a:pt x="14" y="87"/>
                    <a:pt x="14" y="87"/>
                  </a:cubicBezTo>
                  <a:cubicBezTo>
                    <a:pt x="12" y="89"/>
                    <a:pt x="12" y="91"/>
                    <a:pt x="14" y="93"/>
                  </a:cubicBezTo>
                  <a:close/>
                  <a:moveTo>
                    <a:pt x="78" y="94"/>
                  </a:moveTo>
                  <a:cubicBezTo>
                    <a:pt x="63" y="103"/>
                    <a:pt x="45" y="102"/>
                    <a:pt x="31" y="92"/>
                  </a:cubicBezTo>
                  <a:cubicBezTo>
                    <a:pt x="46" y="78"/>
                    <a:pt x="46" y="78"/>
                    <a:pt x="46" y="78"/>
                  </a:cubicBezTo>
                  <a:cubicBezTo>
                    <a:pt x="52" y="81"/>
                    <a:pt x="60" y="81"/>
                    <a:pt x="66" y="78"/>
                  </a:cubicBezTo>
                  <a:cubicBezTo>
                    <a:pt x="81" y="92"/>
                    <a:pt x="81" y="92"/>
                    <a:pt x="81" y="92"/>
                  </a:cubicBezTo>
                  <a:cubicBezTo>
                    <a:pt x="80" y="93"/>
                    <a:pt x="79" y="93"/>
                    <a:pt x="78" y="94"/>
                  </a:cubicBezTo>
                  <a:close/>
                  <a:moveTo>
                    <a:pt x="42" y="64"/>
                  </a:moveTo>
                  <a:cubicBezTo>
                    <a:pt x="38" y="56"/>
                    <a:pt x="40" y="47"/>
                    <a:pt x="48" y="42"/>
                  </a:cubicBezTo>
                  <a:cubicBezTo>
                    <a:pt x="56" y="38"/>
                    <a:pt x="65" y="40"/>
                    <a:pt x="70" y="48"/>
                  </a:cubicBezTo>
                  <a:cubicBezTo>
                    <a:pt x="74" y="55"/>
                    <a:pt x="72" y="63"/>
                    <a:pt x="67" y="68"/>
                  </a:cubicBezTo>
                  <a:cubicBezTo>
                    <a:pt x="67" y="68"/>
                    <a:pt x="67" y="68"/>
                    <a:pt x="67" y="68"/>
                  </a:cubicBezTo>
                  <a:cubicBezTo>
                    <a:pt x="66" y="69"/>
                    <a:pt x="65" y="69"/>
                    <a:pt x="64" y="70"/>
                  </a:cubicBezTo>
                  <a:cubicBezTo>
                    <a:pt x="57" y="74"/>
                    <a:pt x="49" y="72"/>
                    <a:pt x="44" y="67"/>
                  </a:cubicBezTo>
                  <a:cubicBezTo>
                    <a:pt x="44" y="67"/>
                    <a:pt x="44" y="67"/>
                    <a:pt x="44" y="67"/>
                  </a:cubicBezTo>
                  <a:cubicBezTo>
                    <a:pt x="43" y="66"/>
                    <a:pt x="43" y="65"/>
                    <a:pt x="42" y="64"/>
                  </a:cubicBezTo>
                  <a:close/>
                  <a:moveTo>
                    <a:pt x="94" y="34"/>
                  </a:moveTo>
                  <a:cubicBezTo>
                    <a:pt x="103" y="49"/>
                    <a:pt x="102" y="67"/>
                    <a:pt x="92" y="81"/>
                  </a:cubicBezTo>
                  <a:cubicBezTo>
                    <a:pt x="78" y="66"/>
                    <a:pt x="78" y="66"/>
                    <a:pt x="78" y="66"/>
                  </a:cubicBezTo>
                  <a:cubicBezTo>
                    <a:pt x="81" y="60"/>
                    <a:pt x="81" y="52"/>
                    <a:pt x="78" y="46"/>
                  </a:cubicBezTo>
                  <a:cubicBezTo>
                    <a:pt x="92" y="31"/>
                    <a:pt x="92" y="31"/>
                    <a:pt x="92" y="31"/>
                  </a:cubicBezTo>
                  <a:cubicBezTo>
                    <a:pt x="93" y="32"/>
                    <a:pt x="93" y="33"/>
                    <a:pt x="94" y="34"/>
                  </a:cubicBezTo>
                  <a:close/>
                  <a:moveTo>
                    <a:pt x="34" y="18"/>
                  </a:moveTo>
                  <a:cubicBezTo>
                    <a:pt x="49" y="9"/>
                    <a:pt x="67" y="10"/>
                    <a:pt x="81" y="20"/>
                  </a:cubicBezTo>
                  <a:cubicBezTo>
                    <a:pt x="66" y="34"/>
                    <a:pt x="66" y="34"/>
                    <a:pt x="66" y="34"/>
                  </a:cubicBezTo>
                  <a:cubicBezTo>
                    <a:pt x="60" y="31"/>
                    <a:pt x="52" y="31"/>
                    <a:pt x="45" y="34"/>
                  </a:cubicBezTo>
                  <a:cubicBezTo>
                    <a:pt x="31" y="20"/>
                    <a:pt x="31" y="20"/>
                    <a:pt x="31" y="20"/>
                  </a:cubicBezTo>
                  <a:cubicBezTo>
                    <a:pt x="32" y="19"/>
                    <a:pt x="33" y="19"/>
                    <a:pt x="34" y="18"/>
                  </a:cubicBezTo>
                  <a:close/>
                  <a:moveTo>
                    <a:pt x="18" y="78"/>
                  </a:moveTo>
                  <a:cubicBezTo>
                    <a:pt x="9" y="63"/>
                    <a:pt x="10" y="45"/>
                    <a:pt x="20" y="31"/>
                  </a:cubicBezTo>
                  <a:cubicBezTo>
                    <a:pt x="34" y="46"/>
                    <a:pt x="34" y="46"/>
                    <a:pt x="34" y="46"/>
                  </a:cubicBezTo>
                  <a:cubicBezTo>
                    <a:pt x="31" y="52"/>
                    <a:pt x="31" y="60"/>
                    <a:pt x="34" y="66"/>
                  </a:cubicBezTo>
                  <a:cubicBezTo>
                    <a:pt x="20" y="81"/>
                    <a:pt x="20" y="81"/>
                    <a:pt x="20" y="81"/>
                  </a:cubicBezTo>
                  <a:cubicBezTo>
                    <a:pt x="19" y="80"/>
                    <a:pt x="19" y="79"/>
                    <a:pt x="18" y="78"/>
                  </a:cubicBezTo>
                  <a:close/>
                </a:path>
              </a:pathLst>
            </a:custGeom>
            <a:solidFill>
              <a:sysClr val="window" lastClr="FFFFFF"/>
            </a:solidFill>
            <a:ln>
              <a:noFill/>
            </a:ln>
          </p:spPr>
          <p:txBody>
            <a:bodyPr vert="horz" wrap="square" lIns="91440" tIns="45720" rIns="91440" bIns="45720" numCol="1" anchor="t" anchorCtr="0" compatLnSpc="1"/>
            <a:lstStyle/>
            <a:p>
              <a:endParaRPr lang="id-ID" dirty="0"/>
            </a:p>
          </p:txBody>
        </p:sp>
      </p:grpSp>
      <p:sp>
        <p:nvSpPr>
          <p:cNvPr id="51" name="Rectangle 50"/>
          <p:cNvSpPr/>
          <p:nvPr>
            <p:custDataLst>
              <p:tags r:id="rId13"/>
            </p:custDataLst>
          </p:nvPr>
        </p:nvSpPr>
        <p:spPr>
          <a:xfrm>
            <a:off x="1709420" y="5311140"/>
            <a:ext cx="4002405" cy="635635"/>
          </a:xfrm>
          <a:prstGeom prst="rect">
            <a:avLst/>
          </a:prstGeom>
        </p:spPr>
        <p:txBody>
          <a:bodyPr wrap="square" tIns="0">
            <a:spAutoFit/>
          </a:bodyPr>
          <a:lstStyle/>
          <a:p>
            <a:pPr>
              <a:lnSpc>
                <a:spcPct val="120000"/>
              </a:lnSpc>
            </a:pPr>
            <a:r>
              <a:rPr lang="zh-CN" altLang="en-US" sz="1600" spc="150">
                <a:solidFill>
                  <a:schemeClr val="tx1">
                    <a:lumMod val="75000"/>
                    <a:lumOff val="25000"/>
                  </a:schemeClr>
                </a:solidFill>
                <a:latin typeface="微软雅黑" panose="020B0503020204020204" charset="-122"/>
                <a:ea typeface="微软雅黑" panose="020B0503020204020204" charset="-122"/>
              </a:rPr>
              <a:t>以兴趣与自我实现为核心目标，以兴趣、能力、价值观三者为核心职业匹配要素。</a:t>
            </a:r>
            <a:endParaRPr lang="zh-CN" altLang="en-US" sz="1600" spc="150">
              <a:solidFill>
                <a:schemeClr val="tx1">
                  <a:lumMod val="75000"/>
                  <a:lumOff val="25000"/>
                </a:schemeClr>
              </a:solidFill>
              <a:latin typeface="微软雅黑" panose="020B0503020204020204" charset="-122"/>
              <a:ea typeface="微软雅黑" panose="020B0503020204020204" charset="-122"/>
            </a:endParaRPr>
          </a:p>
        </p:txBody>
      </p:sp>
      <p:sp>
        <p:nvSpPr>
          <p:cNvPr id="52" name="TextBox 51"/>
          <p:cNvSpPr txBox="1"/>
          <p:nvPr>
            <p:custDataLst>
              <p:tags r:id="rId14"/>
            </p:custDataLst>
          </p:nvPr>
        </p:nvSpPr>
        <p:spPr>
          <a:xfrm>
            <a:off x="1709453" y="4787963"/>
            <a:ext cx="3793989" cy="504032"/>
          </a:xfrm>
          <a:prstGeom prst="rect">
            <a:avLst/>
          </a:prstGeom>
          <a:noFill/>
        </p:spPr>
        <p:txBody>
          <a:bodyPr wrap="square" lIns="90000" tIns="46800" rIns="90000" bIns="0" rtlCol="0" anchor="b" anchorCtr="0">
            <a:normAutofit/>
          </a:bodyPr>
          <a:lstStyle/>
          <a:p>
            <a:pPr>
              <a:lnSpc>
                <a:spcPct val="120000"/>
              </a:lnSpc>
            </a:pPr>
            <a:r>
              <a:rPr lang="zh-CN" altLang="en-US" sz="2000" b="1" spc="300">
                <a:solidFill>
                  <a:srgbClr val="4D9D99"/>
                </a:solidFill>
                <a:latin typeface="Microsoft YaHei Bold" panose="020B0503020204020204" charset="-122"/>
                <a:ea typeface="Microsoft YaHei Bold" panose="020B0503020204020204" charset="-122"/>
                <a:cs typeface="Microsoft YaHei Bold" panose="020B0503020204020204" charset="-122"/>
              </a:rPr>
              <a:t>3.事业期（Calling）：</a:t>
            </a:r>
            <a:endParaRPr lang="zh-CN" altLang="en-US" sz="2000" b="1" spc="300">
              <a:solidFill>
                <a:srgbClr val="4D9D99"/>
              </a:solidFill>
              <a:latin typeface="Microsoft YaHei Bold" panose="020B0503020204020204" charset="-122"/>
              <a:ea typeface="Microsoft YaHei Bold" panose="020B0503020204020204" charset="-122"/>
              <a:cs typeface="Microsoft YaHei Bold" panose="020B0503020204020204" charset="-122"/>
            </a:endParaRPr>
          </a:p>
        </p:txBody>
      </p:sp>
      <p:grpSp>
        <p:nvGrpSpPr>
          <p:cNvPr id="4" name="组合 3"/>
          <p:cNvGrpSpPr/>
          <p:nvPr/>
        </p:nvGrpSpPr>
        <p:grpSpPr>
          <a:xfrm>
            <a:off x="756285" y="4941570"/>
            <a:ext cx="720090" cy="720090"/>
            <a:chOff x="1191" y="7725"/>
            <a:chExt cx="1134" cy="1134"/>
          </a:xfrm>
        </p:grpSpPr>
        <p:sp>
          <p:nvSpPr>
            <p:cNvPr id="61" name="Round Diagonal Corner Rectangle 60"/>
            <p:cNvSpPr/>
            <p:nvPr>
              <p:custDataLst>
                <p:tags r:id="rId15"/>
              </p:custDataLst>
            </p:nvPr>
          </p:nvSpPr>
          <p:spPr>
            <a:xfrm flipV="1">
              <a:off x="1191" y="7725"/>
              <a:ext cx="1134" cy="1134"/>
            </a:xfrm>
            <a:prstGeom prst="round2DiagRect">
              <a:avLst>
                <a:gd name="adj1" fmla="val 50000"/>
                <a:gd name="adj2" fmla="val 50000"/>
              </a:avLst>
            </a:prstGeom>
            <a:solidFill>
              <a:srgbClr val="4D9D99"/>
            </a:solidFill>
            <a:ln w="19050">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algn="ctr"/>
              <a:endParaRPr lang="id-ID" sz="2000" b="1" dirty="0">
                <a:solidFill>
                  <a:srgbClr val="000000"/>
                </a:solidFill>
              </a:endParaRPr>
            </a:p>
          </p:txBody>
        </p:sp>
        <p:grpSp>
          <p:nvGrpSpPr>
            <p:cNvPr id="62" name="Group 61"/>
            <p:cNvGrpSpPr/>
            <p:nvPr>
              <p:custDataLst>
                <p:tags r:id="rId16"/>
              </p:custDataLst>
            </p:nvPr>
          </p:nvGrpSpPr>
          <p:grpSpPr>
            <a:xfrm>
              <a:off x="1418" y="8047"/>
              <a:ext cx="680" cy="490"/>
              <a:chOff x="2713038" y="622300"/>
              <a:chExt cx="431800" cy="311150"/>
            </a:xfrm>
            <a:solidFill>
              <a:sysClr val="window" lastClr="FFFFFF"/>
            </a:solidFill>
          </p:grpSpPr>
          <p:sp>
            <p:nvSpPr>
              <p:cNvPr id="63" name="Freeform 16"/>
              <p:cNvSpPr/>
              <p:nvPr>
                <p:custDataLst>
                  <p:tags r:id="rId17"/>
                </p:custDataLst>
              </p:nvPr>
            </p:nvSpPr>
            <p:spPr bwMode="auto">
              <a:xfrm>
                <a:off x="2713038" y="654050"/>
                <a:ext cx="185738" cy="247650"/>
              </a:xfrm>
              <a:custGeom>
                <a:avLst/>
                <a:gdLst>
                  <a:gd name="T0" fmla="*/ 44 w 48"/>
                  <a:gd name="T1" fmla="*/ 56 h 64"/>
                  <a:gd name="T2" fmla="*/ 8 w 48"/>
                  <a:gd name="T3" fmla="*/ 56 h 64"/>
                  <a:gd name="T4" fmla="*/ 8 w 48"/>
                  <a:gd name="T5" fmla="*/ 8 h 64"/>
                  <a:gd name="T6" fmla="*/ 40 w 48"/>
                  <a:gd name="T7" fmla="*/ 8 h 64"/>
                  <a:gd name="T8" fmla="*/ 44 w 48"/>
                  <a:gd name="T9" fmla="*/ 4 h 64"/>
                  <a:gd name="T10" fmla="*/ 40 w 48"/>
                  <a:gd name="T11" fmla="*/ 0 h 64"/>
                  <a:gd name="T12" fmla="*/ 8 w 48"/>
                  <a:gd name="T13" fmla="*/ 0 h 64"/>
                  <a:gd name="T14" fmla="*/ 0 w 48"/>
                  <a:gd name="T15" fmla="*/ 8 h 64"/>
                  <a:gd name="T16" fmla="*/ 0 w 48"/>
                  <a:gd name="T17" fmla="*/ 56 h 64"/>
                  <a:gd name="T18" fmla="*/ 8 w 48"/>
                  <a:gd name="T19" fmla="*/ 64 h 64"/>
                  <a:gd name="T20" fmla="*/ 44 w 48"/>
                  <a:gd name="T21" fmla="*/ 64 h 64"/>
                  <a:gd name="T22" fmla="*/ 48 w 48"/>
                  <a:gd name="T23" fmla="*/ 60 h 64"/>
                  <a:gd name="T24" fmla="*/ 44 w 48"/>
                  <a:gd name="T25" fmla="*/ 5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 h="64">
                    <a:moveTo>
                      <a:pt x="44" y="56"/>
                    </a:moveTo>
                    <a:cubicBezTo>
                      <a:pt x="8" y="56"/>
                      <a:pt x="8" y="56"/>
                      <a:pt x="8" y="56"/>
                    </a:cubicBezTo>
                    <a:cubicBezTo>
                      <a:pt x="8" y="8"/>
                      <a:pt x="8" y="8"/>
                      <a:pt x="8" y="8"/>
                    </a:cubicBezTo>
                    <a:cubicBezTo>
                      <a:pt x="40" y="8"/>
                      <a:pt x="40" y="8"/>
                      <a:pt x="40" y="8"/>
                    </a:cubicBezTo>
                    <a:cubicBezTo>
                      <a:pt x="42" y="8"/>
                      <a:pt x="44" y="6"/>
                      <a:pt x="44" y="4"/>
                    </a:cubicBezTo>
                    <a:cubicBezTo>
                      <a:pt x="44" y="2"/>
                      <a:pt x="42" y="0"/>
                      <a:pt x="40" y="0"/>
                    </a:cubicBezTo>
                    <a:cubicBezTo>
                      <a:pt x="8" y="0"/>
                      <a:pt x="8" y="0"/>
                      <a:pt x="8" y="0"/>
                    </a:cubicBezTo>
                    <a:cubicBezTo>
                      <a:pt x="4" y="0"/>
                      <a:pt x="0" y="4"/>
                      <a:pt x="0" y="8"/>
                    </a:cubicBezTo>
                    <a:cubicBezTo>
                      <a:pt x="0" y="56"/>
                      <a:pt x="0" y="56"/>
                      <a:pt x="0" y="56"/>
                    </a:cubicBezTo>
                    <a:cubicBezTo>
                      <a:pt x="0" y="60"/>
                      <a:pt x="4" y="64"/>
                      <a:pt x="8" y="64"/>
                    </a:cubicBezTo>
                    <a:cubicBezTo>
                      <a:pt x="44" y="64"/>
                      <a:pt x="44" y="64"/>
                      <a:pt x="44" y="64"/>
                    </a:cubicBezTo>
                    <a:cubicBezTo>
                      <a:pt x="46" y="64"/>
                      <a:pt x="48" y="62"/>
                      <a:pt x="48" y="60"/>
                    </a:cubicBezTo>
                    <a:cubicBezTo>
                      <a:pt x="48" y="58"/>
                      <a:pt x="46" y="56"/>
                      <a:pt x="44"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64" name="Freeform 17"/>
              <p:cNvSpPr/>
              <p:nvPr>
                <p:custDataLst>
                  <p:tags r:id="rId18"/>
                </p:custDataLst>
              </p:nvPr>
            </p:nvSpPr>
            <p:spPr bwMode="auto">
              <a:xfrm>
                <a:off x="2944813" y="654050"/>
                <a:ext cx="200025" cy="247650"/>
              </a:xfrm>
              <a:custGeom>
                <a:avLst/>
                <a:gdLst>
                  <a:gd name="T0" fmla="*/ 44 w 52"/>
                  <a:gd name="T1" fmla="*/ 16 h 64"/>
                  <a:gd name="T2" fmla="*/ 44 w 52"/>
                  <a:gd name="T3" fmla="*/ 8 h 64"/>
                  <a:gd name="T4" fmla="*/ 36 w 52"/>
                  <a:gd name="T5" fmla="*/ 0 h 64"/>
                  <a:gd name="T6" fmla="*/ 4 w 52"/>
                  <a:gd name="T7" fmla="*/ 0 h 64"/>
                  <a:gd name="T8" fmla="*/ 0 w 52"/>
                  <a:gd name="T9" fmla="*/ 4 h 64"/>
                  <a:gd name="T10" fmla="*/ 4 w 52"/>
                  <a:gd name="T11" fmla="*/ 8 h 64"/>
                  <a:gd name="T12" fmla="*/ 36 w 52"/>
                  <a:gd name="T13" fmla="*/ 8 h 64"/>
                  <a:gd name="T14" fmla="*/ 36 w 52"/>
                  <a:gd name="T15" fmla="*/ 20 h 64"/>
                  <a:gd name="T16" fmla="*/ 36 w 52"/>
                  <a:gd name="T17" fmla="*/ 44 h 64"/>
                  <a:gd name="T18" fmla="*/ 36 w 52"/>
                  <a:gd name="T19" fmla="*/ 56 h 64"/>
                  <a:gd name="T20" fmla="*/ 8 w 52"/>
                  <a:gd name="T21" fmla="*/ 56 h 64"/>
                  <a:gd name="T22" fmla="*/ 4 w 52"/>
                  <a:gd name="T23" fmla="*/ 60 h 64"/>
                  <a:gd name="T24" fmla="*/ 8 w 52"/>
                  <a:gd name="T25" fmla="*/ 64 h 64"/>
                  <a:gd name="T26" fmla="*/ 36 w 52"/>
                  <a:gd name="T27" fmla="*/ 64 h 64"/>
                  <a:gd name="T28" fmla="*/ 44 w 52"/>
                  <a:gd name="T29" fmla="*/ 56 h 64"/>
                  <a:gd name="T30" fmla="*/ 44 w 52"/>
                  <a:gd name="T31" fmla="*/ 48 h 64"/>
                  <a:gd name="T32" fmla="*/ 52 w 52"/>
                  <a:gd name="T33" fmla="*/ 40 h 64"/>
                  <a:gd name="T34" fmla="*/ 52 w 52"/>
                  <a:gd name="T35" fmla="*/ 24 h 64"/>
                  <a:gd name="T36" fmla="*/ 44 w 52"/>
                  <a:gd name="T37" fmla="*/ 1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 h="64">
                    <a:moveTo>
                      <a:pt x="44" y="16"/>
                    </a:moveTo>
                    <a:cubicBezTo>
                      <a:pt x="44" y="8"/>
                      <a:pt x="44" y="8"/>
                      <a:pt x="44" y="8"/>
                    </a:cubicBezTo>
                    <a:cubicBezTo>
                      <a:pt x="44" y="4"/>
                      <a:pt x="40" y="0"/>
                      <a:pt x="36" y="0"/>
                    </a:cubicBezTo>
                    <a:cubicBezTo>
                      <a:pt x="4" y="0"/>
                      <a:pt x="4" y="0"/>
                      <a:pt x="4" y="0"/>
                    </a:cubicBezTo>
                    <a:cubicBezTo>
                      <a:pt x="2" y="0"/>
                      <a:pt x="0" y="2"/>
                      <a:pt x="0" y="4"/>
                    </a:cubicBezTo>
                    <a:cubicBezTo>
                      <a:pt x="0" y="6"/>
                      <a:pt x="2" y="8"/>
                      <a:pt x="4" y="8"/>
                    </a:cubicBezTo>
                    <a:cubicBezTo>
                      <a:pt x="36" y="8"/>
                      <a:pt x="36" y="8"/>
                      <a:pt x="36" y="8"/>
                    </a:cubicBezTo>
                    <a:cubicBezTo>
                      <a:pt x="36" y="20"/>
                      <a:pt x="36" y="20"/>
                      <a:pt x="36" y="20"/>
                    </a:cubicBezTo>
                    <a:cubicBezTo>
                      <a:pt x="36" y="44"/>
                      <a:pt x="36" y="44"/>
                      <a:pt x="36" y="44"/>
                    </a:cubicBezTo>
                    <a:cubicBezTo>
                      <a:pt x="36" y="56"/>
                      <a:pt x="36" y="56"/>
                      <a:pt x="36" y="56"/>
                    </a:cubicBezTo>
                    <a:cubicBezTo>
                      <a:pt x="8" y="56"/>
                      <a:pt x="8" y="56"/>
                      <a:pt x="8" y="56"/>
                    </a:cubicBezTo>
                    <a:cubicBezTo>
                      <a:pt x="6" y="56"/>
                      <a:pt x="4" y="58"/>
                      <a:pt x="4" y="60"/>
                    </a:cubicBezTo>
                    <a:cubicBezTo>
                      <a:pt x="4" y="62"/>
                      <a:pt x="6" y="64"/>
                      <a:pt x="8" y="64"/>
                    </a:cubicBezTo>
                    <a:cubicBezTo>
                      <a:pt x="36" y="64"/>
                      <a:pt x="36" y="64"/>
                      <a:pt x="36" y="64"/>
                    </a:cubicBezTo>
                    <a:cubicBezTo>
                      <a:pt x="40" y="64"/>
                      <a:pt x="44" y="60"/>
                      <a:pt x="44" y="56"/>
                    </a:cubicBezTo>
                    <a:cubicBezTo>
                      <a:pt x="44" y="48"/>
                      <a:pt x="44" y="48"/>
                      <a:pt x="44" y="48"/>
                    </a:cubicBezTo>
                    <a:cubicBezTo>
                      <a:pt x="48" y="48"/>
                      <a:pt x="52" y="44"/>
                      <a:pt x="52" y="40"/>
                    </a:cubicBezTo>
                    <a:cubicBezTo>
                      <a:pt x="52" y="24"/>
                      <a:pt x="52" y="24"/>
                      <a:pt x="52" y="24"/>
                    </a:cubicBezTo>
                    <a:cubicBezTo>
                      <a:pt x="52" y="20"/>
                      <a:pt x="48" y="16"/>
                      <a:pt x="44"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65" name="Freeform 18"/>
              <p:cNvSpPr/>
              <p:nvPr>
                <p:custDataLst>
                  <p:tags r:id="rId19"/>
                </p:custDataLst>
              </p:nvPr>
            </p:nvSpPr>
            <p:spPr bwMode="auto">
              <a:xfrm>
                <a:off x="2836863" y="622300"/>
                <a:ext cx="169863" cy="311150"/>
              </a:xfrm>
              <a:custGeom>
                <a:avLst/>
                <a:gdLst>
                  <a:gd name="T0" fmla="*/ 107 w 107"/>
                  <a:gd name="T1" fmla="*/ 78 h 196"/>
                  <a:gd name="T2" fmla="*/ 58 w 107"/>
                  <a:gd name="T3" fmla="*/ 78 h 196"/>
                  <a:gd name="T4" fmla="*/ 58 w 107"/>
                  <a:gd name="T5" fmla="*/ 0 h 196"/>
                  <a:gd name="T6" fmla="*/ 0 w 107"/>
                  <a:gd name="T7" fmla="*/ 117 h 196"/>
                  <a:gd name="T8" fmla="*/ 49 w 107"/>
                  <a:gd name="T9" fmla="*/ 117 h 196"/>
                  <a:gd name="T10" fmla="*/ 49 w 107"/>
                  <a:gd name="T11" fmla="*/ 196 h 196"/>
                  <a:gd name="T12" fmla="*/ 107 w 107"/>
                  <a:gd name="T13" fmla="*/ 78 h 196"/>
                </a:gdLst>
                <a:ahLst/>
                <a:cxnLst>
                  <a:cxn ang="0">
                    <a:pos x="T0" y="T1"/>
                  </a:cxn>
                  <a:cxn ang="0">
                    <a:pos x="T2" y="T3"/>
                  </a:cxn>
                  <a:cxn ang="0">
                    <a:pos x="T4" y="T5"/>
                  </a:cxn>
                  <a:cxn ang="0">
                    <a:pos x="T6" y="T7"/>
                  </a:cxn>
                  <a:cxn ang="0">
                    <a:pos x="T8" y="T9"/>
                  </a:cxn>
                  <a:cxn ang="0">
                    <a:pos x="T10" y="T11"/>
                  </a:cxn>
                  <a:cxn ang="0">
                    <a:pos x="T12" y="T13"/>
                  </a:cxn>
                </a:cxnLst>
                <a:rect l="0" t="0" r="r" b="b"/>
                <a:pathLst>
                  <a:path w="107" h="196">
                    <a:moveTo>
                      <a:pt x="107" y="78"/>
                    </a:moveTo>
                    <a:lnTo>
                      <a:pt x="58" y="78"/>
                    </a:lnTo>
                    <a:lnTo>
                      <a:pt x="58" y="0"/>
                    </a:lnTo>
                    <a:lnTo>
                      <a:pt x="0" y="117"/>
                    </a:lnTo>
                    <a:lnTo>
                      <a:pt x="49" y="117"/>
                    </a:lnTo>
                    <a:lnTo>
                      <a:pt x="49" y="196"/>
                    </a:lnTo>
                    <a:lnTo>
                      <a:pt x="107" y="7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grpSp>
      <p:sp>
        <p:nvSpPr>
          <p:cNvPr id="5" name="矩形 4"/>
          <p:cNvSpPr/>
          <p:nvPr>
            <p:custDataLst>
              <p:tags r:id="rId20"/>
            </p:custDataLst>
          </p:nvPr>
        </p:nvSpPr>
        <p:spPr>
          <a:xfrm>
            <a:off x="0" y="509124"/>
            <a:ext cx="127000" cy="577190"/>
          </a:xfrm>
          <a:prstGeom prst="rect">
            <a:avLst/>
          </a:prstGeom>
          <a:solidFill>
            <a:srgbClr val="306260"/>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algn="ctr"/>
            <a:endParaRPr lang="zh-CN" altLang="en-US"/>
          </a:p>
        </p:txBody>
      </p:sp>
      <p:sp>
        <p:nvSpPr>
          <p:cNvPr id="6" name="矩形 5"/>
          <p:cNvSpPr/>
          <p:nvPr>
            <p:custDataLst>
              <p:tags r:id="rId21"/>
            </p:custDataLst>
          </p:nvPr>
        </p:nvSpPr>
        <p:spPr>
          <a:xfrm>
            <a:off x="6731000" y="955675"/>
            <a:ext cx="2081530" cy="5068570"/>
          </a:xfrm>
          <a:prstGeom prst="rect">
            <a:avLst/>
          </a:prstGeom>
          <a:blipFill>
            <a:blip r:embed="rId2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字魂58号-创中黑" panose="00000500000000000000" pitchFamily="2" charset="-122"/>
              <a:ea typeface="字魂58号-创中黑" panose="00000500000000000000" pitchFamily="2" charset="-122"/>
              <a:sym typeface="字魂58号-创中黑" panose="00000500000000000000" pitchFamily="2" charset="-122"/>
            </a:endParaRPr>
          </a:p>
        </p:txBody>
      </p:sp>
      <p:sp>
        <p:nvSpPr>
          <p:cNvPr id="8" name="矩形 7"/>
          <p:cNvSpPr/>
          <p:nvPr>
            <p:custDataLst>
              <p:tags r:id="rId23"/>
            </p:custDataLst>
          </p:nvPr>
        </p:nvSpPr>
        <p:spPr>
          <a:xfrm>
            <a:off x="8812530" y="955675"/>
            <a:ext cx="1745615" cy="5069205"/>
          </a:xfrm>
          <a:prstGeom prst="rect">
            <a:avLst/>
          </a:prstGeom>
          <a:blipFill>
            <a:blip r:embed="rId24"/>
            <a:srcRect/>
            <a:stretch>
              <a:fillRect l="-6994" r="-699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字魂58号-创中黑" panose="00000500000000000000" pitchFamily="2" charset="-122"/>
              <a:ea typeface="字魂58号-创中黑" panose="00000500000000000000" pitchFamily="2" charset="-122"/>
              <a:sym typeface="字魂58号-创中黑" panose="00000500000000000000" pitchFamily="2" charset="-122"/>
            </a:endParaRPr>
          </a:p>
        </p:txBody>
      </p:sp>
    </p:spTree>
    <p:custDataLst>
      <p:tags r:id="rId25"/>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to="" calcmode="lin" valueType="num">
                                      <p:cBhvr>
                                        <p:cTn id="7" dur="1" fill="hold"/>
                                        <p:tgtEl>
                                          <p:spTgt spid="6"/>
                                        </p:tgtEl>
                                      </p:cBhvr>
                                    </p:anim>
                                  </p:childTnLst>
                                </p:cTn>
                              </p:par>
                            </p:childTnLst>
                          </p:cTn>
                        </p:par>
                        <p:par>
                          <p:cTn id="8" fill="hold">
                            <p:stCondLst>
                              <p:cond delay="0"/>
                            </p:stCondLst>
                            <p:childTnLst>
                              <p:par>
                                <p:cTn id="9" presetID="24"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to="" calcmode="lin" valueType="num">
                                      <p:cBhvr>
                                        <p:cTn id="11" dur="1" fill="hold"/>
                                        <p:tgtEl>
                                          <p:spTgt spid="8"/>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8" grpId="0" bldLvl="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5"/>
          <p:cNvSpPr txBox="1"/>
          <p:nvPr>
            <p:custDataLst>
              <p:tags r:id="rId1"/>
            </p:custDataLst>
          </p:nvPr>
        </p:nvSpPr>
        <p:spPr>
          <a:xfrm>
            <a:off x="483470" y="528417"/>
            <a:ext cx="11297851" cy="619088"/>
          </a:xfrm>
          <a:prstGeom prst="rect">
            <a:avLst/>
          </a:prstGeom>
          <a:noFill/>
        </p:spPr>
        <p:txBody>
          <a:bodyPr wrap="square" rtlCol="0" anchor="ctr" anchorCtr="0">
            <a:normAutofit/>
          </a:bodyPr>
          <a:lstStyle/>
          <a:p>
            <a:pPr>
              <a:lnSpc>
                <a:spcPct val="120000"/>
              </a:lnSpc>
            </a:pPr>
            <a:r>
              <a:rPr lang="zh-CN" altLang="en-US" sz="2800" b="1" spc="300" dirty="0">
                <a:latin typeface="微软雅黑" panose="020B0503020204020204" charset="-122"/>
                <a:ea typeface="微软雅黑" panose="020B0503020204020204" charset="-122"/>
              </a:rPr>
              <a:t>职业生涯发展的探索阶段——大学阶段</a:t>
            </a:r>
            <a:endParaRPr lang="zh-CN" altLang="en-US" sz="2800" b="1" spc="300" dirty="0">
              <a:latin typeface="微软雅黑" panose="020B0503020204020204" charset="-122"/>
              <a:ea typeface="微软雅黑" panose="020B0503020204020204" charset="-122"/>
            </a:endParaRPr>
          </a:p>
        </p:txBody>
      </p:sp>
      <p:sp>
        <p:nvSpPr>
          <p:cNvPr id="98" name="文本框 97"/>
          <p:cNvSpPr txBox="1"/>
          <p:nvPr>
            <p:custDataLst>
              <p:tags r:id="rId2"/>
            </p:custDataLst>
          </p:nvPr>
        </p:nvSpPr>
        <p:spPr>
          <a:xfrm>
            <a:off x="1433995" y="5016435"/>
            <a:ext cx="4500000" cy="1062000"/>
          </a:xfrm>
          <a:prstGeom prst="rect">
            <a:avLst/>
          </a:prstGeom>
          <a:noFill/>
        </p:spPr>
        <p:txBody>
          <a:bodyPr wrap="square" lIns="90000" tIns="46800" rIns="90000" bIns="46800" rtlCol="0" anchor="ctr" anchorCtr="0">
            <a:normAutofit/>
          </a:bodyPr>
          <a:lstStyle>
            <a:defPPr>
              <a:defRPr lang="en-US"/>
            </a:defPPr>
            <a:lvl1pPr indent="0">
              <a:lnSpc>
                <a:spcPct val="130000"/>
              </a:lnSpc>
              <a:buFont typeface="Arial" panose="020B0604020202020204" pitchFamily="34" charset="0"/>
              <a:buNone/>
              <a:defRPr kumimoji="1" sz="1400">
                <a:solidFill>
                  <a:srgbClr val="222222">
                    <a:lumMod val="75000"/>
                    <a:lumOff val="25000"/>
                  </a:srgbClr>
                </a:solidFill>
              </a:defRPr>
            </a:lvl1pPr>
          </a:lstStyle>
          <a:p>
            <a:pPr>
              <a:lnSpc>
                <a:spcPct val="150000"/>
              </a:lnSpc>
            </a:pPr>
            <a:r>
              <a:rPr lang="zh-CN" altLang="en-US" sz="1800" b="1" spc="150" dirty="0">
                <a:latin typeface="Microsoft YaHei Bold" panose="020B0503020204020204" charset="-122"/>
                <a:ea typeface="Microsoft YaHei Bold" panose="020B0503020204020204" charset="-122"/>
                <a:cs typeface="Microsoft YaHei Bold" panose="020B0503020204020204" charset="-122"/>
              </a:rPr>
              <a:t>大学时代，高年级——职业生涯设计的演练</a:t>
            </a:r>
            <a:endParaRPr lang="zh-CN" altLang="en-US" sz="1800" b="1" spc="150" dirty="0">
              <a:latin typeface="Microsoft YaHei Bold" panose="020B0503020204020204" charset="-122"/>
              <a:ea typeface="Microsoft YaHei Bold" panose="020B0503020204020204" charset="-122"/>
              <a:cs typeface="Microsoft YaHei Bold" panose="020B0503020204020204" charset="-122"/>
            </a:endParaRPr>
          </a:p>
        </p:txBody>
      </p:sp>
      <p:sp>
        <p:nvSpPr>
          <p:cNvPr id="96" name="文本框 95"/>
          <p:cNvSpPr txBox="1"/>
          <p:nvPr>
            <p:custDataLst>
              <p:tags r:id="rId3"/>
            </p:custDataLst>
          </p:nvPr>
        </p:nvSpPr>
        <p:spPr>
          <a:xfrm>
            <a:off x="1433994" y="3571538"/>
            <a:ext cx="4500000" cy="1062000"/>
          </a:xfrm>
          <a:prstGeom prst="rect">
            <a:avLst/>
          </a:prstGeom>
          <a:noFill/>
        </p:spPr>
        <p:txBody>
          <a:bodyPr wrap="square" lIns="90000" tIns="46800" rIns="90000" bIns="46800" rtlCol="0" anchor="ctr" anchorCtr="0">
            <a:normAutofit/>
          </a:bodyPr>
          <a:lstStyle>
            <a:defPPr>
              <a:defRPr lang="en-US"/>
            </a:defPPr>
            <a:lvl1pPr indent="0">
              <a:lnSpc>
                <a:spcPct val="130000"/>
              </a:lnSpc>
              <a:buFont typeface="Arial" panose="020B0604020202020204" pitchFamily="34" charset="0"/>
              <a:buNone/>
              <a:defRPr kumimoji="1" sz="1400">
                <a:solidFill>
                  <a:srgbClr val="222222">
                    <a:lumMod val="75000"/>
                    <a:lumOff val="25000"/>
                  </a:srgbClr>
                </a:solidFill>
              </a:defRPr>
            </a:lvl1pPr>
          </a:lstStyle>
          <a:p>
            <a:pPr>
              <a:lnSpc>
                <a:spcPct val="150000"/>
              </a:lnSpc>
            </a:pPr>
            <a:r>
              <a:rPr lang="zh-CN" altLang="en-US" sz="1800" b="1" spc="150" dirty="0">
                <a:latin typeface="Microsoft YaHei Bold" panose="020B0503020204020204" charset="-122"/>
                <a:ea typeface="Microsoft YaHei Bold" panose="020B0503020204020204" charset="-122"/>
                <a:cs typeface="Microsoft YaHei Bold" panose="020B0503020204020204" charset="-122"/>
              </a:rPr>
              <a:t>大学时代，第二年——职业生涯设计的意识</a:t>
            </a:r>
            <a:endParaRPr lang="zh-CN" altLang="en-US" sz="1800" b="1" spc="150" dirty="0">
              <a:latin typeface="Microsoft YaHei Bold" panose="020B0503020204020204" charset="-122"/>
              <a:ea typeface="Microsoft YaHei Bold" panose="020B0503020204020204" charset="-122"/>
              <a:cs typeface="Microsoft YaHei Bold" panose="020B0503020204020204" charset="-122"/>
            </a:endParaRPr>
          </a:p>
        </p:txBody>
      </p:sp>
      <p:sp>
        <p:nvSpPr>
          <p:cNvPr id="94" name="文本框 93"/>
          <p:cNvSpPr txBox="1"/>
          <p:nvPr>
            <p:custDataLst>
              <p:tags r:id="rId4"/>
            </p:custDataLst>
          </p:nvPr>
        </p:nvSpPr>
        <p:spPr>
          <a:xfrm>
            <a:off x="1433995" y="2126641"/>
            <a:ext cx="4500000" cy="1062000"/>
          </a:xfrm>
          <a:prstGeom prst="rect">
            <a:avLst/>
          </a:prstGeom>
          <a:noFill/>
        </p:spPr>
        <p:txBody>
          <a:bodyPr wrap="square" lIns="90000" tIns="46800" rIns="90000" bIns="46800" rtlCol="0" anchor="ctr" anchorCtr="0">
            <a:normAutofit/>
          </a:bodyPr>
          <a:lstStyle>
            <a:defPPr>
              <a:defRPr lang="en-US"/>
            </a:defPPr>
            <a:lvl1pPr indent="0">
              <a:lnSpc>
                <a:spcPct val="130000"/>
              </a:lnSpc>
              <a:buFont typeface="Arial" panose="020B0604020202020204" pitchFamily="34" charset="0"/>
              <a:buNone/>
              <a:defRPr kumimoji="1" sz="1400">
                <a:solidFill>
                  <a:srgbClr val="222222">
                    <a:lumMod val="75000"/>
                    <a:lumOff val="25000"/>
                  </a:srgbClr>
                </a:solidFill>
              </a:defRPr>
            </a:lvl1pPr>
          </a:lstStyle>
          <a:p>
            <a:pPr>
              <a:lnSpc>
                <a:spcPct val="150000"/>
              </a:lnSpc>
            </a:pPr>
            <a:r>
              <a:rPr lang="zh-CN" altLang="en-US" sz="1800" b="1" spc="150" dirty="0">
                <a:latin typeface="Microsoft YaHei Bold" panose="020B0503020204020204" charset="-122"/>
                <a:ea typeface="Microsoft YaHei Bold" panose="020B0503020204020204" charset="-122"/>
                <a:cs typeface="Microsoft YaHei Bold" panose="020B0503020204020204" charset="-122"/>
              </a:rPr>
              <a:t>大学时代，第一年——职业生涯设计的启蒙</a:t>
            </a:r>
            <a:endParaRPr lang="zh-CN" altLang="en-US" sz="1800" b="1" spc="150" dirty="0">
              <a:latin typeface="Microsoft YaHei Bold" panose="020B0503020204020204" charset="-122"/>
              <a:ea typeface="Microsoft YaHei Bold" panose="020B0503020204020204" charset="-122"/>
              <a:cs typeface="Microsoft YaHei Bold" panose="020B0503020204020204" charset="-122"/>
            </a:endParaRPr>
          </a:p>
        </p:txBody>
      </p:sp>
      <p:sp>
        <p:nvSpPr>
          <p:cNvPr id="82" name="Oval 5"/>
          <p:cNvSpPr>
            <a:spLocks noChangeArrowheads="1"/>
          </p:cNvSpPr>
          <p:nvPr>
            <p:custDataLst>
              <p:tags r:id="rId5"/>
            </p:custDataLst>
          </p:nvPr>
        </p:nvSpPr>
        <p:spPr bwMode="auto">
          <a:xfrm>
            <a:off x="7680844" y="2895445"/>
            <a:ext cx="2402667" cy="2397715"/>
          </a:xfrm>
          <a:prstGeom prst="ellipse">
            <a:avLst/>
          </a:prstGeom>
          <a:noFill/>
          <a:ln w="12700">
            <a:solidFill>
              <a:srgbClr val="FFFFFF">
                <a:lumMod val="85000"/>
              </a:srgbClr>
            </a:solidFill>
          </a:ln>
        </p:spPr>
        <p:txBody>
          <a:bodyPr vert="horz" wrap="square" lIns="91440" tIns="45720" rIns="91440" bIns="45720" numCol="1" anchor="ctr" anchorCtr="0" compatLnSpc="1"/>
          <a:lstStyle/>
          <a:p>
            <a:pPr algn="ctr"/>
            <a:endParaRPr lang="en-US" b="1" dirty="0">
              <a:latin typeface="微软雅黑" panose="020B0503020204020204" charset="-122"/>
              <a:ea typeface="微软雅黑" panose="020B0503020204020204" charset="-122"/>
            </a:endParaRPr>
          </a:p>
        </p:txBody>
      </p:sp>
      <p:sp>
        <p:nvSpPr>
          <p:cNvPr id="83" name="Oval 6"/>
          <p:cNvSpPr>
            <a:spLocks noChangeArrowheads="1"/>
          </p:cNvSpPr>
          <p:nvPr>
            <p:custDataLst>
              <p:tags r:id="rId6"/>
            </p:custDataLst>
          </p:nvPr>
        </p:nvSpPr>
        <p:spPr bwMode="auto">
          <a:xfrm>
            <a:off x="9621193" y="4207159"/>
            <a:ext cx="1495850" cy="1492880"/>
          </a:xfrm>
          <a:prstGeom prst="ellipse">
            <a:avLst/>
          </a:prstGeom>
          <a:solidFill>
            <a:srgbClr val="FFFFFF"/>
          </a:solidFill>
          <a:ln w="25400">
            <a:solidFill>
              <a:srgbClr val="009587"/>
            </a:solidFill>
          </a:ln>
        </p:spPr>
        <p:txBody>
          <a:bodyPr vert="horz" wrap="square" lIns="0" tIns="360000" rIns="0" bIns="0" numCol="1" anchor="ctr" anchorCtr="0" compatLnSpc="1"/>
          <a:lstStyle/>
          <a:p>
            <a:pPr algn="ctr">
              <a:lnSpc>
                <a:spcPct val="120000"/>
              </a:lnSpc>
              <a:spcBef>
                <a:spcPts val="600"/>
              </a:spcBef>
            </a:pPr>
            <a:endParaRPr lang="en-US" sz="1000" dirty="0">
              <a:solidFill>
                <a:srgbClr val="222222">
                  <a:alpha val="70000"/>
                </a:srgbClr>
              </a:solidFill>
              <a:latin typeface="微软雅黑" panose="020B0503020204020204" charset="-122"/>
              <a:ea typeface="微软雅黑" panose="020B0503020204020204" charset="-122"/>
            </a:endParaRPr>
          </a:p>
        </p:txBody>
      </p:sp>
      <p:sp>
        <p:nvSpPr>
          <p:cNvPr id="84" name="Oval 7"/>
          <p:cNvSpPr>
            <a:spLocks noChangeArrowheads="1"/>
          </p:cNvSpPr>
          <p:nvPr>
            <p:custDataLst>
              <p:tags r:id="rId7"/>
            </p:custDataLst>
          </p:nvPr>
        </p:nvSpPr>
        <p:spPr bwMode="auto">
          <a:xfrm>
            <a:off x="6631473" y="4207159"/>
            <a:ext cx="1496840" cy="1492880"/>
          </a:xfrm>
          <a:prstGeom prst="ellipse">
            <a:avLst/>
          </a:prstGeom>
          <a:solidFill>
            <a:srgbClr val="FFFFFF"/>
          </a:solidFill>
          <a:ln w="25400">
            <a:solidFill>
              <a:srgbClr val="8BC34A"/>
            </a:solidFill>
          </a:ln>
        </p:spPr>
        <p:txBody>
          <a:bodyPr vert="horz" wrap="square" lIns="0" tIns="360000" rIns="0" bIns="0" numCol="1" anchor="ctr" anchorCtr="0" compatLnSpc="1"/>
          <a:lstStyle/>
          <a:p>
            <a:pPr algn="ctr">
              <a:lnSpc>
                <a:spcPct val="120000"/>
              </a:lnSpc>
              <a:spcBef>
                <a:spcPts val="600"/>
              </a:spcBef>
            </a:pPr>
            <a:endParaRPr lang="en-US" sz="1000" dirty="0">
              <a:solidFill>
                <a:srgbClr val="222222">
                  <a:alpha val="70000"/>
                </a:srgbClr>
              </a:solidFill>
              <a:latin typeface="微软雅黑" panose="020B0503020204020204" charset="-122"/>
              <a:ea typeface="微软雅黑" panose="020B0503020204020204" charset="-122"/>
            </a:endParaRPr>
          </a:p>
        </p:txBody>
      </p:sp>
      <p:sp>
        <p:nvSpPr>
          <p:cNvPr id="85" name="Oval 8"/>
          <p:cNvSpPr>
            <a:spLocks noChangeArrowheads="1"/>
          </p:cNvSpPr>
          <p:nvPr>
            <p:custDataLst>
              <p:tags r:id="rId8"/>
            </p:custDataLst>
          </p:nvPr>
        </p:nvSpPr>
        <p:spPr bwMode="auto">
          <a:xfrm>
            <a:off x="8124353" y="1621348"/>
            <a:ext cx="1495850" cy="1492880"/>
          </a:xfrm>
          <a:prstGeom prst="ellipse">
            <a:avLst/>
          </a:prstGeom>
          <a:solidFill>
            <a:srgbClr val="FFFFFF"/>
          </a:solidFill>
          <a:ln w="25400">
            <a:solidFill>
              <a:srgbClr val="2196F3"/>
            </a:solidFill>
          </a:ln>
        </p:spPr>
        <p:txBody>
          <a:bodyPr vert="horz" wrap="square" lIns="0" tIns="360000" rIns="0" bIns="0" numCol="1" anchor="ctr" anchorCtr="0" compatLnSpc="1"/>
          <a:lstStyle/>
          <a:p>
            <a:pPr algn="ctr">
              <a:lnSpc>
                <a:spcPct val="120000"/>
              </a:lnSpc>
              <a:spcBef>
                <a:spcPts val="600"/>
              </a:spcBef>
            </a:pPr>
            <a:endParaRPr lang="en-US" sz="1000" dirty="0">
              <a:solidFill>
                <a:srgbClr val="222222">
                  <a:alpha val="70000"/>
                </a:srgbClr>
              </a:solidFill>
              <a:latin typeface="微软雅黑" panose="020B0503020204020204" charset="-122"/>
              <a:ea typeface="微软雅黑" panose="020B0503020204020204" charset="-122"/>
            </a:endParaRPr>
          </a:p>
        </p:txBody>
      </p:sp>
      <p:sp>
        <p:nvSpPr>
          <p:cNvPr id="86" name="Freeform 145"/>
          <p:cNvSpPr>
            <a:spLocks noEditPoints="1"/>
          </p:cNvSpPr>
          <p:nvPr>
            <p:custDataLst>
              <p:tags r:id="rId9"/>
            </p:custDataLst>
          </p:nvPr>
        </p:nvSpPr>
        <p:spPr bwMode="auto">
          <a:xfrm>
            <a:off x="7880818" y="5551542"/>
            <a:ext cx="1930449" cy="346491"/>
          </a:xfrm>
          <a:custGeom>
            <a:avLst/>
            <a:gdLst>
              <a:gd name="T0" fmla="*/ 11 w 1950"/>
              <a:gd name="T1" fmla="*/ 56 h 350"/>
              <a:gd name="T2" fmla="*/ 51 w 1950"/>
              <a:gd name="T3" fmla="*/ 24 h 350"/>
              <a:gd name="T4" fmla="*/ 1789 w 1950"/>
              <a:gd name="T5" fmla="*/ 36 h 350"/>
              <a:gd name="T6" fmla="*/ 1835 w 1950"/>
              <a:gd name="T7" fmla="*/ 150 h 350"/>
              <a:gd name="T8" fmla="*/ 1793 w 1950"/>
              <a:gd name="T9" fmla="*/ 115 h 350"/>
              <a:gd name="T10" fmla="*/ 1828 w 1950"/>
              <a:gd name="T11" fmla="*/ 98 h 350"/>
              <a:gd name="T12" fmla="*/ 1742 w 1950"/>
              <a:gd name="T13" fmla="*/ 194 h 350"/>
              <a:gd name="T14" fmla="*/ 1702 w 1950"/>
              <a:gd name="T15" fmla="*/ 157 h 350"/>
              <a:gd name="T16" fmla="*/ 1739 w 1950"/>
              <a:gd name="T17" fmla="*/ 142 h 350"/>
              <a:gd name="T18" fmla="*/ 1654 w 1950"/>
              <a:gd name="T19" fmla="*/ 230 h 350"/>
              <a:gd name="T20" fmla="*/ 1610 w 1950"/>
              <a:gd name="T21" fmla="*/ 194 h 350"/>
              <a:gd name="T22" fmla="*/ 1646 w 1950"/>
              <a:gd name="T23" fmla="*/ 180 h 350"/>
              <a:gd name="T24" fmla="*/ 1564 w 1950"/>
              <a:gd name="T25" fmla="*/ 262 h 350"/>
              <a:gd name="T26" fmla="*/ 1516 w 1950"/>
              <a:gd name="T27" fmla="*/ 225 h 350"/>
              <a:gd name="T28" fmla="*/ 1552 w 1950"/>
              <a:gd name="T29" fmla="*/ 214 h 350"/>
              <a:gd name="T30" fmla="*/ 1469 w 1950"/>
              <a:gd name="T31" fmla="*/ 290 h 350"/>
              <a:gd name="T32" fmla="*/ 1422 w 1950"/>
              <a:gd name="T33" fmla="*/ 250 h 350"/>
              <a:gd name="T34" fmla="*/ 1460 w 1950"/>
              <a:gd name="T35" fmla="*/ 241 h 350"/>
              <a:gd name="T36" fmla="*/ 1369 w 1950"/>
              <a:gd name="T37" fmla="*/ 313 h 350"/>
              <a:gd name="T38" fmla="*/ 1327 w 1950"/>
              <a:gd name="T39" fmla="*/ 270 h 350"/>
              <a:gd name="T40" fmla="*/ 1363 w 1950"/>
              <a:gd name="T41" fmla="*/ 264 h 350"/>
              <a:gd name="T42" fmla="*/ 1275 w 1950"/>
              <a:gd name="T43" fmla="*/ 329 h 350"/>
              <a:gd name="T44" fmla="*/ 1238 w 1950"/>
              <a:gd name="T45" fmla="*/ 334 h 350"/>
              <a:gd name="T46" fmla="*/ 1264 w 1950"/>
              <a:gd name="T47" fmla="*/ 281 h 350"/>
              <a:gd name="T48" fmla="*/ 1181 w 1950"/>
              <a:gd name="T49" fmla="*/ 341 h 350"/>
              <a:gd name="T50" fmla="*/ 1140 w 1950"/>
              <a:gd name="T51" fmla="*/ 344 h 350"/>
              <a:gd name="T52" fmla="*/ 1165 w 1950"/>
              <a:gd name="T53" fmla="*/ 293 h 350"/>
              <a:gd name="T54" fmla="*/ 1085 w 1950"/>
              <a:gd name="T55" fmla="*/ 348 h 350"/>
              <a:gd name="T56" fmla="*/ 1045 w 1950"/>
              <a:gd name="T57" fmla="*/ 349 h 350"/>
              <a:gd name="T58" fmla="*/ 1065 w 1950"/>
              <a:gd name="T59" fmla="*/ 299 h 350"/>
              <a:gd name="T60" fmla="*/ 987 w 1950"/>
              <a:gd name="T61" fmla="*/ 350 h 350"/>
              <a:gd name="T62" fmla="*/ 941 w 1950"/>
              <a:gd name="T63" fmla="*/ 349 h 350"/>
              <a:gd name="T64" fmla="*/ 976 w 1950"/>
              <a:gd name="T65" fmla="*/ 300 h 350"/>
              <a:gd name="T66" fmla="*/ 875 w 1950"/>
              <a:gd name="T67" fmla="*/ 345 h 350"/>
              <a:gd name="T68" fmla="*/ 846 w 1950"/>
              <a:gd name="T69" fmla="*/ 293 h 350"/>
              <a:gd name="T70" fmla="*/ 890 w 1950"/>
              <a:gd name="T71" fmla="*/ 296 h 350"/>
              <a:gd name="T72" fmla="*/ 763 w 1950"/>
              <a:gd name="T73" fmla="*/ 333 h 350"/>
              <a:gd name="T74" fmla="*/ 761 w 1950"/>
              <a:gd name="T75" fmla="*/ 284 h 350"/>
              <a:gd name="T76" fmla="*/ 700 w 1950"/>
              <a:gd name="T77" fmla="*/ 274 h 350"/>
              <a:gd name="T78" fmla="*/ 653 w 1950"/>
              <a:gd name="T79" fmla="*/ 316 h 350"/>
              <a:gd name="T80" fmla="*/ 678 w 1950"/>
              <a:gd name="T81" fmla="*/ 270 h 350"/>
              <a:gd name="T82" fmla="*/ 588 w 1950"/>
              <a:gd name="T83" fmla="*/ 301 h 350"/>
              <a:gd name="T84" fmla="*/ 545 w 1950"/>
              <a:gd name="T85" fmla="*/ 291 h 350"/>
              <a:gd name="T86" fmla="*/ 595 w 1950"/>
              <a:gd name="T87" fmla="*/ 253 h 350"/>
              <a:gd name="T88" fmla="*/ 480 w 1950"/>
              <a:gd name="T89" fmla="*/ 273 h 350"/>
              <a:gd name="T90" fmla="*/ 471 w 1950"/>
              <a:gd name="T91" fmla="*/ 219 h 350"/>
              <a:gd name="T92" fmla="*/ 510 w 1950"/>
              <a:gd name="T93" fmla="*/ 231 h 350"/>
              <a:gd name="T94" fmla="*/ 374 w 1950"/>
              <a:gd name="T95" fmla="*/ 237 h 350"/>
              <a:gd name="T96" fmla="*/ 391 w 1950"/>
              <a:gd name="T97" fmla="*/ 191 h 350"/>
              <a:gd name="T98" fmla="*/ 308 w 1950"/>
              <a:gd name="T99" fmla="*/ 212 h 350"/>
              <a:gd name="T100" fmla="*/ 270 w 1950"/>
              <a:gd name="T101" fmla="*/ 196 h 350"/>
              <a:gd name="T102" fmla="*/ 305 w 1950"/>
              <a:gd name="T103" fmla="*/ 157 h 350"/>
              <a:gd name="T104" fmla="*/ 214 w 1950"/>
              <a:gd name="T105" fmla="*/ 170 h 350"/>
              <a:gd name="T106" fmla="*/ 173 w 1950"/>
              <a:gd name="T107" fmla="*/ 150 h 350"/>
              <a:gd name="T108" fmla="*/ 224 w 1950"/>
              <a:gd name="T109" fmla="*/ 120 h 350"/>
              <a:gd name="T110" fmla="*/ 114 w 1950"/>
              <a:gd name="T111" fmla="*/ 118 h 350"/>
              <a:gd name="T112" fmla="*/ 110 w 1950"/>
              <a:gd name="T113" fmla="*/ 59 h 350"/>
              <a:gd name="T114" fmla="*/ 149 w 1950"/>
              <a:gd name="T115" fmla="*/ 82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50" h="350">
                <a:moveTo>
                  <a:pt x="68" y="34"/>
                </a:moveTo>
                <a:lnTo>
                  <a:pt x="42" y="76"/>
                </a:lnTo>
                <a:lnTo>
                  <a:pt x="39" y="74"/>
                </a:lnTo>
                <a:lnTo>
                  <a:pt x="35" y="72"/>
                </a:lnTo>
                <a:lnTo>
                  <a:pt x="31" y="70"/>
                </a:lnTo>
                <a:lnTo>
                  <a:pt x="28" y="67"/>
                </a:lnTo>
                <a:lnTo>
                  <a:pt x="25" y="65"/>
                </a:lnTo>
                <a:lnTo>
                  <a:pt x="21" y="63"/>
                </a:lnTo>
                <a:lnTo>
                  <a:pt x="18" y="61"/>
                </a:lnTo>
                <a:lnTo>
                  <a:pt x="14" y="58"/>
                </a:lnTo>
                <a:lnTo>
                  <a:pt x="11" y="56"/>
                </a:lnTo>
                <a:lnTo>
                  <a:pt x="7" y="54"/>
                </a:lnTo>
                <a:lnTo>
                  <a:pt x="3" y="52"/>
                </a:lnTo>
                <a:lnTo>
                  <a:pt x="0" y="50"/>
                </a:lnTo>
                <a:lnTo>
                  <a:pt x="27" y="8"/>
                </a:lnTo>
                <a:lnTo>
                  <a:pt x="30" y="11"/>
                </a:lnTo>
                <a:lnTo>
                  <a:pt x="34" y="13"/>
                </a:lnTo>
                <a:lnTo>
                  <a:pt x="37" y="15"/>
                </a:lnTo>
                <a:lnTo>
                  <a:pt x="41" y="17"/>
                </a:lnTo>
                <a:lnTo>
                  <a:pt x="44" y="19"/>
                </a:lnTo>
                <a:lnTo>
                  <a:pt x="48" y="22"/>
                </a:lnTo>
                <a:lnTo>
                  <a:pt x="51" y="24"/>
                </a:lnTo>
                <a:lnTo>
                  <a:pt x="55" y="26"/>
                </a:lnTo>
                <a:lnTo>
                  <a:pt x="58" y="28"/>
                </a:lnTo>
                <a:lnTo>
                  <a:pt x="61" y="30"/>
                </a:lnTo>
                <a:lnTo>
                  <a:pt x="65" y="32"/>
                </a:lnTo>
                <a:lnTo>
                  <a:pt x="68" y="34"/>
                </a:lnTo>
                <a:lnTo>
                  <a:pt x="68" y="34"/>
                </a:lnTo>
                <a:close/>
                <a:moveTo>
                  <a:pt x="1945" y="61"/>
                </a:moveTo>
                <a:lnTo>
                  <a:pt x="1950" y="171"/>
                </a:lnTo>
                <a:lnTo>
                  <a:pt x="1886" y="207"/>
                </a:lnTo>
                <a:lnTo>
                  <a:pt x="1880" y="98"/>
                </a:lnTo>
                <a:lnTo>
                  <a:pt x="1789" y="36"/>
                </a:lnTo>
                <a:lnTo>
                  <a:pt x="1853" y="0"/>
                </a:lnTo>
                <a:lnTo>
                  <a:pt x="1945" y="61"/>
                </a:lnTo>
                <a:lnTo>
                  <a:pt x="1945" y="61"/>
                </a:lnTo>
                <a:close/>
                <a:moveTo>
                  <a:pt x="1830" y="97"/>
                </a:moveTo>
                <a:lnTo>
                  <a:pt x="1853" y="140"/>
                </a:lnTo>
                <a:lnTo>
                  <a:pt x="1851" y="142"/>
                </a:lnTo>
                <a:lnTo>
                  <a:pt x="1848" y="143"/>
                </a:lnTo>
                <a:lnTo>
                  <a:pt x="1845" y="144"/>
                </a:lnTo>
                <a:lnTo>
                  <a:pt x="1842" y="146"/>
                </a:lnTo>
                <a:lnTo>
                  <a:pt x="1838" y="148"/>
                </a:lnTo>
                <a:lnTo>
                  <a:pt x="1835" y="150"/>
                </a:lnTo>
                <a:lnTo>
                  <a:pt x="1832" y="151"/>
                </a:lnTo>
                <a:lnTo>
                  <a:pt x="1828" y="153"/>
                </a:lnTo>
                <a:lnTo>
                  <a:pt x="1825" y="155"/>
                </a:lnTo>
                <a:lnTo>
                  <a:pt x="1822" y="156"/>
                </a:lnTo>
                <a:lnTo>
                  <a:pt x="1818" y="158"/>
                </a:lnTo>
                <a:lnTo>
                  <a:pt x="1815" y="160"/>
                </a:lnTo>
                <a:lnTo>
                  <a:pt x="1812" y="161"/>
                </a:lnTo>
                <a:lnTo>
                  <a:pt x="1809" y="163"/>
                </a:lnTo>
                <a:lnTo>
                  <a:pt x="1787" y="119"/>
                </a:lnTo>
                <a:lnTo>
                  <a:pt x="1790" y="117"/>
                </a:lnTo>
                <a:lnTo>
                  <a:pt x="1793" y="115"/>
                </a:lnTo>
                <a:lnTo>
                  <a:pt x="1797" y="114"/>
                </a:lnTo>
                <a:lnTo>
                  <a:pt x="1800" y="113"/>
                </a:lnTo>
                <a:lnTo>
                  <a:pt x="1803" y="111"/>
                </a:lnTo>
                <a:lnTo>
                  <a:pt x="1806" y="109"/>
                </a:lnTo>
                <a:lnTo>
                  <a:pt x="1810" y="108"/>
                </a:lnTo>
                <a:lnTo>
                  <a:pt x="1813" y="106"/>
                </a:lnTo>
                <a:lnTo>
                  <a:pt x="1816" y="104"/>
                </a:lnTo>
                <a:lnTo>
                  <a:pt x="1819" y="103"/>
                </a:lnTo>
                <a:lnTo>
                  <a:pt x="1822" y="101"/>
                </a:lnTo>
                <a:lnTo>
                  <a:pt x="1825" y="99"/>
                </a:lnTo>
                <a:lnTo>
                  <a:pt x="1828" y="98"/>
                </a:lnTo>
                <a:lnTo>
                  <a:pt x="1830" y="97"/>
                </a:lnTo>
                <a:lnTo>
                  <a:pt x="1830" y="97"/>
                </a:lnTo>
                <a:close/>
                <a:moveTo>
                  <a:pt x="1743" y="140"/>
                </a:moveTo>
                <a:lnTo>
                  <a:pt x="1764" y="184"/>
                </a:lnTo>
                <a:lnTo>
                  <a:pt x="1762" y="185"/>
                </a:lnTo>
                <a:lnTo>
                  <a:pt x="1759" y="186"/>
                </a:lnTo>
                <a:lnTo>
                  <a:pt x="1755" y="188"/>
                </a:lnTo>
                <a:lnTo>
                  <a:pt x="1752" y="189"/>
                </a:lnTo>
                <a:lnTo>
                  <a:pt x="1748" y="191"/>
                </a:lnTo>
                <a:lnTo>
                  <a:pt x="1746" y="193"/>
                </a:lnTo>
                <a:lnTo>
                  <a:pt x="1742" y="194"/>
                </a:lnTo>
                <a:lnTo>
                  <a:pt x="1739" y="196"/>
                </a:lnTo>
                <a:lnTo>
                  <a:pt x="1735" y="197"/>
                </a:lnTo>
                <a:lnTo>
                  <a:pt x="1732" y="199"/>
                </a:lnTo>
                <a:lnTo>
                  <a:pt x="1728" y="200"/>
                </a:lnTo>
                <a:lnTo>
                  <a:pt x="1725" y="201"/>
                </a:lnTo>
                <a:lnTo>
                  <a:pt x="1722" y="203"/>
                </a:lnTo>
                <a:lnTo>
                  <a:pt x="1718" y="204"/>
                </a:lnTo>
                <a:lnTo>
                  <a:pt x="1718" y="204"/>
                </a:lnTo>
                <a:lnTo>
                  <a:pt x="1699" y="159"/>
                </a:lnTo>
                <a:lnTo>
                  <a:pt x="1699" y="159"/>
                </a:lnTo>
                <a:lnTo>
                  <a:pt x="1702" y="157"/>
                </a:lnTo>
                <a:lnTo>
                  <a:pt x="1706" y="156"/>
                </a:lnTo>
                <a:lnTo>
                  <a:pt x="1709" y="155"/>
                </a:lnTo>
                <a:lnTo>
                  <a:pt x="1712" y="153"/>
                </a:lnTo>
                <a:lnTo>
                  <a:pt x="1715" y="152"/>
                </a:lnTo>
                <a:lnTo>
                  <a:pt x="1719" y="150"/>
                </a:lnTo>
                <a:lnTo>
                  <a:pt x="1722" y="149"/>
                </a:lnTo>
                <a:lnTo>
                  <a:pt x="1725" y="147"/>
                </a:lnTo>
                <a:lnTo>
                  <a:pt x="1729" y="146"/>
                </a:lnTo>
                <a:lnTo>
                  <a:pt x="1732" y="144"/>
                </a:lnTo>
                <a:lnTo>
                  <a:pt x="1735" y="143"/>
                </a:lnTo>
                <a:lnTo>
                  <a:pt x="1739" y="142"/>
                </a:lnTo>
                <a:lnTo>
                  <a:pt x="1742" y="140"/>
                </a:lnTo>
                <a:lnTo>
                  <a:pt x="1743" y="140"/>
                </a:lnTo>
                <a:lnTo>
                  <a:pt x="1743" y="140"/>
                </a:lnTo>
                <a:close/>
                <a:moveTo>
                  <a:pt x="1654" y="177"/>
                </a:moveTo>
                <a:lnTo>
                  <a:pt x="1672" y="223"/>
                </a:lnTo>
                <a:lnTo>
                  <a:pt x="1671" y="224"/>
                </a:lnTo>
                <a:lnTo>
                  <a:pt x="1667" y="225"/>
                </a:lnTo>
                <a:lnTo>
                  <a:pt x="1664" y="226"/>
                </a:lnTo>
                <a:lnTo>
                  <a:pt x="1661" y="228"/>
                </a:lnTo>
                <a:lnTo>
                  <a:pt x="1657" y="229"/>
                </a:lnTo>
                <a:lnTo>
                  <a:pt x="1654" y="230"/>
                </a:lnTo>
                <a:lnTo>
                  <a:pt x="1650" y="232"/>
                </a:lnTo>
                <a:lnTo>
                  <a:pt x="1647" y="232"/>
                </a:lnTo>
                <a:lnTo>
                  <a:pt x="1644" y="234"/>
                </a:lnTo>
                <a:lnTo>
                  <a:pt x="1640" y="235"/>
                </a:lnTo>
                <a:lnTo>
                  <a:pt x="1637" y="236"/>
                </a:lnTo>
                <a:lnTo>
                  <a:pt x="1633" y="238"/>
                </a:lnTo>
                <a:lnTo>
                  <a:pt x="1630" y="239"/>
                </a:lnTo>
                <a:lnTo>
                  <a:pt x="1626" y="240"/>
                </a:lnTo>
                <a:lnTo>
                  <a:pt x="1625" y="241"/>
                </a:lnTo>
                <a:lnTo>
                  <a:pt x="1609" y="195"/>
                </a:lnTo>
                <a:lnTo>
                  <a:pt x="1610" y="194"/>
                </a:lnTo>
                <a:lnTo>
                  <a:pt x="1613" y="193"/>
                </a:lnTo>
                <a:lnTo>
                  <a:pt x="1616" y="192"/>
                </a:lnTo>
                <a:lnTo>
                  <a:pt x="1619" y="190"/>
                </a:lnTo>
                <a:lnTo>
                  <a:pt x="1623" y="189"/>
                </a:lnTo>
                <a:lnTo>
                  <a:pt x="1626" y="188"/>
                </a:lnTo>
                <a:lnTo>
                  <a:pt x="1629" y="187"/>
                </a:lnTo>
                <a:lnTo>
                  <a:pt x="1633" y="185"/>
                </a:lnTo>
                <a:lnTo>
                  <a:pt x="1636" y="184"/>
                </a:lnTo>
                <a:lnTo>
                  <a:pt x="1640" y="183"/>
                </a:lnTo>
                <a:lnTo>
                  <a:pt x="1643" y="182"/>
                </a:lnTo>
                <a:lnTo>
                  <a:pt x="1646" y="180"/>
                </a:lnTo>
                <a:lnTo>
                  <a:pt x="1649" y="179"/>
                </a:lnTo>
                <a:lnTo>
                  <a:pt x="1653" y="178"/>
                </a:lnTo>
                <a:lnTo>
                  <a:pt x="1654" y="177"/>
                </a:lnTo>
                <a:lnTo>
                  <a:pt x="1654" y="177"/>
                </a:lnTo>
                <a:close/>
                <a:moveTo>
                  <a:pt x="1562" y="210"/>
                </a:moveTo>
                <a:lnTo>
                  <a:pt x="1578" y="257"/>
                </a:lnTo>
                <a:lnTo>
                  <a:pt x="1578" y="257"/>
                </a:lnTo>
                <a:lnTo>
                  <a:pt x="1574" y="258"/>
                </a:lnTo>
                <a:lnTo>
                  <a:pt x="1571" y="260"/>
                </a:lnTo>
                <a:lnTo>
                  <a:pt x="1567" y="261"/>
                </a:lnTo>
                <a:lnTo>
                  <a:pt x="1564" y="262"/>
                </a:lnTo>
                <a:lnTo>
                  <a:pt x="1560" y="263"/>
                </a:lnTo>
                <a:lnTo>
                  <a:pt x="1557" y="264"/>
                </a:lnTo>
                <a:lnTo>
                  <a:pt x="1553" y="265"/>
                </a:lnTo>
                <a:lnTo>
                  <a:pt x="1550" y="266"/>
                </a:lnTo>
                <a:lnTo>
                  <a:pt x="1547" y="267"/>
                </a:lnTo>
                <a:lnTo>
                  <a:pt x="1543" y="268"/>
                </a:lnTo>
                <a:lnTo>
                  <a:pt x="1539" y="269"/>
                </a:lnTo>
                <a:lnTo>
                  <a:pt x="1536" y="270"/>
                </a:lnTo>
                <a:lnTo>
                  <a:pt x="1532" y="271"/>
                </a:lnTo>
                <a:lnTo>
                  <a:pt x="1530" y="272"/>
                </a:lnTo>
                <a:lnTo>
                  <a:pt x="1516" y="225"/>
                </a:lnTo>
                <a:lnTo>
                  <a:pt x="1518" y="225"/>
                </a:lnTo>
                <a:lnTo>
                  <a:pt x="1521" y="223"/>
                </a:lnTo>
                <a:lnTo>
                  <a:pt x="1525" y="222"/>
                </a:lnTo>
                <a:lnTo>
                  <a:pt x="1528" y="221"/>
                </a:lnTo>
                <a:lnTo>
                  <a:pt x="1532" y="220"/>
                </a:lnTo>
                <a:lnTo>
                  <a:pt x="1535" y="219"/>
                </a:lnTo>
                <a:lnTo>
                  <a:pt x="1539" y="218"/>
                </a:lnTo>
                <a:lnTo>
                  <a:pt x="1542" y="217"/>
                </a:lnTo>
                <a:lnTo>
                  <a:pt x="1545" y="216"/>
                </a:lnTo>
                <a:lnTo>
                  <a:pt x="1548" y="215"/>
                </a:lnTo>
                <a:lnTo>
                  <a:pt x="1552" y="214"/>
                </a:lnTo>
                <a:lnTo>
                  <a:pt x="1555" y="213"/>
                </a:lnTo>
                <a:lnTo>
                  <a:pt x="1559" y="211"/>
                </a:lnTo>
                <a:lnTo>
                  <a:pt x="1562" y="210"/>
                </a:lnTo>
                <a:lnTo>
                  <a:pt x="1562" y="210"/>
                </a:lnTo>
                <a:lnTo>
                  <a:pt x="1562" y="210"/>
                </a:lnTo>
                <a:close/>
                <a:moveTo>
                  <a:pt x="1470" y="238"/>
                </a:moveTo>
                <a:lnTo>
                  <a:pt x="1482" y="286"/>
                </a:lnTo>
                <a:lnTo>
                  <a:pt x="1480" y="287"/>
                </a:lnTo>
                <a:lnTo>
                  <a:pt x="1476" y="288"/>
                </a:lnTo>
                <a:lnTo>
                  <a:pt x="1472" y="289"/>
                </a:lnTo>
                <a:lnTo>
                  <a:pt x="1469" y="290"/>
                </a:lnTo>
                <a:lnTo>
                  <a:pt x="1465" y="291"/>
                </a:lnTo>
                <a:lnTo>
                  <a:pt x="1462" y="291"/>
                </a:lnTo>
                <a:lnTo>
                  <a:pt x="1458" y="292"/>
                </a:lnTo>
                <a:lnTo>
                  <a:pt x="1454" y="293"/>
                </a:lnTo>
                <a:lnTo>
                  <a:pt x="1451" y="294"/>
                </a:lnTo>
                <a:lnTo>
                  <a:pt x="1448" y="295"/>
                </a:lnTo>
                <a:lnTo>
                  <a:pt x="1444" y="296"/>
                </a:lnTo>
                <a:lnTo>
                  <a:pt x="1441" y="296"/>
                </a:lnTo>
                <a:lnTo>
                  <a:pt x="1437" y="297"/>
                </a:lnTo>
                <a:lnTo>
                  <a:pt x="1434" y="298"/>
                </a:lnTo>
                <a:lnTo>
                  <a:pt x="1422" y="250"/>
                </a:lnTo>
                <a:lnTo>
                  <a:pt x="1425" y="250"/>
                </a:lnTo>
                <a:lnTo>
                  <a:pt x="1429" y="249"/>
                </a:lnTo>
                <a:lnTo>
                  <a:pt x="1432" y="248"/>
                </a:lnTo>
                <a:lnTo>
                  <a:pt x="1436" y="247"/>
                </a:lnTo>
                <a:lnTo>
                  <a:pt x="1439" y="246"/>
                </a:lnTo>
                <a:lnTo>
                  <a:pt x="1443" y="245"/>
                </a:lnTo>
                <a:lnTo>
                  <a:pt x="1446" y="244"/>
                </a:lnTo>
                <a:lnTo>
                  <a:pt x="1449" y="244"/>
                </a:lnTo>
                <a:lnTo>
                  <a:pt x="1453" y="243"/>
                </a:lnTo>
                <a:lnTo>
                  <a:pt x="1456" y="242"/>
                </a:lnTo>
                <a:lnTo>
                  <a:pt x="1460" y="241"/>
                </a:lnTo>
                <a:lnTo>
                  <a:pt x="1463" y="240"/>
                </a:lnTo>
                <a:lnTo>
                  <a:pt x="1467" y="239"/>
                </a:lnTo>
                <a:lnTo>
                  <a:pt x="1470" y="238"/>
                </a:lnTo>
                <a:lnTo>
                  <a:pt x="1470" y="238"/>
                </a:lnTo>
                <a:close/>
                <a:moveTo>
                  <a:pt x="1375" y="261"/>
                </a:moveTo>
                <a:lnTo>
                  <a:pt x="1385" y="309"/>
                </a:lnTo>
                <a:lnTo>
                  <a:pt x="1383" y="310"/>
                </a:lnTo>
                <a:lnTo>
                  <a:pt x="1380" y="310"/>
                </a:lnTo>
                <a:lnTo>
                  <a:pt x="1376" y="311"/>
                </a:lnTo>
                <a:lnTo>
                  <a:pt x="1373" y="312"/>
                </a:lnTo>
                <a:lnTo>
                  <a:pt x="1369" y="313"/>
                </a:lnTo>
                <a:lnTo>
                  <a:pt x="1365" y="313"/>
                </a:lnTo>
                <a:lnTo>
                  <a:pt x="1362" y="314"/>
                </a:lnTo>
                <a:lnTo>
                  <a:pt x="1358" y="315"/>
                </a:lnTo>
                <a:lnTo>
                  <a:pt x="1354" y="316"/>
                </a:lnTo>
                <a:lnTo>
                  <a:pt x="1351" y="316"/>
                </a:lnTo>
                <a:lnTo>
                  <a:pt x="1348" y="317"/>
                </a:lnTo>
                <a:lnTo>
                  <a:pt x="1344" y="318"/>
                </a:lnTo>
                <a:lnTo>
                  <a:pt x="1340" y="318"/>
                </a:lnTo>
                <a:lnTo>
                  <a:pt x="1337" y="319"/>
                </a:lnTo>
                <a:lnTo>
                  <a:pt x="1336" y="319"/>
                </a:lnTo>
                <a:lnTo>
                  <a:pt x="1327" y="270"/>
                </a:lnTo>
                <a:lnTo>
                  <a:pt x="1328" y="270"/>
                </a:lnTo>
                <a:lnTo>
                  <a:pt x="1331" y="270"/>
                </a:lnTo>
                <a:lnTo>
                  <a:pt x="1335" y="269"/>
                </a:lnTo>
                <a:lnTo>
                  <a:pt x="1338" y="268"/>
                </a:lnTo>
                <a:lnTo>
                  <a:pt x="1342" y="268"/>
                </a:lnTo>
                <a:lnTo>
                  <a:pt x="1345" y="267"/>
                </a:lnTo>
                <a:lnTo>
                  <a:pt x="1349" y="266"/>
                </a:lnTo>
                <a:lnTo>
                  <a:pt x="1352" y="266"/>
                </a:lnTo>
                <a:lnTo>
                  <a:pt x="1355" y="265"/>
                </a:lnTo>
                <a:lnTo>
                  <a:pt x="1359" y="264"/>
                </a:lnTo>
                <a:lnTo>
                  <a:pt x="1363" y="264"/>
                </a:lnTo>
                <a:lnTo>
                  <a:pt x="1366" y="263"/>
                </a:lnTo>
                <a:lnTo>
                  <a:pt x="1370" y="262"/>
                </a:lnTo>
                <a:lnTo>
                  <a:pt x="1373" y="262"/>
                </a:lnTo>
                <a:lnTo>
                  <a:pt x="1375" y="261"/>
                </a:lnTo>
                <a:lnTo>
                  <a:pt x="1375" y="261"/>
                </a:lnTo>
                <a:close/>
                <a:moveTo>
                  <a:pt x="1280" y="279"/>
                </a:moveTo>
                <a:lnTo>
                  <a:pt x="1287" y="327"/>
                </a:lnTo>
                <a:lnTo>
                  <a:pt x="1286" y="327"/>
                </a:lnTo>
                <a:lnTo>
                  <a:pt x="1283" y="328"/>
                </a:lnTo>
                <a:lnTo>
                  <a:pt x="1279" y="329"/>
                </a:lnTo>
                <a:lnTo>
                  <a:pt x="1275" y="329"/>
                </a:lnTo>
                <a:lnTo>
                  <a:pt x="1272" y="330"/>
                </a:lnTo>
                <a:lnTo>
                  <a:pt x="1268" y="330"/>
                </a:lnTo>
                <a:lnTo>
                  <a:pt x="1264" y="331"/>
                </a:lnTo>
                <a:lnTo>
                  <a:pt x="1260" y="331"/>
                </a:lnTo>
                <a:lnTo>
                  <a:pt x="1257" y="332"/>
                </a:lnTo>
                <a:lnTo>
                  <a:pt x="1253" y="332"/>
                </a:lnTo>
                <a:lnTo>
                  <a:pt x="1250" y="333"/>
                </a:lnTo>
                <a:lnTo>
                  <a:pt x="1246" y="333"/>
                </a:lnTo>
                <a:lnTo>
                  <a:pt x="1243" y="334"/>
                </a:lnTo>
                <a:lnTo>
                  <a:pt x="1239" y="334"/>
                </a:lnTo>
                <a:lnTo>
                  <a:pt x="1238" y="334"/>
                </a:lnTo>
                <a:lnTo>
                  <a:pt x="1232" y="286"/>
                </a:lnTo>
                <a:lnTo>
                  <a:pt x="1232" y="286"/>
                </a:lnTo>
                <a:lnTo>
                  <a:pt x="1236" y="285"/>
                </a:lnTo>
                <a:lnTo>
                  <a:pt x="1240" y="285"/>
                </a:lnTo>
                <a:lnTo>
                  <a:pt x="1243" y="284"/>
                </a:lnTo>
                <a:lnTo>
                  <a:pt x="1247" y="284"/>
                </a:lnTo>
                <a:lnTo>
                  <a:pt x="1250" y="283"/>
                </a:lnTo>
                <a:lnTo>
                  <a:pt x="1253" y="283"/>
                </a:lnTo>
                <a:lnTo>
                  <a:pt x="1257" y="282"/>
                </a:lnTo>
                <a:lnTo>
                  <a:pt x="1261" y="282"/>
                </a:lnTo>
                <a:lnTo>
                  <a:pt x="1264" y="281"/>
                </a:lnTo>
                <a:lnTo>
                  <a:pt x="1268" y="281"/>
                </a:lnTo>
                <a:lnTo>
                  <a:pt x="1271" y="280"/>
                </a:lnTo>
                <a:lnTo>
                  <a:pt x="1275" y="280"/>
                </a:lnTo>
                <a:lnTo>
                  <a:pt x="1279" y="279"/>
                </a:lnTo>
                <a:lnTo>
                  <a:pt x="1280" y="279"/>
                </a:lnTo>
                <a:lnTo>
                  <a:pt x="1280" y="279"/>
                </a:lnTo>
                <a:close/>
                <a:moveTo>
                  <a:pt x="1184" y="291"/>
                </a:moveTo>
                <a:lnTo>
                  <a:pt x="1188" y="340"/>
                </a:lnTo>
                <a:lnTo>
                  <a:pt x="1188" y="340"/>
                </a:lnTo>
                <a:lnTo>
                  <a:pt x="1184" y="341"/>
                </a:lnTo>
                <a:lnTo>
                  <a:pt x="1181" y="341"/>
                </a:lnTo>
                <a:lnTo>
                  <a:pt x="1177" y="341"/>
                </a:lnTo>
                <a:lnTo>
                  <a:pt x="1173" y="342"/>
                </a:lnTo>
                <a:lnTo>
                  <a:pt x="1169" y="342"/>
                </a:lnTo>
                <a:lnTo>
                  <a:pt x="1166" y="342"/>
                </a:lnTo>
                <a:lnTo>
                  <a:pt x="1162" y="343"/>
                </a:lnTo>
                <a:lnTo>
                  <a:pt x="1158" y="343"/>
                </a:lnTo>
                <a:lnTo>
                  <a:pt x="1155" y="343"/>
                </a:lnTo>
                <a:lnTo>
                  <a:pt x="1151" y="344"/>
                </a:lnTo>
                <a:lnTo>
                  <a:pt x="1148" y="344"/>
                </a:lnTo>
                <a:lnTo>
                  <a:pt x="1144" y="344"/>
                </a:lnTo>
                <a:lnTo>
                  <a:pt x="1140" y="344"/>
                </a:lnTo>
                <a:lnTo>
                  <a:pt x="1139" y="345"/>
                </a:lnTo>
                <a:lnTo>
                  <a:pt x="1135" y="295"/>
                </a:lnTo>
                <a:lnTo>
                  <a:pt x="1136" y="295"/>
                </a:lnTo>
                <a:lnTo>
                  <a:pt x="1140" y="295"/>
                </a:lnTo>
                <a:lnTo>
                  <a:pt x="1144" y="295"/>
                </a:lnTo>
                <a:lnTo>
                  <a:pt x="1147" y="294"/>
                </a:lnTo>
                <a:lnTo>
                  <a:pt x="1151" y="294"/>
                </a:lnTo>
                <a:lnTo>
                  <a:pt x="1154" y="294"/>
                </a:lnTo>
                <a:lnTo>
                  <a:pt x="1158" y="293"/>
                </a:lnTo>
                <a:lnTo>
                  <a:pt x="1161" y="293"/>
                </a:lnTo>
                <a:lnTo>
                  <a:pt x="1165" y="293"/>
                </a:lnTo>
                <a:lnTo>
                  <a:pt x="1169" y="292"/>
                </a:lnTo>
                <a:lnTo>
                  <a:pt x="1172" y="292"/>
                </a:lnTo>
                <a:lnTo>
                  <a:pt x="1176" y="292"/>
                </a:lnTo>
                <a:lnTo>
                  <a:pt x="1179" y="291"/>
                </a:lnTo>
                <a:lnTo>
                  <a:pt x="1183" y="291"/>
                </a:lnTo>
                <a:lnTo>
                  <a:pt x="1184" y="291"/>
                </a:lnTo>
                <a:lnTo>
                  <a:pt x="1184" y="291"/>
                </a:lnTo>
                <a:close/>
                <a:moveTo>
                  <a:pt x="1086" y="298"/>
                </a:moveTo>
                <a:lnTo>
                  <a:pt x="1089" y="348"/>
                </a:lnTo>
                <a:lnTo>
                  <a:pt x="1088" y="348"/>
                </a:lnTo>
                <a:lnTo>
                  <a:pt x="1085" y="348"/>
                </a:lnTo>
                <a:lnTo>
                  <a:pt x="1081" y="348"/>
                </a:lnTo>
                <a:lnTo>
                  <a:pt x="1078" y="348"/>
                </a:lnTo>
                <a:lnTo>
                  <a:pt x="1074" y="348"/>
                </a:lnTo>
                <a:lnTo>
                  <a:pt x="1070" y="348"/>
                </a:lnTo>
                <a:lnTo>
                  <a:pt x="1067" y="349"/>
                </a:lnTo>
                <a:lnTo>
                  <a:pt x="1063" y="349"/>
                </a:lnTo>
                <a:lnTo>
                  <a:pt x="1059" y="349"/>
                </a:lnTo>
                <a:lnTo>
                  <a:pt x="1055" y="349"/>
                </a:lnTo>
                <a:lnTo>
                  <a:pt x="1052" y="349"/>
                </a:lnTo>
                <a:lnTo>
                  <a:pt x="1048" y="349"/>
                </a:lnTo>
                <a:lnTo>
                  <a:pt x="1045" y="349"/>
                </a:lnTo>
                <a:lnTo>
                  <a:pt x="1041" y="349"/>
                </a:lnTo>
                <a:lnTo>
                  <a:pt x="1039" y="349"/>
                </a:lnTo>
                <a:lnTo>
                  <a:pt x="1038" y="300"/>
                </a:lnTo>
                <a:lnTo>
                  <a:pt x="1040" y="300"/>
                </a:lnTo>
                <a:lnTo>
                  <a:pt x="1043" y="300"/>
                </a:lnTo>
                <a:lnTo>
                  <a:pt x="1047" y="300"/>
                </a:lnTo>
                <a:lnTo>
                  <a:pt x="1051" y="300"/>
                </a:lnTo>
                <a:lnTo>
                  <a:pt x="1054" y="299"/>
                </a:lnTo>
                <a:lnTo>
                  <a:pt x="1058" y="299"/>
                </a:lnTo>
                <a:lnTo>
                  <a:pt x="1061" y="299"/>
                </a:lnTo>
                <a:lnTo>
                  <a:pt x="1065" y="299"/>
                </a:lnTo>
                <a:lnTo>
                  <a:pt x="1068" y="299"/>
                </a:lnTo>
                <a:lnTo>
                  <a:pt x="1072" y="299"/>
                </a:lnTo>
                <a:lnTo>
                  <a:pt x="1076" y="299"/>
                </a:lnTo>
                <a:lnTo>
                  <a:pt x="1079" y="299"/>
                </a:lnTo>
                <a:lnTo>
                  <a:pt x="1083" y="298"/>
                </a:lnTo>
                <a:lnTo>
                  <a:pt x="1086" y="298"/>
                </a:lnTo>
                <a:lnTo>
                  <a:pt x="1086" y="298"/>
                </a:lnTo>
                <a:lnTo>
                  <a:pt x="1086" y="298"/>
                </a:lnTo>
                <a:close/>
                <a:moveTo>
                  <a:pt x="989" y="300"/>
                </a:moveTo>
                <a:lnTo>
                  <a:pt x="989" y="350"/>
                </a:lnTo>
                <a:lnTo>
                  <a:pt x="987" y="350"/>
                </a:lnTo>
                <a:lnTo>
                  <a:pt x="983" y="350"/>
                </a:lnTo>
                <a:lnTo>
                  <a:pt x="979" y="349"/>
                </a:lnTo>
                <a:lnTo>
                  <a:pt x="975" y="349"/>
                </a:lnTo>
                <a:lnTo>
                  <a:pt x="970" y="349"/>
                </a:lnTo>
                <a:lnTo>
                  <a:pt x="966" y="349"/>
                </a:lnTo>
                <a:lnTo>
                  <a:pt x="962" y="349"/>
                </a:lnTo>
                <a:lnTo>
                  <a:pt x="958" y="349"/>
                </a:lnTo>
                <a:lnTo>
                  <a:pt x="954" y="349"/>
                </a:lnTo>
                <a:lnTo>
                  <a:pt x="950" y="349"/>
                </a:lnTo>
                <a:lnTo>
                  <a:pt x="946" y="349"/>
                </a:lnTo>
                <a:lnTo>
                  <a:pt x="941" y="349"/>
                </a:lnTo>
                <a:lnTo>
                  <a:pt x="939" y="348"/>
                </a:lnTo>
                <a:lnTo>
                  <a:pt x="941" y="299"/>
                </a:lnTo>
                <a:lnTo>
                  <a:pt x="943" y="299"/>
                </a:lnTo>
                <a:lnTo>
                  <a:pt x="947" y="299"/>
                </a:lnTo>
                <a:lnTo>
                  <a:pt x="951" y="299"/>
                </a:lnTo>
                <a:lnTo>
                  <a:pt x="955" y="299"/>
                </a:lnTo>
                <a:lnTo>
                  <a:pt x="959" y="300"/>
                </a:lnTo>
                <a:lnTo>
                  <a:pt x="963" y="300"/>
                </a:lnTo>
                <a:lnTo>
                  <a:pt x="967" y="300"/>
                </a:lnTo>
                <a:lnTo>
                  <a:pt x="971" y="300"/>
                </a:lnTo>
                <a:lnTo>
                  <a:pt x="976" y="300"/>
                </a:lnTo>
                <a:lnTo>
                  <a:pt x="980" y="300"/>
                </a:lnTo>
                <a:lnTo>
                  <a:pt x="984" y="300"/>
                </a:lnTo>
                <a:lnTo>
                  <a:pt x="987" y="300"/>
                </a:lnTo>
                <a:lnTo>
                  <a:pt x="989" y="300"/>
                </a:lnTo>
                <a:lnTo>
                  <a:pt x="989" y="300"/>
                </a:lnTo>
                <a:close/>
                <a:moveTo>
                  <a:pt x="892" y="297"/>
                </a:moveTo>
                <a:lnTo>
                  <a:pt x="889" y="346"/>
                </a:lnTo>
                <a:lnTo>
                  <a:pt x="887" y="346"/>
                </a:lnTo>
                <a:lnTo>
                  <a:pt x="883" y="346"/>
                </a:lnTo>
                <a:lnTo>
                  <a:pt x="879" y="345"/>
                </a:lnTo>
                <a:lnTo>
                  <a:pt x="875" y="345"/>
                </a:lnTo>
                <a:lnTo>
                  <a:pt x="871" y="345"/>
                </a:lnTo>
                <a:lnTo>
                  <a:pt x="866" y="344"/>
                </a:lnTo>
                <a:lnTo>
                  <a:pt x="862" y="344"/>
                </a:lnTo>
                <a:lnTo>
                  <a:pt x="858" y="344"/>
                </a:lnTo>
                <a:lnTo>
                  <a:pt x="854" y="343"/>
                </a:lnTo>
                <a:lnTo>
                  <a:pt x="850" y="343"/>
                </a:lnTo>
                <a:lnTo>
                  <a:pt x="846" y="343"/>
                </a:lnTo>
                <a:lnTo>
                  <a:pt x="842" y="342"/>
                </a:lnTo>
                <a:lnTo>
                  <a:pt x="840" y="342"/>
                </a:lnTo>
                <a:lnTo>
                  <a:pt x="844" y="293"/>
                </a:lnTo>
                <a:lnTo>
                  <a:pt x="846" y="293"/>
                </a:lnTo>
                <a:lnTo>
                  <a:pt x="850" y="293"/>
                </a:lnTo>
                <a:lnTo>
                  <a:pt x="854" y="294"/>
                </a:lnTo>
                <a:lnTo>
                  <a:pt x="858" y="294"/>
                </a:lnTo>
                <a:lnTo>
                  <a:pt x="862" y="294"/>
                </a:lnTo>
                <a:lnTo>
                  <a:pt x="866" y="295"/>
                </a:lnTo>
                <a:lnTo>
                  <a:pt x="870" y="295"/>
                </a:lnTo>
                <a:lnTo>
                  <a:pt x="874" y="295"/>
                </a:lnTo>
                <a:lnTo>
                  <a:pt x="878" y="296"/>
                </a:lnTo>
                <a:lnTo>
                  <a:pt x="882" y="296"/>
                </a:lnTo>
                <a:lnTo>
                  <a:pt x="886" y="296"/>
                </a:lnTo>
                <a:lnTo>
                  <a:pt x="890" y="296"/>
                </a:lnTo>
                <a:lnTo>
                  <a:pt x="892" y="297"/>
                </a:lnTo>
                <a:lnTo>
                  <a:pt x="892" y="297"/>
                </a:lnTo>
                <a:close/>
                <a:moveTo>
                  <a:pt x="796" y="288"/>
                </a:moveTo>
                <a:lnTo>
                  <a:pt x="790" y="337"/>
                </a:lnTo>
                <a:lnTo>
                  <a:pt x="788" y="337"/>
                </a:lnTo>
                <a:lnTo>
                  <a:pt x="784" y="336"/>
                </a:lnTo>
                <a:lnTo>
                  <a:pt x="780" y="336"/>
                </a:lnTo>
                <a:lnTo>
                  <a:pt x="775" y="335"/>
                </a:lnTo>
                <a:lnTo>
                  <a:pt x="771" y="335"/>
                </a:lnTo>
                <a:lnTo>
                  <a:pt x="767" y="334"/>
                </a:lnTo>
                <a:lnTo>
                  <a:pt x="763" y="333"/>
                </a:lnTo>
                <a:lnTo>
                  <a:pt x="759" y="333"/>
                </a:lnTo>
                <a:lnTo>
                  <a:pt x="755" y="332"/>
                </a:lnTo>
                <a:lnTo>
                  <a:pt x="751" y="332"/>
                </a:lnTo>
                <a:lnTo>
                  <a:pt x="747" y="331"/>
                </a:lnTo>
                <a:lnTo>
                  <a:pt x="743" y="331"/>
                </a:lnTo>
                <a:lnTo>
                  <a:pt x="740" y="330"/>
                </a:lnTo>
                <a:lnTo>
                  <a:pt x="748" y="282"/>
                </a:lnTo>
                <a:lnTo>
                  <a:pt x="750" y="282"/>
                </a:lnTo>
                <a:lnTo>
                  <a:pt x="754" y="283"/>
                </a:lnTo>
                <a:lnTo>
                  <a:pt x="757" y="283"/>
                </a:lnTo>
                <a:lnTo>
                  <a:pt x="761" y="284"/>
                </a:lnTo>
                <a:lnTo>
                  <a:pt x="765" y="284"/>
                </a:lnTo>
                <a:lnTo>
                  <a:pt x="770" y="285"/>
                </a:lnTo>
                <a:lnTo>
                  <a:pt x="774" y="285"/>
                </a:lnTo>
                <a:lnTo>
                  <a:pt x="778" y="286"/>
                </a:lnTo>
                <a:lnTo>
                  <a:pt x="782" y="286"/>
                </a:lnTo>
                <a:lnTo>
                  <a:pt x="786" y="287"/>
                </a:lnTo>
                <a:lnTo>
                  <a:pt x="789" y="288"/>
                </a:lnTo>
                <a:lnTo>
                  <a:pt x="793" y="288"/>
                </a:lnTo>
                <a:lnTo>
                  <a:pt x="796" y="288"/>
                </a:lnTo>
                <a:lnTo>
                  <a:pt x="796" y="288"/>
                </a:lnTo>
                <a:close/>
                <a:moveTo>
                  <a:pt x="700" y="274"/>
                </a:moveTo>
                <a:lnTo>
                  <a:pt x="691" y="322"/>
                </a:lnTo>
                <a:lnTo>
                  <a:pt x="689" y="322"/>
                </a:lnTo>
                <a:lnTo>
                  <a:pt x="685" y="321"/>
                </a:lnTo>
                <a:lnTo>
                  <a:pt x="681" y="321"/>
                </a:lnTo>
                <a:lnTo>
                  <a:pt x="677" y="320"/>
                </a:lnTo>
                <a:lnTo>
                  <a:pt x="673" y="319"/>
                </a:lnTo>
                <a:lnTo>
                  <a:pt x="669" y="319"/>
                </a:lnTo>
                <a:lnTo>
                  <a:pt x="665" y="318"/>
                </a:lnTo>
                <a:lnTo>
                  <a:pt x="661" y="317"/>
                </a:lnTo>
                <a:lnTo>
                  <a:pt x="656" y="316"/>
                </a:lnTo>
                <a:lnTo>
                  <a:pt x="653" y="316"/>
                </a:lnTo>
                <a:lnTo>
                  <a:pt x="649" y="315"/>
                </a:lnTo>
                <a:lnTo>
                  <a:pt x="645" y="314"/>
                </a:lnTo>
                <a:lnTo>
                  <a:pt x="642" y="313"/>
                </a:lnTo>
                <a:lnTo>
                  <a:pt x="652" y="265"/>
                </a:lnTo>
                <a:lnTo>
                  <a:pt x="654" y="265"/>
                </a:lnTo>
                <a:lnTo>
                  <a:pt x="658" y="266"/>
                </a:lnTo>
                <a:lnTo>
                  <a:pt x="662" y="267"/>
                </a:lnTo>
                <a:lnTo>
                  <a:pt x="666" y="268"/>
                </a:lnTo>
                <a:lnTo>
                  <a:pt x="670" y="269"/>
                </a:lnTo>
                <a:lnTo>
                  <a:pt x="674" y="269"/>
                </a:lnTo>
                <a:lnTo>
                  <a:pt x="678" y="270"/>
                </a:lnTo>
                <a:lnTo>
                  <a:pt x="682" y="271"/>
                </a:lnTo>
                <a:lnTo>
                  <a:pt x="686" y="272"/>
                </a:lnTo>
                <a:lnTo>
                  <a:pt x="690" y="272"/>
                </a:lnTo>
                <a:lnTo>
                  <a:pt x="694" y="273"/>
                </a:lnTo>
                <a:lnTo>
                  <a:pt x="698" y="274"/>
                </a:lnTo>
                <a:lnTo>
                  <a:pt x="700" y="274"/>
                </a:lnTo>
                <a:lnTo>
                  <a:pt x="700" y="274"/>
                </a:lnTo>
                <a:close/>
                <a:moveTo>
                  <a:pt x="604" y="255"/>
                </a:moveTo>
                <a:lnTo>
                  <a:pt x="593" y="303"/>
                </a:lnTo>
                <a:lnTo>
                  <a:pt x="592" y="302"/>
                </a:lnTo>
                <a:lnTo>
                  <a:pt x="588" y="301"/>
                </a:lnTo>
                <a:lnTo>
                  <a:pt x="584" y="300"/>
                </a:lnTo>
                <a:lnTo>
                  <a:pt x="580" y="299"/>
                </a:lnTo>
                <a:lnTo>
                  <a:pt x="576" y="299"/>
                </a:lnTo>
                <a:lnTo>
                  <a:pt x="572" y="298"/>
                </a:lnTo>
                <a:lnTo>
                  <a:pt x="568" y="297"/>
                </a:lnTo>
                <a:lnTo>
                  <a:pt x="564" y="296"/>
                </a:lnTo>
                <a:lnTo>
                  <a:pt x="560" y="294"/>
                </a:lnTo>
                <a:lnTo>
                  <a:pt x="556" y="293"/>
                </a:lnTo>
                <a:lnTo>
                  <a:pt x="552" y="292"/>
                </a:lnTo>
                <a:lnTo>
                  <a:pt x="548" y="291"/>
                </a:lnTo>
                <a:lnTo>
                  <a:pt x="545" y="291"/>
                </a:lnTo>
                <a:lnTo>
                  <a:pt x="557" y="243"/>
                </a:lnTo>
                <a:lnTo>
                  <a:pt x="560" y="244"/>
                </a:lnTo>
                <a:lnTo>
                  <a:pt x="564" y="245"/>
                </a:lnTo>
                <a:lnTo>
                  <a:pt x="568" y="246"/>
                </a:lnTo>
                <a:lnTo>
                  <a:pt x="572" y="247"/>
                </a:lnTo>
                <a:lnTo>
                  <a:pt x="576" y="248"/>
                </a:lnTo>
                <a:lnTo>
                  <a:pt x="580" y="249"/>
                </a:lnTo>
                <a:lnTo>
                  <a:pt x="584" y="250"/>
                </a:lnTo>
                <a:lnTo>
                  <a:pt x="588" y="251"/>
                </a:lnTo>
                <a:lnTo>
                  <a:pt x="591" y="252"/>
                </a:lnTo>
                <a:lnTo>
                  <a:pt x="595" y="253"/>
                </a:lnTo>
                <a:lnTo>
                  <a:pt x="599" y="254"/>
                </a:lnTo>
                <a:lnTo>
                  <a:pt x="603" y="255"/>
                </a:lnTo>
                <a:lnTo>
                  <a:pt x="604" y="255"/>
                </a:lnTo>
                <a:lnTo>
                  <a:pt x="604" y="255"/>
                </a:lnTo>
                <a:close/>
                <a:moveTo>
                  <a:pt x="510" y="231"/>
                </a:moveTo>
                <a:lnTo>
                  <a:pt x="497" y="278"/>
                </a:lnTo>
                <a:lnTo>
                  <a:pt x="496" y="277"/>
                </a:lnTo>
                <a:lnTo>
                  <a:pt x="492" y="276"/>
                </a:lnTo>
                <a:lnTo>
                  <a:pt x="488" y="275"/>
                </a:lnTo>
                <a:lnTo>
                  <a:pt x="484" y="274"/>
                </a:lnTo>
                <a:lnTo>
                  <a:pt x="480" y="273"/>
                </a:lnTo>
                <a:lnTo>
                  <a:pt x="476" y="272"/>
                </a:lnTo>
                <a:lnTo>
                  <a:pt x="472" y="270"/>
                </a:lnTo>
                <a:lnTo>
                  <a:pt x="468" y="269"/>
                </a:lnTo>
                <a:lnTo>
                  <a:pt x="464" y="268"/>
                </a:lnTo>
                <a:lnTo>
                  <a:pt x="460" y="267"/>
                </a:lnTo>
                <a:lnTo>
                  <a:pt x="456" y="265"/>
                </a:lnTo>
                <a:lnTo>
                  <a:pt x="452" y="264"/>
                </a:lnTo>
                <a:lnTo>
                  <a:pt x="449" y="263"/>
                </a:lnTo>
                <a:lnTo>
                  <a:pt x="464" y="216"/>
                </a:lnTo>
                <a:lnTo>
                  <a:pt x="467" y="217"/>
                </a:lnTo>
                <a:lnTo>
                  <a:pt x="471" y="219"/>
                </a:lnTo>
                <a:lnTo>
                  <a:pt x="475" y="220"/>
                </a:lnTo>
                <a:lnTo>
                  <a:pt x="479" y="221"/>
                </a:lnTo>
                <a:lnTo>
                  <a:pt x="483" y="222"/>
                </a:lnTo>
                <a:lnTo>
                  <a:pt x="487" y="223"/>
                </a:lnTo>
                <a:lnTo>
                  <a:pt x="490" y="225"/>
                </a:lnTo>
                <a:lnTo>
                  <a:pt x="494" y="226"/>
                </a:lnTo>
                <a:lnTo>
                  <a:pt x="498" y="227"/>
                </a:lnTo>
                <a:lnTo>
                  <a:pt x="502" y="228"/>
                </a:lnTo>
                <a:lnTo>
                  <a:pt x="506" y="229"/>
                </a:lnTo>
                <a:lnTo>
                  <a:pt x="510" y="230"/>
                </a:lnTo>
                <a:lnTo>
                  <a:pt x="510" y="231"/>
                </a:lnTo>
                <a:lnTo>
                  <a:pt x="510" y="231"/>
                </a:lnTo>
                <a:close/>
                <a:moveTo>
                  <a:pt x="418" y="201"/>
                </a:moveTo>
                <a:lnTo>
                  <a:pt x="402" y="247"/>
                </a:lnTo>
                <a:lnTo>
                  <a:pt x="401" y="247"/>
                </a:lnTo>
                <a:lnTo>
                  <a:pt x="397" y="246"/>
                </a:lnTo>
                <a:lnTo>
                  <a:pt x="393" y="245"/>
                </a:lnTo>
                <a:lnTo>
                  <a:pt x="390" y="243"/>
                </a:lnTo>
                <a:lnTo>
                  <a:pt x="386" y="242"/>
                </a:lnTo>
                <a:lnTo>
                  <a:pt x="382" y="240"/>
                </a:lnTo>
                <a:lnTo>
                  <a:pt x="378" y="239"/>
                </a:lnTo>
                <a:lnTo>
                  <a:pt x="374" y="237"/>
                </a:lnTo>
                <a:lnTo>
                  <a:pt x="370" y="236"/>
                </a:lnTo>
                <a:lnTo>
                  <a:pt x="366" y="234"/>
                </a:lnTo>
                <a:lnTo>
                  <a:pt x="362" y="233"/>
                </a:lnTo>
                <a:lnTo>
                  <a:pt x="358" y="232"/>
                </a:lnTo>
                <a:lnTo>
                  <a:pt x="355" y="231"/>
                </a:lnTo>
                <a:lnTo>
                  <a:pt x="372" y="184"/>
                </a:lnTo>
                <a:lnTo>
                  <a:pt x="376" y="186"/>
                </a:lnTo>
                <a:lnTo>
                  <a:pt x="380" y="187"/>
                </a:lnTo>
                <a:lnTo>
                  <a:pt x="384" y="189"/>
                </a:lnTo>
                <a:lnTo>
                  <a:pt x="387" y="190"/>
                </a:lnTo>
                <a:lnTo>
                  <a:pt x="391" y="191"/>
                </a:lnTo>
                <a:lnTo>
                  <a:pt x="395" y="193"/>
                </a:lnTo>
                <a:lnTo>
                  <a:pt x="398" y="194"/>
                </a:lnTo>
                <a:lnTo>
                  <a:pt x="402" y="196"/>
                </a:lnTo>
                <a:lnTo>
                  <a:pt x="406" y="197"/>
                </a:lnTo>
                <a:lnTo>
                  <a:pt x="410" y="198"/>
                </a:lnTo>
                <a:lnTo>
                  <a:pt x="414" y="200"/>
                </a:lnTo>
                <a:lnTo>
                  <a:pt x="418" y="201"/>
                </a:lnTo>
                <a:lnTo>
                  <a:pt x="418" y="201"/>
                </a:lnTo>
                <a:lnTo>
                  <a:pt x="418" y="201"/>
                </a:lnTo>
                <a:close/>
                <a:moveTo>
                  <a:pt x="327" y="167"/>
                </a:moveTo>
                <a:lnTo>
                  <a:pt x="308" y="212"/>
                </a:lnTo>
                <a:lnTo>
                  <a:pt x="308" y="212"/>
                </a:lnTo>
                <a:lnTo>
                  <a:pt x="304" y="210"/>
                </a:lnTo>
                <a:lnTo>
                  <a:pt x="301" y="209"/>
                </a:lnTo>
                <a:lnTo>
                  <a:pt x="297" y="207"/>
                </a:lnTo>
                <a:lnTo>
                  <a:pt x="293" y="205"/>
                </a:lnTo>
                <a:lnTo>
                  <a:pt x="289" y="204"/>
                </a:lnTo>
                <a:lnTo>
                  <a:pt x="286" y="203"/>
                </a:lnTo>
                <a:lnTo>
                  <a:pt x="282" y="201"/>
                </a:lnTo>
                <a:lnTo>
                  <a:pt x="278" y="199"/>
                </a:lnTo>
                <a:lnTo>
                  <a:pt x="274" y="198"/>
                </a:lnTo>
                <a:lnTo>
                  <a:pt x="270" y="196"/>
                </a:lnTo>
                <a:lnTo>
                  <a:pt x="266" y="194"/>
                </a:lnTo>
                <a:lnTo>
                  <a:pt x="262" y="193"/>
                </a:lnTo>
                <a:lnTo>
                  <a:pt x="262" y="193"/>
                </a:lnTo>
                <a:lnTo>
                  <a:pt x="283" y="147"/>
                </a:lnTo>
                <a:lnTo>
                  <a:pt x="283" y="147"/>
                </a:lnTo>
                <a:lnTo>
                  <a:pt x="286" y="149"/>
                </a:lnTo>
                <a:lnTo>
                  <a:pt x="290" y="151"/>
                </a:lnTo>
                <a:lnTo>
                  <a:pt x="293" y="152"/>
                </a:lnTo>
                <a:lnTo>
                  <a:pt x="297" y="154"/>
                </a:lnTo>
                <a:lnTo>
                  <a:pt x="301" y="156"/>
                </a:lnTo>
                <a:lnTo>
                  <a:pt x="305" y="157"/>
                </a:lnTo>
                <a:lnTo>
                  <a:pt x="309" y="159"/>
                </a:lnTo>
                <a:lnTo>
                  <a:pt x="312" y="160"/>
                </a:lnTo>
                <a:lnTo>
                  <a:pt x="316" y="162"/>
                </a:lnTo>
                <a:lnTo>
                  <a:pt x="320" y="164"/>
                </a:lnTo>
                <a:lnTo>
                  <a:pt x="324" y="165"/>
                </a:lnTo>
                <a:lnTo>
                  <a:pt x="327" y="167"/>
                </a:lnTo>
                <a:lnTo>
                  <a:pt x="327" y="167"/>
                </a:lnTo>
                <a:lnTo>
                  <a:pt x="327" y="167"/>
                </a:lnTo>
                <a:close/>
                <a:moveTo>
                  <a:pt x="238" y="127"/>
                </a:moveTo>
                <a:lnTo>
                  <a:pt x="217" y="172"/>
                </a:lnTo>
                <a:lnTo>
                  <a:pt x="214" y="170"/>
                </a:lnTo>
                <a:lnTo>
                  <a:pt x="210" y="168"/>
                </a:lnTo>
                <a:lnTo>
                  <a:pt x="206" y="166"/>
                </a:lnTo>
                <a:lnTo>
                  <a:pt x="202" y="165"/>
                </a:lnTo>
                <a:lnTo>
                  <a:pt x="199" y="163"/>
                </a:lnTo>
                <a:lnTo>
                  <a:pt x="195" y="161"/>
                </a:lnTo>
                <a:lnTo>
                  <a:pt x="192" y="159"/>
                </a:lnTo>
                <a:lnTo>
                  <a:pt x="188" y="157"/>
                </a:lnTo>
                <a:lnTo>
                  <a:pt x="184" y="155"/>
                </a:lnTo>
                <a:lnTo>
                  <a:pt x="180" y="153"/>
                </a:lnTo>
                <a:lnTo>
                  <a:pt x="176" y="151"/>
                </a:lnTo>
                <a:lnTo>
                  <a:pt x="173" y="150"/>
                </a:lnTo>
                <a:lnTo>
                  <a:pt x="172" y="149"/>
                </a:lnTo>
                <a:lnTo>
                  <a:pt x="195" y="106"/>
                </a:lnTo>
                <a:lnTo>
                  <a:pt x="195" y="106"/>
                </a:lnTo>
                <a:lnTo>
                  <a:pt x="199" y="108"/>
                </a:lnTo>
                <a:lnTo>
                  <a:pt x="202" y="110"/>
                </a:lnTo>
                <a:lnTo>
                  <a:pt x="206" y="112"/>
                </a:lnTo>
                <a:lnTo>
                  <a:pt x="210" y="113"/>
                </a:lnTo>
                <a:lnTo>
                  <a:pt x="213" y="115"/>
                </a:lnTo>
                <a:lnTo>
                  <a:pt x="217" y="117"/>
                </a:lnTo>
                <a:lnTo>
                  <a:pt x="221" y="118"/>
                </a:lnTo>
                <a:lnTo>
                  <a:pt x="224" y="120"/>
                </a:lnTo>
                <a:lnTo>
                  <a:pt x="228" y="122"/>
                </a:lnTo>
                <a:lnTo>
                  <a:pt x="231" y="124"/>
                </a:lnTo>
                <a:lnTo>
                  <a:pt x="235" y="126"/>
                </a:lnTo>
                <a:lnTo>
                  <a:pt x="238" y="127"/>
                </a:lnTo>
                <a:lnTo>
                  <a:pt x="238" y="127"/>
                </a:lnTo>
                <a:close/>
                <a:moveTo>
                  <a:pt x="152" y="83"/>
                </a:moveTo>
                <a:lnTo>
                  <a:pt x="128" y="126"/>
                </a:lnTo>
                <a:lnTo>
                  <a:pt x="125" y="124"/>
                </a:lnTo>
                <a:lnTo>
                  <a:pt x="122" y="122"/>
                </a:lnTo>
                <a:lnTo>
                  <a:pt x="118" y="120"/>
                </a:lnTo>
                <a:lnTo>
                  <a:pt x="114" y="118"/>
                </a:lnTo>
                <a:lnTo>
                  <a:pt x="110" y="116"/>
                </a:lnTo>
                <a:lnTo>
                  <a:pt x="107" y="115"/>
                </a:lnTo>
                <a:lnTo>
                  <a:pt x="103" y="113"/>
                </a:lnTo>
                <a:lnTo>
                  <a:pt x="99" y="110"/>
                </a:lnTo>
                <a:lnTo>
                  <a:pt x="96" y="108"/>
                </a:lnTo>
                <a:lnTo>
                  <a:pt x="93" y="106"/>
                </a:lnTo>
                <a:lnTo>
                  <a:pt x="89" y="104"/>
                </a:lnTo>
                <a:lnTo>
                  <a:pt x="85" y="102"/>
                </a:lnTo>
                <a:lnTo>
                  <a:pt x="85" y="102"/>
                </a:lnTo>
                <a:lnTo>
                  <a:pt x="110" y="59"/>
                </a:lnTo>
                <a:lnTo>
                  <a:pt x="110" y="59"/>
                </a:lnTo>
                <a:lnTo>
                  <a:pt x="113" y="61"/>
                </a:lnTo>
                <a:lnTo>
                  <a:pt x="117" y="63"/>
                </a:lnTo>
                <a:lnTo>
                  <a:pt x="121" y="66"/>
                </a:lnTo>
                <a:lnTo>
                  <a:pt x="124" y="68"/>
                </a:lnTo>
                <a:lnTo>
                  <a:pt x="127" y="70"/>
                </a:lnTo>
                <a:lnTo>
                  <a:pt x="131" y="72"/>
                </a:lnTo>
                <a:lnTo>
                  <a:pt x="134" y="74"/>
                </a:lnTo>
                <a:lnTo>
                  <a:pt x="138" y="76"/>
                </a:lnTo>
                <a:lnTo>
                  <a:pt x="142" y="78"/>
                </a:lnTo>
                <a:lnTo>
                  <a:pt x="145" y="80"/>
                </a:lnTo>
                <a:lnTo>
                  <a:pt x="149" y="82"/>
                </a:lnTo>
                <a:lnTo>
                  <a:pt x="152" y="83"/>
                </a:lnTo>
                <a:lnTo>
                  <a:pt x="152" y="83"/>
                </a:lnTo>
                <a:close/>
              </a:path>
            </a:pathLst>
          </a:custGeom>
          <a:solidFill>
            <a:srgbClr val="FFFFFF">
              <a:lumMod val="85000"/>
            </a:srgbClr>
          </a:solidFill>
          <a:ln>
            <a:noFill/>
          </a:ln>
        </p:spPr>
        <p:txBody>
          <a:bodyPr vert="horz" wrap="square" lIns="91440" tIns="45720" rIns="91440" bIns="45720" numCol="1" anchor="t" anchorCtr="0" compatLnSpc="1"/>
          <a:lstStyle/>
          <a:p>
            <a:endParaRPr lang="en-US">
              <a:latin typeface="微软雅黑" panose="020B0503020204020204" charset="-122"/>
              <a:ea typeface="微软雅黑" panose="020B0503020204020204" charset="-122"/>
            </a:endParaRPr>
          </a:p>
        </p:txBody>
      </p:sp>
      <p:sp>
        <p:nvSpPr>
          <p:cNvPr id="87" name="Freeform 146"/>
          <p:cNvSpPr>
            <a:spLocks noEditPoints="1"/>
          </p:cNvSpPr>
          <p:nvPr>
            <p:custDataLst>
              <p:tags r:id="rId10"/>
            </p:custDataLst>
          </p:nvPr>
        </p:nvSpPr>
        <p:spPr bwMode="auto">
          <a:xfrm>
            <a:off x="6992814" y="2529154"/>
            <a:ext cx="1001854" cy="1624546"/>
          </a:xfrm>
          <a:custGeom>
            <a:avLst/>
            <a:gdLst>
              <a:gd name="T0" fmla="*/ 968 w 1012"/>
              <a:gd name="T1" fmla="*/ 12 h 1641"/>
              <a:gd name="T2" fmla="*/ 999 w 1012"/>
              <a:gd name="T3" fmla="*/ 51 h 1641"/>
              <a:gd name="T4" fmla="*/ 970 w 1012"/>
              <a:gd name="T5" fmla="*/ 68 h 1641"/>
              <a:gd name="T6" fmla="*/ 197 w 1012"/>
              <a:gd name="T7" fmla="*/ 1518 h 1641"/>
              <a:gd name="T8" fmla="*/ 75 w 1012"/>
              <a:gd name="T9" fmla="*/ 1511 h 1641"/>
              <a:gd name="T10" fmla="*/ 78 w 1012"/>
              <a:gd name="T11" fmla="*/ 1465 h 1641"/>
              <a:gd name="T12" fmla="*/ 126 w 1012"/>
              <a:gd name="T13" fmla="*/ 1491 h 1641"/>
              <a:gd name="T14" fmla="*/ 131 w 1012"/>
              <a:gd name="T15" fmla="*/ 1418 h 1641"/>
              <a:gd name="T16" fmla="*/ 85 w 1012"/>
              <a:gd name="T17" fmla="*/ 1382 h 1641"/>
              <a:gd name="T18" fmla="*/ 134 w 1012"/>
              <a:gd name="T19" fmla="*/ 1380 h 1641"/>
              <a:gd name="T20" fmla="*/ 131 w 1012"/>
              <a:gd name="T21" fmla="*/ 1418 h 1641"/>
              <a:gd name="T22" fmla="*/ 97 w 1012"/>
              <a:gd name="T23" fmla="*/ 1293 h 1641"/>
              <a:gd name="T24" fmla="*/ 149 w 1012"/>
              <a:gd name="T25" fmla="*/ 1279 h 1641"/>
              <a:gd name="T26" fmla="*/ 142 w 1012"/>
              <a:gd name="T27" fmla="*/ 1322 h 1641"/>
              <a:gd name="T28" fmla="*/ 115 w 1012"/>
              <a:gd name="T29" fmla="*/ 1198 h 1641"/>
              <a:gd name="T30" fmla="*/ 169 w 1012"/>
              <a:gd name="T31" fmla="*/ 1179 h 1641"/>
              <a:gd name="T32" fmla="*/ 162 w 1012"/>
              <a:gd name="T33" fmla="*/ 1215 h 1641"/>
              <a:gd name="T34" fmla="*/ 133 w 1012"/>
              <a:gd name="T35" fmla="*/ 1118 h 1641"/>
              <a:gd name="T36" fmla="*/ 145 w 1012"/>
              <a:gd name="T37" fmla="*/ 1075 h 1641"/>
              <a:gd name="T38" fmla="*/ 187 w 1012"/>
              <a:gd name="T39" fmla="*/ 1110 h 1641"/>
              <a:gd name="T40" fmla="*/ 208 w 1012"/>
              <a:gd name="T41" fmla="*/ 1039 h 1641"/>
              <a:gd name="T42" fmla="*/ 172 w 1012"/>
              <a:gd name="T43" fmla="*/ 990 h 1641"/>
              <a:gd name="T44" fmla="*/ 217 w 1012"/>
              <a:gd name="T45" fmla="*/ 1013 h 1641"/>
              <a:gd name="T46" fmla="*/ 240 w 1012"/>
              <a:gd name="T47" fmla="*/ 947 h 1641"/>
              <a:gd name="T48" fmla="*/ 206 w 1012"/>
              <a:gd name="T49" fmla="*/ 900 h 1641"/>
              <a:gd name="T50" fmla="*/ 254 w 1012"/>
              <a:gd name="T51" fmla="*/ 911 h 1641"/>
              <a:gd name="T52" fmla="*/ 240 w 1012"/>
              <a:gd name="T53" fmla="*/ 947 h 1641"/>
              <a:gd name="T54" fmla="*/ 241 w 1012"/>
              <a:gd name="T55" fmla="*/ 818 h 1641"/>
              <a:gd name="T56" fmla="*/ 295 w 1012"/>
              <a:gd name="T57" fmla="*/ 819 h 1641"/>
              <a:gd name="T58" fmla="*/ 277 w 1012"/>
              <a:gd name="T59" fmla="*/ 858 h 1641"/>
              <a:gd name="T60" fmla="*/ 283 w 1012"/>
              <a:gd name="T61" fmla="*/ 732 h 1641"/>
              <a:gd name="T62" fmla="*/ 342 w 1012"/>
              <a:gd name="T63" fmla="*/ 728 h 1641"/>
              <a:gd name="T64" fmla="*/ 324 w 1012"/>
              <a:gd name="T65" fmla="*/ 761 h 1641"/>
              <a:gd name="T66" fmla="*/ 327 w 1012"/>
              <a:gd name="T67" fmla="*/ 655 h 1641"/>
              <a:gd name="T68" fmla="*/ 349 w 1012"/>
              <a:gd name="T69" fmla="*/ 618 h 1641"/>
              <a:gd name="T70" fmla="*/ 372 w 1012"/>
              <a:gd name="T71" fmla="*/ 673 h 1641"/>
              <a:gd name="T72" fmla="*/ 377 w 1012"/>
              <a:gd name="T73" fmla="*/ 574 h 1641"/>
              <a:gd name="T74" fmla="*/ 402 w 1012"/>
              <a:gd name="T75" fmla="*/ 537 h 1641"/>
              <a:gd name="T76" fmla="*/ 430 w 1012"/>
              <a:gd name="T77" fmla="*/ 582 h 1641"/>
              <a:gd name="T78" fmla="*/ 472 w 1012"/>
              <a:gd name="T79" fmla="*/ 523 h 1641"/>
              <a:gd name="T80" fmla="*/ 455 w 1012"/>
              <a:gd name="T81" fmla="*/ 465 h 1641"/>
              <a:gd name="T82" fmla="*/ 490 w 1012"/>
              <a:gd name="T83" fmla="*/ 501 h 1641"/>
              <a:gd name="T84" fmla="*/ 532 w 1012"/>
              <a:gd name="T85" fmla="*/ 447 h 1641"/>
              <a:gd name="T86" fmla="*/ 516 w 1012"/>
              <a:gd name="T87" fmla="*/ 391 h 1641"/>
              <a:gd name="T88" fmla="*/ 558 w 1012"/>
              <a:gd name="T89" fmla="*/ 417 h 1641"/>
              <a:gd name="T90" fmla="*/ 532 w 1012"/>
              <a:gd name="T91" fmla="*/ 447 h 1641"/>
              <a:gd name="T92" fmla="*/ 575 w 1012"/>
              <a:gd name="T93" fmla="*/ 325 h 1641"/>
              <a:gd name="T94" fmla="*/ 626 w 1012"/>
              <a:gd name="T95" fmla="*/ 343 h 1641"/>
              <a:gd name="T96" fmla="*/ 596 w 1012"/>
              <a:gd name="T97" fmla="*/ 375 h 1641"/>
              <a:gd name="T98" fmla="*/ 644 w 1012"/>
              <a:gd name="T99" fmla="*/ 257 h 1641"/>
              <a:gd name="T100" fmla="*/ 699 w 1012"/>
              <a:gd name="T101" fmla="*/ 272 h 1641"/>
              <a:gd name="T102" fmla="*/ 672 w 1012"/>
              <a:gd name="T103" fmla="*/ 297 h 1641"/>
              <a:gd name="T104" fmla="*/ 705 w 1012"/>
              <a:gd name="T105" fmla="*/ 201 h 1641"/>
              <a:gd name="T106" fmla="*/ 739 w 1012"/>
              <a:gd name="T107" fmla="*/ 172 h 1641"/>
              <a:gd name="T108" fmla="*/ 754 w 1012"/>
              <a:gd name="T109" fmla="*/ 224 h 1641"/>
              <a:gd name="T110" fmla="*/ 811 w 1012"/>
              <a:gd name="T111" fmla="*/ 178 h 1641"/>
              <a:gd name="T112" fmla="*/ 810 w 1012"/>
              <a:gd name="T113" fmla="*/ 117 h 1641"/>
              <a:gd name="T114" fmla="*/ 834 w 1012"/>
              <a:gd name="T115" fmla="*/ 161 h 1641"/>
              <a:gd name="T116" fmla="*/ 889 w 1012"/>
              <a:gd name="T117" fmla="*/ 121 h 1641"/>
              <a:gd name="T118" fmla="*/ 891 w 1012"/>
              <a:gd name="T119" fmla="*/ 60 h 1641"/>
              <a:gd name="T120" fmla="*/ 912 w 1012"/>
              <a:gd name="T121" fmla="*/ 106 h 1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12" h="1641">
                <a:moveTo>
                  <a:pt x="970" y="68"/>
                </a:moveTo>
                <a:lnTo>
                  <a:pt x="945" y="26"/>
                </a:lnTo>
                <a:lnTo>
                  <a:pt x="948" y="23"/>
                </a:lnTo>
                <a:lnTo>
                  <a:pt x="955" y="20"/>
                </a:lnTo>
                <a:lnTo>
                  <a:pt x="961" y="16"/>
                </a:lnTo>
                <a:lnTo>
                  <a:pt x="968" y="12"/>
                </a:lnTo>
                <a:lnTo>
                  <a:pt x="974" y="8"/>
                </a:lnTo>
                <a:lnTo>
                  <a:pt x="981" y="4"/>
                </a:lnTo>
                <a:lnTo>
                  <a:pt x="988" y="0"/>
                </a:lnTo>
                <a:lnTo>
                  <a:pt x="1012" y="43"/>
                </a:lnTo>
                <a:lnTo>
                  <a:pt x="1006" y="47"/>
                </a:lnTo>
                <a:lnTo>
                  <a:pt x="999" y="51"/>
                </a:lnTo>
                <a:lnTo>
                  <a:pt x="993" y="54"/>
                </a:lnTo>
                <a:lnTo>
                  <a:pt x="987" y="58"/>
                </a:lnTo>
                <a:lnTo>
                  <a:pt x="980" y="62"/>
                </a:lnTo>
                <a:lnTo>
                  <a:pt x="974" y="66"/>
                </a:lnTo>
                <a:lnTo>
                  <a:pt x="970" y="68"/>
                </a:lnTo>
                <a:lnTo>
                  <a:pt x="970" y="68"/>
                </a:lnTo>
                <a:close/>
                <a:moveTo>
                  <a:pt x="99" y="1641"/>
                </a:moveTo>
                <a:lnTo>
                  <a:pt x="0" y="1592"/>
                </a:lnTo>
                <a:lnTo>
                  <a:pt x="0" y="1518"/>
                </a:lnTo>
                <a:lnTo>
                  <a:pt x="91" y="1563"/>
                </a:lnTo>
                <a:lnTo>
                  <a:pt x="107" y="1563"/>
                </a:lnTo>
                <a:lnTo>
                  <a:pt x="197" y="1518"/>
                </a:lnTo>
                <a:lnTo>
                  <a:pt x="197" y="1592"/>
                </a:lnTo>
                <a:lnTo>
                  <a:pt x="99" y="1641"/>
                </a:lnTo>
                <a:lnTo>
                  <a:pt x="99" y="1641"/>
                </a:lnTo>
                <a:close/>
                <a:moveTo>
                  <a:pt x="125" y="1515"/>
                </a:moveTo>
                <a:lnTo>
                  <a:pt x="75" y="1513"/>
                </a:lnTo>
                <a:lnTo>
                  <a:pt x="75" y="1511"/>
                </a:lnTo>
                <a:lnTo>
                  <a:pt x="76" y="1503"/>
                </a:lnTo>
                <a:lnTo>
                  <a:pt x="76" y="1495"/>
                </a:lnTo>
                <a:lnTo>
                  <a:pt x="77" y="1488"/>
                </a:lnTo>
                <a:lnTo>
                  <a:pt x="77" y="1480"/>
                </a:lnTo>
                <a:lnTo>
                  <a:pt x="77" y="1473"/>
                </a:lnTo>
                <a:lnTo>
                  <a:pt x="78" y="1465"/>
                </a:lnTo>
                <a:lnTo>
                  <a:pt x="78" y="1463"/>
                </a:lnTo>
                <a:lnTo>
                  <a:pt x="127" y="1466"/>
                </a:lnTo>
                <a:lnTo>
                  <a:pt x="127" y="1468"/>
                </a:lnTo>
                <a:lnTo>
                  <a:pt x="127" y="1476"/>
                </a:lnTo>
                <a:lnTo>
                  <a:pt x="126" y="1483"/>
                </a:lnTo>
                <a:lnTo>
                  <a:pt x="126" y="1491"/>
                </a:lnTo>
                <a:lnTo>
                  <a:pt x="126" y="1498"/>
                </a:lnTo>
                <a:lnTo>
                  <a:pt x="125" y="1505"/>
                </a:lnTo>
                <a:lnTo>
                  <a:pt x="125" y="1513"/>
                </a:lnTo>
                <a:lnTo>
                  <a:pt x="125" y="1515"/>
                </a:lnTo>
                <a:lnTo>
                  <a:pt x="125" y="1515"/>
                </a:lnTo>
                <a:close/>
                <a:moveTo>
                  <a:pt x="131" y="1418"/>
                </a:moveTo>
                <a:lnTo>
                  <a:pt x="82" y="1413"/>
                </a:lnTo>
                <a:lnTo>
                  <a:pt x="82" y="1412"/>
                </a:lnTo>
                <a:lnTo>
                  <a:pt x="83" y="1405"/>
                </a:lnTo>
                <a:lnTo>
                  <a:pt x="83" y="1398"/>
                </a:lnTo>
                <a:lnTo>
                  <a:pt x="84" y="1390"/>
                </a:lnTo>
                <a:lnTo>
                  <a:pt x="85" y="1382"/>
                </a:lnTo>
                <a:lnTo>
                  <a:pt x="86" y="1375"/>
                </a:lnTo>
                <a:lnTo>
                  <a:pt x="87" y="1368"/>
                </a:lnTo>
                <a:lnTo>
                  <a:pt x="87" y="1364"/>
                </a:lnTo>
                <a:lnTo>
                  <a:pt x="136" y="1370"/>
                </a:lnTo>
                <a:lnTo>
                  <a:pt x="135" y="1373"/>
                </a:lnTo>
                <a:lnTo>
                  <a:pt x="134" y="1380"/>
                </a:lnTo>
                <a:lnTo>
                  <a:pt x="134" y="1388"/>
                </a:lnTo>
                <a:lnTo>
                  <a:pt x="133" y="1395"/>
                </a:lnTo>
                <a:lnTo>
                  <a:pt x="132" y="1403"/>
                </a:lnTo>
                <a:lnTo>
                  <a:pt x="131" y="1410"/>
                </a:lnTo>
                <a:lnTo>
                  <a:pt x="131" y="1417"/>
                </a:lnTo>
                <a:lnTo>
                  <a:pt x="131" y="1418"/>
                </a:lnTo>
                <a:lnTo>
                  <a:pt x="131" y="1418"/>
                </a:lnTo>
                <a:close/>
                <a:moveTo>
                  <a:pt x="142" y="1322"/>
                </a:moveTo>
                <a:lnTo>
                  <a:pt x="94" y="1315"/>
                </a:lnTo>
                <a:lnTo>
                  <a:pt x="95" y="1308"/>
                </a:lnTo>
                <a:lnTo>
                  <a:pt x="96" y="1301"/>
                </a:lnTo>
                <a:lnTo>
                  <a:pt x="97" y="1293"/>
                </a:lnTo>
                <a:lnTo>
                  <a:pt x="98" y="1286"/>
                </a:lnTo>
                <a:lnTo>
                  <a:pt x="99" y="1278"/>
                </a:lnTo>
                <a:lnTo>
                  <a:pt x="100" y="1271"/>
                </a:lnTo>
                <a:lnTo>
                  <a:pt x="101" y="1265"/>
                </a:lnTo>
                <a:lnTo>
                  <a:pt x="150" y="1274"/>
                </a:lnTo>
                <a:lnTo>
                  <a:pt x="149" y="1279"/>
                </a:lnTo>
                <a:lnTo>
                  <a:pt x="148" y="1287"/>
                </a:lnTo>
                <a:lnTo>
                  <a:pt x="147" y="1294"/>
                </a:lnTo>
                <a:lnTo>
                  <a:pt x="145" y="1301"/>
                </a:lnTo>
                <a:lnTo>
                  <a:pt x="144" y="1308"/>
                </a:lnTo>
                <a:lnTo>
                  <a:pt x="143" y="1316"/>
                </a:lnTo>
                <a:lnTo>
                  <a:pt x="142" y="1322"/>
                </a:lnTo>
                <a:lnTo>
                  <a:pt x="142" y="1322"/>
                </a:lnTo>
                <a:close/>
                <a:moveTo>
                  <a:pt x="159" y="1227"/>
                </a:moveTo>
                <a:lnTo>
                  <a:pt x="111" y="1216"/>
                </a:lnTo>
                <a:lnTo>
                  <a:pt x="112" y="1212"/>
                </a:lnTo>
                <a:lnTo>
                  <a:pt x="113" y="1205"/>
                </a:lnTo>
                <a:lnTo>
                  <a:pt x="115" y="1198"/>
                </a:lnTo>
                <a:lnTo>
                  <a:pt x="116" y="1190"/>
                </a:lnTo>
                <a:lnTo>
                  <a:pt x="118" y="1183"/>
                </a:lnTo>
                <a:lnTo>
                  <a:pt x="120" y="1176"/>
                </a:lnTo>
                <a:lnTo>
                  <a:pt x="121" y="1169"/>
                </a:lnTo>
                <a:lnTo>
                  <a:pt x="121" y="1168"/>
                </a:lnTo>
                <a:lnTo>
                  <a:pt x="169" y="1179"/>
                </a:lnTo>
                <a:lnTo>
                  <a:pt x="169" y="1179"/>
                </a:lnTo>
                <a:lnTo>
                  <a:pt x="167" y="1187"/>
                </a:lnTo>
                <a:lnTo>
                  <a:pt x="166" y="1194"/>
                </a:lnTo>
                <a:lnTo>
                  <a:pt x="164" y="1201"/>
                </a:lnTo>
                <a:lnTo>
                  <a:pt x="163" y="1208"/>
                </a:lnTo>
                <a:lnTo>
                  <a:pt x="162" y="1215"/>
                </a:lnTo>
                <a:lnTo>
                  <a:pt x="160" y="1222"/>
                </a:lnTo>
                <a:lnTo>
                  <a:pt x="159" y="1227"/>
                </a:lnTo>
                <a:lnTo>
                  <a:pt x="159" y="1227"/>
                </a:lnTo>
                <a:close/>
                <a:moveTo>
                  <a:pt x="181" y="1132"/>
                </a:moveTo>
                <a:lnTo>
                  <a:pt x="133" y="1119"/>
                </a:lnTo>
                <a:lnTo>
                  <a:pt x="133" y="1118"/>
                </a:lnTo>
                <a:lnTo>
                  <a:pt x="135" y="1110"/>
                </a:lnTo>
                <a:lnTo>
                  <a:pt x="137" y="1104"/>
                </a:lnTo>
                <a:lnTo>
                  <a:pt x="139" y="1096"/>
                </a:lnTo>
                <a:lnTo>
                  <a:pt x="141" y="1089"/>
                </a:lnTo>
                <a:lnTo>
                  <a:pt x="143" y="1082"/>
                </a:lnTo>
                <a:lnTo>
                  <a:pt x="145" y="1075"/>
                </a:lnTo>
                <a:lnTo>
                  <a:pt x="147" y="1071"/>
                </a:lnTo>
                <a:lnTo>
                  <a:pt x="194" y="1085"/>
                </a:lnTo>
                <a:lnTo>
                  <a:pt x="193" y="1088"/>
                </a:lnTo>
                <a:lnTo>
                  <a:pt x="191" y="1095"/>
                </a:lnTo>
                <a:lnTo>
                  <a:pt x="189" y="1102"/>
                </a:lnTo>
                <a:lnTo>
                  <a:pt x="187" y="1110"/>
                </a:lnTo>
                <a:lnTo>
                  <a:pt x="185" y="1116"/>
                </a:lnTo>
                <a:lnTo>
                  <a:pt x="183" y="1123"/>
                </a:lnTo>
                <a:lnTo>
                  <a:pt x="181" y="1130"/>
                </a:lnTo>
                <a:lnTo>
                  <a:pt x="181" y="1132"/>
                </a:lnTo>
                <a:lnTo>
                  <a:pt x="181" y="1132"/>
                </a:lnTo>
                <a:close/>
                <a:moveTo>
                  <a:pt x="208" y="1039"/>
                </a:moveTo>
                <a:lnTo>
                  <a:pt x="161" y="1023"/>
                </a:lnTo>
                <a:lnTo>
                  <a:pt x="163" y="1018"/>
                </a:lnTo>
                <a:lnTo>
                  <a:pt x="165" y="1011"/>
                </a:lnTo>
                <a:lnTo>
                  <a:pt x="167" y="1004"/>
                </a:lnTo>
                <a:lnTo>
                  <a:pt x="170" y="997"/>
                </a:lnTo>
                <a:lnTo>
                  <a:pt x="172" y="990"/>
                </a:lnTo>
                <a:lnTo>
                  <a:pt x="175" y="983"/>
                </a:lnTo>
                <a:lnTo>
                  <a:pt x="177" y="977"/>
                </a:lnTo>
                <a:lnTo>
                  <a:pt x="224" y="993"/>
                </a:lnTo>
                <a:lnTo>
                  <a:pt x="221" y="999"/>
                </a:lnTo>
                <a:lnTo>
                  <a:pt x="219" y="1006"/>
                </a:lnTo>
                <a:lnTo>
                  <a:pt x="217" y="1013"/>
                </a:lnTo>
                <a:lnTo>
                  <a:pt x="214" y="1020"/>
                </a:lnTo>
                <a:lnTo>
                  <a:pt x="212" y="1026"/>
                </a:lnTo>
                <a:lnTo>
                  <a:pt x="210" y="1033"/>
                </a:lnTo>
                <a:lnTo>
                  <a:pt x="208" y="1039"/>
                </a:lnTo>
                <a:lnTo>
                  <a:pt x="208" y="1039"/>
                </a:lnTo>
                <a:close/>
                <a:moveTo>
                  <a:pt x="240" y="947"/>
                </a:moveTo>
                <a:lnTo>
                  <a:pt x="194" y="930"/>
                </a:lnTo>
                <a:lnTo>
                  <a:pt x="195" y="927"/>
                </a:lnTo>
                <a:lnTo>
                  <a:pt x="197" y="920"/>
                </a:lnTo>
                <a:lnTo>
                  <a:pt x="200" y="913"/>
                </a:lnTo>
                <a:lnTo>
                  <a:pt x="203" y="906"/>
                </a:lnTo>
                <a:lnTo>
                  <a:pt x="206" y="900"/>
                </a:lnTo>
                <a:lnTo>
                  <a:pt x="209" y="893"/>
                </a:lnTo>
                <a:lnTo>
                  <a:pt x="211" y="886"/>
                </a:lnTo>
                <a:lnTo>
                  <a:pt x="213" y="883"/>
                </a:lnTo>
                <a:lnTo>
                  <a:pt x="258" y="903"/>
                </a:lnTo>
                <a:lnTo>
                  <a:pt x="257" y="905"/>
                </a:lnTo>
                <a:lnTo>
                  <a:pt x="254" y="911"/>
                </a:lnTo>
                <a:lnTo>
                  <a:pt x="252" y="918"/>
                </a:lnTo>
                <a:lnTo>
                  <a:pt x="249" y="925"/>
                </a:lnTo>
                <a:lnTo>
                  <a:pt x="246" y="932"/>
                </a:lnTo>
                <a:lnTo>
                  <a:pt x="244" y="938"/>
                </a:lnTo>
                <a:lnTo>
                  <a:pt x="241" y="945"/>
                </a:lnTo>
                <a:lnTo>
                  <a:pt x="240" y="947"/>
                </a:lnTo>
                <a:lnTo>
                  <a:pt x="240" y="947"/>
                </a:lnTo>
                <a:close/>
                <a:moveTo>
                  <a:pt x="277" y="858"/>
                </a:moveTo>
                <a:lnTo>
                  <a:pt x="232" y="838"/>
                </a:lnTo>
                <a:lnTo>
                  <a:pt x="235" y="832"/>
                </a:lnTo>
                <a:lnTo>
                  <a:pt x="238" y="825"/>
                </a:lnTo>
                <a:lnTo>
                  <a:pt x="241" y="818"/>
                </a:lnTo>
                <a:lnTo>
                  <a:pt x="244" y="812"/>
                </a:lnTo>
                <a:lnTo>
                  <a:pt x="247" y="805"/>
                </a:lnTo>
                <a:lnTo>
                  <a:pt x="250" y="798"/>
                </a:lnTo>
                <a:lnTo>
                  <a:pt x="253" y="792"/>
                </a:lnTo>
                <a:lnTo>
                  <a:pt x="297" y="814"/>
                </a:lnTo>
                <a:lnTo>
                  <a:pt x="295" y="819"/>
                </a:lnTo>
                <a:lnTo>
                  <a:pt x="292" y="826"/>
                </a:lnTo>
                <a:lnTo>
                  <a:pt x="289" y="832"/>
                </a:lnTo>
                <a:lnTo>
                  <a:pt x="286" y="839"/>
                </a:lnTo>
                <a:lnTo>
                  <a:pt x="283" y="846"/>
                </a:lnTo>
                <a:lnTo>
                  <a:pt x="280" y="852"/>
                </a:lnTo>
                <a:lnTo>
                  <a:pt x="277" y="858"/>
                </a:lnTo>
                <a:lnTo>
                  <a:pt x="277" y="858"/>
                </a:lnTo>
                <a:close/>
                <a:moveTo>
                  <a:pt x="319" y="770"/>
                </a:moveTo>
                <a:lnTo>
                  <a:pt x="275" y="748"/>
                </a:lnTo>
                <a:lnTo>
                  <a:pt x="277" y="745"/>
                </a:lnTo>
                <a:lnTo>
                  <a:pt x="280" y="739"/>
                </a:lnTo>
                <a:lnTo>
                  <a:pt x="283" y="732"/>
                </a:lnTo>
                <a:lnTo>
                  <a:pt x="287" y="726"/>
                </a:lnTo>
                <a:lnTo>
                  <a:pt x="290" y="719"/>
                </a:lnTo>
                <a:lnTo>
                  <a:pt x="294" y="713"/>
                </a:lnTo>
                <a:lnTo>
                  <a:pt x="297" y="706"/>
                </a:lnTo>
                <a:lnTo>
                  <a:pt x="298" y="704"/>
                </a:lnTo>
                <a:lnTo>
                  <a:pt x="342" y="728"/>
                </a:lnTo>
                <a:lnTo>
                  <a:pt x="340" y="730"/>
                </a:lnTo>
                <a:lnTo>
                  <a:pt x="337" y="736"/>
                </a:lnTo>
                <a:lnTo>
                  <a:pt x="334" y="742"/>
                </a:lnTo>
                <a:lnTo>
                  <a:pt x="330" y="749"/>
                </a:lnTo>
                <a:lnTo>
                  <a:pt x="327" y="755"/>
                </a:lnTo>
                <a:lnTo>
                  <a:pt x="324" y="761"/>
                </a:lnTo>
                <a:lnTo>
                  <a:pt x="320" y="768"/>
                </a:lnTo>
                <a:lnTo>
                  <a:pt x="319" y="770"/>
                </a:lnTo>
                <a:lnTo>
                  <a:pt x="319" y="770"/>
                </a:lnTo>
                <a:close/>
                <a:moveTo>
                  <a:pt x="365" y="685"/>
                </a:moveTo>
                <a:lnTo>
                  <a:pt x="323" y="661"/>
                </a:lnTo>
                <a:lnTo>
                  <a:pt x="327" y="655"/>
                </a:lnTo>
                <a:lnTo>
                  <a:pt x="330" y="648"/>
                </a:lnTo>
                <a:lnTo>
                  <a:pt x="334" y="642"/>
                </a:lnTo>
                <a:lnTo>
                  <a:pt x="338" y="636"/>
                </a:lnTo>
                <a:lnTo>
                  <a:pt x="342" y="630"/>
                </a:lnTo>
                <a:lnTo>
                  <a:pt x="346" y="623"/>
                </a:lnTo>
                <a:lnTo>
                  <a:pt x="349" y="618"/>
                </a:lnTo>
                <a:lnTo>
                  <a:pt x="391" y="644"/>
                </a:lnTo>
                <a:lnTo>
                  <a:pt x="388" y="649"/>
                </a:lnTo>
                <a:lnTo>
                  <a:pt x="384" y="655"/>
                </a:lnTo>
                <a:lnTo>
                  <a:pt x="380" y="661"/>
                </a:lnTo>
                <a:lnTo>
                  <a:pt x="376" y="668"/>
                </a:lnTo>
                <a:lnTo>
                  <a:pt x="372" y="673"/>
                </a:lnTo>
                <a:lnTo>
                  <a:pt x="369" y="680"/>
                </a:lnTo>
                <a:lnTo>
                  <a:pt x="365" y="685"/>
                </a:lnTo>
                <a:lnTo>
                  <a:pt x="365" y="685"/>
                </a:lnTo>
                <a:close/>
                <a:moveTo>
                  <a:pt x="417" y="603"/>
                </a:moveTo>
                <a:lnTo>
                  <a:pt x="376" y="576"/>
                </a:lnTo>
                <a:lnTo>
                  <a:pt x="377" y="574"/>
                </a:lnTo>
                <a:lnTo>
                  <a:pt x="381" y="567"/>
                </a:lnTo>
                <a:lnTo>
                  <a:pt x="386" y="561"/>
                </a:lnTo>
                <a:lnTo>
                  <a:pt x="390" y="555"/>
                </a:lnTo>
                <a:lnTo>
                  <a:pt x="394" y="549"/>
                </a:lnTo>
                <a:lnTo>
                  <a:pt x="398" y="543"/>
                </a:lnTo>
                <a:lnTo>
                  <a:pt x="402" y="537"/>
                </a:lnTo>
                <a:lnTo>
                  <a:pt x="404" y="535"/>
                </a:lnTo>
                <a:lnTo>
                  <a:pt x="444" y="563"/>
                </a:lnTo>
                <a:lnTo>
                  <a:pt x="443" y="565"/>
                </a:lnTo>
                <a:lnTo>
                  <a:pt x="438" y="571"/>
                </a:lnTo>
                <a:lnTo>
                  <a:pt x="434" y="577"/>
                </a:lnTo>
                <a:lnTo>
                  <a:pt x="430" y="582"/>
                </a:lnTo>
                <a:lnTo>
                  <a:pt x="427" y="589"/>
                </a:lnTo>
                <a:lnTo>
                  <a:pt x="423" y="595"/>
                </a:lnTo>
                <a:lnTo>
                  <a:pt x="418" y="601"/>
                </a:lnTo>
                <a:lnTo>
                  <a:pt x="417" y="603"/>
                </a:lnTo>
                <a:lnTo>
                  <a:pt x="417" y="603"/>
                </a:lnTo>
                <a:close/>
                <a:moveTo>
                  <a:pt x="472" y="523"/>
                </a:moveTo>
                <a:lnTo>
                  <a:pt x="433" y="494"/>
                </a:lnTo>
                <a:lnTo>
                  <a:pt x="437" y="489"/>
                </a:lnTo>
                <a:lnTo>
                  <a:pt x="441" y="483"/>
                </a:lnTo>
                <a:lnTo>
                  <a:pt x="446" y="477"/>
                </a:lnTo>
                <a:lnTo>
                  <a:pt x="450" y="471"/>
                </a:lnTo>
                <a:lnTo>
                  <a:pt x="455" y="465"/>
                </a:lnTo>
                <a:lnTo>
                  <a:pt x="460" y="460"/>
                </a:lnTo>
                <a:lnTo>
                  <a:pt x="463" y="455"/>
                </a:lnTo>
                <a:lnTo>
                  <a:pt x="502" y="485"/>
                </a:lnTo>
                <a:lnTo>
                  <a:pt x="498" y="490"/>
                </a:lnTo>
                <a:lnTo>
                  <a:pt x="494" y="495"/>
                </a:lnTo>
                <a:lnTo>
                  <a:pt x="490" y="501"/>
                </a:lnTo>
                <a:lnTo>
                  <a:pt x="485" y="507"/>
                </a:lnTo>
                <a:lnTo>
                  <a:pt x="481" y="513"/>
                </a:lnTo>
                <a:lnTo>
                  <a:pt x="476" y="518"/>
                </a:lnTo>
                <a:lnTo>
                  <a:pt x="472" y="523"/>
                </a:lnTo>
                <a:lnTo>
                  <a:pt x="472" y="523"/>
                </a:lnTo>
                <a:close/>
                <a:moveTo>
                  <a:pt x="532" y="447"/>
                </a:moveTo>
                <a:lnTo>
                  <a:pt x="494" y="416"/>
                </a:lnTo>
                <a:lnTo>
                  <a:pt x="496" y="413"/>
                </a:lnTo>
                <a:lnTo>
                  <a:pt x="501" y="408"/>
                </a:lnTo>
                <a:lnTo>
                  <a:pt x="506" y="402"/>
                </a:lnTo>
                <a:lnTo>
                  <a:pt x="511" y="397"/>
                </a:lnTo>
                <a:lnTo>
                  <a:pt x="516" y="391"/>
                </a:lnTo>
                <a:lnTo>
                  <a:pt x="521" y="385"/>
                </a:lnTo>
                <a:lnTo>
                  <a:pt x="526" y="379"/>
                </a:lnTo>
                <a:lnTo>
                  <a:pt x="527" y="378"/>
                </a:lnTo>
                <a:lnTo>
                  <a:pt x="564" y="410"/>
                </a:lnTo>
                <a:lnTo>
                  <a:pt x="562" y="412"/>
                </a:lnTo>
                <a:lnTo>
                  <a:pt x="558" y="417"/>
                </a:lnTo>
                <a:lnTo>
                  <a:pt x="553" y="423"/>
                </a:lnTo>
                <a:lnTo>
                  <a:pt x="548" y="428"/>
                </a:lnTo>
                <a:lnTo>
                  <a:pt x="544" y="434"/>
                </a:lnTo>
                <a:lnTo>
                  <a:pt x="539" y="439"/>
                </a:lnTo>
                <a:lnTo>
                  <a:pt x="534" y="445"/>
                </a:lnTo>
                <a:lnTo>
                  <a:pt x="532" y="447"/>
                </a:lnTo>
                <a:lnTo>
                  <a:pt x="532" y="447"/>
                </a:lnTo>
                <a:close/>
                <a:moveTo>
                  <a:pt x="596" y="375"/>
                </a:moveTo>
                <a:lnTo>
                  <a:pt x="560" y="341"/>
                </a:lnTo>
                <a:lnTo>
                  <a:pt x="565" y="336"/>
                </a:lnTo>
                <a:lnTo>
                  <a:pt x="570" y="330"/>
                </a:lnTo>
                <a:lnTo>
                  <a:pt x="575" y="325"/>
                </a:lnTo>
                <a:lnTo>
                  <a:pt x="581" y="319"/>
                </a:lnTo>
                <a:lnTo>
                  <a:pt x="586" y="314"/>
                </a:lnTo>
                <a:lnTo>
                  <a:pt x="591" y="309"/>
                </a:lnTo>
                <a:lnTo>
                  <a:pt x="594" y="305"/>
                </a:lnTo>
                <a:lnTo>
                  <a:pt x="630" y="339"/>
                </a:lnTo>
                <a:lnTo>
                  <a:pt x="626" y="343"/>
                </a:lnTo>
                <a:lnTo>
                  <a:pt x="621" y="348"/>
                </a:lnTo>
                <a:lnTo>
                  <a:pt x="616" y="353"/>
                </a:lnTo>
                <a:lnTo>
                  <a:pt x="611" y="359"/>
                </a:lnTo>
                <a:lnTo>
                  <a:pt x="606" y="364"/>
                </a:lnTo>
                <a:lnTo>
                  <a:pt x="601" y="369"/>
                </a:lnTo>
                <a:lnTo>
                  <a:pt x="596" y="375"/>
                </a:lnTo>
                <a:lnTo>
                  <a:pt x="596" y="375"/>
                </a:lnTo>
                <a:close/>
                <a:moveTo>
                  <a:pt x="664" y="305"/>
                </a:moveTo>
                <a:lnTo>
                  <a:pt x="630" y="270"/>
                </a:lnTo>
                <a:lnTo>
                  <a:pt x="633" y="267"/>
                </a:lnTo>
                <a:lnTo>
                  <a:pt x="638" y="261"/>
                </a:lnTo>
                <a:lnTo>
                  <a:pt x="644" y="257"/>
                </a:lnTo>
                <a:lnTo>
                  <a:pt x="649" y="251"/>
                </a:lnTo>
                <a:lnTo>
                  <a:pt x="655" y="246"/>
                </a:lnTo>
                <a:lnTo>
                  <a:pt x="660" y="241"/>
                </a:lnTo>
                <a:lnTo>
                  <a:pt x="665" y="236"/>
                </a:lnTo>
                <a:lnTo>
                  <a:pt x="666" y="235"/>
                </a:lnTo>
                <a:lnTo>
                  <a:pt x="699" y="272"/>
                </a:lnTo>
                <a:lnTo>
                  <a:pt x="699" y="272"/>
                </a:lnTo>
                <a:lnTo>
                  <a:pt x="693" y="277"/>
                </a:lnTo>
                <a:lnTo>
                  <a:pt x="688" y="282"/>
                </a:lnTo>
                <a:lnTo>
                  <a:pt x="683" y="287"/>
                </a:lnTo>
                <a:lnTo>
                  <a:pt x="678" y="292"/>
                </a:lnTo>
                <a:lnTo>
                  <a:pt x="672" y="297"/>
                </a:lnTo>
                <a:lnTo>
                  <a:pt x="667" y="302"/>
                </a:lnTo>
                <a:lnTo>
                  <a:pt x="664" y="305"/>
                </a:lnTo>
                <a:lnTo>
                  <a:pt x="664" y="305"/>
                </a:lnTo>
                <a:close/>
                <a:moveTo>
                  <a:pt x="736" y="239"/>
                </a:moveTo>
                <a:lnTo>
                  <a:pt x="703" y="202"/>
                </a:lnTo>
                <a:lnTo>
                  <a:pt x="705" y="201"/>
                </a:lnTo>
                <a:lnTo>
                  <a:pt x="710" y="197"/>
                </a:lnTo>
                <a:lnTo>
                  <a:pt x="716" y="192"/>
                </a:lnTo>
                <a:lnTo>
                  <a:pt x="722" y="187"/>
                </a:lnTo>
                <a:lnTo>
                  <a:pt x="727" y="182"/>
                </a:lnTo>
                <a:lnTo>
                  <a:pt x="733" y="177"/>
                </a:lnTo>
                <a:lnTo>
                  <a:pt x="739" y="172"/>
                </a:lnTo>
                <a:lnTo>
                  <a:pt x="742" y="170"/>
                </a:lnTo>
                <a:lnTo>
                  <a:pt x="773" y="208"/>
                </a:lnTo>
                <a:lnTo>
                  <a:pt x="770" y="210"/>
                </a:lnTo>
                <a:lnTo>
                  <a:pt x="765" y="215"/>
                </a:lnTo>
                <a:lnTo>
                  <a:pt x="759" y="220"/>
                </a:lnTo>
                <a:lnTo>
                  <a:pt x="754" y="224"/>
                </a:lnTo>
                <a:lnTo>
                  <a:pt x="748" y="229"/>
                </a:lnTo>
                <a:lnTo>
                  <a:pt x="742" y="234"/>
                </a:lnTo>
                <a:lnTo>
                  <a:pt x="737" y="238"/>
                </a:lnTo>
                <a:lnTo>
                  <a:pt x="736" y="239"/>
                </a:lnTo>
                <a:lnTo>
                  <a:pt x="736" y="239"/>
                </a:lnTo>
                <a:close/>
                <a:moveTo>
                  <a:pt x="811" y="178"/>
                </a:moveTo>
                <a:lnTo>
                  <a:pt x="781" y="139"/>
                </a:lnTo>
                <a:lnTo>
                  <a:pt x="786" y="135"/>
                </a:lnTo>
                <a:lnTo>
                  <a:pt x="792" y="130"/>
                </a:lnTo>
                <a:lnTo>
                  <a:pt x="798" y="126"/>
                </a:lnTo>
                <a:lnTo>
                  <a:pt x="804" y="121"/>
                </a:lnTo>
                <a:lnTo>
                  <a:pt x="810" y="117"/>
                </a:lnTo>
                <a:lnTo>
                  <a:pt x="816" y="112"/>
                </a:lnTo>
                <a:lnTo>
                  <a:pt x="821" y="109"/>
                </a:lnTo>
                <a:lnTo>
                  <a:pt x="850" y="149"/>
                </a:lnTo>
                <a:lnTo>
                  <a:pt x="845" y="152"/>
                </a:lnTo>
                <a:lnTo>
                  <a:pt x="839" y="156"/>
                </a:lnTo>
                <a:lnTo>
                  <a:pt x="834" y="161"/>
                </a:lnTo>
                <a:lnTo>
                  <a:pt x="828" y="165"/>
                </a:lnTo>
                <a:lnTo>
                  <a:pt x="822" y="170"/>
                </a:lnTo>
                <a:lnTo>
                  <a:pt x="816" y="174"/>
                </a:lnTo>
                <a:lnTo>
                  <a:pt x="811" y="178"/>
                </a:lnTo>
                <a:lnTo>
                  <a:pt x="811" y="178"/>
                </a:lnTo>
                <a:close/>
                <a:moveTo>
                  <a:pt x="889" y="121"/>
                </a:moveTo>
                <a:lnTo>
                  <a:pt x="861" y="80"/>
                </a:lnTo>
                <a:lnTo>
                  <a:pt x="865" y="77"/>
                </a:lnTo>
                <a:lnTo>
                  <a:pt x="872" y="73"/>
                </a:lnTo>
                <a:lnTo>
                  <a:pt x="878" y="69"/>
                </a:lnTo>
                <a:lnTo>
                  <a:pt x="884" y="64"/>
                </a:lnTo>
                <a:lnTo>
                  <a:pt x="891" y="60"/>
                </a:lnTo>
                <a:lnTo>
                  <a:pt x="897" y="56"/>
                </a:lnTo>
                <a:lnTo>
                  <a:pt x="902" y="52"/>
                </a:lnTo>
                <a:lnTo>
                  <a:pt x="929" y="94"/>
                </a:lnTo>
                <a:lnTo>
                  <a:pt x="924" y="97"/>
                </a:lnTo>
                <a:lnTo>
                  <a:pt x="918" y="101"/>
                </a:lnTo>
                <a:lnTo>
                  <a:pt x="912" y="106"/>
                </a:lnTo>
                <a:lnTo>
                  <a:pt x="905" y="110"/>
                </a:lnTo>
                <a:lnTo>
                  <a:pt x="899" y="113"/>
                </a:lnTo>
                <a:lnTo>
                  <a:pt x="893" y="118"/>
                </a:lnTo>
                <a:lnTo>
                  <a:pt x="889" y="121"/>
                </a:lnTo>
                <a:lnTo>
                  <a:pt x="889" y="121"/>
                </a:lnTo>
                <a:close/>
              </a:path>
            </a:pathLst>
          </a:custGeom>
          <a:solidFill>
            <a:srgbClr val="FFFFFF">
              <a:lumMod val="85000"/>
            </a:srgbClr>
          </a:solidFill>
          <a:ln>
            <a:noFill/>
          </a:ln>
        </p:spPr>
        <p:txBody>
          <a:bodyPr vert="horz" wrap="square" lIns="91440" tIns="45720" rIns="91440" bIns="45720" numCol="1" anchor="t" anchorCtr="0" compatLnSpc="1"/>
          <a:lstStyle/>
          <a:p>
            <a:endParaRPr lang="en-US">
              <a:latin typeface="微软雅黑" panose="020B0503020204020204" charset="-122"/>
              <a:ea typeface="微软雅黑" panose="020B0503020204020204" charset="-122"/>
            </a:endParaRPr>
          </a:p>
        </p:txBody>
      </p:sp>
      <p:sp>
        <p:nvSpPr>
          <p:cNvPr id="88" name="Freeform 147"/>
          <p:cNvSpPr>
            <a:spLocks noEditPoints="1"/>
          </p:cNvSpPr>
          <p:nvPr>
            <p:custDataLst>
              <p:tags r:id="rId11"/>
            </p:custDataLst>
          </p:nvPr>
        </p:nvSpPr>
        <p:spPr bwMode="auto">
          <a:xfrm>
            <a:off x="9703361" y="2457876"/>
            <a:ext cx="979084" cy="1705724"/>
          </a:xfrm>
          <a:custGeom>
            <a:avLst/>
            <a:gdLst>
              <a:gd name="T0" fmla="*/ 6 w 989"/>
              <a:gd name="T1" fmla="*/ 61 h 1723"/>
              <a:gd name="T2" fmla="*/ 131 w 989"/>
              <a:gd name="T3" fmla="*/ 105 h 1723"/>
              <a:gd name="T4" fmla="*/ 117 w 989"/>
              <a:gd name="T5" fmla="*/ 154 h 1723"/>
              <a:gd name="T6" fmla="*/ 84 w 989"/>
              <a:gd name="T7" fmla="*/ 134 h 1723"/>
              <a:gd name="T8" fmla="*/ 219 w 989"/>
              <a:gd name="T9" fmla="*/ 164 h 1723"/>
              <a:gd name="T10" fmla="*/ 191 w 989"/>
              <a:gd name="T11" fmla="*/ 204 h 1723"/>
              <a:gd name="T12" fmla="*/ 244 w 989"/>
              <a:gd name="T13" fmla="*/ 243 h 1723"/>
              <a:gd name="T14" fmla="*/ 310 w 989"/>
              <a:gd name="T15" fmla="*/ 232 h 1723"/>
              <a:gd name="T16" fmla="*/ 256 w 989"/>
              <a:gd name="T17" fmla="*/ 252 h 1723"/>
              <a:gd name="T18" fmla="*/ 362 w 989"/>
              <a:gd name="T19" fmla="*/ 275 h 1723"/>
              <a:gd name="T20" fmla="*/ 351 w 989"/>
              <a:gd name="T21" fmla="*/ 332 h 1723"/>
              <a:gd name="T22" fmla="*/ 320 w 989"/>
              <a:gd name="T23" fmla="*/ 304 h 1723"/>
              <a:gd name="T24" fmla="*/ 449 w 989"/>
              <a:gd name="T25" fmla="*/ 357 h 1723"/>
              <a:gd name="T26" fmla="*/ 415 w 989"/>
              <a:gd name="T27" fmla="*/ 392 h 1723"/>
              <a:gd name="T28" fmla="*/ 460 w 989"/>
              <a:gd name="T29" fmla="*/ 438 h 1723"/>
              <a:gd name="T30" fmla="*/ 521 w 989"/>
              <a:gd name="T31" fmla="*/ 432 h 1723"/>
              <a:gd name="T32" fmla="*/ 475 w 989"/>
              <a:gd name="T33" fmla="*/ 454 h 1723"/>
              <a:gd name="T34" fmla="*/ 562 w 989"/>
              <a:gd name="T35" fmla="*/ 479 h 1723"/>
              <a:gd name="T36" fmla="*/ 593 w 989"/>
              <a:gd name="T37" fmla="*/ 517 h 1723"/>
              <a:gd name="T38" fmla="*/ 536 w 989"/>
              <a:gd name="T39" fmla="*/ 526 h 1723"/>
              <a:gd name="T40" fmla="*/ 625 w 989"/>
              <a:gd name="T41" fmla="*/ 559 h 1723"/>
              <a:gd name="T42" fmla="*/ 654 w 989"/>
              <a:gd name="T43" fmla="*/ 597 h 1723"/>
              <a:gd name="T44" fmla="*/ 590 w 989"/>
              <a:gd name="T45" fmla="*/ 594 h 1723"/>
              <a:gd name="T46" fmla="*/ 689 w 989"/>
              <a:gd name="T47" fmla="*/ 650 h 1723"/>
              <a:gd name="T48" fmla="*/ 664 w 989"/>
              <a:gd name="T49" fmla="*/ 701 h 1723"/>
              <a:gd name="T50" fmla="*/ 641 w 989"/>
              <a:gd name="T51" fmla="*/ 666 h 1723"/>
              <a:gd name="T52" fmla="*/ 751 w 989"/>
              <a:gd name="T53" fmla="*/ 750 h 1723"/>
              <a:gd name="T54" fmla="*/ 708 w 989"/>
              <a:gd name="T55" fmla="*/ 774 h 1723"/>
              <a:gd name="T56" fmla="*/ 740 w 989"/>
              <a:gd name="T57" fmla="*/ 832 h 1723"/>
              <a:gd name="T58" fmla="*/ 803 w 989"/>
              <a:gd name="T59" fmla="*/ 848 h 1723"/>
              <a:gd name="T60" fmla="*/ 746 w 989"/>
              <a:gd name="T61" fmla="*/ 844 h 1723"/>
              <a:gd name="T62" fmla="*/ 831 w 989"/>
              <a:gd name="T63" fmla="*/ 909 h 1723"/>
              <a:gd name="T64" fmla="*/ 801 w 989"/>
              <a:gd name="T65" fmla="*/ 964 h 1723"/>
              <a:gd name="T66" fmla="*/ 783 w 989"/>
              <a:gd name="T67" fmla="*/ 922 h 1723"/>
              <a:gd name="T68" fmla="*/ 873 w 989"/>
              <a:gd name="T69" fmla="*/ 1011 h 1723"/>
              <a:gd name="T70" fmla="*/ 832 w 989"/>
              <a:gd name="T71" fmla="*/ 1042 h 1723"/>
              <a:gd name="T72" fmla="*/ 853 w 989"/>
              <a:gd name="T73" fmla="*/ 1100 h 1723"/>
              <a:gd name="T74" fmla="*/ 911 w 989"/>
              <a:gd name="T75" fmla="*/ 1124 h 1723"/>
              <a:gd name="T76" fmla="*/ 860 w 989"/>
              <a:gd name="T77" fmla="*/ 1124 h 1723"/>
              <a:gd name="T78" fmla="*/ 928 w 989"/>
              <a:gd name="T79" fmla="*/ 1181 h 1723"/>
              <a:gd name="T80" fmla="*/ 939 w 989"/>
              <a:gd name="T81" fmla="*/ 1225 h 1723"/>
              <a:gd name="T82" fmla="*/ 884 w 989"/>
              <a:gd name="T83" fmla="*/ 1208 h 1723"/>
              <a:gd name="T84" fmla="*/ 952 w 989"/>
              <a:gd name="T85" fmla="*/ 1283 h 1723"/>
              <a:gd name="T86" fmla="*/ 912 w 989"/>
              <a:gd name="T87" fmla="*/ 1335 h 1723"/>
              <a:gd name="T88" fmla="*/ 902 w 989"/>
              <a:gd name="T89" fmla="*/ 1288 h 1723"/>
              <a:gd name="T90" fmla="*/ 972 w 989"/>
              <a:gd name="T91" fmla="*/ 1402 h 1723"/>
              <a:gd name="T92" fmla="*/ 926 w 989"/>
              <a:gd name="T93" fmla="*/ 1423 h 1723"/>
              <a:gd name="T94" fmla="*/ 920 w 989"/>
              <a:gd name="T95" fmla="*/ 1383 h 1723"/>
              <a:gd name="T96" fmla="*/ 984 w 989"/>
              <a:gd name="T97" fmla="*/ 1506 h 1723"/>
              <a:gd name="T98" fmla="*/ 934 w 989"/>
              <a:gd name="T99" fmla="*/ 1510 h 1723"/>
              <a:gd name="T100" fmla="*/ 939 w 989"/>
              <a:gd name="T101" fmla="*/ 1576 h 1723"/>
              <a:gd name="T102" fmla="*/ 989 w 989"/>
              <a:gd name="T103" fmla="*/ 1613 h 1723"/>
              <a:gd name="T104" fmla="*/ 939 w 989"/>
              <a:gd name="T105" fmla="*/ 1599 h 1723"/>
              <a:gd name="T106" fmla="*/ 989 w 989"/>
              <a:gd name="T107" fmla="*/ 1674 h 1723"/>
              <a:gd name="T108" fmla="*/ 989 w 989"/>
              <a:gd name="T109" fmla="*/ 1687 h 1723"/>
              <a:gd name="T110" fmla="*/ 989 w 989"/>
              <a:gd name="T111" fmla="*/ 1703 h 1723"/>
              <a:gd name="T112" fmla="*/ 988 w 989"/>
              <a:gd name="T113" fmla="*/ 1718 h 1723"/>
              <a:gd name="T114" fmla="*/ 939 w 989"/>
              <a:gd name="T115" fmla="*/ 1716 h 1723"/>
              <a:gd name="T116" fmla="*/ 939 w 989"/>
              <a:gd name="T117" fmla="*/ 1701 h 1723"/>
              <a:gd name="T118" fmla="*/ 940 w 989"/>
              <a:gd name="T119" fmla="*/ 1686 h 1723"/>
              <a:gd name="T120" fmla="*/ 940 w 989"/>
              <a:gd name="T121" fmla="*/ 1673 h 17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89" h="1723">
                <a:moveTo>
                  <a:pt x="6" y="61"/>
                </a:moveTo>
                <a:lnTo>
                  <a:pt x="98" y="0"/>
                </a:lnTo>
                <a:lnTo>
                  <a:pt x="162" y="36"/>
                </a:lnTo>
                <a:lnTo>
                  <a:pt x="71" y="97"/>
                </a:lnTo>
                <a:lnTo>
                  <a:pt x="64" y="207"/>
                </a:lnTo>
                <a:lnTo>
                  <a:pt x="0" y="170"/>
                </a:lnTo>
                <a:lnTo>
                  <a:pt x="6" y="61"/>
                </a:lnTo>
                <a:lnTo>
                  <a:pt x="6" y="61"/>
                </a:lnTo>
                <a:close/>
                <a:moveTo>
                  <a:pt x="84" y="134"/>
                </a:moveTo>
                <a:lnTo>
                  <a:pt x="109" y="92"/>
                </a:lnTo>
                <a:lnTo>
                  <a:pt x="111" y="93"/>
                </a:lnTo>
                <a:lnTo>
                  <a:pt x="118" y="97"/>
                </a:lnTo>
                <a:lnTo>
                  <a:pt x="125" y="101"/>
                </a:lnTo>
                <a:lnTo>
                  <a:pt x="131" y="105"/>
                </a:lnTo>
                <a:lnTo>
                  <a:pt x="137" y="109"/>
                </a:lnTo>
                <a:lnTo>
                  <a:pt x="144" y="113"/>
                </a:lnTo>
                <a:lnTo>
                  <a:pt x="150" y="117"/>
                </a:lnTo>
                <a:lnTo>
                  <a:pt x="152" y="119"/>
                </a:lnTo>
                <a:lnTo>
                  <a:pt x="125" y="159"/>
                </a:lnTo>
                <a:lnTo>
                  <a:pt x="124" y="159"/>
                </a:lnTo>
                <a:lnTo>
                  <a:pt x="117" y="154"/>
                </a:lnTo>
                <a:lnTo>
                  <a:pt x="111" y="151"/>
                </a:lnTo>
                <a:lnTo>
                  <a:pt x="105" y="147"/>
                </a:lnTo>
                <a:lnTo>
                  <a:pt x="99" y="143"/>
                </a:lnTo>
                <a:lnTo>
                  <a:pt x="92" y="139"/>
                </a:lnTo>
                <a:lnTo>
                  <a:pt x="86" y="135"/>
                </a:lnTo>
                <a:lnTo>
                  <a:pt x="84" y="134"/>
                </a:lnTo>
                <a:lnTo>
                  <a:pt x="84" y="134"/>
                </a:lnTo>
                <a:close/>
                <a:moveTo>
                  <a:pt x="166" y="186"/>
                </a:moveTo>
                <a:lnTo>
                  <a:pt x="194" y="146"/>
                </a:lnTo>
                <a:lnTo>
                  <a:pt x="195" y="147"/>
                </a:lnTo>
                <a:lnTo>
                  <a:pt x="201" y="151"/>
                </a:lnTo>
                <a:lnTo>
                  <a:pt x="207" y="155"/>
                </a:lnTo>
                <a:lnTo>
                  <a:pt x="213" y="159"/>
                </a:lnTo>
                <a:lnTo>
                  <a:pt x="219" y="164"/>
                </a:lnTo>
                <a:lnTo>
                  <a:pt x="226" y="168"/>
                </a:lnTo>
                <a:lnTo>
                  <a:pt x="232" y="173"/>
                </a:lnTo>
                <a:lnTo>
                  <a:pt x="235" y="175"/>
                </a:lnTo>
                <a:lnTo>
                  <a:pt x="205" y="214"/>
                </a:lnTo>
                <a:lnTo>
                  <a:pt x="203" y="212"/>
                </a:lnTo>
                <a:lnTo>
                  <a:pt x="197" y="209"/>
                </a:lnTo>
                <a:lnTo>
                  <a:pt x="191" y="204"/>
                </a:lnTo>
                <a:lnTo>
                  <a:pt x="185" y="200"/>
                </a:lnTo>
                <a:lnTo>
                  <a:pt x="179" y="196"/>
                </a:lnTo>
                <a:lnTo>
                  <a:pt x="173" y="191"/>
                </a:lnTo>
                <a:lnTo>
                  <a:pt x="167" y="187"/>
                </a:lnTo>
                <a:lnTo>
                  <a:pt x="166" y="186"/>
                </a:lnTo>
                <a:lnTo>
                  <a:pt x="166" y="186"/>
                </a:lnTo>
                <a:close/>
                <a:moveTo>
                  <a:pt x="244" y="243"/>
                </a:moveTo>
                <a:lnTo>
                  <a:pt x="274" y="204"/>
                </a:lnTo>
                <a:lnTo>
                  <a:pt x="280" y="209"/>
                </a:lnTo>
                <a:lnTo>
                  <a:pt x="286" y="213"/>
                </a:lnTo>
                <a:lnTo>
                  <a:pt x="292" y="218"/>
                </a:lnTo>
                <a:lnTo>
                  <a:pt x="298" y="223"/>
                </a:lnTo>
                <a:lnTo>
                  <a:pt x="304" y="227"/>
                </a:lnTo>
                <a:lnTo>
                  <a:pt x="310" y="232"/>
                </a:lnTo>
                <a:lnTo>
                  <a:pt x="313" y="235"/>
                </a:lnTo>
                <a:lnTo>
                  <a:pt x="282" y="273"/>
                </a:lnTo>
                <a:lnTo>
                  <a:pt x="279" y="271"/>
                </a:lnTo>
                <a:lnTo>
                  <a:pt x="273" y="266"/>
                </a:lnTo>
                <a:lnTo>
                  <a:pt x="268" y="261"/>
                </a:lnTo>
                <a:lnTo>
                  <a:pt x="262" y="257"/>
                </a:lnTo>
                <a:lnTo>
                  <a:pt x="256" y="252"/>
                </a:lnTo>
                <a:lnTo>
                  <a:pt x="250" y="248"/>
                </a:lnTo>
                <a:lnTo>
                  <a:pt x="244" y="243"/>
                </a:lnTo>
                <a:lnTo>
                  <a:pt x="244" y="243"/>
                </a:lnTo>
                <a:close/>
                <a:moveTo>
                  <a:pt x="320" y="304"/>
                </a:moveTo>
                <a:lnTo>
                  <a:pt x="352" y="267"/>
                </a:lnTo>
                <a:lnTo>
                  <a:pt x="356" y="271"/>
                </a:lnTo>
                <a:lnTo>
                  <a:pt x="362" y="275"/>
                </a:lnTo>
                <a:lnTo>
                  <a:pt x="368" y="280"/>
                </a:lnTo>
                <a:lnTo>
                  <a:pt x="373" y="285"/>
                </a:lnTo>
                <a:lnTo>
                  <a:pt x="378" y="290"/>
                </a:lnTo>
                <a:lnTo>
                  <a:pt x="384" y="296"/>
                </a:lnTo>
                <a:lnTo>
                  <a:pt x="389" y="300"/>
                </a:lnTo>
                <a:lnTo>
                  <a:pt x="356" y="336"/>
                </a:lnTo>
                <a:lnTo>
                  <a:pt x="351" y="332"/>
                </a:lnTo>
                <a:lnTo>
                  <a:pt x="346" y="327"/>
                </a:lnTo>
                <a:lnTo>
                  <a:pt x="340" y="322"/>
                </a:lnTo>
                <a:lnTo>
                  <a:pt x="335" y="317"/>
                </a:lnTo>
                <a:lnTo>
                  <a:pt x="330" y="313"/>
                </a:lnTo>
                <a:lnTo>
                  <a:pt x="324" y="308"/>
                </a:lnTo>
                <a:lnTo>
                  <a:pt x="320" y="304"/>
                </a:lnTo>
                <a:lnTo>
                  <a:pt x="320" y="304"/>
                </a:lnTo>
                <a:close/>
                <a:moveTo>
                  <a:pt x="392" y="369"/>
                </a:moveTo>
                <a:lnTo>
                  <a:pt x="426" y="334"/>
                </a:lnTo>
                <a:lnTo>
                  <a:pt x="428" y="336"/>
                </a:lnTo>
                <a:lnTo>
                  <a:pt x="434" y="341"/>
                </a:lnTo>
                <a:lnTo>
                  <a:pt x="439" y="346"/>
                </a:lnTo>
                <a:lnTo>
                  <a:pt x="444" y="352"/>
                </a:lnTo>
                <a:lnTo>
                  <a:pt x="449" y="357"/>
                </a:lnTo>
                <a:lnTo>
                  <a:pt x="455" y="362"/>
                </a:lnTo>
                <a:lnTo>
                  <a:pt x="460" y="367"/>
                </a:lnTo>
                <a:lnTo>
                  <a:pt x="462" y="369"/>
                </a:lnTo>
                <a:lnTo>
                  <a:pt x="426" y="403"/>
                </a:lnTo>
                <a:lnTo>
                  <a:pt x="425" y="402"/>
                </a:lnTo>
                <a:lnTo>
                  <a:pt x="420" y="397"/>
                </a:lnTo>
                <a:lnTo>
                  <a:pt x="415" y="392"/>
                </a:lnTo>
                <a:lnTo>
                  <a:pt x="409" y="387"/>
                </a:lnTo>
                <a:lnTo>
                  <a:pt x="404" y="382"/>
                </a:lnTo>
                <a:lnTo>
                  <a:pt x="399" y="377"/>
                </a:lnTo>
                <a:lnTo>
                  <a:pt x="394" y="371"/>
                </a:lnTo>
                <a:lnTo>
                  <a:pt x="392" y="369"/>
                </a:lnTo>
                <a:lnTo>
                  <a:pt x="392" y="369"/>
                </a:lnTo>
                <a:close/>
                <a:moveTo>
                  <a:pt x="460" y="438"/>
                </a:moveTo>
                <a:lnTo>
                  <a:pt x="496" y="405"/>
                </a:lnTo>
                <a:lnTo>
                  <a:pt x="496" y="405"/>
                </a:lnTo>
                <a:lnTo>
                  <a:pt x="501" y="411"/>
                </a:lnTo>
                <a:lnTo>
                  <a:pt x="506" y="416"/>
                </a:lnTo>
                <a:lnTo>
                  <a:pt x="511" y="421"/>
                </a:lnTo>
                <a:lnTo>
                  <a:pt x="516" y="427"/>
                </a:lnTo>
                <a:lnTo>
                  <a:pt x="521" y="432"/>
                </a:lnTo>
                <a:lnTo>
                  <a:pt x="526" y="438"/>
                </a:lnTo>
                <a:lnTo>
                  <a:pt x="530" y="442"/>
                </a:lnTo>
                <a:lnTo>
                  <a:pt x="493" y="474"/>
                </a:lnTo>
                <a:lnTo>
                  <a:pt x="490" y="471"/>
                </a:lnTo>
                <a:lnTo>
                  <a:pt x="485" y="465"/>
                </a:lnTo>
                <a:lnTo>
                  <a:pt x="480" y="460"/>
                </a:lnTo>
                <a:lnTo>
                  <a:pt x="475" y="454"/>
                </a:lnTo>
                <a:lnTo>
                  <a:pt x="470" y="449"/>
                </a:lnTo>
                <a:lnTo>
                  <a:pt x="465" y="444"/>
                </a:lnTo>
                <a:lnTo>
                  <a:pt x="460" y="439"/>
                </a:lnTo>
                <a:lnTo>
                  <a:pt x="460" y="438"/>
                </a:lnTo>
                <a:lnTo>
                  <a:pt x="460" y="438"/>
                </a:lnTo>
                <a:close/>
                <a:moveTo>
                  <a:pt x="524" y="511"/>
                </a:moveTo>
                <a:lnTo>
                  <a:pt x="562" y="479"/>
                </a:lnTo>
                <a:lnTo>
                  <a:pt x="565" y="483"/>
                </a:lnTo>
                <a:lnTo>
                  <a:pt x="570" y="489"/>
                </a:lnTo>
                <a:lnTo>
                  <a:pt x="575" y="494"/>
                </a:lnTo>
                <a:lnTo>
                  <a:pt x="579" y="500"/>
                </a:lnTo>
                <a:lnTo>
                  <a:pt x="584" y="506"/>
                </a:lnTo>
                <a:lnTo>
                  <a:pt x="589" y="511"/>
                </a:lnTo>
                <a:lnTo>
                  <a:pt x="593" y="517"/>
                </a:lnTo>
                <a:lnTo>
                  <a:pt x="594" y="518"/>
                </a:lnTo>
                <a:lnTo>
                  <a:pt x="555" y="548"/>
                </a:lnTo>
                <a:lnTo>
                  <a:pt x="555" y="548"/>
                </a:lnTo>
                <a:lnTo>
                  <a:pt x="550" y="542"/>
                </a:lnTo>
                <a:lnTo>
                  <a:pt x="546" y="536"/>
                </a:lnTo>
                <a:lnTo>
                  <a:pt x="541" y="531"/>
                </a:lnTo>
                <a:lnTo>
                  <a:pt x="536" y="526"/>
                </a:lnTo>
                <a:lnTo>
                  <a:pt x="532" y="520"/>
                </a:lnTo>
                <a:lnTo>
                  <a:pt x="528" y="514"/>
                </a:lnTo>
                <a:lnTo>
                  <a:pt x="524" y="511"/>
                </a:lnTo>
                <a:lnTo>
                  <a:pt x="524" y="511"/>
                </a:lnTo>
                <a:close/>
                <a:moveTo>
                  <a:pt x="585" y="587"/>
                </a:moveTo>
                <a:lnTo>
                  <a:pt x="624" y="557"/>
                </a:lnTo>
                <a:lnTo>
                  <a:pt x="625" y="559"/>
                </a:lnTo>
                <a:lnTo>
                  <a:pt x="630" y="565"/>
                </a:lnTo>
                <a:lnTo>
                  <a:pt x="634" y="570"/>
                </a:lnTo>
                <a:lnTo>
                  <a:pt x="638" y="576"/>
                </a:lnTo>
                <a:lnTo>
                  <a:pt x="643" y="582"/>
                </a:lnTo>
                <a:lnTo>
                  <a:pt x="647" y="589"/>
                </a:lnTo>
                <a:lnTo>
                  <a:pt x="651" y="595"/>
                </a:lnTo>
                <a:lnTo>
                  <a:pt x="654" y="597"/>
                </a:lnTo>
                <a:lnTo>
                  <a:pt x="613" y="626"/>
                </a:lnTo>
                <a:lnTo>
                  <a:pt x="611" y="623"/>
                </a:lnTo>
                <a:lnTo>
                  <a:pt x="607" y="617"/>
                </a:lnTo>
                <a:lnTo>
                  <a:pt x="603" y="611"/>
                </a:lnTo>
                <a:lnTo>
                  <a:pt x="599" y="605"/>
                </a:lnTo>
                <a:lnTo>
                  <a:pt x="594" y="599"/>
                </a:lnTo>
                <a:lnTo>
                  <a:pt x="590" y="594"/>
                </a:lnTo>
                <a:lnTo>
                  <a:pt x="586" y="588"/>
                </a:lnTo>
                <a:lnTo>
                  <a:pt x="585" y="587"/>
                </a:lnTo>
                <a:lnTo>
                  <a:pt x="585" y="587"/>
                </a:lnTo>
                <a:close/>
                <a:moveTo>
                  <a:pt x="641" y="666"/>
                </a:moveTo>
                <a:lnTo>
                  <a:pt x="682" y="639"/>
                </a:lnTo>
                <a:lnTo>
                  <a:pt x="685" y="643"/>
                </a:lnTo>
                <a:lnTo>
                  <a:pt x="689" y="650"/>
                </a:lnTo>
                <a:lnTo>
                  <a:pt x="693" y="655"/>
                </a:lnTo>
                <a:lnTo>
                  <a:pt x="697" y="662"/>
                </a:lnTo>
                <a:lnTo>
                  <a:pt x="701" y="668"/>
                </a:lnTo>
                <a:lnTo>
                  <a:pt x="705" y="674"/>
                </a:lnTo>
                <a:lnTo>
                  <a:pt x="709" y="681"/>
                </a:lnTo>
                <a:lnTo>
                  <a:pt x="667" y="707"/>
                </a:lnTo>
                <a:lnTo>
                  <a:pt x="664" y="701"/>
                </a:lnTo>
                <a:lnTo>
                  <a:pt x="660" y="694"/>
                </a:lnTo>
                <a:lnTo>
                  <a:pt x="656" y="688"/>
                </a:lnTo>
                <a:lnTo>
                  <a:pt x="652" y="683"/>
                </a:lnTo>
                <a:lnTo>
                  <a:pt x="648" y="677"/>
                </a:lnTo>
                <a:lnTo>
                  <a:pt x="644" y="670"/>
                </a:lnTo>
                <a:lnTo>
                  <a:pt x="641" y="666"/>
                </a:lnTo>
                <a:lnTo>
                  <a:pt x="641" y="666"/>
                </a:lnTo>
                <a:close/>
                <a:moveTo>
                  <a:pt x="693" y="748"/>
                </a:moveTo>
                <a:lnTo>
                  <a:pt x="735" y="723"/>
                </a:lnTo>
                <a:lnTo>
                  <a:pt x="736" y="725"/>
                </a:lnTo>
                <a:lnTo>
                  <a:pt x="740" y="731"/>
                </a:lnTo>
                <a:lnTo>
                  <a:pt x="743" y="738"/>
                </a:lnTo>
                <a:lnTo>
                  <a:pt x="747" y="744"/>
                </a:lnTo>
                <a:lnTo>
                  <a:pt x="751" y="750"/>
                </a:lnTo>
                <a:lnTo>
                  <a:pt x="755" y="757"/>
                </a:lnTo>
                <a:lnTo>
                  <a:pt x="758" y="763"/>
                </a:lnTo>
                <a:lnTo>
                  <a:pt x="760" y="766"/>
                </a:lnTo>
                <a:lnTo>
                  <a:pt x="717" y="790"/>
                </a:lnTo>
                <a:lnTo>
                  <a:pt x="715" y="787"/>
                </a:lnTo>
                <a:lnTo>
                  <a:pt x="712" y="781"/>
                </a:lnTo>
                <a:lnTo>
                  <a:pt x="708" y="774"/>
                </a:lnTo>
                <a:lnTo>
                  <a:pt x="704" y="769"/>
                </a:lnTo>
                <a:lnTo>
                  <a:pt x="701" y="762"/>
                </a:lnTo>
                <a:lnTo>
                  <a:pt x="698" y="756"/>
                </a:lnTo>
                <a:lnTo>
                  <a:pt x="694" y="750"/>
                </a:lnTo>
                <a:lnTo>
                  <a:pt x="693" y="748"/>
                </a:lnTo>
                <a:lnTo>
                  <a:pt x="693" y="748"/>
                </a:lnTo>
                <a:close/>
                <a:moveTo>
                  <a:pt x="740" y="832"/>
                </a:moveTo>
                <a:lnTo>
                  <a:pt x="783" y="810"/>
                </a:lnTo>
                <a:lnTo>
                  <a:pt x="786" y="815"/>
                </a:lnTo>
                <a:lnTo>
                  <a:pt x="790" y="822"/>
                </a:lnTo>
                <a:lnTo>
                  <a:pt x="793" y="829"/>
                </a:lnTo>
                <a:lnTo>
                  <a:pt x="796" y="835"/>
                </a:lnTo>
                <a:lnTo>
                  <a:pt x="799" y="842"/>
                </a:lnTo>
                <a:lnTo>
                  <a:pt x="803" y="848"/>
                </a:lnTo>
                <a:lnTo>
                  <a:pt x="806" y="855"/>
                </a:lnTo>
                <a:lnTo>
                  <a:pt x="762" y="876"/>
                </a:lnTo>
                <a:lnTo>
                  <a:pt x="759" y="870"/>
                </a:lnTo>
                <a:lnTo>
                  <a:pt x="756" y="863"/>
                </a:lnTo>
                <a:lnTo>
                  <a:pt x="752" y="857"/>
                </a:lnTo>
                <a:lnTo>
                  <a:pt x="749" y="851"/>
                </a:lnTo>
                <a:lnTo>
                  <a:pt x="746" y="844"/>
                </a:lnTo>
                <a:lnTo>
                  <a:pt x="742" y="838"/>
                </a:lnTo>
                <a:lnTo>
                  <a:pt x="740" y="832"/>
                </a:lnTo>
                <a:lnTo>
                  <a:pt x="740" y="832"/>
                </a:lnTo>
                <a:close/>
                <a:moveTo>
                  <a:pt x="782" y="920"/>
                </a:moveTo>
                <a:lnTo>
                  <a:pt x="827" y="900"/>
                </a:lnTo>
                <a:lnTo>
                  <a:pt x="828" y="902"/>
                </a:lnTo>
                <a:lnTo>
                  <a:pt x="831" y="909"/>
                </a:lnTo>
                <a:lnTo>
                  <a:pt x="834" y="916"/>
                </a:lnTo>
                <a:lnTo>
                  <a:pt x="837" y="922"/>
                </a:lnTo>
                <a:lnTo>
                  <a:pt x="840" y="929"/>
                </a:lnTo>
                <a:lnTo>
                  <a:pt x="843" y="936"/>
                </a:lnTo>
                <a:lnTo>
                  <a:pt x="846" y="943"/>
                </a:lnTo>
                <a:lnTo>
                  <a:pt x="847" y="946"/>
                </a:lnTo>
                <a:lnTo>
                  <a:pt x="801" y="964"/>
                </a:lnTo>
                <a:lnTo>
                  <a:pt x="800" y="962"/>
                </a:lnTo>
                <a:lnTo>
                  <a:pt x="798" y="955"/>
                </a:lnTo>
                <a:lnTo>
                  <a:pt x="795" y="948"/>
                </a:lnTo>
                <a:lnTo>
                  <a:pt x="792" y="942"/>
                </a:lnTo>
                <a:lnTo>
                  <a:pt x="789" y="935"/>
                </a:lnTo>
                <a:lnTo>
                  <a:pt x="786" y="929"/>
                </a:lnTo>
                <a:lnTo>
                  <a:pt x="783" y="922"/>
                </a:lnTo>
                <a:lnTo>
                  <a:pt x="782" y="920"/>
                </a:lnTo>
                <a:lnTo>
                  <a:pt x="782" y="920"/>
                </a:lnTo>
                <a:close/>
                <a:moveTo>
                  <a:pt x="820" y="1009"/>
                </a:moveTo>
                <a:lnTo>
                  <a:pt x="865" y="992"/>
                </a:lnTo>
                <a:lnTo>
                  <a:pt x="868" y="998"/>
                </a:lnTo>
                <a:lnTo>
                  <a:pt x="871" y="1005"/>
                </a:lnTo>
                <a:lnTo>
                  <a:pt x="873" y="1011"/>
                </a:lnTo>
                <a:lnTo>
                  <a:pt x="876" y="1018"/>
                </a:lnTo>
                <a:lnTo>
                  <a:pt x="878" y="1026"/>
                </a:lnTo>
                <a:lnTo>
                  <a:pt x="881" y="1033"/>
                </a:lnTo>
                <a:lnTo>
                  <a:pt x="883" y="1038"/>
                </a:lnTo>
                <a:lnTo>
                  <a:pt x="837" y="1055"/>
                </a:lnTo>
                <a:lnTo>
                  <a:pt x="835" y="1049"/>
                </a:lnTo>
                <a:lnTo>
                  <a:pt x="832" y="1042"/>
                </a:lnTo>
                <a:lnTo>
                  <a:pt x="830" y="1035"/>
                </a:lnTo>
                <a:lnTo>
                  <a:pt x="827" y="1029"/>
                </a:lnTo>
                <a:lnTo>
                  <a:pt x="825" y="1022"/>
                </a:lnTo>
                <a:lnTo>
                  <a:pt x="822" y="1015"/>
                </a:lnTo>
                <a:lnTo>
                  <a:pt x="820" y="1009"/>
                </a:lnTo>
                <a:lnTo>
                  <a:pt x="820" y="1009"/>
                </a:lnTo>
                <a:close/>
                <a:moveTo>
                  <a:pt x="853" y="1100"/>
                </a:moveTo>
                <a:lnTo>
                  <a:pt x="899" y="1085"/>
                </a:lnTo>
                <a:lnTo>
                  <a:pt x="900" y="1089"/>
                </a:lnTo>
                <a:lnTo>
                  <a:pt x="902" y="1096"/>
                </a:lnTo>
                <a:lnTo>
                  <a:pt x="905" y="1103"/>
                </a:lnTo>
                <a:lnTo>
                  <a:pt x="907" y="1110"/>
                </a:lnTo>
                <a:lnTo>
                  <a:pt x="909" y="1117"/>
                </a:lnTo>
                <a:lnTo>
                  <a:pt x="911" y="1124"/>
                </a:lnTo>
                <a:lnTo>
                  <a:pt x="914" y="1131"/>
                </a:lnTo>
                <a:lnTo>
                  <a:pt x="914" y="1133"/>
                </a:lnTo>
                <a:lnTo>
                  <a:pt x="867" y="1147"/>
                </a:lnTo>
                <a:lnTo>
                  <a:pt x="866" y="1145"/>
                </a:lnTo>
                <a:lnTo>
                  <a:pt x="865" y="1138"/>
                </a:lnTo>
                <a:lnTo>
                  <a:pt x="863" y="1131"/>
                </a:lnTo>
                <a:lnTo>
                  <a:pt x="860" y="1124"/>
                </a:lnTo>
                <a:lnTo>
                  <a:pt x="858" y="1118"/>
                </a:lnTo>
                <a:lnTo>
                  <a:pt x="856" y="1111"/>
                </a:lnTo>
                <a:lnTo>
                  <a:pt x="854" y="1104"/>
                </a:lnTo>
                <a:lnTo>
                  <a:pt x="853" y="1100"/>
                </a:lnTo>
                <a:lnTo>
                  <a:pt x="853" y="1100"/>
                </a:lnTo>
                <a:close/>
                <a:moveTo>
                  <a:pt x="880" y="1193"/>
                </a:moveTo>
                <a:lnTo>
                  <a:pt x="928" y="1181"/>
                </a:lnTo>
                <a:lnTo>
                  <a:pt x="928" y="1182"/>
                </a:lnTo>
                <a:lnTo>
                  <a:pt x="930" y="1189"/>
                </a:lnTo>
                <a:lnTo>
                  <a:pt x="931" y="1196"/>
                </a:lnTo>
                <a:lnTo>
                  <a:pt x="933" y="1203"/>
                </a:lnTo>
                <a:lnTo>
                  <a:pt x="935" y="1211"/>
                </a:lnTo>
                <a:lnTo>
                  <a:pt x="937" y="1217"/>
                </a:lnTo>
                <a:lnTo>
                  <a:pt x="939" y="1225"/>
                </a:lnTo>
                <a:lnTo>
                  <a:pt x="940" y="1229"/>
                </a:lnTo>
                <a:lnTo>
                  <a:pt x="892" y="1241"/>
                </a:lnTo>
                <a:lnTo>
                  <a:pt x="891" y="1237"/>
                </a:lnTo>
                <a:lnTo>
                  <a:pt x="889" y="1229"/>
                </a:lnTo>
                <a:lnTo>
                  <a:pt x="888" y="1222"/>
                </a:lnTo>
                <a:lnTo>
                  <a:pt x="886" y="1215"/>
                </a:lnTo>
                <a:lnTo>
                  <a:pt x="884" y="1208"/>
                </a:lnTo>
                <a:lnTo>
                  <a:pt x="882" y="1201"/>
                </a:lnTo>
                <a:lnTo>
                  <a:pt x="880" y="1194"/>
                </a:lnTo>
                <a:lnTo>
                  <a:pt x="880" y="1193"/>
                </a:lnTo>
                <a:lnTo>
                  <a:pt x="880" y="1193"/>
                </a:lnTo>
                <a:close/>
                <a:moveTo>
                  <a:pt x="902" y="1288"/>
                </a:moveTo>
                <a:lnTo>
                  <a:pt x="951" y="1278"/>
                </a:lnTo>
                <a:lnTo>
                  <a:pt x="952" y="1283"/>
                </a:lnTo>
                <a:lnTo>
                  <a:pt x="954" y="1291"/>
                </a:lnTo>
                <a:lnTo>
                  <a:pt x="955" y="1298"/>
                </a:lnTo>
                <a:lnTo>
                  <a:pt x="956" y="1305"/>
                </a:lnTo>
                <a:lnTo>
                  <a:pt x="958" y="1313"/>
                </a:lnTo>
                <a:lnTo>
                  <a:pt x="959" y="1320"/>
                </a:lnTo>
                <a:lnTo>
                  <a:pt x="961" y="1327"/>
                </a:lnTo>
                <a:lnTo>
                  <a:pt x="912" y="1335"/>
                </a:lnTo>
                <a:lnTo>
                  <a:pt x="911" y="1329"/>
                </a:lnTo>
                <a:lnTo>
                  <a:pt x="909" y="1322"/>
                </a:lnTo>
                <a:lnTo>
                  <a:pt x="908" y="1315"/>
                </a:lnTo>
                <a:lnTo>
                  <a:pt x="906" y="1307"/>
                </a:lnTo>
                <a:lnTo>
                  <a:pt x="905" y="1300"/>
                </a:lnTo>
                <a:lnTo>
                  <a:pt x="904" y="1293"/>
                </a:lnTo>
                <a:lnTo>
                  <a:pt x="902" y="1288"/>
                </a:lnTo>
                <a:lnTo>
                  <a:pt x="902" y="1288"/>
                </a:lnTo>
                <a:close/>
                <a:moveTo>
                  <a:pt x="920" y="1383"/>
                </a:moveTo>
                <a:lnTo>
                  <a:pt x="968" y="1376"/>
                </a:lnTo>
                <a:lnTo>
                  <a:pt x="969" y="1379"/>
                </a:lnTo>
                <a:lnTo>
                  <a:pt x="970" y="1387"/>
                </a:lnTo>
                <a:lnTo>
                  <a:pt x="971" y="1394"/>
                </a:lnTo>
                <a:lnTo>
                  <a:pt x="972" y="1402"/>
                </a:lnTo>
                <a:lnTo>
                  <a:pt x="973" y="1409"/>
                </a:lnTo>
                <a:lnTo>
                  <a:pt x="974" y="1417"/>
                </a:lnTo>
                <a:lnTo>
                  <a:pt x="975" y="1424"/>
                </a:lnTo>
                <a:lnTo>
                  <a:pt x="975" y="1425"/>
                </a:lnTo>
                <a:lnTo>
                  <a:pt x="927" y="1431"/>
                </a:lnTo>
                <a:lnTo>
                  <a:pt x="927" y="1430"/>
                </a:lnTo>
                <a:lnTo>
                  <a:pt x="926" y="1423"/>
                </a:lnTo>
                <a:lnTo>
                  <a:pt x="925" y="1416"/>
                </a:lnTo>
                <a:lnTo>
                  <a:pt x="924" y="1408"/>
                </a:lnTo>
                <a:lnTo>
                  <a:pt x="923" y="1401"/>
                </a:lnTo>
                <a:lnTo>
                  <a:pt x="922" y="1394"/>
                </a:lnTo>
                <a:lnTo>
                  <a:pt x="920" y="1387"/>
                </a:lnTo>
                <a:lnTo>
                  <a:pt x="920" y="1383"/>
                </a:lnTo>
                <a:lnTo>
                  <a:pt x="920" y="1383"/>
                </a:lnTo>
                <a:close/>
                <a:moveTo>
                  <a:pt x="932" y="1479"/>
                </a:moveTo>
                <a:lnTo>
                  <a:pt x="981" y="1475"/>
                </a:lnTo>
                <a:lnTo>
                  <a:pt x="981" y="1476"/>
                </a:lnTo>
                <a:lnTo>
                  <a:pt x="982" y="1484"/>
                </a:lnTo>
                <a:lnTo>
                  <a:pt x="982" y="1492"/>
                </a:lnTo>
                <a:lnTo>
                  <a:pt x="983" y="1499"/>
                </a:lnTo>
                <a:lnTo>
                  <a:pt x="984" y="1506"/>
                </a:lnTo>
                <a:lnTo>
                  <a:pt x="984" y="1514"/>
                </a:lnTo>
                <a:lnTo>
                  <a:pt x="985" y="1522"/>
                </a:lnTo>
                <a:lnTo>
                  <a:pt x="985" y="1524"/>
                </a:lnTo>
                <a:lnTo>
                  <a:pt x="936" y="1528"/>
                </a:lnTo>
                <a:lnTo>
                  <a:pt x="936" y="1525"/>
                </a:lnTo>
                <a:lnTo>
                  <a:pt x="935" y="1518"/>
                </a:lnTo>
                <a:lnTo>
                  <a:pt x="934" y="1510"/>
                </a:lnTo>
                <a:lnTo>
                  <a:pt x="934" y="1503"/>
                </a:lnTo>
                <a:lnTo>
                  <a:pt x="933" y="1496"/>
                </a:lnTo>
                <a:lnTo>
                  <a:pt x="933" y="1489"/>
                </a:lnTo>
                <a:lnTo>
                  <a:pt x="932" y="1481"/>
                </a:lnTo>
                <a:lnTo>
                  <a:pt x="932" y="1479"/>
                </a:lnTo>
                <a:lnTo>
                  <a:pt x="932" y="1479"/>
                </a:lnTo>
                <a:close/>
                <a:moveTo>
                  <a:pt x="939" y="1576"/>
                </a:moveTo>
                <a:lnTo>
                  <a:pt x="988" y="1574"/>
                </a:lnTo>
                <a:lnTo>
                  <a:pt x="988" y="1575"/>
                </a:lnTo>
                <a:lnTo>
                  <a:pt x="988" y="1583"/>
                </a:lnTo>
                <a:lnTo>
                  <a:pt x="989" y="1590"/>
                </a:lnTo>
                <a:lnTo>
                  <a:pt x="989" y="1598"/>
                </a:lnTo>
                <a:lnTo>
                  <a:pt x="989" y="1605"/>
                </a:lnTo>
                <a:lnTo>
                  <a:pt x="989" y="1613"/>
                </a:lnTo>
                <a:lnTo>
                  <a:pt x="989" y="1621"/>
                </a:lnTo>
                <a:lnTo>
                  <a:pt x="989" y="1623"/>
                </a:lnTo>
                <a:lnTo>
                  <a:pt x="940" y="1624"/>
                </a:lnTo>
                <a:lnTo>
                  <a:pt x="940" y="1622"/>
                </a:lnTo>
                <a:lnTo>
                  <a:pt x="940" y="1614"/>
                </a:lnTo>
                <a:lnTo>
                  <a:pt x="940" y="1607"/>
                </a:lnTo>
                <a:lnTo>
                  <a:pt x="939" y="1599"/>
                </a:lnTo>
                <a:lnTo>
                  <a:pt x="939" y="1592"/>
                </a:lnTo>
                <a:lnTo>
                  <a:pt x="939" y="1584"/>
                </a:lnTo>
                <a:lnTo>
                  <a:pt x="939" y="1577"/>
                </a:lnTo>
                <a:lnTo>
                  <a:pt x="939" y="1576"/>
                </a:lnTo>
                <a:lnTo>
                  <a:pt x="939" y="1576"/>
                </a:lnTo>
                <a:close/>
                <a:moveTo>
                  <a:pt x="940" y="1673"/>
                </a:moveTo>
                <a:lnTo>
                  <a:pt x="989" y="1674"/>
                </a:lnTo>
                <a:lnTo>
                  <a:pt x="989" y="1674"/>
                </a:lnTo>
                <a:lnTo>
                  <a:pt x="989" y="1676"/>
                </a:lnTo>
                <a:lnTo>
                  <a:pt x="989" y="1678"/>
                </a:lnTo>
                <a:lnTo>
                  <a:pt x="989" y="1680"/>
                </a:lnTo>
                <a:lnTo>
                  <a:pt x="989" y="1682"/>
                </a:lnTo>
                <a:lnTo>
                  <a:pt x="989" y="1684"/>
                </a:lnTo>
                <a:lnTo>
                  <a:pt x="989" y="1687"/>
                </a:lnTo>
                <a:lnTo>
                  <a:pt x="989" y="1689"/>
                </a:lnTo>
                <a:lnTo>
                  <a:pt x="989" y="1691"/>
                </a:lnTo>
                <a:lnTo>
                  <a:pt x="989" y="1694"/>
                </a:lnTo>
                <a:lnTo>
                  <a:pt x="989" y="1696"/>
                </a:lnTo>
                <a:lnTo>
                  <a:pt x="989" y="1698"/>
                </a:lnTo>
                <a:lnTo>
                  <a:pt x="989" y="1700"/>
                </a:lnTo>
                <a:lnTo>
                  <a:pt x="989" y="1703"/>
                </a:lnTo>
                <a:lnTo>
                  <a:pt x="989" y="1705"/>
                </a:lnTo>
                <a:lnTo>
                  <a:pt x="989" y="1707"/>
                </a:lnTo>
                <a:lnTo>
                  <a:pt x="989" y="1709"/>
                </a:lnTo>
                <a:lnTo>
                  <a:pt x="989" y="1711"/>
                </a:lnTo>
                <a:lnTo>
                  <a:pt x="989" y="1713"/>
                </a:lnTo>
                <a:lnTo>
                  <a:pt x="988" y="1716"/>
                </a:lnTo>
                <a:lnTo>
                  <a:pt x="988" y="1718"/>
                </a:lnTo>
                <a:lnTo>
                  <a:pt x="988" y="1720"/>
                </a:lnTo>
                <a:lnTo>
                  <a:pt x="988" y="1722"/>
                </a:lnTo>
                <a:lnTo>
                  <a:pt x="988" y="1723"/>
                </a:lnTo>
                <a:lnTo>
                  <a:pt x="939" y="1721"/>
                </a:lnTo>
                <a:lnTo>
                  <a:pt x="939" y="1721"/>
                </a:lnTo>
                <a:lnTo>
                  <a:pt x="939" y="1718"/>
                </a:lnTo>
                <a:lnTo>
                  <a:pt x="939" y="1716"/>
                </a:lnTo>
                <a:lnTo>
                  <a:pt x="939" y="1714"/>
                </a:lnTo>
                <a:lnTo>
                  <a:pt x="939" y="1712"/>
                </a:lnTo>
                <a:lnTo>
                  <a:pt x="939" y="1710"/>
                </a:lnTo>
                <a:lnTo>
                  <a:pt x="939" y="1708"/>
                </a:lnTo>
                <a:lnTo>
                  <a:pt x="939" y="1706"/>
                </a:lnTo>
                <a:lnTo>
                  <a:pt x="939" y="1703"/>
                </a:lnTo>
                <a:lnTo>
                  <a:pt x="939" y="1701"/>
                </a:lnTo>
                <a:lnTo>
                  <a:pt x="939" y="1699"/>
                </a:lnTo>
                <a:lnTo>
                  <a:pt x="940" y="1697"/>
                </a:lnTo>
                <a:lnTo>
                  <a:pt x="940" y="1695"/>
                </a:lnTo>
                <a:lnTo>
                  <a:pt x="940" y="1692"/>
                </a:lnTo>
                <a:lnTo>
                  <a:pt x="940" y="1690"/>
                </a:lnTo>
                <a:lnTo>
                  <a:pt x="940" y="1688"/>
                </a:lnTo>
                <a:lnTo>
                  <a:pt x="940" y="1686"/>
                </a:lnTo>
                <a:lnTo>
                  <a:pt x="940" y="1684"/>
                </a:lnTo>
                <a:lnTo>
                  <a:pt x="940" y="1682"/>
                </a:lnTo>
                <a:lnTo>
                  <a:pt x="940" y="1680"/>
                </a:lnTo>
                <a:lnTo>
                  <a:pt x="940" y="1677"/>
                </a:lnTo>
                <a:lnTo>
                  <a:pt x="940" y="1675"/>
                </a:lnTo>
                <a:lnTo>
                  <a:pt x="940" y="1673"/>
                </a:lnTo>
                <a:lnTo>
                  <a:pt x="940" y="1673"/>
                </a:lnTo>
                <a:lnTo>
                  <a:pt x="940" y="1673"/>
                </a:lnTo>
                <a:close/>
              </a:path>
            </a:pathLst>
          </a:custGeom>
          <a:solidFill>
            <a:srgbClr val="FFFFFF">
              <a:lumMod val="85000"/>
            </a:srgbClr>
          </a:solidFill>
          <a:ln>
            <a:noFill/>
          </a:ln>
        </p:spPr>
        <p:txBody>
          <a:bodyPr vert="horz" wrap="square" lIns="91440" tIns="45720" rIns="91440" bIns="45720" numCol="1" anchor="t" anchorCtr="0" compatLnSpc="1"/>
          <a:lstStyle/>
          <a:p>
            <a:endParaRPr lang="en-US">
              <a:latin typeface="微软雅黑" panose="020B0503020204020204" charset="-122"/>
              <a:ea typeface="微软雅黑" panose="020B0503020204020204" charset="-122"/>
            </a:endParaRPr>
          </a:p>
        </p:txBody>
      </p:sp>
      <p:sp>
        <p:nvSpPr>
          <p:cNvPr id="89" name="文本框 88"/>
          <p:cNvSpPr txBox="1"/>
          <p:nvPr>
            <p:custDataLst>
              <p:tags r:id="rId12"/>
            </p:custDataLst>
          </p:nvPr>
        </p:nvSpPr>
        <p:spPr>
          <a:xfrm>
            <a:off x="8321259" y="2152500"/>
            <a:ext cx="1102039" cy="430576"/>
          </a:xfrm>
          <a:prstGeom prst="rect">
            <a:avLst/>
          </a:prstGeom>
          <a:noFill/>
        </p:spPr>
        <p:txBody>
          <a:bodyPr wrap="square" rtlCol="0" anchor="ctr">
            <a:normAutofit lnSpcReduction="10000"/>
          </a:bodyPr>
          <a:lstStyle/>
          <a:p>
            <a:pPr algn="ctr">
              <a:lnSpc>
                <a:spcPct val="130000"/>
              </a:lnSpc>
            </a:pPr>
            <a:r>
              <a:rPr kumimoji="1" lang="zh-CN" altLang="en-US" b="1" spc="300" dirty="0">
                <a:solidFill>
                  <a:srgbClr val="2196F3"/>
                </a:solidFill>
                <a:latin typeface="微软雅黑" panose="020B0503020204020204" charset="-122"/>
                <a:ea typeface="微软雅黑" panose="020B0503020204020204" charset="-122"/>
              </a:rPr>
              <a:t>第一年</a:t>
            </a:r>
            <a:endParaRPr kumimoji="1" lang="zh-CN" altLang="en-US" b="1" spc="300" dirty="0">
              <a:solidFill>
                <a:srgbClr val="2196F3"/>
              </a:solidFill>
              <a:latin typeface="微软雅黑" panose="020B0503020204020204" charset="-122"/>
              <a:ea typeface="微软雅黑" panose="020B0503020204020204" charset="-122"/>
            </a:endParaRPr>
          </a:p>
        </p:txBody>
      </p:sp>
      <p:sp>
        <p:nvSpPr>
          <p:cNvPr id="90" name="文本框 89"/>
          <p:cNvSpPr txBox="1"/>
          <p:nvPr>
            <p:custDataLst>
              <p:tags r:id="rId13"/>
            </p:custDataLst>
          </p:nvPr>
        </p:nvSpPr>
        <p:spPr>
          <a:xfrm>
            <a:off x="6828874" y="4738311"/>
            <a:ext cx="1102039" cy="430576"/>
          </a:xfrm>
          <a:prstGeom prst="rect">
            <a:avLst/>
          </a:prstGeom>
          <a:noFill/>
        </p:spPr>
        <p:txBody>
          <a:bodyPr wrap="square" rtlCol="0" anchor="ctr">
            <a:normAutofit lnSpcReduction="10000"/>
          </a:bodyPr>
          <a:lstStyle/>
          <a:p>
            <a:pPr algn="ctr">
              <a:lnSpc>
                <a:spcPct val="130000"/>
              </a:lnSpc>
            </a:pPr>
            <a:r>
              <a:rPr kumimoji="1" lang="zh-CN" altLang="en-US" b="1" spc="300" dirty="0">
                <a:solidFill>
                  <a:srgbClr val="8BC34A"/>
                </a:solidFill>
                <a:latin typeface="微软雅黑" panose="020B0503020204020204" charset="-122"/>
                <a:ea typeface="微软雅黑" panose="020B0503020204020204" charset="-122"/>
              </a:rPr>
              <a:t>第二年</a:t>
            </a:r>
            <a:endParaRPr kumimoji="1" lang="zh-CN" altLang="en-US" b="1" spc="300" dirty="0">
              <a:solidFill>
                <a:srgbClr val="8BC34A"/>
              </a:solidFill>
              <a:latin typeface="微软雅黑" panose="020B0503020204020204" charset="-122"/>
              <a:ea typeface="微软雅黑" panose="020B0503020204020204" charset="-122"/>
            </a:endParaRPr>
          </a:p>
        </p:txBody>
      </p:sp>
      <p:sp>
        <p:nvSpPr>
          <p:cNvPr id="91" name="文本框 90"/>
          <p:cNvSpPr txBox="1"/>
          <p:nvPr>
            <p:custDataLst>
              <p:tags r:id="rId14"/>
            </p:custDataLst>
          </p:nvPr>
        </p:nvSpPr>
        <p:spPr>
          <a:xfrm>
            <a:off x="9818100" y="4738312"/>
            <a:ext cx="1102039" cy="430576"/>
          </a:xfrm>
          <a:prstGeom prst="rect">
            <a:avLst/>
          </a:prstGeom>
          <a:noFill/>
        </p:spPr>
        <p:txBody>
          <a:bodyPr wrap="square" rtlCol="0" anchor="ctr">
            <a:normAutofit lnSpcReduction="10000"/>
          </a:bodyPr>
          <a:lstStyle/>
          <a:p>
            <a:pPr algn="ctr">
              <a:lnSpc>
                <a:spcPct val="130000"/>
              </a:lnSpc>
            </a:pPr>
            <a:r>
              <a:rPr kumimoji="1" lang="zh-CN" altLang="en-US" b="1" spc="300" dirty="0">
                <a:solidFill>
                  <a:srgbClr val="009587"/>
                </a:solidFill>
                <a:latin typeface="微软雅黑" panose="020B0503020204020204" charset="-122"/>
                <a:ea typeface="微软雅黑" panose="020B0503020204020204" charset="-122"/>
              </a:rPr>
              <a:t>高年级</a:t>
            </a:r>
            <a:endParaRPr kumimoji="1" lang="zh-CN" altLang="en-US" b="1" spc="300" dirty="0">
              <a:solidFill>
                <a:srgbClr val="009587"/>
              </a:solidFill>
              <a:latin typeface="微软雅黑" panose="020B0503020204020204" charset="-122"/>
              <a:ea typeface="微软雅黑" panose="020B0503020204020204" charset="-122"/>
            </a:endParaRPr>
          </a:p>
        </p:txBody>
      </p:sp>
      <p:sp>
        <p:nvSpPr>
          <p:cNvPr id="42" name="任意形状 41"/>
          <p:cNvSpPr/>
          <p:nvPr>
            <p:custDataLst>
              <p:tags r:id="rId15"/>
            </p:custDataLst>
          </p:nvPr>
        </p:nvSpPr>
        <p:spPr>
          <a:xfrm>
            <a:off x="8599603" y="3811752"/>
            <a:ext cx="565137" cy="565102"/>
          </a:xfrm>
          <a:custGeom>
            <a:avLst/>
            <a:gdLst>
              <a:gd name="connsiteX0" fmla="*/ 483105 w 572573"/>
              <a:gd name="connsiteY0" fmla="*/ 518862 h 572537"/>
              <a:gd name="connsiteX1" fmla="*/ 536754 w 572573"/>
              <a:gd name="connsiteY1" fmla="*/ 518862 h 572537"/>
              <a:gd name="connsiteX2" fmla="*/ 536754 w 572573"/>
              <a:gd name="connsiteY2" fmla="*/ 536755 h 572537"/>
              <a:gd name="connsiteX3" fmla="*/ 483105 w 572573"/>
              <a:gd name="connsiteY3" fmla="*/ 536755 h 572537"/>
              <a:gd name="connsiteX4" fmla="*/ 411494 w 572573"/>
              <a:gd name="connsiteY4" fmla="*/ 518862 h 572537"/>
              <a:gd name="connsiteX5" fmla="*/ 465143 w 572573"/>
              <a:gd name="connsiteY5" fmla="*/ 518862 h 572537"/>
              <a:gd name="connsiteX6" fmla="*/ 465143 w 572573"/>
              <a:gd name="connsiteY6" fmla="*/ 536755 h 572537"/>
              <a:gd name="connsiteX7" fmla="*/ 411494 w 572573"/>
              <a:gd name="connsiteY7" fmla="*/ 536755 h 572537"/>
              <a:gd name="connsiteX8" fmla="*/ 304196 w 572573"/>
              <a:gd name="connsiteY8" fmla="*/ 411511 h 572537"/>
              <a:gd name="connsiteX9" fmla="*/ 304196 w 572573"/>
              <a:gd name="connsiteY9" fmla="*/ 483079 h 572537"/>
              <a:gd name="connsiteX10" fmla="*/ 375763 w 572573"/>
              <a:gd name="connsiteY10" fmla="*/ 483079 h 572537"/>
              <a:gd name="connsiteX11" fmla="*/ 375763 w 572573"/>
              <a:gd name="connsiteY11" fmla="*/ 411511 h 572537"/>
              <a:gd name="connsiteX12" fmla="*/ 250521 w 572573"/>
              <a:gd name="connsiteY12" fmla="*/ 411511 h 572537"/>
              <a:gd name="connsiteX13" fmla="*/ 250521 w 572573"/>
              <a:gd name="connsiteY13" fmla="*/ 483079 h 572537"/>
              <a:gd name="connsiteX14" fmla="*/ 286304 w 572573"/>
              <a:gd name="connsiteY14" fmla="*/ 483079 h 572537"/>
              <a:gd name="connsiteX15" fmla="*/ 286304 w 572573"/>
              <a:gd name="connsiteY15" fmla="*/ 411511 h 572537"/>
              <a:gd name="connsiteX16" fmla="*/ 232629 w 572573"/>
              <a:gd name="connsiteY16" fmla="*/ 393619 h 572537"/>
              <a:gd name="connsiteX17" fmla="*/ 393655 w 572573"/>
              <a:gd name="connsiteY17" fmla="*/ 393619 h 572537"/>
              <a:gd name="connsiteX18" fmla="*/ 393655 w 572573"/>
              <a:gd name="connsiteY18" fmla="*/ 500971 h 572537"/>
              <a:gd name="connsiteX19" fmla="*/ 232629 w 572573"/>
              <a:gd name="connsiteY19" fmla="*/ 500971 h 572537"/>
              <a:gd name="connsiteX20" fmla="*/ 465213 w 572573"/>
              <a:gd name="connsiteY20" fmla="*/ 89468 h 572537"/>
              <a:gd name="connsiteX21" fmla="*/ 465213 w 572573"/>
              <a:gd name="connsiteY21" fmla="*/ 107351 h 572537"/>
              <a:gd name="connsiteX22" fmla="*/ 500970 w 572573"/>
              <a:gd name="connsiteY22" fmla="*/ 107351 h 572537"/>
              <a:gd name="connsiteX23" fmla="*/ 500970 w 572573"/>
              <a:gd name="connsiteY23" fmla="*/ 125242 h 572537"/>
              <a:gd name="connsiteX24" fmla="*/ 465213 w 572573"/>
              <a:gd name="connsiteY24" fmla="*/ 125242 h 572537"/>
              <a:gd name="connsiteX25" fmla="*/ 465213 w 572573"/>
              <a:gd name="connsiteY25" fmla="*/ 483079 h 572537"/>
              <a:gd name="connsiteX26" fmla="*/ 518897 w 572573"/>
              <a:gd name="connsiteY26" fmla="*/ 483079 h 572537"/>
              <a:gd name="connsiteX27" fmla="*/ 518897 w 572573"/>
              <a:gd name="connsiteY27" fmla="*/ 89468 h 572537"/>
              <a:gd name="connsiteX28" fmla="*/ 322088 w 572573"/>
              <a:gd name="connsiteY28" fmla="*/ 89468 h 572537"/>
              <a:gd name="connsiteX29" fmla="*/ 322088 w 572573"/>
              <a:gd name="connsiteY29" fmla="*/ 107351 h 572537"/>
              <a:gd name="connsiteX30" fmla="*/ 447321 w 572573"/>
              <a:gd name="connsiteY30" fmla="*/ 107351 h 572537"/>
              <a:gd name="connsiteX31" fmla="*/ 447321 w 572573"/>
              <a:gd name="connsiteY31" fmla="*/ 89468 h 572537"/>
              <a:gd name="connsiteX32" fmla="*/ 250521 w 572573"/>
              <a:gd name="connsiteY32" fmla="*/ 89459 h 572537"/>
              <a:gd name="connsiteX33" fmla="*/ 250521 w 572573"/>
              <a:gd name="connsiteY33" fmla="*/ 107351 h 572537"/>
              <a:gd name="connsiteX34" fmla="*/ 268404 w 572573"/>
              <a:gd name="connsiteY34" fmla="*/ 107351 h 572537"/>
              <a:gd name="connsiteX35" fmla="*/ 268404 w 572573"/>
              <a:gd name="connsiteY35" fmla="*/ 125242 h 572537"/>
              <a:gd name="connsiteX36" fmla="*/ 250521 w 572573"/>
              <a:gd name="connsiteY36" fmla="*/ 125242 h 572537"/>
              <a:gd name="connsiteX37" fmla="*/ 250521 w 572573"/>
              <a:gd name="connsiteY37" fmla="*/ 161026 h 572537"/>
              <a:gd name="connsiteX38" fmla="*/ 268412 w 572573"/>
              <a:gd name="connsiteY38" fmla="*/ 161026 h 572537"/>
              <a:gd name="connsiteX39" fmla="*/ 268412 w 572573"/>
              <a:gd name="connsiteY39" fmla="*/ 196809 h 572537"/>
              <a:gd name="connsiteX40" fmla="*/ 286304 w 572573"/>
              <a:gd name="connsiteY40" fmla="*/ 196809 h 572537"/>
              <a:gd name="connsiteX41" fmla="*/ 286304 w 572573"/>
              <a:gd name="connsiteY41" fmla="*/ 161026 h 572537"/>
              <a:gd name="connsiteX42" fmla="*/ 304196 w 572573"/>
              <a:gd name="connsiteY42" fmla="*/ 161026 h 572537"/>
              <a:gd name="connsiteX43" fmla="*/ 304196 w 572573"/>
              <a:gd name="connsiteY43" fmla="*/ 89459 h 572537"/>
              <a:gd name="connsiteX44" fmla="*/ 161062 w 572573"/>
              <a:gd name="connsiteY44" fmla="*/ 89459 h 572537"/>
              <a:gd name="connsiteX45" fmla="*/ 161062 w 572573"/>
              <a:gd name="connsiteY45" fmla="*/ 107351 h 572537"/>
              <a:gd name="connsiteX46" fmla="*/ 232629 w 572573"/>
              <a:gd name="connsiteY46" fmla="*/ 107351 h 572537"/>
              <a:gd name="connsiteX47" fmla="*/ 232629 w 572573"/>
              <a:gd name="connsiteY47" fmla="*/ 89459 h 572537"/>
              <a:gd name="connsiteX48" fmla="*/ 143170 w 572573"/>
              <a:gd name="connsiteY48" fmla="*/ 71567 h 572537"/>
              <a:gd name="connsiteX49" fmla="*/ 322088 w 572573"/>
              <a:gd name="connsiteY49" fmla="*/ 71567 h 572537"/>
              <a:gd name="connsiteX50" fmla="*/ 322088 w 572573"/>
              <a:gd name="connsiteY50" fmla="*/ 71576 h 572537"/>
              <a:gd name="connsiteX51" fmla="*/ 536789 w 572573"/>
              <a:gd name="connsiteY51" fmla="*/ 71576 h 572537"/>
              <a:gd name="connsiteX52" fmla="*/ 536789 w 572573"/>
              <a:gd name="connsiteY52" fmla="*/ 500971 h 572537"/>
              <a:gd name="connsiteX53" fmla="*/ 420493 w 572573"/>
              <a:gd name="connsiteY53" fmla="*/ 500971 h 572537"/>
              <a:gd name="connsiteX54" fmla="*/ 420493 w 572573"/>
              <a:gd name="connsiteY54" fmla="*/ 483079 h 572537"/>
              <a:gd name="connsiteX55" fmla="*/ 447321 w 572573"/>
              <a:gd name="connsiteY55" fmla="*/ 483079 h 572537"/>
              <a:gd name="connsiteX56" fmla="*/ 447321 w 572573"/>
              <a:gd name="connsiteY56" fmla="*/ 125242 h 572537"/>
              <a:gd name="connsiteX57" fmla="*/ 322088 w 572573"/>
              <a:gd name="connsiteY57" fmla="*/ 125242 h 572537"/>
              <a:gd name="connsiteX58" fmla="*/ 322088 w 572573"/>
              <a:gd name="connsiteY58" fmla="*/ 178918 h 572537"/>
              <a:gd name="connsiteX59" fmla="*/ 304196 w 572573"/>
              <a:gd name="connsiteY59" fmla="*/ 178918 h 572537"/>
              <a:gd name="connsiteX60" fmla="*/ 304196 w 572573"/>
              <a:gd name="connsiteY60" fmla="*/ 214701 h 572537"/>
              <a:gd name="connsiteX61" fmla="*/ 286304 w 572573"/>
              <a:gd name="connsiteY61" fmla="*/ 214701 h 572537"/>
              <a:gd name="connsiteX62" fmla="*/ 286304 w 572573"/>
              <a:gd name="connsiteY62" fmla="*/ 250485 h 572537"/>
              <a:gd name="connsiteX63" fmla="*/ 304196 w 572573"/>
              <a:gd name="connsiteY63" fmla="*/ 268377 h 572537"/>
              <a:gd name="connsiteX64" fmla="*/ 375763 w 572573"/>
              <a:gd name="connsiteY64" fmla="*/ 268377 h 572537"/>
              <a:gd name="connsiteX65" fmla="*/ 411547 w 572573"/>
              <a:gd name="connsiteY65" fmla="*/ 304160 h 572537"/>
              <a:gd name="connsiteX66" fmla="*/ 375763 w 572573"/>
              <a:gd name="connsiteY66" fmla="*/ 339944 h 572537"/>
              <a:gd name="connsiteX67" fmla="*/ 277358 w 572573"/>
              <a:gd name="connsiteY67" fmla="*/ 339944 h 572537"/>
              <a:gd name="connsiteX68" fmla="*/ 250521 w 572573"/>
              <a:gd name="connsiteY68" fmla="*/ 366782 h 572537"/>
              <a:gd name="connsiteX69" fmla="*/ 250521 w 572573"/>
              <a:gd name="connsiteY69" fmla="*/ 376279 h 572537"/>
              <a:gd name="connsiteX70" fmla="*/ 232629 w 572573"/>
              <a:gd name="connsiteY70" fmla="*/ 376279 h 572537"/>
              <a:gd name="connsiteX71" fmla="*/ 232629 w 572573"/>
              <a:gd name="connsiteY71" fmla="*/ 366782 h 572537"/>
              <a:gd name="connsiteX72" fmla="*/ 277358 w 572573"/>
              <a:gd name="connsiteY72" fmla="*/ 322052 h 572537"/>
              <a:gd name="connsiteX73" fmla="*/ 375763 w 572573"/>
              <a:gd name="connsiteY73" fmla="*/ 322052 h 572537"/>
              <a:gd name="connsiteX74" fmla="*/ 393655 w 572573"/>
              <a:gd name="connsiteY74" fmla="*/ 304160 h 572537"/>
              <a:gd name="connsiteX75" fmla="*/ 375763 w 572573"/>
              <a:gd name="connsiteY75" fmla="*/ 286268 h 572537"/>
              <a:gd name="connsiteX76" fmla="*/ 304196 w 572573"/>
              <a:gd name="connsiteY76" fmla="*/ 286268 h 572537"/>
              <a:gd name="connsiteX77" fmla="*/ 268412 w 572573"/>
              <a:gd name="connsiteY77" fmla="*/ 250485 h 572537"/>
              <a:gd name="connsiteX78" fmla="*/ 268412 w 572573"/>
              <a:gd name="connsiteY78" fmla="*/ 214701 h 572537"/>
              <a:gd name="connsiteX79" fmla="*/ 250521 w 572573"/>
              <a:gd name="connsiteY79" fmla="*/ 214701 h 572537"/>
              <a:gd name="connsiteX80" fmla="*/ 250521 w 572573"/>
              <a:gd name="connsiteY80" fmla="*/ 178918 h 572537"/>
              <a:gd name="connsiteX81" fmla="*/ 232629 w 572573"/>
              <a:gd name="connsiteY81" fmla="*/ 178918 h 572537"/>
              <a:gd name="connsiteX82" fmla="*/ 232629 w 572573"/>
              <a:gd name="connsiteY82" fmla="*/ 125242 h 572537"/>
              <a:gd name="connsiteX83" fmla="*/ 161062 w 572573"/>
              <a:gd name="connsiteY83" fmla="*/ 125242 h 572537"/>
              <a:gd name="connsiteX84" fmla="*/ 161062 w 572573"/>
              <a:gd name="connsiteY84" fmla="*/ 483079 h 572537"/>
              <a:gd name="connsiteX85" fmla="*/ 214737 w 572573"/>
              <a:gd name="connsiteY85" fmla="*/ 483079 h 572537"/>
              <a:gd name="connsiteX86" fmla="*/ 214737 w 572573"/>
              <a:gd name="connsiteY86" fmla="*/ 500971 h 572537"/>
              <a:gd name="connsiteX87" fmla="*/ 143170 w 572573"/>
              <a:gd name="connsiteY87" fmla="*/ 500971 h 572537"/>
              <a:gd name="connsiteX88" fmla="*/ 107351 w 572573"/>
              <a:gd name="connsiteY88" fmla="*/ 35792 h 572537"/>
              <a:gd name="connsiteX89" fmla="*/ 125244 w 572573"/>
              <a:gd name="connsiteY89" fmla="*/ 35792 h 572537"/>
              <a:gd name="connsiteX90" fmla="*/ 125244 w 572573"/>
              <a:gd name="connsiteY90" fmla="*/ 545700 h 572537"/>
              <a:gd name="connsiteX91" fmla="*/ 107351 w 572573"/>
              <a:gd name="connsiteY91" fmla="*/ 545700 h 572537"/>
              <a:gd name="connsiteX92" fmla="*/ 509916 w 572573"/>
              <a:gd name="connsiteY92" fmla="*/ 35784 h 572537"/>
              <a:gd name="connsiteX93" fmla="*/ 527809 w 572573"/>
              <a:gd name="connsiteY93" fmla="*/ 35784 h 572537"/>
              <a:gd name="connsiteX94" fmla="*/ 527809 w 572573"/>
              <a:gd name="connsiteY94" fmla="*/ 53677 h 572537"/>
              <a:gd name="connsiteX95" fmla="*/ 509916 w 572573"/>
              <a:gd name="connsiteY95" fmla="*/ 53677 h 572537"/>
              <a:gd name="connsiteX96" fmla="*/ 474133 w 572573"/>
              <a:gd name="connsiteY96" fmla="*/ 35784 h 572537"/>
              <a:gd name="connsiteX97" fmla="*/ 492026 w 572573"/>
              <a:gd name="connsiteY97" fmla="*/ 35784 h 572537"/>
              <a:gd name="connsiteX98" fmla="*/ 492026 w 572573"/>
              <a:gd name="connsiteY98" fmla="*/ 53677 h 572537"/>
              <a:gd name="connsiteX99" fmla="*/ 474133 w 572573"/>
              <a:gd name="connsiteY99" fmla="*/ 53677 h 572537"/>
              <a:gd name="connsiteX100" fmla="*/ 438349 w 572573"/>
              <a:gd name="connsiteY100" fmla="*/ 35784 h 572537"/>
              <a:gd name="connsiteX101" fmla="*/ 456242 w 572573"/>
              <a:gd name="connsiteY101" fmla="*/ 35784 h 572537"/>
              <a:gd name="connsiteX102" fmla="*/ 456242 w 572573"/>
              <a:gd name="connsiteY102" fmla="*/ 53677 h 572537"/>
              <a:gd name="connsiteX103" fmla="*/ 438349 w 572573"/>
              <a:gd name="connsiteY103" fmla="*/ 53677 h 572537"/>
              <a:gd name="connsiteX104" fmla="*/ 402566 w 572573"/>
              <a:gd name="connsiteY104" fmla="*/ 35784 h 572537"/>
              <a:gd name="connsiteX105" fmla="*/ 420459 w 572573"/>
              <a:gd name="connsiteY105" fmla="*/ 35784 h 572537"/>
              <a:gd name="connsiteX106" fmla="*/ 420459 w 572573"/>
              <a:gd name="connsiteY106" fmla="*/ 53677 h 572537"/>
              <a:gd name="connsiteX107" fmla="*/ 402566 w 572573"/>
              <a:gd name="connsiteY107" fmla="*/ 53677 h 572537"/>
              <a:gd name="connsiteX108" fmla="*/ 366782 w 572573"/>
              <a:gd name="connsiteY108" fmla="*/ 35784 h 572537"/>
              <a:gd name="connsiteX109" fmla="*/ 384675 w 572573"/>
              <a:gd name="connsiteY109" fmla="*/ 35784 h 572537"/>
              <a:gd name="connsiteX110" fmla="*/ 384675 w 572573"/>
              <a:gd name="connsiteY110" fmla="*/ 53677 h 572537"/>
              <a:gd name="connsiteX111" fmla="*/ 366782 w 572573"/>
              <a:gd name="connsiteY111" fmla="*/ 53677 h 572537"/>
              <a:gd name="connsiteX112" fmla="*/ 330999 w 572573"/>
              <a:gd name="connsiteY112" fmla="*/ 35784 h 572537"/>
              <a:gd name="connsiteX113" fmla="*/ 348892 w 572573"/>
              <a:gd name="connsiteY113" fmla="*/ 35784 h 572537"/>
              <a:gd name="connsiteX114" fmla="*/ 348892 w 572573"/>
              <a:gd name="connsiteY114" fmla="*/ 53677 h 572537"/>
              <a:gd name="connsiteX115" fmla="*/ 330999 w 572573"/>
              <a:gd name="connsiteY115" fmla="*/ 53677 h 572537"/>
              <a:gd name="connsiteX116" fmla="*/ 295215 w 572573"/>
              <a:gd name="connsiteY116" fmla="*/ 35784 h 572537"/>
              <a:gd name="connsiteX117" fmla="*/ 313108 w 572573"/>
              <a:gd name="connsiteY117" fmla="*/ 35784 h 572537"/>
              <a:gd name="connsiteX118" fmla="*/ 313108 w 572573"/>
              <a:gd name="connsiteY118" fmla="*/ 53677 h 572537"/>
              <a:gd name="connsiteX119" fmla="*/ 295215 w 572573"/>
              <a:gd name="connsiteY119" fmla="*/ 53677 h 572537"/>
              <a:gd name="connsiteX120" fmla="*/ 259431 w 572573"/>
              <a:gd name="connsiteY120" fmla="*/ 35784 h 572537"/>
              <a:gd name="connsiteX121" fmla="*/ 277324 w 572573"/>
              <a:gd name="connsiteY121" fmla="*/ 35784 h 572537"/>
              <a:gd name="connsiteX122" fmla="*/ 277324 w 572573"/>
              <a:gd name="connsiteY122" fmla="*/ 53677 h 572537"/>
              <a:gd name="connsiteX123" fmla="*/ 259431 w 572573"/>
              <a:gd name="connsiteY123" fmla="*/ 53677 h 572537"/>
              <a:gd name="connsiteX124" fmla="*/ 223648 w 572573"/>
              <a:gd name="connsiteY124" fmla="*/ 35784 h 572537"/>
              <a:gd name="connsiteX125" fmla="*/ 241541 w 572573"/>
              <a:gd name="connsiteY125" fmla="*/ 35784 h 572537"/>
              <a:gd name="connsiteX126" fmla="*/ 241541 w 572573"/>
              <a:gd name="connsiteY126" fmla="*/ 53677 h 572537"/>
              <a:gd name="connsiteX127" fmla="*/ 223648 w 572573"/>
              <a:gd name="connsiteY127" fmla="*/ 53677 h 572537"/>
              <a:gd name="connsiteX128" fmla="*/ 187864 w 572573"/>
              <a:gd name="connsiteY128" fmla="*/ 35784 h 572537"/>
              <a:gd name="connsiteX129" fmla="*/ 205757 w 572573"/>
              <a:gd name="connsiteY129" fmla="*/ 35784 h 572537"/>
              <a:gd name="connsiteX130" fmla="*/ 205757 w 572573"/>
              <a:gd name="connsiteY130" fmla="*/ 53677 h 572537"/>
              <a:gd name="connsiteX131" fmla="*/ 187864 w 572573"/>
              <a:gd name="connsiteY131" fmla="*/ 53677 h 572537"/>
              <a:gd name="connsiteX132" fmla="*/ 152081 w 572573"/>
              <a:gd name="connsiteY132" fmla="*/ 35784 h 572537"/>
              <a:gd name="connsiteX133" fmla="*/ 169974 w 572573"/>
              <a:gd name="connsiteY133" fmla="*/ 35784 h 572537"/>
              <a:gd name="connsiteX134" fmla="*/ 169974 w 572573"/>
              <a:gd name="connsiteY134" fmla="*/ 53677 h 572537"/>
              <a:gd name="connsiteX135" fmla="*/ 152081 w 572573"/>
              <a:gd name="connsiteY135" fmla="*/ 53677 h 572537"/>
              <a:gd name="connsiteX136" fmla="*/ 17892 w 572573"/>
              <a:gd name="connsiteY136" fmla="*/ 17892 h 572537"/>
              <a:gd name="connsiteX137" fmla="*/ 17892 w 572573"/>
              <a:gd name="connsiteY137" fmla="*/ 554645 h 572537"/>
              <a:gd name="connsiteX138" fmla="*/ 554681 w 572573"/>
              <a:gd name="connsiteY138" fmla="*/ 554645 h 572537"/>
              <a:gd name="connsiteX139" fmla="*/ 554681 w 572573"/>
              <a:gd name="connsiteY139" fmla="*/ 17892 h 572537"/>
              <a:gd name="connsiteX140" fmla="*/ 0 w 572573"/>
              <a:gd name="connsiteY140" fmla="*/ 0 h 572537"/>
              <a:gd name="connsiteX141" fmla="*/ 572573 w 572573"/>
              <a:gd name="connsiteY141" fmla="*/ 0 h 572537"/>
              <a:gd name="connsiteX142" fmla="*/ 572573 w 572573"/>
              <a:gd name="connsiteY142" fmla="*/ 572537 h 572537"/>
              <a:gd name="connsiteX143" fmla="*/ 0 w 572573"/>
              <a:gd name="connsiteY143" fmla="*/ 572537 h 572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Lst>
            <a:rect l="l" t="t" r="r" b="b"/>
            <a:pathLst>
              <a:path w="572573" h="572537">
                <a:moveTo>
                  <a:pt x="483105" y="518862"/>
                </a:moveTo>
                <a:lnTo>
                  <a:pt x="536754" y="518862"/>
                </a:lnTo>
                <a:lnTo>
                  <a:pt x="536754" y="536755"/>
                </a:lnTo>
                <a:lnTo>
                  <a:pt x="483105" y="536755"/>
                </a:lnTo>
                <a:close/>
                <a:moveTo>
                  <a:pt x="411494" y="518862"/>
                </a:moveTo>
                <a:lnTo>
                  <a:pt x="465143" y="518862"/>
                </a:lnTo>
                <a:lnTo>
                  <a:pt x="465143" y="536755"/>
                </a:lnTo>
                <a:lnTo>
                  <a:pt x="411494" y="536755"/>
                </a:lnTo>
                <a:close/>
                <a:moveTo>
                  <a:pt x="304196" y="411511"/>
                </a:moveTo>
                <a:lnTo>
                  <a:pt x="304196" y="483079"/>
                </a:lnTo>
                <a:lnTo>
                  <a:pt x="375763" y="483079"/>
                </a:lnTo>
                <a:lnTo>
                  <a:pt x="375763" y="411511"/>
                </a:lnTo>
                <a:close/>
                <a:moveTo>
                  <a:pt x="250521" y="411511"/>
                </a:moveTo>
                <a:lnTo>
                  <a:pt x="250521" y="483079"/>
                </a:lnTo>
                <a:lnTo>
                  <a:pt x="286304" y="483079"/>
                </a:lnTo>
                <a:lnTo>
                  <a:pt x="286304" y="411511"/>
                </a:lnTo>
                <a:close/>
                <a:moveTo>
                  <a:pt x="232629" y="393619"/>
                </a:moveTo>
                <a:lnTo>
                  <a:pt x="393655" y="393619"/>
                </a:lnTo>
                <a:lnTo>
                  <a:pt x="393655" y="500971"/>
                </a:lnTo>
                <a:lnTo>
                  <a:pt x="232629" y="500971"/>
                </a:lnTo>
                <a:close/>
                <a:moveTo>
                  <a:pt x="465213" y="89468"/>
                </a:moveTo>
                <a:lnTo>
                  <a:pt x="465213" y="107351"/>
                </a:lnTo>
                <a:lnTo>
                  <a:pt x="500970" y="107351"/>
                </a:lnTo>
                <a:lnTo>
                  <a:pt x="500970" y="125242"/>
                </a:lnTo>
                <a:lnTo>
                  <a:pt x="465213" y="125242"/>
                </a:lnTo>
                <a:lnTo>
                  <a:pt x="465213" y="483079"/>
                </a:lnTo>
                <a:lnTo>
                  <a:pt x="518897" y="483079"/>
                </a:lnTo>
                <a:lnTo>
                  <a:pt x="518897" y="89468"/>
                </a:lnTo>
                <a:close/>
                <a:moveTo>
                  <a:pt x="322088" y="89468"/>
                </a:moveTo>
                <a:lnTo>
                  <a:pt x="322088" y="107351"/>
                </a:lnTo>
                <a:lnTo>
                  <a:pt x="447321" y="107351"/>
                </a:lnTo>
                <a:lnTo>
                  <a:pt x="447321" y="89468"/>
                </a:lnTo>
                <a:close/>
                <a:moveTo>
                  <a:pt x="250521" y="89459"/>
                </a:moveTo>
                <a:lnTo>
                  <a:pt x="250521" y="107351"/>
                </a:lnTo>
                <a:lnTo>
                  <a:pt x="268404" y="107351"/>
                </a:lnTo>
                <a:lnTo>
                  <a:pt x="268404" y="125242"/>
                </a:lnTo>
                <a:lnTo>
                  <a:pt x="250521" y="125242"/>
                </a:lnTo>
                <a:lnTo>
                  <a:pt x="250521" y="161026"/>
                </a:lnTo>
                <a:lnTo>
                  <a:pt x="268412" y="161026"/>
                </a:lnTo>
                <a:lnTo>
                  <a:pt x="268412" y="196809"/>
                </a:lnTo>
                <a:lnTo>
                  <a:pt x="286304" y="196809"/>
                </a:lnTo>
                <a:lnTo>
                  <a:pt x="286304" y="161026"/>
                </a:lnTo>
                <a:lnTo>
                  <a:pt x="304196" y="161026"/>
                </a:lnTo>
                <a:lnTo>
                  <a:pt x="304196" y="89459"/>
                </a:lnTo>
                <a:close/>
                <a:moveTo>
                  <a:pt x="161062" y="89459"/>
                </a:moveTo>
                <a:lnTo>
                  <a:pt x="161062" y="107351"/>
                </a:lnTo>
                <a:lnTo>
                  <a:pt x="232629" y="107351"/>
                </a:lnTo>
                <a:lnTo>
                  <a:pt x="232629" y="89459"/>
                </a:lnTo>
                <a:close/>
                <a:moveTo>
                  <a:pt x="143170" y="71567"/>
                </a:moveTo>
                <a:lnTo>
                  <a:pt x="322088" y="71567"/>
                </a:lnTo>
                <a:lnTo>
                  <a:pt x="322088" y="71576"/>
                </a:lnTo>
                <a:lnTo>
                  <a:pt x="536789" y="71576"/>
                </a:lnTo>
                <a:lnTo>
                  <a:pt x="536789" y="500971"/>
                </a:lnTo>
                <a:lnTo>
                  <a:pt x="420493" y="500971"/>
                </a:lnTo>
                <a:lnTo>
                  <a:pt x="420493" y="483079"/>
                </a:lnTo>
                <a:lnTo>
                  <a:pt x="447321" y="483079"/>
                </a:lnTo>
                <a:lnTo>
                  <a:pt x="447321" y="125242"/>
                </a:lnTo>
                <a:lnTo>
                  <a:pt x="322088" y="125242"/>
                </a:lnTo>
                <a:lnTo>
                  <a:pt x="322088" y="178918"/>
                </a:lnTo>
                <a:lnTo>
                  <a:pt x="304196" y="178918"/>
                </a:lnTo>
                <a:lnTo>
                  <a:pt x="304196" y="214701"/>
                </a:lnTo>
                <a:lnTo>
                  <a:pt x="286304" y="214701"/>
                </a:lnTo>
                <a:lnTo>
                  <a:pt x="286304" y="250485"/>
                </a:lnTo>
                <a:cubicBezTo>
                  <a:pt x="286317" y="260361"/>
                  <a:pt x="294320" y="268364"/>
                  <a:pt x="304196" y="268377"/>
                </a:cubicBezTo>
                <a:lnTo>
                  <a:pt x="375763" y="268377"/>
                </a:lnTo>
                <a:cubicBezTo>
                  <a:pt x="395526" y="268377"/>
                  <a:pt x="411547" y="284397"/>
                  <a:pt x="411547" y="304160"/>
                </a:cubicBezTo>
                <a:cubicBezTo>
                  <a:pt x="411547" y="323923"/>
                  <a:pt x="395526" y="339944"/>
                  <a:pt x="375763" y="339944"/>
                </a:cubicBezTo>
                <a:lnTo>
                  <a:pt x="277358" y="339944"/>
                </a:lnTo>
                <a:cubicBezTo>
                  <a:pt x="262543" y="339960"/>
                  <a:pt x="250537" y="351967"/>
                  <a:pt x="250521" y="366782"/>
                </a:cubicBezTo>
                <a:lnTo>
                  <a:pt x="250521" y="376279"/>
                </a:lnTo>
                <a:lnTo>
                  <a:pt x="232629" y="376279"/>
                </a:lnTo>
                <a:lnTo>
                  <a:pt x="232629" y="366782"/>
                </a:lnTo>
                <a:cubicBezTo>
                  <a:pt x="232658" y="342090"/>
                  <a:pt x="252667" y="322081"/>
                  <a:pt x="277358" y="322052"/>
                </a:cubicBezTo>
                <a:lnTo>
                  <a:pt x="375763" y="322052"/>
                </a:lnTo>
                <a:cubicBezTo>
                  <a:pt x="385645" y="322052"/>
                  <a:pt x="393655" y="314042"/>
                  <a:pt x="393655" y="304160"/>
                </a:cubicBezTo>
                <a:cubicBezTo>
                  <a:pt x="393655" y="294279"/>
                  <a:pt x="385645" y="286268"/>
                  <a:pt x="375763" y="286268"/>
                </a:cubicBezTo>
                <a:lnTo>
                  <a:pt x="304196" y="286268"/>
                </a:lnTo>
                <a:cubicBezTo>
                  <a:pt x="284441" y="286249"/>
                  <a:pt x="268432" y="270239"/>
                  <a:pt x="268412" y="250485"/>
                </a:cubicBezTo>
                <a:lnTo>
                  <a:pt x="268412" y="214701"/>
                </a:lnTo>
                <a:lnTo>
                  <a:pt x="250521" y="214701"/>
                </a:lnTo>
                <a:lnTo>
                  <a:pt x="250521" y="178918"/>
                </a:lnTo>
                <a:lnTo>
                  <a:pt x="232629" y="178918"/>
                </a:lnTo>
                <a:lnTo>
                  <a:pt x="232629" y="125242"/>
                </a:lnTo>
                <a:lnTo>
                  <a:pt x="161062" y="125242"/>
                </a:lnTo>
                <a:lnTo>
                  <a:pt x="161062" y="483079"/>
                </a:lnTo>
                <a:lnTo>
                  <a:pt x="214737" y="483079"/>
                </a:lnTo>
                <a:lnTo>
                  <a:pt x="214737" y="500971"/>
                </a:lnTo>
                <a:lnTo>
                  <a:pt x="143170" y="500971"/>
                </a:lnTo>
                <a:close/>
                <a:moveTo>
                  <a:pt x="107351" y="35792"/>
                </a:moveTo>
                <a:lnTo>
                  <a:pt x="125244" y="35792"/>
                </a:lnTo>
                <a:lnTo>
                  <a:pt x="125244" y="545700"/>
                </a:lnTo>
                <a:lnTo>
                  <a:pt x="107351" y="545700"/>
                </a:lnTo>
                <a:close/>
                <a:moveTo>
                  <a:pt x="509916" y="35784"/>
                </a:moveTo>
                <a:lnTo>
                  <a:pt x="527809" y="35784"/>
                </a:lnTo>
                <a:lnTo>
                  <a:pt x="527809" y="53677"/>
                </a:lnTo>
                <a:lnTo>
                  <a:pt x="509916" y="53677"/>
                </a:lnTo>
                <a:close/>
                <a:moveTo>
                  <a:pt x="474133" y="35784"/>
                </a:moveTo>
                <a:lnTo>
                  <a:pt x="492026" y="35784"/>
                </a:lnTo>
                <a:lnTo>
                  <a:pt x="492026" y="53677"/>
                </a:lnTo>
                <a:lnTo>
                  <a:pt x="474133" y="53677"/>
                </a:lnTo>
                <a:close/>
                <a:moveTo>
                  <a:pt x="438349" y="35784"/>
                </a:moveTo>
                <a:lnTo>
                  <a:pt x="456242" y="35784"/>
                </a:lnTo>
                <a:lnTo>
                  <a:pt x="456242" y="53677"/>
                </a:lnTo>
                <a:lnTo>
                  <a:pt x="438349" y="53677"/>
                </a:lnTo>
                <a:close/>
                <a:moveTo>
                  <a:pt x="402566" y="35784"/>
                </a:moveTo>
                <a:lnTo>
                  <a:pt x="420459" y="35784"/>
                </a:lnTo>
                <a:lnTo>
                  <a:pt x="420459" y="53677"/>
                </a:lnTo>
                <a:lnTo>
                  <a:pt x="402566" y="53677"/>
                </a:lnTo>
                <a:close/>
                <a:moveTo>
                  <a:pt x="366782" y="35784"/>
                </a:moveTo>
                <a:lnTo>
                  <a:pt x="384675" y="35784"/>
                </a:lnTo>
                <a:lnTo>
                  <a:pt x="384675" y="53677"/>
                </a:lnTo>
                <a:lnTo>
                  <a:pt x="366782" y="53677"/>
                </a:lnTo>
                <a:close/>
                <a:moveTo>
                  <a:pt x="330999" y="35784"/>
                </a:moveTo>
                <a:lnTo>
                  <a:pt x="348892" y="35784"/>
                </a:lnTo>
                <a:lnTo>
                  <a:pt x="348892" y="53677"/>
                </a:lnTo>
                <a:lnTo>
                  <a:pt x="330999" y="53677"/>
                </a:lnTo>
                <a:close/>
                <a:moveTo>
                  <a:pt x="295215" y="35784"/>
                </a:moveTo>
                <a:lnTo>
                  <a:pt x="313108" y="35784"/>
                </a:lnTo>
                <a:lnTo>
                  <a:pt x="313108" y="53677"/>
                </a:lnTo>
                <a:lnTo>
                  <a:pt x="295215" y="53677"/>
                </a:lnTo>
                <a:close/>
                <a:moveTo>
                  <a:pt x="259431" y="35784"/>
                </a:moveTo>
                <a:lnTo>
                  <a:pt x="277324" y="35784"/>
                </a:lnTo>
                <a:lnTo>
                  <a:pt x="277324" y="53677"/>
                </a:lnTo>
                <a:lnTo>
                  <a:pt x="259431" y="53677"/>
                </a:lnTo>
                <a:close/>
                <a:moveTo>
                  <a:pt x="223648" y="35784"/>
                </a:moveTo>
                <a:lnTo>
                  <a:pt x="241541" y="35784"/>
                </a:lnTo>
                <a:lnTo>
                  <a:pt x="241541" y="53677"/>
                </a:lnTo>
                <a:lnTo>
                  <a:pt x="223648" y="53677"/>
                </a:lnTo>
                <a:close/>
                <a:moveTo>
                  <a:pt x="187864" y="35784"/>
                </a:moveTo>
                <a:lnTo>
                  <a:pt x="205757" y="35784"/>
                </a:lnTo>
                <a:lnTo>
                  <a:pt x="205757" y="53677"/>
                </a:lnTo>
                <a:lnTo>
                  <a:pt x="187864" y="53677"/>
                </a:lnTo>
                <a:close/>
                <a:moveTo>
                  <a:pt x="152081" y="35784"/>
                </a:moveTo>
                <a:lnTo>
                  <a:pt x="169974" y="35784"/>
                </a:lnTo>
                <a:lnTo>
                  <a:pt x="169974" y="53677"/>
                </a:lnTo>
                <a:lnTo>
                  <a:pt x="152081" y="53677"/>
                </a:lnTo>
                <a:close/>
                <a:moveTo>
                  <a:pt x="17892" y="17892"/>
                </a:moveTo>
                <a:lnTo>
                  <a:pt x="17892" y="554645"/>
                </a:lnTo>
                <a:lnTo>
                  <a:pt x="554681" y="554645"/>
                </a:lnTo>
                <a:lnTo>
                  <a:pt x="554681" y="17892"/>
                </a:lnTo>
                <a:close/>
                <a:moveTo>
                  <a:pt x="0" y="0"/>
                </a:moveTo>
                <a:lnTo>
                  <a:pt x="572573" y="0"/>
                </a:lnTo>
                <a:lnTo>
                  <a:pt x="572573" y="572537"/>
                </a:lnTo>
                <a:lnTo>
                  <a:pt x="0" y="572537"/>
                </a:lnTo>
                <a:close/>
              </a:path>
            </a:pathLst>
          </a:custGeom>
          <a:solidFill>
            <a:srgbClr val="000000"/>
          </a:solidFill>
          <a:ln w="8930" cap="flat">
            <a:noFill/>
            <a:prstDash val="solid"/>
            <a:miter/>
          </a:ln>
        </p:spPr>
        <p:txBody>
          <a:bodyPr rtlCol="0" anchor="ctr"/>
          <a:lstStyle/>
          <a:p>
            <a:endParaRPr lang="zh-CN" altLang="en-US">
              <a:latin typeface="微软雅黑" panose="020B0503020204020204" charset="-122"/>
              <a:ea typeface="微软雅黑" panose="020B0503020204020204" charset="-122"/>
            </a:endParaRPr>
          </a:p>
        </p:txBody>
      </p:sp>
      <p:sp>
        <p:nvSpPr>
          <p:cNvPr id="93" name="椭圆 92"/>
          <p:cNvSpPr>
            <a:spLocks noChangeAspect="1"/>
          </p:cNvSpPr>
          <p:nvPr>
            <p:custDataLst>
              <p:tags r:id="rId16"/>
            </p:custDataLst>
          </p:nvPr>
        </p:nvSpPr>
        <p:spPr>
          <a:xfrm>
            <a:off x="560682" y="2299930"/>
            <a:ext cx="715424" cy="715422"/>
          </a:xfrm>
          <a:prstGeom prst="ellipse">
            <a:avLst/>
          </a:prstGeom>
          <a:solidFill>
            <a:srgbClr val="2196F3"/>
          </a:solidFill>
          <a:ln w="25400" cap="flat">
            <a:no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latin typeface="微软雅黑" panose="020B0503020204020204" charset="-122"/>
              <a:ea typeface="微软雅黑" panose="020B0503020204020204" charset="-122"/>
            </a:endParaRPr>
          </a:p>
        </p:txBody>
      </p:sp>
      <p:sp>
        <p:nvSpPr>
          <p:cNvPr id="66" name="任意多边形: 形状 65"/>
          <p:cNvSpPr/>
          <p:nvPr>
            <p:custDataLst>
              <p:tags r:id="rId17"/>
            </p:custDataLst>
          </p:nvPr>
        </p:nvSpPr>
        <p:spPr>
          <a:xfrm>
            <a:off x="744019" y="2483266"/>
            <a:ext cx="348750" cy="348750"/>
          </a:xfrm>
          <a:custGeom>
            <a:avLst/>
            <a:gdLst>
              <a:gd name="connsiteX0" fmla="*/ 315000 w 348750"/>
              <a:gd name="connsiteY0" fmla="*/ 315000 h 348750"/>
              <a:gd name="connsiteX1" fmla="*/ 315000 w 348750"/>
              <a:gd name="connsiteY1" fmla="*/ 337500 h 348750"/>
              <a:gd name="connsiteX2" fmla="*/ 337500 w 348750"/>
              <a:gd name="connsiteY2" fmla="*/ 337500 h 348750"/>
              <a:gd name="connsiteX3" fmla="*/ 337500 w 348750"/>
              <a:gd name="connsiteY3" fmla="*/ 315000 h 348750"/>
              <a:gd name="connsiteX4" fmla="*/ 112500 w 348750"/>
              <a:gd name="connsiteY4" fmla="*/ 315000 h 348750"/>
              <a:gd name="connsiteX5" fmla="*/ 112500 w 348750"/>
              <a:gd name="connsiteY5" fmla="*/ 337500 h 348750"/>
              <a:gd name="connsiteX6" fmla="*/ 135000 w 348750"/>
              <a:gd name="connsiteY6" fmla="*/ 337500 h 348750"/>
              <a:gd name="connsiteX7" fmla="*/ 135000 w 348750"/>
              <a:gd name="connsiteY7" fmla="*/ 315000 h 348750"/>
              <a:gd name="connsiteX8" fmla="*/ 61875 w 348750"/>
              <a:gd name="connsiteY8" fmla="*/ 286875 h 348750"/>
              <a:gd name="connsiteX9" fmla="*/ 73125 w 348750"/>
              <a:gd name="connsiteY9" fmla="*/ 286875 h 348750"/>
              <a:gd name="connsiteX10" fmla="*/ 73125 w 348750"/>
              <a:gd name="connsiteY10" fmla="*/ 303750 h 348750"/>
              <a:gd name="connsiteX11" fmla="*/ 61875 w 348750"/>
              <a:gd name="connsiteY11" fmla="*/ 303750 h 348750"/>
              <a:gd name="connsiteX12" fmla="*/ 73125 w 348750"/>
              <a:gd name="connsiteY12" fmla="*/ 275625 h 348750"/>
              <a:gd name="connsiteX13" fmla="*/ 90000 w 348750"/>
              <a:gd name="connsiteY13" fmla="*/ 275625 h 348750"/>
              <a:gd name="connsiteX14" fmla="*/ 90000 w 348750"/>
              <a:gd name="connsiteY14" fmla="*/ 286875 h 348750"/>
              <a:gd name="connsiteX15" fmla="*/ 73125 w 348750"/>
              <a:gd name="connsiteY15" fmla="*/ 286875 h 348750"/>
              <a:gd name="connsiteX16" fmla="*/ 45000 w 348750"/>
              <a:gd name="connsiteY16" fmla="*/ 275625 h 348750"/>
              <a:gd name="connsiteX17" fmla="*/ 61875 w 348750"/>
              <a:gd name="connsiteY17" fmla="*/ 275625 h 348750"/>
              <a:gd name="connsiteX18" fmla="*/ 61875 w 348750"/>
              <a:gd name="connsiteY18" fmla="*/ 286875 h 348750"/>
              <a:gd name="connsiteX19" fmla="*/ 45000 w 348750"/>
              <a:gd name="connsiteY19" fmla="*/ 286875 h 348750"/>
              <a:gd name="connsiteX20" fmla="*/ 61875 w 348750"/>
              <a:gd name="connsiteY20" fmla="*/ 258750 h 348750"/>
              <a:gd name="connsiteX21" fmla="*/ 73125 w 348750"/>
              <a:gd name="connsiteY21" fmla="*/ 258750 h 348750"/>
              <a:gd name="connsiteX22" fmla="*/ 73125 w 348750"/>
              <a:gd name="connsiteY22" fmla="*/ 275625 h 348750"/>
              <a:gd name="connsiteX23" fmla="*/ 61875 w 348750"/>
              <a:gd name="connsiteY23" fmla="*/ 275625 h 348750"/>
              <a:gd name="connsiteX24" fmla="*/ 213750 w 348750"/>
              <a:gd name="connsiteY24" fmla="*/ 213750 h 348750"/>
              <a:gd name="connsiteX25" fmla="*/ 213750 w 348750"/>
              <a:gd name="connsiteY25" fmla="*/ 236250 h 348750"/>
              <a:gd name="connsiteX26" fmla="*/ 236250 w 348750"/>
              <a:gd name="connsiteY26" fmla="*/ 236250 h 348750"/>
              <a:gd name="connsiteX27" fmla="*/ 236250 w 348750"/>
              <a:gd name="connsiteY27" fmla="*/ 213750 h 348750"/>
              <a:gd name="connsiteX28" fmla="*/ 11250 w 348750"/>
              <a:gd name="connsiteY28" fmla="*/ 213750 h 348750"/>
              <a:gd name="connsiteX29" fmla="*/ 11250 w 348750"/>
              <a:gd name="connsiteY29" fmla="*/ 236250 h 348750"/>
              <a:gd name="connsiteX30" fmla="*/ 33750 w 348750"/>
              <a:gd name="connsiteY30" fmla="*/ 236250 h 348750"/>
              <a:gd name="connsiteX31" fmla="*/ 33750 w 348750"/>
              <a:gd name="connsiteY31" fmla="*/ 213750 h 348750"/>
              <a:gd name="connsiteX32" fmla="*/ 230625 w 348750"/>
              <a:gd name="connsiteY32" fmla="*/ 129375 h 348750"/>
              <a:gd name="connsiteX33" fmla="*/ 230625 w 348750"/>
              <a:gd name="connsiteY33" fmla="*/ 202500 h 348750"/>
              <a:gd name="connsiteX34" fmla="*/ 247500 w 348750"/>
              <a:gd name="connsiteY34" fmla="*/ 202500 h 348750"/>
              <a:gd name="connsiteX35" fmla="*/ 247500 w 348750"/>
              <a:gd name="connsiteY35" fmla="*/ 247500 h 348750"/>
              <a:gd name="connsiteX36" fmla="*/ 202500 w 348750"/>
              <a:gd name="connsiteY36" fmla="*/ 247500 h 348750"/>
              <a:gd name="connsiteX37" fmla="*/ 202500 w 348750"/>
              <a:gd name="connsiteY37" fmla="*/ 230625 h 348750"/>
              <a:gd name="connsiteX38" fmla="*/ 129375 w 348750"/>
              <a:gd name="connsiteY38" fmla="*/ 230625 h 348750"/>
              <a:gd name="connsiteX39" fmla="*/ 129375 w 348750"/>
              <a:gd name="connsiteY39" fmla="*/ 303750 h 348750"/>
              <a:gd name="connsiteX40" fmla="*/ 146250 w 348750"/>
              <a:gd name="connsiteY40" fmla="*/ 303750 h 348750"/>
              <a:gd name="connsiteX41" fmla="*/ 146250 w 348750"/>
              <a:gd name="connsiteY41" fmla="*/ 320625 h 348750"/>
              <a:gd name="connsiteX42" fmla="*/ 303750 w 348750"/>
              <a:gd name="connsiteY42" fmla="*/ 320625 h 348750"/>
              <a:gd name="connsiteX43" fmla="*/ 303750 w 348750"/>
              <a:gd name="connsiteY43" fmla="*/ 303750 h 348750"/>
              <a:gd name="connsiteX44" fmla="*/ 320625 w 348750"/>
              <a:gd name="connsiteY44" fmla="*/ 303750 h 348750"/>
              <a:gd name="connsiteX45" fmla="*/ 320625 w 348750"/>
              <a:gd name="connsiteY45" fmla="*/ 146250 h 348750"/>
              <a:gd name="connsiteX46" fmla="*/ 303750 w 348750"/>
              <a:gd name="connsiteY46" fmla="*/ 146250 h 348750"/>
              <a:gd name="connsiteX47" fmla="*/ 303750 w 348750"/>
              <a:gd name="connsiteY47" fmla="*/ 129375 h 348750"/>
              <a:gd name="connsiteX48" fmla="*/ 146250 w 348750"/>
              <a:gd name="connsiteY48" fmla="*/ 129375 h 348750"/>
              <a:gd name="connsiteX49" fmla="*/ 146250 w 348750"/>
              <a:gd name="connsiteY49" fmla="*/ 146250 h 348750"/>
              <a:gd name="connsiteX50" fmla="*/ 129375 w 348750"/>
              <a:gd name="connsiteY50" fmla="*/ 146250 h 348750"/>
              <a:gd name="connsiteX51" fmla="*/ 129375 w 348750"/>
              <a:gd name="connsiteY51" fmla="*/ 219375 h 348750"/>
              <a:gd name="connsiteX52" fmla="*/ 202500 w 348750"/>
              <a:gd name="connsiteY52" fmla="*/ 219375 h 348750"/>
              <a:gd name="connsiteX53" fmla="*/ 202500 w 348750"/>
              <a:gd name="connsiteY53" fmla="*/ 202500 h 348750"/>
              <a:gd name="connsiteX54" fmla="*/ 219375 w 348750"/>
              <a:gd name="connsiteY54" fmla="*/ 202500 h 348750"/>
              <a:gd name="connsiteX55" fmla="*/ 219375 w 348750"/>
              <a:gd name="connsiteY55" fmla="*/ 129375 h 348750"/>
              <a:gd name="connsiteX56" fmla="*/ 315000 w 348750"/>
              <a:gd name="connsiteY56" fmla="*/ 112500 h 348750"/>
              <a:gd name="connsiteX57" fmla="*/ 315000 w 348750"/>
              <a:gd name="connsiteY57" fmla="*/ 135000 h 348750"/>
              <a:gd name="connsiteX58" fmla="*/ 337500 w 348750"/>
              <a:gd name="connsiteY58" fmla="*/ 135000 h 348750"/>
              <a:gd name="connsiteX59" fmla="*/ 337500 w 348750"/>
              <a:gd name="connsiteY59" fmla="*/ 112500 h 348750"/>
              <a:gd name="connsiteX60" fmla="*/ 112500 w 348750"/>
              <a:gd name="connsiteY60" fmla="*/ 112500 h 348750"/>
              <a:gd name="connsiteX61" fmla="*/ 112500 w 348750"/>
              <a:gd name="connsiteY61" fmla="*/ 135000 h 348750"/>
              <a:gd name="connsiteX62" fmla="*/ 135000 w 348750"/>
              <a:gd name="connsiteY62" fmla="*/ 135000 h 348750"/>
              <a:gd name="connsiteX63" fmla="*/ 135000 w 348750"/>
              <a:gd name="connsiteY63" fmla="*/ 112500 h 348750"/>
              <a:gd name="connsiteX64" fmla="*/ 275625 w 348750"/>
              <a:gd name="connsiteY64" fmla="*/ 73125 h 348750"/>
              <a:gd name="connsiteX65" fmla="*/ 286875 w 348750"/>
              <a:gd name="connsiteY65" fmla="*/ 73125 h 348750"/>
              <a:gd name="connsiteX66" fmla="*/ 286875 w 348750"/>
              <a:gd name="connsiteY66" fmla="*/ 90000 h 348750"/>
              <a:gd name="connsiteX67" fmla="*/ 275625 w 348750"/>
              <a:gd name="connsiteY67" fmla="*/ 90000 h 348750"/>
              <a:gd name="connsiteX68" fmla="*/ 286875 w 348750"/>
              <a:gd name="connsiteY68" fmla="*/ 61875 h 348750"/>
              <a:gd name="connsiteX69" fmla="*/ 303750 w 348750"/>
              <a:gd name="connsiteY69" fmla="*/ 61875 h 348750"/>
              <a:gd name="connsiteX70" fmla="*/ 303750 w 348750"/>
              <a:gd name="connsiteY70" fmla="*/ 73125 h 348750"/>
              <a:gd name="connsiteX71" fmla="*/ 286875 w 348750"/>
              <a:gd name="connsiteY71" fmla="*/ 73125 h 348750"/>
              <a:gd name="connsiteX72" fmla="*/ 258750 w 348750"/>
              <a:gd name="connsiteY72" fmla="*/ 61875 h 348750"/>
              <a:gd name="connsiteX73" fmla="*/ 275625 w 348750"/>
              <a:gd name="connsiteY73" fmla="*/ 61875 h 348750"/>
              <a:gd name="connsiteX74" fmla="*/ 275625 w 348750"/>
              <a:gd name="connsiteY74" fmla="*/ 73125 h 348750"/>
              <a:gd name="connsiteX75" fmla="*/ 258750 w 348750"/>
              <a:gd name="connsiteY75" fmla="*/ 73125 h 348750"/>
              <a:gd name="connsiteX76" fmla="*/ 275625 w 348750"/>
              <a:gd name="connsiteY76" fmla="*/ 45000 h 348750"/>
              <a:gd name="connsiteX77" fmla="*/ 286875 w 348750"/>
              <a:gd name="connsiteY77" fmla="*/ 45000 h 348750"/>
              <a:gd name="connsiteX78" fmla="*/ 286875 w 348750"/>
              <a:gd name="connsiteY78" fmla="*/ 61875 h 348750"/>
              <a:gd name="connsiteX79" fmla="*/ 275625 w 348750"/>
              <a:gd name="connsiteY79" fmla="*/ 61875 h 348750"/>
              <a:gd name="connsiteX80" fmla="*/ 45000 w 348750"/>
              <a:gd name="connsiteY80" fmla="*/ 28125 h 348750"/>
              <a:gd name="connsiteX81" fmla="*/ 45000 w 348750"/>
              <a:gd name="connsiteY81" fmla="*/ 45000 h 348750"/>
              <a:gd name="connsiteX82" fmla="*/ 28125 w 348750"/>
              <a:gd name="connsiteY82" fmla="*/ 45000 h 348750"/>
              <a:gd name="connsiteX83" fmla="*/ 28125 w 348750"/>
              <a:gd name="connsiteY83" fmla="*/ 202500 h 348750"/>
              <a:gd name="connsiteX84" fmla="*/ 45000 w 348750"/>
              <a:gd name="connsiteY84" fmla="*/ 202500 h 348750"/>
              <a:gd name="connsiteX85" fmla="*/ 45000 w 348750"/>
              <a:gd name="connsiteY85" fmla="*/ 219375 h 348750"/>
              <a:gd name="connsiteX86" fmla="*/ 118125 w 348750"/>
              <a:gd name="connsiteY86" fmla="*/ 219375 h 348750"/>
              <a:gd name="connsiteX87" fmla="*/ 118125 w 348750"/>
              <a:gd name="connsiteY87" fmla="*/ 146250 h 348750"/>
              <a:gd name="connsiteX88" fmla="*/ 101250 w 348750"/>
              <a:gd name="connsiteY88" fmla="*/ 146250 h 348750"/>
              <a:gd name="connsiteX89" fmla="*/ 101250 w 348750"/>
              <a:gd name="connsiteY89" fmla="*/ 101250 h 348750"/>
              <a:gd name="connsiteX90" fmla="*/ 146250 w 348750"/>
              <a:gd name="connsiteY90" fmla="*/ 101250 h 348750"/>
              <a:gd name="connsiteX91" fmla="*/ 146250 w 348750"/>
              <a:gd name="connsiteY91" fmla="*/ 118125 h 348750"/>
              <a:gd name="connsiteX92" fmla="*/ 219375 w 348750"/>
              <a:gd name="connsiteY92" fmla="*/ 118125 h 348750"/>
              <a:gd name="connsiteX93" fmla="*/ 219375 w 348750"/>
              <a:gd name="connsiteY93" fmla="*/ 45000 h 348750"/>
              <a:gd name="connsiteX94" fmla="*/ 202500 w 348750"/>
              <a:gd name="connsiteY94" fmla="*/ 45000 h 348750"/>
              <a:gd name="connsiteX95" fmla="*/ 202500 w 348750"/>
              <a:gd name="connsiteY95" fmla="*/ 28125 h 348750"/>
              <a:gd name="connsiteX96" fmla="*/ 213750 w 348750"/>
              <a:gd name="connsiteY96" fmla="*/ 11250 h 348750"/>
              <a:gd name="connsiteX97" fmla="*/ 213750 w 348750"/>
              <a:gd name="connsiteY97" fmla="*/ 33750 h 348750"/>
              <a:gd name="connsiteX98" fmla="*/ 236250 w 348750"/>
              <a:gd name="connsiteY98" fmla="*/ 33750 h 348750"/>
              <a:gd name="connsiteX99" fmla="*/ 236250 w 348750"/>
              <a:gd name="connsiteY99" fmla="*/ 11250 h 348750"/>
              <a:gd name="connsiteX100" fmla="*/ 11250 w 348750"/>
              <a:gd name="connsiteY100" fmla="*/ 11250 h 348750"/>
              <a:gd name="connsiteX101" fmla="*/ 11250 w 348750"/>
              <a:gd name="connsiteY101" fmla="*/ 33750 h 348750"/>
              <a:gd name="connsiteX102" fmla="*/ 33750 w 348750"/>
              <a:gd name="connsiteY102" fmla="*/ 33750 h 348750"/>
              <a:gd name="connsiteX103" fmla="*/ 33750 w 348750"/>
              <a:gd name="connsiteY103" fmla="*/ 11250 h 348750"/>
              <a:gd name="connsiteX104" fmla="*/ 0 w 348750"/>
              <a:gd name="connsiteY104" fmla="*/ 0 h 348750"/>
              <a:gd name="connsiteX105" fmla="*/ 45000 w 348750"/>
              <a:gd name="connsiteY105" fmla="*/ 0 h 348750"/>
              <a:gd name="connsiteX106" fmla="*/ 45000 w 348750"/>
              <a:gd name="connsiteY106" fmla="*/ 16875 h 348750"/>
              <a:gd name="connsiteX107" fmla="*/ 202500 w 348750"/>
              <a:gd name="connsiteY107" fmla="*/ 16875 h 348750"/>
              <a:gd name="connsiteX108" fmla="*/ 202500 w 348750"/>
              <a:gd name="connsiteY108" fmla="*/ 0 h 348750"/>
              <a:gd name="connsiteX109" fmla="*/ 247500 w 348750"/>
              <a:gd name="connsiteY109" fmla="*/ 0 h 348750"/>
              <a:gd name="connsiteX110" fmla="*/ 247500 w 348750"/>
              <a:gd name="connsiteY110" fmla="*/ 45000 h 348750"/>
              <a:gd name="connsiteX111" fmla="*/ 230625 w 348750"/>
              <a:gd name="connsiteY111" fmla="*/ 45000 h 348750"/>
              <a:gd name="connsiteX112" fmla="*/ 230625 w 348750"/>
              <a:gd name="connsiteY112" fmla="*/ 118125 h 348750"/>
              <a:gd name="connsiteX113" fmla="*/ 303750 w 348750"/>
              <a:gd name="connsiteY113" fmla="*/ 118125 h 348750"/>
              <a:gd name="connsiteX114" fmla="*/ 303750 w 348750"/>
              <a:gd name="connsiteY114" fmla="*/ 101250 h 348750"/>
              <a:gd name="connsiteX115" fmla="*/ 348750 w 348750"/>
              <a:gd name="connsiteY115" fmla="*/ 101250 h 348750"/>
              <a:gd name="connsiteX116" fmla="*/ 348750 w 348750"/>
              <a:gd name="connsiteY116" fmla="*/ 146250 h 348750"/>
              <a:gd name="connsiteX117" fmla="*/ 331875 w 348750"/>
              <a:gd name="connsiteY117" fmla="*/ 146250 h 348750"/>
              <a:gd name="connsiteX118" fmla="*/ 331875 w 348750"/>
              <a:gd name="connsiteY118" fmla="*/ 303750 h 348750"/>
              <a:gd name="connsiteX119" fmla="*/ 348750 w 348750"/>
              <a:gd name="connsiteY119" fmla="*/ 303750 h 348750"/>
              <a:gd name="connsiteX120" fmla="*/ 348750 w 348750"/>
              <a:gd name="connsiteY120" fmla="*/ 348750 h 348750"/>
              <a:gd name="connsiteX121" fmla="*/ 303750 w 348750"/>
              <a:gd name="connsiteY121" fmla="*/ 348750 h 348750"/>
              <a:gd name="connsiteX122" fmla="*/ 303750 w 348750"/>
              <a:gd name="connsiteY122" fmla="*/ 331875 h 348750"/>
              <a:gd name="connsiteX123" fmla="*/ 146250 w 348750"/>
              <a:gd name="connsiteY123" fmla="*/ 331875 h 348750"/>
              <a:gd name="connsiteX124" fmla="*/ 146250 w 348750"/>
              <a:gd name="connsiteY124" fmla="*/ 348750 h 348750"/>
              <a:gd name="connsiteX125" fmla="*/ 101250 w 348750"/>
              <a:gd name="connsiteY125" fmla="*/ 348750 h 348750"/>
              <a:gd name="connsiteX126" fmla="*/ 101250 w 348750"/>
              <a:gd name="connsiteY126" fmla="*/ 303750 h 348750"/>
              <a:gd name="connsiteX127" fmla="*/ 118125 w 348750"/>
              <a:gd name="connsiteY127" fmla="*/ 303750 h 348750"/>
              <a:gd name="connsiteX128" fmla="*/ 118125 w 348750"/>
              <a:gd name="connsiteY128" fmla="*/ 230625 h 348750"/>
              <a:gd name="connsiteX129" fmla="*/ 45000 w 348750"/>
              <a:gd name="connsiteY129" fmla="*/ 230625 h 348750"/>
              <a:gd name="connsiteX130" fmla="*/ 45000 w 348750"/>
              <a:gd name="connsiteY130" fmla="*/ 247500 h 348750"/>
              <a:gd name="connsiteX131" fmla="*/ 0 w 348750"/>
              <a:gd name="connsiteY131" fmla="*/ 247500 h 348750"/>
              <a:gd name="connsiteX132" fmla="*/ 0 w 348750"/>
              <a:gd name="connsiteY132" fmla="*/ 202500 h 348750"/>
              <a:gd name="connsiteX133" fmla="*/ 16875 w 348750"/>
              <a:gd name="connsiteY133" fmla="*/ 202500 h 348750"/>
              <a:gd name="connsiteX134" fmla="*/ 16875 w 348750"/>
              <a:gd name="connsiteY134" fmla="*/ 45000 h 348750"/>
              <a:gd name="connsiteX135" fmla="*/ 0 w 348750"/>
              <a:gd name="connsiteY135" fmla="*/ 45000 h 348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Lst>
            <a:rect l="l" t="t" r="r" b="b"/>
            <a:pathLst>
              <a:path w="348750" h="348750">
                <a:moveTo>
                  <a:pt x="315000" y="315000"/>
                </a:moveTo>
                <a:lnTo>
                  <a:pt x="315000" y="337500"/>
                </a:lnTo>
                <a:lnTo>
                  <a:pt x="337500" y="337500"/>
                </a:lnTo>
                <a:lnTo>
                  <a:pt x="337500" y="315000"/>
                </a:lnTo>
                <a:close/>
                <a:moveTo>
                  <a:pt x="112500" y="315000"/>
                </a:moveTo>
                <a:lnTo>
                  <a:pt x="112500" y="337500"/>
                </a:lnTo>
                <a:lnTo>
                  <a:pt x="135000" y="337500"/>
                </a:lnTo>
                <a:lnTo>
                  <a:pt x="135000" y="315000"/>
                </a:lnTo>
                <a:close/>
                <a:moveTo>
                  <a:pt x="61875" y="286875"/>
                </a:moveTo>
                <a:lnTo>
                  <a:pt x="73125" y="286875"/>
                </a:lnTo>
                <a:lnTo>
                  <a:pt x="73125" y="303750"/>
                </a:lnTo>
                <a:lnTo>
                  <a:pt x="61875" y="303750"/>
                </a:lnTo>
                <a:close/>
                <a:moveTo>
                  <a:pt x="73125" y="275625"/>
                </a:moveTo>
                <a:lnTo>
                  <a:pt x="90000" y="275625"/>
                </a:lnTo>
                <a:lnTo>
                  <a:pt x="90000" y="286875"/>
                </a:lnTo>
                <a:lnTo>
                  <a:pt x="73125" y="286875"/>
                </a:lnTo>
                <a:close/>
                <a:moveTo>
                  <a:pt x="45000" y="275625"/>
                </a:moveTo>
                <a:lnTo>
                  <a:pt x="61875" y="275625"/>
                </a:lnTo>
                <a:lnTo>
                  <a:pt x="61875" y="286875"/>
                </a:lnTo>
                <a:lnTo>
                  <a:pt x="45000" y="286875"/>
                </a:lnTo>
                <a:close/>
                <a:moveTo>
                  <a:pt x="61875" y="258750"/>
                </a:moveTo>
                <a:lnTo>
                  <a:pt x="73125" y="258750"/>
                </a:lnTo>
                <a:lnTo>
                  <a:pt x="73125" y="275625"/>
                </a:lnTo>
                <a:lnTo>
                  <a:pt x="61875" y="275625"/>
                </a:lnTo>
                <a:close/>
                <a:moveTo>
                  <a:pt x="213750" y="213750"/>
                </a:moveTo>
                <a:lnTo>
                  <a:pt x="213750" y="236250"/>
                </a:lnTo>
                <a:lnTo>
                  <a:pt x="236250" y="236250"/>
                </a:lnTo>
                <a:lnTo>
                  <a:pt x="236250" y="213750"/>
                </a:lnTo>
                <a:close/>
                <a:moveTo>
                  <a:pt x="11250" y="213750"/>
                </a:moveTo>
                <a:lnTo>
                  <a:pt x="11250" y="236250"/>
                </a:lnTo>
                <a:lnTo>
                  <a:pt x="33750" y="236250"/>
                </a:lnTo>
                <a:lnTo>
                  <a:pt x="33750" y="213750"/>
                </a:lnTo>
                <a:close/>
                <a:moveTo>
                  <a:pt x="230625" y="129375"/>
                </a:moveTo>
                <a:lnTo>
                  <a:pt x="230625" y="202500"/>
                </a:lnTo>
                <a:lnTo>
                  <a:pt x="247500" y="202500"/>
                </a:lnTo>
                <a:lnTo>
                  <a:pt x="247500" y="247500"/>
                </a:lnTo>
                <a:lnTo>
                  <a:pt x="202500" y="247500"/>
                </a:lnTo>
                <a:lnTo>
                  <a:pt x="202500" y="230625"/>
                </a:lnTo>
                <a:lnTo>
                  <a:pt x="129375" y="230625"/>
                </a:lnTo>
                <a:lnTo>
                  <a:pt x="129375" y="303750"/>
                </a:lnTo>
                <a:lnTo>
                  <a:pt x="146250" y="303750"/>
                </a:lnTo>
                <a:lnTo>
                  <a:pt x="146250" y="320625"/>
                </a:lnTo>
                <a:lnTo>
                  <a:pt x="303750" y="320625"/>
                </a:lnTo>
                <a:lnTo>
                  <a:pt x="303750" y="303750"/>
                </a:lnTo>
                <a:lnTo>
                  <a:pt x="320625" y="303750"/>
                </a:lnTo>
                <a:lnTo>
                  <a:pt x="320625" y="146250"/>
                </a:lnTo>
                <a:lnTo>
                  <a:pt x="303750" y="146250"/>
                </a:lnTo>
                <a:lnTo>
                  <a:pt x="303750" y="129375"/>
                </a:lnTo>
                <a:close/>
                <a:moveTo>
                  <a:pt x="146250" y="129375"/>
                </a:moveTo>
                <a:lnTo>
                  <a:pt x="146250" y="146250"/>
                </a:lnTo>
                <a:lnTo>
                  <a:pt x="129375" y="146250"/>
                </a:lnTo>
                <a:lnTo>
                  <a:pt x="129375" y="219375"/>
                </a:lnTo>
                <a:lnTo>
                  <a:pt x="202500" y="219375"/>
                </a:lnTo>
                <a:lnTo>
                  <a:pt x="202500" y="202500"/>
                </a:lnTo>
                <a:lnTo>
                  <a:pt x="219375" y="202500"/>
                </a:lnTo>
                <a:lnTo>
                  <a:pt x="219375" y="129375"/>
                </a:lnTo>
                <a:close/>
                <a:moveTo>
                  <a:pt x="315000" y="112500"/>
                </a:moveTo>
                <a:lnTo>
                  <a:pt x="315000" y="135000"/>
                </a:lnTo>
                <a:lnTo>
                  <a:pt x="337500" y="135000"/>
                </a:lnTo>
                <a:lnTo>
                  <a:pt x="337500" y="112500"/>
                </a:lnTo>
                <a:close/>
                <a:moveTo>
                  <a:pt x="112500" y="112500"/>
                </a:moveTo>
                <a:lnTo>
                  <a:pt x="112500" y="135000"/>
                </a:lnTo>
                <a:lnTo>
                  <a:pt x="135000" y="135000"/>
                </a:lnTo>
                <a:lnTo>
                  <a:pt x="135000" y="112500"/>
                </a:lnTo>
                <a:close/>
                <a:moveTo>
                  <a:pt x="275625" y="73125"/>
                </a:moveTo>
                <a:lnTo>
                  <a:pt x="286875" y="73125"/>
                </a:lnTo>
                <a:lnTo>
                  <a:pt x="286875" y="90000"/>
                </a:lnTo>
                <a:lnTo>
                  <a:pt x="275625" y="90000"/>
                </a:lnTo>
                <a:close/>
                <a:moveTo>
                  <a:pt x="286875" y="61875"/>
                </a:moveTo>
                <a:lnTo>
                  <a:pt x="303750" y="61875"/>
                </a:lnTo>
                <a:lnTo>
                  <a:pt x="303750" y="73125"/>
                </a:lnTo>
                <a:lnTo>
                  <a:pt x="286875" y="73125"/>
                </a:lnTo>
                <a:close/>
                <a:moveTo>
                  <a:pt x="258750" y="61875"/>
                </a:moveTo>
                <a:lnTo>
                  <a:pt x="275625" y="61875"/>
                </a:lnTo>
                <a:lnTo>
                  <a:pt x="275625" y="73125"/>
                </a:lnTo>
                <a:lnTo>
                  <a:pt x="258750" y="73125"/>
                </a:lnTo>
                <a:close/>
                <a:moveTo>
                  <a:pt x="275625" y="45000"/>
                </a:moveTo>
                <a:lnTo>
                  <a:pt x="286875" y="45000"/>
                </a:lnTo>
                <a:lnTo>
                  <a:pt x="286875" y="61875"/>
                </a:lnTo>
                <a:lnTo>
                  <a:pt x="275625" y="61875"/>
                </a:lnTo>
                <a:close/>
                <a:moveTo>
                  <a:pt x="45000" y="28125"/>
                </a:moveTo>
                <a:lnTo>
                  <a:pt x="45000" y="45000"/>
                </a:lnTo>
                <a:lnTo>
                  <a:pt x="28125" y="45000"/>
                </a:lnTo>
                <a:lnTo>
                  <a:pt x="28125" y="202500"/>
                </a:lnTo>
                <a:lnTo>
                  <a:pt x="45000" y="202500"/>
                </a:lnTo>
                <a:lnTo>
                  <a:pt x="45000" y="219375"/>
                </a:lnTo>
                <a:lnTo>
                  <a:pt x="118125" y="219375"/>
                </a:lnTo>
                <a:lnTo>
                  <a:pt x="118125" y="146250"/>
                </a:lnTo>
                <a:lnTo>
                  <a:pt x="101250" y="146250"/>
                </a:lnTo>
                <a:lnTo>
                  <a:pt x="101250" y="101250"/>
                </a:lnTo>
                <a:lnTo>
                  <a:pt x="146250" y="101250"/>
                </a:lnTo>
                <a:lnTo>
                  <a:pt x="146250" y="118125"/>
                </a:lnTo>
                <a:lnTo>
                  <a:pt x="219375" y="118125"/>
                </a:lnTo>
                <a:lnTo>
                  <a:pt x="219375" y="45000"/>
                </a:lnTo>
                <a:lnTo>
                  <a:pt x="202500" y="45000"/>
                </a:lnTo>
                <a:lnTo>
                  <a:pt x="202500" y="28125"/>
                </a:lnTo>
                <a:close/>
                <a:moveTo>
                  <a:pt x="213750" y="11250"/>
                </a:moveTo>
                <a:lnTo>
                  <a:pt x="213750" y="33750"/>
                </a:lnTo>
                <a:lnTo>
                  <a:pt x="236250" y="33750"/>
                </a:lnTo>
                <a:lnTo>
                  <a:pt x="236250" y="11250"/>
                </a:lnTo>
                <a:close/>
                <a:moveTo>
                  <a:pt x="11250" y="11250"/>
                </a:moveTo>
                <a:lnTo>
                  <a:pt x="11250" y="33750"/>
                </a:lnTo>
                <a:lnTo>
                  <a:pt x="33750" y="33750"/>
                </a:lnTo>
                <a:lnTo>
                  <a:pt x="33750" y="11250"/>
                </a:lnTo>
                <a:close/>
                <a:moveTo>
                  <a:pt x="0" y="0"/>
                </a:moveTo>
                <a:lnTo>
                  <a:pt x="45000" y="0"/>
                </a:lnTo>
                <a:lnTo>
                  <a:pt x="45000" y="16875"/>
                </a:lnTo>
                <a:lnTo>
                  <a:pt x="202500" y="16875"/>
                </a:lnTo>
                <a:lnTo>
                  <a:pt x="202500" y="0"/>
                </a:lnTo>
                <a:lnTo>
                  <a:pt x="247500" y="0"/>
                </a:lnTo>
                <a:lnTo>
                  <a:pt x="247500" y="45000"/>
                </a:lnTo>
                <a:lnTo>
                  <a:pt x="230625" y="45000"/>
                </a:lnTo>
                <a:lnTo>
                  <a:pt x="230625" y="118125"/>
                </a:lnTo>
                <a:lnTo>
                  <a:pt x="303750" y="118125"/>
                </a:lnTo>
                <a:lnTo>
                  <a:pt x="303750" y="101250"/>
                </a:lnTo>
                <a:lnTo>
                  <a:pt x="348750" y="101250"/>
                </a:lnTo>
                <a:lnTo>
                  <a:pt x="348750" y="146250"/>
                </a:lnTo>
                <a:lnTo>
                  <a:pt x="331875" y="146250"/>
                </a:lnTo>
                <a:lnTo>
                  <a:pt x="331875" y="303750"/>
                </a:lnTo>
                <a:lnTo>
                  <a:pt x="348750" y="303750"/>
                </a:lnTo>
                <a:lnTo>
                  <a:pt x="348750" y="348750"/>
                </a:lnTo>
                <a:lnTo>
                  <a:pt x="303750" y="348750"/>
                </a:lnTo>
                <a:lnTo>
                  <a:pt x="303750" y="331875"/>
                </a:lnTo>
                <a:lnTo>
                  <a:pt x="146250" y="331875"/>
                </a:lnTo>
                <a:lnTo>
                  <a:pt x="146250" y="348750"/>
                </a:lnTo>
                <a:lnTo>
                  <a:pt x="101250" y="348750"/>
                </a:lnTo>
                <a:lnTo>
                  <a:pt x="101250" y="303750"/>
                </a:lnTo>
                <a:lnTo>
                  <a:pt x="118125" y="303750"/>
                </a:lnTo>
                <a:lnTo>
                  <a:pt x="118125" y="230625"/>
                </a:lnTo>
                <a:lnTo>
                  <a:pt x="45000" y="230625"/>
                </a:lnTo>
                <a:lnTo>
                  <a:pt x="45000" y="247500"/>
                </a:lnTo>
                <a:lnTo>
                  <a:pt x="0" y="247500"/>
                </a:lnTo>
                <a:lnTo>
                  <a:pt x="0" y="202500"/>
                </a:lnTo>
                <a:lnTo>
                  <a:pt x="16875" y="202500"/>
                </a:lnTo>
                <a:lnTo>
                  <a:pt x="16875" y="45000"/>
                </a:lnTo>
                <a:lnTo>
                  <a:pt x="0" y="45000"/>
                </a:lnTo>
                <a:close/>
              </a:path>
            </a:pathLst>
          </a:custGeom>
          <a:solidFill>
            <a:srgbClr val="FFFFFF"/>
          </a:solidFill>
          <a:ln w="5507" cap="flat">
            <a:noFill/>
            <a:prstDash val="solid"/>
            <a:miter/>
          </a:ln>
        </p:spPr>
        <p:txBody>
          <a:bodyPr wrap="square" rtlCol="0" anchor="ctr">
            <a:noAutofit/>
          </a:bodyPr>
          <a:lstStyle/>
          <a:p>
            <a:endParaRPr lang="zh-CN" altLang="en-US">
              <a:latin typeface="微软雅黑" panose="020B0503020204020204" charset="-122"/>
              <a:ea typeface="微软雅黑" panose="020B0503020204020204" charset="-122"/>
            </a:endParaRPr>
          </a:p>
        </p:txBody>
      </p:sp>
      <p:sp>
        <p:nvSpPr>
          <p:cNvPr id="95" name="椭圆 94"/>
          <p:cNvSpPr>
            <a:spLocks noChangeAspect="1"/>
          </p:cNvSpPr>
          <p:nvPr>
            <p:custDataLst>
              <p:tags r:id="rId18"/>
            </p:custDataLst>
          </p:nvPr>
        </p:nvSpPr>
        <p:spPr>
          <a:xfrm>
            <a:off x="560682" y="3744827"/>
            <a:ext cx="715424" cy="715422"/>
          </a:xfrm>
          <a:prstGeom prst="ellipse">
            <a:avLst/>
          </a:prstGeom>
          <a:solidFill>
            <a:srgbClr val="8BC34A"/>
          </a:solidFill>
          <a:ln w="25400" cap="flat">
            <a:no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latin typeface="微软雅黑" panose="020B0503020204020204" charset="-122"/>
              <a:ea typeface="微软雅黑" panose="020B0503020204020204" charset="-122"/>
            </a:endParaRPr>
          </a:p>
        </p:txBody>
      </p:sp>
      <p:sp>
        <p:nvSpPr>
          <p:cNvPr id="67" name="任意多边形: 形状 66"/>
          <p:cNvSpPr/>
          <p:nvPr>
            <p:custDataLst>
              <p:tags r:id="rId19"/>
            </p:custDataLst>
          </p:nvPr>
        </p:nvSpPr>
        <p:spPr>
          <a:xfrm>
            <a:off x="738394" y="3921476"/>
            <a:ext cx="361062" cy="361062"/>
          </a:xfrm>
          <a:custGeom>
            <a:avLst/>
            <a:gdLst>
              <a:gd name="connsiteX0" fmla="*/ 11588 w 361062"/>
              <a:gd name="connsiteY0" fmla="*/ 299616 h 361062"/>
              <a:gd name="connsiteX1" fmla="*/ 11588 w 361062"/>
              <a:gd name="connsiteY1" fmla="*/ 349475 h 361062"/>
              <a:gd name="connsiteX2" fmla="*/ 61447 w 361062"/>
              <a:gd name="connsiteY2" fmla="*/ 349475 h 361062"/>
              <a:gd name="connsiteX3" fmla="*/ 249676 w 361062"/>
              <a:gd name="connsiteY3" fmla="*/ 189256 h 361062"/>
              <a:gd name="connsiteX4" fmla="*/ 188200 w 361062"/>
              <a:gd name="connsiteY4" fmla="*/ 250745 h 361062"/>
              <a:gd name="connsiteX5" fmla="*/ 203213 w 361062"/>
              <a:gd name="connsiteY5" fmla="*/ 265757 h 361062"/>
              <a:gd name="connsiteX6" fmla="*/ 222333 w 361062"/>
              <a:gd name="connsiteY6" fmla="*/ 246636 h 361062"/>
              <a:gd name="connsiteX7" fmla="*/ 230527 w 361062"/>
              <a:gd name="connsiteY7" fmla="*/ 254830 h 361062"/>
              <a:gd name="connsiteX8" fmla="*/ 211407 w 361062"/>
              <a:gd name="connsiteY8" fmla="*/ 273951 h 361062"/>
              <a:gd name="connsiteX9" fmla="*/ 232249 w 361062"/>
              <a:gd name="connsiteY9" fmla="*/ 294793 h 361062"/>
              <a:gd name="connsiteX10" fmla="*/ 239743 w 361062"/>
              <a:gd name="connsiteY10" fmla="*/ 287299 h 361062"/>
              <a:gd name="connsiteX11" fmla="*/ 247937 w 361062"/>
              <a:gd name="connsiteY11" fmla="*/ 295493 h 361062"/>
              <a:gd name="connsiteX12" fmla="*/ 240443 w 361062"/>
              <a:gd name="connsiteY12" fmla="*/ 302987 h 361062"/>
              <a:gd name="connsiteX13" fmla="*/ 255463 w 361062"/>
              <a:gd name="connsiteY13" fmla="*/ 318007 h 361062"/>
              <a:gd name="connsiteX14" fmla="*/ 274578 w 361062"/>
              <a:gd name="connsiteY14" fmla="*/ 298892 h 361062"/>
              <a:gd name="connsiteX15" fmla="*/ 282772 w 361062"/>
              <a:gd name="connsiteY15" fmla="*/ 307086 h 361062"/>
              <a:gd name="connsiteX16" fmla="*/ 263657 w 361062"/>
              <a:gd name="connsiteY16" fmla="*/ 326201 h 361062"/>
              <a:gd name="connsiteX17" fmla="*/ 278719 w 361062"/>
              <a:gd name="connsiteY17" fmla="*/ 341262 h 361062"/>
              <a:gd name="connsiteX18" fmla="*/ 340200 w 361062"/>
              <a:gd name="connsiteY18" fmla="*/ 279781 h 361062"/>
              <a:gd name="connsiteX19" fmla="*/ 229352 w 361062"/>
              <a:gd name="connsiteY19" fmla="*/ 70220 h 361062"/>
              <a:gd name="connsiteX20" fmla="*/ 13943 w 361062"/>
              <a:gd name="connsiteY20" fmla="*/ 285583 h 361062"/>
              <a:gd name="connsiteX21" fmla="*/ 40602 w 361062"/>
              <a:gd name="connsiteY21" fmla="*/ 312242 h 361062"/>
              <a:gd name="connsiteX22" fmla="*/ 233943 w 361062"/>
              <a:gd name="connsiteY22" fmla="*/ 118900 h 361062"/>
              <a:gd name="connsiteX23" fmla="*/ 242137 w 361062"/>
              <a:gd name="connsiteY23" fmla="*/ 127094 h 361062"/>
              <a:gd name="connsiteX24" fmla="*/ 48796 w 361062"/>
              <a:gd name="connsiteY24" fmla="*/ 320436 h 361062"/>
              <a:gd name="connsiteX25" fmla="*/ 75480 w 361062"/>
              <a:gd name="connsiteY25" fmla="*/ 347120 h 361062"/>
              <a:gd name="connsiteX26" fmla="*/ 290843 w 361062"/>
              <a:gd name="connsiteY26" fmla="*/ 131711 h 361062"/>
              <a:gd name="connsiteX27" fmla="*/ 264184 w 361062"/>
              <a:gd name="connsiteY27" fmla="*/ 105052 h 361062"/>
              <a:gd name="connsiteX28" fmla="*/ 253749 w 361062"/>
              <a:gd name="connsiteY28" fmla="*/ 115486 h 361062"/>
              <a:gd name="connsiteX29" fmla="*/ 245555 w 361062"/>
              <a:gd name="connsiteY29" fmla="*/ 107292 h 361062"/>
              <a:gd name="connsiteX30" fmla="*/ 255990 w 361062"/>
              <a:gd name="connsiteY30" fmla="*/ 96858 h 361062"/>
              <a:gd name="connsiteX31" fmla="*/ 246763 w 361062"/>
              <a:gd name="connsiteY31" fmla="*/ 52813 h 361062"/>
              <a:gd name="connsiteX32" fmla="*/ 237547 w 361062"/>
              <a:gd name="connsiteY32" fmla="*/ 62027 h 361062"/>
              <a:gd name="connsiteX33" fmla="*/ 299036 w 361062"/>
              <a:gd name="connsiteY33" fmla="*/ 123516 h 361062"/>
              <a:gd name="connsiteX34" fmla="*/ 308250 w 361062"/>
              <a:gd name="connsiteY34" fmla="*/ 114300 h 361062"/>
              <a:gd name="connsiteX35" fmla="*/ 81281 w 361062"/>
              <a:gd name="connsiteY35" fmla="*/ 20862 h 361062"/>
              <a:gd name="connsiteX36" fmla="*/ 19800 w 361062"/>
              <a:gd name="connsiteY36" fmla="*/ 82343 h 361062"/>
              <a:gd name="connsiteX37" fmla="*/ 34855 w 361062"/>
              <a:gd name="connsiteY37" fmla="*/ 97398 h 361062"/>
              <a:gd name="connsiteX38" fmla="*/ 42391 w 361062"/>
              <a:gd name="connsiteY38" fmla="*/ 89862 h 361062"/>
              <a:gd name="connsiteX39" fmla="*/ 50585 w 361062"/>
              <a:gd name="connsiteY39" fmla="*/ 98056 h 361062"/>
              <a:gd name="connsiteX40" fmla="*/ 43049 w 361062"/>
              <a:gd name="connsiteY40" fmla="*/ 105592 h 361062"/>
              <a:gd name="connsiteX41" fmla="*/ 58058 w 361062"/>
              <a:gd name="connsiteY41" fmla="*/ 120601 h 361062"/>
              <a:gd name="connsiteX42" fmla="*/ 77187 w 361062"/>
              <a:gd name="connsiteY42" fmla="*/ 101471 h 361062"/>
              <a:gd name="connsiteX43" fmla="*/ 85381 w 361062"/>
              <a:gd name="connsiteY43" fmla="*/ 109665 h 361062"/>
              <a:gd name="connsiteX44" fmla="*/ 66252 w 361062"/>
              <a:gd name="connsiteY44" fmla="*/ 128795 h 361062"/>
              <a:gd name="connsiteX45" fmla="*/ 87106 w 361062"/>
              <a:gd name="connsiteY45" fmla="*/ 149649 h 361062"/>
              <a:gd name="connsiteX46" fmla="*/ 94636 w 361062"/>
              <a:gd name="connsiteY46" fmla="*/ 142118 h 361062"/>
              <a:gd name="connsiteX47" fmla="*/ 102830 w 361062"/>
              <a:gd name="connsiteY47" fmla="*/ 150312 h 361062"/>
              <a:gd name="connsiteX48" fmla="*/ 95300 w 361062"/>
              <a:gd name="connsiteY48" fmla="*/ 157843 h 361062"/>
              <a:gd name="connsiteX49" fmla="*/ 110318 w 361062"/>
              <a:gd name="connsiteY49" fmla="*/ 172861 h 361062"/>
              <a:gd name="connsiteX50" fmla="*/ 171806 w 361062"/>
              <a:gd name="connsiteY50" fmla="*/ 111387 h 361062"/>
              <a:gd name="connsiteX51" fmla="*/ 304335 w 361062"/>
              <a:gd name="connsiteY51" fmla="*/ 13246 h 361062"/>
              <a:gd name="connsiteX52" fmla="*/ 274163 w 361062"/>
              <a:gd name="connsiteY52" fmla="*/ 25418 h 361062"/>
              <a:gd name="connsiteX53" fmla="*/ 254958 w 361062"/>
              <a:gd name="connsiteY53" fmla="*/ 44620 h 361062"/>
              <a:gd name="connsiteX54" fmla="*/ 316443 w 361062"/>
              <a:gd name="connsiteY54" fmla="*/ 106105 h 361062"/>
              <a:gd name="connsiteX55" fmla="*/ 335644 w 361062"/>
              <a:gd name="connsiteY55" fmla="*/ 86900 h 361062"/>
              <a:gd name="connsiteX56" fmla="*/ 334506 w 361062"/>
              <a:gd name="connsiteY56" fmla="*/ 25418 h 361062"/>
              <a:gd name="connsiteX57" fmla="*/ 304335 w 361062"/>
              <a:gd name="connsiteY57" fmla="*/ 13246 h 361062"/>
              <a:gd name="connsiteX58" fmla="*/ 304491 w 361062"/>
              <a:gd name="connsiteY58" fmla="*/ 21 h 361062"/>
              <a:gd name="connsiteX59" fmla="*/ 343856 w 361062"/>
              <a:gd name="connsiteY59" fmla="*/ 15082 h 361062"/>
              <a:gd name="connsiteX60" fmla="*/ 345980 w 361062"/>
              <a:gd name="connsiteY60" fmla="*/ 92932 h 361062"/>
              <a:gd name="connsiteX61" fmla="*/ 343856 w 361062"/>
              <a:gd name="connsiteY61" fmla="*/ 95056 h 361062"/>
              <a:gd name="connsiteX62" fmla="*/ 324627 w 361062"/>
              <a:gd name="connsiteY62" fmla="*/ 114289 h 361062"/>
              <a:gd name="connsiteX63" fmla="*/ 335072 w 361062"/>
              <a:gd name="connsiteY63" fmla="*/ 124734 h 361062"/>
              <a:gd name="connsiteX64" fmla="*/ 326878 w 361062"/>
              <a:gd name="connsiteY64" fmla="*/ 132928 h 361062"/>
              <a:gd name="connsiteX65" fmla="*/ 316434 w 361062"/>
              <a:gd name="connsiteY65" fmla="*/ 122484 h 361062"/>
              <a:gd name="connsiteX66" fmla="*/ 307220 w 361062"/>
              <a:gd name="connsiteY66" fmla="*/ 131700 h 361062"/>
              <a:gd name="connsiteX67" fmla="*/ 317635 w 361062"/>
              <a:gd name="connsiteY67" fmla="*/ 142115 h 361062"/>
              <a:gd name="connsiteX68" fmla="*/ 309441 w 361062"/>
              <a:gd name="connsiteY68" fmla="*/ 150309 h 361062"/>
              <a:gd name="connsiteX69" fmla="*/ 299027 w 361062"/>
              <a:gd name="connsiteY69" fmla="*/ 139895 h 361062"/>
              <a:gd name="connsiteX70" fmla="*/ 257887 w 361062"/>
              <a:gd name="connsiteY70" fmla="*/ 181043 h 361062"/>
              <a:gd name="connsiteX71" fmla="*/ 356625 w 361062"/>
              <a:gd name="connsiteY71" fmla="*/ 279781 h 361062"/>
              <a:gd name="connsiteX72" fmla="*/ 278719 w 361062"/>
              <a:gd name="connsiteY72" fmla="*/ 357687 h 361062"/>
              <a:gd name="connsiteX73" fmla="*/ 179989 w 361062"/>
              <a:gd name="connsiteY73" fmla="*/ 258957 h 361062"/>
              <a:gd name="connsiteX74" fmla="*/ 77906 w 361062"/>
              <a:gd name="connsiteY74" fmla="*/ 361062 h 361062"/>
              <a:gd name="connsiteX75" fmla="*/ 0 w 361062"/>
              <a:gd name="connsiteY75" fmla="*/ 361062 h 361062"/>
              <a:gd name="connsiteX76" fmla="*/ 0 w 361062"/>
              <a:gd name="connsiteY76" fmla="*/ 283156 h 361062"/>
              <a:gd name="connsiteX77" fmla="*/ 102105 w 361062"/>
              <a:gd name="connsiteY77" fmla="*/ 181073 h 361062"/>
              <a:gd name="connsiteX78" fmla="*/ 3375 w 361062"/>
              <a:gd name="connsiteY78" fmla="*/ 82343 h 361062"/>
              <a:gd name="connsiteX79" fmla="*/ 81281 w 361062"/>
              <a:gd name="connsiteY79" fmla="*/ 4437 h 361062"/>
              <a:gd name="connsiteX80" fmla="*/ 180019 w 361062"/>
              <a:gd name="connsiteY80" fmla="*/ 103175 h 361062"/>
              <a:gd name="connsiteX81" fmla="*/ 221167 w 361062"/>
              <a:gd name="connsiteY81" fmla="*/ 62035 h 361062"/>
              <a:gd name="connsiteX82" fmla="*/ 210720 w 361062"/>
              <a:gd name="connsiteY82" fmla="*/ 51588 h 361062"/>
              <a:gd name="connsiteX83" fmla="*/ 218914 w 361062"/>
              <a:gd name="connsiteY83" fmla="*/ 43394 h 361062"/>
              <a:gd name="connsiteX84" fmla="*/ 229362 w 361062"/>
              <a:gd name="connsiteY84" fmla="*/ 53842 h 361062"/>
              <a:gd name="connsiteX85" fmla="*/ 238578 w 361062"/>
              <a:gd name="connsiteY85" fmla="*/ 44628 h 361062"/>
              <a:gd name="connsiteX86" fmla="*/ 228157 w 361062"/>
              <a:gd name="connsiteY86" fmla="*/ 34207 h 361062"/>
              <a:gd name="connsiteX87" fmla="*/ 236351 w 361062"/>
              <a:gd name="connsiteY87" fmla="*/ 26013 h 361062"/>
              <a:gd name="connsiteX88" fmla="*/ 246773 w 361062"/>
              <a:gd name="connsiteY88" fmla="*/ 36435 h 361062"/>
              <a:gd name="connsiteX89" fmla="*/ 266006 w 361062"/>
              <a:gd name="connsiteY89" fmla="*/ 17206 h 361062"/>
              <a:gd name="connsiteX90" fmla="*/ 304491 w 361062"/>
              <a:gd name="connsiteY90" fmla="*/ 21 h 361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Lst>
            <a:rect l="l" t="t" r="r" b="b"/>
            <a:pathLst>
              <a:path w="361062" h="361062">
                <a:moveTo>
                  <a:pt x="11588" y="299616"/>
                </a:moveTo>
                <a:lnTo>
                  <a:pt x="11588" y="349475"/>
                </a:lnTo>
                <a:lnTo>
                  <a:pt x="61447" y="349475"/>
                </a:lnTo>
                <a:close/>
                <a:moveTo>
                  <a:pt x="249676" y="189256"/>
                </a:moveTo>
                <a:lnTo>
                  <a:pt x="188200" y="250745"/>
                </a:lnTo>
                <a:lnTo>
                  <a:pt x="203213" y="265757"/>
                </a:lnTo>
                <a:lnTo>
                  <a:pt x="222333" y="246636"/>
                </a:lnTo>
                <a:lnTo>
                  <a:pt x="230527" y="254830"/>
                </a:lnTo>
                <a:lnTo>
                  <a:pt x="211407" y="273951"/>
                </a:lnTo>
                <a:lnTo>
                  <a:pt x="232249" y="294793"/>
                </a:lnTo>
                <a:lnTo>
                  <a:pt x="239743" y="287299"/>
                </a:lnTo>
                <a:lnTo>
                  <a:pt x="247937" y="295493"/>
                </a:lnTo>
                <a:lnTo>
                  <a:pt x="240443" y="302987"/>
                </a:lnTo>
                <a:lnTo>
                  <a:pt x="255463" y="318007"/>
                </a:lnTo>
                <a:lnTo>
                  <a:pt x="274578" y="298892"/>
                </a:lnTo>
                <a:lnTo>
                  <a:pt x="282772" y="307086"/>
                </a:lnTo>
                <a:lnTo>
                  <a:pt x="263657" y="326201"/>
                </a:lnTo>
                <a:lnTo>
                  <a:pt x="278719" y="341262"/>
                </a:lnTo>
                <a:lnTo>
                  <a:pt x="340200" y="279781"/>
                </a:lnTo>
                <a:close/>
                <a:moveTo>
                  <a:pt x="229352" y="70220"/>
                </a:moveTo>
                <a:lnTo>
                  <a:pt x="13943" y="285583"/>
                </a:lnTo>
                <a:lnTo>
                  <a:pt x="40602" y="312242"/>
                </a:lnTo>
                <a:lnTo>
                  <a:pt x="233943" y="118900"/>
                </a:lnTo>
                <a:lnTo>
                  <a:pt x="242137" y="127094"/>
                </a:lnTo>
                <a:lnTo>
                  <a:pt x="48796" y="320436"/>
                </a:lnTo>
                <a:lnTo>
                  <a:pt x="75480" y="347120"/>
                </a:lnTo>
                <a:lnTo>
                  <a:pt x="290843" y="131711"/>
                </a:lnTo>
                <a:lnTo>
                  <a:pt x="264184" y="105052"/>
                </a:lnTo>
                <a:lnTo>
                  <a:pt x="253749" y="115486"/>
                </a:lnTo>
                <a:lnTo>
                  <a:pt x="245555" y="107292"/>
                </a:lnTo>
                <a:lnTo>
                  <a:pt x="255990" y="96858"/>
                </a:lnTo>
                <a:close/>
                <a:moveTo>
                  <a:pt x="246763" y="52813"/>
                </a:moveTo>
                <a:lnTo>
                  <a:pt x="237547" y="62027"/>
                </a:lnTo>
                <a:lnTo>
                  <a:pt x="299036" y="123516"/>
                </a:lnTo>
                <a:lnTo>
                  <a:pt x="308250" y="114300"/>
                </a:lnTo>
                <a:close/>
                <a:moveTo>
                  <a:pt x="81281" y="20862"/>
                </a:moveTo>
                <a:lnTo>
                  <a:pt x="19800" y="82343"/>
                </a:lnTo>
                <a:lnTo>
                  <a:pt x="34855" y="97398"/>
                </a:lnTo>
                <a:lnTo>
                  <a:pt x="42391" y="89862"/>
                </a:lnTo>
                <a:lnTo>
                  <a:pt x="50585" y="98056"/>
                </a:lnTo>
                <a:lnTo>
                  <a:pt x="43049" y="105592"/>
                </a:lnTo>
                <a:lnTo>
                  <a:pt x="58058" y="120601"/>
                </a:lnTo>
                <a:lnTo>
                  <a:pt x="77187" y="101471"/>
                </a:lnTo>
                <a:lnTo>
                  <a:pt x="85381" y="109665"/>
                </a:lnTo>
                <a:lnTo>
                  <a:pt x="66252" y="128795"/>
                </a:lnTo>
                <a:lnTo>
                  <a:pt x="87106" y="149649"/>
                </a:lnTo>
                <a:lnTo>
                  <a:pt x="94636" y="142118"/>
                </a:lnTo>
                <a:lnTo>
                  <a:pt x="102830" y="150312"/>
                </a:lnTo>
                <a:lnTo>
                  <a:pt x="95300" y="157843"/>
                </a:lnTo>
                <a:lnTo>
                  <a:pt x="110318" y="172861"/>
                </a:lnTo>
                <a:lnTo>
                  <a:pt x="171806" y="111387"/>
                </a:lnTo>
                <a:close/>
                <a:moveTo>
                  <a:pt x="304335" y="13246"/>
                </a:moveTo>
                <a:cubicBezTo>
                  <a:pt x="293459" y="13246"/>
                  <a:pt x="282584" y="17304"/>
                  <a:pt x="274163" y="25418"/>
                </a:cubicBezTo>
                <a:lnTo>
                  <a:pt x="254958" y="44620"/>
                </a:lnTo>
                <a:lnTo>
                  <a:pt x="316443" y="106105"/>
                </a:lnTo>
                <a:lnTo>
                  <a:pt x="335644" y="86900"/>
                </a:lnTo>
                <a:cubicBezTo>
                  <a:pt x="352307" y="69608"/>
                  <a:pt x="351798" y="42082"/>
                  <a:pt x="334506" y="25418"/>
                </a:cubicBezTo>
                <a:cubicBezTo>
                  <a:pt x="326086" y="17304"/>
                  <a:pt x="315210" y="13246"/>
                  <a:pt x="304335" y="13246"/>
                </a:cubicBezTo>
                <a:close/>
                <a:moveTo>
                  <a:pt x="304491" y="21"/>
                </a:moveTo>
                <a:cubicBezTo>
                  <a:pt x="318579" y="-364"/>
                  <a:pt x="332814" y="4627"/>
                  <a:pt x="343856" y="15082"/>
                </a:cubicBezTo>
                <a:cubicBezTo>
                  <a:pt x="365941" y="35993"/>
                  <a:pt x="366892" y="70848"/>
                  <a:pt x="345980" y="92932"/>
                </a:cubicBezTo>
                <a:cubicBezTo>
                  <a:pt x="345292" y="93659"/>
                  <a:pt x="344583" y="94367"/>
                  <a:pt x="343856" y="95056"/>
                </a:cubicBezTo>
                <a:lnTo>
                  <a:pt x="324627" y="114289"/>
                </a:lnTo>
                <a:lnTo>
                  <a:pt x="335072" y="124734"/>
                </a:lnTo>
                <a:lnTo>
                  <a:pt x="326878" y="132928"/>
                </a:lnTo>
                <a:lnTo>
                  <a:pt x="316434" y="122484"/>
                </a:lnTo>
                <a:lnTo>
                  <a:pt x="307220" y="131700"/>
                </a:lnTo>
                <a:lnTo>
                  <a:pt x="317635" y="142115"/>
                </a:lnTo>
                <a:lnTo>
                  <a:pt x="309441" y="150309"/>
                </a:lnTo>
                <a:lnTo>
                  <a:pt x="299027" y="139895"/>
                </a:lnTo>
                <a:lnTo>
                  <a:pt x="257887" y="181043"/>
                </a:lnTo>
                <a:lnTo>
                  <a:pt x="356625" y="279781"/>
                </a:lnTo>
                <a:lnTo>
                  <a:pt x="278719" y="357687"/>
                </a:lnTo>
                <a:lnTo>
                  <a:pt x="179989" y="258957"/>
                </a:lnTo>
                <a:lnTo>
                  <a:pt x="77906" y="361062"/>
                </a:lnTo>
                <a:lnTo>
                  <a:pt x="0" y="361062"/>
                </a:lnTo>
                <a:lnTo>
                  <a:pt x="0" y="283156"/>
                </a:lnTo>
                <a:lnTo>
                  <a:pt x="102105" y="181073"/>
                </a:lnTo>
                <a:lnTo>
                  <a:pt x="3375" y="82343"/>
                </a:lnTo>
                <a:lnTo>
                  <a:pt x="81281" y="4437"/>
                </a:lnTo>
                <a:lnTo>
                  <a:pt x="180019" y="103175"/>
                </a:lnTo>
                <a:lnTo>
                  <a:pt x="221167" y="62035"/>
                </a:lnTo>
                <a:lnTo>
                  <a:pt x="210720" y="51588"/>
                </a:lnTo>
                <a:lnTo>
                  <a:pt x="218914" y="43394"/>
                </a:lnTo>
                <a:lnTo>
                  <a:pt x="229362" y="53842"/>
                </a:lnTo>
                <a:lnTo>
                  <a:pt x="238578" y="44628"/>
                </a:lnTo>
                <a:lnTo>
                  <a:pt x="228157" y="34207"/>
                </a:lnTo>
                <a:lnTo>
                  <a:pt x="236351" y="26013"/>
                </a:lnTo>
                <a:lnTo>
                  <a:pt x="246773" y="36435"/>
                </a:lnTo>
                <a:lnTo>
                  <a:pt x="266006" y="17206"/>
                </a:lnTo>
                <a:cubicBezTo>
                  <a:pt x="276462" y="6164"/>
                  <a:pt x="290403" y="405"/>
                  <a:pt x="304491" y="21"/>
                </a:cubicBezTo>
                <a:close/>
              </a:path>
            </a:pathLst>
          </a:custGeom>
          <a:solidFill>
            <a:srgbClr val="FFFFFF"/>
          </a:solidFill>
          <a:ln w="5507" cap="flat">
            <a:noFill/>
            <a:prstDash val="solid"/>
            <a:miter/>
          </a:ln>
        </p:spPr>
        <p:txBody>
          <a:bodyPr wrap="square" rtlCol="0" anchor="ctr">
            <a:noAutofit/>
          </a:bodyPr>
          <a:lstStyle/>
          <a:p>
            <a:endParaRPr lang="zh-CN" altLang="en-US">
              <a:latin typeface="微软雅黑" panose="020B0503020204020204" charset="-122"/>
              <a:ea typeface="微软雅黑" panose="020B0503020204020204" charset="-122"/>
            </a:endParaRPr>
          </a:p>
        </p:txBody>
      </p:sp>
      <p:sp>
        <p:nvSpPr>
          <p:cNvPr id="97" name="椭圆 96"/>
          <p:cNvSpPr>
            <a:spLocks noChangeAspect="1"/>
          </p:cNvSpPr>
          <p:nvPr>
            <p:custDataLst>
              <p:tags r:id="rId20"/>
            </p:custDataLst>
          </p:nvPr>
        </p:nvSpPr>
        <p:spPr>
          <a:xfrm>
            <a:off x="560682" y="5189724"/>
            <a:ext cx="715424" cy="715422"/>
          </a:xfrm>
          <a:prstGeom prst="ellipse">
            <a:avLst/>
          </a:prstGeom>
          <a:solidFill>
            <a:srgbClr val="009587"/>
          </a:solidFill>
          <a:ln w="25400" cap="flat">
            <a:no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latin typeface="微软雅黑" panose="020B0503020204020204" charset="-122"/>
              <a:ea typeface="微软雅黑" panose="020B0503020204020204" charset="-122"/>
            </a:endParaRPr>
          </a:p>
        </p:txBody>
      </p:sp>
      <p:sp>
        <p:nvSpPr>
          <p:cNvPr id="68" name="任意多边形: 形状 67"/>
          <p:cNvSpPr/>
          <p:nvPr>
            <p:custDataLst>
              <p:tags r:id="rId21"/>
            </p:custDataLst>
          </p:nvPr>
        </p:nvSpPr>
        <p:spPr>
          <a:xfrm>
            <a:off x="738394" y="5406659"/>
            <a:ext cx="360000" cy="281552"/>
          </a:xfrm>
          <a:custGeom>
            <a:avLst/>
            <a:gdLst>
              <a:gd name="connsiteX0" fmla="*/ 145083 w 360000"/>
              <a:gd name="connsiteY0" fmla="*/ 102183 h 281552"/>
              <a:gd name="connsiteX1" fmla="*/ 108224 w 360000"/>
              <a:gd name="connsiteY1" fmla="*/ 141547 h 281552"/>
              <a:gd name="connsiteX2" fmla="*/ 116445 w 360000"/>
              <a:gd name="connsiteY2" fmla="*/ 166299 h 281552"/>
              <a:gd name="connsiteX3" fmla="*/ 180045 w 360000"/>
              <a:gd name="connsiteY3" fmla="*/ 242517 h 281552"/>
              <a:gd name="connsiteX4" fmla="*/ 243669 w 360000"/>
              <a:gd name="connsiteY4" fmla="*/ 166266 h 281552"/>
              <a:gd name="connsiteX5" fmla="*/ 251865 w 360000"/>
              <a:gd name="connsiteY5" fmla="*/ 141547 h 281552"/>
              <a:gd name="connsiteX6" fmla="*/ 215006 w 360000"/>
              <a:gd name="connsiteY6" fmla="*/ 102183 h 281552"/>
              <a:gd name="connsiteX7" fmla="*/ 184755 w 360000"/>
              <a:gd name="connsiteY7" fmla="*/ 119091 h 281552"/>
              <a:gd name="connsiteX8" fmla="*/ 180045 w 360000"/>
              <a:gd name="connsiteY8" fmla="*/ 126309 h 281552"/>
              <a:gd name="connsiteX9" fmla="*/ 175334 w 360000"/>
              <a:gd name="connsiteY9" fmla="*/ 119091 h 281552"/>
              <a:gd name="connsiteX10" fmla="*/ 145083 w 360000"/>
              <a:gd name="connsiteY10" fmla="*/ 102183 h 281552"/>
              <a:gd name="connsiteX11" fmla="*/ 145083 w 360000"/>
              <a:gd name="connsiteY11" fmla="*/ 90933 h 281552"/>
              <a:gd name="connsiteX12" fmla="*/ 180045 w 360000"/>
              <a:gd name="connsiteY12" fmla="*/ 106803 h 281552"/>
              <a:gd name="connsiteX13" fmla="*/ 215006 w 360000"/>
              <a:gd name="connsiteY13" fmla="*/ 90933 h 281552"/>
              <a:gd name="connsiteX14" fmla="*/ 263115 w 360000"/>
              <a:gd name="connsiteY14" fmla="*/ 141547 h 281552"/>
              <a:gd name="connsiteX15" fmla="*/ 252612 w 360000"/>
              <a:gd name="connsiteY15" fmla="*/ 173088 h 281552"/>
              <a:gd name="connsiteX16" fmla="*/ 184359 w 360000"/>
              <a:gd name="connsiteY16" fmla="*/ 254893 h 281552"/>
              <a:gd name="connsiteX17" fmla="*/ 180044 w 360000"/>
              <a:gd name="connsiteY17" fmla="*/ 260051 h 281552"/>
              <a:gd name="connsiteX18" fmla="*/ 175730 w 360000"/>
              <a:gd name="connsiteY18" fmla="*/ 254893 h 281552"/>
              <a:gd name="connsiteX19" fmla="*/ 107488 w 360000"/>
              <a:gd name="connsiteY19" fmla="*/ 173105 h 281552"/>
              <a:gd name="connsiteX20" fmla="*/ 96974 w 360000"/>
              <a:gd name="connsiteY20" fmla="*/ 141547 h 281552"/>
              <a:gd name="connsiteX21" fmla="*/ 145083 w 360000"/>
              <a:gd name="connsiteY21" fmla="*/ 90933 h 281552"/>
              <a:gd name="connsiteX22" fmla="*/ 180371 w 360000"/>
              <a:gd name="connsiteY22" fmla="*/ 34420 h 281552"/>
              <a:gd name="connsiteX23" fmla="*/ 45352 w 360000"/>
              <a:gd name="connsiteY23" fmla="*/ 81810 h 281552"/>
              <a:gd name="connsiteX24" fmla="*/ 45352 w 360000"/>
              <a:gd name="connsiteY24" fmla="*/ 270302 h 281552"/>
              <a:gd name="connsiteX25" fmla="*/ 315000 w 360000"/>
              <a:gd name="connsiteY25" fmla="*/ 270302 h 281552"/>
              <a:gd name="connsiteX26" fmla="*/ 315000 w 360000"/>
              <a:gd name="connsiteY26" fmla="*/ 81848 h 281552"/>
              <a:gd name="connsiteX27" fmla="*/ 180371 w 360000"/>
              <a:gd name="connsiteY27" fmla="*/ 11920 h 281552"/>
              <a:gd name="connsiteX28" fmla="*/ 11338 w 360000"/>
              <a:gd name="connsiteY28" fmla="*/ 71246 h 281552"/>
              <a:gd name="connsiteX29" fmla="*/ 11338 w 360000"/>
              <a:gd name="connsiteY29" fmla="*/ 81821 h 281552"/>
              <a:gd name="connsiteX30" fmla="*/ 180376 w 360000"/>
              <a:gd name="connsiteY30" fmla="*/ 22500 h 281552"/>
              <a:gd name="connsiteX31" fmla="*/ 348750 w 360000"/>
              <a:gd name="connsiteY31" fmla="*/ 81815 h 281552"/>
              <a:gd name="connsiteX32" fmla="*/ 348750 w 360000"/>
              <a:gd name="connsiteY32" fmla="*/ 71241 h 281552"/>
              <a:gd name="connsiteX33" fmla="*/ 180376 w 360000"/>
              <a:gd name="connsiteY33" fmla="*/ 0 h 281552"/>
              <a:gd name="connsiteX34" fmla="*/ 182241 w 360000"/>
              <a:gd name="connsiteY34" fmla="*/ 654 h 281552"/>
              <a:gd name="connsiteX35" fmla="*/ 360000 w 360000"/>
              <a:gd name="connsiteY35" fmla="*/ 63276 h 281552"/>
              <a:gd name="connsiteX36" fmla="*/ 360000 w 360000"/>
              <a:gd name="connsiteY36" fmla="*/ 97701 h 281552"/>
              <a:gd name="connsiteX37" fmla="*/ 326250 w 360000"/>
              <a:gd name="connsiteY37" fmla="*/ 85812 h 281552"/>
              <a:gd name="connsiteX38" fmla="*/ 326250 w 360000"/>
              <a:gd name="connsiteY38" fmla="*/ 270302 h 281552"/>
              <a:gd name="connsiteX39" fmla="*/ 360000 w 360000"/>
              <a:gd name="connsiteY39" fmla="*/ 270302 h 281552"/>
              <a:gd name="connsiteX40" fmla="*/ 360000 w 360000"/>
              <a:gd name="connsiteY40" fmla="*/ 281552 h 281552"/>
              <a:gd name="connsiteX41" fmla="*/ 0 w 360000"/>
              <a:gd name="connsiteY41" fmla="*/ 281552 h 281552"/>
              <a:gd name="connsiteX42" fmla="*/ 0 w 360000"/>
              <a:gd name="connsiteY42" fmla="*/ 270302 h 281552"/>
              <a:gd name="connsiteX43" fmla="*/ 34102 w 360000"/>
              <a:gd name="connsiteY43" fmla="*/ 270302 h 281552"/>
              <a:gd name="connsiteX44" fmla="*/ 34102 w 360000"/>
              <a:gd name="connsiteY44" fmla="*/ 85758 h 281552"/>
              <a:gd name="connsiteX45" fmla="*/ 88 w 360000"/>
              <a:gd name="connsiteY45" fmla="*/ 97696 h 281552"/>
              <a:gd name="connsiteX46" fmla="*/ 88 w 360000"/>
              <a:gd name="connsiteY46" fmla="*/ 63270 h 281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360000" h="281552">
                <a:moveTo>
                  <a:pt x="145083" y="102183"/>
                </a:moveTo>
                <a:cubicBezTo>
                  <a:pt x="124056" y="102921"/>
                  <a:pt x="107580" y="120517"/>
                  <a:pt x="108224" y="141547"/>
                </a:cubicBezTo>
                <a:cubicBezTo>
                  <a:pt x="108211" y="150471"/>
                  <a:pt x="111096" y="159157"/>
                  <a:pt x="116445" y="166299"/>
                </a:cubicBezTo>
                <a:cubicBezTo>
                  <a:pt x="118046" y="168343"/>
                  <a:pt x="159495" y="217941"/>
                  <a:pt x="180045" y="242517"/>
                </a:cubicBezTo>
                <a:cubicBezTo>
                  <a:pt x="200594" y="217941"/>
                  <a:pt x="242046" y="168337"/>
                  <a:pt x="243669" y="166266"/>
                </a:cubicBezTo>
                <a:cubicBezTo>
                  <a:pt x="249003" y="159130"/>
                  <a:pt x="251879" y="150457"/>
                  <a:pt x="251865" y="141547"/>
                </a:cubicBezTo>
                <a:cubicBezTo>
                  <a:pt x="252509" y="120517"/>
                  <a:pt x="236033" y="102921"/>
                  <a:pt x="215006" y="102183"/>
                </a:cubicBezTo>
                <a:cubicBezTo>
                  <a:pt x="202708" y="102327"/>
                  <a:pt x="191320" y="108692"/>
                  <a:pt x="184755" y="119091"/>
                </a:cubicBezTo>
                <a:lnTo>
                  <a:pt x="180045" y="126309"/>
                </a:lnTo>
                <a:lnTo>
                  <a:pt x="175334" y="119091"/>
                </a:lnTo>
                <a:cubicBezTo>
                  <a:pt x="168769" y="108692"/>
                  <a:pt x="157381" y="102327"/>
                  <a:pt x="145083" y="102183"/>
                </a:cubicBezTo>
                <a:close/>
                <a:moveTo>
                  <a:pt x="145083" y="90933"/>
                </a:moveTo>
                <a:cubicBezTo>
                  <a:pt x="158465" y="91005"/>
                  <a:pt x="171181" y="96777"/>
                  <a:pt x="180045" y="106803"/>
                </a:cubicBezTo>
                <a:cubicBezTo>
                  <a:pt x="188908" y="96777"/>
                  <a:pt x="201624" y="91005"/>
                  <a:pt x="215006" y="90933"/>
                </a:cubicBezTo>
                <a:cubicBezTo>
                  <a:pt x="242246" y="91672"/>
                  <a:pt x="263758" y="114304"/>
                  <a:pt x="263115" y="141547"/>
                </a:cubicBezTo>
                <a:cubicBezTo>
                  <a:pt x="263123" y="152921"/>
                  <a:pt x="259437" y="163990"/>
                  <a:pt x="252612" y="173088"/>
                </a:cubicBezTo>
                <a:cubicBezTo>
                  <a:pt x="250997" y="175209"/>
                  <a:pt x="191176" y="246741"/>
                  <a:pt x="184359" y="254893"/>
                </a:cubicBezTo>
                <a:lnTo>
                  <a:pt x="180044" y="260051"/>
                </a:lnTo>
                <a:lnTo>
                  <a:pt x="175730" y="254893"/>
                </a:lnTo>
                <a:cubicBezTo>
                  <a:pt x="168913" y="246741"/>
                  <a:pt x="109092" y="175209"/>
                  <a:pt x="107488" y="173105"/>
                </a:cubicBezTo>
                <a:cubicBezTo>
                  <a:pt x="100655" y="164004"/>
                  <a:pt x="96966" y="152928"/>
                  <a:pt x="96974" y="141547"/>
                </a:cubicBezTo>
                <a:cubicBezTo>
                  <a:pt x="96331" y="114304"/>
                  <a:pt x="117843" y="91673"/>
                  <a:pt x="145083" y="90933"/>
                </a:cubicBezTo>
                <a:close/>
                <a:moveTo>
                  <a:pt x="180371" y="34420"/>
                </a:moveTo>
                <a:lnTo>
                  <a:pt x="45352" y="81810"/>
                </a:lnTo>
                <a:lnTo>
                  <a:pt x="45352" y="270302"/>
                </a:lnTo>
                <a:lnTo>
                  <a:pt x="315000" y="270302"/>
                </a:lnTo>
                <a:lnTo>
                  <a:pt x="315000" y="81848"/>
                </a:lnTo>
                <a:close/>
                <a:moveTo>
                  <a:pt x="180371" y="11920"/>
                </a:moveTo>
                <a:lnTo>
                  <a:pt x="11338" y="71246"/>
                </a:lnTo>
                <a:lnTo>
                  <a:pt x="11338" y="81821"/>
                </a:lnTo>
                <a:lnTo>
                  <a:pt x="180376" y="22500"/>
                </a:lnTo>
                <a:lnTo>
                  <a:pt x="348750" y="81815"/>
                </a:lnTo>
                <a:lnTo>
                  <a:pt x="348750" y="71241"/>
                </a:lnTo>
                <a:close/>
                <a:moveTo>
                  <a:pt x="180376" y="0"/>
                </a:moveTo>
                <a:lnTo>
                  <a:pt x="182241" y="654"/>
                </a:lnTo>
                <a:lnTo>
                  <a:pt x="360000" y="63276"/>
                </a:lnTo>
                <a:lnTo>
                  <a:pt x="360000" y="97701"/>
                </a:lnTo>
                <a:lnTo>
                  <a:pt x="326250" y="85812"/>
                </a:lnTo>
                <a:lnTo>
                  <a:pt x="326250" y="270302"/>
                </a:lnTo>
                <a:lnTo>
                  <a:pt x="360000" y="270302"/>
                </a:lnTo>
                <a:lnTo>
                  <a:pt x="360000" y="281552"/>
                </a:lnTo>
                <a:lnTo>
                  <a:pt x="0" y="281552"/>
                </a:lnTo>
                <a:lnTo>
                  <a:pt x="0" y="270302"/>
                </a:lnTo>
                <a:lnTo>
                  <a:pt x="34102" y="270302"/>
                </a:lnTo>
                <a:lnTo>
                  <a:pt x="34102" y="85758"/>
                </a:lnTo>
                <a:lnTo>
                  <a:pt x="88" y="97696"/>
                </a:lnTo>
                <a:lnTo>
                  <a:pt x="88" y="63270"/>
                </a:lnTo>
                <a:close/>
              </a:path>
            </a:pathLst>
          </a:custGeom>
          <a:solidFill>
            <a:srgbClr val="FFFFFF"/>
          </a:solidFill>
          <a:ln w="5507" cap="flat">
            <a:noFill/>
            <a:prstDash val="solid"/>
            <a:miter/>
          </a:ln>
        </p:spPr>
        <p:txBody>
          <a:bodyPr wrap="square" rtlCol="0" anchor="ctr">
            <a:noAutofit/>
          </a:bodyPr>
          <a:lstStyle/>
          <a:p>
            <a:endParaRPr lang="zh-CN" altLang="en-US">
              <a:latin typeface="微软雅黑" panose="020B0503020204020204" charset="-122"/>
              <a:ea typeface="微软雅黑" panose="020B0503020204020204" charset="-122"/>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 name="文本框 48"/>
          <p:cNvSpPr txBox="1"/>
          <p:nvPr>
            <p:custDataLst>
              <p:tags r:id="rId1"/>
            </p:custDataLst>
          </p:nvPr>
        </p:nvSpPr>
        <p:spPr>
          <a:xfrm>
            <a:off x="572770" y="734695"/>
            <a:ext cx="10687685" cy="755650"/>
          </a:xfrm>
          <a:prstGeom prst="rect">
            <a:avLst/>
          </a:prstGeom>
          <a:noFill/>
        </p:spPr>
        <p:txBody>
          <a:bodyPr wrap="square" rtlCol="0">
            <a:spAutoFit/>
          </a:bodyPr>
          <a:p>
            <a:pPr marL="0" marR="0" lvl="0" indent="0" algn="l" defTabSz="914400" rtl="0" eaLnBrk="1" fontAlgn="auto" latinLnBrk="0" hangingPunct="1">
              <a:lnSpc>
                <a:spcPct val="120000"/>
              </a:lnSpc>
              <a:buClrTx/>
              <a:buSzTx/>
              <a:buFontTx/>
              <a:buNone/>
              <a:defRPr/>
            </a:pPr>
            <a:r>
              <a:rPr kumimoji="0" lang="zh-CN" altLang="en-US" sz="3600" b="1"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大学第一年要特别重视如下9 种能力的培养。</a:t>
            </a:r>
            <a:endParaRPr kumimoji="0" lang="zh-CN" altLang="en-US" sz="3600" b="1"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0" name="矩形 49"/>
          <p:cNvSpPr/>
          <p:nvPr>
            <p:custDataLst>
              <p:tags r:id="rId2"/>
            </p:custDataLst>
          </p:nvPr>
        </p:nvSpPr>
        <p:spPr>
          <a:xfrm>
            <a:off x="0" y="810528"/>
            <a:ext cx="64008" cy="495300"/>
          </a:xfrm>
          <a:prstGeom prst="rect">
            <a:avLst/>
          </a:prstGeom>
          <a:solidFill>
            <a:sysClr val="window" lastClr="FFFFFF">
              <a:lumMod val="50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20000"/>
              </a:lnSpc>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2" name="Freeform 30"/>
          <p:cNvSpPr/>
          <p:nvPr>
            <p:custDataLst>
              <p:tags r:id="rId3"/>
            </p:custDataLst>
          </p:nvPr>
        </p:nvSpPr>
        <p:spPr bwMode="auto">
          <a:xfrm>
            <a:off x="4930636" y="2510976"/>
            <a:ext cx="3391790" cy="981898"/>
          </a:xfrm>
          <a:custGeom>
            <a:avLst/>
            <a:gdLst>
              <a:gd name="T0" fmla="*/ 134288 w 747"/>
              <a:gd name="T1" fmla="*/ 1210104 h 216"/>
              <a:gd name="T2" fmla="*/ 22381 w 747"/>
              <a:gd name="T3" fmla="*/ 1148478 h 216"/>
              <a:gd name="T4" fmla="*/ 22381 w 747"/>
              <a:gd name="T5" fmla="*/ 1025227 h 216"/>
              <a:gd name="T6" fmla="*/ 537152 w 747"/>
              <a:gd name="T7" fmla="*/ 67228 h 216"/>
              <a:gd name="T8" fmla="*/ 649058 w 747"/>
              <a:gd name="T9" fmla="*/ 0 h 216"/>
              <a:gd name="T10" fmla="*/ 4051019 w 747"/>
              <a:gd name="T11" fmla="*/ 0 h 216"/>
              <a:gd name="T12" fmla="*/ 4157331 w 747"/>
              <a:gd name="T13" fmla="*/ 61626 h 216"/>
              <a:gd name="T14" fmla="*/ 4162926 w 747"/>
              <a:gd name="T15" fmla="*/ 190479 h 216"/>
              <a:gd name="T16" fmla="*/ 3648156 w 747"/>
              <a:gd name="T17" fmla="*/ 1142876 h 216"/>
              <a:gd name="T18" fmla="*/ 3536249 w 747"/>
              <a:gd name="T19" fmla="*/ 1210104 h 216"/>
              <a:gd name="T20" fmla="*/ 134288 w 747"/>
              <a:gd name="T21" fmla="*/ 1210104 h 2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47"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7" y="27"/>
                  <a:pt x="744" y="34"/>
                </a:cubicBezTo>
                <a:cubicBezTo>
                  <a:pt x="652" y="204"/>
                  <a:pt x="652" y="204"/>
                  <a:pt x="652" y="204"/>
                </a:cubicBezTo>
                <a:cubicBezTo>
                  <a:pt x="648" y="212"/>
                  <a:pt x="640" y="216"/>
                  <a:pt x="632" y="216"/>
                </a:cubicBezTo>
                <a:lnTo>
                  <a:pt x="24" y="216"/>
                </a:lnTo>
                <a:close/>
              </a:path>
            </a:pathLst>
          </a:custGeom>
          <a:solidFill>
            <a:srgbClr val="9BBB59"/>
          </a:solidFill>
          <a:ln>
            <a:noFill/>
          </a:ln>
        </p:spPr>
        <p:txBody>
          <a:bodyPr/>
          <a:p>
            <a:pPr marL="0" marR="0" lvl="0" indent="0" algn="l" defTabSz="914400" rtl="0" eaLnBrk="1" fontAlgn="auto" latinLnBrk="0" hangingPunct="1">
              <a:lnSpc>
                <a:spcPct val="120000"/>
              </a:lnSpc>
              <a:buClrTx/>
              <a:buSzTx/>
              <a:buFontTx/>
              <a:buNone/>
              <a:defRPr/>
            </a:pPr>
            <a:endParaRPr kumimoji="0" lang="en-US" sz="900" b="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3" name="Freeform 31"/>
          <p:cNvSpPr/>
          <p:nvPr>
            <p:custDataLst>
              <p:tags r:id="rId4"/>
            </p:custDataLst>
          </p:nvPr>
        </p:nvSpPr>
        <p:spPr bwMode="auto">
          <a:xfrm>
            <a:off x="8149079" y="2510976"/>
            <a:ext cx="3390198" cy="981942"/>
          </a:xfrm>
          <a:custGeom>
            <a:avLst/>
            <a:gdLst>
              <a:gd name="T0" fmla="*/ 24 w 747"/>
              <a:gd name="T1" fmla="*/ 216 h 216"/>
              <a:gd name="T2" fmla="*/ 4 w 747"/>
              <a:gd name="T3" fmla="*/ 205 h 216"/>
              <a:gd name="T4" fmla="*/ 4 w 747"/>
              <a:gd name="T5" fmla="*/ 183 h 216"/>
              <a:gd name="T6" fmla="*/ 96 w 747"/>
              <a:gd name="T7" fmla="*/ 12 h 216"/>
              <a:gd name="T8" fmla="*/ 116 w 747"/>
              <a:gd name="T9" fmla="*/ 0 h 216"/>
              <a:gd name="T10" fmla="*/ 724 w 747"/>
              <a:gd name="T11" fmla="*/ 0 h 216"/>
              <a:gd name="T12" fmla="*/ 743 w 747"/>
              <a:gd name="T13" fmla="*/ 11 h 216"/>
              <a:gd name="T14" fmla="*/ 744 w 747"/>
              <a:gd name="T15" fmla="*/ 34 h 216"/>
              <a:gd name="T16" fmla="*/ 652 w 747"/>
              <a:gd name="T17" fmla="*/ 204 h 216"/>
              <a:gd name="T18" fmla="*/ 632 w 747"/>
              <a:gd name="T19" fmla="*/ 216 h 216"/>
              <a:gd name="T20" fmla="*/ 24 w 747"/>
              <a:gd name="T21" fmla="*/ 216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7"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7" y="27"/>
                  <a:pt x="744" y="34"/>
                </a:cubicBezTo>
                <a:cubicBezTo>
                  <a:pt x="652" y="204"/>
                  <a:pt x="652" y="204"/>
                  <a:pt x="652" y="204"/>
                </a:cubicBezTo>
                <a:cubicBezTo>
                  <a:pt x="648" y="212"/>
                  <a:pt x="640" y="216"/>
                  <a:pt x="632" y="216"/>
                </a:cubicBezTo>
                <a:lnTo>
                  <a:pt x="24" y="216"/>
                </a:lnTo>
                <a:close/>
              </a:path>
            </a:pathLst>
          </a:custGeom>
          <a:solidFill>
            <a:srgbClr val="9BBB59"/>
          </a:solidFill>
          <a:ln>
            <a:noFill/>
          </a:ln>
        </p:spPr>
        <p:txBody>
          <a:bodyPr/>
          <a:p>
            <a:pPr marL="0" marR="0" lvl="0" indent="0" algn="l" defTabSz="1218565" rtl="0" eaLnBrk="1" fontAlgn="auto" latinLnBrk="0" hangingPunct="1">
              <a:lnSpc>
                <a:spcPct val="120000"/>
              </a:lnSpc>
              <a:buClrTx/>
              <a:buSzTx/>
              <a:buFontTx/>
              <a:buNone/>
              <a:defRPr/>
            </a:pPr>
            <a:endParaRPr kumimoji="0" lang="en-US" sz="900" b="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4" name="Freeform 34"/>
          <p:cNvSpPr/>
          <p:nvPr>
            <p:custDataLst>
              <p:tags r:id="rId5"/>
            </p:custDataLst>
          </p:nvPr>
        </p:nvSpPr>
        <p:spPr bwMode="auto">
          <a:xfrm>
            <a:off x="1711797" y="2510976"/>
            <a:ext cx="3395633" cy="981898"/>
          </a:xfrm>
          <a:custGeom>
            <a:avLst/>
            <a:gdLst>
              <a:gd name="T0" fmla="*/ 134260 w 748"/>
              <a:gd name="T1" fmla="*/ 1210104 h 216"/>
              <a:gd name="T2" fmla="*/ 22377 w 748"/>
              <a:gd name="T3" fmla="*/ 1148478 h 216"/>
              <a:gd name="T4" fmla="*/ 22377 w 748"/>
              <a:gd name="T5" fmla="*/ 1025227 h 216"/>
              <a:gd name="T6" fmla="*/ 537041 w 748"/>
              <a:gd name="T7" fmla="*/ 67228 h 216"/>
              <a:gd name="T8" fmla="*/ 648925 w 748"/>
              <a:gd name="T9" fmla="*/ 0 h 216"/>
              <a:gd name="T10" fmla="*/ 4050188 w 748"/>
              <a:gd name="T11" fmla="*/ 0 h 216"/>
              <a:gd name="T12" fmla="*/ 4156477 w 748"/>
              <a:gd name="T13" fmla="*/ 61626 h 216"/>
              <a:gd name="T14" fmla="*/ 4162071 w 748"/>
              <a:gd name="T15" fmla="*/ 190479 h 216"/>
              <a:gd name="T16" fmla="*/ 3647407 w 748"/>
              <a:gd name="T17" fmla="*/ 1142876 h 216"/>
              <a:gd name="T18" fmla="*/ 3535523 w 748"/>
              <a:gd name="T19" fmla="*/ 1210104 h 216"/>
              <a:gd name="T20" fmla="*/ 134260 w 748"/>
              <a:gd name="T21" fmla="*/ 1210104 h 2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48"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8" y="27"/>
                  <a:pt x="744" y="34"/>
                </a:cubicBezTo>
                <a:cubicBezTo>
                  <a:pt x="652" y="204"/>
                  <a:pt x="652" y="204"/>
                  <a:pt x="652" y="204"/>
                </a:cubicBezTo>
                <a:cubicBezTo>
                  <a:pt x="648" y="212"/>
                  <a:pt x="640" y="216"/>
                  <a:pt x="632" y="216"/>
                </a:cubicBezTo>
                <a:lnTo>
                  <a:pt x="24" y="216"/>
                </a:lnTo>
                <a:close/>
              </a:path>
            </a:pathLst>
          </a:custGeom>
          <a:solidFill>
            <a:srgbClr val="9BBB59"/>
          </a:solidFill>
          <a:ln>
            <a:noFill/>
          </a:ln>
        </p:spPr>
        <p:txBody>
          <a:bodyPr/>
          <a:p>
            <a:pPr marL="0" marR="0" lvl="0" indent="0" algn="l" defTabSz="914400" rtl="0" eaLnBrk="1" fontAlgn="auto" latinLnBrk="0" hangingPunct="1">
              <a:lnSpc>
                <a:spcPct val="120000"/>
              </a:lnSpc>
              <a:buClrTx/>
              <a:buSzTx/>
              <a:buFontTx/>
              <a:buNone/>
              <a:defRPr/>
            </a:pPr>
            <a:endParaRPr kumimoji="0" lang="en-US" sz="900" b="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0" name="任意多边形: 形状 29"/>
          <p:cNvSpPr/>
          <p:nvPr>
            <p:custDataLst>
              <p:tags r:id="rId6"/>
            </p:custDataLst>
          </p:nvPr>
        </p:nvSpPr>
        <p:spPr bwMode="auto">
          <a:xfrm>
            <a:off x="0" y="2510976"/>
            <a:ext cx="1856784" cy="981942"/>
          </a:xfrm>
          <a:custGeom>
            <a:avLst/>
            <a:gdLst>
              <a:gd name="connsiteX0" fmla="*/ 0 w 1856784"/>
              <a:gd name="connsiteY0" fmla="*/ 0 h 981942"/>
              <a:gd name="connsiteX1" fmla="*/ 6487 w 1856784"/>
              <a:gd name="connsiteY1" fmla="*/ 0 h 981942"/>
              <a:gd name="connsiteX2" fmla="*/ 1752449 w 1856784"/>
              <a:gd name="connsiteY2" fmla="*/ 0 h 981942"/>
              <a:gd name="connsiteX3" fmla="*/ 1843176 w 1856784"/>
              <a:gd name="connsiteY3" fmla="*/ 50006 h 981942"/>
              <a:gd name="connsiteX4" fmla="*/ 1843176 w 1856784"/>
              <a:gd name="connsiteY4" fmla="*/ 154565 h 981942"/>
              <a:gd name="connsiteX5" fmla="*/ 1425834 w 1856784"/>
              <a:gd name="connsiteY5" fmla="*/ 927390 h 981942"/>
              <a:gd name="connsiteX6" fmla="*/ 1335107 w 1856784"/>
              <a:gd name="connsiteY6" fmla="*/ 981942 h 981942"/>
              <a:gd name="connsiteX7" fmla="*/ 77226 w 1856784"/>
              <a:gd name="connsiteY7" fmla="*/ 981942 h 981942"/>
              <a:gd name="connsiteX8" fmla="*/ 0 w 1856784"/>
              <a:gd name="connsiteY8" fmla="*/ 981942 h 981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56784" h="981942">
                <a:moveTo>
                  <a:pt x="0" y="0"/>
                </a:moveTo>
                <a:lnTo>
                  <a:pt x="6487" y="0"/>
                </a:lnTo>
                <a:cubicBezTo>
                  <a:pt x="127398" y="0"/>
                  <a:pt x="514315" y="0"/>
                  <a:pt x="1752449" y="0"/>
                </a:cubicBezTo>
                <a:cubicBezTo>
                  <a:pt x="1788740" y="0"/>
                  <a:pt x="1825030" y="22730"/>
                  <a:pt x="1843176" y="50006"/>
                </a:cubicBezTo>
                <a:cubicBezTo>
                  <a:pt x="1861321" y="81829"/>
                  <a:pt x="1861321" y="122743"/>
                  <a:pt x="1843176" y="154565"/>
                </a:cubicBezTo>
                <a:cubicBezTo>
                  <a:pt x="1843176" y="154565"/>
                  <a:pt x="1843176" y="154565"/>
                  <a:pt x="1425834" y="927390"/>
                </a:cubicBezTo>
                <a:cubicBezTo>
                  <a:pt x="1407688" y="963758"/>
                  <a:pt x="1375934" y="981942"/>
                  <a:pt x="1335107" y="981942"/>
                </a:cubicBezTo>
                <a:cubicBezTo>
                  <a:pt x="1335107" y="981942"/>
                  <a:pt x="1335107" y="981942"/>
                  <a:pt x="77226" y="981942"/>
                </a:cubicBezTo>
                <a:lnTo>
                  <a:pt x="0" y="981942"/>
                </a:lnTo>
                <a:close/>
              </a:path>
            </a:pathLst>
          </a:custGeom>
          <a:solidFill>
            <a:sysClr val="window" lastClr="FFFFFF">
              <a:lumMod val="85000"/>
            </a:sysClr>
          </a:solidFill>
          <a:ln>
            <a:noFill/>
          </a:ln>
        </p:spPr>
        <p:txBody>
          <a:bodyPr wrap="square">
            <a:noAutofit/>
          </a:bodyPr>
          <a:p>
            <a:pPr marL="0" marR="0" lvl="0" indent="0" algn="l" defTabSz="1218565" rtl="0" eaLnBrk="1" fontAlgn="auto" latinLnBrk="0" hangingPunct="1">
              <a:lnSpc>
                <a:spcPct val="120000"/>
              </a:lnSpc>
              <a:buClrTx/>
              <a:buSzTx/>
              <a:buFontTx/>
              <a:buNone/>
              <a:defRPr/>
            </a:pPr>
            <a:endParaRPr kumimoji="0" lang="en-US" sz="9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1" name="任意多边形: 形状 30"/>
          <p:cNvSpPr/>
          <p:nvPr>
            <p:custDataLst>
              <p:tags r:id="rId7"/>
            </p:custDataLst>
          </p:nvPr>
        </p:nvSpPr>
        <p:spPr bwMode="auto">
          <a:xfrm rot="10800000">
            <a:off x="10335215" y="4818088"/>
            <a:ext cx="1856785" cy="981943"/>
          </a:xfrm>
          <a:custGeom>
            <a:avLst/>
            <a:gdLst>
              <a:gd name="connsiteX0" fmla="*/ 1335108 w 1856785"/>
              <a:gd name="connsiteY0" fmla="*/ 981943 h 981943"/>
              <a:gd name="connsiteX1" fmla="*/ 77226 w 1856785"/>
              <a:gd name="connsiteY1" fmla="*/ 981943 h 981943"/>
              <a:gd name="connsiteX2" fmla="*/ 0 w 1856785"/>
              <a:gd name="connsiteY2" fmla="*/ 981943 h 981943"/>
              <a:gd name="connsiteX3" fmla="*/ 0 w 1856785"/>
              <a:gd name="connsiteY3" fmla="*/ 0 h 981943"/>
              <a:gd name="connsiteX4" fmla="*/ 6487 w 1856785"/>
              <a:gd name="connsiteY4" fmla="*/ 0 h 981943"/>
              <a:gd name="connsiteX5" fmla="*/ 1752450 w 1856785"/>
              <a:gd name="connsiteY5" fmla="*/ 0 h 981943"/>
              <a:gd name="connsiteX6" fmla="*/ 1843177 w 1856785"/>
              <a:gd name="connsiteY6" fmla="*/ 50007 h 981943"/>
              <a:gd name="connsiteX7" fmla="*/ 1843177 w 1856785"/>
              <a:gd name="connsiteY7" fmla="*/ 154565 h 981943"/>
              <a:gd name="connsiteX8" fmla="*/ 1425834 w 1856785"/>
              <a:gd name="connsiteY8" fmla="*/ 927391 h 981943"/>
              <a:gd name="connsiteX9" fmla="*/ 1335108 w 1856785"/>
              <a:gd name="connsiteY9" fmla="*/ 981943 h 981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56785" h="981943">
                <a:moveTo>
                  <a:pt x="1335108" y="981943"/>
                </a:moveTo>
                <a:cubicBezTo>
                  <a:pt x="1335108" y="981943"/>
                  <a:pt x="1335108" y="981943"/>
                  <a:pt x="77226" y="981943"/>
                </a:cubicBezTo>
                <a:lnTo>
                  <a:pt x="0" y="981943"/>
                </a:lnTo>
                <a:lnTo>
                  <a:pt x="0" y="0"/>
                </a:lnTo>
                <a:lnTo>
                  <a:pt x="6487" y="0"/>
                </a:lnTo>
                <a:cubicBezTo>
                  <a:pt x="127398" y="0"/>
                  <a:pt x="514315" y="0"/>
                  <a:pt x="1752450" y="0"/>
                </a:cubicBezTo>
                <a:cubicBezTo>
                  <a:pt x="1788741" y="0"/>
                  <a:pt x="1825031" y="22730"/>
                  <a:pt x="1843177" y="50007"/>
                </a:cubicBezTo>
                <a:cubicBezTo>
                  <a:pt x="1861322" y="81829"/>
                  <a:pt x="1861322" y="122743"/>
                  <a:pt x="1843177" y="154565"/>
                </a:cubicBezTo>
                <a:cubicBezTo>
                  <a:pt x="1843177" y="154565"/>
                  <a:pt x="1843177" y="154565"/>
                  <a:pt x="1425834" y="927391"/>
                </a:cubicBezTo>
                <a:cubicBezTo>
                  <a:pt x="1407689" y="963759"/>
                  <a:pt x="1375935" y="981943"/>
                  <a:pt x="1335108" y="981943"/>
                </a:cubicBezTo>
                <a:close/>
              </a:path>
            </a:pathLst>
          </a:custGeom>
          <a:solidFill>
            <a:sysClr val="window" lastClr="FFFFFF">
              <a:lumMod val="85000"/>
            </a:sysClr>
          </a:solidFill>
          <a:ln>
            <a:noFill/>
          </a:ln>
        </p:spPr>
        <p:txBody>
          <a:bodyPr wrap="square">
            <a:noAutofit/>
          </a:bodyPr>
          <a:p>
            <a:pPr marL="0" marR="0" lvl="0" indent="0" algn="l" defTabSz="1218565" rtl="0" eaLnBrk="1" fontAlgn="auto" latinLnBrk="0" hangingPunct="1">
              <a:lnSpc>
                <a:spcPct val="120000"/>
              </a:lnSpc>
              <a:buClrTx/>
              <a:buSzTx/>
              <a:buFontTx/>
              <a:buNone/>
              <a:defRPr/>
            </a:pPr>
            <a:endParaRPr kumimoji="0" lang="en-US" sz="9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1" name="Freeform 30"/>
          <p:cNvSpPr/>
          <p:nvPr>
            <p:custDataLst>
              <p:tags r:id="rId8"/>
            </p:custDataLst>
          </p:nvPr>
        </p:nvSpPr>
        <p:spPr bwMode="auto">
          <a:xfrm>
            <a:off x="4367676" y="3664486"/>
            <a:ext cx="3391790" cy="981898"/>
          </a:xfrm>
          <a:custGeom>
            <a:avLst/>
            <a:gdLst>
              <a:gd name="T0" fmla="*/ 134288 w 747"/>
              <a:gd name="T1" fmla="*/ 1210104 h 216"/>
              <a:gd name="T2" fmla="*/ 22381 w 747"/>
              <a:gd name="T3" fmla="*/ 1148478 h 216"/>
              <a:gd name="T4" fmla="*/ 22381 w 747"/>
              <a:gd name="T5" fmla="*/ 1025227 h 216"/>
              <a:gd name="T6" fmla="*/ 537152 w 747"/>
              <a:gd name="T7" fmla="*/ 67228 h 216"/>
              <a:gd name="T8" fmla="*/ 649058 w 747"/>
              <a:gd name="T9" fmla="*/ 0 h 216"/>
              <a:gd name="T10" fmla="*/ 4051019 w 747"/>
              <a:gd name="T11" fmla="*/ 0 h 216"/>
              <a:gd name="T12" fmla="*/ 4157331 w 747"/>
              <a:gd name="T13" fmla="*/ 61626 h 216"/>
              <a:gd name="T14" fmla="*/ 4162926 w 747"/>
              <a:gd name="T15" fmla="*/ 190479 h 216"/>
              <a:gd name="T16" fmla="*/ 3648156 w 747"/>
              <a:gd name="T17" fmla="*/ 1142876 h 216"/>
              <a:gd name="T18" fmla="*/ 3536249 w 747"/>
              <a:gd name="T19" fmla="*/ 1210104 h 216"/>
              <a:gd name="T20" fmla="*/ 134288 w 747"/>
              <a:gd name="T21" fmla="*/ 1210104 h 2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47"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7" y="27"/>
                  <a:pt x="744" y="34"/>
                </a:cubicBezTo>
                <a:cubicBezTo>
                  <a:pt x="652" y="204"/>
                  <a:pt x="652" y="204"/>
                  <a:pt x="652" y="204"/>
                </a:cubicBezTo>
                <a:cubicBezTo>
                  <a:pt x="648" y="212"/>
                  <a:pt x="640" y="216"/>
                  <a:pt x="632" y="216"/>
                </a:cubicBezTo>
                <a:lnTo>
                  <a:pt x="24" y="216"/>
                </a:lnTo>
                <a:close/>
              </a:path>
            </a:pathLst>
          </a:custGeom>
          <a:solidFill>
            <a:srgbClr val="3498DB"/>
          </a:solidFill>
          <a:ln>
            <a:noFill/>
          </a:ln>
        </p:spPr>
        <p:txBody>
          <a:bodyPr/>
          <a:p>
            <a:pPr marL="0" marR="0" lvl="0" indent="0" algn="l" defTabSz="914400" rtl="0" eaLnBrk="1" fontAlgn="auto" latinLnBrk="0" hangingPunct="1">
              <a:lnSpc>
                <a:spcPct val="120000"/>
              </a:lnSpc>
              <a:buClrTx/>
              <a:buSzTx/>
              <a:buFontTx/>
              <a:buNone/>
              <a:defRPr/>
            </a:pPr>
            <a:endParaRPr kumimoji="0" lang="en-US" sz="900" b="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2" name="Freeform 31"/>
          <p:cNvSpPr/>
          <p:nvPr>
            <p:custDataLst>
              <p:tags r:id="rId9"/>
            </p:custDataLst>
          </p:nvPr>
        </p:nvSpPr>
        <p:spPr bwMode="auto">
          <a:xfrm>
            <a:off x="7586118" y="3664486"/>
            <a:ext cx="3390198" cy="981942"/>
          </a:xfrm>
          <a:custGeom>
            <a:avLst/>
            <a:gdLst>
              <a:gd name="T0" fmla="*/ 24 w 747"/>
              <a:gd name="T1" fmla="*/ 216 h 216"/>
              <a:gd name="T2" fmla="*/ 4 w 747"/>
              <a:gd name="T3" fmla="*/ 205 h 216"/>
              <a:gd name="T4" fmla="*/ 4 w 747"/>
              <a:gd name="T5" fmla="*/ 183 h 216"/>
              <a:gd name="T6" fmla="*/ 96 w 747"/>
              <a:gd name="T7" fmla="*/ 12 h 216"/>
              <a:gd name="T8" fmla="*/ 116 w 747"/>
              <a:gd name="T9" fmla="*/ 0 h 216"/>
              <a:gd name="T10" fmla="*/ 724 w 747"/>
              <a:gd name="T11" fmla="*/ 0 h 216"/>
              <a:gd name="T12" fmla="*/ 743 w 747"/>
              <a:gd name="T13" fmla="*/ 11 h 216"/>
              <a:gd name="T14" fmla="*/ 744 w 747"/>
              <a:gd name="T15" fmla="*/ 34 h 216"/>
              <a:gd name="T16" fmla="*/ 652 w 747"/>
              <a:gd name="T17" fmla="*/ 204 h 216"/>
              <a:gd name="T18" fmla="*/ 632 w 747"/>
              <a:gd name="T19" fmla="*/ 216 h 216"/>
              <a:gd name="T20" fmla="*/ 24 w 747"/>
              <a:gd name="T21" fmla="*/ 216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7"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7" y="27"/>
                  <a:pt x="744" y="34"/>
                </a:cubicBezTo>
                <a:cubicBezTo>
                  <a:pt x="652" y="204"/>
                  <a:pt x="652" y="204"/>
                  <a:pt x="652" y="204"/>
                </a:cubicBezTo>
                <a:cubicBezTo>
                  <a:pt x="648" y="212"/>
                  <a:pt x="640" y="216"/>
                  <a:pt x="632" y="216"/>
                </a:cubicBezTo>
                <a:lnTo>
                  <a:pt x="24" y="216"/>
                </a:lnTo>
                <a:close/>
              </a:path>
            </a:pathLst>
          </a:custGeom>
          <a:solidFill>
            <a:srgbClr val="3498DB"/>
          </a:solidFill>
          <a:ln>
            <a:noFill/>
          </a:ln>
        </p:spPr>
        <p:txBody>
          <a:bodyPr/>
          <a:p>
            <a:pPr marL="0" marR="0" lvl="0" indent="0" algn="l" defTabSz="1218565" rtl="0" eaLnBrk="1" fontAlgn="auto" latinLnBrk="0" hangingPunct="1">
              <a:lnSpc>
                <a:spcPct val="120000"/>
              </a:lnSpc>
              <a:buClrTx/>
              <a:buSzTx/>
              <a:buFontTx/>
              <a:buNone/>
              <a:defRPr/>
            </a:pPr>
            <a:endParaRPr kumimoji="0" lang="en-US" sz="900" b="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3" name="Freeform 34"/>
          <p:cNvSpPr/>
          <p:nvPr>
            <p:custDataLst>
              <p:tags r:id="rId10"/>
            </p:custDataLst>
          </p:nvPr>
        </p:nvSpPr>
        <p:spPr bwMode="auto">
          <a:xfrm>
            <a:off x="1148837" y="3664486"/>
            <a:ext cx="3395633" cy="981898"/>
          </a:xfrm>
          <a:custGeom>
            <a:avLst/>
            <a:gdLst>
              <a:gd name="T0" fmla="*/ 134260 w 748"/>
              <a:gd name="T1" fmla="*/ 1210104 h 216"/>
              <a:gd name="T2" fmla="*/ 22377 w 748"/>
              <a:gd name="T3" fmla="*/ 1148478 h 216"/>
              <a:gd name="T4" fmla="*/ 22377 w 748"/>
              <a:gd name="T5" fmla="*/ 1025227 h 216"/>
              <a:gd name="T6" fmla="*/ 537041 w 748"/>
              <a:gd name="T7" fmla="*/ 67228 h 216"/>
              <a:gd name="T8" fmla="*/ 648925 w 748"/>
              <a:gd name="T9" fmla="*/ 0 h 216"/>
              <a:gd name="T10" fmla="*/ 4050188 w 748"/>
              <a:gd name="T11" fmla="*/ 0 h 216"/>
              <a:gd name="T12" fmla="*/ 4156477 w 748"/>
              <a:gd name="T13" fmla="*/ 61626 h 216"/>
              <a:gd name="T14" fmla="*/ 4162071 w 748"/>
              <a:gd name="T15" fmla="*/ 190479 h 216"/>
              <a:gd name="T16" fmla="*/ 3647407 w 748"/>
              <a:gd name="T17" fmla="*/ 1142876 h 216"/>
              <a:gd name="T18" fmla="*/ 3535523 w 748"/>
              <a:gd name="T19" fmla="*/ 1210104 h 216"/>
              <a:gd name="T20" fmla="*/ 134260 w 748"/>
              <a:gd name="T21" fmla="*/ 1210104 h 2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48"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8" y="27"/>
                  <a:pt x="744" y="34"/>
                </a:cubicBezTo>
                <a:cubicBezTo>
                  <a:pt x="652" y="204"/>
                  <a:pt x="652" y="204"/>
                  <a:pt x="652" y="204"/>
                </a:cubicBezTo>
                <a:cubicBezTo>
                  <a:pt x="648" y="212"/>
                  <a:pt x="640" y="216"/>
                  <a:pt x="632" y="216"/>
                </a:cubicBezTo>
                <a:lnTo>
                  <a:pt x="24" y="216"/>
                </a:lnTo>
                <a:close/>
              </a:path>
            </a:pathLst>
          </a:custGeom>
          <a:solidFill>
            <a:srgbClr val="3498DB"/>
          </a:solidFill>
          <a:ln>
            <a:noFill/>
          </a:ln>
        </p:spPr>
        <p:txBody>
          <a:bodyPr/>
          <a:p>
            <a:pPr marL="0" marR="0" lvl="0" indent="0" algn="l" defTabSz="914400" rtl="0" eaLnBrk="1" fontAlgn="auto" latinLnBrk="0" hangingPunct="1">
              <a:lnSpc>
                <a:spcPct val="120000"/>
              </a:lnSpc>
              <a:buClrTx/>
              <a:buSzTx/>
              <a:buFontTx/>
              <a:buNone/>
              <a:defRPr/>
            </a:pPr>
            <a:endParaRPr kumimoji="0" lang="en-US" sz="900" b="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grpSp>
        <p:nvGrpSpPr>
          <p:cNvPr id="17" name="组合 16"/>
          <p:cNvGrpSpPr/>
          <p:nvPr>
            <p:custDataLst>
              <p:tags r:id="rId11"/>
            </p:custDataLst>
          </p:nvPr>
        </p:nvGrpSpPr>
        <p:grpSpPr>
          <a:xfrm>
            <a:off x="11260521" y="955914"/>
            <a:ext cx="358986" cy="229892"/>
            <a:chOff x="11382102" y="604536"/>
            <a:chExt cx="420495" cy="269282"/>
          </a:xfrm>
        </p:grpSpPr>
        <p:sp>
          <p:nvSpPr>
            <p:cNvPr id="18" name="Line 16"/>
            <p:cNvSpPr>
              <a:spLocks noChangeShapeType="1"/>
            </p:cNvSpPr>
            <p:nvPr>
              <p:custDataLst>
                <p:tags r:id="rId12"/>
              </p:custDataLst>
            </p:nvPr>
          </p:nvSpPr>
          <p:spPr bwMode="auto">
            <a:xfrm flipH="1">
              <a:off x="11382102" y="604536"/>
              <a:ext cx="420495" cy="0"/>
            </a:xfrm>
            <a:prstGeom prst="line">
              <a:avLst/>
            </a:prstGeom>
            <a:noFill/>
            <a:ln w="38100" cap="flat">
              <a:solidFill>
                <a:sysClr val="window" lastClr="FFFFFF">
                  <a:lumMod val="8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pPr marL="0" marR="0" lvl="0" indent="0" algn="l" defTabSz="914400" rtl="0" eaLnBrk="1" fontAlgn="auto" latinLnBrk="0" hangingPunct="1">
                <a:lnSpc>
                  <a:spcPct val="120000"/>
                </a:lnSpc>
                <a:buClrTx/>
                <a:buSzTx/>
                <a:buFontTx/>
                <a:buNone/>
                <a:defRPr/>
              </a:pPr>
              <a:endParaRPr kumimoji="0" lang="id-ID" sz="180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9" name="Line 17"/>
            <p:cNvSpPr>
              <a:spLocks noChangeShapeType="1"/>
            </p:cNvSpPr>
            <p:nvPr>
              <p:custDataLst>
                <p:tags r:id="rId13"/>
              </p:custDataLst>
            </p:nvPr>
          </p:nvSpPr>
          <p:spPr bwMode="auto">
            <a:xfrm flipH="1">
              <a:off x="11608525" y="739177"/>
              <a:ext cx="194072" cy="0"/>
            </a:xfrm>
            <a:prstGeom prst="line">
              <a:avLst/>
            </a:prstGeom>
            <a:noFill/>
            <a:ln w="38100" cap="flat">
              <a:solidFill>
                <a:sysClr val="window" lastClr="FFFFFF">
                  <a:lumMod val="8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pPr marL="0" marR="0" lvl="0" indent="0" algn="l" defTabSz="914400" rtl="0" eaLnBrk="1" fontAlgn="auto" latinLnBrk="0" hangingPunct="1">
                <a:lnSpc>
                  <a:spcPct val="120000"/>
                </a:lnSpc>
                <a:buClrTx/>
                <a:buSzTx/>
                <a:buFontTx/>
                <a:buNone/>
                <a:defRPr/>
              </a:pPr>
              <a:endParaRPr kumimoji="0" lang="id-ID" sz="180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0" name="Line 18"/>
            <p:cNvSpPr>
              <a:spLocks noChangeShapeType="1"/>
            </p:cNvSpPr>
            <p:nvPr>
              <p:custDataLst>
                <p:tags r:id="rId14"/>
              </p:custDataLst>
            </p:nvPr>
          </p:nvSpPr>
          <p:spPr bwMode="auto">
            <a:xfrm flipH="1">
              <a:off x="11500972" y="873818"/>
              <a:ext cx="301625" cy="0"/>
            </a:xfrm>
            <a:prstGeom prst="line">
              <a:avLst/>
            </a:prstGeom>
            <a:noFill/>
            <a:ln w="38100" cap="flat">
              <a:solidFill>
                <a:sysClr val="window" lastClr="FFFFFF">
                  <a:lumMod val="8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pPr marL="0" marR="0" lvl="0" indent="0" algn="l" defTabSz="914400" rtl="0" eaLnBrk="1" fontAlgn="auto" latinLnBrk="0" hangingPunct="1">
                <a:lnSpc>
                  <a:spcPct val="120000"/>
                </a:lnSpc>
                <a:buClrTx/>
                <a:buSzTx/>
                <a:buFontTx/>
                <a:buNone/>
                <a:defRPr/>
              </a:pPr>
              <a:endParaRPr kumimoji="0" lang="id-ID"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grpSp>
      <p:sp>
        <p:nvSpPr>
          <p:cNvPr id="3" name="文本框 2"/>
          <p:cNvSpPr txBox="1"/>
          <p:nvPr>
            <p:custDataLst>
              <p:tags r:id="rId15"/>
            </p:custDataLst>
          </p:nvPr>
        </p:nvSpPr>
        <p:spPr>
          <a:xfrm>
            <a:off x="2217051" y="2772548"/>
            <a:ext cx="2327419" cy="460375"/>
          </a:xfrm>
          <a:prstGeom prst="rect">
            <a:avLst/>
          </a:prstGeom>
          <a:noFill/>
        </p:spPr>
        <p:txBody>
          <a:bodyPr wrap="square" rtlCol="0" anchor="ctr" anchorCtr="0">
            <a:spAutoFit/>
          </a:bodyPr>
          <a:p>
            <a:pPr marL="0" marR="0" lvl="0" indent="0" algn="ctr" defTabSz="914400" rtl="0" eaLnBrk="1" fontAlgn="auto" latinLnBrk="0" hangingPunct="1">
              <a:lnSpc>
                <a:spcPct val="120000"/>
              </a:lnSpc>
              <a:buClrTx/>
              <a:buSzTx/>
              <a:buFontTx/>
              <a:buNone/>
              <a:defRPr/>
            </a:pPr>
            <a:r>
              <a:rPr kumimoji="0" lang="zh-CN" altLang="en-US" sz="2000" b="1"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1. 培养学习能力</a:t>
            </a:r>
            <a:endParaRPr kumimoji="0" lang="zh-CN" altLang="en-US" sz="2000" b="1"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2" name="文本框 21"/>
          <p:cNvSpPr txBox="1"/>
          <p:nvPr>
            <p:custDataLst>
              <p:tags r:id="rId16"/>
            </p:custDataLst>
          </p:nvPr>
        </p:nvSpPr>
        <p:spPr>
          <a:xfrm>
            <a:off x="5332095" y="2772410"/>
            <a:ext cx="2589530" cy="460375"/>
          </a:xfrm>
          <a:prstGeom prst="rect">
            <a:avLst/>
          </a:prstGeom>
          <a:noFill/>
        </p:spPr>
        <p:txBody>
          <a:bodyPr wrap="square" rtlCol="0" anchor="ctr" anchorCtr="0">
            <a:spAutoFit/>
          </a:bodyPr>
          <a:p>
            <a:pPr marL="0" marR="0" lvl="0" indent="0" algn="ctr" defTabSz="914400" rtl="0" eaLnBrk="1" fontAlgn="auto" latinLnBrk="0" hangingPunct="1">
              <a:lnSpc>
                <a:spcPct val="120000"/>
              </a:lnSpc>
              <a:buClrTx/>
              <a:buSzTx/>
              <a:buFontTx/>
              <a:buNone/>
              <a:defRPr/>
            </a:pPr>
            <a:r>
              <a:rPr kumimoji="0" lang="zh-CN" altLang="en-US" sz="2000" b="1"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2. 个人兴趣的培养</a:t>
            </a:r>
            <a:endParaRPr kumimoji="0" lang="zh-CN" altLang="en-US" sz="2000" b="1"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3" name="文本框 22"/>
          <p:cNvSpPr txBox="1"/>
          <p:nvPr>
            <p:custDataLst>
              <p:tags r:id="rId17"/>
            </p:custDataLst>
          </p:nvPr>
        </p:nvSpPr>
        <p:spPr>
          <a:xfrm>
            <a:off x="8676000" y="2599499"/>
            <a:ext cx="2327419" cy="829945"/>
          </a:xfrm>
          <a:prstGeom prst="rect">
            <a:avLst/>
          </a:prstGeom>
          <a:noFill/>
        </p:spPr>
        <p:txBody>
          <a:bodyPr wrap="square" rtlCol="0" anchor="ctr" anchorCtr="0">
            <a:spAutoFit/>
          </a:bodyPr>
          <a:p>
            <a:pPr marL="0" marR="0" lvl="0" indent="0" algn="ctr" defTabSz="914400" rtl="0" eaLnBrk="1" fontAlgn="auto" latinLnBrk="0" hangingPunct="1">
              <a:lnSpc>
                <a:spcPct val="120000"/>
              </a:lnSpc>
              <a:buClrTx/>
              <a:buSzTx/>
              <a:buFontTx/>
              <a:buNone/>
              <a:defRPr/>
            </a:pPr>
            <a:r>
              <a:rPr kumimoji="0" lang="zh-CN" altLang="en-US" sz="2000" b="1"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3. 个人生活计划性的培养</a:t>
            </a:r>
            <a:endParaRPr kumimoji="0" lang="zh-CN" altLang="en-US" sz="2000" b="1"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4" name="文本框 23"/>
          <p:cNvSpPr txBox="1"/>
          <p:nvPr>
            <p:custDataLst>
              <p:tags r:id="rId18"/>
            </p:custDataLst>
          </p:nvPr>
        </p:nvSpPr>
        <p:spPr>
          <a:xfrm>
            <a:off x="8009255" y="3931285"/>
            <a:ext cx="2543810" cy="460375"/>
          </a:xfrm>
          <a:prstGeom prst="rect">
            <a:avLst/>
          </a:prstGeom>
          <a:noFill/>
        </p:spPr>
        <p:txBody>
          <a:bodyPr wrap="square" rtlCol="0" anchor="ctr" anchorCtr="0">
            <a:spAutoFit/>
          </a:bodyPr>
          <a:p>
            <a:pPr marL="0" marR="0" lvl="0" indent="0" algn="ctr" defTabSz="914400" rtl="0" eaLnBrk="1" fontAlgn="auto" latinLnBrk="0" hangingPunct="1">
              <a:lnSpc>
                <a:spcPct val="120000"/>
              </a:lnSpc>
              <a:buClrTx/>
              <a:buSzTx/>
              <a:buFontTx/>
              <a:buNone/>
              <a:defRPr/>
            </a:pPr>
            <a:r>
              <a:rPr kumimoji="0" lang="zh-CN" altLang="en-US" sz="2000" b="1"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6. 学会理财的能力</a:t>
            </a:r>
            <a:endParaRPr kumimoji="0" lang="zh-CN" altLang="en-US" sz="2000" b="1"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5" name="文本框 24"/>
          <p:cNvSpPr txBox="1"/>
          <p:nvPr>
            <p:custDataLst>
              <p:tags r:id="rId19"/>
            </p:custDataLst>
          </p:nvPr>
        </p:nvSpPr>
        <p:spPr>
          <a:xfrm>
            <a:off x="4899861" y="3931021"/>
            <a:ext cx="2327419" cy="460375"/>
          </a:xfrm>
          <a:prstGeom prst="rect">
            <a:avLst/>
          </a:prstGeom>
          <a:noFill/>
        </p:spPr>
        <p:txBody>
          <a:bodyPr wrap="square" rtlCol="0" anchor="ctr" anchorCtr="0">
            <a:spAutoFit/>
          </a:bodyPr>
          <a:p>
            <a:pPr marL="0" marR="0" lvl="0" indent="0" algn="ctr" defTabSz="914400" rtl="0" eaLnBrk="1" fontAlgn="auto" latinLnBrk="0" hangingPunct="1">
              <a:lnSpc>
                <a:spcPct val="120000"/>
              </a:lnSpc>
              <a:buClrTx/>
              <a:buSzTx/>
              <a:buFontTx/>
              <a:buNone/>
              <a:defRPr/>
            </a:pPr>
            <a:r>
              <a:rPr kumimoji="0" lang="zh-CN" altLang="en-US" sz="2000" b="1"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5. 增强安全意识</a:t>
            </a:r>
            <a:endParaRPr kumimoji="0" lang="zh-CN" altLang="en-US" sz="2000" b="1"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6" name="文本框 25"/>
          <p:cNvSpPr txBox="1"/>
          <p:nvPr>
            <p:custDataLst>
              <p:tags r:id="rId20"/>
            </p:custDataLst>
          </p:nvPr>
        </p:nvSpPr>
        <p:spPr>
          <a:xfrm>
            <a:off x="1616075" y="3749040"/>
            <a:ext cx="2519680" cy="829945"/>
          </a:xfrm>
          <a:prstGeom prst="rect">
            <a:avLst/>
          </a:prstGeom>
          <a:noFill/>
        </p:spPr>
        <p:txBody>
          <a:bodyPr wrap="square" rtlCol="0" anchor="ctr" anchorCtr="0">
            <a:spAutoFit/>
          </a:bodyPr>
          <a:p>
            <a:pPr marL="0" marR="0" lvl="0" indent="0" algn="ctr" defTabSz="914400" rtl="0" eaLnBrk="1" fontAlgn="auto" latinLnBrk="0" hangingPunct="1">
              <a:lnSpc>
                <a:spcPct val="120000"/>
              </a:lnSpc>
              <a:buClrTx/>
              <a:buSzTx/>
              <a:buFontTx/>
              <a:buNone/>
              <a:defRPr/>
            </a:pPr>
            <a:r>
              <a:rPr kumimoji="0" lang="zh-CN" altLang="en-US" sz="2000" b="1"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4. 养成调查研究的习惯</a:t>
            </a:r>
            <a:endParaRPr kumimoji="0" lang="zh-CN" altLang="en-US" sz="2000" b="1"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9" name="Freeform 31"/>
          <p:cNvSpPr/>
          <p:nvPr>
            <p:custDataLst>
              <p:tags r:id="rId21"/>
            </p:custDataLst>
          </p:nvPr>
        </p:nvSpPr>
        <p:spPr bwMode="auto">
          <a:xfrm rot="10800000">
            <a:off x="652723" y="4818088"/>
            <a:ext cx="3390198" cy="981943"/>
          </a:xfrm>
          <a:custGeom>
            <a:avLst/>
            <a:gdLst>
              <a:gd name="T0" fmla="*/ 24 w 747"/>
              <a:gd name="T1" fmla="*/ 216 h 216"/>
              <a:gd name="T2" fmla="*/ 4 w 747"/>
              <a:gd name="T3" fmla="*/ 205 h 216"/>
              <a:gd name="T4" fmla="*/ 4 w 747"/>
              <a:gd name="T5" fmla="*/ 183 h 216"/>
              <a:gd name="T6" fmla="*/ 96 w 747"/>
              <a:gd name="T7" fmla="*/ 12 h 216"/>
              <a:gd name="T8" fmla="*/ 116 w 747"/>
              <a:gd name="T9" fmla="*/ 0 h 216"/>
              <a:gd name="T10" fmla="*/ 724 w 747"/>
              <a:gd name="T11" fmla="*/ 0 h 216"/>
              <a:gd name="T12" fmla="*/ 743 w 747"/>
              <a:gd name="T13" fmla="*/ 11 h 216"/>
              <a:gd name="T14" fmla="*/ 744 w 747"/>
              <a:gd name="T15" fmla="*/ 34 h 216"/>
              <a:gd name="T16" fmla="*/ 652 w 747"/>
              <a:gd name="T17" fmla="*/ 204 h 216"/>
              <a:gd name="T18" fmla="*/ 632 w 747"/>
              <a:gd name="T19" fmla="*/ 216 h 216"/>
              <a:gd name="T20" fmla="*/ 24 w 747"/>
              <a:gd name="T21" fmla="*/ 216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7"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7" y="27"/>
                  <a:pt x="744" y="34"/>
                </a:cubicBezTo>
                <a:cubicBezTo>
                  <a:pt x="652" y="204"/>
                  <a:pt x="652" y="204"/>
                  <a:pt x="652" y="204"/>
                </a:cubicBezTo>
                <a:cubicBezTo>
                  <a:pt x="648" y="212"/>
                  <a:pt x="640" y="216"/>
                  <a:pt x="632" y="216"/>
                </a:cubicBezTo>
                <a:lnTo>
                  <a:pt x="24" y="216"/>
                </a:lnTo>
                <a:close/>
              </a:path>
            </a:pathLst>
          </a:custGeom>
          <a:solidFill>
            <a:srgbClr val="1AA3AA"/>
          </a:solidFill>
          <a:ln>
            <a:noFill/>
          </a:ln>
        </p:spPr>
        <p:txBody>
          <a:bodyPr/>
          <a:p>
            <a:pPr marL="0" marR="0" lvl="0" indent="0" algn="l" defTabSz="1218565" rtl="0" eaLnBrk="1" fontAlgn="auto" latinLnBrk="0" hangingPunct="1">
              <a:lnSpc>
                <a:spcPct val="120000"/>
              </a:lnSpc>
              <a:buClrTx/>
              <a:buSzTx/>
              <a:buFontTx/>
              <a:buNone/>
              <a:defRPr/>
            </a:pPr>
            <a:endParaRPr kumimoji="0" lang="en-US" sz="9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2" name="文本框 31"/>
          <p:cNvSpPr txBox="1"/>
          <p:nvPr>
            <p:custDataLst>
              <p:tags r:id="rId22"/>
            </p:custDataLst>
          </p:nvPr>
        </p:nvSpPr>
        <p:spPr>
          <a:xfrm>
            <a:off x="999490" y="5080000"/>
            <a:ext cx="2626360" cy="460375"/>
          </a:xfrm>
          <a:prstGeom prst="rect">
            <a:avLst/>
          </a:prstGeom>
          <a:noFill/>
        </p:spPr>
        <p:txBody>
          <a:bodyPr wrap="square" rtlCol="0" anchor="ctr" anchorCtr="0">
            <a:spAutoFit/>
          </a:bodyPr>
          <a:p>
            <a:pPr marL="0" marR="0" lvl="0" indent="0" algn="ctr" defTabSz="914400" rtl="0" eaLnBrk="1" fontAlgn="auto" latinLnBrk="0" hangingPunct="1">
              <a:lnSpc>
                <a:spcPct val="120000"/>
              </a:lnSpc>
              <a:buClrTx/>
              <a:buSzTx/>
              <a:buFontTx/>
              <a:buNone/>
              <a:defRPr/>
            </a:pPr>
            <a:r>
              <a:rPr kumimoji="0" lang="zh-CN" altLang="en-US" sz="2000" b="1"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7. 表达能力的培养</a:t>
            </a:r>
            <a:endParaRPr kumimoji="0" lang="zh-CN" altLang="en-US" sz="2000" b="1"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 name="Freeform 31"/>
          <p:cNvSpPr/>
          <p:nvPr>
            <p:custDataLst>
              <p:tags r:id="rId23"/>
            </p:custDataLst>
          </p:nvPr>
        </p:nvSpPr>
        <p:spPr bwMode="auto">
          <a:xfrm rot="10800000">
            <a:off x="3868998" y="4818088"/>
            <a:ext cx="3390198" cy="981943"/>
          </a:xfrm>
          <a:custGeom>
            <a:avLst/>
            <a:gdLst>
              <a:gd name="T0" fmla="*/ 24 w 747"/>
              <a:gd name="T1" fmla="*/ 216 h 216"/>
              <a:gd name="T2" fmla="*/ 4 w 747"/>
              <a:gd name="T3" fmla="*/ 205 h 216"/>
              <a:gd name="T4" fmla="*/ 4 w 747"/>
              <a:gd name="T5" fmla="*/ 183 h 216"/>
              <a:gd name="T6" fmla="*/ 96 w 747"/>
              <a:gd name="T7" fmla="*/ 12 h 216"/>
              <a:gd name="T8" fmla="*/ 116 w 747"/>
              <a:gd name="T9" fmla="*/ 0 h 216"/>
              <a:gd name="T10" fmla="*/ 724 w 747"/>
              <a:gd name="T11" fmla="*/ 0 h 216"/>
              <a:gd name="T12" fmla="*/ 743 w 747"/>
              <a:gd name="T13" fmla="*/ 11 h 216"/>
              <a:gd name="T14" fmla="*/ 744 w 747"/>
              <a:gd name="T15" fmla="*/ 34 h 216"/>
              <a:gd name="T16" fmla="*/ 652 w 747"/>
              <a:gd name="T17" fmla="*/ 204 h 216"/>
              <a:gd name="T18" fmla="*/ 632 w 747"/>
              <a:gd name="T19" fmla="*/ 216 h 216"/>
              <a:gd name="T20" fmla="*/ 24 w 747"/>
              <a:gd name="T21" fmla="*/ 216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7"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7" y="27"/>
                  <a:pt x="744" y="34"/>
                </a:cubicBezTo>
                <a:cubicBezTo>
                  <a:pt x="652" y="204"/>
                  <a:pt x="652" y="204"/>
                  <a:pt x="652" y="204"/>
                </a:cubicBezTo>
                <a:cubicBezTo>
                  <a:pt x="648" y="212"/>
                  <a:pt x="640" y="216"/>
                  <a:pt x="632" y="216"/>
                </a:cubicBezTo>
                <a:lnTo>
                  <a:pt x="24" y="216"/>
                </a:lnTo>
                <a:close/>
              </a:path>
            </a:pathLst>
          </a:custGeom>
          <a:solidFill>
            <a:srgbClr val="1AA3AA"/>
          </a:solidFill>
          <a:ln>
            <a:noFill/>
          </a:ln>
        </p:spPr>
        <p:txBody>
          <a:bodyPr/>
          <a:p>
            <a:pPr marL="0" marR="0" lvl="0" indent="0" algn="l" defTabSz="1218565" rtl="0" eaLnBrk="1" fontAlgn="auto" latinLnBrk="0" hangingPunct="1">
              <a:lnSpc>
                <a:spcPct val="120000"/>
              </a:lnSpc>
              <a:buClrTx/>
              <a:buSzTx/>
              <a:buFontTx/>
              <a:buNone/>
              <a:defRPr/>
            </a:pPr>
            <a:endParaRPr kumimoji="0" lang="en-US" sz="9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custDataLst>
              <p:tags r:id="rId24"/>
            </p:custDataLst>
          </p:nvPr>
        </p:nvSpPr>
        <p:spPr>
          <a:xfrm>
            <a:off x="4229735" y="4894898"/>
            <a:ext cx="2598420" cy="829945"/>
          </a:xfrm>
          <a:prstGeom prst="rect">
            <a:avLst/>
          </a:prstGeom>
          <a:noFill/>
        </p:spPr>
        <p:txBody>
          <a:bodyPr wrap="square" rtlCol="0" anchor="ctr" anchorCtr="0">
            <a:spAutoFit/>
          </a:bodyPr>
          <a:p>
            <a:pPr marL="0" marR="0" lvl="0" indent="0" algn="ctr" defTabSz="914400" rtl="0" eaLnBrk="1" fontAlgn="auto" latinLnBrk="0" hangingPunct="1">
              <a:lnSpc>
                <a:spcPct val="120000"/>
              </a:lnSpc>
              <a:buClrTx/>
              <a:buSzTx/>
              <a:buFontTx/>
              <a:buNone/>
              <a:defRPr/>
            </a:pPr>
            <a:r>
              <a:rPr kumimoji="0" lang="zh-CN" altLang="en-US" sz="2000" b="1"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8. 培养与人交往的能力</a:t>
            </a:r>
            <a:endParaRPr kumimoji="0" lang="zh-CN" altLang="en-US" sz="2000" b="1"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 name="Freeform 31"/>
          <p:cNvSpPr/>
          <p:nvPr>
            <p:custDataLst>
              <p:tags r:id="rId25"/>
            </p:custDataLst>
          </p:nvPr>
        </p:nvSpPr>
        <p:spPr bwMode="auto">
          <a:xfrm rot="10800000">
            <a:off x="7079558" y="4818088"/>
            <a:ext cx="3390198" cy="981943"/>
          </a:xfrm>
          <a:custGeom>
            <a:avLst/>
            <a:gdLst>
              <a:gd name="T0" fmla="*/ 24 w 747"/>
              <a:gd name="T1" fmla="*/ 216 h 216"/>
              <a:gd name="T2" fmla="*/ 4 w 747"/>
              <a:gd name="T3" fmla="*/ 205 h 216"/>
              <a:gd name="T4" fmla="*/ 4 w 747"/>
              <a:gd name="T5" fmla="*/ 183 h 216"/>
              <a:gd name="T6" fmla="*/ 96 w 747"/>
              <a:gd name="T7" fmla="*/ 12 h 216"/>
              <a:gd name="T8" fmla="*/ 116 w 747"/>
              <a:gd name="T9" fmla="*/ 0 h 216"/>
              <a:gd name="T10" fmla="*/ 724 w 747"/>
              <a:gd name="T11" fmla="*/ 0 h 216"/>
              <a:gd name="T12" fmla="*/ 743 w 747"/>
              <a:gd name="T13" fmla="*/ 11 h 216"/>
              <a:gd name="T14" fmla="*/ 744 w 747"/>
              <a:gd name="T15" fmla="*/ 34 h 216"/>
              <a:gd name="T16" fmla="*/ 652 w 747"/>
              <a:gd name="T17" fmla="*/ 204 h 216"/>
              <a:gd name="T18" fmla="*/ 632 w 747"/>
              <a:gd name="T19" fmla="*/ 216 h 216"/>
              <a:gd name="T20" fmla="*/ 24 w 747"/>
              <a:gd name="T21" fmla="*/ 216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7"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7" y="27"/>
                  <a:pt x="744" y="34"/>
                </a:cubicBezTo>
                <a:cubicBezTo>
                  <a:pt x="652" y="204"/>
                  <a:pt x="652" y="204"/>
                  <a:pt x="652" y="204"/>
                </a:cubicBezTo>
                <a:cubicBezTo>
                  <a:pt x="648" y="212"/>
                  <a:pt x="640" y="216"/>
                  <a:pt x="632" y="216"/>
                </a:cubicBezTo>
                <a:lnTo>
                  <a:pt x="24" y="216"/>
                </a:lnTo>
                <a:close/>
              </a:path>
            </a:pathLst>
          </a:custGeom>
          <a:solidFill>
            <a:srgbClr val="1AA3AA"/>
          </a:solidFill>
          <a:ln>
            <a:noFill/>
          </a:ln>
        </p:spPr>
        <p:txBody>
          <a:bodyPr/>
          <a:p>
            <a:pPr marL="0" marR="0" lvl="0" indent="0" algn="l" defTabSz="1218565" rtl="0" eaLnBrk="1" fontAlgn="auto" latinLnBrk="0" hangingPunct="1">
              <a:lnSpc>
                <a:spcPct val="120000"/>
              </a:lnSpc>
              <a:buClrTx/>
              <a:buSzTx/>
              <a:buFontTx/>
              <a:buNone/>
              <a:defRPr/>
            </a:pPr>
            <a:endParaRPr kumimoji="0" lang="en-US" sz="9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6" name="文本框 5"/>
          <p:cNvSpPr txBox="1"/>
          <p:nvPr>
            <p:custDataLst>
              <p:tags r:id="rId26"/>
            </p:custDataLst>
          </p:nvPr>
        </p:nvSpPr>
        <p:spPr>
          <a:xfrm>
            <a:off x="7562215" y="4895215"/>
            <a:ext cx="2354580" cy="829945"/>
          </a:xfrm>
          <a:prstGeom prst="rect">
            <a:avLst/>
          </a:prstGeom>
          <a:noFill/>
        </p:spPr>
        <p:txBody>
          <a:bodyPr wrap="square" rtlCol="0" anchor="ctr" anchorCtr="0">
            <a:spAutoFit/>
          </a:bodyPr>
          <a:p>
            <a:pPr marL="0" marR="0" lvl="0" indent="0" algn="ctr" defTabSz="914400" rtl="0" eaLnBrk="1" fontAlgn="auto" latinLnBrk="0" hangingPunct="1">
              <a:lnSpc>
                <a:spcPct val="120000"/>
              </a:lnSpc>
              <a:buClrTx/>
              <a:buSzTx/>
              <a:buFontTx/>
              <a:buNone/>
              <a:defRPr/>
            </a:pPr>
            <a:r>
              <a:rPr kumimoji="0" lang="zh-CN" altLang="en-US" sz="2000" b="1"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9. 努力培养自己坚韧的品质</a:t>
            </a:r>
            <a:endParaRPr kumimoji="0" lang="zh-CN" altLang="en-US" sz="2000" b="1"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Tree>
    <p:custDataLst>
      <p:tags r:id="rId2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17" name="直接连接符 16"/>
          <p:cNvCxnSpPr/>
          <p:nvPr>
            <p:custDataLst>
              <p:tags r:id="rId1"/>
            </p:custDataLst>
          </p:nvPr>
        </p:nvCxnSpPr>
        <p:spPr>
          <a:xfrm flipV="1">
            <a:off x="3255645" y="2702560"/>
            <a:ext cx="0" cy="1275080"/>
          </a:xfrm>
          <a:prstGeom prst="line">
            <a:avLst/>
          </a:prstGeom>
          <a:ln w="25400">
            <a:solidFill>
              <a:srgbClr val="629DD1"/>
            </a:solidFill>
          </a:ln>
        </p:spPr>
        <p:style>
          <a:lnRef idx="1">
            <a:srgbClr val="629DD1"/>
          </a:lnRef>
          <a:fillRef idx="0">
            <a:srgbClr val="629DD1"/>
          </a:fillRef>
          <a:effectRef idx="0">
            <a:srgbClr val="629DD1"/>
          </a:effectRef>
          <a:fontRef idx="minor">
            <a:sysClr val="windowText" lastClr="000000"/>
          </a:fontRef>
        </p:style>
      </p:cxnSp>
      <p:grpSp>
        <p:nvGrpSpPr>
          <p:cNvPr id="22" name="组合 21"/>
          <p:cNvGrpSpPr>
            <a:grpSpLocks noChangeAspect="1"/>
          </p:cNvGrpSpPr>
          <p:nvPr>
            <p:custDataLst>
              <p:tags r:id="rId2"/>
            </p:custDataLst>
          </p:nvPr>
        </p:nvGrpSpPr>
        <p:grpSpPr>
          <a:xfrm>
            <a:off x="1172210" y="2028758"/>
            <a:ext cx="1080000" cy="1080000"/>
            <a:chOff x="965382" y="1687113"/>
            <a:chExt cx="1129030" cy="1129030"/>
          </a:xfrm>
        </p:grpSpPr>
        <p:sp>
          <p:nvSpPr>
            <p:cNvPr id="47" name="椭圆 46"/>
            <p:cNvSpPr/>
            <p:nvPr>
              <p:custDataLst>
                <p:tags r:id="rId3"/>
              </p:custDataLst>
            </p:nvPr>
          </p:nvSpPr>
          <p:spPr>
            <a:xfrm>
              <a:off x="965382" y="1687113"/>
              <a:ext cx="1129030" cy="1129030"/>
            </a:xfrm>
            <a:prstGeom prst="ellipse">
              <a:avLst/>
            </a:prstGeom>
            <a:solidFill>
              <a:srgbClr val="629DD1">
                <a:lumMod val="40000"/>
                <a:lumOff val="60000"/>
                <a:alpha val="54000"/>
              </a:srgbClr>
            </a:solidFill>
            <a:ln>
              <a:noFill/>
            </a:ln>
          </p:spPr>
          <p:style>
            <a:lnRef idx="2">
              <a:srgbClr val="629DD1">
                <a:shade val="50000"/>
              </a:srgbClr>
            </a:lnRef>
            <a:fillRef idx="1">
              <a:srgbClr val="629DD1"/>
            </a:fillRef>
            <a:effectRef idx="0">
              <a:srgbClr val="629DD1"/>
            </a:effectRef>
            <a:fontRef idx="minor">
              <a:sysClr val="window" lastClr="FFFFFF"/>
            </a:fontRef>
          </p:style>
          <p:txBody>
            <a:bodyPr rtlCol="0" anchor="ctr"/>
            <a:p>
              <a:pPr algn="ctr"/>
              <a:endParaRPr lang="zh-CN" altLang="en-US"/>
            </a:p>
          </p:txBody>
        </p:sp>
        <p:sp>
          <p:nvSpPr>
            <p:cNvPr id="48" name="椭圆 47"/>
            <p:cNvSpPr/>
            <p:nvPr>
              <p:custDataLst>
                <p:tags r:id="rId4"/>
              </p:custDataLst>
            </p:nvPr>
          </p:nvSpPr>
          <p:spPr>
            <a:xfrm>
              <a:off x="1014912" y="1736643"/>
              <a:ext cx="1029335" cy="1029335"/>
            </a:xfrm>
            <a:prstGeom prst="ellipse">
              <a:avLst/>
            </a:prstGeom>
            <a:solidFill>
              <a:srgbClr val="629DD1">
                <a:lumMod val="60000"/>
                <a:lumOff val="40000"/>
                <a:alpha val="78000"/>
              </a:srgbClr>
            </a:solidFill>
            <a:ln>
              <a:noFill/>
            </a:ln>
          </p:spPr>
          <p:style>
            <a:lnRef idx="2">
              <a:srgbClr val="629DD1">
                <a:shade val="50000"/>
              </a:srgbClr>
            </a:lnRef>
            <a:fillRef idx="1">
              <a:srgbClr val="629DD1"/>
            </a:fillRef>
            <a:effectRef idx="0">
              <a:srgbClr val="629DD1"/>
            </a:effectRef>
            <a:fontRef idx="minor">
              <a:sysClr val="window" lastClr="FFFFFF"/>
            </a:fontRef>
          </p:style>
          <p:txBody>
            <a:bodyPr rtlCol="0" anchor="ctr"/>
            <a:p>
              <a:pPr algn="ctr"/>
              <a:endParaRPr lang="zh-CN" altLang="en-US"/>
            </a:p>
          </p:txBody>
        </p:sp>
        <p:sp>
          <p:nvSpPr>
            <p:cNvPr id="49" name="椭圆 48"/>
            <p:cNvSpPr/>
            <p:nvPr>
              <p:custDataLst>
                <p:tags r:id="rId5"/>
              </p:custDataLst>
            </p:nvPr>
          </p:nvSpPr>
          <p:spPr>
            <a:xfrm>
              <a:off x="1070157" y="1791888"/>
              <a:ext cx="921385" cy="921385"/>
            </a:xfrm>
            <a:prstGeom prst="ellipse">
              <a:avLst/>
            </a:prstGeom>
            <a:solidFill>
              <a:srgbClr val="629DD1"/>
            </a:solidFill>
            <a:ln>
              <a:noFill/>
            </a:ln>
          </p:spPr>
          <p:style>
            <a:lnRef idx="2">
              <a:srgbClr val="629DD1">
                <a:shade val="50000"/>
              </a:srgbClr>
            </a:lnRef>
            <a:fillRef idx="1">
              <a:srgbClr val="629DD1"/>
            </a:fillRef>
            <a:effectRef idx="0">
              <a:srgbClr val="629DD1"/>
            </a:effectRef>
            <a:fontRef idx="minor">
              <a:sysClr val="window" lastClr="FFFFFF"/>
            </a:fontRef>
          </p:style>
          <p:txBody>
            <a:bodyPr rtlCol="0" anchor="ctr"/>
            <a:p>
              <a:pPr algn="ctr"/>
              <a:endParaRPr lang="zh-CN" altLang="en-US"/>
            </a:p>
          </p:txBody>
        </p:sp>
        <p:pic>
          <p:nvPicPr>
            <p:cNvPr id="60" name="图片 59" descr="chenglishijian"/>
            <p:cNvPicPr>
              <a:picLocks noChangeAspect="1"/>
            </p:cNvPicPr>
            <p:nvPr>
              <p:custDataLst>
                <p:tags r:id="rId6"/>
              </p:custDataLst>
            </p:nvPr>
          </p:nvPicPr>
          <p:blipFill>
            <a:blip r:embed="rId7"/>
            <a:stretch>
              <a:fillRect/>
            </a:stretch>
          </p:blipFill>
          <p:spPr>
            <a:xfrm>
              <a:off x="1216842" y="1938573"/>
              <a:ext cx="626110" cy="626110"/>
            </a:xfrm>
            <a:prstGeom prst="rect">
              <a:avLst/>
            </a:prstGeom>
          </p:spPr>
        </p:pic>
      </p:grpSp>
      <p:grpSp>
        <p:nvGrpSpPr>
          <p:cNvPr id="29" name="组合 28"/>
          <p:cNvGrpSpPr>
            <a:grpSpLocks noChangeAspect="1"/>
          </p:cNvGrpSpPr>
          <p:nvPr>
            <p:custDataLst>
              <p:tags r:id="rId8"/>
            </p:custDataLst>
          </p:nvPr>
        </p:nvGrpSpPr>
        <p:grpSpPr>
          <a:xfrm>
            <a:off x="1172210" y="5227049"/>
            <a:ext cx="1080000" cy="1080000"/>
            <a:chOff x="8141335" y="5338245"/>
            <a:chExt cx="1129030" cy="1129030"/>
          </a:xfrm>
        </p:grpSpPr>
        <p:sp>
          <p:nvSpPr>
            <p:cNvPr id="56" name="椭圆 55"/>
            <p:cNvSpPr/>
            <p:nvPr>
              <p:custDataLst>
                <p:tags r:id="rId9"/>
              </p:custDataLst>
            </p:nvPr>
          </p:nvSpPr>
          <p:spPr>
            <a:xfrm>
              <a:off x="8141335" y="5338245"/>
              <a:ext cx="1129030" cy="1129030"/>
            </a:xfrm>
            <a:prstGeom prst="ellipse">
              <a:avLst/>
            </a:prstGeom>
            <a:solidFill>
              <a:srgbClr val="4A66AC">
                <a:lumMod val="40000"/>
                <a:lumOff val="60000"/>
                <a:alpha val="54000"/>
              </a:srgbClr>
            </a:solidFill>
            <a:ln>
              <a:noFill/>
            </a:ln>
          </p:spPr>
          <p:style>
            <a:lnRef idx="2">
              <a:srgbClr val="629DD1">
                <a:shade val="50000"/>
              </a:srgbClr>
            </a:lnRef>
            <a:fillRef idx="1">
              <a:srgbClr val="629DD1"/>
            </a:fillRef>
            <a:effectRef idx="0">
              <a:srgbClr val="629DD1"/>
            </a:effectRef>
            <a:fontRef idx="minor">
              <a:sysClr val="window" lastClr="FFFFFF"/>
            </a:fontRef>
          </p:style>
          <p:txBody>
            <a:bodyPr rtlCol="0" anchor="ctr"/>
            <a:p>
              <a:pPr algn="ctr"/>
              <a:endParaRPr lang="zh-CN" altLang="en-US"/>
            </a:p>
          </p:txBody>
        </p:sp>
        <p:sp>
          <p:nvSpPr>
            <p:cNvPr id="57" name="椭圆 56"/>
            <p:cNvSpPr/>
            <p:nvPr>
              <p:custDataLst>
                <p:tags r:id="rId10"/>
              </p:custDataLst>
            </p:nvPr>
          </p:nvSpPr>
          <p:spPr>
            <a:xfrm>
              <a:off x="8190865" y="5387775"/>
              <a:ext cx="1029335" cy="1029335"/>
            </a:xfrm>
            <a:prstGeom prst="ellipse">
              <a:avLst/>
            </a:prstGeom>
            <a:solidFill>
              <a:srgbClr val="4A66AC">
                <a:lumMod val="60000"/>
                <a:lumOff val="40000"/>
                <a:alpha val="78000"/>
              </a:srgbClr>
            </a:solidFill>
            <a:ln>
              <a:noFill/>
            </a:ln>
          </p:spPr>
          <p:style>
            <a:lnRef idx="2">
              <a:srgbClr val="629DD1">
                <a:shade val="50000"/>
              </a:srgbClr>
            </a:lnRef>
            <a:fillRef idx="1">
              <a:srgbClr val="629DD1"/>
            </a:fillRef>
            <a:effectRef idx="0">
              <a:srgbClr val="629DD1"/>
            </a:effectRef>
            <a:fontRef idx="minor">
              <a:sysClr val="window" lastClr="FFFFFF"/>
            </a:fontRef>
          </p:style>
          <p:txBody>
            <a:bodyPr rtlCol="0" anchor="ctr"/>
            <a:p>
              <a:pPr algn="ctr"/>
              <a:endParaRPr lang="zh-CN" altLang="en-US"/>
            </a:p>
          </p:txBody>
        </p:sp>
        <p:sp>
          <p:nvSpPr>
            <p:cNvPr id="58" name="椭圆 57"/>
            <p:cNvSpPr/>
            <p:nvPr>
              <p:custDataLst>
                <p:tags r:id="rId11"/>
              </p:custDataLst>
            </p:nvPr>
          </p:nvSpPr>
          <p:spPr>
            <a:xfrm>
              <a:off x="8246110" y="5443020"/>
              <a:ext cx="921385" cy="921385"/>
            </a:xfrm>
            <a:prstGeom prst="ellipse">
              <a:avLst/>
            </a:prstGeom>
            <a:solidFill>
              <a:srgbClr val="4A66AC"/>
            </a:solidFill>
            <a:ln>
              <a:noFill/>
            </a:ln>
          </p:spPr>
          <p:style>
            <a:lnRef idx="2">
              <a:srgbClr val="629DD1">
                <a:shade val="50000"/>
              </a:srgbClr>
            </a:lnRef>
            <a:fillRef idx="1">
              <a:srgbClr val="629DD1"/>
            </a:fillRef>
            <a:effectRef idx="0">
              <a:srgbClr val="629DD1"/>
            </a:effectRef>
            <a:fontRef idx="minor">
              <a:sysClr val="window" lastClr="FFFFFF"/>
            </a:fontRef>
          </p:style>
          <p:txBody>
            <a:bodyPr rtlCol="0" anchor="ctr"/>
            <a:p>
              <a:pPr algn="ctr"/>
              <a:endParaRPr lang="zh-CN" altLang="en-US"/>
            </a:p>
          </p:txBody>
        </p:sp>
        <p:pic>
          <p:nvPicPr>
            <p:cNvPr id="61" name="图片 60" descr="dibiao"/>
            <p:cNvPicPr>
              <a:picLocks noChangeAspect="1"/>
            </p:cNvPicPr>
            <p:nvPr>
              <p:custDataLst>
                <p:tags r:id="rId12"/>
              </p:custDataLst>
            </p:nvPr>
          </p:nvPicPr>
          <p:blipFill>
            <a:blip r:embed="rId13"/>
            <a:stretch>
              <a:fillRect/>
            </a:stretch>
          </p:blipFill>
          <p:spPr>
            <a:xfrm>
              <a:off x="8392160" y="5590975"/>
              <a:ext cx="626110" cy="626110"/>
            </a:xfrm>
            <a:prstGeom prst="rect">
              <a:avLst/>
            </a:prstGeom>
          </p:spPr>
        </p:pic>
      </p:grpSp>
      <p:grpSp>
        <p:nvGrpSpPr>
          <p:cNvPr id="26" name="组合 25"/>
          <p:cNvGrpSpPr>
            <a:grpSpLocks noChangeAspect="1"/>
          </p:cNvGrpSpPr>
          <p:nvPr>
            <p:custDataLst>
              <p:tags r:id="rId14"/>
            </p:custDataLst>
          </p:nvPr>
        </p:nvGrpSpPr>
        <p:grpSpPr>
          <a:xfrm>
            <a:off x="3662045" y="3571480"/>
            <a:ext cx="1080000" cy="1080000"/>
            <a:chOff x="7167245" y="2610285"/>
            <a:chExt cx="1129030" cy="1129030"/>
          </a:xfrm>
        </p:grpSpPr>
        <p:sp>
          <p:nvSpPr>
            <p:cNvPr id="52" name="椭圆 51"/>
            <p:cNvSpPr/>
            <p:nvPr>
              <p:custDataLst>
                <p:tags r:id="rId15"/>
              </p:custDataLst>
            </p:nvPr>
          </p:nvSpPr>
          <p:spPr>
            <a:xfrm>
              <a:off x="7167245" y="2610285"/>
              <a:ext cx="1129030" cy="1129030"/>
            </a:xfrm>
            <a:prstGeom prst="ellipse">
              <a:avLst/>
            </a:prstGeom>
            <a:solidFill>
              <a:srgbClr val="297FD5">
                <a:lumMod val="40000"/>
                <a:lumOff val="60000"/>
                <a:alpha val="54000"/>
              </a:srgbClr>
            </a:solidFill>
            <a:ln>
              <a:noFill/>
            </a:ln>
          </p:spPr>
          <p:style>
            <a:lnRef idx="2">
              <a:srgbClr val="629DD1">
                <a:shade val="50000"/>
              </a:srgbClr>
            </a:lnRef>
            <a:fillRef idx="1">
              <a:srgbClr val="629DD1"/>
            </a:fillRef>
            <a:effectRef idx="0">
              <a:srgbClr val="629DD1"/>
            </a:effectRef>
            <a:fontRef idx="minor">
              <a:sysClr val="window" lastClr="FFFFFF"/>
            </a:fontRef>
          </p:style>
          <p:txBody>
            <a:bodyPr rtlCol="0" anchor="ctr"/>
            <a:p>
              <a:pPr algn="ctr"/>
              <a:endParaRPr lang="zh-CN" altLang="en-US"/>
            </a:p>
          </p:txBody>
        </p:sp>
        <p:sp>
          <p:nvSpPr>
            <p:cNvPr id="53" name="椭圆 52"/>
            <p:cNvSpPr/>
            <p:nvPr>
              <p:custDataLst>
                <p:tags r:id="rId16"/>
              </p:custDataLst>
            </p:nvPr>
          </p:nvSpPr>
          <p:spPr>
            <a:xfrm>
              <a:off x="7216775" y="2659815"/>
              <a:ext cx="1029335" cy="1029335"/>
            </a:xfrm>
            <a:prstGeom prst="ellipse">
              <a:avLst/>
            </a:prstGeom>
            <a:solidFill>
              <a:srgbClr val="297FD5">
                <a:lumMod val="60000"/>
                <a:lumOff val="40000"/>
                <a:alpha val="78000"/>
              </a:srgbClr>
            </a:solidFill>
            <a:ln>
              <a:noFill/>
            </a:ln>
          </p:spPr>
          <p:style>
            <a:lnRef idx="2">
              <a:srgbClr val="629DD1">
                <a:shade val="50000"/>
              </a:srgbClr>
            </a:lnRef>
            <a:fillRef idx="1">
              <a:srgbClr val="629DD1"/>
            </a:fillRef>
            <a:effectRef idx="0">
              <a:srgbClr val="629DD1"/>
            </a:effectRef>
            <a:fontRef idx="minor">
              <a:sysClr val="window" lastClr="FFFFFF"/>
            </a:fontRef>
          </p:style>
          <p:txBody>
            <a:bodyPr rtlCol="0" anchor="ctr"/>
            <a:p>
              <a:pPr algn="ctr"/>
              <a:endParaRPr lang="zh-CN" altLang="en-US"/>
            </a:p>
          </p:txBody>
        </p:sp>
        <p:sp>
          <p:nvSpPr>
            <p:cNvPr id="54" name="椭圆 53"/>
            <p:cNvSpPr/>
            <p:nvPr>
              <p:custDataLst>
                <p:tags r:id="rId17"/>
              </p:custDataLst>
            </p:nvPr>
          </p:nvSpPr>
          <p:spPr>
            <a:xfrm>
              <a:off x="7272020" y="2715060"/>
              <a:ext cx="921385" cy="921385"/>
            </a:xfrm>
            <a:prstGeom prst="ellipse">
              <a:avLst/>
            </a:prstGeom>
            <a:solidFill>
              <a:srgbClr val="297FD5"/>
            </a:solidFill>
            <a:ln>
              <a:noFill/>
            </a:ln>
          </p:spPr>
          <p:style>
            <a:lnRef idx="2">
              <a:srgbClr val="629DD1">
                <a:shade val="50000"/>
              </a:srgbClr>
            </a:lnRef>
            <a:fillRef idx="1">
              <a:srgbClr val="629DD1"/>
            </a:fillRef>
            <a:effectRef idx="0">
              <a:srgbClr val="629DD1"/>
            </a:effectRef>
            <a:fontRef idx="minor">
              <a:sysClr val="window" lastClr="FFFFFF"/>
            </a:fontRef>
          </p:style>
          <p:txBody>
            <a:bodyPr rtlCol="0" anchor="ctr"/>
            <a:p>
              <a:pPr algn="ctr"/>
              <a:endParaRPr lang="zh-CN" altLang="en-US"/>
            </a:p>
          </p:txBody>
        </p:sp>
        <p:pic>
          <p:nvPicPr>
            <p:cNvPr id="62" name="图片 61" descr="jingyingguanli"/>
            <p:cNvPicPr>
              <a:picLocks noChangeAspect="1"/>
            </p:cNvPicPr>
            <p:nvPr>
              <p:custDataLst>
                <p:tags r:id="rId18"/>
              </p:custDataLst>
            </p:nvPr>
          </p:nvPicPr>
          <p:blipFill>
            <a:blip r:embed="rId19"/>
            <a:stretch>
              <a:fillRect/>
            </a:stretch>
          </p:blipFill>
          <p:spPr>
            <a:xfrm>
              <a:off x="7417435" y="2916673"/>
              <a:ext cx="628650" cy="516255"/>
            </a:xfrm>
            <a:prstGeom prst="rect">
              <a:avLst/>
            </a:prstGeom>
          </p:spPr>
        </p:pic>
      </p:grpSp>
      <p:sp>
        <p:nvSpPr>
          <p:cNvPr id="65" name="文本框 64"/>
          <p:cNvSpPr txBox="1"/>
          <p:nvPr>
            <p:custDataLst>
              <p:tags r:id="rId20"/>
            </p:custDataLst>
          </p:nvPr>
        </p:nvSpPr>
        <p:spPr>
          <a:xfrm>
            <a:off x="812206" y="666442"/>
            <a:ext cx="5473065" cy="977265"/>
          </a:xfrm>
          <a:prstGeom prst="rect">
            <a:avLst/>
          </a:prstGeom>
          <a:noFill/>
        </p:spPr>
        <p:txBody>
          <a:bodyPr wrap="square" rtlCol="0">
            <a:spAutoFit/>
          </a:bodyPr>
          <a:p>
            <a:pPr algn="just">
              <a:lnSpc>
                <a:spcPct val="120000"/>
              </a:lnSpc>
              <a:spcBef>
                <a:spcPts val="0"/>
              </a:spcBef>
              <a:spcAft>
                <a:spcPts val="0"/>
              </a:spcAft>
            </a:pPr>
            <a:r>
              <a:rPr lang="en-US" altLang="zh-CN" sz="2400" spc="300">
                <a:solidFill>
                  <a:schemeClr val="tx1"/>
                </a:solidFill>
                <a:uFillTx/>
                <a:latin typeface="Microsoft YaHei Regular" panose="020B0503020204020204" charset="-122"/>
                <a:ea typeface="Microsoft YaHei Regular" panose="020B0503020204020204" charset="-122"/>
              </a:rPr>
              <a:t>这一年是承上启下非常重要的一年，提醒学子们注意以下几件事情。</a:t>
            </a:r>
            <a:endParaRPr lang="en-US" altLang="zh-CN" sz="2400" spc="300">
              <a:solidFill>
                <a:schemeClr val="tx1"/>
              </a:solidFill>
              <a:uFillTx/>
              <a:latin typeface="Microsoft YaHei Regular" panose="020B0503020204020204" charset="-122"/>
              <a:ea typeface="Microsoft YaHei Regular" panose="020B0503020204020204" charset="-122"/>
            </a:endParaRPr>
          </a:p>
        </p:txBody>
      </p:sp>
      <p:sp>
        <p:nvSpPr>
          <p:cNvPr id="64" name="文本框 63"/>
          <p:cNvSpPr txBox="1"/>
          <p:nvPr>
            <p:custDataLst>
              <p:tags r:id="rId21"/>
            </p:custDataLst>
          </p:nvPr>
        </p:nvSpPr>
        <p:spPr>
          <a:xfrm>
            <a:off x="3662045" y="2215381"/>
            <a:ext cx="1898650" cy="706755"/>
          </a:xfrm>
          <a:prstGeom prst="rect">
            <a:avLst/>
          </a:prstGeom>
          <a:noFill/>
        </p:spPr>
        <p:txBody>
          <a:bodyPr wrap="square" rtlCol="0">
            <a:spAutoFit/>
          </a:bodyPr>
          <a:p>
            <a:r>
              <a:rPr lang="zh-CN" altLang="en-US" sz="2000" b="1" spc="200">
                <a:solidFill>
                  <a:srgbClr val="297FD5">
                    <a:lumMod val="50000"/>
                  </a:srgbClr>
                </a:solidFill>
                <a:uFillTx/>
                <a:latin typeface="Microsoft YaHei Bold" panose="020B0503020204020204" charset="-122"/>
                <a:ea typeface="Microsoft YaHei Bold" panose="020B0503020204020204" charset="-122"/>
              </a:rPr>
              <a:t>第一，调整心态，回归学习。</a:t>
            </a:r>
            <a:endParaRPr lang="zh-CN" altLang="en-US" sz="2000" b="1" spc="200">
              <a:solidFill>
                <a:srgbClr val="297FD5">
                  <a:lumMod val="50000"/>
                </a:srgbClr>
              </a:solidFill>
              <a:uFillTx/>
              <a:latin typeface="Microsoft YaHei Bold" panose="020B0503020204020204" charset="-122"/>
              <a:ea typeface="Microsoft YaHei Bold" panose="020B0503020204020204" charset="-122"/>
            </a:endParaRPr>
          </a:p>
        </p:txBody>
      </p:sp>
      <p:sp>
        <p:nvSpPr>
          <p:cNvPr id="69" name="文本框 68"/>
          <p:cNvSpPr txBox="1"/>
          <p:nvPr>
            <p:custDataLst>
              <p:tags r:id="rId22"/>
            </p:custDataLst>
          </p:nvPr>
        </p:nvSpPr>
        <p:spPr>
          <a:xfrm>
            <a:off x="1172210" y="3758103"/>
            <a:ext cx="1898650" cy="706755"/>
          </a:xfrm>
          <a:prstGeom prst="rect">
            <a:avLst/>
          </a:prstGeom>
          <a:noFill/>
        </p:spPr>
        <p:txBody>
          <a:bodyPr wrap="square" rtlCol="0">
            <a:spAutoFit/>
          </a:bodyPr>
          <a:p>
            <a:r>
              <a:rPr lang="zh-CN" altLang="en-US" sz="2000" b="1" spc="200">
                <a:solidFill>
                  <a:srgbClr val="297FD5">
                    <a:lumMod val="50000"/>
                  </a:srgbClr>
                </a:solidFill>
                <a:uFillTx/>
                <a:latin typeface="Microsoft YaHei Bold" panose="020B0503020204020204" charset="-122"/>
                <a:ea typeface="Microsoft YaHei Bold" panose="020B0503020204020204" charset="-122"/>
              </a:rPr>
              <a:t>第二，增加社会实践机会。</a:t>
            </a:r>
            <a:endParaRPr lang="zh-CN" altLang="en-US" sz="2000" b="1" spc="200">
              <a:solidFill>
                <a:srgbClr val="297FD5">
                  <a:lumMod val="50000"/>
                </a:srgbClr>
              </a:solidFill>
              <a:uFillTx/>
              <a:latin typeface="Microsoft YaHei Bold" panose="020B0503020204020204" charset="-122"/>
              <a:ea typeface="Microsoft YaHei Bold" panose="020B0503020204020204" charset="-122"/>
            </a:endParaRPr>
          </a:p>
        </p:txBody>
      </p:sp>
      <p:sp>
        <p:nvSpPr>
          <p:cNvPr id="72" name="文本框 71"/>
          <p:cNvSpPr txBox="1"/>
          <p:nvPr>
            <p:custDataLst>
              <p:tags r:id="rId23"/>
            </p:custDataLst>
          </p:nvPr>
        </p:nvSpPr>
        <p:spPr>
          <a:xfrm>
            <a:off x="3662045" y="5413672"/>
            <a:ext cx="1898650" cy="706755"/>
          </a:xfrm>
          <a:prstGeom prst="rect">
            <a:avLst/>
          </a:prstGeom>
          <a:noFill/>
        </p:spPr>
        <p:txBody>
          <a:bodyPr wrap="square" rtlCol="0">
            <a:spAutoFit/>
          </a:bodyPr>
          <a:p>
            <a:r>
              <a:rPr lang="zh-CN" altLang="en-US" sz="2000" b="1" spc="200" dirty="0">
                <a:solidFill>
                  <a:srgbClr val="297FD5">
                    <a:lumMod val="50000"/>
                  </a:srgbClr>
                </a:solidFill>
                <a:uFillTx/>
                <a:latin typeface="Microsoft YaHei Bold" panose="020B0503020204020204" charset="-122"/>
                <a:ea typeface="Microsoft YaHei Bold" panose="020B0503020204020204" charset="-122"/>
              </a:rPr>
              <a:t>第三，考虑自己的就业方向。</a:t>
            </a:r>
            <a:endParaRPr lang="zh-CN" altLang="en-US" sz="2000" b="1" spc="200" dirty="0">
              <a:solidFill>
                <a:srgbClr val="297FD5">
                  <a:lumMod val="50000"/>
                </a:srgbClr>
              </a:solidFill>
              <a:uFillTx/>
              <a:latin typeface="Microsoft YaHei Bold" panose="020B0503020204020204" charset="-122"/>
              <a:ea typeface="Microsoft YaHei Bold" panose="020B0503020204020204" charset="-122"/>
            </a:endParaRPr>
          </a:p>
        </p:txBody>
      </p:sp>
      <p:grpSp>
        <p:nvGrpSpPr>
          <p:cNvPr id="89" name="组合 88"/>
          <p:cNvGrpSpPr/>
          <p:nvPr>
            <p:custDataLst>
              <p:tags r:id="rId24"/>
            </p:custDataLst>
          </p:nvPr>
        </p:nvGrpSpPr>
        <p:grpSpPr>
          <a:xfrm>
            <a:off x="3097718" y="2410643"/>
            <a:ext cx="316230" cy="316230"/>
            <a:chOff x="6723" y="4665"/>
            <a:chExt cx="498" cy="498"/>
          </a:xfrm>
        </p:grpSpPr>
        <p:sp>
          <p:nvSpPr>
            <p:cNvPr id="76" name="椭圆 75"/>
            <p:cNvSpPr/>
            <p:nvPr>
              <p:custDataLst>
                <p:tags r:id="rId25"/>
              </p:custDataLst>
            </p:nvPr>
          </p:nvSpPr>
          <p:spPr>
            <a:xfrm>
              <a:off x="6723" y="4665"/>
              <a:ext cx="498" cy="498"/>
            </a:xfrm>
            <a:prstGeom prst="ellipse">
              <a:avLst/>
            </a:prstGeom>
            <a:solidFill>
              <a:srgbClr val="297FD5">
                <a:lumMod val="40000"/>
                <a:lumOff val="60000"/>
                <a:alpha val="54000"/>
              </a:srgbClr>
            </a:solidFill>
            <a:ln>
              <a:noFill/>
            </a:ln>
          </p:spPr>
          <p:style>
            <a:lnRef idx="2">
              <a:srgbClr val="629DD1">
                <a:shade val="50000"/>
              </a:srgbClr>
            </a:lnRef>
            <a:fillRef idx="1">
              <a:srgbClr val="629DD1"/>
            </a:fillRef>
            <a:effectRef idx="0">
              <a:srgbClr val="629DD1"/>
            </a:effectRef>
            <a:fontRef idx="minor">
              <a:sysClr val="window" lastClr="FFFFFF"/>
            </a:fontRef>
          </p:style>
          <p:txBody>
            <a:bodyPr rtlCol="0" anchor="ctr"/>
            <a:p>
              <a:pPr algn="ctr"/>
              <a:endParaRPr lang="zh-CN" altLang="en-US"/>
            </a:p>
          </p:txBody>
        </p:sp>
        <p:sp>
          <p:nvSpPr>
            <p:cNvPr id="77" name="椭圆 76"/>
            <p:cNvSpPr/>
            <p:nvPr>
              <p:custDataLst>
                <p:tags r:id="rId26"/>
              </p:custDataLst>
            </p:nvPr>
          </p:nvSpPr>
          <p:spPr>
            <a:xfrm>
              <a:off x="6761" y="4703"/>
              <a:ext cx="422" cy="422"/>
            </a:xfrm>
            <a:prstGeom prst="ellipse">
              <a:avLst/>
            </a:prstGeom>
            <a:solidFill>
              <a:srgbClr val="297FD5">
                <a:lumMod val="60000"/>
                <a:lumOff val="40000"/>
                <a:alpha val="78000"/>
              </a:srgbClr>
            </a:solidFill>
            <a:ln>
              <a:noFill/>
            </a:ln>
          </p:spPr>
          <p:style>
            <a:lnRef idx="2">
              <a:srgbClr val="629DD1">
                <a:shade val="50000"/>
              </a:srgbClr>
            </a:lnRef>
            <a:fillRef idx="1">
              <a:srgbClr val="629DD1"/>
            </a:fillRef>
            <a:effectRef idx="0">
              <a:srgbClr val="629DD1"/>
            </a:effectRef>
            <a:fontRef idx="minor">
              <a:sysClr val="window" lastClr="FFFFFF"/>
            </a:fontRef>
          </p:style>
          <p:txBody>
            <a:bodyPr rtlCol="0" anchor="ctr"/>
            <a:p>
              <a:pPr algn="ctr"/>
              <a:endParaRPr lang="zh-CN" altLang="en-US"/>
            </a:p>
          </p:txBody>
        </p:sp>
        <p:sp>
          <p:nvSpPr>
            <p:cNvPr id="78" name="椭圆 77"/>
            <p:cNvSpPr/>
            <p:nvPr>
              <p:custDataLst>
                <p:tags r:id="rId27"/>
              </p:custDataLst>
            </p:nvPr>
          </p:nvSpPr>
          <p:spPr>
            <a:xfrm>
              <a:off x="6837" y="4779"/>
              <a:ext cx="271" cy="271"/>
            </a:xfrm>
            <a:prstGeom prst="ellipse">
              <a:avLst/>
            </a:prstGeom>
            <a:solidFill>
              <a:srgbClr val="297FD5">
                <a:lumMod val="75000"/>
              </a:srgbClr>
            </a:solidFill>
            <a:ln>
              <a:noFill/>
            </a:ln>
          </p:spPr>
          <p:style>
            <a:lnRef idx="2">
              <a:srgbClr val="629DD1">
                <a:shade val="50000"/>
              </a:srgbClr>
            </a:lnRef>
            <a:fillRef idx="1">
              <a:srgbClr val="629DD1"/>
            </a:fillRef>
            <a:effectRef idx="0">
              <a:srgbClr val="629DD1"/>
            </a:effectRef>
            <a:fontRef idx="minor">
              <a:sysClr val="window" lastClr="FFFFFF"/>
            </a:fontRef>
          </p:style>
          <p:txBody>
            <a:bodyPr rtlCol="0" anchor="ctr"/>
            <a:p>
              <a:pPr algn="ctr"/>
              <a:endParaRPr lang="zh-CN" altLang="en-US"/>
            </a:p>
          </p:txBody>
        </p:sp>
      </p:grpSp>
      <p:grpSp>
        <p:nvGrpSpPr>
          <p:cNvPr id="74" name="组合 73"/>
          <p:cNvGrpSpPr/>
          <p:nvPr>
            <p:custDataLst>
              <p:tags r:id="rId28"/>
            </p:custDataLst>
          </p:nvPr>
        </p:nvGrpSpPr>
        <p:grpSpPr>
          <a:xfrm>
            <a:off x="3097718" y="3953365"/>
            <a:ext cx="316230" cy="316230"/>
            <a:chOff x="6723" y="4665"/>
            <a:chExt cx="498" cy="498"/>
          </a:xfrm>
        </p:grpSpPr>
        <p:sp>
          <p:nvSpPr>
            <p:cNvPr id="75" name="椭圆 74"/>
            <p:cNvSpPr/>
            <p:nvPr>
              <p:custDataLst>
                <p:tags r:id="rId29"/>
              </p:custDataLst>
            </p:nvPr>
          </p:nvSpPr>
          <p:spPr>
            <a:xfrm>
              <a:off x="6723" y="4665"/>
              <a:ext cx="498" cy="498"/>
            </a:xfrm>
            <a:prstGeom prst="ellipse">
              <a:avLst/>
            </a:prstGeom>
            <a:solidFill>
              <a:srgbClr val="297FD5">
                <a:lumMod val="40000"/>
                <a:lumOff val="60000"/>
                <a:alpha val="54000"/>
              </a:srgbClr>
            </a:solidFill>
            <a:ln>
              <a:noFill/>
            </a:ln>
          </p:spPr>
          <p:style>
            <a:lnRef idx="2">
              <a:srgbClr val="629DD1">
                <a:shade val="50000"/>
              </a:srgbClr>
            </a:lnRef>
            <a:fillRef idx="1">
              <a:srgbClr val="629DD1"/>
            </a:fillRef>
            <a:effectRef idx="0">
              <a:srgbClr val="629DD1"/>
            </a:effectRef>
            <a:fontRef idx="minor">
              <a:sysClr val="window" lastClr="FFFFFF"/>
            </a:fontRef>
          </p:style>
          <p:txBody>
            <a:bodyPr rtlCol="0" anchor="ctr"/>
            <a:p>
              <a:pPr algn="ctr"/>
              <a:endParaRPr lang="zh-CN" altLang="en-US"/>
            </a:p>
          </p:txBody>
        </p:sp>
        <p:sp>
          <p:nvSpPr>
            <p:cNvPr id="79" name="椭圆 78"/>
            <p:cNvSpPr/>
            <p:nvPr>
              <p:custDataLst>
                <p:tags r:id="rId30"/>
              </p:custDataLst>
            </p:nvPr>
          </p:nvSpPr>
          <p:spPr>
            <a:xfrm>
              <a:off x="6761" y="4703"/>
              <a:ext cx="422" cy="422"/>
            </a:xfrm>
            <a:prstGeom prst="ellipse">
              <a:avLst/>
            </a:prstGeom>
            <a:solidFill>
              <a:srgbClr val="297FD5">
                <a:lumMod val="60000"/>
                <a:lumOff val="40000"/>
                <a:alpha val="78000"/>
              </a:srgbClr>
            </a:solidFill>
            <a:ln>
              <a:noFill/>
            </a:ln>
          </p:spPr>
          <p:style>
            <a:lnRef idx="2">
              <a:srgbClr val="629DD1">
                <a:shade val="50000"/>
              </a:srgbClr>
            </a:lnRef>
            <a:fillRef idx="1">
              <a:srgbClr val="629DD1"/>
            </a:fillRef>
            <a:effectRef idx="0">
              <a:srgbClr val="629DD1"/>
            </a:effectRef>
            <a:fontRef idx="minor">
              <a:sysClr val="window" lastClr="FFFFFF"/>
            </a:fontRef>
          </p:style>
          <p:txBody>
            <a:bodyPr rtlCol="0" anchor="ctr"/>
            <a:p>
              <a:pPr algn="ctr"/>
              <a:endParaRPr lang="zh-CN" altLang="en-US"/>
            </a:p>
          </p:txBody>
        </p:sp>
        <p:sp>
          <p:nvSpPr>
            <p:cNvPr id="80" name="椭圆 79"/>
            <p:cNvSpPr/>
            <p:nvPr>
              <p:custDataLst>
                <p:tags r:id="rId31"/>
              </p:custDataLst>
            </p:nvPr>
          </p:nvSpPr>
          <p:spPr>
            <a:xfrm>
              <a:off x="6837" y="4779"/>
              <a:ext cx="271" cy="271"/>
            </a:xfrm>
            <a:prstGeom prst="ellipse">
              <a:avLst/>
            </a:prstGeom>
            <a:solidFill>
              <a:srgbClr val="297FD5">
                <a:lumMod val="75000"/>
              </a:srgbClr>
            </a:solidFill>
            <a:ln>
              <a:noFill/>
            </a:ln>
          </p:spPr>
          <p:style>
            <a:lnRef idx="2">
              <a:srgbClr val="629DD1">
                <a:shade val="50000"/>
              </a:srgbClr>
            </a:lnRef>
            <a:fillRef idx="1">
              <a:srgbClr val="629DD1"/>
            </a:fillRef>
            <a:effectRef idx="0">
              <a:srgbClr val="629DD1"/>
            </a:effectRef>
            <a:fontRef idx="minor">
              <a:sysClr val="window" lastClr="FFFFFF"/>
            </a:fontRef>
          </p:style>
          <p:txBody>
            <a:bodyPr rtlCol="0" anchor="ctr"/>
            <a:p>
              <a:pPr algn="ctr"/>
              <a:endParaRPr lang="zh-CN" altLang="en-US"/>
            </a:p>
          </p:txBody>
        </p:sp>
      </p:grpSp>
      <p:cxnSp>
        <p:nvCxnSpPr>
          <p:cNvPr id="81" name="直接连接符 16"/>
          <p:cNvCxnSpPr/>
          <p:nvPr>
            <p:custDataLst>
              <p:tags r:id="rId32"/>
            </p:custDataLst>
          </p:nvPr>
        </p:nvCxnSpPr>
        <p:spPr>
          <a:xfrm flipV="1">
            <a:off x="3255645" y="4245610"/>
            <a:ext cx="0" cy="1387475"/>
          </a:xfrm>
          <a:prstGeom prst="line">
            <a:avLst/>
          </a:prstGeom>
          <a:ln w="25400">
            <a:solidFill>
              <a:srgbClr val="629DD1"/>
            </a:solidFill>
          </a:ln>
        </p:spPr>
        <p:style>
          <a:lnRef idx="1">
            <a:srgbClr val="629DD1"/>
          </a:lnRef>
          <a:fillRef idx="0">
            <a:srgbClr val="629DD1"/>
          </a:fillRef>
          <a:effectRef idx="0">
            <a:srgbClr val="629DD1"/>
          </a:effectRef>
          <a:fontRef idx="minor">
            <a:sysClr val="windowText" lastClr="000000"/>
          </a:fontRef>
        </p:style>
      </p:cxnSp>
      <p:grpSp>
        <p:nvGrpSpPr>
          <p:cNvPr id="82" name="组合 81"/>
          <p:cNvGrpSpPr/>
          <p:nvPr>
            <p:custDataLst>
              <p:tags r:id="rId33"/>
            </p:custDataLst>
          </p:nvPr>
        </p:nvGrpSpPr>
        <p:grpSpPr>
          <a:xfrm>
            <a:off x="3097718" y="5608934"/>
            <a:ext cx="316230" cy="316230"/>
            <a:chOff x="6723" y="4665"/>
            <a:chExt cx="498" cy="498"/>
          </a:xfrm>
        </p:grpSpPr>
        <p:sp>
          <p:nvSpPr>
            <p:cNvPr id="85" name="椭圆 84"/>
            <p:cNvSpPr/>
            <p:nvPr>
              <p:custDataLst>
                <p:tags r:id="rId34"/>
              </p:custDataLst>
            </p:nvPr>
          </p:nvSpPr>
          <p:spPr>
            <a:xfrm>
              <a:off x="6723" y="4665"/>
              <a:ext cx="498" cy="498"/>
            </a:xfrm>
            <a:prstGeom prst="ellipse">
              <a:avLst/>
            </a:prstGeom>
            <a:solidFill>
              <a:srgbClr val="297FD5">
                <a:lumMod val="40000"/>
                <a:lumOff val="60000"/>
                <a:alpha val="54000"/>
              </a:srgbClr>
            </a:solidFill>
            <a:ln>
              <a:noFill/>
            </a:ln>
          </p:spPr>
          <p:style>
            <a:lnRef idx="2">
              <a:srgbClr val="629DD1">
                <a:shade val="50000"/>
              </a:srgbClr>
            </a:lnRef>
            <a:fillRef idx="1">
              <a:srgbClr val="629DD1"/>
            </a:fillRef>
            <a:effectRef idx="0">
              <a:srgbClr val="629DD1"/>
            </a:effectRef>
            <a:fontRef idx="minor">
              <a:sysClr val="window" lastClr="FFFFFF"/>
            </a:fontRef>
          </p:style>
          <p:txBody>
            <a:bodyPr rtlCol="0" anchor="ctr"/>
            <a:p>
              <a:pPr algn="ctr"/>
              <a:endParaRPr lang="zh-CN" altLang="en-US"/>
            </a:p>
          </p:txBody>
        </p:sp>
        <p:sp>
          <p:nvSpPr>
            <p:cNvPr id="86" name="椭圆 85"/>
            <p:cNvSpPr/>
            <p:nvPr>
              <p:custDataLst>
                <p:tags r:id="rId35"/>
              </p:custDataLst>
            </p:nvPr>
          </p:nvSpPr>
          <p:spPr>
            <a:xfrm>
              <a:off x="6761" y="4703"/>
              <a:ext cx="422" cy="422"/>
            </a:xfrm>
            <a:prstGeom prst="ellipse">
              <a:avLst/>
            </a:prstGeom>
            <a:solidFill>
              <a:srgbClr val="297FD5">
                <a:lumMod val="60000"/>
                <a:lumOff val="40000"/>
                <a:alpha val="78000"/>
              </a:srgbClr>
            </a:solidFill>
            <a:ln>
              <a:noFill/>
            </a:ln>
          </p:spPr>
          <p:style>
            <a:lnRef idx="2">
              <a:srgbClr val="629DD1">
                <a:shade val="50000"/>
              </a:srgbClr>
            </a:lnRef>
            <a:fillRef idx="1">
              <a:srgbClr val="629DD1"/>
            </a:fillRef>
            <a:effectRef idx="0">
              <a:srgbClr val="629DD1"/>
            </a:effectRef>
            <a:fontRef idx="minor">
              <a:sysClr val="window" lastClr="FFFFFF"/>
            </a:fontRef>
          </p:style>
          <p:txBody>
            <a:bodyPr rtlCol="0" anchor="ctr"/>
            <a:p>
              <a:pPr algn="ctr"/>
              <a:endParaRPr lang="zh-CN" altLang="en-US"/>
            </a:p>
          </p:txBody>
        </p:sp>
        <p:sp>
          <p:nvSpPr>
            <p:cNvPr id="87" name="椭圆 86"/>
            <p:cNvSpPr/>
            <p:nvPr>
              <p:custDataLst>
                <p:tags r:id="rId36"/>
              </p:custDataLst>
            </p:nvPr>
          </p:nvSpPr>
          <p:spPr>
            <a:xfrm>
              <a:off x="6837" y="4779"/>
              <a:ext cx="271" cy="271"/>
            </a:xfrm>
            <a:prstGeom prst="ellipse">
              <a:avLst/>
            </a:prstGeom>
            <a:solidFill>
              <a:srgbClr val="297FD5">
                <a:lumMod val="75000"/>
              </a:srgbClr>
            </a:solidFill>
            <a:ln>
              <a:noFill/>
            </a:ln>
          </p:spPr>
          <p:style>
            <a:lnRef idx="2">
              <a:srgbClr val="629DD1">
                <a:shade val="50000"/>
              </a:srgbClr>
            </a:lnRef>
            <a:fillRef idx="1">
              <a:srgbClr val="629DD1"/>
            </a:fillRef>
            <a:effectRef idx="0">
              <a:srgbClr val="629DD1"/>
            </a:effectRef>
            <a:fontRef idx="minor">
              <a:sysClr val="window" lastClr="FFFFFF"/>
            </a:fontRef>
          </p:style>
          <p:txBody>
            <a:bodyPr rtlCol="0" anchor="ctr"/>
            <a:p>
              <a:pPr algn="ctr"/>
              <a:endParaRPr lang="zh-CN" altLang="en-US"/>
            </a:p>
          </p:txBody>
        </p:sp>
      </p:grpSp>
      <p:sp>
        <p:nvSpPr>
          <p:cNvPr id="5" name="PA_库_矩形 3"/>
          <p:cNvSpPr/>
          <p:nvPr>
            <p:custDataLst>
              <p:tags r:id="rId37"/>
            </p:custDataLst>
          </p:nvPr>
        </p:nvSpPr>
        <p:spPr>
          <a:xfrm>
            <a:off x="7346950" y="1292860"/>
            <a:ext cx="4073525" cy="4093210"/>
          </a:xfrm>
          <a:prstGeom prst="rect">
            <a:avLst/>
          </a:prstGeom>
          <a:blipFill>
            <a:blip r:embed="rId38"/>
            <a:srcRect/>
            <a:stretch>
              <a:fillRect l="-5701" r="-570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40000"/>
              </a:lnSpc>
              <a:spcBef>
                <a:spcPts val="0"/>
              </a:spcBef>
              <a:spcAft>
                <a:spcPts val="0"/>
              </a:spcAft>
              <a:buClrTx/>
              <a:buSzTx/>
              <a:buFontTx/>
              <a:buNone/>
              <a:defRPr/>
            </a:pPr>
            <a:endParaRPr kumimoji="0" sz="1800" b="0" i="0" u="none" strike="noStrike" kern="1200" cap="none" spc="0" normalizeH="0" baseline="0" noProof="0">
              <a:ln>
                <a:noFill/>
              </a:ln>
              <a:solidFill>
                <a:srgbClr val="FF0000"/>
              </a:solidFill>
              <a:effectLst/>
              <a:uLnTx/>
              <a:uFillTx/>
              <a:latin typeface="字魂58号-创中黑" panose="00000500000000000000" pitchFamily="2" charset="-122"/>
              <a:ea typeface="字魂58号-创中黑" panose="00000500000000000000" pitchFamily="2" charset="-122"/>
              <a:cs typeface="+mn-lt"/>
              <a:sym typeface="字魂58号-创中黑" panose="00000500000000000000" pitchFamily="2" charset="-122"/>
            </a:endParaRPr>
          </a:p>
        </p:txBody>
      </p:sp>
    </p:spTree>
    <p:custDataLst>
      <p:tags r:id="rId39"/>
    </p:custDataLst>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6"/>
          <p:cNvSpPr/>
          <p:nvPr>
            <p:custDataLst>
              <p:tags r:id="rId1"/>
            </p:custDataLst>
          </p:nvPr>
        </p:nvSpPr>
        <p:spPr>
          <a:xfrm>
            <a:off x="0" y="0"/>
            <a:ext cx="12192000" cy="6858000"/>
          </a:xfrm>
          <a:prstGeom prst="rect">
            <a:avLst/>
          </a:prstGeom>
          <a:pattFill prst="ltDnDiag">
            <a:fgClr>
              <a:srgbClr val="FFFFFF">
                <a:lumMod val="85000"/>
              </a:srgbClr>
            </a:fgClr>
            <a:bgClr>
              <a:srgbClr val="FFFFFF"/>
            </a:bgClr>
          </a:pattFill>
          <a:ln>
            <a:noFill/>
          </a:ln>
        </p:spPr>
        <p:style>
          <a:lnRef idx="2">
            <a:srgbClr val="1BA9D3">
              <a:shade val="50000"/>
            </a:srgbClr>
          </a:lnRef>
          <a:fillRef idx="1">
            <a:srgbClr val="1BA9D3"/>
          </a:fillRef>
          <a:effectRef idx="0">
            <a:srgbClr val="1BA9D3"/>
          </a:effectRef>
          <a:fontRef idx="minor">
            <a:srgbClr val="FFFFFF"/>
          </a:fontRef>
        </p:style>
        <p:txBody>
          <a:bodyPr rtlCol="0" anchor="ctr"/>
          <a:p>
            <a:pPr algn="ctr"/>
            <a:endParaRPr kumimoji="1" lang="zh-CN" altLang="en-US" sz="1600" b="1" dirty="0">
              <a:solidFill>
                <a:srgbClr val="FFFFFF"/>
              </a:solidFill>
              <a:latin typeface="微软雅黑" panose="020B0503020204020204" charset="-122"/>
            </a:endParaRPr>
          </a:p>
        </p:txBody>
      </p:sp>
      <p:sp>
        <p:nvSpPr>
          <p:cNvPr id="15" name="直角三角形 14"/>
          <p:cNvSpPr/>
          <p:nvPr>
            <p:custDataLst>
              <p:tags r:id="rId2"/>
            </p:custDataLst>
          </p:nvPr>
        </p:nvSpPr>
        <p:spPr>
          <a:xfrm rot="10800000">
            <a:off x="9684884" y="0"/>
            <a:ext cx="2507116" cy="2507116"/>
          </a:xfrm>
          <a:prstGeom prst="rtTriangle">
            <a:avLst/>
          </a:prstGeom>
          <a:solidFill>
            <a:srgbClr val="808080">
              <a:lumMod val="20000"/>
              <a:lumOff val="80000"/>
            </a:srgbClr>
          </a:solidFill>
          <a:ln>
            <a:noFill/>
          </a:ln>
        </p:spPr>
        <p:style>
          <a:lnRef idx="2">
            <a:srgbClr val="1BA9D3">
              <a:shade val="50000"/>
            </a:srgbClr>
          </a:lnRef>
          <a:fillRef idx="1">
            <a:srgbClr val="1BA9D3"/>
          </a:fillRef>
          <a:effectRef idx="0">
            <a:srgbClr val="1BA9D3"/>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14" name="任意多边形: 形状 13"/>
          <p:cNvSpPr/>
          <p:nvPr>
            <p:custDataLst>
              <p:tags r:id="rId3"/>
            </p:custDataLst>
          </p:nvPr>
        </p:nvSpPr>
        <p:spPr>
          <a:xfrm flipH="1">
            <a:off x="0" y="182130"/>
            <a:ext cx="6666591" cy="6675871"/>
          </a:xfrm>
          <a:custGeom>
            <a:avLst/>
            <a:gdLst>
              <a:gd name="connsiteX0" fmla="*/ 6666591 w 6666591"/>
              <a:gd name="connsiteY0" fmla="*/ 0 h 6675871"/>
              <a:gd name="connsiteX1" fmla="*/ 0 w 6666591"/>
              <a:gd name="connsiteY1" fmla="*/ 6675871 h 6675871"/>
              <a:gd name="connsiteX2" fmla="*/ 103876 w 6666591"/>
              <a:gd name="connsiteY2" fmla="*/ 6675871 h 6675871"/>
              <a:gd name="connsiteX3" fmla="*/ 6666591 w 6666591"/>
              <a:gd name="connsiteY3" fmla="*/ 104021 h 6675871"/>
            </a:gdLst>
            <a:ahLst/>
            <a:cxnLst>
              <a:cxn ang="0">
                <a:pos x="connsiteX0" y="connsiteY0"/>
              </a:cxn>
              <a:cxn ang="0">
                <a:pos x="connsiteX1" y="connsiteY1"/>
              </a:cxn>
              <a:cxn ang="0">
                <a:pos x="connsiteX2" y="connsiteY2"/>
              </a:cxn>
              <a:cxn ang="0">
                <a:pos x="connsiteX3" y="connsiteY3"/>
              </a:cxn>
            </a:cxnLst>
            <a:rect l="l" t="t" r="r" b="b"/>
            <a:pathLst>
              <a:path w="6666591" h="6675871">
                <a:moveTo>
                  <a:pt x="6666591" y="0"/>
                </a:moveTo>
                <a:lnTo>
                  <a:pt x="0" y="6675871"/>
                </a:lnTo>
                <a:lnTo>
                  <a:pt x="103876" y="6675871"/>
                </a:lnTo>
                <a:lnTo>
                  <a:pt x="6666591" y="104021"/>
                </a:lnTo>
                <a:close/>
              </a:path>
            </a:pathLst>
          </a:custGeom>
          <a:solidFill>
            <a:srgbClr val="FBCC3E"/>
          </a:solidFill>
          <a:ln>
            <a:noFill/>
          </a:ln>
        </p:spPr>
        <p:style>
          <a:lnRef idx="2">
            <a:srgbClr val="1BA9D3">
              <a:shade val="50000"/>
            </a:srgbClr>
          </a:lnRef>
          <a:fillRef idx="1">
            <a:srgbClr val="1BA9D3"/>
          </a:fillRef>
          <a:effectRef idx="0">
            <a:srgbClr val="1BA9D3"/>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11" name="直角三角形 10"/>
          <p:cNvSpPr/>
          <p:nvPr>
            <p:custDataLst>
              <p:tags r:id="rId4"/>
            </p:custDataLst>
          </p:nvPr>
        </p:nvSpPr>
        <p:spPr>
          <a:xfrm>
            <a:off x="0" y="573314"/>
            <a:ext cx="6284686" cy="6284686"/>
          </a:xfrm>
          <a:prstGeom prst="rtTriangle">
            <a:avLst/>
          </a:prstGeom>
          <a:solidFill>
            <a:srgbClr val="1BA9D3"/>
          </a:solidFill>
          <a:ln>
            <a:noFill/>
          </a:ln>
        </p:spPr>
        <p:style>
          <a:lnRef idx="2">
            <a:srgbClr val="1BA9D3">
              <a:shade val="50000"/>
            </a:srgbClr>
          </a:lnRef>
          <a:fillRef idx="1">
            <a:srgbClr val="1BA9D3"/>
          </a:fillRef>
          <a:effectRef idx="0">
            <a:srgbClr val="1BA9D3"/>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8" name="矩形 7"/>
          <p:cNvSpPr/>
          <p:nvPr>
            <p:custDataLst>
              <p:tags r:id="rId5"/>
            </p:custDataLst>
          </p:nvPr>
        </p:nvSpPr>
        <p:spPr>
          <a:xfrm>
            <a:off x="0" y="1035957"/>
            <a:ext cx="12192000" cy="4786086"/>
          </a:xfrm>
          <a:prstGeom prst="rect">
            <a:avLst/>
          </a:prstGeom>
          <a:solidFill>
            <a:srgbClr val="FFFFFF"/>
          </a:solidFill>
          <a:ln>
            <a:noFill/>
          </a:ln>
        </p:spPr>
        <p:style>
          <a:lnRef idx="2">
            <a:srgbClr val="1BA9D3">
              <a:shade val="50000"/>
            </a:srgbClr>
          </a:lnRef>
          <a:fillRef idx="1">
            <a:srgbClr val="1BA9D3"/>
          </a:fillRef>
          <a:effectRef idx="0">
            <a:srgbClr val="1BA9D3"/>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5" name="文本框 4"/>
          <p:cNvSpPr txBox="1"/>
          <p:nvPr>
            <p:custDataLst>
              <p:tags r:id="rId6"/>
            </p:custDataLst>
          </p:nvPr>
        </p:nvSpPr>
        <p:spPr>
          <a:xfrm>
            <a:off x="669925" y="2539365"/>
            <a:ext cx="10852150" cy="3120390"/>
          </a:xfrm>
          <a:prstGeom prst="rect">
            <a:avLst/>
          </a:prstGeom>
          <a:noFill/>
        </p:spPr>
        <p:txBody>
          <a:bodyPr wrap="square" lIns="90000" tIns="46800" rIns="90000" bIns="46800" rtlCol="0">
            <a:noAutofit/>
          </a:bodyPr>
          <a:lstStyle>
            <a:defPPr>
              <a:defRPr lang="zh-CN"/>
            </a:defPPr>
            <a:lvl1pPr fontAlgn="auto">
              <a:lnSpc>
                <a:spcPct val="130000"/>
              </a:lnSpc>
              <a:spcAft>
                <a:spcPts val="1000"/>
              </a:spcAft>
              <a:defRPr sz="1600" spc="150"/>
            </a:lvl1pPr>
          </a:lstStyle>
          <a:p>
            <a:pPr marL="355600" lvl="0" indent="-355600" algn="l" fontAlgn="ctr">
              <a:lnSpc>
                <a:spcPct val="130000"/>
              </a:lnSpc>
              <a:spcBef>
                <a:spcPts val="1000"/>
              </a:spcBef>
              <a:spcAft>
                <a:spcPts val="1200"/>
              </a:spcAft>
              <a:buClr>
                <a:srgbClr val="808080"/>
              </a:buClr>
              <a:buSzPct val="100000"/>
              <a:buFont typeface="WPS-Bullets" pitchFamily="2" charset="0"/>
              <a:buChar char=""/>
            </a:pPr>
            <a:r>
              <a:rPr lang="zh-CN" altLang="en-US" sz="2000" b="1">
                <a:solidFill>
                  <a:srgbClr val="000000">
                    <a:lumMod val="65000"/>
                    <a:lumOff val="35000"/>
                  </a:srgbClr>
                </a:solidFill>
                <a:latin typeface="Arial" panose="020B0604020202020204" pitchFamily="34" charset="0"/>
                <a:ea typeface="微软雅黑" panose="020B0503020204020204" charset="-122"/>
              </a:rPr>
              <a:t>第一，调整心态，回归学习。</a:t>
            </a:r>
            <a:endParaRPr lang="zh-CN" altLang="en-US" sz="2000" b="1">
              <a:solidFill>
                <a:srgbClr val="000000">
                  <a:lumMod val="65000"/>
                  <a:lumOff val="35000"/>
                </a:srgbClr>
              </a:solidFill>
              <a:latin typeface="Arial" panose="020B0604020202020204" pitchFamily="34" charset="0"/>
              <a:ea typeface="微软雅黑" panose="020B0503020204020204" charset="-122"/>
            </a:endParaRPr>
          </a:p>
          <a:p>
            <a:pPr marL="355600" lvl="1" indent="0" algn="just" fontAlgn="ctr">
              <a:lnSpc>
                <a:spcPct val="150000"/>
              </a:lnSpc>
              <a:spcBef>
                <a:spcPts val="0"/>
              </a:spcBef>
              <a:spcAft>
                <a:spcPts val="0"/>
              </a:spcAft>
              <a:buClr>
                <a:srgbClr val="808080">
                  <a:lumMod val="60000"/>
                  <a:lumOff val="40000"/>
                </a:srgbClr>
              </a:buClr>
              <a:buSzPct val="60000"/>
              <a:buFont typeface="Wingdings" panose="05000000000000000000" pitchFamily="2" charset="2"/>
              <a:buNone/>
            </a:pPr>
            <a:r>
              <a:rPr lang="zh-CN" altLang="en-US" spc="150">
                <a:solidFill>
                  <a:schemeClr val="tx1">
                    <a:lumMod val="95000"/>
                    <a:lumOff val="5000"/>
                  </a:schemeClr>
                </a:solidFill>
                <a:latin typeface="Arial" panose="020B0604020202020204" pitchFamily="34" charset="0"/>
                <a:ea typeface="微软雅黑" panose="020B0503020204020204" charset="-122"/>
              </a:rPr>
              <a:t>经历过大一一年的探索和实践，上大学的新鲜感也慢慢降温，这个时候需要及时调整心态，把重心放到学习上来。一是专业课的学习，由于专业课和大学学历、学位证书直接挂钩，因此要引起足够的重视，最少要做到及格，争取能够得高分拿到奖学金。二是英语的学习。在大二面临着英语四级考试，只有通过英语四级考试才可以顺利毕业，因此各位学子要引起足够的重视。三是兴趣技能的学习。如果专业课学有余力，建议学子们要多涉猎不同的领域，开阔视野，加强兴趣技能的学习。</a:t>
            </a:r>
            <a:endParaRPr lang="zh-CN" altLang="en-US" spc="150">
              <a:solidFill>
                <a:schemeClr val="tx1">
                  <a:lumMod val="95000"/>
                  <a:lumOff val="5000"/>
                </a:schemeClr>
              </a:solidFill>
              <a:latin typeface="Arial" panose="020B0604020202020204" pitchFamily="34" charset="0"/>
              <a:ea typeface="微软雅黑" panose="020B0503020204020204" charset="-122"/>
            </a:endParaRPr>
          </a:p>
        </p:txBody>
      </p:sp>
      <p:sp>
        <p:nvSpPr>
          <p:cNvPr id="9" name="文本框 8"/>
          <p:cNvSpPr txBox="1"/>
          <p:nvPr>
            <p:custDataLst>
              <p:tags r:id="rId7"/>
            </p:custDataLst>
          </p:nvPr>
        </p:nvSpPr>
        <p:spPr>
          <a:xfrm>
            <a:off x="669882" y="1877196"/>
            <a:ext cx="10566484" cy="629920"/>
          </a:xfrm>
          <a:prstGeom prst="rect">
            <a:avLst/>
          </a:prstGeom>
          <a:noFill/>
        </p:spPr>
        <p:txBody>
          <a:bodyPr wrap="square" lIns="90000" tIns="46800" rIns="90000" bIns="46800" rtlCol="0">
            <a:noAutofit/>
          </a:bodyPr>
          <a:lstStyle/>
          <a:p>
            <a:pPr marL="0" indent="0" algn="l">
              <a:lnSpc>
                <a:spcPct val="100000"/>
              </a:lnSpc>
              <a:spcBef>
                <a:spcPts val="0"/>
              </a:spcBef>
              <a:spcAft>
                <a:spcPts val="0"/>
              </a:spcAft>
              <a:buSzPct val="100000"/>
            </a:pPr>
            <a:r>
              <a:rPr lang="zh-CN" altLang="en-US" sz="2400" b="1" spc="300">
                <a:solidFill>
                  <a:srgbClr val="000000">
                    <a:lumMod val="75000"/>
                    <a:lumOff val="25000"/>
                  </a:srgbClr>
                </a:solidFill>
                <a:latin typeface="Arial" panose="020B0604020202020204" pitchFamily="34" charset="0"/>
                <a:ea typeface="微软雅黑" panose="020B0503020204020204" charset="-122"/>
              </a:rPr>
              <a:t>这一年是承上启下非常重要的一年，提醒学子们注意以下几件事情。</a:t>
            </a:r>
            <a:endParaRPr lang="zh-CN" altLang="en-US" sz="2400" b="1" spc="300">
              <a:solidFill>
                <a:srgbClr val="000000">
                  <a:lumMod val="75000"/>
                  <a:lumOff val="25000"/>
                </a:srgbClr>
              </a:solidFill>
              <a:latin typeface="Arial" panose="020B0604020202020204" pitchFamily="34" charset="0"/>
              <a:ea typeface="微软雅黑" panose="020B0503020204020204" charset="-122"/>
            </a:endParaRPr>
          </a:p>
        </p:txBody>
      </p:sp>
      <p:sp>
        <p:nvSpPr>
          <p:cNvPr id="16" name="直角三角形 15"/>
          <p:cNvSpPr/>
          <p:nvPr>
            <p:custDataLst>
              <p:tags r:id="rId8"/>
            </p:custDataLst>
          </p:nvPr>
        </p:nvSpPr>
        <p:spPr>
          <a:xfrm rot="10800000">
            <a:off x="9684884" y="0"/>
            <a:ext cx="2507116" cy="2507116"/>
          </a:xfrm>
          <a:prstGeom prst="rtTriangle">
            <a:avLst/>
          </a:prstGeom>
          <a:solidFill>
            <a:srgbClr val="FBCC3E"/>
          </a:solidFill>
          <a:ln>
            <a:noFill/>
          </a:ln>
        </p:spPr>
        <p:style>
          <a:lnRef idx="2">
            <a:srgbClr val="1BA9D3">
              <a:shade val="50000"/>
            </a:srgbClr>
          </a:lnRef>
          <a:fillRef idx="1">
            <a:srgbClr val="1BA9D3"/>
          </a:fillRef>
          <a:effectRef idx="0">
            <a:srgbClr val="1BA9D3"/>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Tree>
    <p:custDataLst>
      <p:tags r:id="rId9"/>
    </p:custDataLst>
  </p:cSld>
  <p:clrMapOvr>
    <a:masterClrMapping/>
  </p:clrMapOvr>
  <p:transition spd="slow" advClick="0" advTm="1000">
    <p:push dir="u"/>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6"/>
          <p:cNvSpPr/>
          <p:nvPr>
            <p:custDataLst>
              <p:tags r:id="rId1"/>
            </p:custDataLst>
          </p:nvPr>
        </p:nvSpPr>
        <p:spPr>
          <a:xfrm>
            <a:off x="0" y="0"/>
            <a:ext cx="12192000" cy="6858000"/>
          </a:xfrm>
          <a:prstGeom prst="rect">
            <a:avLst/>
          </a:prstGeom>
          <a:pattFill prst="ltDnDiag">
            <a:fgClr>
              <a:srgbClr val="FFFFFF">
                <a:lumMod val="85000"/>
              </a:srgbClr>
            </a:fgClr>
            <a:bgClr>
              <a:srgbClr val="FFFFFF"/>
            </a:bgClr>
          </a:pattFill>
          <a:ln>
            <a:noFill/>
          </a:ln>
        </p:spPr>
        <p:style>
          <a:lnRef idx="2">
            <a:srgbClr val="1BA9D3">
              <a:shade val="50000"/>
            </a:srgbClr>
          </a:lnRef>
          <a:fillRef idx="1">
            <a:srgbClr val="1BA9D3"/>
          </a:fillRef>
          <a:effectRef idx="0">
            <a:srgbClr val="1BA9D3"/>
          </a:effectRef>
          <a:fontRef idx="minor">
            <a:srgbClr val="FFFFFF"/>
          </a:fontRef>
        </p:style>
        <p:txBody>
          <a:bodyPr rtlCol="0" anchor="ctr"/>
          <a:p>
            <a:pPr algn="ctr"/>
            <a:endParaRPr kumimoji="1" lang="zh-CN" altLang="en-US" sz="1600" b="1" dirty="0">
              <a:solidFill>
                <a:srgbClr val="FFFFFF"/>
              </a:solidFill>
              <a:latin typeface="微软雅黑" panose="020B0503020204020204" charset="-122"/>
            </a:endParaRPr>
          </a:p>
        </p:txBody>
      </p:sp>
      <p:sp>
        <p:nvSpPr>
          <p:cNvPr id="15" name="直角三角形 14"/>
          <p:cNvSpPr/>
          <p:nvPr>
            <p:custDataLst>
              <p:tags r:id="rId2"/>
            </p:custDataLst>
          </p:nvPr>
        </p:nvSpPr>
        <p:spPr>
          <a:xfrm rot="10800000">
            <a:off x="9684884" y="0"/>
            <a:ext cx="2507116" cy="2507116"/>
          </a:xfrm>
          <a:prstGeom prst="rtTriangle">
            <a:avLst/>
          </a:prstGeom>
          <a:solidFill>
            <a:srgbClr val="808080">
              <a:lumMod val="20000"/>
              <a:lumOff val="80000"/>
            </a:srgbClr>
          </a:solidFill>
          <a:ln>
            <a:noFill/>
          </a:ln>
        </p:spPr>
        <p:style>
          <a:lnRef idx="2">
            <a:srgbClr val="1BA9D3">
              <a:shade val="50000"/>
            </a:srgbClr>
          </a:lnRef>
          <a:fillRef idx="1">
            <a:srgbClr val="1BA9D3"/>
          </a:fillRef>
          <a:effectRef idx="0">
            <a:srgbClr val="1BA9D3"/>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14" name="任意多边形: 形状 13"/>
          <p:cNvSpPr/>
          <p:nvPr>
            <p:custDataLst>
              <p:tags r:id="rId3"/>
            </p:custDataLst>
          </p:nvPr>
        </p:nvSpPr>
        <p:spPr>
          <a:xfrm flipH="1">
            <a:off x="0" y="182130"/>
            <a:ext cx="6666591" cy="6675871"/>
          </a:xfrm>
          <a:custGeom>
            <a:avLst/>
            <a:gdLst>
              <a:gd name="connsiteX0" fmla="*/ 6666591 w 6666591"/>
              <a:gd name="connsiteY0" fmla="*/ 0 h 6675871"/>
              <a:gd name="connsiteX1" fmla="*/ 0 w 6666591"/>
              <a:gd name="connsiteY1" fmla="*/ 6675871 h 6675871"/>
              <a:gd name="connsiteX2" fmla="*/ 103876 w 6666591"/>
              <a:gd name="connsiteY2" fmla="*/ 6675871 h 6675871"/>
              <a:gd name="connsiteX3" fmla="*/ 6666591 w 6666591"/>
              <a:gd name="connsiteY3" fmla="*/ 104021 h 6675871"/>
            </a:gdLst>
            <a:ahLst/>
            <a:cxnLst>
              <a:cxn ang="0">
                <a:pos x="connsiteX0" y="connsiteY0"/>
              </a:cxn>
              <a:cxn ang="0">
                <a:pos x="connsiteX1" y="connsiteY1"/>
              </a:cxn>
              <a:cxn ang="0">
                <a:pos x="connsiteX2" y="connsiteY2"/>
              </a:cxn>
              <a:cxn ang="0">
                <a:pos x="connsiteX3" y="connsiteY3"/>
              </a:cxn>
            </a:cxnLst>
            <a:rect l="l" t="t" r="r" b="b"/>
            <a:pathLst>
              <a:path w="6666591" h="6675871">
                <a:moveTo>
                  <a:pt x="6666591" y="0"/>
                </a:moveTo>
                <a:lnTo>
                  <a:pt x="0" y="6675871"/>
                </a:lnTo>
                <a:lnTo>
                  <a:pt x="103876" y="6675871"/>
                </a:lnTo>
                <a:lnTo>
                  <a:pt x="6666591" y="104021"/>
                </a:lnTo>
                <a:close/>
              </a:path>
            </a:pathLst>
          </a:custGeom>
          <a:solidFill>
            <a:srgbClr val="FBCC3E"/>
          </a:solidFill>
          <a:ln>
            <a:noFill/>
          </a:ln>
        </p:spPr>
        <p:style>
          <a:lnRef idx="2">
            <a:srgbClr val="1BA9D3">
              <a:shade val="50000"/>
            </a:srgbClr>
          </a:lnRef>
          <a:fillRef idx="1">
            <a:srgbClr val="1BA9D3"/>
          </a:fillRef>
          <a:effectRef idx="0">
            <a:srgbClr val="1BA9D3"/>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11" name="直角三角形 10"/>
          <p:cNvSpPr/>
          <p:nvPr>
            <p:custDataLst>
              <p:tags r:id="rId4"/>
            </p:custDataLst>
          </p:nvPr>
        </p:nvSpPr>
        <p:spPr>
          <a:xfrm>
            <a:off x="0" y="573314"/>
            <a:ext cx="6284686" cy="6284686"/>
          </a:xfrm>
          <a:prstGeom prst="rtTriangle">
            <a:avLst/>
          </a:prstGeom>
          <a:solidFill>
            <a:srgbClr val="1BA9D3"/>
          </a:solidFill>
          <a:ln>
            <a:noFill/>
          </a:ln>
        </p:spPr>
        <p:style>
          <a:lnRef idx="2">
            <a:srgbClr val="1BA9D3">
              <a:shade val="50000"/>
            </a:srgbClr>
          </a:lnRef>
          <a:fillRef idx="1">
            <a:srgbClr val="1BA9D3"/>
          </a:fillRef>
          <a:effectRef idx="0">
            <a:srgbClr val="1BA9D3"/>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8" name="矩形 7"/>
          <p:cNvSpPr/>
          <p:nvPr>
            <p:custDataLst>
              <p:tags r:id="rId5"/>
            </p:custDataLst>
          </p:nvPr>
        </p:nvSpPr>
        <p:spPr>
          <a:xfrm>
            <a:off x="0" y="1035957"/>
            <a:ext cx="12192000" cy="4786086"/>
          </a:xfrm>
          <a:prstGeom prst="rect">
            <a:avLst/>
          </a:prstGeom>
          <a:solidFill>
            <a:srgbClr val="FFFFFF"/>
          </a:solidFill>
          <a:ln>
            <a:noFill/>
          </a:ln>
        </p:spPr>
        <p:style>
          <a:lnRef idx="2">
            <a:srgbClr val="1BA9D3">
              <a:shade val="50000"/>
            </a:srgbClr>
          </a:lnRef>
          <a:fillRef idx="1">
            <a:srgbClr val="1BA9D3"/>
          </a:fillRef>
          <a:effectRef idx="0">
            <a:srgbClr val="1BA9D3"/>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5" name="文本框 4"/>
          <p:cNvSpPr txBox="1"/>
          <p:nvPr>
            <p:custDataLst>
              <p:tags r:id="rId6"/>
            </p:custDataLst>
          </p:nvPr>
        </p:nvSpPr>
        <p:spPr>
          <a:xfrm>
            <a:off x="669882" y="2804659"/>
            <a:ext cx="10852237" cy="2176145"/>
          </a:xfrm>
          <a:prstGeom prst="rect">
            <a:avLst/>
          </a:prstGeom>
          <a:noFill/>
        </p:spPr>
        <p:txBody>
          <a:bodyPr wrap="square" lIns="90000" tIns="46800" rIns="90000" bIns="46800" rtlCol="0">
            <a:noAutofit/>
          </a:bodyPr>
          <a:lstStyle>
            <a:defPPr>
              <a:defRPr lang="zh-CN"/>
            </a:defPPr>
            <a:lvl1pPr fontAlgn="auto">
              <a:lnSpc>
                <a:spcPct val="130000"/>
              </a:lnSpc>
              <a:spcAft>
                <a:spcPts val="1000"/>
              </a:spcAft>
              <a:defRPr sz="1600" spc="150"/>
            </a:lvl1pPr>
          </a:lstStyle>
          <a:p>
            <a:pPr marL="355600" lvl="0" indent="-355600" algn="l" fontAlgn="ctr">
              <a:lnSpc>
                <a:spcPct val="130000"/>
              </a:lnSpc>
              <a:spcBef>
                <a:spcPts val="1000"/>
              </a:spcBef>
              <a:spcAft>
                <a:spcPts val="1200"/>
              </a:spcAft>
              <a:buClr>
                <a:srgbClr val="808080"/>
              </a:buClr>
              <a:buSzPct val="100000"/>
              <a:buFont typeface="WPS-Bullets" pitchFamily="2" charset="0"/>
              <a:buChar char=""/>
            </a:pPr>
            <a:r>
              <a:rPr lang="zh-CN" altLang="en-US" sz="2000" b="1">
                <a:solidFill>
                  <a:srgbClr val="000000">
                    <a:lumMod val="65000"/>
                    <a:lumOff val="35000"/>
                  </a:srgbClr>
                </a:solidFill>
                <a:latin typeface="Arial" panose="020B0604020202020204" pitchFamily="34" charset="0"/>
                <a:ea typeface="微软雅黑" panose="020B0503020204020204" charset="-122"/>
              </a:rPr>
              <a:t>第二，增加社会实践机会。</a:t>
            </a:r>
            <a:endParaRPr lang="zh-CN" altLang="en-US" sz="2000" b="1">
              <a:solidFill>
                <a:srgbClr val="000000">
                  <a:lumMod val="65000"/>
                  <a:lumOff val="35000"/>
                </a:srgbClr>
              </a:solidFill>
              <a:latin typeface="Arial" panose="020B0604020202020204" pitchFamily="34" charset="0"/>
              <a:ea typeface="微软雅黑" panose="020B0503020204020204" charset="-122"/>
            </a:endParaRPr>
          </a:p>
          <a:p>
            <a:pPr marL="355600" lvl="1" indent="0" algn="just" fontAlgn="ctr">
              <a:lnSpc>
                <a:spcPct val="150000"/>
              </a:lnSpc>
              <a:spcBef>
                <a:spcPts val="0"/>
              </a:spcBef>
              <a:spcAft>
                <a:spcPts val="0"/>
              </a:spcAft>
              <a:buClr>
                <a:srgbClr val="808080">
                  <a:lumMod val="60000"/>
                  <a:lumOff val="40000"/>
                </a:srgbClr>
              </a:buClr>
              <a:buSzPct val="60000"/>
              <a:buFont typeface="Wingdings" panose="05000000000000000000" pitchFamily="2" charset="2"/>
              <a:buNone/>
            </a:pPr>
            <a:r>
              <a:rPr lang="zh-CN" altLang="en-US" spc="150">
                <a:solidFill>
                  <a:schemeClr val="tx1">
                    <a:lumMod val="95000"/>
                    <a:lumOff val="5000"/>
                  </a:schemeClr>
                </a:solidFill>
                <a:latin typeface="Arial" panose="020B0604020202020204" pitchFamily="34" charset="0"/>
                <a:ea typeface="微软雅黑" panose="020B0503020204020204" charset="-122"/>
              </a:rPr>
              <a:t>从大二学期开始，要逐步培养起自己的社会实践意识，在保证自己人身财产安全的情况下多去参加一些社会实践活动，比如学校组织的志愿者活动、大学生暑期数学竞赛、大学生支教等活动，丰富自己的人生阅历，开阔视野。</a:t>
            </a:r>
            <a:endParaRPr lang="zh-CN" altLang="en-US" spc="150">
              <a:solidFill>
                <a:schemeClr val="tx1">
                  <a:lumMod val="95000"/>
                  <a:lumOff val="5000"/>
                </a:schemeClr>
              </a:solidFill>
              <a:latin typeface="Arial" panose="020B0604020202020204" pitchFamily="34" charset="0"/>
              <a:ea typeface="微软雅黑" panose="020B0503020204020204" charset="-122"/>
            </a:endParaRPr>
          </a:p>
        </p:txBody>
      </p:sp>
      <p:sp>
        <p:nvSpPr>
          <p:cNvPr id="9" name="文本框 8"/>
          <p:cNvSpPr txBox="1"/>
          <p:nvPr>
            <p:custDataLst>
              <p:tags r:id="rId7"/>
            </p:custDataLst>
          </p:nvPr>
        </p:nvSpPr>
        <p:spPr>
          <a:xfrm>
            <a:off x="669882" y="1877196"/>
            <a:ext cx="10566484" cy="629920"/>
          </a:xfrm>
          <a:prstGeom prst="rect">
            <a:avLst/>
          </a:prstGeom>
          <a:noFill/>
        </p:spPr>
        <p:txBody>
          <a:bodyPr wrap="square" lIns="90000" tIns="46800" rIns="90000" bIns="46800" rtlCol="0">
            <a:noAutofit/>
          </a:bodyPr>
          <a:lstStyle/>
          <a:p>
            <a:pPr marL="0" indent="0" algn="l">
              <a:lnSpc>
                <a:spcPct val="100000"/>
              </a:lnSpc>
              <a:spcBef>
                <a:spcPts val="0"/>
              </a:spcBef>
              <a:spcAft>
                <a:spcPts val="0"/>
              </a:spcAft>
              <a:buSzPct val="100000"/>
            </a:pPr>
            <a:r>
              <a:rPr lang="zh-CN" altLang="en-US" sz="2400" b="1" spc="300">
                <a:solidFill>
                  <a:srgbClr val="000000">
                    <a:lumMod val="75000"/>
                    <a:lumOff val="25000"/>
                  </a:srgbClr>
                </a:solidFill>
                <a:latin typeface="Arial" panose="020B0604020202020204" pitchFamily="34" charset="0"/>
                <a:ea typeface="微软雅黑" panose="020B0503020204020204" charset="-122"/>
              </a:rPr>
              <a:t>这一年是承上启下非常重要的一年，提醒学子们注意以下几件事情。</a:t>
            </a:r>
            <a:endParaRPr lang="zh-CN" altLang="en-US" sz="2400" b="1" spc="300">
              <a:solidFill>
                <a:srgbClr val="000000">
                  <a:lumMod val="75000"/>
                  <a:lumOff val="25000"/>
                </a:srgbClr>
              </a:solidFill>
              <a:latin typeface="Arial" panose="020B0604020202020204" pitchFamily="34" charset="0"/>
              <a:ea typeface="微软雅黑" panose="020B0503020204020204" charset="-122"/>
            </a:endParaRPr>
          </a:p>
        </p:txBody>
      </p:sp>
      <p:sp>
        <p:nvSpPr>
          <p:cNvPr id="16" name="直角三角形 15"/>
          <p:cNvSpPr/>
          <p:nvPr>
            <p:custDataLst>
              <p:tags r:id="rId8"/>
            </p:custDataLst>
          </p:nvPr>
        </p:nvSpPr>
        <p:spPr>
          <a:xfrm rot="10800000">
            <a:off x="9684884" y="0"/>
            <a:ext cx="2507116" cy="2507116"/>
          </a:xfrm>
          <a:prstGeom prst="rtTriangle">
            <a:avLst/>
          </a:prstGeom>
          <a:solidFill>
            <a:srgbClr val="FBCC3E"/>
          </a:solidFill>
          <a:ln>
            <a:noFill/>
          </a:ln>
        </p:spPr>
        <p:style>
          <a:lnRef idx="2">
            <a:srgbClr val="1BA9D3">
              <a:shade val="50000"/>
            </a:srgbClr>
          </a:lnRef>
          <a:fillRef idx="1">
            <a:srgbClr val="1BA9D3"/>
          </a:fillRef>
          <a:effectRef idx="0">
            <a:srgbClr val="1BA9D3"/>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Tree>
    <p:custDataLst>
      <p:tags r:id="rId9"/>
    </p:custDataLst>
  </p:cSld>
  <p:clrMapOvr>
    <a:masterClrMapping/>
  </p:clrMapOvr>
  <p:transition spd="slow" advClick="0" advTm="1000">
    <p:push dir="u"/>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6"/>
          <p:cNvSpPr/>
          <p:nvPr>
            <p:custDataLst>
              <p:tags r:id="rId1"/>
            </p:custDataLst>
          </p:nvPr>
        </p:nvSpPr>
        <p:spPr>
          <a:xfrm>
            <a:off x="0" y="0"/>
            <a:ext cx="12192000" cy="6858000"/>
          </a:xfrm>
          <a:prstGeom prst="rect">
            <a:avLst/>
          </a:prstGeom>
          <a:pattFill prst="ltDnDiag">
            <a:fgClr>
              <a:srgbClr val="FFFFFF">
                <a:lumMod val="85000"/>
              </a:srgbClr>
            </a:fgClr>
            <a:bgClr>
              <a:srgbClr val="FFFFFF"/>
            </a:bgClr>
          </a:pattFill>
          <a:ln>
            <a:noFill/>
          </a:ln>
        </p:spPr>
        <p:style>
          <a:lnRef idx="2">
            <a:srgbClr val="1BA9D3">
              <a:shade val="50000"/>
            </a:srgbClr>
          </a:lnRef>
          <a:fillRef idx="1">
            <a:srgbClr val="1BA9D3"/>
          </a:fillRef>
          <a:effectRef idx="0">
            <a:srgbClr val="1BA9D3"/>
          </a:effectRef>
          <a:fontRef idx="minor">
            <a:srgbClr val="FFFFFF"/>
          </a:fontRef>
        </p:style>
        <p:txBody>
          <a:bodyPr rtlCol="0" anchor="ctr"/>
          <a:p>
            <a:pPr algn="ctr"/>
            <a:endParaRPr kumimoji="1" lang="zh-CN" altLang="en-US" sz="1600" b="1" dirty="0">
              <a:solidFill>
                <a:srgbClr val="FFFFFF"/>
              </a:solidFill>
              <a:latin typeface="微软雅黑" panose="020B0503020204020204" charset="-122"/>
            </a:endParaRPr>
          </a:p>
        </p:txBody>
      </p:sp>
      <p:sp>
        <p:nvSpPr>
          <p:cNvPr id="15" name="直角三角形 14"/>
          <p:cNvSpPr/>
          <p:nvPr>
            <p:custDataLst>
              <p:tags r:id="rId2"/>
            </p:custDataLst>
          </p:nvPr>
        </p:nvSpPr>
        <p:spPr>
          <a:xfrm rot="10800000">
            <a:off x="9684884" y="0"/>
            <a:ext cx="2507116" cy="2507116"/>
          </a:xfrm>
          <a:prstGeom prst="rtTriangle">
            <a:avLst/>
          </a:prstGeom>
          <a:solidFill>
            <a:srgbClr val="808080">
              <a:lumMod val="20000"/>
              <a:lumOff val="80000"/>
            </a:srgbClr>
          </a:solidFill>
          <a:ln>
            <a:noFill/>
          </a:ln>
        </p:spPr>
        <p:style>
          <a:lnRef idx="2">
            <a:srgbClr val="1BA9D3">
              <a:shade val="50000"/>
            </a:srgbClr>
          </a:lnRef>
          <a:fillRef idx="1">
            <a:srgbClr val="1BA9D3"/>
          </a:fillRef>
          <a:effectRef idx="0">
            <a:srgbClr val="1BA9D3"/>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14" name="任意多边形: 形状 13"/>
          <p:cNvSpPr/>
          <p:nvPr>
            <p:custDataLst>
              <p:tags r:id="rId3"/>
            </p:custDataLst>
          </p:nvPr>
        </p:nvSpPr>
        <p:spPr>
          <a:xfrm flipH="1">
            <a:off x="0" y="182130"/>
            <a:ext cx="6666591" cy="6675871"/>
          </a:xfrm>
          <a:custGeom>
            <a:avLst/>
            <a:gdLst>
              <a:gd name="connsiteX0" fmla="*/ 6666591 w 6666591"/>
              <a:gd name="connsiteY0" fmla="*/ 0 h 6675871"/>
              <a:gd name="connsiteX1" fmla="*/ 0 w 6666591"/>
              <a:gd name="connsiteY1" fmla="*/ 6675871 h 6675871"/>
              <a:gd name="connsiteX2" fmla="*/ 103876 w 6666591"/>
              <a:gd name="connsiteY2" fmla="*/ 6675871 h 6675871"/>
              <a:gd name="connsiteX3" fmla="*/ 6666591 w 6666591"/>
              <a:gd name="connsiteY3" fmla="*/ 104021 h 6675871"/>
            </a:gdLst>
            <a:ahLst/>
            <a:cxnLst>
              <a:cxn ang="0">
                <a:pos x="connsiteX0" y="connsiteY0"/>
              </a:cxn>
              <a:cxn ang="0">
                <a:pos x="connsiteX1" y="connsiteY1"/>
              </a:cxn>
              <a:cxn ang="0">
                <a:pos x="connsiteX2" y="connsiteY2"/>
              </a:cxn>
              <a:cxn ang="0">
                <a:pos x="connsiteX3" y="connsiteY3"/>
              </a:cxn>
            </a:cxnLst>
            <a:rect l="l" t="t" r="r" b="b"/>
            <a:pathLst>
              <a:path w="6666591" h="6675871">
                <a:moveTo>
                  <a:pt x="6666591" y="0"/>
                </a:moveTo>
                <a:lnTo>
                  <a:pt x="0" y="6675871"/>
                </a:lnTo>
                <a:lnTo>
                  <a:pt x="103876" y="6675871"/>
                </a:lnTo>
                <a:lnTo>
                  <a:pt x="6666591" y="104021"/>
                </a:lnTo>
                <a:close/>
              </a:path>
            </a:pathLst>
          </a:custGeom>
          <a:solidFill>
            <a:srgbClr val="FBCC3E"/>
          </a:solidFill>
          <a:ln>
            <a:noFill/>
          </a:ln>
        </p:spPr>
        <p:style>
          <a:lnRef idx="2">
            <a:srgbClr val="1BA9D3">
              <a:shade val="50000"/>
            </a:srgbClr>
          </a:lnRef>
          <a:fillRef idx="1">
            <a:srgbClr val="1BA9D3"/>
          </a:fillRef>
          <a:effectRef idx="0">
            <a:srgbClr val="1BA9D3"/>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11" name="直角三角形 10"/>
          <p:cNvSpPr/>
          <p:nvPr>
            <p:custDataLst>
              <p:tags r:id="rId4"/>
            </p:custDataLst>
          </p:nvPr>
        </p:nvSpPr>
        <p:spPr>
          <a:xfrm>
            <a:off x="0" y="573314"/>
            <a:ext cx="6284686" cy="6284686"/>
          </a:xfrm>
          <a:prstGeom prst="rtTriangle">
            <a:avLst/>
          </a:prstGeom>
          <a:solidFill>
            <a:srgbClr val="1BA9D3"/>
          </a:solidFill>
          <a:ln>
            <a:noFill/>
          </a:ln>
        </p:spPr>
        <p:style>
          <a:lnRef idx="2">
            <a:srgbClr val="1BA9D3">
              <a:shade val="50000"/>
            </a:srgbClr>
          </a:lnRef>
          <a:fillRef idx="1">
            <a:srgbClr val="1BA9D3"/>
          </a:fillRef>
          <a:effectRef idx="0">
            <a:srgbClr val="1BA9D3"/>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8" name="矩形 7"/>
          <p:cNvSpPr/>
          <p:nvPr>
            <p:custDataLst>
              <p:tags r:id="rId5"/>
            </p:custDataLst>
          </p:nvPr>
        </p:nvSpPr>
        <p:spPr>
          <a:xfrm>
            <a:off x="0" y="1035957"/>
            <a:ext cx="12192000" cy="4786086"/>
          </a:xfrm>
          <a:prstGeom prst="rect">
            <a:avLst/>
          </a:prstGeom>
          <a:solidFill>
            <a:srgbClr val="FFFFFF"/>
          </a:solidFill>
          <a:ln>
            <a:noFill/>
          </a:ln>
        </p:spPr>
        <p:style>
          <a:lnRef idx="2">
            <a:srgbClr val="1BA9D3">
              <a:shade val="50000"/>
            </a:srgbClr>
          </a:lnRef>
          <a:fillRef idx="1">
            <a:srgbClr val="1BA9D3"/>
          </a:fillRef>
          <a:effectRef idx="0">
            <a:srgbClr val="1BA9D3"/>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5" name="文本框 4"/>
          <p:cNvSpPr txBox="1"/>
          <p:nvPr>
            <p:custDataLst>
              <p:tags r:id="rId6"/>
            </p:custDataLst>
          </p:nvPr>
        </p:nvSpPr>
        <p:spPr>
          <a:xfrm>
            <a:off x="669882" y="2804659"/>
            <a:ext cx="10852237" cy="2176145"/>
          </a:xfrm>
          <a:prstGeom prst="rect">
            <a:avLst/>
          </a:prstGeom>
          <a:noFill/>
        </p:spPr>
        <p:txBody>
          <a:bodyPr wrap="square" lIns="90000" tIns="46800" rIns="90000" bIns="46800" rtlCol="0">
            <a:noAutofit/>
          </a:bodyPr>
          <a:lstStyle>
            <a:defPPr>
              <a:defRPr lang="zh-CN"/>
            </a:defPPr>
            <a:lvl1pPr fontAlgn="auto">
              <a:lnSpc>
                <a:spcPct val="130000"/>
              </a:lnSpc>
              <a:spcAft>
                <a:spcPts val="1000"/>
              </a:spcAft>
              <a:defRPr sz="1600" spc="150"/>
            </a:lvl1pPr>
          </a:lstStyle>
          <a:p>
            <a:pPr marL="355600" lvl="0" indent="-355600" algn="l" fontAlgn="ctr">
              <a:lnSpc>
                <a:spcPct val="130000"/>
              </a:lnSpc>
              <a:spcBef>
                <a:spcPts val="1000"/>
              </a:spcBef>
              <a:spcAft>
                <a:spcPts val="1200"/>
              </a:spcAft>
              <a:buClr>
                <a:srgbClr val="808080"/>
              </a:buClr>
              <a:buSzPct val="100000"/>
              <a:buFont typeface="WPS-Bullets" pitchFamily="2" charset="0"/>
              <a:buChar char=""/>
            </a:pPr>
            <a:r>
              <a:rPr lang="zh-CN" altLang="en-US" sz="2000" b="1">
                <a:solidFill>
                  <a:srgbClr val="000000">
                    <a:lumMod val="65000"/>
                    <a:lumOff val="35000"/>
                  </a:srgbClr>
                </a:solidFill>
                <a:latin typeface="Arial" panose="020B0604020202020204" pitchFamily="34" charset="0"/>
                <a:ea typeface="微软雅黑" panose="020B0503020204020204" charset="-122"/>
              </a:rPr>
              <a:t>第三，考虑自己的就业方向。</a:t>
            </a:r>
            <a:endParaRPr lang="zh-CN" altLang="en-US" sz="1600" b="1">
              <a:solidFill>
                <a:srgbClr val="000000">
                  <a:lumMod val="65000"/>
                  <a:lumOff val="35000"/>
                </a:srgbClr>
              </a:solidFill>
              <a:latin typeface="Arial" panose="020B0604020202020204" pitchFamily="34" charset="0"/>
              <a:ea typeface="微软雅黑" panose="020B0503020204020204" charset="-122"/>
            </a:endParaRPr>
          </a:p>
          <a:p>
            <a:pPr marL="355600" lvl="1" indent="0" algn="just" fontAlgn="ctr">
              <a:lnSpc>
                <a:spcPct val="150000"/>
              </a:lnSpc>
              <a:spcBef>
                <a:spcPts val="0"/>
              </a:spcBef>
              <a:spcAft>
                <a:spcPts val="0"/>
              </a:spcAft>
              <a:buClr>
                <a:srgbClr val="808080">
                  <a:lumMod val="60000"/>
                  <a:lumOff val="40000"/>
                </a:srgbClr>
              </a:buClr>
              <a:buSzPct val="60000"/>
              <a:buFont typeface="Wingdings" panose="05000000000000000000" pitchFamily="2" charset="2"/>
              <a:buNone/>
            </a:pPr>
            <a:r>
              <a:rPr lang="zh-CN" altLang="en-US" spc="150">
                <a:solidFill>
                  <a:schemeClr val="tx1">
                    <a:lumMod val="95000"/>
                    <a:lumOff val="5000"/>
                  </a:schemeClr>
                </a:solidFill>
                <a:latin typeface="Arial" panose="020B0604020202020204" pitchFamily="34" charset="0"/>
                <a:ea typeface="微软雅黑" panose="020B0503020204020204" charset="-122"/>
              </a:rPr>
              <a:t>米歇尔罗兹（Michelozzi）指出，生涯规划有突破障碍、开发潜能和自我实现三个积极目的，如图3-1所示。在大二期间要争取让自己对未来的职业生涯有大体的感觉，可以向学姐、学哥咨询，看看过来人的工作状态，也可以让家长陪着自己去看看社会上的各个工种，对自己的未来职业有大体的规划，并充分利用好业余时间，提高自己各方面的能力，以适应社会的需要。</a:t>
            </a:r>
            <a:endParaRPr lang="zh-CN" altLang="en-US" spc="150">
              <a:solidFill>
                <a:schemeClr val="tx1">
                  <a:lumMod val="95000"/>
                  <a:lumOff val="5000"/>
                </a:schemeClr>
              </a:solidFill>
              <a:latin typeface="Arial" panose="020B0604020202020204" pitchFamily="34" charset="0"/>
              <a:ea typeface="微软雅黑" panose="020B0503020204020204" charset="-122"/>
            </a:endParaRPr>
          </a:p>
        </p:txBody>
      </p:sp>
      <p:sp>
        <p:nvSpPr>
          <p:cNvPr id="9" name="文本框 8"/>
          <p:cNvSpPr txBox="1"/>
          <p:nvPr>
            <p:custDataLst>
              <p:tags r:id="rId7"/>
            </p:custDataLst>
          </p:nvPr>
        </p:nvSpPr>
        <p:spPr>
          <a:xfrm>
            <a:off x="669882" y="1877196"/>
            <a:ext cx="10566484" cy="629920"/>
          </a:xfrm>
          <a:prstGeom prst="rect">
            <a:avLst/>
          </a:prstGeom>
          <a:noFill/>
        </p:spPr>
        <p:txBody>
          <a:bodyPr wrap="square" lIns="90000" tIns="46800" rIns="90000" bIns="46800" rtlCol="0">
            <a:noAutofit/>
          </a:bodyPr>
          <a:lstStyle/>
          <a:p>
            <a:pPr marL="0" indent="0" algn="l">
              <a:lnSpc>
                <a:spcPct val="100000"/>
              </a:lnSpc>
              <a:spcBef>
                <a:spcPts val="0"/>
              </a:spcBef>
              <a:spcAft>
                <a:spcPts val="0"/>
              </a:spcAft>
              <a:buSzPct val="100000"/>
            </a:pPr>
            <a:r>
              <a:rPr lang="zh-CN" altLang="en-US" sz="2400" b="1" spc="300">
                <a:solidFill>
                  <a:srgbClr val="000000">
                    <a:lumMod val="75000"/>
                    <a:lumOff val="25000"/>
                  </a:srgbClr>
                </a:solidFill>
                <a:latin typeface="Arial" panose="020B0604020202020204" pitchFamily="34" charset="0"/>
                <a:ea typeface="微软雅黑" panose="020B0503020204020204" charset="-122"/>
              </a:rPr>
              <a:t>这一年是承上启下非常重要的一年，提醒学子们注意以下几件事情。</a:t>
            </a:r>
            <a:endParaRPr lang="zh-CN" altLang="en-US" sz="2400" b="1" spc="300">
              <a:solidFill>
                <a:srgbClr val="000000">
                  <a:lumMod val="75000"/>
                  <a:lumOff val="25000"/>
                </a:srgbClr>
              </a:solidFill>
              <a:latin typeface="Arial" panose="020B0604020202020204" pitchFamily="34" charset="0"/>
              <a:ea typeface="微软雅黑" panose="020B0503020204020204" charset="-122"/>
            </a:endParaRPr>
          </a:p>
        </p:txBody>
      </p:sp>
      <p:sp>
        <p:nvSpPr>
          <p:cNvPr id="16" name="直角三角形 15"/>
          <p:cNvSpPr/>
          <p:nvPr>
            <p:custDataLst>
              <p:tags r:id="rId8"/>
            </p:custDataLst>
          </p:nvPr>
        </p:nvSpPr>
        <p:spPr>
          <a:xfrm rot="10800000">
            <a:off x="9684884" y="0"/>
            <a:ext cx="2507116" cy="2507116"/>
          </a:xfrm>
          <a:prstGeom prst="rtTriangle">
            <a:avLst/>
          </a:prstGeom>
          <a:solidFill>
            <a:srgbClr val="FBCC3E"/>
          </a:solidFill>
          <a:ln>
            <a:noFill/>
          </a:ln>
        </p:spPr>
        <p:style>
          <a:lnRef idx="2">
            <a:srgbClr val="1BA9D3">
              <a:shade val="50000"/>
            </a:srgbClr>
          </a:lnRef>
          <a:fillRef idx="1">
            <a:srgbClr val="1BA9D3"/>
          </a:fillRef>
          <a:effectRef idx="0">
            <a:srgbClr val="1BA9D3"/>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Tree>
    <p:custDataLst>
      <p:tags r:id="rId9"/>
    </p:custDataLst>
  </p:cSld>
  <p:clrMapOvr>
    <a:masterClrMapping/>
  </p:clrMapOvr>
  <p:transition spd="slow" advClick="0" advTm="1000">
    <p:push dir="u"/>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6"/>
          <p:cNvSpPr/>
          <p:nvPr>
            <p:custDataLst>
              <p:tags r:id="rId1"/>
            </p:custDataLst>
          </p:nvPr>
        </p:nvSpPr>
        <p:spPr>
          <a:xfrm>
            <a:off x="0" y="0"/>
            <a:ext cx="12192000" cy="6858000"/>
          </a:xfrm>
          <a:prstGeom prst="rect">
            <a:avLst/>
          </a:prstGeom>
          <a:pattFill prst="ltDnDiag">
            <a:fgClr>
              <a:srgbClr val="FFFFFF">
                <a:lumMod val="85000"/>
              </a:srgbClr>
            </a:fgClr>
            <a:bgClr>
              <a:srgbClr val="FFFFFF"/>
            </a:bgClr>
          </a:pattFill>
          <a:ln>
            <a:noFill/>
          </a:ln>
        </p:spPr>
        <p:style>
          <a:lnRef idx="2">
            <a:srgbClr val="1BA9D3">
              <a:shade val="50000"/>
            </a:srgbClr>
          </a:lnRef>
          <a:fillRef idx="1">
            <a:srgbClr val="1BA9D3"/>
          </a:fillRef>
          <a:effectRef idx="0">
            <a:srgbClr val="1BA9D3"/>
          </a:effectRef>
          <a:fontRef idx="minor">
            <a:srgbClr val="FFFFFF"/>
          </a:fontRef>
        </p:style>
        <p:txBody>
          <a:bodyPr rtlCol="0" anchor="ctr"/>
          <a:p>
            <a:pPr algn="ctr"/>
            <a:endParaRPr kumimoji="1" lang="zh-CN" altLang="en-US" sz="1600" b="1" dirty="0">
              <a:solidFill>
                <a:srgbClr val="FFFFFF"/>
              </a:solidFill>
              <a:latin typeface="微软雅黑" panose="020B0503020204020204" charset="-122"/>
            </a:endParaRPr>
          </a:p>
        </p:txBody>
      </p:sp>
      <p:sp>
        <p:nvSpPr>
          <p:cNvPr id="15" name="直角三角形 14"/>
          <p:cNvSpPr/>
          <p:nvPr>
            <p:custDataLst>
              <p:tags r:id="rId2"/>
            </p:custDataLst>
          </p:nvPr>
        </p:nvSpPr>
        <p:spPr>
          <a:xfrm rot="10800000">
            <a:off x="9684884" y="0"/>
            <a:ext cx="2507116" cy="2507116"/>
          </a:xfrm>
          <a:prstGeom prst="rtTriangle">
            <a:avLst/>
          </a:prstGeom>
          <a:solidFill>
            <a:srgbClr val="808080">
              <a:lumMod val="20000"/>
              <a:lumOff val="80000"/>
            </a:srgbClr>
          </a:solidFill>
          <a:ln>
            <a:noFill/>
          </a:ln>
        </p:spPr>
        <p:style>
          <a:lnRef idx="2">
            <a:srgbClr val="1BA9D3">
              <a:shade val="50000"/>
            </a:srgbClr>
          </a:lnRef>
          <a:fillRef idx="1">
            <a:srgbClr val="1BA9D3"/>
          </a:fillRef>
          <a:effectRef idx="0">
            <a:srgbClr val="1BA9D3"/>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14" name="任意多边形: 形状 13"/>
          <p:cNvSpPr/>
          <p:nvPr>
            <p:custDataLst>
              <p:tags r:id="rId3"/>
            </p:custDataLst>
          </p:nvPr>
        </p:nvSpPr>
        <p:spPr>
          <a:xfrm flipH="1">
            <a:off x="0" y="182130"/>
            <a:ext cx="6666591" cy="6675871"/>
          </a:xfrm>
          <a:custGeom>
            <a:avLst/>
            <a:gdLst>
              <a:gd name="connsiteX0" fmla="*/ 6666591 w 6666591"/>
              <a:gd name="connsiteY0" fmla="*/ 0 h 6675871"/>
              <a:gd name="connsiteX1" fmla="*/ 0 w 6666591"/>
              <a:gd name="connsiteY1" fmla="*/ 6675871 h 6675871"/>
              <a:gd name="connsiteX2" fmla="*/ 103876 w 6666591"/>
              <a:gd name="connsiteY2" fmla="*/ 6675871 h 6675871"/>
              <a:gd name="connsiteX3" fmla="*/ 6666591 w 6666591"/>
              <a:gd name="connsiteY3" fmla="*/ 104021 h 6675871"/>
            </a:gdLst>
            <a:ahLst/>
            <a:cxnLst>
              <a:cxn ang="0">
                <a:pos x="connsiteX0" y="connsiteY0"/>
              </a:cxn>
              <a:cxn ang="0">
                <a:pos x="connsiteX1" y="connsiteY1"/>
              </a:cxn>
              <a:cxn ang="0">
                <a:pos x="connsiteX2" y="connsiteY2"/>
              </a:cxn>
              <a:cxn ang="0">
                <a:pos x="connsiteX3" y="connsiteY3"/>
              </a:cxn>
            </a:cxnLst>
            <a:rect l="l" t="t" r="r" b="b"/>
            <a:pathLst>
              <a:path w="6666591" h="6675871">
                <a:moveTo>
                  <a:pt x="6666591" y="0"/>
                </a:moveTo>
                <a:lnTo>
                  <a:pt x="0" y="6675871"/>
                </a:lnTo>
                <a:lnTo>
                  <a:pt x="103876" y="6675871"/>
                </a:lnTo>
                <a:lnTo>
                  <a:pt x="6666591" y="104021"/>
                </a:lnTo>
                <a:close/>
              </a:path>
            </a:pathLst>
          </a:custGeom>
          <a:solidFill>
            <a:srgbClr val="FBCC3E"/>
          </a:solidFill>
          <a:ln>
            <a:noFill/>
          </a:ln>
        </p:spPr>
        <p:style>
          <a:lnRef idx="2">
            <a:srgbClr val="1BA9D3">
              <a:shade val="50000"/>
            </a:srgbClr>
          </a:lnRef>
          <a:fillRef idx="1">
            <a:srgbClr val="1BA9D3"/>
          </a:fillRef>
          <a:effectRef idx="0">
            <a:srgbClr val="1BA9D3"/>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11" name="直角三角形 10"/>
          <p:cNvSpPr/>
          <p:nvPr>
            <p:custDataLst>
              <p:tags r:id="rId4"/>
            </p:custDataLst>
          </p:nvPr>
        </p:nvSpPr>
        <p:spPr>
          <a:xfrm>
            <a:off x="0" y="573314"/>
            <a:ext cx="6284686" cy="6284686"/>
          </a:xfrm>
          <a:prstGeom prst="rtTriangle">
            <a:avLst/>
          </a:prstGeom>
          <a:solidFill>
            <a:srgbClr val="1BA9D3"/>
          </a:solidFill>
          <a:ln>
            <a:noFill/>
          </a:ln>
        </p:spPr>
        <p:style>
          <a:lnRef idx="2">
            <a:srgbClr val="1BA9D3">
              <a:shade val="50000"/>
            </a:srgbClr>
          </a:lnRef>
          <a:fillRef idx="1">
            <a:srgbClr val="1BA9D3"/>
          </a:fillRef>
          <a:effectRef idx="0">
            <a:srgbClr val="1BA9D3"/>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8" name="矩形 7"/>
          <p:cNvSpPr/>
          <p:nvPr>
            <p:custDataLst>
              <p:tags r:id="rId5"/>
            </p:custDataLst>
          </p:nvPr>
        </p:nvSpPr>
        <p:spPr>
          <a:xfrm>
            <a:off x="0" y="1035957"/>
            <a:ext cx="12192000" cy="4786086"/>
          </a:xfrm>
          <a:prstGeom prst="rect">
            <a:avLst/>
          </a:prstGeom>
          <a:solidFill>
            <a:srgbClr val="FFFFFF"/>
          </a:solidFill>
          <a:ln>
            <a:noFill/>
          </a:ln>
        </p:spPr>
        <p:style>
          <a:lnRef idx="2">
            <a:srgbClr val="1BA9D3">
              <a:shade val="50000"/>
            </a:srgbClr>
          </a:lnRef>
          <a:fillRef idx="1">
            <a:srgbClr val="1BA9D3"/>
          </a:fillRef>
          <a:effectRef idx="0">
            <a:srgbClr val="1BA9D3"/>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16" name="直角三角形 15"/>
          <p:cNvSpPr/>
          <p:nvPr>
            <p:custDataLst>
              <p:tags r:id="rId6"/>
            </p:custDataLst>
          </p:nvPr>
        </p:nvSpPr>
        <p:spPr>
          <a:xfrm rot="10800000">
            <a:off x="9684884" y="0"/>
            <a:ext cx="2507116" cy="2507116"/>
          </a:xfrm>
          <a:prstGeom prst="rtTriangle">
            <a:avLst/>
          </a:prstGeom>
          <a:solidFill>
            <a:srgbClr val="FBCC3E"/>
          </a:solidFill>
          <a:ln>
            <a:noFill/>
          </a:ln>
        </p:spPr>
        <p:style>
          <a:lnRef idx="2">
            <a:srgbClr val="1BA9D3">
              <a:shade val="50000"/>
            </a:srgbClr>
          </a:lnRef>
          <a:fillRef idx="1">
            <a:srgbClr val="1BA9D3"/>
          </a:fillRef>
          <a:effectRef idx="0">
            <a:srgbClr val="1BA9D3"/>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pic>
        <p:nvPicPr>
          <p:cNvPr id="2" name="图片 1"/>
          <p:cNvPicPr>
            <a:picLocks noChangeAspect="1"/>
          </p:cNvPicPr>
          <p:nvPr/>
        </p:nvPicPr>
        <p:blipFill>
          <a:blip r:embed="rId7">
            <a:clrChange>
              <a:clrFrom>
                <a:srgbClr val="FFFFFF">
                  <a:alpha val="100000"/>
                </a:srgbClr>
              </a:clrFrom>
              <a:clrTo>
                <a:srgbClr val="FFFFFF">
                  <a:alpha val="100000"/>
                  <a:alpha val="0"/>
                </a:srgbClr>
              </a:clrTo>
            </a:clrChange>
          </a:blip>
          <a:stretch>
            <a:fillRect/>
          </a:stretch>
        </p:blipFill>
        <p:spPr>
          <a:xfrm>
            <a:off x="2731770" y="986155"/>
            <a:ext cx="6729095" cy="4885055"/>
          </a:xfrm>
          <a:prstGeom prst="rect">
            <a:avLst/>
          </a:prstGeom>
        </p:spPr>
      </p:pic>
    </p:spTree>
    <p:custDataLst>
      <p:tags r:id="rId8"/>
    </p:custDataLst>
  </p:cSld>
  <p:clrMapOvr>
    <a:masterClrMapping/>
  </p:clrMapOvr>
  <p:transition spd="slow" advClick="0" advTm="1000">
    <p:push dir="u"/>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 name="TextBox 5"/>
          <p:cNvSpPr txBox="1"/>
          <p:nvPr>
            <p:custDataLst>
              <p:tags r:id="rId1"/>
            </p:custDataLst>
          </p:nvPr>
        </p:nvSpPr>
        <p:spPr>
          <a:xfrm>
            <a:off x="2094230" y="608330"/>
            <a:ext cx="9640570" cy="922020"/>
          </a:xfrm>
          <a:prstGeom prst="rect">
            <a:avLst/>
          </a:prstGeom>
          <a:noFill/>
        </p:spPr>
        <p:txBody>
          <a:bodyPr wrap="square" rtlCol="0">
            <a:spAutoFit/>
          </a:bodyPr>
          <a:p>
            <a:pPr algn="r" defTabSz="457200"/>
            <a:r>
              <a:rPr lang="zh-CN" altLang="en-US" b="1" spc="300" dirty="0">
                <a:solidFill>
                  <a:srgbClr val="222222"/>
                </a:solidFill>
                <a:latin typeface="微软雅黑" panose="020B0503020204020204" charset="-122"/>
                <a:ea typeface="微软雅黑" panose="020B0503020204020204" charset="-122"/>
              </a:rPr>
              <a:t>随着毕业季的来临，很多大学生也开始为自己的未来行动起来，有的为考研奔波，有的忙于找工作，有的忙于考公务员，还有的处于比较迷茫的状态。那么在这个阶段，我们应该做些什么？</a:t>
            </a:r>
            <a:endParaRPr lang="zh-CN" altLang="en-US" b="1" spc="300" dirty="0">
              <a:solidFill>
                <a:srgbClr val="222222"/>
              </a:solidFill>
              <a:latin typeface="微软雅黑" panose="020B0503020204020204" charset="-122"/>
              <a:ea typeface="微软雅黑" panose="020B0503020204020204" charset="-122"/>
            </a:endParaRPr>
          </a:p>
        </p:txBody>
      </p:sp>
      <p:grpSp>
        <p:nvGrpSpPr>
          <p:cNvPr id="2" name="Group 14857"/>
          <p:cNvGrpSpPr/>
          <p:nvPr>
            <p:custDataLst>
              <p:tags r:id="rId2"/>
            </p:custDataLst>
          </p:nvPr>
        </p:nvGrpSpPr>
        <p:grpSpPr>
          <a:xfrm rot="0">
            <a:off x="1164590" y="1663065"/>
            <a:ext cx="4159885" cy="4351655"/>
            <a:chOff x="0" y="0"/>
            <a:chExt cx="5009165" cy="5240493"/>
          </a:xfrm>
        </p:grpSpPr>
        <p:sp>
          <p:nvSpPr>
            <p:cNvPr id="4" name="Shape 14855"/>
            <p:cNvSpPr/>
            <p:nvPr>
              <p:custDataLst>
                <p:tags r:id="rId3"/>
              </p:custDataLst>
            </p:nvPr>
          </p:nvSpPr>
          <p:spPr>
            <a:xfrm flipH="1">
              <a:off x="0" y="0"/>
              <a:ext cx="5009166" cy="5240494"/>
            </a:xfrm>
            <a:custGeom>
              <a:avLst/>
              <a:gdLst/>
              <a:ahLst/>
              <a:cxnLst>
                <a:cxn ang="0">
                  <a:pos x="wd2" y="hd2"/>
                </a:cxn>
                <a:cxn ang="5400000">
                  <a:pos x="wd2" y="hd2"/>
                </a:cxn>
                <a:cxn ang="10800000">
                  <a:pos x="wd2" y="hd2"/>
                </a:cxn>
                <a:cxn ang="16200000">
                  <a:pos x="wd2" y="hd2"/>
                </a:cxn>
              </a:cxnLst>
              <a:rect l="0" t="0" r="r" b="b"/>
              <a:pathLst>
                <a:path w="21600" h="21600" extrusionOk="0">
                  <a:moveTo>
                    <a:pt x="11035" y="0"/>
                  </a:moveTo>
                  <a:lnTo>
                    <a:pt x="0" y="21600"/>
                  </a:lnTo>
                  <a:lnTo>
                    <a:pt x="21600" y="17462"/>
                  </a:lnTo>
                </a:path>
              </a:pathLst>
            </a:custGeom>
            <a:noFill/>
            <a:ln w="25400" cap="flat">
              <a:solidFill>
                <a:srgbClr val="FFFFFF">
                  <a:lumMod val="75000"/>
                </a:srgbClr>
              </a:solidFill>
              <a:custDash>
                <a:ds d="200000" sp="200000"/>
              </a:custDash>
              <a:miter lim="400000"/>
            </a:ln>
            <a:effectLst/>
          </p:spPr>
          <p:txBody>
            <a:bodyPr wrap="square" lIns="47625" tIns="47625" rIns="47625" bIns="47625" numCol="1" anchor="ctr">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5" name="Shape 14856"/>
            <p:cNvSpPr/>
            <p:nvPr>
              <p:custDataLst>
                <p:tags r:id="rId4"/>
              </p:custDataLst>
            </p:nvPr>
          </p:nvSpPr>
          <p:spPr>
            <a:xfrm flipH="1" flipV="1">
              <a:off x="628802" y="1839579"/>
              <a:ext cx="4374315" cy="3389096"/>
            </a:xfrm>
            <a:prstGeom prst="line">
              <a:avLst/>
            </a:prstGeom>
            <a:noFill/>
            <a:ln w="25400" cap="flat">
              <a:solidFill>
                <a:srgbClr val="FFFFFF">
                  <a:lumMod val="75000"/>
                </a:srgbClr>
              </a:solidFill>
              <a:custDash>
                <a:ds d="200000" sp="200000"/>
              </a:custDash>
              <a:miter lim="400000"/>
              <a:headEnd type="oval" w="med" len="med"/>
            </a:ln>
            <a:effectLst/>
          </p:spPr>
          <p:txBody>
            <a:bodyPr wrap="square" lIns="47625" tIns="47625" rIns="47625" bIns="47625" numCol="1" anchor="ctr">
              <a:noAutofit/>
            </a:bodyPr>
            <a:p>
              <a:pPr defTabSz="457200"/>
              <a:endParaRPr sz="4690">
                <a:solidFill>
                  <a:srgbClr val="222222"/>
                </a:solidFill>
                <a:latin typeface="微软雅黑" panose="020B0503020204020204" charset="-122"/>
                <a:ea typeface="微软雅黑" panose="020B0503020204020204" charset="-122"/>
              </a:endParaRPr>
            </a:p>
          </p:txBody>
        </p:sp>
      </p:grpSp>
      <p:sp>
        <p:nvSpPr>
          <p:cNvPr id="6" name="Shape 14858"/>
          <p:cNvSpPr/>
          <p:nvPr>
            <p:custDataLst>
              <p:tags r:id="rId5"/>
            </p:custDataLst>
          </p:nvPr>
        </p:nvSpPr>
        <p:spPr>
          <a:xfrm flipH="1">
            <a:off x="1028700" y="1573530"/>
            <a:ext cx="2146300" cy="3580765"/>
          </a:xfrm>
          <a:custGeom>
            <a:avLst/>
            <a:gdLst/>
            <a:ahLst/>
            <a:cxnLst>
              <a:cxn ang="0">
                <a:pos x="wd2" y="hd2"/>
              </a:cxn>
              <a:cxn ang="5400000">
                <a:pos x="wd2" y="hd2"/>
              </a:cxn>
              <a:cxn ang="10800000">
                <a:pos x="wd2" y="hd2"/>
              </a:cxn>
              <a:cxn ang="16200000">
                <a:pos x="wd2" y="hd2"/>
              </a:cxn>
            </a:cxnLst>
            <a:rect l="0" t="0" r="r" b="b"/>
            <a:pathLst>
              <a:path w="21558" h="21600" extrusionOk="0">
                <a:moveTo>
                  <a:pt x="0" y="0"/>
                </a:moveTo>
                <a:lnTo>
                  <a:pt x="0" y="16506"/>
                </a:lnTo>
                <a:lnTo>
                  <a:pt x="21558" y="21600"/>
                </a:lnTo>
                <a:cubicBezTo>
                  <a:pt x="21600" y="15221"/>
                  <a:pt x="17409" y="8834"/>
                  <a:pt x="8975" y="3966"/>
                </a:cubicBezTo>
                <a:cubicBezTo>
                  <a:pt x="6234" y="2384"/>
                  <a:pt x="3207" y="1065"/>
                  <a:pt x="0" y="0"/>
                </a:cubicBezTo>
                <a:close/>
              </a:path>
            </a:pathLst>
          </a:custGeom>
          <a:solidFill>
            <a:srgbClr val="00BCD3"/>
          </a:solidFill>
          <a:ln w="12700" cap="flat">
            <a:noFill/>
            <a:miter lim="400000"/>
          </a:ln>
          <a:effectLst/>
        </p:spPr>
        <p:txBody>
          <a:bodyPr wrap="square" lIns="0" tIns="0" rIns="0" bIns="0" numCol="1" anchor="t">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7" name="Shape 14859"/>
          <p:cNvSpPr/>
          <p:nvPr>
            <p:custDataLst>
              <p:tags r:id="rId6"/>
            </p:custDataLst>
          </p:nvPr>
        </p:nvSpPr>
        <p:spPr>
          <a:xfrm flipH="1">
            <a:off x="1798320" y="2336165"/>
            <a:ext cx="1694815" cy="2942590"/>
          </a:xfrm>
          <a:custGeom>
            <a:avLst/>
            <a:gdLst/>
            <a:ahLst/>
            <a:cxnLst>
              <a:cxn ang="0">
                <a:pos x="wd2" y="hd2"/>
              </a:cxn>
              <a:cxn ang="5400000">
                <a:pos x="wd2" y="hd2"/>
              </a:cxn>
              <a:cxn ang="10800000">
                <a:pos x="wd2" y="hd2"/>
              </a:cxn>
              <a:cxn ang="16200000">
                <a:pos x="wd2" y="hd2"/>
              </a:cxn>
            </a:cxnLst>
            <a:rect l="0" t="0" r="r" b="b"/>
            <a:pathLst>
              <a:path w="21558" h="21600" extrusionOk="0">
                <a:moveTo>
                  <a:pt x="0" y="0"/>
                </a:moveTo>
                <a:lnTo>
                  <a:pt x="0" y="16506"/>
                </a:lnTo>
                <a:lnTo>
                  <a:pt x="21558" y="21600"/>
                </a:lnTo>
                <a:cubicBezTo>
                  <a:pt x="21600" y="15221"/>
                  <a:pt x="17409" y="8834"/>
                  <a:pt x="8975" y="3966"/>
                </a:cubicBezTo>
                <a:cubicBezTo>
                  <a:pt x="6234" y="2384"/>
                  <a:pt x="3207" y="1065"/>
                  <a:pt x="0" y="0"/>
                </a:cubicBezTo>
                <a:close/>
              </a:path>
            </a:pathLst>
          </a:custGeom>
          <a:solidFill>
            <a:srgbClr val="CDDC39"/>
          </a:solidFill>
          <a:ln w="12700" cap="flat">
            <a:noFill/>
            <a:miter lim="400000"/>
          </a:ln>
          <a:effectLst/>
        </p:spPr>
        <p:txBody>
          <a:bodyPr wrap="square" lIns="0" tIns="0" rIns="0" bIns="0" numCol="1" anchor="t">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8" name="Shape 14860"/>
          <p:cNvSpPr/>
          <p:nvPr>
            <p:custDataLst>
              <p:tags r:id="rId7"/>
            </p:custDataLst>
          </p:nvPr>
        </p:nvSpPr>
        <p:spPr>
          <a:xfrm flipH="1">
            <a:off x="2545715" y="3114675"/>
            <a:ext cx="1334135" cy="2315845"/>
          </a:xfrm>
          <a:custGeom>
            <a:avLst/>
            <a:gdLst/>
            <a:ahLst/>
            <a:cxnLst>
              <a:cxn ang="0">
                <a:pos x="wd2" y="hd2"/>
              </a:cxn>
              <a:cxn ang="5400000">
                <a:pos x="wd2" y="hd2"/>
              </a:cxn>
              <a:cxn ang="10800000">
                <a:pos x="wd2" y="hd2"/>
              </a:cxn>
              <a:cxn ang="16200000">
                <a:pos x="wd2" y="hd2"/>
              </a:cxn>
            </a:cxnLst>
            <a:rect l="0" t="0" r="r" b="b"/>
            <a:pathLst>
              <a:path w="21558" h="21600" extrusionOk="0">
                <a:moveTo>
                  <a:pt x="0" y="0"/>
                </a:moveTo>
                <a:lnTo>
                  <a:pt x="0" y="16506"/>
                </a:lnTo>
                <a:lnTo>
                  <a:pt x="21558" y="21600"/>
                </a:lnTo>
                <a:cubicBezTo>
                  <a:pt x="21600" y="15221"/>
                  <a:pt x="17409" y="8834"/>
                  <a:pt x="8975" y="3966"/>
                </a:cubicBezTo>
                <a:cubicBezTo>
                  <a:pt x="6234" y="2384"/>
                  <a:pt x="3207" y="1065"/>
                  <a:pt x="0" y="0"/>
                </a:cubicBezTo>
                <a:close/>
              </a:path>
            </a:pathLst>
          </a:custGeom>
          <a:solidFill>
            <a:srgbClr val="8BC34A"/>
          </a:solidFill>
          <a:ln w="12700" cap="flat">
            <a:noFill/>
            <a:miter lim="400000"/>
          </a:ln>
          <a:effectLst/>
        </p:spPr>
        <p:txBody>
          <a:bodyPr wrap="square" lIns="0" tIns="0" rIns="0" bIns="0" numCol="1" anchor="t">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9" name="Shape 14861"/>
          <p:cNvSpPr/>
          <p:nvPr>
            <p:custDataLst>
              <p:tags r:id="rId8"/>
            </p:custDataLst>
          </p:nvPr>
        </p:nvSpPr>
        <p:spPr>
          <a:xfrm flipH="1">
            <a:off x="3243580" y="3843020"/>
            <a:ext cx="998220" cy="1732915"/>
          </a:xfrm>
          <a:custGeom>
            <a:avLst/>
            <a:gdLst/>
            <a:ahLst/>
            <a:cxnLst>
              <a:cxn ang="0">
                <a:pos x="wd2" y="hd2"/>
              </a:cxn>
              <a:cxn ang="5400000">
                <a:pos x="wd2" y="hd2"/>
              </a:cxn>
              <a:cxn ang="10800000">
                <a:pos x="wd2" y="hd2"/>
              </a:cxn>
              <a:cxn ang="16200000">
                <a:pos x="wd2" y="hd2"/>
              </a:cxn>
            </a:cxnLst>
            <a:rect l="0" t="0" r="r" b="b"/>
            <a:pathLst>
              <a:path w="21558" h="21600" extrusionOk="0">
                <a:moveTo>
                  <a:pt x="0" y="0"/>
                </a:moveTo>
                <a:lnTo>
                  <a:pt x="0" y="16506"/>
                </a:lnTo>
                <a:lnTo>
                  <a:pt x="21558" y="21600"/>
                </a:lnTo>
                <a:cubicBezTo>
                  <a:pt x="21600" y="15221"/>
                  <a:pt x="17409" y="8834"/>
                  <a:pt x="8975" y="3966"/>
                </a:cubicBezTo>
                <a:cubicBezTo>
                  <a:pt x="6234" y="2384"/>
                  <a:pt x="3207" y="1065"/>
                  <a:pt x="0" y="0"/>
                </a:cubicBezTo>
                <a:close/>
              </a:path>
            </a:pathLst>
          </a:custGeom>
          <a:solidFill>
            <a:srgbClr val="009587"/>
          </a:solidFill>
          <a:ln w="12700" cap="flat">
            <a:noFill/>
            <a:miter lim="400000"/>
          </a:ln>
          <a:effectLst/>
        </p:spPr>
        <p:txBody>
          <a:bodyPr wrap="square" lIns="0" tIns="0" rIns="0" bIns="0" numCol="1" anchor="t">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10" name="文本框 9"/>
          <p:cNvSpPr txBox="1"/>
          <p:nvPr>
            <p:custDataLst>
              <p:tags r:id="rId9"/>
            </p:custDataLst>
          </p:nvPr>
        </p:nvSpPr>
        <p:spPr>
          <a:xfrm>
            <a:off x="1546860" y="3081020"/>
            <a:ext cx="720725" cy="521970"/>
          </a:xfrm>
          <a:prstGeom prst="rect">
            <a:avLst/>
          </a:prstGeom>
          <a:noFill/>
        </p:spPr>
        <p:txBody>
          <a:bodyPr wrap="square" rtlCol="0">
            <a:spAutoFit/>
          </a:bodyPr>
          <a:p>
            <a:pPr defTabSz="457200"/>
            <a:r>
              <a:rPr kumimoji="1" lang="en-US" altLang="zh-CN" sz="2800" dirty="0">
                <a:solidFill>
                  <a:srgbClr val="FFFFFF"/>
                </a:solidFill>
                <a:latin typeface="微软雅黑" panose="020B0503020204020204" charset="-122"/>
                <a:ea typeface="微软雅黑" panose="020B0503020204020204" charset="-122"/>
              </a:rPr>
              <a:t>05</a:t>
            </a:r>
            <a:endParaRPr kumimoji="1" lang="zh-CN" altLang="en-US" sz="2800" dirty="0">
              <a:solidFill>
                <a:srgbClr val="FFFFFF"/>
              </a:solidFill>
              <a:latin typeface="微软雅黑" panose="020B0503020204020204" charset="-122"/>
              <a:ea typeface="微软雅黑" panose="020B0503020204020204" charset="-122"/>
            </a:endParaRPr>
          </a:p>
        </p:txBody>
      </p:sp>
      <p:sp>
        <p:nvSpPr>
          <p:cNvPr id="11" name="文本框 10"/>
          <p:cNvSpPr txBox="1"/>
          <p:nvPr>
            <p:custDataLst>
              <p:tags r:id="rId10"/>
            </p:custDataLst>
          </p:nvPr>
        </p:nvSpPr>
        <p:spPr>
          <a:xfrm>
            <a:off x="2281555" y="3568065"/>
            <a:ext cx="606425" cy="521970"/>
          </a:xfrm>
          <a:prstGeom prst="rect">
            <a:avLst/>
          </a:prstGeom>
          <a:noFill/>
        </p:spPr>
        <p:txBody>
          <a:bodyPr wrap="square" rtlCol="0">
            <a:spAutoFit/>
          </a:bodyPr>
          <a:p>
            <a:pPr defTabSz="457200"/>
            <a:r>
              <a:rPr kumimoji="1" lang="en-US" altLang="zh-CN" sz="2800" dirty="0">
                <a:solidFill>
                  <a:srgbClr val="FFFFFF"/>
                </a:solidFill>
                <a:latin typeface="微软雅黑" panose="020B0503020204020204" charset="-122"/>
                <a:ea typeface="微软雅黑" panose="020B0503020204020204" charset="-122"/>
              </a:rPr>
              <a:t>04</a:t>
            </a:r>
            <a:endParaRPr kumimoji="1" lang="zh-CN" altLang="en-US" sz="2800" dirty="0">
              <a:solidFill>
                <a:srgbClr val="FFFFFF"/>
              </a:solidFill>
              <a:latin typeface="微软雅黑" panose="020B0503020204020204" charset="-122"/>
              <a:ea typeface="微软雅黑" panose="020B0503020204020204" charset="-122"/>
            </a:endParaRPr>
          </a:p>
        </p:txBody>
      </p:sp>
      <p:sp>
        <p:nvSpPr>
          <p:cNvPr id="16" name="文本框 15"/>
          <p:cNvSpPr txBox="1"/>
          <p:nvPr>
            <p:custDataLst>
              <p:tags r:id="rId11"/>
            </p:custDataLst>
          </p:nvPr>
        </p:nvSpPr>
        <p:spPr>
          <a:xfrm>
            <a:off x="3512185" y="4597400"/>
            <a:ext cx="606425" cy="521970"/>
          </a:xfrm>
          <a:prstGeom prst="rect">
            <a:avLst/>
          </a:prstGeom>
          <a:noFill/>
        </p:spPr>
        <p:txBody>
          <a:bodyPr wrap="square" rtlCol="0">
            <a:spAutoFit/>
          </a:bodyPr>
          <a:p>
            <a:pPr defTabSz="457200"/>
            <a:r>
              <a:rPr kumimoji="1" lang="en-US" altLang="zh-CN" sz="2800" dirty="0">
                <a:solidFill>
                  <a:srgbClr val="FFFFFF"/>
                </a:solidFill>
                <a:latin typeface="微软雅黑" panose="020B0503020204020204" charset="-122"/>
                <a:ea typeface="微软雅黑" panose="020B0503020204020204" charset="-122"/>
              </a:rPr>
              <a:t>02</a:t>
            </a:r>
            <a:endParaRPr kumimoji="1" lang="zh-CN" altLang="en-US" sz="2800" dirty="0">
              <a:solidFill>
                <a:srgbClr val="FFFFFF"/>
              </a:solidFill>
              <a:latin typeface="微软雅黑" panose="020B0503020204020204" charset="-122"/>
              <a:ea typeface="微软雅黑" panose="020B0503020204020204" charset="-122"/>
            </a:endParaRPr>
          </a:p>
        </p:txBody>
      </p:sp>
      <p:sp>
        <p:nvSpPr>
          <p:cNvPr id="17" name="文本框 16"/>
          <p:cNvSpPr txBox="1"/>
          <p:nvPr>
            <p:custDataLst>
              <p:tags r:id="rId12"/>
            </p:custDataLst>
          </p:nvPr>
        </p:nvSpPr>
        <p:spPr>
          <a:xfrm>
            <a:off x="2886710" y="4066540"/>
            <a:ext cx="606425" cy="521970"/>
          </a:xfrm>
          <a:prstGeom prst="rect">
            <a:avLst/>
          </a:prstGeom>
          <a:noFill/>
        </p:spPr>
        <p:txBody>
          <a:bodyPr wrap="square" rtlCol="0">
            <a:spAutoFit/>
          </a:bodyPr>
          <a:p>
            <a:pPr defTabSz="457200"/>
            <a:r>
              <a:rPr kumimoji="1" lang="en-US" altLang="zh-CN" sz="2800" dirty="0">
                <a:solidFill>
                  <a:srgbClr val="FFFFFF"/>
                </a:solidFill>
                <a:latin typeface="微软雅黑" panose="020B0503020204020204" charset="-122"/>
                <a:ea typeface="微软雅黑" panose="020B0503020204020204" charset="-122"/>
              </a:rPr>
              <a:t>03</a:t>
            </a:r>
            <a:endParaRPr kumimoji="1" lang="zh-CN" altLang="en-US" sz="2800" dirty="0">
              <a:solidFill>
                <a:srgbClr val="FFFFFF"/>
              </a:solidFill>
              <a:latin typeface="微软雅黑" panose="020B0503020204020204" charset="-122"/>
              <a:ea typeface="微软雅黑" panose="020B0503020204020204" charset="-122"/>
            </a:endParaRPr>
          </a:p>
        </p:txBody>
      </p:sp>
      <p:sp>
        <p:nvSpPr>
          <p:cNvPr id="18" name="Shape 14861"/>
          <p:cNvSpPr/>
          <p:nvPr>
            <p:custDataLst>
              <p:tags r:id="rId13"/>
            </p:custDataLst>
          </p:nvPr>
        </p:nvSpPr>
        <p:spPr>
          <a:xfrm flipH="1">
            <a:off x="3987165" y="4610735"/>
            <a:ext cx="655320" cy="1137920"/>
          </a:xfrm>
          <a:custGeom>
            <a:avLst/>
            <a:gdLst/>
            <a:ahLst/>
            <a:cxnLst>
              <a:cxn ang="0">
                <a:pos x="wd2" y="hd2"/>
              </a:cxn>
              <a:cxn ang="5400000">
                <a:pos x="wd2" y="hd2"/>
              </a:cxn>
              <a:cxn ang="10800000">
                <a:pos x="wd2" y="hd2"/>
              </a:cxn>
              <a:cxn ang="16200000">
                <a:pos x="wd2" y="hd2"/>
              </a:cxn>
            </a:cxnLst>
            <a:rect l="0" t="0" r="r" b="b"/>
            <a:pathLst>
              <a:path w="21558" h="21600" extrusionOk="0">
                <a:moveTo>
                  <a:pt x="0" y="0"/>
                </a:moveTo>
                <a:lnTo>
                  <a:pt x="0" y="16506"/>
                </a:lnTo>
                <a:lnTo>
                  <a:pt x="21558" y="21600"/>
                </a:lnTo>
                <a:cubicBezTo>
                  <a:pt x="21600" y="15221"/>
                  <a:pt x="17409" y="8834"/>
                  <a:pt x="8975" y="3966"/>
                </a:cubicBezTo>
                <a:cubicBezTo>
                  <a:pt x="6234" y="2384"/>
                  <a:pt x="3207" y="1065"/>
                  <a:pt x="0" y="0"/>
                </a:cubicBezTo>
                <a:close/>
              </a:path>
            </a:pathLst>
          </a:custGeom>
          <a:solidFill>
            <a:srgbClr val="2196F3"/>
          </a:solidFill>
          <a:ln w="12700" cap="flat">
            <a:noFill/>
            <a:miter lim="400000"/>
          </a:ln>
          <a:effectLst/>
        </p:spPr>
        <p:txBody>
          <a:bodyPr wrap="square" lIns="0" tIns="0" rIns="0" bIns="0" numCol="1" anchor="t">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19" name="文本框 18"/>
          <p:cNvSpPr txBox="1"/>
          <p:nvPr>
            <p:custDataLst>
              <p:tags r:id="rId14"/>
            </p:custDataLst>
          </p:nvPr>
        </p:nvSpPr>
        <p:spPr>
          <a:xfrm>
            <a:off x="4097655" y="5058410"/>
            <a:ext cx="606425" cy="521970"/>
          </a:xfrm>
          <a:prstGeom prst="rect">
            <a:avLst/>
          </a:prstGeom>
          <a:noFill/>
        </p:spPr>
        <p:txBody>
          <a:bodyPr wrap="square" rtlCol="0">
            <a:spAutoFit/>
          </a:bodyPr>
          <a:p>
            <a:pPr defTabSz="457200"/>
            <a:r>
              <a:rPr kumimoji="1" lang="en-US" altLang="zh-CN" sz="2800" dirty="0">
                <a:solidFill>
                  <a:srgbClr val="FFFFFF"/>
                </a:solidFill>
                <a:latin typeface="微软雅黑" panose="020B0503020204020204" charset="-122"/>
                <a:ea typeface="微软雅黑" panose="020B0503020204020204" charset="-122"/>
              </a:rPr>
              <a:t>01</a:t>
            </a:r>
            <a:endParaRPr kumimoji="1" lang="zh-CN" altLang="en-US" sz="2800" dirty="0">
              <a:solidFill>
                <a:srgbClr val="FFFFFF"/>
              </a:solidFill>
              <a:latin typeface="微软雅黑" panose="020B0503020204020204" charset="-122"/>
              <a:ea typeface="微软雅黑" panose="020B0503020204020204" charset="-122"/>
            </a:endParaRPr>
          </a:p>
        </p:txBody>
      </p:sp>
      <p:grpSp>
        <p:nvGrpSpPr>
          <p:cNvPr id="20" name="组合 19"/>
          <p:cNvGrpSpPr/>
          <p:nvPr>
            <p:custDataLst>
              <p:tags r:id="rId15"/>
            </p:custDataLst>
          </p:nvPr>
        </p:nvGrpSpPr>
        <p:grpSpPr>
          <a:xfrm rot="0">
            <a:off x="4623435" y="2388235"/>
            <a:ext cx="5206365" cy="633730"/>
            <a:chOff x="5395291" y="1708798"/>
            <a:chExt cx="5877293" cy="1058354"/>
          </a:xfrm>
        </p:grpSpPr>
        <p:sp>
          <p:nvSpPr>
            <p:cNvPr id="55" name="矩形 54"/>
            <p:cNvSpPr/>
            <p:nvPr>
              <p:custDataLst>
                <p:tags r:id="rId16"/>
              </p:custDataLst>
            </p:nvPr>
          </p:nvSpPr>
          <p:spPr>
            <a:xfrm>
              <a:off x="5395291" y="1708798"/>
              <a:ext cx="5877293" cy="1058354"/>
            </a:xfrm>
            <a:prstGeom prst="rect">
              <a:avLst/>
            </a:prstGeom>
            <a:solidFill>
              <a:srgbClr val="FFFFFF">
                <a:lumMod val="9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defTabSz="457200">
                <a:lnSpc>
                  <a:spcPct val="130000"/>
                </a:lnSpc>
              </a:pPr>
              <a:endParaRPr kumimoji="1" lang="zh-CN" altLang="en-US" dirty="0">
                <a:solidFill>
                  <a:srgbClr val="FFFFFF"/>
                </a:solidFill>
                <a:latin typeface="微软雅黑" panose="020B0503020204020204" charset="-122"/>
                <a:ea typeface="微软雅黑" panose="020B0503020204020204" charset="-122"/>
              </a:endParaRPr>
            </a:p>
          </p:txBody>
        </p:sp>
        <p:cxnSp>
          <p:nvCxnSpPr>
            <p:cNvPr id="21" name="直线连接符 55"/>
            <p:cNvCxnSpPr/>
            <p:nvPr>
              <p:custDataLst>
                <p:tags r:id="rId17"/>
              </p:custDataLst>
            </p:nvPr>
          </p:nvCxnSpPr>
          <p:spPr>
            <a:xfrm>
              <a:off x="5395292" y="1708798"/>
              <a:ext cx="0" cy="1058354"/>
            </a:xfrm>
            <a:prstGeom prst="line">
              <a:avLst/>
            </a:prstGeom>
            <a:ln w="25400">
              <a:solidFill>
                <a:srgbClr val="2196F3"/>
              </a:solidFill>
            </a:ln>
          </p:spPr>
          <p:style>
            <a:lnRef idx="1">
              <a:srgbClr val="2196F3"/>
            </a:lnRef>
            <a:fillRef idx="0">
              <a:srgbClr val="2196F3"/>
            </a:fillRef>
            <a:effectRef idx="0">
              <a:srgbClr val="2196F3"/>
            </a:effectRef>
            <a:fontRef idx="minor">
              <a:srgbClr val="222222"/>
            </a:fontRef>
          </p:style>
        </p:cxnSp>
      </p:grpSp>
      <p:sp>
        <p:nvSpPr>
          <p:cNvPr id="22" name="文本框 21"/>
          <p:cNvSpPr txBox="1"/>
          <p:nvPr>
            <p:custDataLst>
              <p:tags r:id="rId18"/>
            </p:custDataLst>
          </p:nvPr>
        </p:nvSpPr>
        <p:spPr>
          <a:xfrm>
            <a:off x="4679950" y="2444750"/>
            <a:ext cx="5123815" cy="553720"/>
          </a:xfrm>
          <a:prstGeom prst="rect">
            <a:avLst/>
          </a:prstGeom>
          <a:noFill/>
        </p:spPr>
        <p:txBody>
          <a:bodyPr wrap="square" rtlCol="0" anchor="ctr" anchorCtr="0">
            <a:normAutofit/>
          </a:bodyPr>
          <a:p>
            <a:r>
              <a:rPr lang="zh-CN" altLang="en-US" sz="2000" b="1" spc="150">
                <a:latin typeface="Microsoft YaHei Bold" panose="020B0503020204020204" charset="-122"/>
                <a:ea typeface="Microsoft YaHei Bold" panose="020B0503020204020204" charset="-122"/>
                <a:cs typeface="Microsoft YaHei Bold" panose="020B0503020204020204" charset="-122"/>
              </a:rPr>
              <a:t>5. 制作个人简历。</a:t>
            </a:r>
            <a:endParaRPr lang="zh-CN" altLang="en-US" sz="2000" b="1" spc="150">
              <a:latin typeface="Microsoft YaHei Bold" panose="020B0503020204020204" charset="-122"/>
              <a:ea typeface="Microsoft YaHei Bold" panose="020B0503020204020204" charset="-122"/>
              <a:cs typeface="Microsoft YaHei Bold" panose="020B0503020204020204" charset="-122"/>
            </a:endParaRPr>
          </a:p>
        </p:txBody>
      </p:sp>
      <p:grpSp>
        <p:nvGrpSpPr>
          <p:cNvPr id="58" name="组合 57"/>
          <p:cNvGrpSpPr/>
          <p:nvPr>
            <p:custDataLst>
              <p:tags r:id="rId19"/>
            </p:custDataLst>
          </p:nvPr>
        </p:nvGrpSpPr>
        <p:grpSpPr>
          <a:xfrm rot="0">
            <a:off x="4899025" y="3139440"/>
            <a:ext cx="5206365" cy="633730"/>
            <a:chOff x="5395291" y="1708798"/>
            <a:chExt cx="5877293" cy="1058354"/>
          </a:xfrm>
        </p:grpSpPr>
        <p:sp>
          <p:nvSpPr>
            <p:cNvPr id="23" name="矩形 22"/>
            <p:cNvSpPr/>
            <p:nvPr>
              <p:custDataLst>
                <p:tags r:id="rId20"/>
              </p:custDataLst>
            </p:nvPr>
          </p:nvSpPr>
          <p:spPr>
            <a:xfrm>
              <a:off x="5395291" y="1708798"/>
              <a:ext cx="5877293" cy="1058354"/>
            </a:xfrm>
            <a:prstGeom prst="rect">
              <a:avLst/>
            </a:prstGeom>
            <a:solidFill>
              <a:srgbClr val="FFFFFF">
                <a:lumMod val="9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defTabSz="457200">
                <a:lnSpc>
                  <a:spcPct val="130000"/>
                </a:lnSpc>
              </a:pPr>
              <a:endParaRPr kumimoji="1" lang="zh-CN" altLang="en-US" dirty="0">
                <a:solidFill>
                  <a:srgbClr val="FFFFFF"/>
                </a:solidFill>
                <a:latin typeface="微软雅黑" panose="020B0503020204020204" charset="-122"/>
                <a:ea typeface="微软雅黑" panose="020B0503020204020204" charset="-122"/>
              </a:endParaRPr>
            </a:p>
          </p:txBody>
        </p:sp>
        <p:cxnSp>
          <p:nvCxnSpPr>
            <p:cNvPr id="61" name="直线连接符 60"/>
            <p:cNvCxnSpPr/>
            <p:nvPr>
              <p:custDataLst>
                <p:tags r:id="rId21"/>
              </p:custDataLst>
            </p:nvPr>
          </p:nvCxnSpPr>
          <p:spPr>
            <a:xfrm>
              <a:off x="5395292" y="1708798"/>
              <a:ext cx="0" cy="1058354"/>
            </a:xfrm>
            <a:prstGeom prst="line">
              <a:avLst/>
            </a:prstGeom>
            <a:ln w="25400">
              <a:solidFill>
                <a:srgbClr val="009587"/>
              </a:solidFill>
            </a:ln>
          </p:spPr>
          <p:style>
            <a:lnRef idx="1">
              <a:srgbClr val="2196F3"/>
            </a:lnRef>
            <a:fillRef idx="0">
              <a:srgbClr val="2196F3"/>
            </a:fillRef>
            <a:effectRef idx="0">
              <a:srgbClr val="2196F3"/>
            </a:effectRef>
            <a:fontRef idx="minor">
              <a:srgbClr val="222222"/>
            </a:fontRef>
          </p:style>
        </p:cxnSp>
      </p:grpSp>
      <p:sp>
        <p:nvSpPr>
          <p:cNvPr id="24" name="文本框 23"/>
          <p:cNvSpPr txBox="1"/>
          <p:nvPr>
            <p:custDataLst>
              <p:tags r:id="rId22"/>
            </p:custDataLst>
          </p:nvPr>
        </p:nvSpPr>
        <p:spPr>
          <a:xfrm>
            <a:off x="4955540" y="3195955"/>
            <a:ext cx="5123815" cy="553720"/>
          </a:xfrm>
          <a:prstGeom prst="rect">
            <a:avLst/>
          </a:prstGeom>
          <a:noFill/>
        </p:spPr>
        <p:txBody>
          <a:bodyPr wrap="square" rtlCol="0" anchor="ctr" anchorCtr="0">
            <a:normAutofit/>
          </a:bodyPr>
          <a:p>
            <a:r>
              <a:rPr lang="zh-CN" altLang="en-US" sz="2000" b="1" spc="150">
                <a:latin typeface="Microsoft YaHei Bold" panose="020B0503020204020204" charset="-122"/>
                <a:ea typeface="Microsoft YaHei Bold" panose="020B0503020204020204" charset="-122"/>
                <a:cs typeface="Microsoft YaHei Bold" panose="020B0503020204020204" charset="-122"/>
              </a:rPr>
              <a:t>4. 综合调查和权衡各种出路的前景。</a:t>
            </a:r>
            <a:endParaRPr lang="zh-CN" altLang="en-US" sz="2000" b="1" spc="150">
              <a:latin typeface="Microsoft YaHei Bold" panose="020B0503020204020204" charset="-122"/>
              <a:ea typeface="Microsoft YaHei Bold" panose="020B0503020204020204" charset="-122"/>
              <a:cs typeface="Microsoft YaHei Bold" panose="020B0503020204020204" charset="-122"/>
            </a:endParaRPr>
          </a:p>
        </p:txBody>
      </p:sp>
      <p:grpSp>
        <p:nvGrpSpPr>
          <p:cNvPr id="63" name="组合 62"/>
          <p:cNvGrpSpPr/>
          <p:nvPr>
            <p:custDataLst>
              <p:tags r:id="rId23"/>
            </p:custDataLst>
          </p:nvPr>
        </p:nvGrpSpPr>
        <p:grpSpPr>
          <a:xfrm rot="0">
            <a:off x="5174615" y="3890645"/>
            <a:ext cx="5206365" cy="633730"/>
            <a:chOff x="5395291" y="1708798"/>
            <a:chExt cx="5877293" cy="1058354"/>
          </a:xfrm>
        </p:grpSpPr>
        <p:sp>
          <p:nvSpPr>
            <p:cNvPr id="25" name="矩形 24"/>
            <p:cNvSpPr/>
            <p:nvPr>
              <p:custDataLst>
                <p:tags r:id="rId24"/>
              </p:custDataLst>
            </p:nvPr>
          </p:nvSpPr>
          <p:spPr>
            <a:xfrm>
              <a:off x="5395291" y="1708798"/>
              <a:ext cx="5877293" cy="1058354"/>
            </a:xfrm>
            <a:prstGeom prst="rect">
              <a:avLst/>
            </a:prstGeom>
            <a:solidFill>
              <a:srgbClr val="FFFFFF">
                <a:lumMod val="9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defTabSz="457200">
                <a:lnSpc>
                  <a:spcPct val="130000"/>
                </a:lnSpc>
              </a:pPr>
              <a:endParaRPr kumimoji="1" lang="zh-CN" altLang="en-US" dirty="0">
                <a:solidFill>
                  <a:srgbClr val="FFFFFF"/>
                </a:solidFill>
                <a:latin typeface="微软雅黑" panose="020B0503020204020204" charset="-122"/>
                <a:ea typeface="微软雅黑" panose="020B0503020204020204" charset="-122"/>
              </a:endParaRPr>
            </a:p>
          </p:txBody>
        </p:sp>
        <p:cxnSp>
          <p:nvCxnSpPr>
            <p:cNvPr id="26" name="直线连接符 65"/>
            <p:cNvCxnSpPr/>
            <p:nvPr>
              <p:custDataLst>
                <p:tags r:id="rId25"/>
              </p:custDataLst>
            </p:nvPr>
          </p:nvCxnSpPr>
          <p:spPr>
            <a:xfrm>
              <a:off x="5395292" y="1708798"/>
              <a:ext cx="0" cy="1058354"/>
            </a:xfrm>
            <a:prstGeom prst="line">
              <a:avLst/>
            </a:prstGeom>
            <a:ln w="25400">
              <a:solidFill>
                <a:srgbClr val="8BC34A"/>
              </a:solidFill>
            </a:ln>
          </p:spPr>
          <p:style>
            <a:lnRef idx="1">
              <a:srgbClr val="2196F3"/>
            </a:lnRef>
            <a:fillRef idx="0">
              <a:srgbClr val="2196F3"/>
            </a:fillRef>
            <a:effectRef idx="0">
              <a:srgbClr val="2196F3"/>
            </a:effectRef>
            <a:fontRef idx="minor">
              <a:srgbClr val="222222"/>
            </a:fontRef>
          </p:style>
        </p:cxnSp>
      </p:grpSp>
      <p:sp>
        <p:nvSpPr>
          <p:cNvPr id="64" name="文本框 63"/>
          <p:cNvSpPr txBox="1"/>
          <p:nvPr>
            <p:custDataLst>
              <p:tags r:id="rId26"/>
            </p:custDataLst>
          </p:nvPr>
        </p:nvSpPr>
        <p:spPr>
          <a:xfrm>
            <a:off x="5231130" y="3947160"/>
            <a:ext cx="5123815" cy="553720"/>
          </a:xfrm>
          <a:prstGeom prst="rect">
            <a:avLst/>
          </a:prstGeom>
          <a:noFill/>
        </p:spPr>
        <p:txBody>
          <a:bodyPr wrap="square" rtlCol="0" anchor="ctr" anchorCtr="0">
            <a:normAutofit/>
          </a:bodyPr>
          <a:p>
            <a:r>
              <a:rPr lang="zh-CN" altLang="en-US" sz="2000" b="1" spc="150">
                <a:latin typeface="Microsoft YaHei Bold" panose="020B0503020204020204" charset="-122"/>
                <a:ea typeface="Microsoft YaHei Bold" panose="020B0503020204020204" charset="-122"/>
                <a:cs typeface="Microsoft YaHei Bold" panose="020B0503020204020204" charset="-122"/>
              </a:rPr>
              <a:t>3. 适当的关注同专业毕业生的出路。</a:t>
            </a:r>
            <a:endParaRPr lang="zh-CN" altLang="en-US" sz="2000" b="1" spc="150">
              <a:latin typeface="Microsoft YaHei Bold" panose="020B0503020204020204" charset="-122"/>
              <a:ea typeface="Microsoft YaHei Bold" panose="020B0503020204020204" charset="-122"/>
              <a:cs typeface="Microsoft YaHei Bold" panose="020B0503020204020204" charset="-122"/>
            </a:endParaRPr>
          </a:p>
        </p:txBody>
      </p:sp>
      <p:grpSp>
        <p:nvGrpSpPr>
          <p:cNvPr id="27" name="组合 26"/>
          <p:cNvGrpSpPr/>
          <p:nvPr>
            <p:custDataLst>
              <p:tags r:id="rId27"/>
            </p:custDataLst>
          </p:nvPr>
        </p:nvGrpSpPr>
        <p:grpSpPr>
          <a:xfrm rot="0">
            <a:off x="5450205" y="4641850"/>
            <a:ext cx="5206365" cy="633730"/>
            <a:chOff x="5395291" y="1708798"/>
            <a:chExt cx="5877293" cy="1058354"/>
          </a:xfrm>
        </p:grpSpPr>
        <p:sp>
          <p:nvSpPr>
            <p:cNvPr id="70" name="矩形 69"/>
            <p:cNvSpPr/>
            <p:nvPr>
              <p:custDataLst>
                <p:tags r:id="rId28"/>
              </p:custDataLst>
            </p:nvPr>
          </p:nvSpPr>
          <p:spPr>
            <a:xfrm>
              <a:off x="5395291" y="1708798"/>
              <a:ext cx="5877293" cy="1058354"/>
            </a:xfrm>
            <a:prstGeom prst="rect">
              <a:avLst/>
            </a:prstGeom>
            <a:solidFill>
              <a:srgbClr val="FFFFFF">
                <a:lumMod val="9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defTabSz="457200">
                <a:lnSpc>
                  <a:spcPct val="130000"/>
                </a:lnSpc>
              </a:pPr>
              <a:endParaRPr kumimoji="1" lang="zh-CN" altLang="en-US" dirty="0">
                <a:solidFill>
                  <a:srgbClr val="FFFFFF"/>
                </a:solidFill>
                <a:latin typeface="微软雅黑" panose="020B0503020204020204" charset="-122"/>
                <a:ea typeface="微软雅黑" panose="020B0503020204020204" charset="-122"/>
              </a:endParaRPr>
            </a:p>
          </p:txBody>
        </p:sp>
        <p:cxnSp>
          <p:nvCxnSpPr>
            <p:cNvPr id="28" name="直线连接符 70"/>
            <p:cNvCxnSpPr/>
            <p:nvPr>
              <p:custDataLst>
                <p:tags r:id="rId29"/>
              </p:custDataLst>
            </p:nvPr>
          </p:nvCxnSpPr>
          <p:spPr>
            <a:xfrm>
              <a:off x="5395292" y="1708798"/>
              <a:ext cx="0" cy="1058354"/>
            </a:xfrm>
            <a:prstGeom prst="line">
              <a:avLst/>
            </a:prstGeom>
            <a:ln w="25400">
              <a:solidFill>
                <a:srgbClr val="CDDC39"/>
              </a:solidFill>
            </a:ln>
          </p:spPr>
          <p:style>
            <a:lnRef idx="1">
              <a:srgbClr val="2196F3"/>
            </a:lnRef>
            <a:fillRef idx="0">
              <a:srgbClr val="2196F3"/>
            </a:fillRef>
            <a:effectRef idx="0">
              <a:srgbClr val="2196F3"/>
            </a:effectRef>
            <a:fontRef idx="minor">
              <a:srgbClr val="222222"/>
            </a:fontRef>
          </p:style>
        </p:cxnSp>
      </p:grpSp>
      <p:sp>
        <p:nvSpPr>
          <p:cNvPr id="69" name="文本框 68"/>
          <p:cNvSpPr txBox="1"/>
          <p:nvPr>
            <p:custDataLst>
              <p:tags r:id="rId30"/>
            </p:custDataLst>
          </p:nvPr>
        </p:nvSpPr>
        <p:spPr>
          <a:xfrm>
            <a:off x="5506720" y="4699000"/>
            <a:ext cx="5123815" cy="553720"/>
          </a:xfrm>
          <a:prstGeom prst="rect">
            <a:avLst/>
          </a:prstGeom>
          <a:noFill/>
        </p:spPr>
        <p:txBody>
          <a:bodyPr wrap="square" rtlCol="0" anchor="ctr" anchorCtr="0">
            <a:normAutofit/>
          </a:bodyPr>
          <a:p>
            <a:r>
              <a:rPr lang="zh-CN" altLang="en-US" sz="2000" b="1" spc="150">
                <a:latin typeface="Microsoft YaHei Bold" panose="020B0503020204020204" charset="-122"/>
                <a:ea typeface="Microsoft YaHei Bold" panose="020B0503020204020204" charset="-122"/>
                <a:cs typeface="Microsoft YaHei Bold" panose="020B0503020204020204" charset="-122"/>
              </a:rPr>
              <a:t>2. 要正视现实与个人愿望之间的差距。</a:t>
            </a:r>
            <a:endParaRPr lang="zh-CN" altLang="en-US" sz="2000" b="1" spc="150">
              <a:latin typeface="Microsoft YaHei Bold" panose="020B0503020204020204" charset="-122"/>
              <a:ea typeface="Microsoft YaHei Bold" panose="020B0503020204020204" charset="-122"/>
              <a:cs typeface="Microsoft YaHei Bold" panose="020B0503020204020204" charset="-122"/>
            </a:endParaRPr>
          </a:p>
        </p:txBody>
      </p:sp>
      <p:grpSp>
        <p:nvGrpSpPr>
          <p:cNvPr id="73" name="组合 72"/>
          <p:cNvGrpSpPr/>
          <p:nvPr>
            <p:custDataLst>
              <p:tags r:id="rId31"/>
            </p:custDataLst>
          </p:nvPr>
        </p:nvGrpSpPr>
        <p:grpSpPr>
          <a:xfrm rot="0">
            <a:off x="5726430" y="5393690"/>
            <a:ext cx="5206365" cy="633730"/>
            <a:chOff x="5395291" y="1708798"/>
            <a:chExt cx="5877293" cy="1058354"/>
          </a:xfrm>
        </p:grpSpPr>
        <p:sp>
          <p:nvSpPr>
            <p:cNvPr id="75" name="矩形 74"/>
            <p:cNvSpPr/>
            <p:nvPr>
              <p:custDataLst>
                <p:tags r:id="rId32"/>
              </p:custDataLst>
            </p:nvPr>
          </p:nvSpPr>
          <p:spPr>
            <a:xfrm>
              <a:off x="5395291" y="1708798"/>
              <a:ext cx="5877293" cy="1058354"/>
            </a:xfrm>
            <a:prstGeom prst="rect">
              <a:avLst/>
            </a:prstGeom>
            <a:solidFill>
              <a:srgbClr val="FFFFFF">
                <a:lumMod val="9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defTabSz="457200">
                <a:lnSpc>
                  <a:spcPct val="130000"/>
                </a:lnSpc>
              </a:pPr>
              <a:endParaRPr kumimoji="1" lang="zh-CN" altLang="en-US" dirty="0">
                <a:solidFill>
                  <a:srgbClr val="FFFFFF"/>
                </a:solidFill>
                <a:latin typeface="微软雅黑" panose="020B0503020204020204" charset="-122"/>
                <a:ea typeface="微软雅黑" panose="020B0503020204020204" charset="-122"/>
              </a:endParaRPr>
            </a:p>
          </p:txBody>
        </p:sp>
        <p:cxnSp>
          <p:nvCxnSpPr>
            <p:cNvPr id="76" name="直线连接符 75"/>
            <p:cNvCxnSpPr/>
            <p:nvPr>
              <p:custDataLst>
                <p:tags r:id="rId33"/>
              </p:custDataLst>
            </p:nvPr>
          </p:nvCxnSpPr>
          <p:spPr>
            <a:xfrm>
              <a:off x="5395292" y="1708798"/>
              <a:ext cx="0" cy="1058354"/>
            </a:xfrm>
            <a:prstGeom prst="line">
              <a:avLst/>
            </a:prstGeom>
            <a:ln w="25400">
              <a:solidFill>
                <a:srgbClr val="00BCD3"/>
              </a:solidFill>
            </a:ln>
          </p:spPr>
          <p:style>
            <a:lnRef idx="1">
              <a:srgbClr val="2196F3"/>
            </a:lnRef>
            <a:fillRef idx="0">
              <a:srgbClr val="2196F3"/>
            </a:fillRef>
            <a:effectRef idx="0">
              <a:srgbClr val="2196F3"/>
            </a:effectRef>
            <a:fontRef idx="minor">
              <a:srgbClr val="222222"/>
            </a:fontRef>
          </p:style>
        </p:cxnSp>
      </p:grpSp>
      <p:sp>
        <p:nvSpPr>
          <p:cNvPr id="74" name="文本框 73"/>
          <p:cNvSpPr txBox="1"/>
          <p:nvPr>
            <p:custDataLst>
              <p:tags r:id="rId34"/>
            </p:custDataLst>
          </p:nvPr>
        </p:nvSpPr>
        <p:spPr>
          <a:xfrm>
            <a:off x="5782945" y="5450205"/>
            <a:ext cx="5123815" cy="553720"/>
          </a:xfrm>
          <a:prstGeom prst="rect">
            <a:avLst/>
          </a:prstGeom>
          <a:noFill/>
        </p:spPr>
        <p:txBody>
          <a:bodyPr wrap="square" rtlCol="0" anchor="ctr" anchorCtr="0">
            <a:normAutofit/>
          </a:bodyPr>
          <a:p>
            <a:r>
              <a:rPr lang="zh-CN" altLang="en-US" sz="2000" b="1" spc="150">
                <a:latin typeface="Microsoft YaHei Bold" panose="020B0503020204020204" charset="-122"/>
                <a:ea typeface="Microsoft YaHei Bold" panose="020B0503020204020204" charset="-122"/>
                <a:cs typeface="Microsoft YaHei Bold" panose="020B0503020204020204" charset="-122"/>
              </a:rPr>
              <a:t>1. 实现资格证书向实际能力的转变。</a:t>
            </a:r>
            <a:endParaRPr lang="zh-CN" altLang="en-US" sz="2000" b="1" spc="150">
              <a:latin typeface="Microsoft YaHei Bold" panose="020B0503020204020204" charset="-122"/>
              <a:ea typeface="Microsoft YaHei Bold" panose="020B0503020204020204" charset="-122"/>
              <a:cs typeface="Microsoft YaHei Bold" panose="020B0503020204020204" charset="-122"/>
            </a:endParaRPr>
          </a:p>
        </p:txBody>
      </p:sp>
    </p:spTree>
    <p:custDataLst>
      <p:tags r:id="rId3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descr="C:\Users\Kingsoft\Desktop\活动\action-adventure-daylight-24805542.jpgaction-adventure-daylight-24805542"/>
          <p:cNvPicPr>
            <a:picLocks noChangeAspect="1"/>
          </p:cNvPicPr>
          <p:nvPr>
            <p:custDataLst>
              <p:tags r:id="rId1"/>
            </p:custDataLst>
          </p:nvPr>
        </p:nvPicPr>
        <p:blipFill>
          <a:blip r:embed="rId2"/>
          <a:srcRect/>
          <a:stretch>
            <a:fillRect/>
          </a:stretch>
        </p:blipFill>
        <p:spPr>
          <a:xfrm rot="16200000" flipH="1">
            <a:off x="1316897" y="435702"/>
            <a:ext cx="4014655" cy="3143250"/>
          </a:xfrm>
          <a:prstGeom prst="rect">
            <a:avLst/>
          </a:prstGeom>
        </p:spPr>
      </p:pic>
      <p:sp>
        <p:nvSpPr>
          <p:cNvPr id="5" name="Rectangle 4"/>
          <p:cNvSpPr/>
          <p:nvPr>
            <p:custDataLst>
              <p:tags r:id="rId3"/>
            </p:custDataLst>
          </p:nvPr>
        </p:nvSpPr>
        <p:spPr>
          <a:xfrm>
            <a:off x="5758180" y="1020445"/>
            <a:ext cx="4716780" cy="3295015"/>
          </a:xfrm>
          <a:prstGeom prst="rect">
            <a:avLst/>
          </a:prstGeom>
        </p:spPr>
        <p:txBody>
          <a:bodyPr wrap="square" bIns="0" anchor="b" anchorCtr="0">
            <a:spAutoFit/>
          </a:bodyPr>
          <a:p>
            <a:pPr lvl="0">
              <a:lnSpc>
                <a:spcPct val="120000"/>
              </a:lnSpc>
              <a:defRPr sz="1800" b="0" spc="0">
                <a:solidFill>
                  <a:srgbClr val="000000"/>
                </a:solidFill>
              </a:defRPr>
            </a:pPr>
            <a:r>
              <a:rPr lang="zh-CN" altLang="en-US" sz="4400" b="1" kern="0" spc="300">
                <a:solidFill>
                  <a:srgbClr val="7FAABF"/>
                </a:solidFill>
                <a:latin typeface="华文隶书" panose="02010800040101010101" charset="-122"/>
                <a:ea typeface="华文隶书" panose="02010800040101010101" charset="-122"/>
                <a:cs typeface="华文隶书" panose="02010800040101010101" charset="-122"/>
                <a:sym typeface="Arial" panose="020B0604020202020204" pitchFamily="34" charset="0"/>
              </a:rPr>
              <a:t>走好职业生涯的每一步</a:t>
            </a:r>
            <a:endParaRPr lang="zh-CN" altLang="en-US" sz="4400" b="1" kern="0" spc="300">
              <a:solidFill>
                <a:srgbClr val="7FAABF"/>
              </a:solidFill>
              <a:latin typeface="华文隶书" panose="02010800040101010101" charset="-122"/>
              <a:ea typeface="华文隶书" panose="02010800040101010101" charset="-122"/>
              <a:cs typeface="华文隶书" panose="02010800040101010101" charset="-122"/>
              <a:sym typeface="Arial" panose="020B0604020202020204" pitchFamily="34" charset="0"/>
            </a:endParaRPr>
          </a:p>
          <a:p>
            <a:pPr lvl="0">
              <a:lnSpc>
                <a:spcPct val="120000"/>
              </a:lnSpc>
              <a:defRPr sz="1800" b="0" spc="0">
                <a:solidFill>
                  <a:srgbClr val="000000"/>
                </a:solidFill>
              </a:defRPr>
            </a:pPr>
            <a:r>
              <a:rPr lang="zh-CN" altLang="en-US" sz="4400" b="1" kern="0" spc="300">
                <a:solidFill>
                  <a:srgbClr val="7FAABF"/>
                </a:solidFill>
                <a:latin typeface="华文隶书" panose="02010800040101010101" charset="-122"/>
                <a:ea typeface="华文隶书" panose="02010800040101010101" charset="-122"/>
                <a:cs typeface="华文隶书" panose="02010800040101010101" charset="-122"/>
                <a:sym typeface="Arial" panose="020B0604020202020204" pitchFamily="34" charset="0"/>
              </a:rPr>
              <a:t>——职业生涯的发展阶段</a:t>
            </a:r>
            <a:endParaRPr lang="zh-CN" altLang="en-US" sz="4400" b="1" kern="0" spc="300">
              <a:solidFill>
                <a:srgbClr val="7FAABF"/>
              </a:solidFill>
              <a:latin typeface="华文隶书" panose="02010800040101010101" charset="-122"/>
              <a:ea typeface="华文隶书" panose="02010800040101010101" charset="-122"/>
              <a:cs typeface="华文隶书" panose="02010800040101010101" charset="-122"/>
              <a:sym typeface="Arial" panose="020B0604020202020204" pitchFamily="34" charset="0"/>
            </a:endParaRPr>
          </a:p>
        </p:txBody>
      </p:sp>
      <p:grpSp>
        <p:nvGrpSpPr>
          <p:cNvPr id="28" name="组合 27"/>
          <p:cNvGrpSpPr/>
          <p:nvPr>
            <p:custDataLst>
              <p:tags r:id="rId4"/>
            </p:custDataLst>
          </p:nvPr>
        </p:nvGrpSpPr>
        <p:grpSpPr>
          <a:xfrm>
            <a:off x="11497468" y="476250"/>
            <a:ext cx="365125" cy="6164197"/>
            <a:chOff x="11497468" y="476250"/>
            <a:chExt cx="365125" cy="6164197"/>
          </a:xfrm>
        </p:grpSpPr>
        <p:grpSp>
          <p:nvGrpSpPr>
            <p:cNvPr id="13" name="组合 12"/>
            <p:cNvGrpSpPr/>
            <p:nvPr/>
          </p:nvGrpSpPr>
          <p:grpSpPr>
            <a:xfrm>
              <a:off x="11497468" y="476250"/>
              <a:ext cx="365125" cy="347663"/>
              <a:chOff x="11360150" y="3257550"/>
              <a:chExt cx="469900" cy="347663"/>
            </a:xfrm>
          </p:grpSpPr>
          <p:sp>
            <p:nvSpPr>
              <p:cNvPr id="14" name="Line 16"/>
              <p:cNvSpPr>
                <a:spLocks noChangeShapeType="1"/>
              </p:cNvSpPr>
              <p:nvPr>
                <p:custDataLst>
                  <p:tags r:id="rId5"/>
                </p:custDataLst>
              </p:nvPr>
            </p:nvSpPr>
            <p:spPr bwMode="auto">
              <a:xfrm flipH="1">
                <a:off x="11360150" y="3257550"/>
                <a:ext cx="469900" cy="0"/>
              </a:xfrm>
              <a:prstGeom prst="line">
                <a:avLst/>
              </a:prstGeom>
              <a:noFill/>
              <a:ln w="38100" cap="rnd">
                <a:solidFill>
                  <a:srgbClr val="000000">
                    <a:lumMod val="65000"/>
                    <a:lumOff val="35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id-ID"/>
              </a:p>
            </p:txBody>
          </p:sp>
          <p:sp>
            <p:nvSpPr>
              <p:cNvPr id="15" name="Line 17"/>
              <p:cNvSpPr>
                <a:spLocks noChangeShapeType="1"/>
              </p:cNvSpPr>
              <p:nvPr>
                <p:custDataLst>
                  <p:tags r:id="rId6"/>
                </p:custDataLst>
              </p:nvPr>
            </p:nvSpPr>
            <p:spPr bwMode="auto">
              <a:xfrm flipH="1">
                <a:off x="11360150" y="3432175"/>
                <a:ext cx="469900" cy="0"/>
              </a:xfrm>
              <a:prstGeom prst="line">
                <a:avLst/>
              </a:prstGeom>
              <a:noFill/>
              <a:ln w="38100" cap="rnd">
                <a:solidFill>
                  <a:srgbClr val="000000">
                    <a:lumMod val="65000"/>
                    <a:lumOff val="35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id-ID"/>
              </a:p>
            </p:txBody>
          </p:sp>
          <p:sp>
            <p:nvSpPr>
              <p:cNvPr id="16" name="Line 18"/>
              <p:cNvSpPr>
                <a:spLocks noChangeShapeType="1"/>
              </p:cNvSpPr>
              <p:nvPr>
                <p:custDataLst>
                  <p:tags r:id="rId7"/>
                </p:custDataLst>
              </p:nvPr>
            </p:nvSpPr>
            <p:spPr bwMode="auto">
              <a:xfrm flipH="1">
                <a:off x="11360150" y="3605213"/>
                <a:ext cx="469900" cy="0"/>
              </a:xfrm>
              <a:prstGeom prst="line">
                <a:avLst/>
              </a:prstGeom>
              <a:noFill/>
              <a:ln w="38100" cap="rnd">
                <a:solidFill>
                  <a:srgbClr val="000000">
                    <a:lumMod val="65000"/>
                    <a:lumOff val="35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id-ID"/>
              </a:p>
            </p:txBody>
          </p:sp>
        </p:grpSp>
        <p:sp>
          <p:nvSpPr>
            <p:cNvPr id="17" name="Rectangle 7"/>
            <p:cNvSpPr/>
            <p:nvPr>
              <p:custDataLst>
                <p:tags r:id="rId8"/>
              </p:custDataLst>
            </p:nvPr>
          </p:nvSpPr>
          <p:spPr>
            <a:xfrm rot="5400000">
              <a:off x="10417337" y="5247964"/>
              <a:ext cx="2570970" cy="213995"/>
            </a:xfrm>
            <a:prstGeom prst="rect">
              <a:avLst/>
            </a:prstGeom>
          </p:spPr>
          <p:txBody>
            <a:bodyPr wrap="square">
              <a:spAutoFit/>
            </a:bodyPr>
            <a:p>
              <a:pPr lvl="0" algn="ctr">
                <a:defRPr sz="1800" b="0" spc="0">
                  <a:solidFill>
                    <a:srgbClr val="000000"/>
                  </a:solidFill>
                </a:defRPr>
              </a:pPr>
              <a:r>
                <a:rPr lang="id-ID" sz="800" spc="300" dirty="0">
                  <a:solidFill>
                    <a:sysClr val="window" lastClr="FFFFFF">
                      <a:lumMod val="50000"/>
                    </a:sysClr>
                  </a:solidFill>
                  <a:latin typeface="Arial" panose="020B0604020202020204" pitchFamily="34" charset="0"/>
                  <a:ea typeface="微软雅黑" panose="020B0503020204020204" charset="-122"/>
                  <a:cs typeface="Arial" panose="020B0604020202020204" pitchFamily="34" charset="0"/>
                </a:rPr>
                <a:t>YOU CAN WRITE ANY SUBS</a:t>
              </a:r>
              <a:endParaRPr lang="id-ID" sz="800" spc="300" dirty="0">
                <a:solidFill>
                  <a:sysClr val="window" lastClr="FFFFFF">
                    <a:lumMod val="50000"/>
                  </a:sysClr>
                </a:solidFill>
                <a:latin typeface="Arial" panose="020B0604020202020204" pitchFamily="34" charset="0"/>
                <a:ea typeface="微软雅黑" panose="020B0503020204020204" charset="-122"/>
                <a:cs typeface="Arial" panose="020B0604020202020204" pitchFamily="34" charset="0"/>
              </a:endParaRPr>
            </a:p>
          </p:txBody>
        </p:sp>
        <p:sp>
          <p:nvSpPr>
            <p:cNvPr id="18" name="椭圆 17"/>
            <p:cNvSpPr/>
            <p:nvPr>
              <p:custDataLst>
                <p:tags r:id="rId9"/>
              </p:custDataLst>
            </p:nvPr>
          </p:nvSpPr>
          <p:spPr>
            <a:xfrm>
              <a:off x="11663363" y="3948109"/>
              <a:ext cx="76200" cy="76200"/>
            </a:xfrm>
            <a:prstGeom prst="ellipse">
              <a:avLst/>
            </a:prstGeom>
            <a:solidFill>
              <a:srgbClr val="595959"/>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sp>
          <p:nvSpPr>
            <p:cNvPr id="19" name="椭圆 18"/>
            <p:cNvSpPr/>
            <p:nvPr>
              <p:custDataLst>
                <p:tags r:id="rId10"/>
              </p:custDataLst>
            </p:nvPr>
          </p:nvSpPr>
          <p:spPr>
            <a:xfrm>
              <a:off x="11663363" y="3746351"/>
              <a:ext cx="76200" cy="76200"/>
            </a:xfrm>
            <a:prstGeom prst="ellipse">
              <a:avLst/>
            </a:prstGeom>
            <a:solidFill>
              <a:srgbClr val="595959"/>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sp>
          <p:nvSpPr>
            <p:cNvPr id="20" name="椭圆 19"/>
            <p:cNvSpPr/>
            <p:nvPr>
              <p:custDataLst>
                <p:tags r:id="rId11"/>
              </p:custDataLst>
            </p:nvPr>
          </p:nvSpPr>
          <p:spPr>
            <a:xfrm>
              <a:off x="11663363" y="3544594"/>
              <a:ext cx="76200" cy="76200"/>
            </a:xfrm>
            <a:prstGeom prst="ellipse">
              <a:avLst/>
            </a:prstGeom>
            <a:solidFill>
              <a:srgbClr val="595959"/>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grpSp>
      <p:sp>
        <p:nvSpPr>
          <p:cNvPr id="3" name="文本框 2"/>
          <p:cNvSpPr txBox="1"/>
          <p:nvPr/>
        </p:nvSpPr>
        <p:spPr>
          <a:xfrm>
            <a:off x="1752600" y="4204335"/>
            <a:ext cx="3144520" cy="706755"/>
          </a:xfrm>
          <a:prstGeom prst="rect">
            <a:avLst/>
          </a:prstGeom>
          <a:noFill/>
        </p:spPr>
        <p:txBody>
          <a:bodyPr wrap="square" rtlCol="0" anchor="t">
            <a:spAutoFit/>
          </a:bodyPr>
          <a:p>
            <a:pPr algn="dist"/>
            <a:r>
              <a:rPr lang="zh-CN" altLang="en-US" sz="4000" b="1">
                <a:latin typeface="华文琥珀" panose="02010800040101010101" charset="-122"/>
                <a:ea typeface="华文琥珀" panose="02010800040101010101" charset="-122"/>
              </a:rPr>
              <a:t>学习单元三</a:t>
            </a:r>
            <a:endParaRPr lang="zh-CN" altLang="en-US" sz="4000" b="1">
              <a:latin typeface="华文琥珀" panose="02010800040101010101" charset="-122"/>
              <a:ea typeface="华文琥珀" panose="02010800040101010101" charset="-122"/>
            </a:endParaRPr>
          </a:p>
        </p:txBody>
      </p:sp>
      <p:sp>
        <p:nvSpPr>
          <p:cNvPr id="2" name="矩形 1"/>
          <p:cNvSpPr/>
          <p:nvPr>
            <p:custDataLst>
              <p:tags r:id="rId12"/>
            </p:custDataLst>
          </p:nvPr>
        </p:nvSpPr>
        <p:spPr>
          <a:xfrm>
            <a:off x="1752599" y="5102134"/>
            <a:ext cx="3143251" cy="1755865"/>
          </a:xfrm>
          <a:prstGeom prst="rect">
            <a:avLst/>
          </a:prstGeom>
          <a:solidFill>
            <a:srgbClr val="CAE0E6"/>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cxnSp>
        <p:nvCxnSpPr>
          <p:cNvPr id="27" name="直接连接符 26"/>
          <p:cNvCxnSpPr/>
          <p:nvPr>
            <p:custDataLst>
              <p:tags r:id="rId13"/>
            </p:custDataLst>
          </p:nvPr>
        </p:nvCxnSpPr>
        <p:spPr>
          <a:xfrm>
            <a:off x="5880100" y="4757732"/>
            <a:ext cx="2225040" cy="0"/>
          </a:xfrm>
          <a:prstGeom prst="line">
            <a:avLst/>
          </a:prstGeom>
          <a:ln w="28575" cap="rnd">
            <a:solidFill>
              <a:srgbClr val="7FAABF"/>
            </a:solidFill>
          </a:ln>
        </p:spPr>
        <p:style>
          <a:lnRef idx="1">
            <a:srgbClr val="1E6BC5"/>
          </a:lnRef>
          <a:fillRef idx="0">
            <a:srgbClr val="1E6BC5"/>
          </a:fillRef>
          <a:effectRef idx="0">
            <a:srgbClr val="1E6BC5"/>
          </a:effectRef>
          <a:fontRef idx="minor">
            <a:srgbClr val="000000"/>
          </a:fontRef>
        </p:style>
      </p:cxnSp>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 name="任意形状 20"/>
          <p:cNvSpPr/>
          <p:nvPr>
            <p:custDataLst>
              <p:tags r:id="rId1"/>
            </p:custDataLst>
          </p:nvPr>
        </p:nvSpPr>
        <p:spPr bwMode="auto">
          <a:xfrm>
            <a:off x="9334258" y="3232512"/>
            <a:ext cx="2857743" cy="3625489"/>
          </a:xfrm>
          <a:custGeom>
            <a:avLst/>
            <a:gdLst>
              <a:gd name="connsiteX0" fmla="*/ 1864286 w 2857743"/>
              <a:gd name="connsiteY0" fmla="*/ 0 h 3625489"/>
              <a:gd name="connsiteX1" fmla="*/ 2857743 w 2857743"/>
              <a:gd name="connsiteY1" fmla="*/ 529785 h 3625489"/>
              <a:gd name="connsiteX2" fmla="*/ 2857743 w 2857743"/>
              <a:gd name="connsiteY2" fmla="*/ 3625489 h 3625489"/>
              <a:gd name="connsiteX3" fmla="*/ 632769 w 2857743"/>
              <a:gd name="connsiteY3" fmla="*/ 3625489 h 3625489"/>
              <a:gd name="connsiteX4" fmla="*/ 0 w 2857743"/>
              <a:gd name="connsiteY4" fmla="*/ 3312118 h 3625489"/>
              <a:gd name="connsiteX5" fmla="*/ 0 w 2857743"/>
              <a:gd name="connsiteY5" fmla="*/ 1054152 h 3625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57743" h="3625489">
                <a:moveTo>
                  <a:pt x="1864286" y="0"/>
                </a:moveTo>
                <a:lnTo>
                  <a:pt x="2857743" y="529785"/>
                </a:lnTo>
                <a:lnTo>
                  <a:pt x="2857743" y="3625489"/>
                </a:lnTo>
                <a:lnTo>
                  <a:pt x="632769" y="3625489"/>
                </a:lnTo>
                <a:lnTo>
                  <a:pt x="0" y="3312118"/>
                </a:lnTo>
                <a:lnTo>
                  <a:pt x="0" y="1054152"/>
                </a:lnTo>
                <a:close/>
              </a:path>
            </a:pathLst>
          </a:custGeom>
          <a:solidFill>
            <a:srgbClr val="F5B974">
              <a:alpha val="12000"/>
            </a:srgbClr>
          </a:solidFill>
          <a:ln>
            <a:noFill/>
          </a:ln>
        </p:spPr>
        <p:txBody>
          <a:bodyPr vert="horz" wrap="square" lIns="91440" tIns="45720" rIns="91440" bIns="45720" numCol="1" anchor="t" anchorCtr="0" compatLnSpc="1">
            <a:noAutofit/>
          </a:bodyPr>
          <a:lstStyle/>
          <a:p>
            <a:endParaRPr lang="zh-CN" altLang="en-US"/>
          </a:p>
        </p:txBody>
      </p:sp>
      <p:sp>
        <p:nvSpPr>
          <p:cNvPr id="14" name="Freeform 5"/>
          <p:cNvSpPr/>
          <p:nvPr>
            <p:custDataLst>
              <p:tags r:id="rId2"/>
            </p:custDataLst>
          </p:nvPr>
        </p:nvSpPr>
        <p:spPr bwMode="auto">
          <a:xfrm>
            <a:off x="8191660" y="1766739"/>
            <a:ext cx="1640990" cy="1882844"/>
          </a:xfrm>
          <a:custGeom>
            <a:avLst/>
            <a:gdLst>
              <a:gd name="T0" fmla="*/ 1146 w 2273"/>
              <a:gd name="T1" fmla="*/ 0 h 2608"/>
              <a:gd name="T2" fmla="*/ 2273 w 2273"/>
              <a:gd name="T3" fmla="*/ 601 h 2608"/>
              <a:gd name="T4" fmla="*/ 2273 w 2273"/>
              <a:gd name="T5" fmla="*/ 2064 h 2608"/>
              <a:gd name="T6" fmla="*/ 1155 w 2273"/>
              <a:gd name="T7" fmla="*/ 2608 h 2608"/>
              <a:gd name="T8" fmla="*/ 0 w 2273"/>
              <a:gd name="T9" fmla="*/ 2036 h 2608"/>
              <a:gd name="T10" fmla="*/ 0 w 2273"/>
              <a:gd name="T11" fmla="*/ 648 h 2608"/>
              <a:gd name="T12" fmla="*/ 1146 w 2273"/>
              <a:gd name="T13" fmla="*/ 0 h 2608"/>
            </a:gdLst>
            <a:ahLst/>
            <a:cxnLst>
              <a:cxn ang="0">
                <a:pos x="T0" y="T1"/>
              </a:cxn>
              <a:cxn ang="0">
                <a:pos x="T2" y="T3"/>
              </a:cxn>
              <a:cxn ang="0">
                <a:pos x="T4" y="T5"/>
              </a:cxn>
              <a:cxn ang="0">
                <a:pos x="T6" y="T7"/>
              </a:cxn>
              <a:cxn ang="0">
                <a:pos x="T8" y="T9"/>
              </a:cxn>
              <a:cxn ang="0">
                <a:pos x="T10" y="T11"/>
              </a:cxn>
              <a:cxn ang="0">
                <a:pos x="T12" y="T13"/>
              </a:cxn>
            </a:cxnLst>
            <a:rect l="0" t="0" r="r" b="b"/>
            <a:pathLst>
              <a:path w="2273" h="2608">
                <a:moveTo>
                  <a:pt x="1146" y="0"/>
                </a:moveTo>
                <a:lnTo>
                  <a:pt x="2273" y="601"/>
                </a:lnTo>
                <a:lnTo>
                  <a:pt x="2273" y="2064"/>
                </a:lnTo>
                <a:lnTo>
                  <a:pt x="1155" y="2608"/>
                </a:lnTo>
                <a:lnTo>
                  <a:pt x="0" y="2036"/>
                </a:lnTo>
                <a:lnTo>
                  <a:pt x="0" y="648"/>
                </a:lnTo>
                <a:lnTo>
                  <a:pt x="1146" y="0"/>
                </a:lnTo>
                <a:close/>
              </a:path>
            </a:pathLst>
          </a:custGeom>
          <a:pattFill prst="pct10">
            <a:fgClr>
              <a:srgbClr val="BC9486"/>
            </a:fgClr>
            <a:bgClr>
              <a:sysClr val="window" lastClr="FFFFFF"/>
            </a:bgClr>
          </a:pattFill>
          <a:ln>
            <a:noFill/>
          </a:ln>
        </p:spPr>
        <p:txBody>
          <a:bodyPr vert="horz" wrap="square" lIns="91440" tIns="45720" rIns="91440" bIns="45720" numCol="1" anchor="t" anchorCtr="0" compatLnSpc="1"/>
          <a:lstStyle/>
          <a:p>
            <a:endParaRPr lang="zh-CN" altLang="en-US"/>
          </a:p>
        </p:txBody>
      </p:sp>
      <p:sp>
        <p:nvSpPr>
          <p:cNvPr id="18" name="任意形状 17"/>
          <p:cNvSpPr/>
          <p:nvPr>
            <p:custDataLst>
              <p:tags r:id="rId3"/>
            </p:custDataLst>
          </p:nvPr>
        </p:nvSpPr>
        <p:spPr bwMode="auto">
          <a:xfrm>
            <a:off x="4583273" y="0"/>
            <a:ext cx="3608387" cy="1409700"/>
          </a:xfrm>
          <a:custGeom>
            <a:avLst/>
            <a:gdLst>
              <a:gd name="connsiteX0" fmla="*/ 0 w 3608387"/>
              <a:gd name="connsiteY0" fmla="*/ 0 h 1409700"/>
              <a:gd name="connsiteX1" fmla="*/ 3608387 w 3608387"/>
              <a:gd name="connsiteY1" fmla="*/ 0 h 1409700"/>
              <a:gd name="connsiteX2" fmla="*/ 3608387 w 3608387"/>
              <a:gd name="connsiteY2" fmla="*/ 546100 h 1409700"/>
              <a:gd name="connsiteX3" fmla="*/ 1833562 w 3608387"/>
              <a:gd name="connsiteY3" fmla="*/ 1409700 h 1409700"/>
              <a:gd name="connsiteX4" fmla="*/ 0 w 3608387"/>
              <a:gd name="connsiteY4" fmla="*/ 501650 h 1409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08387" h="1409700">
                <a:moveTo>
                  <a:pt x="0" y="0"/>
                </a:moveTo>
                <a:lnTo>
                  <a:pt x="3608387" y="0"/>
                </a:lnTo>
                <a:lnTo>
                  <a:pt x="3608387" y="546100"/>
                </a:lnTo>
                <a:lnTo>
                  <a:pt x="1833562" y="1409700"/>
                </a:lnTo>
                <a:lnTo>
                  <a:pt x="0" y="501650"/>
                </a:lnTo>
                <a:close/>
              </a:path>
            </a:pathLst>
          </a:custGeom>
          <a:solidFill>
            <a:srgbClr val="9E8A94">
              <a:alpha val="7000"/>
            </a:srgbClr>
          </a:solidFill>
          <a:ln>
            <a:noFill/>
          </a:ln>
        </p:spPr>
        <p:txBody>
          <a:bodyPr vert="horz" wrap="square" lIns="91440" tIns="45720" rIns="91440" bIns="45720" numCol="1" anchor="t" anchorCtr="0" compatLnSpc="1">
            <a:noAutofit/>
          </a:bodyPr>
          <a:lstStyle/>
          <a:p>
            <a:endParaRPr lang="zh-CN" altLang="en-US"/>
          </a:p>
        </p:txBody>
      </p:sp>
      <p:sp>
        <p:nvSpPr>
          <p:cNvPr id="7" name="文本框 6"/>
          <p:cNvSpPr txBox="1"/>
          <p:nvPr>
            <p:custDataLst>
              <p:tags r:id="rId4"/>
            </p:custDataLst>
          </p:nvPr>
        </p:nvSpPr>
        <p:spPr>
          <a:xfrm>
            <a:off x="5438775" y="1827429"/>
            <a:ext cx="3920490" cy="960755"/>
          </a:xfrm>
          <a:prstGeom prst="rect">
            <a:avLst/>
          </a:prstGeom>
          <a:noFill/>
        </p:spPr>
        <p:txBody>
          <a:bodyPr wrap="square" lIns="90000" tIns="46800" rIns="90000" bIns="46800" rtlCol="0" anchor="ctr" anchorCtr="0">
            <a:normAutofit/>
          </a:bodyPr>
          <a:lstStyle/>
          <a:p>
            <a:r>
              <a:rPr lang="zh-CN" altLang="en-US" sz="4000" b="1" dirty="0">
                <a:solidFill>
                  <a:srgbClr val="442007"/>
                </a:solidFill>
                <a:latin typeface="微软雅黑" panose="020B0503020204020204" charset="-122"/>
                <a:ea typeface="微软雅黑" panose="020B0503020204020204" charset="-122"/>
              </a:rPr>
              <a:t>生涯彩虹图</a:t>
            </a:r>
            <a:endParaRPr lang="zh-CN" altLang="en-US" sz="4000" b="1" dirty="0">
              <a:solidFill>
                <a:srgbClr val="442007"/>
              </a:solidFill>
              <a:latin typeface="微软雅黑" panose="020B0503020204020204" charset="-122"/>
              <a:ea typeface="微软雅黑" panose="020B0503020204020204" charset="-122"/>
            </a:endParaRPr>
          </a:p>
        </p:txBody>
      </p:sp>
      <p:sp>
        <p:nvSpPr>
          <p:cNvPr id="8" name="文本框 2"/>
          <p:cNvSpPr txBox="1"/>
          <p:nvPr>
            <p:custDataLst>
              <p:tags r:id="rId5"/>
            </p:custDataLst>
          </p:nvPr>
        </p:nvSpPr>
        <p:spPr>
          <a:xfrm>
            <a:off x="5534025" y="3026410"/>
            <a:ext cx="5939155" cy="3529330"/>
          </a:xfrm>
          <a:prstGeom prst="rect">
            <a:avLst/>
          </a:prstGeom>
          <a:noFill/>
          <a:ln>
            <a:noFill/>
          </a:ln>
        </p:spPr>
        <p:txBody>
          <a:bodyPr wrap="square" lIns="90000" tIns="46800" rIns="90000" bIns="46800" rtlCol="0">
            <a:spAutoFit/>
          </a:bodyPr>
          <a:lstStyle>
            <a:defPPr>
              <a:defRPr lang="zh-CN"/>
            </a:defPPr>
            <a:lvl1pPr fontAlgn="auto">
              <a:lnSpc>
                <a:spcPct val="130000"/>
              </a:lnSpc>
              <a:spcAft>
                <a:spcPts val="1000"/>
              </a:spcAft>
              <a:defRPr sz="1600" spc="150"/>
            </a:lvl1pPr>
          </a:lstStyle>
          <a:p>
            <a:r>
              <a:rPr lang="zh-CN" altLang="en-US" sz="2000" b="1">
                <a:solidFill>
                  <a:srgbClr val="442007"/>
                </a:solidFill>
                <a:latin typeface="Microsoft YaHei Bold" panose="020B0503020204020204" charset="-122"/>
                <a:ea typeface="Microsoft YaHei Bold" panose="020B0503020204020204" charset="-122"/>
                <a:cs typeface="Microsoft YaHei Bold" panose="020B0503020204020204" charset="-122"/>
              </a:rPr>
              <a:t>1. 横贯一生的彩虹——生活广度</a:t>
            </a:r>
            <a:endParaRPr lang="zh-CN" altLang="en-US" sz="2000" b="1">
              <a:solidFill>
                <a:srgbClr val="442007"/>
              </a:solidFill>
              <a:latin typeface="Microsoft YaHei Bold" panose="020B0503020204020204" charset="-122"/>
              <a:ea typeface="Microsoft YaHei Bold" panose="020B0503020204020204" charset="-122"/>
              <a:cs typeface="Microsoft YaHei Bold" panose="020B0503020204020204" charset="-122"/>
            </a:endParaRPr>
          </a:p>
          <a:p>
            <a:pPr algn="just">
              <a:lnSpc>
                <a:spcPct val="150000"/>
              </a:lnSpc>
            </a:pPr>
            <a:r>
              <a:rPr lang="zh-CN" altLang="en-US" sz="1800">
                <a:solidFill>
                  <a:srgbClr val="442007"/>
                </a:solidFill>
                <a:latin typeface="微软雅黑" panose="020B0503020204020204" charset="-122"/>
                <a:ea typeface="微软雅黑" panose="020B0503020204020204" charset="-122"/>
              </a:rPr>
              <a:t>在生涯彩虹图中，横向层面代表的是横跨一生的生活广度。彩虹外层显示人生主要的发展阶段及其相对的大致估算的年龄：</a:t>
            </a:r>
            <a:r>
              <a:rPr lang="zh-CN" altLang="en-US" sz="1800" b="1" u="sng">
                <a:solidFill>
                  <a:srgbClr val="442007"/>
                </a:solidFill>
                <a:latin typeface="Microsoft YaHei Bold" panose="020B0503020204020204" charset="-122"/>
                <a:ea typeface="Microsoft YaHei Bold" panose="020B0503020204020204" charset="-122"/>
              </a:rPr>
              <a:t>成长期（儿童期）、探索期（青春期）、建立期（成人期）、维持期（中年期）</a:t>
            </a:r>
            <a:r>
              <a:rPr lang="zh-CN" altLang="en-US" sz="1800">
                <a:solidFill>
                  <a:srgbClr val="442007"/>
                </a:solidFill>
                <a:latin typeface="微软雅黑" panose="020B0503020204020204" charset="-122"/>
                <a:ea typeface="微软雅黑" panose="020B0503020204020204" charset="-122"/>
              </a:rPr>
              <a:t>，以及</a:t>
            </a:r>
            <a:r>
              <a:rPr lang="zh-CN" altLang="en-US" sz="1800" b="1" u="sng">
                <a:solidFill>
                  <a:srgbClr val="442007"/>
                </a:solidFill>
                <a:latin typeface="Microsoft YaHei Bold" panose="020B0503020204020204" charset="-122"/>
                <a:ea typeface="Microsoft YaHei Bold" panose="020B0503020204020204" charset="-122"/>
              </a:rPr>
              <a:t>退出期（老年期）</a:t>
            </a:r>
            <a:r>
              <a:rPr lang="zh-CN" altLang="en-US" sz="1800">
                <a:solidFill>
                  <a:srgbClr val="442007"/>
                </a:solidFill>
                <a:latin typeface="微软雅黑" panose="020B0503020204020204" charset="-122"/>
                <a:ea typeface="微软雅黑" panose="020B0503020204020204" charset="-122"/>
              </a:rPr>
              <a:t>。在五个主要的人生发展阶段内，各个阶段还有小的阶段，舒伯特别强调各个时期年龄划分有相当大的弹性，应该按个体不同情况而定。</a:t>
            </a:r>
            <a:endParaRPr lang="zh-CN" altLang="en-US" sz="1800">
              <a:solidFill>
                <a:srgbClr val="442007"/>
              </a:solidFill>
              <a:latin typeface="微软雅黑" panose="020B0503020204020204" charset="-122"/>
              <a:ea typeface="微软雅黑" panose="020B0503020204020204" charset="-122"/>
            </a:endParaRPr>
          </a:p>
        </p:txBody>
      </p:sp>
      <p:sp>
        <p:nvSpPr>
          <p:cNvPr id="15" name="Freeform 5"/>
          <p:cNvSpPr/>
          <p:nvPr>
            <p:custDataLst>
              <p:tags r:id="rId6"/>
            </p:custDataLst>
          </p:nvPr>
        </p:nvSpPr>
        <p:spPr bwMode="auto">
          <a:xfrm>
            <a:off x="9660501" y="1409700"/>
            <a:ext cx="629450" cy="722221"/>
          </a:xfrm>
          <a:custGeom>
            <a:avLst/>
            <a:gdLst>
              <a:gd name="T0" fmla="*/ 1146 w 2273"/>
              <a:gd name="T1" fmla="*/ 0 h 2608"/>
              <a:gd name="T2" fmla="*/ 2273 w 2273"/>
              <a:gd name="T3" fmla="*/ 601 h 2608"/>
              <a:gd name="T4" fmla="*/ 2273 w 2273"/>
              <a:gd name="T5" fmla="*/ 2064 h 2608"/>
              <a:gd name="T6" fmla="*/ 1155 w 2273"/>
              <a:gd name="T7" fmla="*/ 2608 h 2608"/>
              <a:gd name="T8" fmla="*/ 0 w 2273"/>
              <a:gd name="T9" fmla="*/ 2036 h 2608"/>
              <a:gd name="T10" fmla="*/ 0 w 2273"/>
              <a:gd name="T11" fmla="*/ 648 h 2608"/>
              <a:gd name="T12" fmla="*/ 1146 w 2273"/>
              <a:gd name="T13" fmla="*/ 0 h 2608"/>
            </a:gdLst>
            <a:ahLst/>
            <a:cxnLst>
              <a:cxn ang="0">
                <a:pos x="T0" y="T1"/>
              </a:cxn>
              <a:cxn ang="0">
                <a:pos x="T2" y="T3"/>
              </a:cxn>
              <a:cxn ang="0">
                <a:pos x="T4" y="T5"/>
              </a:cxn>
              <a:cxn ang="0">
                <a:pos x="T6" y="T7"/>
              </a:cxn>
              <a:cxn ang="0">
                <a:pos x="T8" y="T9"/>
              </a:cxn>
              <a:cxn ang="0">
                <a:pos x="T10" y="T11"/>
              </a:cxn>
              <a:cxn ang="0">
                <a:pos x="T12" y="T13"/>
              </a:cxn>
            </a:cxnLst>
            <a:rect l="0" t="0" r="r" b="b"/>
            <a:pathLst>
              <a:path w="2273" h="2608">
                <a:moveTo>
                  <a:pt x="1146" y="0"/>
                </a:moveTo>
                <a:lnTo>
                  <a:pt x="2273" y="601"/>
                </a:lnTo>
                <a:lnTo>
                  <a:pt x="2273" y="2064"/>
                </a:lnTo>
                <a:lnTo>
                  <a:pt x="1155" y="2608"/>
                </a:lnTo>
                <a:lnTo>
                  <a:pt x="0" y="2036"/>
                </a:lnTo>
                <a:lnTo>
                  <a:pt x="0" y="648"/>
                </a:lnTo>
                <a:lnTo>
                  <a:pt x="1146" y="0"/>
                </a:lnTo>
                <a:close/>
              </a:path>
            </a:pathLst>
          </a:custGeom>
          <a:solidFill>
            <a:srgbClr val="CAAA9F">
              <a:alpha val="28000"/>
            </a:srgbClr>
          </a:solidFill>
          <a:ln>
            <a:noFill/>
          </a:ln>
        </p:spPr>
        <p:txBody>
          <a:bodyPr vert="horz" wrap="square" lIns="91440" tIns="45720" rIns="91440" bIns="45720" numCol="1" anchor="t" anchorCtr="0" compatLnSpc="1"/>
          <a:lstStyle/>
          <a:p>
            <a:endParaRPr lang="zh-CN" altLang="en-US"/>
          </a:p>
        </p:txBody>
      </p:sp>
      <p:sp>
        <p:nvSpPr>
          <p:cNvPr id="9" name="矩形: 圆角 8"/>
          <p:cNvSpPr/>
          <p:nvPr>
            <p:custDataLst>
              <p:tags r:id="rId7"/>
            </p:custDataLst>
          </p:nvPr>
        </p:nvSpPr>
        <p:spPr>
          <a:xfrm>
            <a:off x="5349444" y="2078727"/>
            <a:ext cx="101144" cy="458159"/>
          </a:xfrm>
          <a:prstGeom prst="roundRect">
            <a:avLst>
              <a:gd name="adj" fmla="val 50000"/>
            </a:avLst>
          </a:prstGeom>
          <a:solidFill>
            <a:srgbClr val="CAAA9F"/>
          </a:solidFill>
          <a:ln>
            <a:noFill/>
          </a:ln>
        </p:spPr>
        <p:style>
          <a:lnRef idx="2">
            <a:srgbClr val="CAAA9F">
              <a:shade val="50000"/>
            </a:srgbClr>
          </a:lnRef>
          <a:fillRef idx="1">
            <a:srgbClr val="CAAA9F"/>
          </a:fillRef>
          <a:effectRef idx="0">
            <a:srgbClr val="CAAA9F"/>
          </a:effectRef>
          <a:fontRef idx="minor">
            <a:sysClr val="window" lastClr="FFFFFF"/>
          </a:fontRef>
        </p:style>
        <p:txBody>
          <a:bodyPr rtlCol="0" anchor="ctr"/>
          <a:lstStyle/>
          <a:p>
            <a:pPr algn="ctr"/>
            <a:endParaRPr lang="zh-CN" altLang="en-US"/>
          </a:p>
        </p:txBody>
      </p:sp>
      <p:grpSp>
        <p:nvGrpSpPr>
          <p:cNvPr id="3" name="组合 2"/>
          <p:cNvGrpSpPr/>
          <p:nvPr>
            <p:custDataLst>
              <p:tags r:id="rId8"/>
            </p:custDataLst>
          </p:nvPr>
        </p:nvGrpSpPr>
        <p:grpSpPr>
          <a:xfrm>
            <a:off x="838800" y="1180800"/>
            <a:ext cx="4053600" cy="4705200"/>
            <a:chOff x="777691" y="6236970"/>
            <a:chExt cx="5783947" cy="6710681"/>
          </a:xfrm>
        </p:grpSpPr>
        <p:sp>
          <p:nvSpPr>
            <p:cNvPr id="4" name="任意多边形 11"/>
            <p:cNvSpPr/>
            <p:nvPr>
              <p:custDataLst>
                <p:tags r:id="rId9"/>
              </p:custDataLst>
            </p:nvPr>
          </p:nvSpPr>
          <p:spPr>
            <a:xfrm>
              <a:off x="1908629" y="7549050"/>
              <a:ext cx="3522407" cy="4086178"/>
            </a:xfrm>
            <a:custGeom>
              <a:avLst/>
              <a:gdLst>
                <a:gd name="connsiteX0" fmla="*/ 1648459 w 3296922"/>
                <a:gd name="connsiteY0" fmla="*/ 548191 h 3824604"/>
                <a:gd name="connsiteX1" fmla="*/ 472555 w 3296922"/>
                <a:gd name="connsiteY1" fmla="*/ 1136170 h 3824604"/>
                <a:gd name="connsiteX2" fmla="*/ 472556 w 3296922"/>
                <a:gd name="connsiteY2" fmla="*/ 2688436 h 3824604"/>
                <a:gd name="connsiteX3" fmla="*/ 1648460 w 3296922"/>
                <a:gd name="connsiteY3" fmla="*/ 3276414 h 3824604"/>
                <a:gd name="connsiteX4" fmla="*/ 2824364 w 3296922"/>
                <a:gd name="connsiteY4" fmla="*/ 2688435 h 3824604"/>
                <a:gd name="connsiteX5" fmla="*/ 2824365 w 3296922"/>
                <a:gd name="connsiteY5" fmla="*/ 1136170 h 3824604"/>
                <a:gd name="connsiteX6" fmla="*/ 1648460 w 3296922"/>
                <a:gd name="connsiteY6" fmla="*/ 0 h 3824604"/>
                <a:gd name="connsiteX7" fmla="*/ 3296920 w 3296922"/>
                <a:gd name="connsiteY7" fmla="*/ 824269 h 3824604"/>
                <a:gd name="connsiteX8" fmla="*/ 3296922 w 3296922"/>
                <a:gd name="connsiteY8" fmla="*/ 3000337 h 3824604"/>
                <a:gd name="connsiteX9" fmla="*/ 1648460 w 3296922"/>
                <a:gd name="connsiteY9" fmla="*/ 3824604 h 3824604"/>
                <a:gd name="connsiteX10" fmla="*/ 0 w 3296922"/>
                <a:gd name="connsiteY10" fmla="*/ 3000337 h 3824604"/>
                <a:gd name="connsiteX11" fmla="*/ 0 w 3296922"/>
                <a:gd name="connsiteY11" fmla="*/ 824267 h 3824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96922" h="3824604">
                  <a:moveTo>
                    <a:pt x="1648459" y="548191"/>
                  </a:moveTo>
                  <a:lnTo>
                    <a:pt x="472555" y="1136170"/>
                  </a:lnTo>
                  <a:lnTo>
                    <a:pt x="472556" y="2688436"/>
                  </a:lnTo>
                  <a:lnTo>
                    <a:pt x="1648460" y="3276414"/>
                  </a:lnTo>
                  <a:lnTo>
                    <a:pt x="2824364" y="2688435"/>
                  </a:lnTo>
                  <a:lnTo>
                    <a:pt x="2824365" y="1136170"/>
                  </a:lnTo>
                  <a:close/>
                  <a:moveTo>
                    <a:pt x="1648460" y="0"/>
                  </a:moveTo>
                  <a:lnTo>
                    <a:pt x="3296920" y="824269"/>
                  </a:lnTo>
                  <a:lnTo>
                    <a:pt x="3296922" y="3000337"/>
                  </a:lnTo>
                  <a:lnTo>
                    <a:pt x="1648460" y="3824604"/>
                  </a:lnTo>
                  <a:lnTo>
                    <a:pt x="0" y="3000337"/>
                  </a:lnTo>
                  <a:lnTo>
                    <a:pt x="0" y="824267"/>
                  </a:lnTo>
                  <a:close/>
                </a:path>
              </a:pathLst>
            </a:custGeom>
            <a:blipFill dpi="0" rotWithShape="0">
              <a:blip r:embed="rId10"/>
              <a:srcRect/>
              <a:tile tx="-2291953.12363018" ty="-919963.674831483" sx="43382" sy="43382"/>
            </a:blipFill>
            <a:ln>
              <a:noFill/>
            </a:ln>
          </p:spPr>
          <p:style>
            <a:lnRef idx="2">
              <a:srgbClr val="CAAA9F">
                <a:shade val="50000"/>
              </a:srgbClr>
            </a:lnRef>
            <a:fillRef idx="1">
              <a:srgbClr val="CAAA9F"/>
            </a:fillRef>
            <a:effectRef idx="0">
              <a:srgbClr val="CAAA9F"/>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5" name="任意多边形 13"/>
            <p:cNvSpPr/>
            <p:nvPr>
              <p:custDataLst>
                <p:tags r:id="rId11"/>
              </p:custDataLst>
            </p:nvPr>
          </p:nvSpPr>
          <p:spPr>
            <a:xfrm>
              <a:off x="777691" y="6236970"/>
              <a:ext cx="4653204" cy="5679129"/>
            </a:xfrm>
            <a:custGeom>
              <a:avLst/>
              <a:gdLst>
                <a:gd name="connsiteX0" fmla="*/ 2706868 w 4355332"/>
                <a:gd name="connsiteY0" fmla="*/ 0 h 5315582"/>
                <a:gd name="connsiteX1" fmla="*/ 4355332 w 4355332"/>
                <a:gd name="connsiteY1" fmla="*/ 824326 h 5315582"/>
                <a:gd name="connsiteX2" fmla="*/ 4355332 w 4355332"/>
                <a:gd name="connsiteY2" fmla="*/ 1724548 h 5315582"/>
                <a:gd name="connsiteX3" fmla="*/ 2706867 w 4355332"/>
                <a:gd name="connsiteY3" fmla="*/ 900221 h 5315582"/>
                <a:gd name="connsiteX4" fmla="*/ 775966 w 4355332"/>
                <a:gd name="connsiteY4" fmla="*/ 1865782 h 5315582"/>
                <a:gd name="connsiteX5" fmla="*/ 775965 w 4355332"/>
                <a:gd name="connsiteY5" fmla="*/ 4414864 h 5315582"/>
                <a:gd name="connsiteX6" fmla="*/ 776962 w 4355332"/>
                <a:gd name="connsiteY6" fmla="*/ 4415363 h 5315582"/>
                <a:gd name="connsiteX7" fmla="*/ 776962 w 4355332"/>
                <a:gd name="connsiteY7" fmla="*/ 5315582 h 5315582"/>
                <a:gd name="connsiteX8" fmla="*/ 2 w 4355332"/>
                <a:gd name="connsiteY8" fmla="*/ 4927060 h 5315582"/>
                <a:gd name="connsiteX9" fmla="*/ 0 w 4355332"/>
                <a:gd name="connsiteY9" fmla="*/ 1353588 h 5315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55332" h="5315582">
                  <a:moveTo>
                    <a:pt x="2706868" y="0"/>
                  </a:moveTo>
                  <a:lnTo>
                    <a:pt x="4355332" y="824326"/>
                  </a:lnTo>
                  <a:lnTo>
                    <a:pt x="4355332" y="1724548"/>
                  </a:lnTo>
                  <a:lnTo>
                    <a:pt x="2706867" y="900221"/>
                  </a:lnTo>
                  <a:lnTo>
                    <a:pt x="775966" y="1865782"/>
                  </a:lnTo>
                  <a:lnTo>
                    <a:pt x="775965" y="4414864"/>
                  </a:lnTo>
                  <a:lnTo>
                    <a:pt x="776962" y="4415363"/>
                  </a:lnTo>
                  <a:lnTo>
                    <a:pt x="776962" y="5315582"/>
                  </a:lnTo>
                  <a:lnTo>
                    <a:pt x="2" y="4927060"/>
                  </a:lnTo>
                  <a:lnTo>
                    <a:pt x="0" y="1353588"/>
                  </a:lnTo>
                  <a:close/>
                </a:path>
              </a:pathLst>
            </a:custGeom>
            <a:blipFill dpi="0" rotWithShape="0">
              <a:blip r:embed="rId10"/>
              <a:srcRect/>
              <a:tile tx="-1499350.7280003" ty="2.45828619245572" sx="43382" sy="43382"/>
            </a:blipFill>
            <a:ln>
              <a:noFill/>
            </a:ln>
          </p:spPr>
          <p:style>
            <a:lnRef idx="2">
              <a:srgbClr val="CAAA9F">
                <a:shade val="50000"/>
              </a:srgbClr>
            </a:lnRef>
            <a:fillRef idx="1">
              <a:srgbClr val="CAAA9F"/>
            </a:fillRef>
            <a:effectRef idx="0">
              <a:srgbClr val="CAAA9F"/>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6" name="Hexagon 21"/>
            <p:cNvSpPr/>
            <p:nvPr>
              <p:custDataLst>
                <p:tags r:id="rId12"/>
              </p:custDataLst>
            </p:nvPr>
          </p:nvSpPr>
          <p:spPr>
            <a:xfrm>
              <a:off x="2669486" y="8431340"/>
              <a:ext cx="2000689" cy="2320908"/>
            </a:xfrm>
            <a:custGeom>
              <a:avLst/>
              <a:gdLst>
                <a:gd name="connsiteX0" fmla="*/ 936310 w 1872616"/>
                <a:gd name="connsiteY0" fmla="*/ 0 h 2172336"/>
                <a:gd name="connsiteX1" fmla="*/ 1872616 w 1872616"/>
                <a:gd name="connsiteY1" fmla="*/ 468154 h 2172336"/>
                <a:gd name="connsiteX2" fmla="*/ 1872616 w 1872616"/>
                <a:gd name="connsiteY2" fmla="*/ 1704184 h 2172336"/>
                <a:gd name="connsiteX3" fmla="*/ 936309 w 1872616"/>
                <a:gd name="connsiteY3" fmla="*/ 2172336 h 2172336"/>
                <a:gd name="connsiteX4" fmla="*/ 0 w 1872616"/>
                <a:gd name="connsiteY4" fmla="*/ 1704183 h 2172336"/>
                <a:gd name="connsiteX5" fmla="*/ 0 w 1872616"/>
                <a:gd name="connsiteY5" fmla="*/ 468154 h 2172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72616" h="2172336">
                  <a:moveTo>
                    <a:pt x="936310" y="0"/>
                  </a:moveTo>
                  <a:lnTo>
                    <a:pt x="1872616" y="468154"/>
                  </a:lnTo>
                  <a:lnTo>
                    <a:pt x="1872616" y="1704184"/>
                  </a:lnTo>
                  <a:lnTo>
                    <a:pt x="936309" y="2172336"/>
                  </a:lnTo>
                  <a:lnTo>
                    <a:pt x="0" y="1704183"/>
                  </a:lnTo>
                  <a:lnTo>
                    <a:pt x="0" y="468154"/>
                  </a:lnTo>
                  <a:close/>
                </a:path>
              </a:pathLst>
            </a:custGeom>
            <a:blipFill dpi="0" rotWithShape="0">
              <a:blip r:embed="rId10"/>
              <a:srcRect/>
              <a:tile tx="-2825189.37393536" ty="-1538582.11660394" sx="43382" sy="43382"/>
            </a:blipFill>
            <a:ln>
              <a:noFill/>
            </a:ln>
          </p:spPr>
          <p:style>
            <a:lnRef idx="2">
              <a:srgbClr val="CAAA9F">
                <a:shade val="50000"/>
              </a:srgbClr>
            </a:lnRef>
            <a:fillRef idx="1">
              <a:srgbClr val="CAAA9F"/>
            </a:fillRef>
            <a:effectRef idx="0">
              <a:srgbClr val="CAAA9F"/>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10" name="任意多边形 14"/>
            <p:cNvSpPr/>
            <p:nvPr>
              <p:custDataLst>
                <p:tags r:id="rId13"/>
              </p:custDataLst>
            </p:nvPr>
          </p:nvSpPr>
          <p:spPr>
            <a:xfrm>
              <a:off x="1908291" y="7268525"/>
              <a:ext cx="4653347" cy="5679126"/>
            </a:xfrm>
            <a:custGeom>
              <a:avLst/>
              <a:gdLst>
                <a:gd name="connsiteX0" fmla="*/ 3578478 w 4355466"/>
                <a:gd name="connsiteY0" fmla="*/ 0 h 5315580"/>
                <a:gd name="connsiteX1" fmla="*/ 4355466 w 4355466"/>
                <a:gd name="connsiteY1" fmla="*/ 388526 h 5315580"/>
                <a:gd name="connsiteX2" fmla="*/ 4355465 w 4355466"/>
                <a:gd name="connsiteY2" fmla="*/ 3961996 h 5315580"/>
                <a:gd name="connsiteX3" fmla="*/ 1648515 w 4355466"/>
                <a:gd name="connsiteY3" fmla="*/ 5315580 h 5315580"/>
                <a:gd name="connsiteX4" fmla="*/ 2 w 4355466"/>
                <a:gd name="connsiteY4" fmla="*/ 4491253 h 5315580"/>
                <a:gd name="connsiteX5" fmla="*/ 0 w 4355466"/>
                <a:gd name="connsiteY5" fmla="*/ 3591036 h 5315580"/>
                <a:gd name="connsiteX6" fmla="*/ 1648515 w 4355466"/>
                <a:gd name="connsiteY6" fmla="*/ 4415361 h 5315580"/>
                <a:gd name="connsiteX7" fmla="*/ 3579477 w 4355466"/>
                <a:gd name="connsiteY7" fmla="*/ 3449802 h 5315580"/>
                <a:gd name="connsiteX8" fmla="*/ 3579478 w 4355466"/>
                <a:gd name="connsiteY8" fmla="*/ 900720 h 5315580"/>
                <a:gd name="connsiteX9" fmla="*/ 3578477 w 4355466"/>
                <a:gd name="connsiteY9" fmla="*/ 900219 h 5315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55466" h="5315580">
                  <a:moveTo>
                    <a:pt x="3578478" y="0"/>
                  </a:moveTo>
                  <a:lnTo>
                    <a:pt x="4355466" y="388526"/>
                  </a:lnTo>
                  <a:lnTo>
                    <a:pt x="4355465" y="3961996"/>
                  </a:lnTo>
                  <a:lnTo>
                    <a:pt x="1648515" y="5315580"/>
                  </a:lnTo>
                  <a:lnTo>
                    <a:pt x="2" y="4491253"/>
                  </a:lnTo>
                  <a:lnTo>
                    <a:pt x="0" y="3591036"/>
                  </a:lnTo>
                  <a:lnTo>
                    <a:pt x="1648515" y="4415361"/>
                  </a:lnTo>
                  <a:lnTo>
                    <a:pt x="3579477" y="3449802"/>
                  </a:lnTo>
                  <a:lnTo>
                    <a:pt x="3579478" y="900720"/>
                  </a:lnTo>
                  <a:lnTo>
                    <a:pt x="3578477" y="900219"/>
                  </a:lnTo>
                  <a:close/>
                </a:path>
              </a:pathLst>
            </a:custGeom>
            <a:blipFill dpi="0" rotWithShape="0">
              <a:blip r:embed="rId10"/>
              <a:srcRect/>
              <a:tile tx="-2291716.12259258" ty="-723273.161220643" sx="43382" sy="43382"/>
            </a:blipFill>
            <a:ln>
              <a:noFill/>
            </a:ln>
          </p:spPr>
          <p:style>
            <a:lnRef idx="2">
              <a:srgbClr val="CAAA9F">
                <a:shade val="50000"/>
              </a:srgbClr>
            </a:lnRef>
            <a:fillRef idx="1">
              <a:srgbClr val="CAAA9F"/>
            </a:fillRef>
            <a:effectRef idx="0">
              <a:srgbClr val="CAAA9F"/>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grpSp>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Freeform 5"/>
          <p:cNvSpPr/>
          <p:nvPr>
            <p:custDataLst>
              <p:tags r:id="rId1"/>
            </p:custDataLst>
          </p:nvPr>
        </p:nvSpPr>
        <p:spPr bwMode="auto">
          <a:xfrm>
            <a:off x="8191660" y="1766739"/>
            <a:ext cx="1640990" cy="1882844"/>
          </a:xfrm>
          <a:custGeom>
            <a:avLst/>
            <a:gdLst>
              <a:gd name="T0" fmla="*/ 1146 w 2273"/>
              <a:gd name="T1" fmla="*/ 0 h 2608"/>
              <a:gd name="T2" fmla="*/ 2273 w 2273"/>
              <a:gd name="T3" fmla="*/ 601 h 2608"/>
              <a:gd name="T4" fmla="*/ 2273 w 2273"/>
              <a:gd name="T5" fmla="*/ 2064 h 2608"/>
              <a:gd name="T6" fmla="*/ 1155 w 2273"/>
              <a:gd name="T7" fmla="*/ 2608 h 2608"/>
              <a:gd name="T8" fmla="*/ 0 w 2273"/>
              <a:gd name="T9" fmla="*/ 2036 h 2608"/>
              <a:gd name="T10" fmla="*/ 0 w 2273"/>
              <a:gd name="T11" fmla="*/ 648 h 2608"/>
              <a:gd name="T12" fmla="*/ 1146 w 2273"/>
              <a:gd name="T13" fmla="*/ 0 h 2608"/>
            </a:gdLst>
            <a:ahLst/>
            <a:cxnLst>
              <a:cxn ang="0">
                <a:pos x="T0" y="T1"/>
              </a:cxn>
              <a:cxn ang="0">
                <a:pos x="T2" y="T3"/>
              </a:cxn>
              <a:cxn ang="0">
                <a:pos x="T4" y="T5"/>
              </a:cxn>
              <a:cxn ang="0">
                <a:pos x="T6" y="T7"/>
              </a:cxn>
              <a:cxn ang="0">
                <a:pos x="T8" y="T9"/>
              </a:cxn>
              <a:cxn ang="0">
                <a:pos x="T10" y="T11"/>
              </a:cxn>
              <a:cxn ang="0">
                <a:pos x="T12" y="T13"/>
              </a:cxn>
            </a:cxnLst>
            <a:rect l="0" t="0" r="r" b="b"/>
            <a:pathLst>
              <a:path w="2273" h="2608">
                <a:moveTo>
                  <a:pt x="1146" y="0"/>
                </a:moveTo>
                <a:lnTo>
                  <a:pt x="2273" y="601"/>
                </a:lnTo>
                <a:lnTo>
                  <a:pt x="2273" y="2064"/>
                </a:lnTo>
                <a:lnTo>
                  <a:pt x="1155" y="2608"/>
                </a:lnTo>
                <a:lnTo>
                  <a:pt x="0" y="2036"/>
                </a:lnTo>
                <a:lnTo>
                  <a:pt x="0" y="648"/>
                </a:lnTo>
                <a:lnTo>
                  <a:pt x="1146" y="0"/>
                </a:lnTo>
                <a:close/>
              </a:path>
            </a:pathLst>
          </a:custGeom>
          <a:pattFill prst="pct10">
            <a:fgClr>
              <a:srgbClr val="BC9486"/>
            </a:fgClr>
            <a:bgClr>
              <a:sysClr val="window" lastClr="FFFFFF"/>
            </a:bgClr>
          </a:pattFill>
          <a:ln>
            <a:noFill/>
          </a:ln>
        </p:spPr>
        <p:txBody>
          <a:bodyPr vert="horz" wrap="square" lIns="91440" tIns="45720" rIns="91440" bIns="45720" numCol="1" anchor="t" anchorCtr="0" compatLnSpc="1"/>
          <a:lstStyle/>
          <a:p>
            <a:endParaRPr lang="zh-CN" altLang="en-US"/>
          </a:p>
        </p:txBody>
      </p:sp>
      <p:sp>
        <p:nvSpPr>
          <p:cNvPr id="18" name="任意形状 17"/>
          <p:cNvSpPr/>
          <p:nvPr>
            <p:custDataLst>
              <p:tags r:id="rId2"/>
            </p:custDataLst>
          </p:nvPr>
        </p:nvSpPr>
        <p:spPr bwMode="auto">
          <a:xfrm>
            <a:off x="4583273" y="0"/>
            <a:ext cx="3608387" cy="1409700"/>
          </a:xfrm>
          <a:custGeom>
            <a:avLst/>
            <a:gdLst>
              <a:gd name="connsiteX0" fmla="*/ 0 w 3608387"/>
              <a:gd name="connsiteY0" fmla="*/ 0 h 1409700"/>
              <a:gd name="connsiteX1" fmla="*/ 3608387 w 3608387"/>
              <a:gd name="connsiteY1" fmla="*/ 0 h 1409700"/>
              <a:gd name="connsiteX2" fmla="*/ 3608387 w 3608387"/>
              <a:gd name="connsiteY2" fmla="*/ 546100 h 1409700"/>
              <a:gd name="connsiteX3" fmla="*/ 1833562 w 3608387"/>
              <a:gd name="connsiteY3" fmla="*/ 1409700 h 1409700"/>
              <a:gd name="connsiteX4" fmla="*/ 0 w 3608387"/>
              <a:gd name="connsiteY4" fmla="*/ 501650 h 1409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08387" h="1409700">
                <a:moveTo>
                  <a:pt x="0" y="0"/>
                </a:moveTo>
                <a:lnTo>
                  <a:pt x="3608387" y="0"/>
                </a:lnTo>
                <a:lnTo>
                  <a:pt x="3608387" y="546100"/>
                </a:lnTo>
                <a:lnTo>
                  <a:pt x="1833562" y="1409700"/>
                </a:lnTo>
                <a:lnTo>
                  <a:pt x="0" y="501650"/>
                </a:lnTo>
                <a:close/>
              </a:path>
            </a:pathLst>
          </a:custGeom>
          <a:solidFill>
            <a:srgbClr val="9E8A94">
              <a:alpha val="7000"/>
            </a:srgbClr>
          </a:solidFill>
          <a:ln>
            <a:noFill/>
          </a:ln>
        </p:spPr>
        <p:txBody>
          <a:bodyPr vert="horz" wrap="square" lIns="91440" tIns="45720" rIns="91440" bIns="45720" numCol="1" anchor="t" anchorCtr="0" compatLnSpc="1">
            <a:noAutofit/>
          </a:bodyPr>
          <a:lstStyle/>
          <a:p>
            <a:endParaRPr lang="zh-CN" altLang="en-US"/>
          </a:p>
        </p:txBody>
      </p:sp>
      <p:sp>
        <p:nvSpPr>
          <p:cNvPr id="7" name="文本框 6"/>
          <p:cNvSpPr txBox="1"/>
          <p:nvPr>
            <p:custDataLst>
              <p:tags r:id="rId3"/>
            </p:custDataLst>
          </p:nvPr>
        </p:nvSpPr>
        <p:spPr>
          <a:xfrm>
            <a:off x="5438775" y="2116989"/>
            <a:ext cx="3920490" cy="960755"/>
          </a:xfrm>
          <a:prstGeom prst="rect">
            <a:avLst/>
          </a:prstGeom>
          <a:noFill/>
        </p:spPr>
        <p:txBody>
          <a:bodyPr wrap="square" lIns="90000" tIns="46800" rIns="90000" bIns="46800" rtlCol="0" anchor="ctr" anchorCtr="0">
            <a:normAutofit/>
          </a:bodyPr>
          <a:lstStyle/>
          <a:p>
            <a:r>
              <a:rPr lang="zh-CN" altLang="en-US" sz="4000" b="1" dirty="0">
                <a:solidFill>
                  <a:srgbClr val="442007"/>
                </a:solidFill>
                <a:latin typeface="微软雅黑" panose="020B0503020204020204" charset="-122"/>
                <a:ea typeface="微软雅黑" panose="020B0503020204020204" charset="-122"/>
              </a:rPr>
              <a:t>生涯彩虹图</a:t>
            </a:r>
            <a:endParaRPr lang="zh-CN" altLang="en-US" sz="4000" b="1" dirty="0">
              <a:solidFill>
                <a:srgbClr val="442007"/>
              </a:solidFill>
              <a:latin typeface="微软雅黑" panose="020B0503020204020204" charset="-122"/>
              <a:ea typeface="微软雅黑" panose="020B0503020204020204" charset="-122"/>
            </a:endParaRPr>
          </a:p>
        </p:txBody>
      </p:sp>
      <p:sp>
        <p:nvSpPr>
          <p:cNvPr id="8" name="文本框 2"/>
          <p:cNvSpPr txBox="1"/>
          <p:nvPr>
            <p:custDataLst>
              <p:tags r:id="rId4"/>
            </p:custDataLst>
          </p:nvPr>
        </p:nvSpPr>
        <p:spPr>
          <a:xfrm>
            <a:off x="5534025" y="3315970"/>
            <a:ext cx="5767705" cy="2282825"/>
          </a:xfrm>
          <a:prstGeom prst="rect">
            <a:avLst/>
          </a:prstGeom>
          <a:noFill/>
          <a:ln>
            <a:noFill/>
          </a:ln>
        </p:spPr>
        <p:txBody>
          <a:bodyPr wrap="square" lIns="90000" tIns="46800" rIns="90000" bIns="46800" rtlCol="0">
            <a:spAutoFit/>
          </a:bodyPr>
          <a:lstStyle>
            <a:defPPr>
              <a:defRPr lang="zh-CN"/>
            </a:defPPr>
            <a:lvl1pPr fontAlgn="auto">
              <a:lnSpc>
                <a:spcPct val="130000"/>
              </a:lnSpc>
              <a:spcAft>
                <a:spcPts val="1000"/>
              </a:spcAft>
              <a:defRPr sz="1600" spc="150"/>
            </a:lvl1pPr>
          </a:lstStyle>
          <a:p>
            <a:r>
              <a:rPr lang="zh-CN" altLang="en-US" sz="2000" b="1">
                <a:solidFill>
                  <a:srgbClr val="442007"/>
                </a:solidFill>
                <a:latin typeface="Microsoft YaHei Bold" panose="020B0503020204020204" charset="-122"/>
                <a:ea typeface="Microsoft YaHei Bold" panose="020B0503020204020204" charset="-122"/>
                <a:cs typeface="Microsoft YaHei Bold" panose="020B0503020204020204" charset="-122"/>
              </a:rPr>
              <a:t>2. 纵贯上下的彩虹——生活空间</a:t>
            </a:r>
            <a:endParaRPr lang="zh-CN" altLang="en-US" sz="1800">
              <a:solidFill>
                <a:srgbClr val="442007"/>
              </a:solidFill>
              <a:latin typeface="微软雅黑" panose="020B0503020204020204" charset="-122"/>
              <a:ea typeface="微软雅黑" panose="020B0503020204020204" charset="-122"/>
            </a:endParaRPr>
          </a:p>
          <a:p>
            <a:pPr algn="just">
              <a:lnSpc>
                <a:spcPct val="150000"/>
              </a:lnSpc>
            </a:pPr>
            <a:r>
              <a:rPr lang="zh-CN" altLang="en-US" sz="1800">
                <a:solidFill>
                  <a:srgbClr val="442007"/>
                </a:solidFill>
                <a:latin typeface="微软雅黑" panose="020B0503020204020204" charset="-122"/>
                <a:ea typeface="微软雅黑" panose="020B0503020204020204" charset="-122"/>
              </a:rPr>
              <a:t>在生涯彩虹图中，纵向层面代表纵贯上下的空间，是由一组职位和角色组成的。舒伯认为人在一生中必须扮演9种主要角色，依次是儿童、学生、休闲者、公民、工作者、夫妻、家长、父母和退休者。</a:t>
            </a:r>
            <a:endParaRPr lang="zh-CN" altLang="en-US" sz="1800">
              <a:solidFill>
                <a:srgbClr val="442007"/>
              </a:solidFill>
              <a:latin typeface="微软雅黑" panose="020B0503020204020204" charset="-122"/>
              <a:ea typeface="微软雅黑" panose="020B0503020204020204" charset="-122"/>
            </a:endParaRPr>
          </a:p>
        </p:txBody>
      </p:sp>
      <p:sp>
        <p:nvSpPr>
          <p:cNvPr id="15" name="Freeform 5"/>
          <p:cNvSpPr/>
          <p:nvPr>
            <p:custDataLst>
              <p:tags r:id="rId5"/>
            </p:custDataLst>
          </p:nvPr>
        </p:nvSpPr>
        <p:spPr bwMode="auto">
          <a:xfrm>
            <a:off x="9660501" y="1409700"/>
            <a:ext cx="629450" cy="722221"/>
          </a:xfrm>
          <a:custGeom>
            <a:avLst/>
            <a:gdLst>
              <a:gd name="T0" fmla="*/ 1146 w 2273"/>
              <a:gd name="T1" fmla="*/ 0 h 2608"/>
              <a:gd name="T2" fmla="*/ 2273 w 2273"/>
              <a:gd name="T3" fmla="*/ 601 h 2608"/>
              <a:gd name="T4" fmla="*/ 2273 w 2273"/>
              <a:gd name="T5" fmla="*/ 2064 h 2608"/>
              <a:gd name="T6" fmla="*/ 1155 w 2273"/>
              <a:gd name="T7" fmla="*/ 2608 h 2608"/>
              <a:gd name="T8" fmla="*/ 0 w 2273"/>
              <a:gd name="T9" fmla="*/ 2036 h 2608"/>
              <a:gd name="T10" fmla="*/ 0 w 2273"/>
              <a:gd name="T11" fmla="*/ 648 h 2608"/>
              <a:gd name="T12" fmla="*/ 1146 w 2273"/>
              <a:gd name="T13" fmla="*/ 0 h 2608"/>
            </a:gdLst>
            <a:ahLst/>
            <a:cxnLst>
              <a:cxn ang="0">
                <a:pos x="T0" y="T1"/>
              </a:cxn>
              <a:cxn ang="0">
                <a:pos x="T2" y="T3"/>
              </a:cxn>
              <a:cxn ang="0">
                <a:pos x="T4" y="T5"/>
              </a:cxn>
              <a:cxn ang="0">
                <a:pos x="T6" y="T7"/>
              </a:cxn>
              <a:cxn ang="0">
                <a:pos x="T8" y="T9"/>
              </a:cxn>
              <a:cxn ang="0">
                <a:pos x="T10" y="T11"/>
              </a:cxn>
              <a:cxn ang="0">
                <a:pos x="T12" y="T13"/>
              </a:cxn>
            </a:cxnLst>
            <a:rect l="0" t="0" r="r" b="b"/>
            <a:pathLst>
              <a:path w="2273" h="2608">
                <a:moveTo>
                  <a:pt x="1146" y="0"/>
                </a:moveTo>
                <a:lnTo>
                  <a:pt x="2273" y="601"/>
                </a:lnTo>
                <a:lnTo>
                  <a:pt x="2273" y="2064"/>
                </a:lnTo>
                <a:lnTo>
                  <a:pt x="1155" y="2608"/>
                </a:lnTo>
                <a:lnTo>
                  <a:pt x="0" y="2036"/>
                </a:lnTo>
                <a:lnTo>
                  <a:pt x="0" y="648"/>
                </a:lnTo>
                <a:lnTo>
                  <a:pt x="1146" y="0"/>
                </a:lnTo>
                <a:close/>
              </a:path>
            </a:pathLst>
          </a:custGeom>
          <a:solidFill>
            <a:srgbClr val="CAAA9F">
              <a:alpha val="28000"/>
            </a:srgbClr>
          </a:solidFill>
          <a:ln>
            <a:noFill/>
          </a:ln>
        </p:spPr>
        <p:txBody>
          <a:bodyPr vert="horz" wrap="square" lIns="91440" tIns="45720" rIns="91440" bIns="45720" numCol="1" anchor="t" anchorCtr="0" compatLnSpc="1"/>
          <a:lstStyle/>
          <a:p>
            <a:endParaRPr lang="zh-CN" altLang="en-US"/>
          </a:p>
        </p:txBody>
      </p:sp>
      <p:sp>
        <p:nvSpPr>
          <p:cNvPr id="9" name="矩形: 圆角 8"/>
          <p:cNvSpPr/>
          <p:nvPr>
            <p:custDataLst>
              <p:tags r:id="rId6"/>
            </p:custDataLst>
          </p:nvPr>
        </p:nvSpPr>
        <p:spPr>
          <a:xfrm>
            <a:off x="5349444" y="2368287"/>
            <a:ext cx="101144" cy="458159"/>
          </a:xfrm>
          <a:prstGeom prst="roundRect">
            <a:avLst>
              <a:gd name="adj" fmla="val 50000"/>
            </a:avLst>
          </a:prstGeom>
          <a:solidFill>
            <a:srgbClr val="CAAA9F"/>
          </a:solidFill>
          <a:ln>
            <a:noFill/>
          </a:ln>
        </p:spPr>
        <p:style>
          <a:lnRef idx="2">
            <a:srgbClr val="CAAA9F">
              <a:shade val="50000"/>
            </a:srgbClr>
          </a:lnRef>
          <a:fillRef idx="1">
            <a:srgbClr val="CAAA9F"/>
          </a:fillRef>
          <a:effectRef idx="0">
            <a:srgbClr val="CAAA9F"/>
          </a:effectRef>
          <a:fontRef idx="minor">
            <a:sysClr val="window" lastClr="FFFFFF"/>
          </a:fontRef>
        </p:style>
        <p:txBody>
          <a:bodyPr rtlCol="0" anchor="ctr"/>
          <a:lstStyle/>
          <a:p>
            <a:pPr algn="ctr"/>
            <a:endParaRPr lang="zh-CN" altLang="en-US"/>
          </a:p>
        </p:txBody>
      </p:sp>
      <p:sp>
        <p:nvSpPr>
          <p:cNvPr id="21" name="任意形状 20"/>
          <p:cNvSpPr/>
          <p:nvPr>
            <p:custDataLst>
              <p:tags r:id="rId7"/>
            </p:custDataLst>
          </p:nvPr>
        </p:nvSpPr>
        <p:spPr bwMode="auto">
          <a:xfrm>
            <a:off x="9334258" y="3232512"/>
            <a:ext cx="2857743" cy="3625489"/>
          </a:xfrm>
          <a:custGeom>
            <a:avLst/>
            <a:gdLst>
              <a:gd name="connsiteX0" fmla="*/ 1864286 w 2857743"/>
              <a:gd name="connsiteY0" fmla="*/ 0 h 3625489"/>
              <a:gd name="connsiteX1" fmla="*/ 2857743 w 2857743"/>
              <a:gd name="connsiteY1" fmla="*/ 529785 h 3625489"/>
              <a:gd name="connsiteX2" fmla="*/ 2857743 w 2857743"/>
              <a:gd name="connsiteY2" fmla="*/ 3625489 h 3625489"/>
              <a:gd name="connsiteX3" fmla="*/ 632769 w 2857743"/>
              <a:gd name="connsiteY3" fmla="*/ 3625489 h 3625489"/>
              <a:gd name="connsiteX4" fmla="*/ 0 w 2857743"/>
              <a:gd name="connsiteY4" fmla="*/ 3312118 h 3625489"/>
              <a:gd name="connsiteX5" fmla="*/ 0 w 2857743"/>
              <a:gd name="connsiteY5" fmla="*/ 1054152 h 3625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57743" h="3625489">
                <a:moveTo>
                  <a:pt x="1864286" y="0"/>
                </a:moveTo>
                <a:lnTo>
                  <a:pt x="2857743" y="529785"/>
                </a:lnTo>
                <a:lnTo>
                  <a:pt x="2857743" y="3625489"/>
                </a:lnTo>
                <a:lnTo>
                  <a:pt x="632769" y="3625489"/>
                </a:lnTo>
                <a:lnTo>
                  <a:pt x="0" y="3312118"/>
                </a:lnTo>
                <a:lnTo>
                  <a:pt x="0" y="1054152"/>
                </a:lnTo>
                <a:close/>
              </a:path>
            </a:pathLst>
          </a:custGeom>
          <a:solidFill>
            <a:srgbClr val="F5B974">
              <a:alpha val="12000"/>
            </a:srgbClr>
          </a:solidFill>
          <a:ln>
            <a:noFill/>
          </a:ln>
        </p:spPr>
        <p:txBody>
          <a:bodyPr vert="horz" wrap="square" lIns="91440" tIns="45720" rIns="91440" bIns="45720" numCol="1" anchor="t" anchorCtr="0" compatLnSpc="1">
            <a:noAutofit/>
          </a:bodyPr>
          <a:lstStyle/>
          <a:p>
            <a:endParaRPr lang="zh-CN" altLang="en-US"/>
          </a:p>
        </p:txBody>
      </p:sp>
      <p:grpSp>
        <p:nvGrpSpPr>
          <p:cNvPr id="3" name="组合 2"/>
          <p:cNvGrpSpPr/>
          <p:nvPr>
            <p:custDataLst>
              <p:tags r:id="rId8"/>
            </p:custDataLst>
          </p:nvPr>
        </p:nvGrpSpPr>
        <p:grpSpPr>
          <a:xfrm>
            <a:off x="838800" y="1180800"/>
            <a:ext cx="4053600" cy="4705200"/>
            <a:chOff x="777691" y="6236970"/>
            <a:chExt cx="5783947" cy="6710681"/>
          </a:xfrm>
        </p:grpSpPr>
        <p:sp>
          <p:nvSpPr>
            <p:cNvPr id="4" name="任意多边形 11"/>
            <p:cNvSpPr/>
            <p:nvPr>
              <p:custDataLst>
                <p:tags r:id="rId9"/>
              </p:custDataLst>
            </p:nvPr>
          </p:nvSpPr>
          <p:spPr>
            <a:xfrm>
              <a:off x="1908629" y="7549050"/>
              <a:ext cx="3522407" cy="4086178"/>
            </a:xfrm>
            <a:custGeom>
              <a:avLst/>
              <a:gdLst>
                <a:gd name="connsiteX0" fmla="*/ 1648459 w 3296922"/>
                <a:gd name="connsiteY0" fmla="*/ 548191 h 3824604"/>
                <a:gd name="connsiteX1" fmla="*/ 472555 w 3296922"/>
                <a:gd name="connsiteY1" fmla="*/ 1136170 h 3824604"/>
                <a:gd name="connsiteX2" fmla="*/ 472556 w 3296922"/>
                <a:gd name="connsiteY2" fmla="*/ 2688436 h 3824604"/>
                <a:gd name="connsiteX3" fmla="*/ 1648460 w 3296922"/>
                <a:gd name="connsiteY3" fmla="*/ 3276414 h 3824604"/>
                <a:gd name="connsiteX4" fmla="*/ 2824364 w 3296922"/>
                <a:gd name="connsiteY4" fmla="*/ 2688435 h 3824604"/>
                <a:gd name="connsiteX5" fmla="*/ 2824365 w 3296922"/>
                <a:gd name="connsiteY5" fmla="*/ 1136170 h 3824604"/>
                <a:gd name="connsiteX6" fmla="*/ 1648460 w 3296922"/>
                <a:gd name="connsiteY6" fmla="*/ 0 h 3824604"/>
                <a:gd name="connsiteX7" fmla="*/ 3296920 w 3296922"/>
                <a:gd name="connsiteY7" fmla="*/ 824269 h 3824604"/>
                <a:gd name="connsiteX8" fmla="*/ 3296922 w 3296922"/>
                <a:gd name="connsiteY8" fmla="*/ 3000337 h 3824604"/>
                <a:gd name="connsiteX9" fmla="*/ 1648460 w 3296922"/>
                <a:gd name="connsiteY9" fmla="*/ 3824604 h 3824604"/>
                <a:gd name="connsiteX10" fmla="*/ 0 w 3296922"/>
                <a:gd name="connsiteY10" fmla="*/ 3000337 h 3824604"/>
                <a:gd name="connsiteX11" fmla="*/ 0 w 3296922"/>
                <a:gd name="connsiteY11" fmla="*/ 824267 h 3824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96922" h="3824604">
                  <a:moveTo>
                    <a:pt x="1648459" y="548191"/>
                  </a:moveTo>
                  <a:lnTo>
                    <a:pt x="472555" y="1136170"/>
                  </a:lnTo>
                  <a:lnTo>
                    <a:pt x="472556" y="2688436"/>
                  </a:lnTo>
                  <a:lnTo>
                    <a:pt x="1648460" y="3276414"/>
                  </a:lnTo>
                  <a:lnTo>
                    <a:pt x="2824364" y="2688435"/>
                  </a:lnTo>
                  <a:lnTo>
                    <a:pt x="2824365" y="1136170"/>
                  </a:lnTo>
                  <a:close/>
                  <a:moveTo>
                    <a:pt x="1648460" y="0"/>
                  </a:moveTo>
                  <a:lnTo>
                    <a:pt x="3296920" y="824269"/>
                  </a:lnTo>
                  <a:lnTo>
                    <a:pt x="3296922" y="3000337"/>
                  </a:lnTo>
                  <a:lnTo>
                    <a:pt x="1648460" y="3824604"/>
                  </a:lnTo>
                  <a:lnTo>
                    <a:pt x="0" y="3000337"/>
                  </a:lnTo>
                  <a:lnTo>
                    <a:pt x="0" y="824267"/>
                  </a:lnTo>
                  <a:close/>
                </a:path>
              </a:pathLst>
            </a:custGeom>
            <a:blipFill dpi="0" rotWithShape="0">
              <a:blip r:embed="rId10"/>
              <a:srcRect/>
              <a:tile tx="-2291953.12363018" ty="-919963.674831483" sx="43382" sy="43382"/>
            </a:blipFill>
            <a:ln>
              <a:noFill/>
            </a:ln>
          </p:spPr>
          <p:style>
            <a:lnRef idx="2">
              <a:srgbClr val="CAAA9F">
                <a:shade val="50000"/>
              </a:srgbClr>
            </a:lnRef>
            <a:fillRef idx="1">
              <a:srgbClr val="CAAA9F"/>
            </a:fillRef>
            <a:effectRef idx="0">
              <a:srgbClr val="CAAA9F"/>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5" name="任意多边形 13"/>
            <p:cNvSpPr/>
            <p:nvPr>
              <p:custDataLst>
                <p:tags r:id="rId11"/>
              </p:custDataLst>
            </p:nvPr>
          </p:nvSpPr>
          <p:spPr>
            <a:xfrm>
              <a:off x="777691" y="6236970"/>
              <a:ext cx="4653204" cy="5679129"/>
            </a:xfrm>
            <a:custGeom>
              <a:avLst/>
              <a:gdLst>
                <a:gd name="connsiteX0" fmla="*/ 2706868 w 4355332"/>
                <a:gd name="connsiteY0" fmla="*/ 0 h 5315582"/>
                <a:gd name="connsiteX1" fmla="*/ 4355332 w 4355332"/>
                <a:gd name="connsiteY1" fmla="*/ 824326 h 5315582"/>
                <a:gd name="connsiteX2" fmla="*/ 4355332 w 4355332"/>
                <a:gd name="connsiteY2" fmla="*/ 1724548 h 5315582"/>
                <a:gd name="connsiteX3" fmla="*/ 2706867 w 4355332"/>
                <a:gd name="connsiteY3" fmla="*/ 900221 h 5315582"/>
                <a:gd name="connsiteX4" fmla="*/ 775966 w 4355332"/>
                <a:gd name="connsiteY4" fmla="*/ 1865782 h 5315582"/>
                <a:gd name="connsiteX5" fmla="*/ 775965 w 4355332"/>
                <a:gd name="connsiteY5" fmla="*/ 4414864 h 5315582"/>
                <a:gd name="connsiteX6" fmla="*/ 776962 w 4355332"/>
                <a:gd name="connsiteY6" fmla="*/ 4415363 h 5315582"/>
                <a:gd name="connsiteX7" fmla="*/ 776962 w 4355332"/>
                <a:gd name="connsiteY7" fmla="*/ 5315582 h 5315582"/>
                <a:gd name="connsiteX8" fmla="*/ 2 w 4355332"/>
                <a:gd name="connsiteY8" fmla="*/ 4927060 h 5315582"/>
                <a:gd name="connsiteX9" fmla="*/ 0 w 4355332"/>
                <a:gd name="connsiteY9" fmla="*/ 1353588 h 5315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55332" h="5315582">
                  <a:moveTo>
                    <a:pt x="2706868" y="0"/>
                  </a:moveTo>
                  <a:lnTo>
                    <a:pt x="4355332" y="824326"/>
                  </a:lnTo>
                  <a:lnTo>
                    <a:pt x="4355332" y="1724548"/>
                  </a:lnTo>
                  <a:lnTo>
                    <a:pt x="2706867" y="900221"/>
                  </a:lnTo>
                  <a:lnTo>
                    <a:pt x="775966" y="1865782"/>
                  </a:lnTo>
                  <a:lnTo>
                    <a:pt x="775965" y="4414864"/>
                  </a:lnTo>
                  <a:lnTo>
                    <a:pt x="776962" y="4415363"/>
                  </a:lnTo>
                  <a:lnTo>
                    <a:pt x="776962" y="5315582"/>
                  </a:lnTo>
                  <a:lnTo>
                    <a:pt x="2" y="4927060"/>
                  </a:lnTo>
                  <a:lnTo>
                    <a:pt x="0" y="1353588"/>
                  </a:lnTo>
                  <a:close/>
                </a:path>
              </a:pathLst>
            </a:custGeom>
            <a:blipFill dpi="0" rotWithShape="0">
              <a:blip r:embed="rId10"/>
              <a:srcRect/>
              <a:tile tx="-1499350.7280003" ty="2.45828619245572" sx="43382" sy="43382"/>
            </a:blipFill>
            <a:ln>
              <a:noFill/>
            </a:ln>
          </p:spPr>
          <p:style>
            <a:lnRef idx="2">
              <a:srgbClr val="CAAA9F">
                <a:shade val="50000"/>
              </a:srgbClr>
            </a:lnRef>
            <a:fillRef idx="1">
              <a:srgbClr val="CAAA9F"/>
            </a:fillRef>
            <a:effectRef idx="0">
              <a:srgbClr val="CAAA9F"/>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6" name="Hexagon 21"/>
            <p:cNvSpPr/>
            <p:nvPr>
              <p:custDataLst>
                <p:tags r:id="rId12"/>
              </p:custDataLst>
            </p:nvPr>
          </p:nvSpPr>
          <p:spPr>
            <a:xfrm>
              <a:off x="2669486" y="8431340"/>
              <a:ext cx="2000689" cy="2320908"/>
            </a:xfrm>
            <a:custGeom>
              <a:avLst/>
              <a:gdLst>
                <a:gd name="connsiteX0" fmla="*/ 936310 w 1872616"/>
                <a:gd name="connsiteY0" fmla="*/ 0 h 2172336"/>
                <a:gd name="connsiteX1" fmla="*/ 1872616 w 1872616"/>
                <a:gd name="connsiteY1" fmla="*/ 468154 h 2172336"/>
                <a:gd name="connsiteX2" fmla="*/ 1872616 w 1872616"/>
                <a:gd name="connsiteY2" fmla="*/ 1704184 h 2172336"/>
                <a:gd name="connsiteX3" fmla="*/ 936309 w 1872616"/>
                <a:gd name="connsiteY3" fmla="*/ 2172336 h 2172336"/>
                <a:gd name="connsiteX4" fmla="*/ 0 w 1872616"/>
                <a:gd name="connsiteY4" fmla="*/ 1704183 h 2172336"/>
                <a:gd name="connsiteX5" fmla="*/ 0 w 1872616"/>
                <a:gd name="connsiteY5" fmla="*/ 468154 h 2172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72616" h="2172336">
                  <a:moveTo>
                    <a:pt x="936310" y="0"/>
                  </a:moveTo>
                  <a:lnTo>
                    <a:pt x="1872616" y="468154"/>
                  </a:lnTo>
                  <a:lnTo>
                    <a:pt x="1872616" y="1704184"/>
                  </a:lnTo>
                  <a:lnTo>
                    <a:pt x="936309" y="2172336"/>
                  </a:lnTo>
                  <a:lnTo>
                    <a:pt x="0" y="1704183"/>
                  </a:lnTo>
                  <a:lnTo>
                    <a:pt x="0" y="468154"/>
                  </a:lnTo>
                  <a:close/>
                </a:path>
              </a:pathLst>
            </a:custGeom>
            <a:blipFill dpi="0" rotWithShape="0">
              <a:blip r:embed="rId10"/>
              <a:srcRect/>
              <a:tile tx="-2825189.37393536" ty="-1538582.11660394" sx="43382" sy="43382"/>
            </a:blipFill>
            <a:ln>
              <a:noFill/>
            </a:ln>
          </p:spPr>
          <p:style>
            <a:lnRef idx="2">
              <a:srgbClr val="CAAA9F">
                <a:shade val="50000"/>
              </a:srgbClr>
            </a:lnRef>
            <a:fillRef idx="1">
              <a:srgbClr val="CAAA9F"/>
            </a:fillRef>
            <a:effectRef idx="0">
              <a:srgbClr val="CAAA9F"/>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10" name="任意多边形 14"/>
            <p:cNvSpPr/>
            <p:nvPr>
              <p:custDataLst>
                <p:tags r:id="rId13"/>
              </p:custDataLst>
            </p:nvPr>
          </p:nvSpPr>
          <p:spPr>
            <a:xfrm>
              <a:off x="1908291" y="7268525"/>
              <a:ext cx="4653347" cy="5679126"/>
            </a:xfrm>
            <a:custGeom>
              <a:avLst/>
              <a:gdLst>
                <a:gd name="connsiteX0" fmla="*/ 3578478 w 4355466"/>
                <a:gd name="connsiteY0" fmla="*/ 0 h 5315580"/>
                <a:gd name="connsiteX1" fmla="*/ 4355466 w 4355466"/>
                <a:gd name="connsiteY1" fmla="*/ 388526 h 5315580"/>
                <a:gd name="connsiteX2" fmla="*/ 4355465 w 4355466"/>
                <a:gd name="connsiteY2" fmla="*/ 3961996 h 5315580"/>
                <a:gd name="connsiteX3" fmla="*/ 1648515 w 4355466"/>
                <a:gd name="connsiteY3" fmla="*/ 5315580 h 5315580"/>
                <a:gd name="connsiteX4" fmla="*/ 2 w 4355466"/>
                <a:gd name="connsiteY4" fmla="*/ 4491253 h 5315580"/>
                <a:gd name="connsiteX5" fmla="*/ 0 w 4355466"/>
                <a:gd name="connsiteY5" fmla="*/ 3591036 h 5315580"/>
                <a:gd name="connsiteX6" fmla="*/ 1648515 w 4355466"/>
                <a:gd name="connsiteY6" fmla="*/ 4415361 h 5315580"/>
                <a:gd name="connsiteX7" fmla="*/ 3579477 w 4355466"/>
                <a:gd name="connsiteY7" fmla="*/ 3449802 h 5315580"/>
                <a:gd name="connsiteX8" fmla="*/ 3579478 w 4355466"/>
                <a:gd name="connsiteY8" fmla="*/ 900720 h 5315580"/>
                <a:gd name="connsiteX9" fmla="*/ 3578477 w 4355466"/>
                <a:gd name="connsiteY9" fmla="*/ 900219 h 5315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55466" h="5315580">
                  <a:moveTo>
                    <a:pt x="3578478" y="0"/>
                  </a:moveTo>
                  <a:lnTo>
                    <a:pt x="4355466" y="388526"/>
                  </a:lnTo>
                  <a:lnTo>
                    <a:pt x="4355465" y="3961996"/>
                  </a:lnTo>
                  <a:lnTo>
                    <a:pt x="1648515" y="5315580"/>
                  </a:lnTo>
                  <a:lnTo>
                    <a:pt x="2" y="4491253"/>
                  </a:lnTo>
                  <a:lnTo>
                    <a:pt x="0" y="3591036"/>
                  </a:lnTo>
                  <a:lnTo>
                    <a:pt x="1648515" y="4415361"/>
                  </a:lnTo>
                  <a:lnTo>
                    <a:pt x="3579477" y="3449802"/>
                  </a:lnTo>
                  <a:lnTo>
                    <a:pt x="3579478" y="900720"/>
                  </a:lnTo>
                  <a:lnTo>
                    <a:pt x="3578477" y="900219"/>
                  </a:lnTo>
                  <a:close/>
                </a:path>
              </a:pathLst>
            </a:custGeom>
            <a:blipFill dpi="0" rotWithShape="0">
              <a:blip r:embed="rId10"/>
              <a:srcRect/>
              <a:tile tx="-2291716.12259258" ty="-723273.161220643" sx="43382" sy="43382"/>
            </a:blipFill>
            <a:ln>
              <a:noFill/>
            </a:ln>
          </p:spPr>
          <p:style>
            <a:lnRef idx="2">
              <a:srgbClr val="CAAA9F">
                <a:shade val="50000"/>
              </a:srgbClr>
            </a:lnRef>
            <a:fillRef idx="1">
              <a:srgbClr val="CAAA9F"/>
            </a:fillRef>
            <a:effectRef idx="0">
              <a:srgbClr val="CAAA9F"/>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grpSp>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Freeform 5"/>
          <p:cNvSpPr/>
          <p:nvPr>
            <p:custDataLst>
              <p:tags r:id="rId1"/>
            </p:custDataLst>
          </p:nvPr>
        </p:nvSpPr>
        <p:spPr bwMode="auto">
          <a:xfrm>
            <a:off x="8191660" y="1766739"/>
            <a:ext cx="1640990" cy="1882844"/>
          </a:xfrm>
          <a:custGeom>
            <a:avLst/>
            <a:gdLst>
              <a:gd name="T0" fmla="*/ 1146 w 2273"/>
              <a:gd name="T1" fmla="*/ 0 h 2608"/>
              <a:gd name="T2" fmla="*/ 2273 w 2273"/>
              <a:gd name="T3" fmla="*/ 601 h 2608"/>
              <a:gd name="T4" fmla="*/ 2273 w 2273"/>
              <a:gd name="T5" fmla="*/ 2064 h 2608"/>
              <a:gd name="T6" fmla="*/ 1155 w 2273"/>
              <a:gd name="T7" fmla="*/ 2608 h 2608"/>
              <a:gd name="T8" fmla="*/ 0 w 2273"/>
              <a:gd name="T9" fmla="*/ 2036 h 2608"/>
              <a:gd name="T10" fmla="*/ 0 w 2273"/>
              <a:gd name="T11" fmla="*/ 648 h 2608"/>
              <a:gd name="T12" fmla="*/ 1146 w 2273"/>
              <a:gd name="T13" fmla="*/ 0 h 2608"/>
            </a:gdLst>
            <a:ahLst/>
            <a:cxnLst>
              <a:cxn ang="0">
                <a:pos x="T0" y="T1"/>
              </a:cxn>
              <a:cxn ang="0">
                <a:pos x="T2" y="T3"/>
              </a:cxn>
              <a:cxn ang="0">
                <a:pos x="T4" y="T5"/>
              </a:cxn>
              <a:cxn ang="0">
                <a:pos x="T6" y="T7"/>
              </a:cxn>
              <a:cxn ang="0">
                <a:pos x="T8" y="T9"/>
              </a:cxn>
              <a:cxn ang="0">
                <a:pos x="T10" y="T11"/>
              </a:cxn>
              <a:cxn ang="0">
                <a:pos x="T12" y="T13"/>
              </a:cxn>
            </a:cxnLst>
            <a:rect l="0" t="0" r="r" b="b"/>
            <a:pathLst>
              <a:path w="2273" h="2608">
                <a:moveTo>
                  <a:pt x="1146" y="0"/>
                </a:moveTo>
                <a:lnTo>
                  <a:pt x="2273" y="601"/>
                </a:lnTo>
                <a:lnTo>
                  <a:pt x="2273" y="2064"/>
                </a:lnTo>
                <a:lnTo>
                  <a:pt x="1155" y="2608"/>
                </a:lnTo>
                <a:lnTo>
                  <a:pt x="0" y="2036"/>
                </a:lnTo>
                <a:lnTo>
                  <a:pt x="0" y="648"/>
                </a:lnTo>
                <a:lnTo>
                  <a:pt x="1146" y="0"/>
                </a:lnTo>
                <a:close/>
              </a:path>
            </a:pathLst>
          </a:custGeom>
          <a:pattFill prst="pct10">
            <a:fgClr>
              <a:srgbClr val="BC9486"/>
            </a:fgClr>
            <a:bgClr>
              <a:sysClr val="window" lastClr="FFFFFF"/>
            </a:bgClr>
          </a:pattFill>
          <a:ln>
            <a:noFill/>
          </a:ln>
        </p:spPr>
        <p:txBody>
          <a:bodyPr vert="horz" wrap="square" lIns="91440" tIns="45720" rIns="91440" bIns="45720" numCol="1" anchor="t" anchorCtr="0" compatLnSpc="1"/>
          <a:lstStyle/>
          <a:p>
            <a:endParaRPr lang="zh-CN" altLang="en-US"/>
          </a:p>
        </p:txBody>
      </p:sp>
      <p:sp>
        <p:nvSpPr>
          <p:cNvPr id="18" name="任意形状 17"/>
          <p:cNvSpPr/>
          <p:nvPr>
            <p:custDataLst>
              <p:tags r:id="rId2"/>
            </p:custDataLst>
          </p:nvPr>
        </p:nvSpPr>
        <p:spPr bwMode="auto">
          <a:xfrm>
            <a:off x="4583273" y="0"/>
            <a:ext cx="3608387" cy="1409700"/>
          </a:xfrm>
          <a:custGeom>
            <a:avLst/>
            <a:gdLst>
              <a:gd name="connsiteX0" fmla="*/ 0 w 3608387"/>
              <a:gd name="connsiteY0" fmla="*/ 0 h 1409700"/>
              <a:gd name="connsiteX1" fmla="*/ 3608387 w 3608387"/>
              <a:gd name="connsiteY1" fmla="*/ 0 h 1409700"/>
              <a:gd name="connsiteX2" fmla="*/ 3608387 w 3608387"/>
              <a:gd name="connsiteY2" fmla="*/ 546100 h 1409700"/>
              <a:gd name="connsiteX3" fmla="*/ 1833562 w 3608387"/>
              <a:gd name="connsiteY3" fmla="*/ 1409700 h 1409700"/>
              <a:gd name="connsiteX4" fmla="*/ 0 w 3608387"/>
              <a:gd name="connsiteY4" fmla="*/ 501650 h 1409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08387" h="1409700">
                <a:moveTo>
                  <a:pt x="0" y="0"/>
                </a:moveTo>
                <a:lnTo>
                  <a:pt x="3608387" y="0"/>
                </a:lnTo>
                <a:lnTo>
                  <a:pt x="3608387" y="546100"/>
                </a:lnTo>
                <a:lnTo>
                  <a:pt x="1833562" y="1409700"/>
                </a:lnTo>
                <a:lnTo>
                  <a:pt x="0" y="501650"/>
                </a:lnTo>
                <a:close/>
              </a:path>
            </a:pathLst>
          </a:custGeom>
          <a:solidFill>
            <a:srgbClr val="9E8A94">
              <a:alpha val="7000"/>
            </a:srgbClr>
          </a:solidFill>
          <a:ln>
            <a:noFill/>
          </a:ln>
        </p:spPr>
        <p:txBody>
          <a:bodyPr vert="horz" wrap="square" lIns="91440" tIns="45720" rIns="91440" bIns="45720" numCol="1" anchor="t" anchorCtr="0" compatLnSpc="1">
            <a:noAutofit/>
          </a:bodyPr>
          <a:lstStyle/>
          <a:p>
            <a:endParaRPr lang="zh-CN" altLang="en-US"/>
          </a:p>
        </p:txBody>
      </p:sp>
      <p:sp>
        <p:nvSpPr>
          <p:cNvPr id="7" name="文本框 6"/>
          <p:cNvSpPr txBox="1"/>
          <p:nvPr>
            <p:custDataLst>
              <p:tags r:id="rId3"/>
            </p:custDataLst>
          </p:nvPr>
        </p:nvSpPr>
        <p:spPr>
          <a:xfrm>
            <a:off x="5438775" y="1839494"/>
            <a:ext cx="3920490" cy="960755"/>
          </a:xfrm>
          <a:prstGeom prst="rect">
            <a:avLst/>
          </a:prstGeom>
          <a:noFill/>
        </p:spPr>
        <p:txBody>
          <a:bodyPr wrap="square" lIns="90000" tIns="46800" rIns="90000" bIns="46800" rtlCol="0" anchor="ctr" anchorCtr="0">
            <a:normAutofit/>
          </a:bodyPr>
          <a:lstStyle/>
          <a:p>
            <a:r>
              <a:rPr lang="zh-CN" altLang="en-US" sz="4000" b="1" dirty="0">
                <a:solidFill>
                  <a:srgbClr val="442007"/>
                </a:solidFill>
                <a:latin typeface="微软雅黑" panose="020B0503020204020204" charset="-122"/>
                <a:ea typeface="微软雅黑" panose="020B0503020204020204" charset="-122"/>
              </a:rPr>
              <a:t>生涯彩虹图</a:t>
            </a:r>
            <a:endParaRPr lang="zh-CN" altLang="en-US" sz="4000" b="1" dirty="0">
              <a:solidFill>
                <a:srgbClr val="442007"/>
              </a:solidFill>
              <a:latin typeface="微软雅黑" panose="020B0503020204020204" charset="-122"/>
              <a:ea typeface="微软雅黑" panose="020B0503020204020204" charset="-122"/>
            </a:endParaRPr>
          </a:p>
        </p:txBody>
      </p:sp>
      <p:sp>
        <p:nvSpPr>
          <p:cNvPr id="8" name="文本框 2"/>
          <p:cNvSpPr txBox="1"/>
          <p:nvPr>
            <p:custDataLst>
              <p:tags r:id="rId4"/>
            </p:custDataLst>
          </p:nvPr>
        </p:nvSpPr>
        <p:spPr>
          <a:xfrm>
            <a:off x="5534025" y="3038475"/>
            <a:ext cx="5766435" cy="3114040"/>
          </a:xfrm>
          <a:prstGeom prst="rect">
            <a:avLst/>
          </a:prstGeom>
          <a:noFill/>
          <a:ln>
            <a:noFill/>
          </a:ln>
        </p:spPr>
        <p:txBody>
          <a:bodyPr wrap="square" lIns="90000" tIns="46800" rIns="90000" bIns="46800" rtlCol="0">
            <a:spAutoFit/>
          </a:bodyPr>
          <a:lstStyle>
            <a:defPPr>
              <a:defRPr lang="zh-CN"/>
            </a:defPPr>
            <a:lvl1pPr fontAlgn="auto">
              <a:lnSpc>
                <a:spcPct val="130000"/>
              </a:lnSpc>
              <a:spcAft>
                <a:spcPts val="1000"/>
              </a:spcAft>
              <a:defRPr sz="1600" spc="150"/>
            </a:lvl1pPr>
          </a:lstStyle>
          <a:p>
            <a:r>
              <a:rPr lang="zh-CN" altLang="en-US" sz="2000" b="1">
                <a:solidFill>
                  <a:srgbClr val="442007"/>
                </a:solidFill>
                <a:latin typeface="Microsoft YaHei Bold" panose="020B0503020204020204" charset="-122"/>
                <a:ea typeface="Microsoft YaHei Bold" panose="020B0503020204020204" charset="-122"/>
                <a:cs typeface="Microsoft YaHei Bold" panose="020B0503020204020204" charset="-122"/>
              </a:rPr>
              <a:t>3. 生活深度</a:t>
            </a:r>
            <a:endParaRPr lang="zh-CN" altLang="en-US" sz="2000" b="1">
              <a:solidFill>
                <a:srgbClr val="442007"/>
              </a:solidFill>
              <a:latin typeface="Microsoft YaHei Bold" panose="020B0503020204020204" charset="-122"/>
              <a:ea typeface="Microsoft YaHei Bold" panose="020B0503020204020204" charset="-122"/>
              <a:cs typeface="Microsoft YaHei Bold" panose="020B0503020204020204" charset="-122"/>
            </a:endParaRPr>
          </a:p>
          <a:p>
            <a:pPr algn="just">
              <a:lnSpc>
                <a:spcPct val="150000"/>
              </a:lnSpc>
            </a:pPr>
            <a:r>
              <a:rPr lang="zh-CN" altLang="en-US" sz="1800">
                <a:solidFill>
                  <a:srgbClr val="442007"/>
                </a:solidFill>
                <a:latin typeface="微软雅黑" panose="020B0503020204020204" charset="-122"/>
                <a:ea typeface="微软雅黑" panose="020B0503020204020204" charset="-122"/>
              </a:rPr>
              <a:t>生活深度指每一个人在扮演每一个角色中所投入的程度。生涯只存在于人们追求它时，是以个人为中心的。也就是说，每个人都可以追求独特的生涯。一个人在追求其独特生涯的历程中，要先发展并接纳一个完整且充分的自我形象，以及自己在工作世界中的角色。</a:t>
            </a:r>
            <a:endParaRPr lang="zh-CN" altLang="en-US" sz="1800">
              <a:solidFill>
                <a:srgbClr val="442007"/>
              </a:solidFill>
              <a:latin typeface="微软雅黑" panose="020B0503020204020204" charset="-122"/>
              <a:ea typeface="微软雅黑" panose="020B0503020204020204" charset="-122"/>
            </a:endParaRPr>
          </a:p>
        </p:txBody>
      </p:sp>
      <p:sp>
        <p:nvSpPr>
          <p:cNvPr id="15" name="Freeform 5"/>
          <p:cNvSpPr/>
          <p:nvPr>
            <p:custDataLst>
              <p:tags r:id="rId5"/>
            </p:custDataLst>
          </p:nvPr>
        </p:nvSpPr>
        <p:spPr bwMode="auto">
          <a:xfrm>
            <a:off x="9660501" y="1409700"/>
            <a:ext cx="629450" cy="722221"/>
          </a:xfrm>
          <a:custGeom>
            <a:avLst/>
            <a:gdLst>
              <a:gd name="T0" fmla="*/ 1146 w 2273"/>
              <a:gd name="T1" fmla="*/ 0 h 2608"/>
              <a:gd name="T2" fmla="*/ 2273 w 2273"/>
              <a:gd name="T3" fmla="*/ 601 h 2608"/>
              <a:gd name="T4" fmla="*/ 2273 w 2273"/>
              <a:gd name="T5" fmla="*/ 2064 h 2608"/>
              <a:gd name="T6" fmla="*/ 1155 w 2273"/>
              <a:gd name="T7" fmla="*/ 2608 h 2608"/>
              <a:gd name="T8" fmla="*/ 0 w 2273"/>
              <a:gd name="T9" fmla="*/ 2036 h 2608"/>
              <a:gd name="T10" fmla="*/ 0 w 2273"/>
              <a:gd name="T11" fmla="*/ 648 h 2608"/>
              <a:gd name="T12" fmla="*/ 1146 w 2273"/>
              <a:gd name="T13" fmla="*/ 0 h 2608"/>
            </a:gdLst>
            <a:ahLst/>
            <a:cxnLst>
              <a:cxn ang="0">
                <a:pos x="T0" y="T1"/>
              </a:cxn>
              <a:cxn ang="0">
                <a:pos x="T2" y="T3"/>
              </a:cxn>
              <a:cxn ang="0">
                <a:pos x="T4" y="T5"/>
              </a:cxn>
              <a:cxn ang="0">
                <a:pos x="T6" y="T7"/>
              </a:cxn>
              <a:cxn ang="0">
                <a:pos x="T8" y="T9"/>
              </a:cxn>
              <a:cxn ang="0">
                <a:pos x="T10" y="T11"/>
              </a:cxn>
              <a:cxn ang="0">
                <a:pos x="T12" y="T13"/>
              </a:cxn>
            </a:cxnLst>
            <a:rect l="0" t="0" r="r" b="b"/>
            <a:pathLst>
              <a:path w="2273" h="2608">
                <a:moveTo>
                  <a:pt x="1146" y="0"/>
                </a:moveTo>
                <a:lnTo>
                  <a:pt x="2273" y="601"/>
                </a:lnTo>
                <a:lnTo>
                  <a:pt x="2273" y="2064"/>
                </a:lnTo>
                <a:lnTo>
                  <a:pt x="1155" y="2608"/>
                </a:lnTo>
                <a:lnTo>
                  <a:pt x="0" y="2036"/>
                </a:lnTo>
                <a:lnTo>
                  <a:pt x="0" y="648"/>
                </a:lnTo>
                <a:lnTo>
                  <a:pt x="1146" y="0"/>
                </a:lnTo>
                <a:close/>
              </a:path>
            </a:pathLst>
          </a:custGeom>
          <a:solidFill>
            <a:srgbClr val="CAAA9F">
              <a:alpha val="28000"/>
            </a:srgbClr>
          </a:solidFill>
          <a:ln>
            <a:noFill/>
          </a:ln>
        </p:spPr>
        <p:txBody>
          <a:bodyPr vert="horz" wrap="square" lIns="91440" tIns="45720" rIns="91440" bIns="45720" numCol="1" anchor="t" anchorCtr="0" compatLnSpc="1"/>
          <a:lstStyle/>
          <a:p>
            <a:endParaRPr lang="zh-CN" altLang="en-US"/>
          </a:p>
        </p:txBody>
      </p:sp>
      <p:sp>
        <p:nvSpPr>
          <p:cNvPr id="9" name="矩形: 圆角 8"/>
          <p:cNvSpPr/>
          <p:nvPr>
            <p:custDataLst>
              <p:tags r:id="rId6"/>
            </p:custDataLst>
          </p:nvPr>
        </p:nvSpPr>
        <p:spPr>
          <a:xfrm>
            <a:off x="5349444" y="2090792"/>
            <a:ext cx="101144" cy="458159"/>
          </a:xfrm>
          <a:prstGeom prst="roundRect">
            <a:avLst>
              <a:gd name="adj" fmla="val 50000"/>
            </a:avLst>
          </a:prstGeom>
          <a:solidFill>
            <a:srgbClr val="CAAA9F"/>
          </a:solidFill>
          <a:ln>
            <a:noFill/>
          </a:ln>
        </p:spPr>
        <p:style>
          <a:lnRef idx="2">
            <a:srgbClr val="CAAA9F">
              <a:shade val="50000"/>
            </a:srgbClr>
          </a:lnRef>
          <a:fillRef idx="1">
            <a:srgbClr val="CAAA9F"/>
          </a:fillRef>
          <a:effectRef idx="0">
            <a:srgbClr val="CAAA9F"/>
          </a:effectRef>
          <a:fontRef idx="minor">
            <a:sysClr val="window" lastClr="FFFFFF"/>
          </a:fontRef>
        </p:style>
        <p:txBody>
          <a:bodyPr rtlCol="0" anchor="ctr"/>
          <a:lstStyle/>
          <a:p>
            <a:pPr algn="ctr"/>
            <a:endParaRPr lang="zh-CN" altLang="en-US"/>
          </a:p>
        </p:txBody>
      </p:sp>
      <p:sp>
        <p:nvSpPr>
          <p:cNvPr id="21" name="任意形状 20"/>
          <p:cNvSpPr/>
          <p:nvPr>
            <p:custDataLst>
              <p:tags r:id="rId7"/>
            </p:custDataLst>
          </p:nvPr>
        </p:nvSpPr>
        <p:spPr bwMode="auto">
          <a:xfrm>
            <a:off x="9334258" y="3232512"/>
            <a:ext cx="2857743" cy="3625489"/>
          </a:xfrm>
          <a:custGeom>
            <a:avLst/>
            <a:gdLst>
              <a:gd name="connsiteX0" fmla="*/ 1864286 w 2857743"/>
              <a:gd name="connsiteY0" fmla="*/ 0 h 3625489"/>
              <a:gd name="connsiteX1" fmla="*/ 2857743 w 2857743"/>
              <a:gd name="connsiteY1" fmla="*/ 529785 h 3625489"/>
              <a:gd name="connsiteX2" fmla="*/ 2857743 w 2857743"/>
              <a:gd name="connsiteY2" fmla="*/ 3625489 h 3625489"/>
              <a:gd name="connsiteX3" fmla="*/ 632769 w 2857743"/>
              <a:gd name="connsiteY3" fmla="*/ 3625489 h 3625489"/>
              <a:gd name="connsiteX4" fmla="*/ 0 w 2857743"/>
              <a:gd name="connsiteY4" fmla="*/ 3312118 h 3625489"/>
              <a:gd name="connsiteX5" fmla="*/ 0 w 2857743"/>
              <a:gd name="connsiteY5" fmla="*/ 1054152 h 3625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57743" h="3625489">
                <a:moveTo>
                  <a:pt x="1864286" y="0"/>
                </a:moveTo>
                <a:lnTo>
                  <a:pt x="2857743" y="529785"/>
                </a:lnTo>
                <a:lnTo>
                  <a:pt x="2857743" y="3625489"/>
                </a:lnTo>
                <a:lnTo>
                  <a:pt x="632769" y="3625489"/>
                </a:lnTo>
                <a:lnTo>
                  <a:pt x="0" y="3312118"/>
                </a:lnTo>
                <a:lnTo>
                  <a:pt x="0" y="1054152"/>
                </a:lnTo>
                <a:close/>
              </a:path>
            </a:pathLst>
          </a:custGeom>
          <a:solidFill>
            <a:srgbClr val="F5B974">
              <a:alpha val="12000"/>
            </a:srgbClr>
          </a:solidFill>
          <a:ln>
            <a:noFill/>
          </a:ln>
        </p:spPr>
        <p:txBody>
          <a:bodyPr vert="horz" wrap="square" lIns="91440" tIns="45720" rIns="91440" bIns="45720" numCol="1" anchor="t" anchorCtr="0" compatLnSpc="1">
            <a:noAutofit/>
          </a:bodyPr>
          <a:lstStyle/>
          <a:p>
            <a:endParaRPr lang="zh-CN" altLang="en-US"/>
          </a:p>
        </p:txBody>
      </p:sp>
      <p:grpSp>
        <p:nvGrpSpPr>
          <p:cNvPr id="3" name="组合 2"/>
          <p:cNvGrpSpPr/>
          <p:nvPr>
            <p:custDataLst>
              <p:tags r:id="rId8"/>
            </p:custDataLst>
          </p:nvPr>
        </p:nvGrpSpPr>
        <p:grpSpPr>
          <a:xfrm>
            <a:off x="838800" y="1180800"/>
            <a:ext cx="4053600" cy="4705200"/>
            <a:chOff x="777691" y="6236970"/>
            <a:chExt cx="5783947" cy="6710681"/>
          </a:xfrm>
        </p:grpSpPr>
        <p:sp>
          <p:nvSpPr>
            <p:cNvPr id="4" name="任意多边形 11"/>
            <p:cNvSpPr/>
            <p:nvPr>
              <p:custDataLst>
                <p:tags r:id="rId9"/>
              </p:custDataLst>
            </p:nvPr>
          </p:nvSpPr>
          <p:spPr>
            <a:xfrm>
              <a:off x="1908629" y="7549050"/>
              <a:ext cx="3522407" cy="4086178"/>
            </a:xfrm>
            <a:custGeom>
              <a:avLst/>
              <a:gdLst>
                <a:gd name="connsiteX0" fmla="*/ 1648459 w 3296922"/>
                <a:gd name="connsiteY0" fmla="*/ 548191 h 3824604"/>
                <a:gd name="connsiteX1" fmla="*/ 472555 w 3296922"/>
                <a:gd name="connsiteY1" fmla="*/ 1136170 h 3824604"/>
                <a:gd name="connsiteX2" fmla="*/ 472556 w 3296922"/>
                <a:gd name="connsiteY2" fmla="*/ 2688436 h 3824604"/>
                <a:gd name="connsiteX3" fmla="*/ 1648460 w 3296922"/>
                <a:gd name="connsiteY3" fmla="*/ 3276414 h 3824604"/>
                <a:gd name="connsiteX4" fmla="*/ 2824364 w 3296922"/>
                <a:gd name="connsiteY4" fmla="*/ 2688435 h 3824604"/>
                <a:gd name="connsiteX5" fmla="*/ 2824365 w 3296922"/>
                <a:gd name="connsiteY5" fmla="*/ 1136170 h 3824604"/>
                <a:gd name="connsiteX6" fmla="*/ 1648460 w 3296922"/>
                <a:gd name="connsiteY6" fmla="*/ 0 h 3824604"/>
                <a:gd name="connsiteX7" fmla="*/ 3296920 w 3296922"/>
                <a:gd name="connsiteY7" fmla="*/ 824269 h 3824604"/>
                <a:gd name="connsiteX8" fmla="*/ 3296922 w 3296922"/>
                <a:gd name="connsiteY8" fmla="*/ 3000337 h 3824604"/>
                <a:gd name="connsiteX9" fmla="*/ 1648460 w 3296922"/>
                <a:gd name="connsiteY9" fmla="*/ 3824604 h 3824604"/>
                <a:gd name="connsiteX10" fmla="*/ 0 w 3296922"/>
                <a:gd name="connsiteY10" fmla="*/ 3000337 h 3824604"/>
                <a:gd name="connsiteX11" fmla="*/ 0 w 3296922"/>
                <a:gd name="connsiteY11" fmla="*/ 824267 h 3824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96922" h="3824604">
                  <a:moveTo>
                    <a:pt x="1648459" y="548191"/>
                  </a:moveTo>
                  <a:lnTo>
                    <a:pt x="472555" y="1136170"/>
                  </a:lnTo>
                  <a:lnTo>
                    <a:pt x="472556" y="2688436"/>
                  </a:lnTo>
                  <a:lnTo>
                    <a:pt x="1648460" y="3276414"/>
                  </a:lnTo>
                  <a:lnTo>
                    <a:pt x="2824364" y="2688435"/>
                  </a:lnTo>
                  <a:lnTo>
                    <a:pt x="2824365" y="1136170"/>
                  </a:lnTo>
                  <a:close/>
                  <a:moveTo>
                    <a:pt x="1648460" y="0"/>
                  </a:moveTo>
                  <a:lnTo>
                    <a:pt x="3296920" y="824269"/>
                  </a:lnTo>
                  <a:lnTo>
                    <a:pt x="3296922" y="3000337"/>
                  </a:lnTo>
                  <a:lnTo>
                    <a:pt x="1648460" y="3824604"/>
                  </a:lnTo>
                  <a:lnTo>
                    <a:pt x="0" y="3000337"/>
                  </a:lnTo>
                  <a:lnTo>
                    <a:pt x="0" y="824267"/>
                  </a:lnTo>
                  <a:close/>
                </a:path>
              </a:pathLst>
            </a:custGeom>
            <a:blipFill dpi="0" rotWithShape="0">
              <a:blip r:embed="rId10"/>
              <a:srcRect/>
              <a:tile tx="-2291953.12363018" ty="-919963.674831483" sx="43382" sy="43382"/>
            </a:blipFill>
            <a:ln>
              <a:noFill/>
            </a:ln>
          </p:spPr>
          <p:style>
            <a:lnRef idx="2">
              <a:srgbClr val="CAAA9F">
                <a:shade val="50000"/>
              </a:srgbClr>
            </a:lnRef>
            <a:fillRef idx="1">
              <a:srgbClr val="CAAA9F"/>
            </a:fillRef>
            <a:effectRef idx="0">
              <a:srgbClr val="CAAA9F"/>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5" name="任意多边形 13"/>
            <p:cNvSpPr/>
            <p:nvPr>
              <p:custDataLst>
                <p:tags r:id="rId11"/>
              </p:custDataLst>
            </p:nvPr>
          </p:nvSpPr>
          <p:spPr>
            <a:xfrm>
              <a:off x="777691" y="6236970"/>
              <a:ext cx="4653204" cy="5679129"/>
            </a:xfrm>
            <a:custGeom>
              <a:avLst/>
              <a:gdLst>
                <a:gd name="connsiteX0" fmla="*/ 2706868 w 4355332"/>
                <a:gd name="connsiteY0" fmla="*/ 0 h 5315582"/>
                <a:gd name="connsiteX1" fmla="*/ 4355332 w 4355332"/>
                <a:gd name="connsiteY1" fmla="*/ 824326 h 5315582"/>
                <a:gd name="connsiteX2" fmla="*/ 4355332 w 4355332"/>
                <a:gd name="connsiteY2" fmla="*/ 1724548 h 5315582"/>
                <a:gd name="connsiteX3" fmla="*/ 2706867 w 4355332"/>
                <a:gd name="connsiteY3" fmla="*/ 900221 h 5315582"/>
                <a:gd name="connsiteX4" fmla="*/ 775966 w 4355332"/>
                <a:gd name="connsiteY4" fmla="*/ 1865782 h 5315582"/>
                <a:gd name="connsiteX5" fmla="*/ 775965 w 4355332"/>
                <a:gd name="connsiteY5" fmla="*/ 4414864 h 5315582"/>
                <a:gd name="connsiteX6" fmla="*/ 776962 w 4355332"/>
                <a:gd name="connsiteY6" fmla="*/ 4415363 h 5315582"/>
                <a:gd name="connsiteX7" fmla="*/ 776962 w 4355332"/>
                <a:gd name="connsiteY7" fmla="*/ 5315582 h 5315582"/>
                <a:gd name="connsiteX8" fmla="*/ 2 w 4355332"/>
                <a:gd name="connsiteY8" fmla="*/ 4927060 h 5315582"/>
                <a:gd name="connsiteX9" fmla="*/ 0 w 4355332"/>
                <a:gd name="connsiteY9" fmla="*/ 1353588 h 5315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55332" h="5315582">
                  <a:moveTo>
                    <a:pt x="2706868" y="0"/>
                  </a:moveTo>
                  <a:lnTo>
                    <a:pt x="4355332" y="824326"/>
                  </a:lnTo>
                  <a:lnTo>
                    <a:pt x="4355332" y="1724548"/>
                  </a:lnTo>
                  <a:lnTo>
                    <a:pt x="2706867" y="900221"/>
                  </a:lnTo>
                  <a:lnTo>
                    <a:pt x="775966" y="1865782"/>
                  </a:lnTo>
                  <a:lnTo>
                    <a:pt x="775965" y="4414864"/>
                  </a:lnTo>
                  <a:lnTo>
                    <a:pt x="776962" y="4415363"/>
                  </a:lnTo>
                  <a:lnTo>
                    <a:pt x="776962" y="5315582"/>
                  </a:lnTo>
                  <a:lnTo>
                    <a:pt x="2" y="4927060"/>
                  </a:lnTo>
                  <a:lnTo>
                    <a:pt x="0" y="1353588"/>
                  </a:lnTo>
                  <a:close/>
                </a:path>
              </a:pathLst>
            </a:custGeom>
            <a:blipFill dpi="0" rotWithShape="0">
              <a:blip r:embed="rId10"/>
              <a:srcRect/>
              <a:tile tx="-1499350.7280003" ty="2.45828619245572" sx="43382" sy="43382"/>
            </a:blipFill>
            <a:ln>
              <a:noFill/>
            </a:ln>
          </p:spPr>
          <p:style>
            <a:lnRef idx="2">
              <a:srgbClr val="CAAA9F">
                <a:shade val="50000"/>
              </a:srgbClr>
            </a:lnRef>
            <a:fillRef idx="1">
              <a:srgbClr val="CAAA9F"/>
            </a:fillRef>
            <a:effectRef idx="0">
              <a:srgbClr val="CAAA9F"/>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6" name="Hexagon 21"/>
            <p:cNvSpPr/>
            <p:nvPr>
              <p:custDataLst>
                <p:tags r:id="rId12"/>
              </p:custDataLst>
            </p:nvPr>
          </p:nvSpPr>
          <p:spPr>
            <a:xfrm>
              <a:off x="2669486" y="8431340"/>
              <a:ext cx="2000689" cy="2320908"/>
            </a:xfrm>
            <a:custGeom>
              <a:avLst/>
              <a:gdLst>
                <a:gd name="connsiteX0" fmla="*/ 936310 w 1872616"/>
                <a:gd name="connsiteY0" fmla="*/ 0 h 2172336"/>
                <a:gd name="connsiteX1" fmla="*/ 1872616 w 1872616"/>
                <a:gd name="connsiteY1" fmla="*/ 468154 h 2172336"/>
                <a:gd name="connsiteX2" fmla="*/ 1872616 w 1872616"/>
                <a:gd name="connsiteY2" fmla="*/ 1704184 h 2172336"/>
                <a:gd name="connsiteX3" fmla="*/ 936309 w 1872616"/>
                <a:gd name="connsiteY3" fmla="*/ 2172336 h 2172336"/>
                <a:gd name="connsiteX4" fmla="*/ 0 w 1872616"/>
                <a:gd name="connsiteY4" fmla="*/ 1704183 h 2172336"/>
                <a:gd name="connsiteX5" fmla="*/ 0 w 1872616"/>
                <a:gd name="connsiteY5" fmla="*/ 468154 h 2172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72616" h="2172336">
                  <a:moveTo>
                    <a:pt x="936310" y="0"/>
                  </a:moveTo>
                  <a:lnTo>
                    <a:pt x="1872616" y="468154"/>
                  </a:lnTo>
                  <a:lnTo>
                    <a:pt x="1872616" y="1704184"/>
                  </a:lnTo>
                  <a:lnTo>
                    <a:pt x="936309" y="2172336"/>
                  </a:lnTo>
                  <a:lnTo>
                    <a:pt x="0" y="1704183"/>
                  </a:lnTo>
                  <a:lnTo>
                    <a:pt x="0" y="468154"/>
                  </a:lnTo>
                  <a:close/>
                </a:path>
              </a:pathLst>
            </a:custGeom>
            <a:blipFill dpi="0" rotWithShape="0">
              <a:blip r:embed="rId10"/>
              <a:srcRect/>
              <a:tile tx="-2825189.37393536" ty="-1538582.11660394" sx="43382" sy="43382"/>
            </a:blipFill>
            <a:ln>
              <a:noFill/>
            </a:ln>
          </p:spPr>
          <p:style>
            <a:lnRef idx="2">
              <a:srgbClr val="CAAA9F">
                <a:shade val="50000"/>
              </a:srgbClr>
            </a:lnRef>
            <a:fillRef idx="1">
              <a:srgbClr val="CAAA9F"/>
            </a:fillRef>
            <a:effectRef idx="0">
              <a:srgbClr val="CAAA9F"/>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10" name="任意多边形 14"/>
            <p:cNvSpPr/>
            <p:nvPr>
              <p:custDataLst>
                <p:tags r:id="rId13"/>
              </p:custDataLst>
            </p:nvPr>
          </p:nvSpPr>
          <p:spPr>
            <a:xfrm>
              <a:off x="1908291" y="7268525"/>
              <a:ext cx="4653347" cy="5679126"/>
            </a:xfrm>
            <a:custGeom>
              <a:avLst/>
              <a:gdLst>
                <a:gd name="connsiteX0" fmla="*/ 3578478 w 4355466"/>
                <a:gd name="connsiteY0" fmla="*/ 0 h 5315580"/>
                <a:gd name="connsiteX1" fmla="*/ 4355466 w 4355466"/>
                <a:gd name="connsiteY1" fmla="*/ 388526 h 5315580"/>
                <a:gd name="connsiteX2" fmla="*/ 4355465 w 4355466"/>
                <a:gd name="connsiteY2" fmla="*/ 3961996 h 5315580"/>
                <a:gd name="connsiteX3" fmla="*/ 1648515 w 4355466"/>
                <a:gd name="connsiteY3" fmla="*/ 5315580 h 5315580"/>
                <a:gd name="connsiteX4" fmla="*/ 2 w 4355466"/>
                <a:gd name="connsiteY4" fmla="*/ 4491253 h 5315580"/>
                <a:gd name="connsiteX5" fmla="*/ 0 w 4355466"/>
                <a:gd name="connsiteY5" fmla="*/ 3591036 h 5315580"/>
                <a:gd name="connsiteX6" fmla="*/ 1648515 w 4355466"/>
                <a:gd name="connsiteY6" fmla="*/ 4415361 h 5315580"/>
                <a:gd name="connsiteX7" fmla="*/ 3579477 w 4355466"/>
                <a:gd name="connsiteY7" fmla="*/ 3449802 h 5315580"/>
                <a:gd name="connsiteX8" fmla="*/ 3579478 w 4355466"/>
                <a:gd name="connsiteY8" fmla="*/ 900720 h 5315580"/>
                <a:gd name="connsiteX9" fmla="*/ 3578477 w 4355466"/>
                <a:gd name="connsiteY9" fmla="*/ 900219 h 5315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55466" h="5315580">
                  <a:moveTo>
                    <a:pt x="3578478" y="0"/>
                  </a:moveTo>
                  <a:lnTo>
                    <a:pt x="4355466" y="388526"/>
                  </a:lnTo>
                  <a:lnTo>
                    <a:pt x="4355465" y="3961996"/>
                  </a:lnTo>
                  <a:lnTo>
                    <a:pt x="1648515" y="5315580"/>
                  </a:lnTo>
                  <a:lnTo>
                    <a:pt x="2" y="4491253"/>
                  </a:lnTo>
                  <a:lnTo>
                    <a:pt x="0" y="3591036"/>
                  </a:lnTo>
                  <a:lnTo>
                    <a:pt x="1648515" y="4415361"/>
                  </a:lnTo>
                  <a:lnTo>
                    <a:pt x="3579477" y="3449802"/>
                  </a:lnTo>
                  <a:lnTo>
                    <a:pt x="3579478" y="900720"/>
                  </a:lnTo>
                  <a:lnTo>
                    <a:pt x="3578477" y="900219"/>
                  </a:lnTo>
                  <a:close/>
                </a:path>
              </a:pathLst>
            </a:custGeom>
            <a:blipFill dpi="0" rotWithShape="0">
              <a:blip r:embed="rId10"/>
              <a:srcRect/>
              <a:tile tx="-2291716.12259258" ty="-723273.161220643" sx="43382" sy="43382"/>
            </a:blipFill>
            <a:ln>
              <a:noFill/>
            </a:ln>
          </p:spPr>
          <p:style>
            <a:lnRef idx="2">
              <a:srgbClr val="CAAA9F">
                <a:shade val="50000"/>
              </a:srgbClr>
            </a:lnRef>
            <a:fillRef idx="1">
              <a:srgbClr val="CAAA9F"/>
            </a:fillRef>
            <a:effectRef idx="0">
              <a:srgbClr val="CAAA9F"/>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grpSp>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custDataLst>
              <p:tags r:id="rId1"/>
            </p:custDataLst>
          </p:nvPr>
        </p:nvPicPr>
        <p:blipFill>
          <a:blip r:embed="rId2"/>
          <a:srcRect t="1503" b="775"/>
          <a:stretch>
            <a:fillRect/>
          </a:stretch>
        </p:blipFill>
        <p:spPr>
          <a:xfrm>
            <a:off x="-1905" y="600075"/>
            <a:ext cx="8224520" cy="4520565"/>
          </a:xfrm>
          <a:prstGeom prst="rect">
            <a:avLst/>
          </a:prstGeom>
        </p:spPr>
      </p:pic>
      <p:sp>
        <p:nvSpPr>
          <p:cNvPr id="3" name="矩形 2"/>
          <p:cNvSpPr/>
          <p:nvPr>
            <p:custDataLst>
              <p:tags r:id="rId3"/>
            </p:custDataLst>
          </p:nvPr>
        </p:nvSpPr>
        <p:spPr>
          <a:xfrm>
            <a:off x="8222361" y="2187785"/>
            <a:ext cx="2899918" cy="1816951"/>
          </a:xfrm>
          <a:prstGeom prst="rect">
            <a:avLst/>
          </a:prstGeom>
          <a:solidFill>
            <a:srgbClr val="8C7B70"/>
          </a:solidFill>
          <a:ln>
            <a:noFill/>
          </a:ln>
        </p:spPr>
        <p:style>
          <a:lnRef idx="2">
            <a:srgbClr val="8C7B70">
              <a:shade val="50000"/>
            </a:srgbClr>
          </a:lnRef>
          <a:fillRef idx="1">
            <a:srgbClr val="8C7B70"/>
          </a:fillRef>
          <a:effectRef idx="0">
            <a:srgbClr val="8C7B70"/>
          </a:effectRef>
          <a:fontRef idx="minor">
            <a:srgbClr val="FFFFFF"/>
          </a:fontRef>
        </p:style>
        <p:txBody>
          <a:bodyPr rtlCol="0" anchor="ctr"/>
          <a:p>
            <a:endParaRPr lang="zh-CN" altLang="en-US" sz="1400" dirty="0"/>
          </a:p>
        </p:txBody>
      </p:sp>
      <p:sp>
        <p:nvSpPr>
          <p:cNvPr id="7" name="矩形 6"/>
          <p:cNvSpPr/>
          <p:nvPr>
            <p:custDataLst>
              <p:tags r:id="rId4"/>
            </p:custDataLst>
          </p:nvPr>
        </p:nvSpPr>
        <p:spPr>
          <a:xfrm>
            <a:off x="251791" y="5406887"/>
            <a:ext cx="8009238" cy="1166191"/>
          </a:xfrm>
          <a:prstGeom prst="rect">
            <a:avLst/>
          </a:prstGeom>
        </p:spPr>
        <p:txBody>
          <a:bodyPr wrap="square">
            <a:noAutofit/>
          </a:bodyPr>
          <a:p>
            <a:pPr marL="0" indent="0" algn="ctr">
              <a:lnSpc>
                <a:spcPct val="130000"/>
              </a:lnSpc>
              <a:spcBef>
                <a:spcPts val="0"/>
              </a:spcBef>
              <a:spcAft>
                <a:spcPts val="1000"/>
              </a:spcAft>
              <a:buSzPct val="100000"/>
            </a:pPr>
            <a:r>
              <a:rPr lang="en-US" altLang="zh-CN" spc="150" dirty="0">
                <a:uFillTx/>
                <a:latin typeface="Arial" panose="020B0604020202020204" pitchFamily="34" charset="0"/>
                <a:ea typeface="微软雅黑" panose="020B0503020204020204" charset="-122"/>
                <a:sym typeface="Arial" panose="020B0604020202020204" pitchFamily="34" charset="0"/>
              </a:rPr>
              <a:t>从长度上，它包括了一个人从生到死的全部生命历程；从空间上，并不局限于对职业角色的关注，同样重视非职业角色对一个人的生涯的影响。</a:t>
            </a:r>
            <a:endParaRPr lang="en-US" altLang="zh-CN" spc="150" dirty="0">
              <a:uFillTx/>
              <a:latin typeface="Arial" panose="020B0604020202020204" pitchFamily="34" charset="0"/>
              <a:ea typeface="微软雅黑" panose="020B0503020204020204" charset="-122"/>
              <a:sym typeface="Arial" panose="020B0604020202020204" pitchFamily="34" charset="0"/>
            </a:endParaRPr>
          </a:p>
        </p:txBody>
      </p:sp>
      <p:sp>
        <p:nvSpPr>
          <p:cNvPr id="10" name="矩形 9"/>
          <p:cNvSpPr/>
          <p:nvPr>
            <p:custDataLst>
              <p:tags r:id="rId5"/>
            </p:custDataLst>
          </p:nvPr>
        </p:nvSpPr>
        <p:spPr>
          <a:xfrm>
            <a:off x="0" y="504988"/>
            <a:ext cx="8222543" cy="46800"/>
          </a:xfrm>
          <a:prstGeom prst="rect">
            <a:avLst/>
          </a:prstGeom>
          <a:solidFill>
            <a:srgbClr val="8C7B70"/>
          </a:solidFill>
          <a:ln>
            <a:noFill/>
          </a:ln>
        </p:spPr>
        <p:style>
          <a:lnRef idx="2">
            <a:srgbClr val="8C7B70">
              <a:shade val="50000"/>
            </a:srgbClr>
          </a:lnRef>
          <a:fillRef idx="1">
            <a:srgbClr val="8C7B70"/>
          </a:fillRef>
          <a:effectRef idx="0">
            <a:srgbClr val="8C7B70"/>
          </a:effectRef>
          <a:fontRef idx="minor">
            <a:srgbClr val="FFFFFF"/>
          </a:fontRef>
        </p:style>
        <p:txBody>
          <a:bodyPr rtlCol="0" anchor="ctr"/>
          <a:p>
            <a:pPr algn="ctr"/>
            <a:endParaRPr lang="zh-CN" altLang="en-US"/>
          </a:p>
        </p:txBody>
      </p:sp>
      <p:sp>
        <p:nvSpPr>
          <p:cNvPr id="11" name="矩形 10"/>
          <p:cNvSpPr/>
          <p:nvPr>
            <p:custDataLst>
              <p:tags r:id="rId6"/>
            </p:custDataLst>
          </p:nvPr>
        </p:nvSpPr>
        <p:spPr>
          <a:xfrm>
            <a:off x="0" y="5158901"/>
            <a:ext cx="8222543" cy="46800"/>
          </a:xfrm>
          <a:prstGeom prst="rect">
            <a:avLst/>
          </a:prstGeom>
          <a:solidFill>
            <a:srgbClr val="C5BFBB">
              <a:lumMod val="75000"/>
            </a:srgbClr>
          </a:solidFill>
          <a:ln>
            <a:noFill/>
          </a:ln>
        </p:spPr>
        <p:style>
          <a:lnRef idx="2">
            <a:srgbClr val="8C7B70">
              <a:shade val="50000"/>
            </a:srgbClr>
          </a:lnRef>
          <a:fillRef idx="1">
            <a:srgbClr val="8C7B70"/>
          </a:fillRef>
          <a:effectRef idx="0">
            <a:srgbClr val="8C7B70"/>
          </a:effectRef>
          <a:fontRef idx="minor">
            <a:srgbClr val="FFFFFF"/>
          </a:fontRef>
        </p:style>
        <p:txBody>
          <a:bodyPr rtlCol="0" anchor="ctr"/>
          <a:p>
            <a:pPr algn="ctr"/>
            <a:endParaRPr lang="zh-CN" altLang="en-US"/>
          </a:p>
        </p:txBody>
      </p:sp>
      <p:sp>
        <p:nvSpPr>
          <p:cNvPr id="6" name="矩形 5"/>
          <p:cNvSpPr/>
          <p:nvPr>
            <p:custDataLst>
              <p:tags r:id="rId7"/>
            </p:custDataLst>
          </p:nvPr>
        </p:nvSpPr>
        <p:spPr>
          <a:xfrm>
            <a:off x="8228330" y="2721610"/>
            <a:ext cx="2887980" cy="749300"/>
          </a:xfrm>
          <a:prstGeom prst="rect">
            <a:avLst/>
          </a:prstGeom>
        </p:spPr>
        <p:txBody>
          <a:bodyPr wrap="square" anchor="ctr" anchorCtr="0">
            <a:normAutofit fontScale="90000"/>
          </a:bodyPr>
          <a:p>
            <a:pPr marL="0" indent="0" algn="ctr">
              <a:lnSpc>
                <a:spcPct val="100000"/>
              </a:lnSpc>
              <a:spcBef>
                <a:spcPts val="0"/>
              </a:spcBef>
              <a:spcAft>
                <a:spcPts val="0"/>
              </a:spcAft>
              <a:buSzPct val="100000"/>
            </a:pPr>
            <a:r>
              <a:rPr lang="zh-CN" altLang="en-US" sz="4000" b="1" spc="300">
                <a:solidFill>
                  <a:schemeClr val="bg1"/>
                </a:solidFill>
                <a:latin typeface="Arial" panose="020B0604020202020204" pitchFamily="34" charset="0"/>
                <a:ea typeface="微软雅黑" panose="020B0503020204020204" charset="-122"/>
                <a:cs typeface="+mn-ea"/>
                <a:sym typeface="Arial" panose="020B0604020202020204" pitchFamily="34" charset="0"/>
              </a:rPr>
              <a:t>生涯彩虹图</a:t>
            </a:r>
            <a:endParaRPr lang="zh-CN" altLang="en-US" sz="4000" b="1" spc="300">
              <a:solidFill>
                <a:schemeClr val="bg1"/>
              </a:solidFill>
              <a:latin typeface="Arial" panose="020B0604020202020204" pitchFamily="34" charset="0"/>
              <a:ea typeface="微软雅黑" panose="020B0503020204020204" charset="-122"/>
              <a:cs typeface="+mn-ea"/>
              <a:sym typeface="Arial" panose="020B0604020202020204" pitchFamily="34" charset="0"/>
            </a:endParaRPr>
          </a:p>
        </p:txBody>
      </p:sp>
    </p:spTree>
    <p:custDataLst>
      <p:tags r:id="rId8"/>
    </p:custDataLst>
  </p:cSld>
  <p:clrMapOvr>
    <a:masterClrMapping/>
  </p:clrMapOvr>
  <p:transition spd="slow" advClick="0" advTm="1000">
    <p:push dir="u"/>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Freeform 5"/>
          <p:cNvSpPr/>
          <p:nvPr>
            <p:custDataLst>
              <p:tags r:id="rId1"/>
            </p:custDataLst>
          </p:nvPr>
        </p:nvSpPr>
        <p:spPr bwMode="auto">
          <a:xfrm>
            <a:off x="8191660" y="1766739"/>
            <a:ext cx="1640990" cy="1882844"/>
          </a:xfrm>
          <a:custGeom>
            <a:avLst/>
            <a:gdLst>
              <a:gd name="T0" fmla="*/ 1146 w 2273"/>
              <a:gd name="T1" fmla="*/ 0 h 2608"/>
              <a:gd name="T2" fmla="*/ 2273 w 2273"/>
              <a:gd name="T3" fmla="*/ 601 h 2608"/>
              <a:gd name="T4" fmla="*/ 2273 w 2273"/>
              <a:gd name="T5" fmla="*/ 2064 h 2608"/>
              <a:gd name="T6" fmla="*/ 1155 w 2273"/>
              <a:gd name="T7" fmla="*/ 2608 h 2608"/>
              <a:gd name="T8" fmla="*/ 0 w 2273"/>
              <a:gd name="T9" fmla="*/ 2036 h 2608"/>
              <a:gd name="T10" fmla="*/ 0 w 2273"/>
              <a:gd name="T11" fmla="*/ 648 h 2608"/>
              <a:gd name="T12" fmla="*/ 1146 w 2273"/>
              <a:gd name="T13" fmla="*/ 0 h 2608"/>
            </a:gdLst>
            <a:ahLst/>
            <a:cxnLst>
              <a:cxn ang="0">
                <a:pos x="T0" y="T1"/>
              </a:cxn>
              <a:cxn ang="0">
                <a:pos x="T2" y="T3"/>
              </a:cxn>
              <a:cxn ang="0">
                <a:pos x="T4" y="T5"/>
              </a:cxn>
              <a:cxn ang="0">
                <a:pos x="T6" y="T7"/>
              </a:cxn>
              <a:cxn ang="0">
                <a:pos x="T8" y="T9"/>
              </a:cxn>
              <a:cxn ang="0">
                <a:pos x="T10" y="T11"/>
              </a:cxn>
              <a:cxn ang="0">
                <a:pos x="T12" y="T13"/>
              </a:cxn>
            </a:cxnLst>
            <a:rect l="0" t="0" r="r" b="b"/>
            <a:pathLst>
              <a:path w="2273" h="2608">
                <a:moveTo>
                  <a:pt x="1146" y="0"/>
                </a:moveTo>
                <a:lnTo>
                  <a:pt x="2273" y="601"/>
                </a:lnTo>
                <a:lnTo>
                  <a:pt x="2273" y="2064"/>
                </a:lnTo>
                <a:lnTo>
                  <a:pt x="1155" y="2608"/>
                </a:lnTo>
                <a:lnTo>
                  <a:pt x="0" y="2036"/>
                </a:lnTo>
                <a:lnTo>
                  <a:pt x="0" y="648"/>
                </a:lnTo>
                <a:lnTo>
                  <a:pt x="1146" y="0"/>
                </a:lnTo>
                <a:close/>
              </a:path>
            </a:pathLst>
          </a:custGeom>
          <a:pattFill prst="pct10">
            <a:fgClr>
              <a:srgbClr val="BC9486"/>
            </a:fgClr>
            <a:bgClr>
              <a:sysClr val="window" lastClr="FFFFFF"/>
            </a:bgClr>
          </a:pattFill>
          <a:ln>
            <a:noFill/>
          </a:ln>
        </p:spPr>
        <p:txBody>
          <a:bodyPr vert="horz" wrap="square" lIns="91440" tIns="45720" rIns="91440" bIns="45720" numCol="1" anchor="t" anchorCtr="0" compatLnSpc="1"/>
          <a:lstStyle/>
          <a:p>
            <a:endParaRPr lang="zh-CN" altLang="en-US"/>
          </a:p>
        </p:txBody>
      </p:sp>
      <p:sp>
        <p:nvSpPr>
          <p:cNvPr id="18" name="任意形状 17"/>
          <p:cNvSpPr/>
          <p:nvPr>
            <p:custDataLst>
              <p:tags r:id="rId2"/>
            </p:custDataLst>
          </p:nvPr>
        </p:nvSpPr>
        <p:spPr bwMode="auto">
          <a:xfrm>
            <a:off x="4583273" y="0"/>
            <a:ext cx="3608387" cy="1409700"/>
          </a:xfrm>
          <a:custGeom>
            <a:avLst/>
            <a:gdLst>
              <a:gd name="connsiteX0" fmla="*/ 0 w 3608387"/>
              <a:gd name="connsiteY0" fmla="*/ 0 h 1409700"/>
              <a:gd name="connsiteX1" fmla="*/ 3608387 w 3608387"/>
              <a:gd name="connsiteY1" fmla="*/ 0 h 1409700"/>
              <a:gd name="connsiteX2" fmla="*/ 3608387 w 3608387"/>
              <a:gd name="connsiteY2" fmla="*/ 546100 h 1409700"/>
              <a:gd name="connsiteX3" fmla="*/ 1833562 w 3608387"/>
              <a:gd name="connsiteY3" fmla="*/ 1409700 h 1409700"/>
              <a:gd name="connsiteX4" fmla="*/ 0 w 3608387"/>
              <a:gd name="connsiteY4" fmla="*/ 501650 h 1409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08387" h="1409700">
                <a:moveTo>
                  <a:pt x="0" y="0"/>
                </a:moveTo>
                <a:lnTo>
                  <a:pt x="3608387" y="0"/>
                </a:lnTo>
                <a:lnTo>
                  <a:pt x="3608387" y="546100"/>
                </a:lnTo>
                <a:lnTo>
                  <a:pt x="1833562" y="1409700"/>
                </a:lnTo>
                <a:lnTo>
                  <a:pt x="0" y="501650"/>
                </a:lnTo>
                <a:close/>
              </a:path>
            </a:pathLst>
          </a:custGeom>
          <a:solidFill>
            <a:srgbClr val="9E8A94">
              <a:alpha val="7000"/>
            </a:srgbClr>
          </a:solidFill>
          <a:ln>
            <a:noFill/>
          </a:ln>
        </p:spPr>
        <p:txBody>
          <a:bodyPr vert="horz" wrap="square" lIns="91440" tIns="45720" rIns="91440" bIns="45720" numCol="1" anchor="t" anchorCtr="0" compatLnSpc="1">
            <a:noAutofit/>
          </a:bodyPr>
          <a:lstStyle/>
          <a:p>
            <a:endParaRPr lang="zh-CN" altLang="en-US"/>
          </a:p>
        </p:txBody>
      </p:sp>
      <p:sp>
        <p:nvSpPr>
          <p:cNvPr id="7" name="文本框 6"/>
          <p:cNvSpPr txBox="1"/>
          <p:nvPr>
            <p:custDataLst>
              <p:tags r:id="rId3"/>
            </p:custDataLst>
          </p:nvPr>
        </p:nvSpPr>
        <p:spPr>
          <a:xfrm>
            <a:off x="5438775" y="2116989"/>
            <a:ext cx="3920490" cy="960755"/>
          </a:xfrm>
          <a:prstGeom prst="rect">
            <a:avLst/>
          </a:prstGeom>
          <a:noFill/>
        </p:spPr>
        <p:txBody>
          <a:bodyPr wrap="square" lIns="90000" tIns="46800" rIns="90000" bIns="46800" rtlCol="0" anchor="ctr" anchorCtr="0">
            <a:normAutofit/>
          </a:bodyPr>
          <a:lstStyle/>
          <a:p>
            <a:r>
              <a:rPr lang="zh-CN" altLang="en-US" sz="4000" b="1" dirty="0">
                <a:solidFill>
                  <a:srgbClr val="442007"/>
                </a:solidFill>
                <a:latin typeface="微软雅黑" panose="020B0503020204020204" charset="-122"/>
                <a:ea typeface="微软雅黑" panose="020B0503020204020204" charset="-122"/>
              </a:rPr>
              <a:t>生涯彩虹图</a:t>
            </a:r>
            <a:endParaRPr lang="zh-CN" altLang="en-US" sz="4000" b="1" dirty="0">
              <a:solidFill>
                <a:srgbClr val="442007"/>
              </a:solidFill>
              <a:latin typeface="微软雅黑" panose="020B0503020204020204" charset="-122"/>
              <a:ea typeface="微软雅黑" panose="020B0503020204020204" charset="-122"/>
            </a:endParaRPr>
          </a:p>
        </p:txBody>
      </p:sp>
      <p:sp>
        <p:nvSpPr>
          <p:cNvPr id="8" name="文本框 2"/>
          <p:cNvSpPr txBox="1"/>
          <p:nvPr>
            <p:custDataLst>
              <p:tags r:id="rId4"/>
            </p:custDataLst>
          </p:nvPr>
        </p:nvSpPr>
        <p:spPr>
          <a:xfrm>
            <a:off x="5534025" y="3315970"/>
            <a:ext cx="5803900" cy="3001010"/>
          </a:xfrm>
          <a:prstGeom prst="rect">
            <a:avLst/>
          </a:prstGeom>
          <a:noFill/>
          <a:ln>
            <a:noFill/>
          </a:ln>
        </p:spPr>
        <p:txBody>
          <a:bodyPr wrap="square" lIns="90000" tIns="46800" rIns="90000" bIns="46800" rtlCol="0">
            <a:spAutoFit/>
          </a:bodyPr>
          <a:lstStyle>
            <a:defPPr>
              <a:defRPr lang="zh-CN"/>
            </a:defPPr>
            <a:lvl1pPr fontAlgn="auto">
              <a:lnSpc>
                <a:spcPct val="130000"/>
              </a:lnSpc>
              <a:spcAft>
                <a:spcPts val="1000"/>
              </a:spcAft>
              <a:defRPr sz="1600" spc="150"/>
            </a:lvl1pPr>
          </a:lstStyle>
          <a:p>
            <a:pPr algn="just">
              <a:lnSpc>
                <a:spcPct val="150000"/>
              </a:lnSpc>
            </a:pPr>
            <a:r>
              <a:rPr lang="zh-CN" altLang="en-US" sz="1800">
                <a:solidFill>
                  <a:srgbClr val="442007"/>
                </a:solidFill>
                <a:latin typeface="微软雅黑" panose="020B0503020204020204" charset="-122"/>
                <a:ea typeface="微软雅黑" panose="020B0503020204020204" charset="-122"/>
              </a:rPr>
              <a:t>持家者、公民、休闲者、学生、子女、配偶、退休者等的角色和工作者的角色都是一个自我概念的具体表现。自我概念包括个人对自己在兴趣、能力、价值观以及人格特征等方面的认识，是个人生涯发展历程的核心。工作与生活满意的程度有赖于个人能否在工作上、职场中以及生活形态上找到展现自我的机会。</a:t>
            </a:r>
            <a:endParaRPr lang="zh-CN" altLang="en-US" sz="1800">
              <a:solidFill>
                <a:srgbClr val="442007"/>
              </a:solidFill>
              <a:latin typeface="微软雅黑" panose="020B0503020204020204" charset="-122"/>
              <a:ea typeface="微软雅黑" panose="020B0503020204020204" charset="-122"/>
            </a:endParaRPr>
          </a:p>
        </p:txBody>
      </p:sp>
      <p:sp>
        <p:nvSpPr>
          <p:cNvPr id="15" name="Freeform 5"/>
          <p:cNvSpPr/>
          <p:nvPr>
            <p:custDataLst>
              <p:tags r:id="rId5"/>
            </p:custDataLst>
          </p:nvPr>
        </p:nvSpPr>
        <p:spPr bwMode="auto">
          <a:xfrm>
            <a:off x="9660501" y="1409700"/>
            <a:ext cx="629450" cy="722221"/>
          </a:xfrm>
          <a:custGeom>
            <a:avLst/>
            <a:gdLst>
              <a:gd name="T0" fmla="*/ 1146 w 2273"/>
              <a:gd name="T1" fmla="*/ 0 h 2608"/>
              <a:gd name="T2" fmla="*/ 2273 w 2273"/>
              <a:gd name="T3" fmla="*/ 601 h 2608"/>
              <a:gd name="T4" fmla="*/ 2273 w 2273"/>
              <a:gd name="T5" fmla="*/ 2064 h 2608"/>
              <a:gd name="T6" fmla="*/ 1155 w 2273"/>
              <a:gd name="T7" fmla="*/ 2608 h 2608"/>
              <a:gd name="T8" fmla="*/ 0 w 2273"/>
              <a:gd name="T9" fmla="*/ 2036 h 2608"/>
              <a:gd name="T10" fmla="*/ 0 w 2273"/>
              <a:gd name="T11" fmla="*/ 648 h 2608"/>
              <a:gd name="T12" fmla="*/ 1146 w 2273"/>
              <a:gd name="T13" fmla="*/ 0 h 2608"/>
            </a:gdLst>
            <a:ahLst/>
            <a:cxnLst>
              <a:cxn ang="0">
                <a:pos x="T0" y="T1"/>
              </a:cxn>
              <a:cxn ang="0">
                <a:pos x="T2" y="T3"/>
              </a:cxn>
              <a:cxn ang="0">
                <a:pos x="T4" y="T5"/>
              </a:cxn>
              <a:cxn ang="0">
                <a:pos x="T6" y="T7"/>
              </a:cxn>
              <a:cxn ang="0">
                <a:pos x="T8" y="T9"/>
              </a:cxn>
              <a:cxn ang="0">
                <a:pos x="T10" y="T11"/>
              </a:cxn>
              <a:cxn ang="0">
                <a:pos x="T12" y="T13"/>
              </a:cxn>
            </a:cxnLst>
            <a:rect l="0" t="0" r="r" b="b"/>
            <a:pathLst>
              <a:path w="2273" h="2608">
                <a:moveTo>
                  <a:pt x="1146" y="0"/>
                </a:moveTo>
                <a:lnTo>
                  <a:pt x="2273" y="601"/>
                </a:lnTo>
                <a:lnTo>
                  <a:pt x="2273" y="2064"/>
                </a:lnTo>
                <a:lnTo>
                  <a:pt x="1155" y="2608"/>
                </a:lnTo>
                <a:lnTo>
                  <a:pt x="0" y="2036"/>
                </a:lnTo>
                <a:lnTo>
                  <a:pt x="0" y="648"/>
                </a:lnTo>
                <a:lnTo>
                  <a:pt x="1146" y="0"/>
                </a:lnTo>
                <a:close/>
              </a:path>
            </a:pathLst>
          </a:custGeom>
          <a:solidFill>
            <a:srgbClr val="CAAA9F">
              <a:alpha val="28000"/>
            </a:srgbClr>
          </a:solidFill>
          <a:ln>
            <a:noFill/>
          </a:ln>
        </p:spPr>
        <p:txBody>
          <a:bodyPr vert="horz" wrap="square" lIns="91440" tIns="45720" rIns="91440" bIns="45720" numCol="1" anchor="t" anchorCtr="0" compatLnSpc="1"/>
          <a:lstStyle/>
          <a:p>
            <a:endParaRPr lang="zh-CN" altLang="en-US"/>
          </a:p>
        </p:txBody>
      </p:sp>
      <p:sp>
        <p:nvSpPr>
          <p:cNvPr id="9" name="矩形: 圆角 8"/>
          <p:cNvSpPr/>
          <p:nvPr>
            <p:custDataLst>
              <p:tags r:id="rId6"/>
            </p:custDataLst>
          </p:nvPr>
        </p:nvSpPr>
        <p:spPr>
          <a:xfrm>
            <a:off x="5349444" y="2368287"/>
            <a:ext cx="101144" cy="458159"/>
          </a:xfrm>
          <a:prstGeom prst="roundRect">
            <a:avLst>
              <a:gd name="adj" fmla="val 50000"/>
            </a:avLst>
          </a:prstGeom>
          <a:solidFill>
            <a:srgbClr val="CAAA9F"/>
          </a:solidFill>
          <a:ln>
            <a:noFill/>
          </a:ln>
        </p:spPr>
        <p:style>
          <a:lnRef idx="2">
            <a:srgbClr val="CAAA9F">
              <a:shade val="50000"/>
            </a:srgbClr>
          </a:lnRef>
          <a:fillRef idx="1">
            <a:srgbClr val="CAAA9F"/>
          </a:fillRef>
          <a:effectRef idx="0">
            <a:srgbClr val="CAAA9F"/>
          </a:effectRef>
          <a:fontRef idx="minor">
            <a:sysClr val="window" lastClr="FFFFFF"/>
          </a:fontRef>
        </p:style>
        <p:txBody>
          <a:bodyPr rtlCol="0" anchor="ctr"/>
          <a:lstStyle/>
          <a:p>
            <a:pPr algn="ctr"/>
            <a:endParaRPr lang="zh-CN" altLang="en-US"/>
          </a:p>
        </p:txBody>
      </p:sp>
      <p:sp>
        <p:nvSpPr>
          <p:cNvPr id="21" name="任意形状 20"/>
          <p:cNvSpPr/>
          <p:nvPr>
            <p:custDataLst>
              <p:tags r:id="rId7"/>
            </p:custDataLst>
          </p:nvPr>
        </p:nvSpPr>
        <p:spPr bwMode="auto">
          <a:xfrm>
            <a:off x="9334258" y="3232512"/>
            <a:ext cx="2857743" cy="3625489"/>
          </a:xfrm>
          <a:custGeom>
            <a:avLst/>
            <a:gdLst>
              <a:gd name="connsiteX0" fmla="*/ 1864286 w 2857743"/>
              <a:gd name="connsiteY0" fmla="*/ 0 h 3625489"/>
              <a:gd name="connsiteX1" fmla="*/ 2857743 w 2857743"/>
              <a:gd name="connsiteY1" fmla="*/ 529785 h 3625489"/>
              <a:gd name="connsiteX2" fmla="*/ 2857743 w 2857743"/>
              <a:gd name="connsiteY2" fmla="*/ 3625489 h 3625489"/>
              <a:gd name="connsiteX3" fmla="*/ 632769 w 2857743"/>
              <a:gd name="connsiteY3" fmla="*/ 3625489 h 3625489"/>
              <a:gd name="connsiteX4" fmla="*/ 0 w 2857743"/>
              <a:gd name="connsiteY4" fmla="*/ 3312118 h 3625489"/>
              <a:gd name="connsiteX5" fmla="*/ 0 w 2857743"/>
              <a:gd name="connsiteY5" fmla="*/ 1054152 h 3625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57743" h="3625489">
                <a:moveTo>
                  <a:pt x="1864286" y="0"/>
                </a:moveTo>
                <a:lnTo>
                  <a:pt x="2857743" y="529785"/>
                </a:lnTo>
                <a:lnTo>
                  <a:pt x="2857743" y="3625489"/>
                </a:lnTo>
                <a:lnTo>
                  <a:pt x="632769" y="3625489"/>
                </a:lnTo>
                <a:lnTo>
                  <a:pt x="0" y="3312118"/>
                </a:lnTo>
                <a:lnTo>
                  <a:pt x="0" y="1054152"/>
                </a:lnTo>
                <a:close/>
              </a:path>
            </a:pathLst>
          </a:custGeom>
          <a:solidFill>
            <a:srgbClr val="F5B974">
              <a:alpha val="12000"/>
            </a:srgbClr>
          </a:solidFill>
          <a:ln>
            <a:noFill/>
          </a:ln>
        </p:spPr>
        <p:txBody>
          <a:bodyPr vert="horz" wrap="square" lIns="91440" tIns="45720" rIns="91440" bIns="45720" numCol="1" anchor="t" anchorCtr="0" compatLnSpc="1">
            <a:noAutofit/>
          </a:bodyPr>
          <a:lstStyle/>
          <a:p>
            <a:endParaRPr lang="zh-CN" altLang="en-US"/>
          </a:p>
        </p:txBody>
      </p:sp>
      <p:grpSp>
        <p:nvGrpSpPr>
          <p:cNvPr id="3" name="组合 2"/>
          <p:cNvGrpSpPr/>
          <p:nvPr>
            <p:custDataLst>
              <p:tags r:id="rId8"/>
            </p:custDataLst>
          </p:nvPr>
        </p:nvGrpSpPr>
        <p:grpSpPr>
          <a:xfrm>
            <a:off x="838800" y="1180800"/>
            <a:ext cx="4053600" cy="4705200"/>
            <a:chOff x="777691" y="6236970"/>
            <a:chExt cx="5783947" cy="6710681"/>
          </a:xfrm>
        </p:grpSpPr>
        <p:sp>
          <p:nvSpPr>
            <p:cNvPr id="4" name="任意多边形 11"/>
            <p:cNvSpPr/>
            <p:nvPr>
              <p:custDataLst>
                <p:tags r:id="rId9"/>
              </p:custDataLst>
            </p:nvPr>
          </p:nvSpPr>
          <p:spPr>
            <a:xfrm>
              <a:off x="1908629" y="7549050"/>
              <a:ext cx="3522407" cy="4086178"/>
            </a:xfrm>
            <a:custGeom>
              <a:avLst/>
              <a:gdLst>
                <a:gd name="connsiteX0" fmla="*/ 1648459 w 3296922"/>
                <a:gd name="connsiteY0" fmla="*/ 548191 h 3824604"/>
                <a:gd name="connsiteX1" fmla="*/ 472555 w 3296922"/>
                <a:gd name="connsiteY1" fmla="*/ 1136170 h 3824604"/>
                <a:gd name="connsiteX2" fmla="*/ 472556 w 3296922"/>
                <a:gd name="connsiteY2" fmla="*/ 2688436 h 3824604"/>
                <a:gd name="connsiteX3" fmla="*/ 1648460 w 3296922"/>
                <a:gd name="connsiteY3" fmla="*/ 3276414 h 3824604"/>
                <a:gd name="connsiteX4" fmla="*/ 2824364 w 3296922"/>
                <a:gd name="connsiteY4" fmla="*/ 2688435 h 3824604"/>
                <a:gd name="connsiteX5" fmla="*/ 2824365 w 3296922"/>
                <a:gd name="connsiteY5" fmla="*/ 1136170 h 3824604"/>
                <a:gd name="connsiteX6" fmla="*/ 1648460 w 3296922"/>
                <a:gd name="connsiteY6" fmla="*/ 0 h 3824604"/>
                <a:gd name="connsiteX7" fmla="*/ 3296920 w 3296922"/>
                <a:gd name="connsiteY7" fmla="*/ 824269 h 3824604"/>
                <a:gd name="connsiteX8" fmla="*/ 3296922 w 3296922"/>
                <a:gd name="connsiteY8" fmla="*/ 3000337 h 3824604"/>
                <a:gd name="connsiteX9" fmla="*/ 1648460 w 3296922"/>
                <a:gd name="connsiteY9" fmla="*/ 3824604 h 3824604"/>
                <a:gd name="connsiteX10" fmla="*/ 0 w 3296922"/>
                <a:gd name="connsiteY10" fmla="*/ 3000337 h 3824604"/>
                <a:gd name="connsiteX11" fmla="*/ 0 w 3296922"/>
                <a:gd name="connsiteY11" fmla="*/ 824267 h 3824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96922" h="3824604">
                  <a:moveTo>
                    <a:pt x="1648459" y="548191"/>
                  </a:moveTo>
                  <a:lnTo>
                    <a:pt x="472555" y="1136170"/>
                  </a:lnTo>
                  <a:lnTo>
                    <a:pt x="472556" y="2688436"/>
                  </a:lnTo>
                  <a:lnTo>
                    <a:pt x="1648460" y="3276414"/>
                  </a:lnTo>
                  <a:lnTo>
                    <a:pt x="2824364" y="2688435"/>
                  </a:lnTo>
                  <a:lnTo>
                    <a:pt x="2824365" y="1136170"/>
                  </a:lnTo>
                  <a:close/>
                  <a:moveTo>
                    <a:pt x="1648460" y="0"/>
                  </a:moveTo>
                  <a:lnTo>
                    <a:pt x="3296920" y="824269"/>
                  </a:lnTo>
                  <a:lnTo>
                    <a:pt x="3296922" y="3000337"/>
                  </a:lnTo>
                  <a:lnTo>
                    <a:pt x="1648460" y="3824604"/>
                  </a:lnTo>
                  <a:lnTo>
                    <a:pt x="0" y="3000337"/>
                  </a:lnTo>
                  <a:lnTo>
                    <a:pt x="0" y="824267"/>
                  </a:lnTo>
                  <a:close/>
                </a:path>
              </a:pathLst>
            </a:custGeom>
            <a:blipFill dpi="0" rotWithShape="0">
              <a:blip r:embed="rId10"/>
              <a:srcRect/>
              <a:tile tx="-2291953.12363018" ty="-919963.674831483" sx="43382" sy="43382"/>
            </a:blipFill>
            <a:ln>
              <a:noFill/>
            </a:ln>
          </p:spPr>
          <p:style>
            <a:lnRef idx="2">
              <a:srgbClr val="CAAA9F">
                <a:shade val="50000"/>
              </a:srgbClr>
            </a:lnRef>
            <a:fillRef idx="1">
              <a:srgbClr val="CAAA9F"/>
            </a:fillRef>
            <a:effectRef idx="0">
              <a:srgbClr val="CAAA9F"/>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5" name="任意多边形 13"/>
            <p:cNvSpPr/>
            <p:nvPr>
              <p:custDataLst>
                <p:tags r:id="rId11"/>
              </p:custDataLst>
            </p:nvPr>
          </p:nvSpPr>
          <p:spPr>
            <a:xfrm>
              <a:off x="777691" y="6236970"/>
              <a:ext cx="4653204" cy="5679129"/>
            </a:xfrm>
            <a:custGeom>
              <a:avLst/>
              <a:gdLst>
                <a:gd name="connsiteX0" fmla="*/ 2706868 w 4355332"/>
                <a:gd name="connsiteY0" fmla="*/ 0 h 5315582"/>
                <a:gd name="connsiteX1" fmla="*/ 4355332 w 4355332"/>
                <a:gd name="connsiteY1" fmla="*/ 824326 h 5315582"/>
                <a:gd name="connsiteX2" fmla="*/ 4355332 w 4355332"/>
                <a:gd name="connsiteY2" fmla="*/ 1724548 h 5315582"/>
                <a:gd name="connsiteX3" fmla="*/ 2706867 w 4355332"/>
                <a:gd name="connsiteY3" fmla="*/ 900221 h 5315582"/>
                <a:gd name="connsiteX4" fmla="*/ 775966 w 4355332"/>
                <a:gd name="connsiteY4" fmla="*/ 1865782 h 5315582"/>
                <a:gd name="connsiteX5" fmla="*/ 775965 w 4355332"/>
                <a:gd name="connsiteY5" fmla="*/ 4414864 h 5315582"/>
                <a:gd name="connsiteX6" fmla="*/ 776962 w 4355332"/>
                <a:gd name="connsiteY6" fmla="*/ 4415363 h 5315582"/>
                <a:gd name="connsiteX7" fmla="*/ 776962 w 4355332"/>
                <a:gd name="connsiteY7" fmla="*/ 5315582 h 5315582"/>
                <a:gd name="connsiteX8" fmla="*/ 2 w 4355332"/>
                <a:gd name="connsiteY8" fmla="*/ 4927060 h 5315582"/>
                <a:gd name="connsiteX9" fmla="*/ 0 w 4355332"/>
                <a:gd name="connsiteY9" fmla="*/ 1353588 h 5315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55332" h="5315582">
                  <a:moveTo>
                    <a:pt x="2706868" y="0"/>
                  </a:moveTo>
                  <a:lnTo>
                    <a:pt x="4355332" y="824326"/>
                  </a:lnTo>
                  <a:lnTo>
                    <a:pt x="4355332" y="1724548"/>
                  </a:lnTo>
                  <a:lnTo>
                    <a:pt x="2706867" y="900221"/>
                  </a:lnTo>
                  <a:lnTo>
                    <a:pt x="775966" y="1865782"/>
                  </a:lnTo>
                  <a:lnTo>
                    <a:pt x="775965" y="4414864"/>
                  </a:lnTo>
                  <a:lnTo>
                    <a:pt x="776962" y="4415363"/>
                  </a:lnTo>
                  <a:lnTo>
                    <a:pt x="776962" y="5315582"/>
                  </a:lnTo>
                  <a:lnTo>
                    <a:pt x="2" y="4927060"/>
                  </a:lnTo>
                  <a:lnTo>
                    <a:pt x="0" y="1353588"/>
                  </a:lnTo>
                  <a:close/>
                </a:path>
              </a:pathLst>
            </a:custGeom>
            <a:blipFill dpi="0" rotWithShape="0">
              <a:blip r:embed="rId10"/>
              <a:srcRect/>
              <a:tile tx="-1499350.7280003" ty="2.45828619245572" sx="43382" sy="43382"/>
            </a:blipFill>
            <a:ln>
              <a:noFill/>
            </a:ln>
          </p:spPr>
          <p:style>
            <a:lnRef idx="2">
              <a:srgbClr val="CAAA9F">
                <a:shade val="50000"/>
              </a:srgbClr>
            </a:lnRef>
            <a:fillRef idx="1">
              <a:srgbClr val="CAAA9F"/>
            </a:fillRef>
            <a:effectRef idx="0">
              <a:srgbClr val="CAAA9F"/>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6" name="Hexagon 21"/>
            <p:cNvSpPr/>
            <p:nvPr>
              <p:custDataLst>
                <p:tags r:id="rId12"/>
              </p:custDataLst>
            </p:nvPr>
          </p:nvSpPr>
          <p:spPr>
            <a:xfrm>
              <a:off x="2669486" y="8431340"/>
              <a:ext cx="2000689" cy="2320908"/>
            </a:xfrm>
            <a:custGeom>
              <a:avLst/>
              <a:gdLst>
                <a:gd name="connsiteX0" fmla="*/ 936310 w 1872616"/>
                <a:gd name="connsiteY0" fmla="*/ 0 h 2172336"/>
                <a:gd name="connsiteX1" fmla="*/ 1872616 w 1872616"/>
                <a:gd name="connsiteY1" fmla="*/ 468154 h 2172336"/>
                <a:gd name="connsiteX2" fmla="*/ 1872616 w 1872616"/>
                <a:gd name="connsiteY2" fmla="*/ 1704184 h 2172336"/>
                <a:gd name="connsiteX3" fmla="*/ 936309 w 1872616"/>
                <a:gd name="connsiteY3" fmla="*/ 2172336 h 2172336"/>
                <a:gd name="connsiteX4" fmla="*/ 0 w 1872616"/>
                <a:gd name="connsiteY4" fmla="*/ 1704183 h 2172336"/>
                <a:gd name="connsiteX5" fmla="*/ 0 w 1872616"/>
                <a:gd name="connsiteY5" fmla="*/ 468154 h 2172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72616" h="2172336">
                  <a:moveTo>
                    <a:pt x="936310" y="0"/>
                  </a:moveTo>
                  <a:lnTo>
                    <a:pt x="1872616" y="468154"/>
                  </a:lnTo>
                  <a:lnTo>
                    <a:pt x="1872616" y="1704184"/>
                  </a:lnTo>
                  <a:lnTo>
                    <a:pt x="936309" y="2172336"/>
                  </a:lnTo>
                  <a:lnTo>
                    <a:pt x="0" y="1704183"/>
                  </a:lnTo>
                  <a:lnTo>
                    <a:pt x="0" y="468154"/>
                  </a:lnTo>
                  <a:close/>
                </a:path>
              </a:pathLst>
            </a:custGeom>
            <a:blipFill dpi="0" rotWithShape="0">
              <a:blip r:embed="rId10"/>
              <a:srcRect/>
              <a:tile tx="-2825189.37393536" ty="-1538582.11660394" sx="43382" sy="43382"/>
            </a:blipFill>
            <a:ln>
              <a:noFill/>
            </a:ln>
          </p:spPr>
          <p:style>
            <a:lnRef idx="2">
              <a:srgbClr val="CAAA9F">
                <a:shade val="50000"/>
              </a:srgbClr>
            </a:lnRef>
            <a:fillRef idx="1">
              <a:srgbClr val="CAAA9F"/>
            </a:fillRef>
            <a:effectRef idx="0">
              <a:srgbClr val="CAAA9F"/>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10" name="任意多边形 14"/>
            <p:cNvSpPr/>
            <p:nvPr>
              <p:custDataLst>
                <p:tags r:id="rId13"/>
              </p:custDataLst>
            </p:nvPr>
          </p:nvSpPr>
          <p:spPr>
            <a:xfrm>
              <a:off x="1908291" y="7268525"/>
              <a:ext cx="4653347" cy="5679126"/>
            </a:xfrm>
            <a:custGeom>
              <a:avLst/>
              <a:gdLst>
                <a:gd name="connsiteX0" fmla="*/ 3578478 w 4355466"/>
                <a:gd name="connsiteY0" fmla="*/ 0 h 5315580"/>
                <a:gd name="connsiteX1" fmla="*/ 4355466 w 4355466"/>
                <a:gd name="connsiteY1" fmla="*/ 388526 h 5315580"/>
                <a:gd name="connsiteX2" fmla="*/ 4355465 w 4355466"/>
                <a:gd name="connsiteY2" fmla="*/ 3961996 h 5315580"/>
                <a:gd name="connsiteX3" fmla="*/ 1648515 w 4355466"/>
                <a:gd name="connsiteY3" fmla="*/ 5315580 h 5315580"/>
                <a:gd name="connsiteX4" fmla="*/ 2 w 4355466"/>
                <a:gd name="connsiteY4" fmla="*/ 4491253 h 5315580"/>
                <a:gd name="connsiteX5" fmla="*/ 0 w 4355466"/>
                <a:gd name="connsiteY5" fmla="*/ 3591036 h 5315580"/>
                <a:gd name="connsiteX6" fmla="*/ 1648515 w 4355466"/>
                <a:gd name="connsiteY6" fmla="*/ 4415361 h 5315580"/>
                <a:gd name="connsiteX7" fmla="*/ 3579477 w 4355466"/>
                <a:gd name="connsiteY7" fmla="*/ 3449802 h 5315580"/>
                <a:gd name="connsiteX8" fmla="*/ 3579478 w 4355466"/>
                <a:gd name="connsiteY8" fmla="*/ 900720 h 5315580"/>
                <a:gd name="connsiteX9" fmla="*/ 3578477 w 4355466"/>
                <a:gd name="connsiteY9" fmla="*/ 900219 h 5315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55466" h="5315580">
                  <a:moveTo>
                    <a:pt x="3578478" y="0"/>
                  </a:moveTo>
                  <a:lnTo>
                    <a:pt x="4355466" y="388526"/>
                  </a:lnTo>
                  <a:lnTo>
                    <a:pt x="4355465" y="3961996"/>
                  </a:lnTo>
                  <a:lnTo>
                    <a:pt x="1648515" y="5315580"/>
                  </a:lnTo>
                  <a:lnTo>
                    <a:pt x="2" y="4491253"/>
                  </a:lnTo>
                  <a:lnTo>
                    <a:pt x="0" y="3591036"/>
                  </a:lnTo>
                  <a:lnTo>
                    <a:pt x="1648515" y="4415361"/>
                  </a:lnTo>
                  <a:lnTo>
                    <a:pt x="3579477" y="3449802"/>
                  </a:lnTo>
                  <a:lnTo>
                    <a:pt x="3579478" y="900720"/>
                  </a:lnTo>
                  <a:lnTo>
                    <a:pt x="3578477" y="900219"/>
                  </a:lnTo>
                  <a:close/>
                </a:path>
              </a:pathLst>
            </a:custGeom>
            <a:blipFill dpi="0" rotWithShape="0">
              <a:blip r:embed="rId10"/>
              <a:srcRect/>
              <a:tile tx="-2291716.12259258" ty="-723273.161220643" sx="43382" sy="43382"/>
            </a:blipFill>
            <a:ln>
              <a:noFill/>
            </a:ln>
          </p:spPr>
          <p:style>
            <a:lnRef idx="2">
              <a:srgbClr val="CAAA9F">
                <a:shade val="50000"/>
              </a:srgbClr>
            </a:lnRef>
            <a:fillRef idx="1">
              <a:srgbClr val="CAAA9F"/>
            </a:fillRef>
            <a:effectRef idx="0">
              <a:srgbClr val="CAAA9F"/>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grpSp>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 name="标题 1"/>
          <p:cNvSpPr txBox="1"/>
          <p:nvPr>
            <p:custDataLst>
              <p:tags r:id="rId1"/>
            </p:custDataLst>
          </p:nvPr>
        </p:nvSpPr>
        <p:spPr>
          <a:xfrm>
            <a:off x="7461383" y="5106329"/>
            <a:ext cx="3220177" cy="339919"/>
          </a:xfrm>
          <a:prstGeom prst="rect">
            <a:avLst/>
          </a:prstGeom>
          <a:noFill/>
        </p:spPr>
        <p:txBody>
          <a:bodyPr wrap="square" lIns="90000" tIns="0" rIns="90000" bIns="46800" rtlCol="0">
            <a:normAutofit/>
          </a:bodyPr>
          <a:lstStyle>
            <a:defPPr>
              <a:defRPr lang="zh-CN"/>
            </a:defPPr>
            <a:lvl1pPr>
              <a:lnSpc>
                <a:spcPct val="130000"/>
              </a:lnSpc>
              <a:defRPr sz="1200"/>
            </a:lvl1pPr>
          </a:lstStyle>
          <a:p>
            <a:pPr>
              <a:lnSpc>
                <a:spcPct val="120000"/>
              </a:lnSpc>
            </a:pPr>
            <a:r>
              <a:rPr lang="zh-CN" altLang="en-US" sz="1600" spc="150">
                <a:latin typeface="微软雅黑" panose="020B0503020204020204" charset="-122"/>
                <a:ea typeface="微软雅黑" panose="020B0503020204020204" charset="-122"/>
                <a:sym typeface="Arial" panose="020B0604020202020204" pitchFamily="34" charset="0"/>
              </a:rPr>
              <a:t>（毕业后工作3 ～ 6 年）</a:t>
            </a:r>
            <a:endParaRPr lang="zh-CN" altLang="en-US" sz="1600" spc="150">
              <a:latin typeface="微软雅黑" panose="020B0503020204020204" charset="-122"/>
              <a:ea typeface="微软雅黑" panose="020B0503020204020204" charset="-122"/>
              <a:sym typeface="Arial" panose="020B0604020202020204" pitchFamily="34" charset="0"/>
            </a:endParaRPr>
          </a:p>
        </p:txBody>
      </p:sp>
      <p:sp>
        <p:nvSpPr>
          <p:cNvPr id="13" name="圆角矩形 12"/>
          <p:cNvSpPr/>
          <p:nvPr>
            <p:custDataLst>
              <p:tags r:id="rId2"/>
            </p:custDataLst>
          </p:nvPr>
        </p:nvSpPr>
        <p:spPr>
          <a:xfrm rot="21439215">
            <a:off x="2948857" y="4880460"/>
            <a:ext cx="786823" cy="796342"/>
          </a:xfrm>
          <a:prstGeom prst="roundRect">
            <a:avLst>
              <a:gd name="adj" fmla="val 18567"/>
            </a:avLst>
          </a:prstGeom>
          <a:solidFill>
            <a:srgbClr val="9BBB59"/>
          </a:solidFill>
          <a:ln>
            <a:solidFill>
              <a:srgbClr val="9BBB59">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82500"/>
          </a:bodyPr>
          <a:lstStyle/>
          <a:p>
            <a:pPr algn="ctr"/>
            <a:r>
              <a:rPr lang="en-US" altLang="zh-CN" sz="4800" dirty="0">
                <a:solidFill>
                  <a:sysClr val="window" lastClr="FFFFFF"/>
                </a:solidFill>
                <a:sym typeface="Arial" panose="020B0604020202020204" pitchFamily="34" charset="0"/>
              </a:rPr>
              <a:t>2</a:t>
            </a:r>
            <a:endParaRPr lang="zh-CN" altLang="en-US" sz="4800" dirty="0">
              <a:solidFill>
                <a:sysClr val="window" lastClr="FFFFFF"/>
              </a:solidFill>
              <a:sym typeface="Arial" panose="020B0604020202020204" pitchFamily="34" charset="0"/>
            </a:endParaRPr>
          </a:p>
        </p:txBody>
      </p:sp>
      <p:cxnSp>
        <p:nvCxnSpPr>
          <p:cNvPr id="18" name="直接箭头连接符 17"/>
          <p:cNvCxnSpPr/>
          <p:nvPr>
            <p:custDataLst>
              <p:tags r:id="rId3"/>
            </p:custDataLst>
          </p:nvPr>
        </p:nvCxnSpPr>
        <p:spPr>
          <a:xfrm>
            <a:off x="3753866" y="5207574"/>
            <a:ext cx="945996"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19" name="标题 1"/>
          <p:cNvSpPr txBox="1"/>
          <p:nvPr>
            <p:custDataLst>
              <p:tags r:id="rId4"/>
            </p:custDataLst>
          </p:nvPr>
        </p:nvSpPr>
        <p:spPr>
          <a:xfrm>
            <a:off x="4767288" y="5025732"/>
            <a:ext cx="3233244" cy="377259"/>
          </a:xfrm>
          <a:prstGeom prst="rect">
            <a:avLst/>
          </a:prstGeom>
          <a:noFill/>
        </p:spPr>
        <p:txBody>
          <a:bodyPr wrap="square" lIns="90000" tIns="46800" rIns="90000" bIns="0" rtlCol="0" anchor="b" anchorCtr="0">
            <a:normAutofit/>
          </a:bodyPr>
          <a:lstStyle>
            <a:defPPr>
              <a:defRPr lang="zh-CN"/>
            </a:defPPr>
            <a:lvl1pPr>
              <a:lnSpc>
                <a:spcPct val="130000"/>
              </a:lnSpc>
              <a:defRPr sz="1200"/>
            </a:lvl1pPr>
          </a:lstStyle>
          <a:p>
            <a:pPr>
              <a:lnSpc>
                <a:spcPct val="120000"/>
              </a:lnSpc>
            </a:pPr>
            <a:r>
              <a:rPr lang="en-US" altLang="zh-CN" sz="1800" b="1" spc="300">
                <a:solidFill>
                  <a:srgbClr val="9BBB59"/>
                </a:solidFill>
                <a:latin typeface="微软雅黑" panose="020B0503020204020204" charset="-122"/>
                <a:ea typeface="微软雅黑" panose="020B0503020204020204" charset="-122"/>
                <a:cs typeface="+mn-ea"/>
                <a:sym typeface="Arial" panose="020B0604020202020204" pitchFamily="34" charset="0"/>
              </a:rPr>
              <a:t>2.</a:t>
            </a:r>
            <a:r>
              <a:rPr lang="zh-CN" altLang="en-US" sz="1800" b="1" spc="300">
                <a:solidFill>
                  <a:srgbClr val="9BBB59"/>
                </a:solidFill>
                <a:latin typeface="微软雅黑" panose="020B0503020204020204" charset="-122"/>
                <a:ea typeface="微软雅黑" panose="020B0503020204020204" charset="-122"/>
                <a:cs typeface="+mn-ea"/>
                <a:sym typeface="Arial" panose="020B0604020202020204" pitchFamily="34" charset="0"/>
              </a:rPr>
              <a:t>“职业塑造”阶段</a:t>
            </a:r>
            <a:endParaRPr lang="zh-CN" altLang="en-US" sz="1800" b="1" spc="300">
              <a:solidFill>
                <a:srgbClr val="9BBB59"/>
              </a:solidFill>
              <a:latin typeface="微软雅黑" panose="020B0503020204020204" charset="-122"/>
              <a:ea typeface="微软雅黑" panose="020B0503020204020204" charset="-122"/>
              <a:cs typeface="+mn-ea"/>
              <a:sym typeface="Arial" panose="020B0604020202020204" pitchFamily="34" charset="0"/>
            </a:endParaRPr>
          </a:p>
        </p:txBody>
      </p:sp>
      <p:sp>
        <p:nvSpPr>
          <p:cNvPr id="23" name="标题 1"/>
          <p:cNvSpPr txBox="1"/>
          <p:nvPr>
            <p:custDataLst>
              <p:tags r:id="rId5"/>
            </p:custDataLst>
          </p:nvPr>
        </p:nvSpPr>
        <p:spPr>
          <a:xfrm>
            <a:off x="7595623" y="4289733"/>
            <a:ext cx="3233245" cy="339919"/>
          </a:xfrm>
          <a:prstGeom prst="rect">
            <a:avLst/>
          </a:prstGeom>
          <a:noFill/>
        </p:spPr>
        <p:txBody>
          <a:bodyPr wrap="square" lIns="90000" tIns="0" rIns="90000" bIns="46800" rtlCol="0">
            <a:normAutofit/>
          </a:bodyPr>
          <a:lstStyle>
            <a:defPPr>
              <a:defRPr lang="zh-CN"/>
            </a:defPPr>
            <a:lvl1pPr>
              <a:lnSpc>
                <a:spcPct val="130000"/>
              </a:lnSpc>
              <a:defRPr sz="1200"/>
            </a:lvl1pPr>
          </a:lstStyle>
          <a:p>
            <a:pPr>
              <a:lnSpc>
                <a:spcPct val="120000"/>
              </a:lnSpc>
            </a:pPr>
            <a:r>
              <a:rPr lang="zh-CN" altLang="en-US" sz="1600" spc="150">
                <a:latin typeface="微软雅黑" panose="020B0503020204020204" charset="-122"/>
                <a:ea typeface="微软雅黑" panose="020B0503020204020204" charset="-122"/>
                <a:sym typeface="Arial" panose="020B0604020202020204" pitchFamily="34" charset="0"/>
              </a:rPr>
              <a:t>（毕业后工作6 ～ 10 年）</a:t>
            </a:r>
            <a:endParaRPr lang="zh-CN" altLang="en-US" sz="1600" spc="150">
              <a:latin typeface="微软雅黑" panose="020B0503020204020204" charset="-122"/>
              <a:ea typeface="微软雅黑" panose="020B0503020204020204" charset="-122"/>
              <a:sym typeface="Arial" panose="020B0604020202020204" pitchFamily="34" charset="0"/>
            </a:endParaRPr>
          </a:p>
        </p:txBody>
      </p:sp>
      <p:sp>
        <p:nvSpPr>
          <p:cNvPr id="12" name="圆角矩形 11"/>
          <p:cNvSpPr/>
          <p:nvPr>
            <p:custDataLst>
              <p:tags r:id="rId6"/>
            </p:custDataLst>
          </p:nvPr>
        </p:nvSpPr>
        <p:spPr>
          <a:xfrm rot="21439215">
            <a:off x="3132099" y="4100754"/>
            <a:ext cx="786824" cy="796341"/>
          </a:xfrm>
          <a:prstGeom prst="roundRect">
            <a:avLst>
              <a:gd name="adj" fmla="val 18567"/>
            </a:avLst>
          </a:prstGeom>
          <a:solidFill>
            <a:srgbClr val="69A35B"/>
          </a:solidFill>
          <a:ln>
            <a:solidFill>
              <a:srgbClr val="69A35B">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82500"/>
          </a:bodyPr>
          <a:lstStyle/>
          <a:p>
            <a:pPr algn="ctr"/>
            <a:r>
              <a:rPr lang="en-US" altLang="zh-CN" sz="4800" dirty="0">
                <a:solidFill>
                  <a:sysClr val="window" lastClr="FFFFFF"/>
                </a:solidFill>
                <a:sym typeface="Arial" panose="020B0604020202020204" pitchFamily="34" charset="0"/>
              </a:rPr>
              <a:t>3</a:t>
            </a:r>
            <a:endParaRPr lang="zh-CN" altLang="en-US" sz="4800" dirty="0">
              <a:solidFill>
                <a:sysClr val="window" lastClr="FFFFFF"/>
              </a:solidFill>
              <a:sym typeface="Arial" panose="020B0604020202020204" pitchFamily="34" charset="0"/>
            </a:endParaRPr>
          </a:p>
        </p:txBody>
      </p:sp>
      <p:cxnSp>
        <p:nvCxnSpPr>
          <p:cNvPr id="21" name="直接箭头连接符 20"/>
          <p:cNvCxnSpPr/>
          <p:nvPr>
            <p:custDataLst>
              <p:tags r:id="rId7"/>
            </p:custDataLst>
          </p:nvPr>
        </p:nvCxnSpPr>
        <p:spPr>
          <a:xfrm>
            <a:off x="3917710" y="4380374"/>
            <a:ext cx="945996"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22" name="标题 1"/>
          <p:cNvSpPr txBox="1"/>
          <p:nvPr>
            <p:custDataLst>
              <p:tags r:id="rId8"/>
            </p:custDataLst>
          </p:nvPr>
        </p:nvSpPr>
        <p:spPr>
          <a:xfrm>
            <a:off x="4931130" y="4198529"/>
            <a:ext cx="3233244" cy="377259"/>
          </a:xfrm>
          <a:prstGeom prst="rect">
            <a:avLst/>
          </a:prstGeom>
          <a:noFill/>
        </p:spPr>
        <p:txBody>
          <a:bodyPr wrap="square" lIns="90000" tIns="46800" rIns="90000" bIns="0" rtlCol="0" anchor="b" anchorCtr="0">
            <a:normAutofit/>
          </a:bodyPr>
          <a:lstStyle>
            <a:defPPr>
              <a:defRPr lang="zh-CN"/>
            </a:defPPr>
            <a:lvl1pPr>
              <a:lnSpc>
                <a:spcPct val="130000"/>
              </a:lnSpc>
              <a:defRPr sz="1200"/>
            </a:lvl1pPr>
          </a:lstStyle>
          <a:p>
            <a:pPr>
              <a:lnSpc>
                <a:spcPct val="120000"/>
              </a:lnSpc>
            </a:pPr>
            <a:r>
              <a:rPr lang="zh-CN" altLang="en-US" sz="1800" b="1" spc="300">
                <a:solidFill>
                  <a:srgbClr val="69A35B">
                    <a:lumMod val="75000"/>
                  </a:srgbClr>
                </a:solidFill>
                <a:latin typeface="微软雅黑" panose="020B0503020204020204" charset="-122"/>
                <a:ea typeface="微软雅黑" panose="020B0503020204020204" charset="-122"/>
                <a:cs typeface="+mn-ea"/>
                <a:sym typeface="Arial" panose="020B0604020202020204" pitchFamily="34" charset="0"/>
              </a:rPr>
              <a:t>3.“职业锁定”阶段</a:t>
            </a:r>
            <a:endParaRPr lang="zh-CN" altLang="en-US" sz="1800" b="1" spc="300">
              <a:solidFill>
                <a:srgbClr val="69A35B">
                  <a:lumMod val="75000"/>
                </a:srgbClr>
              </a:solidFill>
              <a:latin typeface="微软雅黑" panose="020B0503020204020204" charset="-122"/>
              <a:ea typeface="微软雅黑" panose="020B0503020204020204" charset="-122"/>
              <a:cs typeface="+mn-ea"/>
              <a:sym typeface="Arial" panose="020B0604020202020204" pitchFamily="34" charset="0"/>
            </a:endParaRPr>
          </a:p>
        </p:txBody>
      </p:sp>
      <p:sp>
        <p:nvSpPr>
          <p:cNvPr id="11" name="圆角矩形 10"/>
          <p:cNvSpPr/>
          <p:nvPr>
            <p:custDataLst>
              <p:tags r:id="rId9"/>
            </p:custDataLst>
          </p:nvPr>
        </p:nvSpPr>
        <p:spPr>
          <a:xfrm rot="21439215">
            <a:off x="2844706" y="3328481"/>
            <a:ext cx="786823" cy="796342"/>
          </a:xfrm>
          <a:prstGeom prst="roundRect">
            <a:avLst>
              <a:gd name="adj" fmla="val 18567"/>
            </a:avLst>
          </a:prstGeom>
          <a:solidFill>
            <a:srgbClr val="1AA3AA"/>
          </a:solidFill>
          <a:ln>
            <a:solidFill>
              <a:srgbClr val="1AA3AA">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82500"/>
          </a:bodyPr>
          <a:lstStyle/>
          <a:p>
            <a:pPr algn="ctr"/>
            <a:r>
              <a:rPr lang="en-US" altLang="zh-CN" sz="4800" dirty="0">
                <a:solidFill>
                  <a:sysClr val="window" lastClr="FFFFFF"/>
                </a:solidFill>
                <a:sym typeface="Arial" panose="020B0604020202020204" pitchFamily="34" charset="0"/>
              </a:rPr>
              <a:t>4</a:t>
            </a:r>
            <a:endParaRPr lang="zh-CN" altLang="en-US" sz="4800" dirty="0">
              <a:solidFill>
                <a:sysClr val="window" lastClr="FFFFFF"/>
              </a:solidFill>
              <a:sym typeface="Arial" panose="020B0604020202020204" pitchFamily="34" charset="0"/>
            </a:endParaRPr>
          </a:p>
        </p:txBody>
      </p:sp>
      <p:cxnSp>
        <p:nvCxnSpPr>
          <p:cNvPr id="24" name="直接箭头连接符 23"/>
          <p:cNvCxnSpPr/>
          <p:nvPr>
            <p:custDataLst>
              <p:tags r:id="rId10"/>
            </p:custDataLst>
          </p:nvPr>
        </p:nvCxnSpPr>
        <p:spPr>
          <a:xfrm>
            <a:off x="3623901" y="3525630"/>
            <a:ext cx="945996"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25" name="标题 1"/>
          <p:cNvSpPr txBox="1"/>
          <p:nvPr>
            <p:custDataLst>
              <p:tags r:id="rId11"/>
            </p:custDataLst>
          </p:nvPr>
        </p:nvSpPr>
        <p:spPr>
          <a:xfrm>
            <a:off x="4637320" y="3343784"/>
            <a:ext cx="3238923" cy="377259"/>
          </a:xfrm>
          <a:prstGeom prst="rect">
            <a:avLst/>
          </a:prstGeom>
          <a:noFill/>
        </p:spPr>
        <p:txBody>
          <a:bodyPr wrap="square" lIns="90000" tIns="46800" rIns="90000" bIns="0" rtlCol="0" anchor="b" anchorCtr="0">
            <a:normAutofit/>
          </a:bodyPr>
          <a:lstStyle>
            <a:defPPr>
              <a:defRPr lang="zh-CN"/>
            </a:defPPr>
            <a:lvl1pPr>
              <a:lnSpc>
                <a:spcPct val="130000"/>
              </a:lnSpc>
              <a:defRPr sz="1200"/>
            </a:lvl1pPr>
          </a:lstStyle>
          <a:p>
            <a:pPr>
              <a:lnSpc>
                <a:spcPct val="120000"/>
              </a:lnSpc>
            </a:pPr>
            <a:r>
              <a:rPr lang="zh-CN" altLang="en-US" sz="1800" b="1" spc="300">
                <a:solidFill>
                  <a:srgbClr val="1AA3AA"/>
                </a:solidFill>
                <a:latin typeface="微软雅黑" panose="020B0503020204020204" charset="-122"/>
                <a:ea typeface="微软雅黑" panose="020B0503020204020204" charset="-122"/>
                <a:cs typeface="+mn-ea"/>
                <a:sym typeface="Arial" panose="020B0604020202020204" pitchFamily="34" charset="0"/>
              </a:rPr>
              <a:t>4</a:t>
            </a:r>
            <a:r>
              <a:rPr lang="en-US" altLang="zh-CN" sz="1800" b="1" spc="300">
                <a:solidFill>
                  <a:srgbClr val="1AA3AA"/>
                </a:solidFill>
                <a:latin typeface="微软雅黑" panose="020B0503020204020204" charset="-122"/>
                <a:ea typeface="微软雅黑" panose="020B0503020204020204" charset="-122"/>
                <a:cs typeface="+mn-ea"/>
                <a:sym typeface="Arial" panose="020B0604020202020204" pitchFamily="34" charset="0"/>
              </a:rPr>
              <a:t>.</a:t>
            </a:r>
            <a:r>
              <a:rPr lang="zh-CN" altLang="en-US" sz="1800" b="1" spc="300">
                <a:solidFill>
                  <a:srgbClr val="1AA3AA"/>
                </a:solidFill>
                <a:latin typeface="微软雅黑" panose="020B0503020204020204" charset="-122"/>
                <a:ea typeface="微软雅黑" panose="020B0503020204020204" charset="-122"/>
                <a:cs typeface="+mn-ea"/>
                <a:sym typeface="Arial" panose="020B0604020202020204" pitchFamily="34" charset="0"/>
              </a:rPr>
              <a:t>“事业开拓”阶段</a:t>
            </a:r>
            <a:endParaRPr lang="zh-CN" altLang="en-US" sz="1800" b="1" spc="300">
              <a:solidFill>
                <a:srgbClr val="1AA3AA"/>
              </a:solidFill>
              <a:latin typeface="微软雅黑" panose="020B0503020204020204" charset="-122"/>
              <a:ea typeface="微软雅黑" panose="020B0503020204020204" charset="-122"/>
              <a:cs typeface="+mn-ea"/>
              <a:sym typeface="Arial" panose="020B0604020202020204" pitchFamily="34" charset="0"/>
            </a:endParaRPr>
          </a:p>
        </p:txBody>
      </p:sp>
      <p:sp>
        <p:nvSpPr>
          <p:cNvPr id="26" name="标题 1"/>
          <p:cNvSpPr txBox="1"/>
          <p:nvPr>
            <p:custDataLst>
              <p:tags r:id="rId12"/>
            </p:custDataLst>
          </p:nvPr>
        </p:nvSpPr>
        <p:spPr>
          <a:xfrm>
            <a:off x="7359137" y="3395219"/>
            <a:ext cx="3233244" cy="339919"/>
          </a:xfrm>
          <a:prstGeom prst="rect">
            <a:avLst/>
          </a:prstGeom>
          <a:noFill/>
        </p:spPr>
        <p:txBody>
          <a:bodyPr wrap="square" lIns="90000" tIns="0" rIns="90000" bIns="46800" rtlCol="0">
            <a:normAutofit/>
          </a:bodyPr>
          <a:lstStyle>
            <a:defPPr>
              <a:defRPr lang="zh-CN"/>
            </a:defPPr>
            <a:lvl1pPr>
              <a:lnSpc>
                <a:spcPct val="130000"/>
              </a:lnSpc>
              <a:defRPr sz="1200"/>
            </a:lvl1pPr>
          </a:lstStyle>
          <a:p>
            <a:pPr>
              <a:lnSpc>
                <a:spcPct val="120000"/>
              </a:lnSpc>
            </a:pPr>
            <a:r>
              <a:rPr lang="zh-CN" altLang="en-US" sz="1600" spc="150">
                <a:latin typeface="微软雅黑" panose="020B0503020204020204" charset="-122"/>
                <a:ea typeface="微软雅黑" panose="020B0503020204020204" charset="-122"/>
                <a:sym typeface="Arial" panose="020B0604020202020204" pitchFamily="34" charset="0"/>
              </a:rPr>
              <a:t>（毕业后工作10 ～ 15 年）</a:t>
            </a:r>
            <a:endParaRPr lang="zh-CN" altLang="en-US" sz="1600" spc="150">
              <a:latin typeface="微软雅黑" panose="020B0503020204020204" charset="-122"/>
              <a:ea typeface="微软雅黑" panose="020B0503020204020204" charset="-122"/>
              <a:sym typeface="Arial" panose="020B0604020202020204" pitchFamily="34" charset="0"/>
            </a:endParaRPr>
          </a:p>
        </p:txBody>
      </p:sp>
      <p:sp>
        <p:nvSpPr>
          <p:cNvPr id="10" name="圆角矩形 9"/>
          <p:cNvSpPr/>
          <p:nvPr>
            <p:custDataLst>
              <p:tags r:id="rId13"/>
            </p:custDataLst>
          </p:nvPr>
        </p:nvSpPr>
        <p:spPr>
          <a:xfrm rot="21116664">
            <a:off x="2584394" y="2545701"/>
            <a:ext cx="786823" cy="796342"/>
          </a:xfrm>
          <a:prstGeom prst="roundRect">
            <a:avLst>
              <a:gd name="adj" fmla="val 18567"/>
            </a:avLst>
          </a:prstGeom>
          <a:solidFill>
            <a:srgbClr val="3498DB"/>
          </a:solidFill>
          <a:ln>
            <a:solidFill>
              <a:srgbClr val="3498DB">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82500"/>
          </a:bodyPr>
          <a:lstStyle/>
          <a:p>
            <a:pPr algn="ctr"/>
            <a:r>
              <a:rPr lang="en-US" altLang="zh-CN" sz="4800" dirty="0">
                <a:solidFill>
                  <a:sysClr val="window" lastClr="FFFFFF"/>
                </a:solidFill>
                <a:sym typeface="Arial" panose="020B0604020202020204" pitchFamily="34" charset="0"/>
              </a:rPr>
              <a:t>5</a:t>
            </a:r>
            <a:endParaRPr lang="zh-CN" altLang="en-US" sz="4800" dirty="0">
              <a:solidFill>
                <a:sysClr val="window" lastClr="FFFFFF"/>
              </a:solidFill>
              <a:sym typeface="Arial" panose="020B0604020202020204" pitchFamily="34" charset="0"/>
            </a:endParaRPr>
          </a:p>
        </p:txBody>
      </p:sp>
      <p:cxnSp>
        <p:nvCxnSpPr>
          <p:cNvPr id="27" name="直接箭头连接符 26"/>
          <p:cNvCxnSpPr/>
          <p:nvPr>
            <p:custDataLst>
              <p:tags r:id="rId14"/>
            </p:custDataLst>
          </p:nvPr>
        </p:nvCxnSpPr>
        <p:spPr>
          <a:xfrm>
            <a:off x="3337822" y="2703712"/>
            <a:ext cx="945996"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28" name="标题 1"/>
          <p:cNvSpPr txBox="1"/>
          <p:nvPr>
            <p:custDataLst>
              <p:tags r:id="rId15"/>
            </p:custDataLst>
          </p:nvPr>
        </p:nvSpPr>
        <p:spPr>
          <a:xfrm>
            <a:off x="4351242" y="2521867"/>
            <a:ext cx="3244611" cy="377259"/>
          </a:xfrm>
          <a:prstGeom prst="rect">
            <a:avLst/>
          </a:prstGeom>
          <a:noFill/>
        </p:spPr>
        <p:txBody>
          <a:bodyPr wrap="square" lIns="90000" tIns="46800" rIns="90000" bIns="0" rtlCol="0" anchor="b" anchorCtr="0">
            <a:normAutofit/>
          </a:bodyPr>
          <a:lstStyle>
            <a:defPPr>
              <a:defRPr lang="zh-CN"/>
            </a:defPPr>
            <a:lvl1pPr>
              <a:lnSpc>
                <a:spcPct val="130000"/>
              </a:lnSpc>
              <a:defRPr sz="1200"/>
            </a:lvl1pPr>
          </a:lstStyle>
          <a:p>
            <a:pPr>
              <a:lnSpc>
                <a:spcPct val="120000"/>
              </a:lnSpc>
            </a:pPr>
            <a:r>
              <a:rPr lang="zh-CN" altLang="en-US" sz="1800" b="1" spc="300">
                <a:solidFill>
                  <a:srgbClr val="3498DB"/>
                </a:solidFill>
                <a:latin typeface="微软雅黑" panose="020B0503020204020204" charset="-122"/>
                <a:ea typeface="微软雅黑" panose="020B0503020204020204" charset="-122"/>
                <a:cs typeface="+mn-ea"/>
                <a:sym typeface="Arial" panose="020B0604020202020204" pitchFamily="34" charset="0"/>
              </a:rPr>
              <a:t>5.“事业平稳”阶段</a:t>
            </a:r>
            <a:endParaRPr lang="zh-CN" altLang="en-US" sz="1800" b="1" spc="300">
              <a:solidFill>
                <a:srgbClr val="3498DB"/>
              </a:solidFill>
              <a:latin typeface="微软雅黑" panose="020B0503020204020204" charset="-122"/>
              <a:ea typeface="微软雅黑" panose="020B0503020204020204" charset="-122"/>
              <a:cs typeface="+mn-ea"/>
              <a:sym typeface="Arial" panose="020B0604020202020204" pitchFamily="34" charset="0"/>
            </a:endParaRPr>
          </a:p>
        </p:txBody>
      </p:sp>
      <p:sp>
        <p:nvSpPr>
          <p:cNvPr id="29" name="标题 1"/>
          <p:cNvSpPr txBox="1"/>
          <p:nvPr>
            <p:custDataLst>
              <p:tags r:id="rId16"/>
            </p:custDataLst>
          </p:nvPr>
        </p:nvSpPr>
        <p:spPr>
          <a:xfrm>
            <a:off x="7081948" y="2591356"/>
            <a:ext cx="3238922" cy="339919"/>
          </a:xfrm>
          <a:prstGeom prst="rect">
            <a:avLst/>
          </a:prstGeom>
          <a:noFill/>
        </p:spPr>
        <p:txBody>
          <a:bodyPr wrap="square" lIns="90000" tIns="0" rIns="90000" bIns="46800" rtlCol="0">
            <a:normAutofit/>
          </a:bodyPr>
          <a:lstStyle>
            <a:defPPr>
              <a:defRPr lang="zh-CN"/>
            </a:defPPr>
            <a:lvl1pPr>
              <a:lnSpc>
                <a:spcPct val="130000"/>
              </a:lnSpc>
              <a:defRPr sz="1200"/>
            </a:lvl1pPr>
          </a:lstStyle>
          <a:p>
            <a:pPr>
              <a:lnSpc>
                <a:spcPct val="120000"/>
              </a:lnSpc>
            </a:pPr>
            <a:r>
              <a:rPr lang="zh-CN" altLang="en-US" sz="1600" spc="150">
                <a:latin typeface="微软雅黑" panose="020B0503020204020204" charset="-122"/>
                <a:ea typeface="微软雅黑" panose="020B0503020204020204" charset="-122"/>
                <a:sym typeface="Arial" panose="020B0604020202020204" pitchFamily="34" charset="0"/>
              </a:rPr>
              <a:t>（毕业后工作15 ～ 30 年）</a:t>
            </a:r>
            <a:endParaRPr lang="zh-CN" altLang="en-US" sz="1600" spc="150">
              <a:latin typeface="微软雅黑" panose="020B0503020204020204" charset="-122"/>
              <a:ea typeface="微软雅黑" panose="020B0503020204020204" charset="-122"/>
              <a:sym typeface="Arial" panose="020B0604020202020204" pitchFamily="34" charset="0"/>
            </a:endParaRPr>
          </a:p>
        </p:txBody>
      </p:sp>
      <p:sp>
        <p:nvSpPr>
          <p:cNvPr id="31" name="圆角矩形 30"/>
          <p:cNvSpPr/>
          <p:nvPr>
            <p:custDataLst>
              <p:tags r:id="rId17"/>
            </p:custDataLst>
          </p:nvPr>
        </p:nvSpPr>
        <p:spPr>
          <a:xfrm rot="21116664">
            <a:off x="2668029" y="1743257"/>
            <a:ext cx="786823" cy="796342"/>
          </a:xfrm>
          <a:prstGeom prst="roundRect">
            <a:avLst>
              <a:gd name="adj" fmla="val 18567"/>
            </a:avLst>
          </a:prstGeom>
          <a:ln>
            <a:solidFill>
              <a:srgbClr val="1F74AD">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82500"/>
          </a:bodyPr>
          <a:lstStyle/>
          <a:p>
            <a:pPr algn="ctr"/>
            <a:r>
              <a:rPr lang="en-US" altLang="zh-CN" sz="4800" dirty="0">
                <a:solidFill>
                  <a:sysClr val="window" lastClr="FFFFFF"/>
                </a:solidFill>
                <a:sym typeface="Arial" panose="020B0604020202020204" pitchFamily="34" charset="0"/>
              </a:rPr>
              <a:t>6</a:t>
            </a:r>
            <a:endParaRPr lang="zh-CN" altLang="en-US" sz="4800" dirty="0">
              <a:solidFill>
                <a:sysClr val="window" lastClr="FFFFFF"/>
              </a:solidFill>
              <a:sym typeface="Arial" panose="020B0604020202020204" pitchFamily="34" charset="0"/>
            </a:endParaRPr>
          </a:p>
        </p:txBody>
      </p:sp>
      <p:cxnSp>
        <p:nvCxnSpPr>
          <p:cNvPr id="32" name="直接箭头连接符 31"/>
          <p:cNvCxnSpPr/>
          <p:nvPr>
            <p:custDataLst>
              <p:tags r:id="rId18"/>
            </p:custDataLst>
          </p:nvPr>
        </p:nvCxnSpPr>
        <p:spPr>
          <a:xfrm>
            <a:off x="3415316" y="1882099"/>
            <a:ext cx="945996"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33" name="标题 1"/>
          <p:cNvSpPr txBox="1"/>
          <p:nvPr>
            <p:custDataLst>
              <p:tags r:id="rId19"/>
            </p:custDataLst>
          </p:nvPr>
        </p:nvSpPr>
        <p:spPr>
          <a:xfrm>
            <a:off x="4428736" y="1700253"/>
            <a:ext cx="3244611" cy="377259"/>
          </a:xfrm>
          <a:prstGeom prst="rect">
            <a:avLst/>
          </a:prstGeom>
          <a:noFill/>
        </p:spPr>
        <p:txBody>
          <a:bodyPr wrap="square" lIns="90000" tIns="46800" rIns="90000" bIns="0" rtlCol="0" anchor="b" anchorCtr="0">
            <a:normAutofit/>
          </a:bodyPr>
          <a:lstStyle>
            <a:defPPr>
              <a:defRPr lang="zh-CN"/>
            </a:defPPr>
            <a:lvl1pPr>
              <a:lnSpc>
                <a:spcPct val="130000"/>
              </a:lnSpc>
              <a:defRPr sz="1200"/>
            </a:lvl1pPr>
          </a:lstStyle>
          <a:p>
            <a:pPr>
              <a:lnSpc>
                <a:spcPct val="120000"/>
              </a:lnSpc>
            </a:pPr>
            <a:r>
              <a:rPr lang="zh-CN" altLang="en-US" sz="1800" b="1" spc="300">
                <a:solidFill>
                  <a:srgbClr val="1F74AD"/>
                </a:solidFill>
                <a:latin typeface="微软雅黑" panose="020B0503020204020204" charset="-122"/>
                <a:ea typeface="微软雅黑" panose="020B0503020204020204" charset="-122"/>
                <a:cs typeface="+mn-ea"/>
                <a:sym typeface="Arial" panose="020B0604020202020204" pitchFamily="34" charset="0"/>
              </a:rPr>
              <a:t>6.“老当益壮”阶段</a:t>
            </a:r>
            <a:endParaRPr lang="zh-CN" altLang="en-US" sz="1800" b="1" spc="300">
              <a:solidFill>
                <a:srgbClr val="1F74AD"/>
              </a:solidFill>
              <a:latin typeface="微软雅黑" panose="020B0503020204020204" charset="-122"/>
              <a:ea typeface="微软雅黑" panose="020B0503020204020204" charset="-122"/>
              <a:cs typeface="+mn-ea"/>
              <a:sym typeface="Arial" panose="020B0604020202020204" pitchFamily="34" charset="0"/>
            </a:endParaRPr>
          </a:p>
        </p:txBody>
      </p:sp>
      <p:sp>
        <p:nvSpPr>
          <p:cNvPr id="34" name="标题 1"/>
          <p:cNvSpPr txBox="1"/>
          <p:nvPr>
            <p:custDataLst>
              <p:tags r:id="rId20"/>
            </p:custDataLst>
          </p:nvPr>
        </p:nvSpPr>
        <p:spPr>
          <a:xfrm>
            <a:off x="7090863" y="1781807"/>
            <a:ext cx="3230366" cy="339919"/>
          </a:xfrm>
          <a:prstGeom prst="rect">
            <a:avLst/>
          </a:prstGeom>
          <a:noFill/>
        </p:spPr>
        <p:txBody>
          <a:bodyPr wrap="square" lIns="90000" tIns="0" rIns="90000" bIns="46800" rtlCol="0">
            <a:normAutofit/>
          </a:bodyPr>
          <a:lstStyle>
            <a:defPPr>
              <a:defRPr lang="zh-CN"/>
            </a:defPPr>
            <a:lvl1pPr>
              <a:lnSpc>
                <a:spcPct val="130000"/>
              </a:lnSpc>
              <a:defRPr sz="1200"/>
            </a:lvl1pPr>
          </a:lstStyle>
          <a:p>
            <a:pPr>
              <a:lnSpc>
                <a:spcPct val="120000"/>
              </a:lnSpc>
            </a:pPr>
            <a:r>
              <a:rPr lang="zh-CN" altLang="en-US" sz="1600" spc="150">
                <a:latin typeface="微软雅黑" panose="020B0503020204020204" charset="-122"/>
                <a:ea typeface="微软雅黑" panose="020B0503020204020204" charset="-122"/>
                <a:sym typeface="Arial" panose="020B0604020202020204" pitchFamily="34" charset="0"/>
              </a:rPr>
              <a:t>（毕业后工作30 年以后）</a:t>
            </a:r>
            <a:endParaRPr lang="zh-CN" altLang="en-US" sz="1600" spc="150">
              <a:latin typeface="微软雅黑" panose="020B0503020204020204" charset="-122"/>
              <a:ea typeface="微软雅黑" panose="020B0503020204020204" charset="-122"/>
              <a:sym typeface="Arial" panose="020B0604020202020204" pitchFamily="34" charset="0"/>
            </a:endParaRPr>
          </a:p>
        </p:txBody>
      </p:sp>
      <p:sp>
        <p:nvSpPr>
          <p:cNvPr id="3" name="圆角矩形 2"/>
          <p:cNvSpPr/>
          <p:nvPr>
            <p:custDataLst>
              <p:tags r:id="rId21"/>
            </p:custDataLst>
          </p:nvPr>
        </p:nvSpPr>
        <p:spPr>
          <a:xfrm>
            <a:off x="1080858" y="3572182"/>
            <a:ext cx="731645" cy="1417564"/>
          </a:xfrm>
          <a:prstGeom prst="round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a:sym typeface="Arial" panose="020B0604020202020204" pitchFamily="34" charset="0"/>
            </a:endParaRPr>
          </a:p>
        </p:txBody>
      </p:sp>
      <p:sp>
        <p:nvSpPr>
          <p:cNvPr id="4" name="圆角矩形 3"/>
          <p:cNvSpPr/>
          <p:nvPr>
            <p:custDataLst>
              <p:tags r:id="rId22"/>
            </p:custDataLst>
          </p:nvPr>
        </p:nvSpPr>
        <p:spPr>
          <a:xfrm>
            <a:off x="1089076" y="4886493"/>
            <a:ext cx="320100" cy="1606775"/>
          </a:xfrm>
          <a:prstGeom prst="round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baseline="-25000" dirty="0">
              <a:sym typeface="Arial" panose="020B0604020202020204" pitchFamily="34" charset="0"/>
            </a:endParaRPr>
          </a:p>
        </p:txBody>
      </p:sp>
      <p:sp>
        <p:nvSpPr>
          <p:cNvPr id="5" name="圆角矩形 4"/>
          <p:cNvSpPr/>
          <p:nvPr>
            <p:custDataLst>
              <p:tags r:id="rId23"/>
            </p:custDataLst>
          </p:nvPr>
        </p:nvSpPr>
        <p:spPr>
          <a:xfrm rot="20318279">
            <a:off x="1562282" y="4860611"/>
            <a:ext cx="320100" cy="482531"/>
          </a:xfrm>
          <a:prstGeom prst="roundRect">
            <a:avLst>
              <a:gd name="adj" fmla="val 29625"/>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baseline="-25000" dirty="0">
              <a:sym typeface="Arial" panose="020B0604020202020204" pitchFamily="34" charset="0"/>
            </a:endParaRPr>
          </a:p>
        </p:txBody>
      </p:sp>
      <p:sp>
        <p:nvSpPr>
          <p:cNvPr id="6" name="圆角矩形 5"/>
          <p:cNvSpPr/>
          <p:nvPr>
            <p:custDataLst>
              <p:tags r:id="rId24"/>
            </p:custDataLst>
          </p:nvPr>
        </p:nvSpPr>
        <p:spPr>
          <a:xfrm>
            <a:off x="1615531" y="5159592"/>
            <a:ext cx="328271" cy="1321174"/>
          </a:xfrm>
          <a:prstGeom prst="round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baseline="-25000" dirty="0">
              <a:sym typeface="Arial" panose="020B0604020202020204" pitchFamily="34" charset="0"/>
            </a:endParaRPr>
          </a:p>
        </p:txBody>
      </p:sp>
      <p:sp>
        <p:nvSpPr>
          <p:cNvPr id="7" name="圆角矩形 6"/>
          <p:cNvSpPr/>
          <p:nvPr>
            <p:custDataLst>
              <p:tags r:id="rId25"/>
            </p:custDataLst>
          </p:nvPr>
        </p:nvSpPr>
        <p:spPr>
          <a:xfrm rot="3224468">
            <a:off x="1816530" y="2656619"/>
            <a:ext cx="291498" cy="1385613"/>
          </a:xfrm>
          <a:prstGeom prst="round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baseline="-25000" dirty="0">
              <a:sym typeface="Arial" panose="020B0604020202020204" pitchFamily="34" charset="0"/>
            </a:endParaRPr>
          </a:p>
        </p:txBody>
      </p:sp>
      <p:sp>
        <p:nvSpPr>
          <p:cNvPr id="8" name="圆角矩形 7"/>
          <p:cNvSpPr/>
          <p:nvPr>
            <p:custDataLst>
              <p:tags r:id="rId26"/>
            </p:custDataLst>
          </p:nvPr>
        </p:nvSpPr>
        <p:spPr>
          <a:xfrm rot="3531662">
            <a:off x="2121009" y="2826202"/>
            <a:ext cx="291582" cy="1385613"/>
          </a:xfrm>
          <a:prstGeom prst="round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baseline="-25000" dirty="0">
              <a:sym typeface="Arial" panose="020B0604020202020204" pitchFamily="34" charset="0"/>
            </a:endParaRPr>
          </a:p>
        </p:txBody>
      </p:sp>
      <p:sp>
        <p:nvSpPr>
          <p:cNvPr id="9" name="椭圆 8"/>
          <p:cNvSpPr/>
          <p:nvPr>
            <p:custDataLst>
              <p:tags r:id="rId27"/>
            </p:custDataLst>
          </p:nvPr>
        </p:nvSpPr>
        <p:spPr>
          <a:xfrm>
            <a:off x="1083657" y="2716086"/>
            <a:ext cx="820301" cy="820301"/>
          </a:xfrm>
          <a:prstGeom prst="ellipse">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a:sym typeface="Arial" panose="020B0604020202020204" pitchFamily="34" charset="0"/>
            </a:endParaRPr>
          </a:p>
        </p:txBody>
      </p:sp>
      <p:sp>
        <p:nvSpPr>
          <p:cNvPr id="35" name="圆角矩形 34"/>
          <p:cNvSpPr/>
          <p:nvPr>
            <p:custDataLst>
              <p:tags r:id="rId28"/>
            </p:custDataLst>
          </p:nvPr>
        </p:nvSpPr>
        <p:spPr>
          <a:xfrm rot="21439215">
            <a:off x="2765617" y="5678967"/>
            <a:ext cx="786824" cy="796341"/>
          </a:xfrm>
          <a:prstGeom prst="roundRect">
            <a:avLst>
              <a:gd name="adj" fmla="val 18567"/>
            </a:avLst>
          </a:prstGeom>
          <a:solidFill>
            <a:srgbClr val="FFC000"/>
          </a:solidFill>
          <a:ln>
            <a:solidFill>
              <a:srgbClr val="FFC000">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82500"/>
          </a:bodyPr>
          <a:lstStyle/>
          <a:p>
            <a:pPr algn="ctr"/>
            <a:r>
              <a:rPr lang="en-US" altLang="zh-CN" sz="4800" dirty="0">
                <a:solidFill>
                  <a:sysClr val="window" lastClr="FFFFFF"/>
                </a:solidFill>
                <a:sym typeface="Arial" panose="020B0604020202020204" pitchFamily="34" charset="0"/>
              </a:rPr>
              <a:t>1</a:t>
            </a:r>
            <a:endParaRPr lang="zh-CN" altLang="en-US" sz="4800" dirty="0">
              <a:solidFill>
                <a:sysClr val="window" lastClr="FFFFFF"/>
              </a:solidFill>
              <a:sym typeface="Arial" panose="020B0604020202020204" pitchFamily="34" charset="0"/>
            </a:endParaRPr>
          </a:p>
        </p:txBody>
      </p:sp>
      <p:sp>
        <p:nvSpPr>
          <p:cNvPr id="36" name="标题 1"/>
          <p:cNvSpPr txBox="1"/>
          <p:nvPr>
            <p:custDataLst>
              <p:tags r:id="rId29"/>
            </p:custDataLst>
          </p:nvPr>
        </p:nvSpPr>
        <p:spPr>
          <a:xfrm>
            <a:off x="7244042" y="5853463"/>
            <a:ext cx="3220747" cy="339919"/>
          </a:xfrm>
          <a:prstGeom prst="rect">
            <a:avLst/>
          </a:prstGeom>
          <a:noFill/>
        </p:spPr>
        <p:txBody>
          <a:bodyPr wrap="square" lIns="90000" tIns="0" rIns="90000" bIns="46800" rtlCol="0">
            <a:normAutofit/>
          </a:bodyPr>
          <a:lstStyle>
            <a:defPPr>
              <a:defRPr lang="zh-CN"/>
            </a:defPPr>
            <a:lvl1pPr>
              <a:lnSpc>
                <a:spcPct val="130000"/>
              </a:lnSpc>
              <a:defRPr sz="1200"/>
            </a:lvl1pPr>
          </a:lstStyle>
          <a:p>
            <a:pPr>
              <a:lnSpc>
                <a:spcPct val="120000"/>
              </a:lnSpc>
            </a:pPr>
            <a:r>
              <a:rPr lang="zh-CN" altLang="en-US" sz="1600" spc="150">
                <a:latin typeface="微软雅黑" panose="020B0503020204020204" charset="-122"/>
                <a:ea typeface="微软雅黑" panose="020B0503020204020204" charset="-122"/>
                <a:sym typeface="Arial" panose="020B0604020202020204" pitchFamily="34" charset="0"/>
              </a:rPr>
              <a:t>（毕业后工作的1 ～ 3 年）</a:t>
            </a:r>
            <a:endParaRPr lang="zh-CN" altLang="en-US" sz="1600" spc="150">
              <a:latin typeface="微软雅黑" panose="020B0503020204020204" charset="-122"/>
              <a:ea typeface="微软雅黑" panose="020B0503020204020204" charset="-122"/>
              <a:sym typeface="Arial" panose="020B0604020202020204" pitchFamily="34" charset="0"/>
            </a:endParaRPr>
          </a:p>
        </p:txBody>
      </p:sp>
      <p:cxnSp>
        <p:nvCxnSpPr>
          <p:cNvPr id="37" name="直接箭头连接符 36"/>
          <p:cNvCxnSpPr/>
          <p:nvPr>
            <p:custDataLst>
              <p:tags r:id="rId30"/>
            </p:custDataLst>
          </p:nvPr>
        </p:nvCxnSpPr>
        <p:spPr>
          <a:xfrm>
            <a:off x="3548591" y="5982013"/>
            <a:ext cx="945996"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38" name="标题 1"/>
          <p:cNvSpPr txBox="1"/>
          <p:nvPr>
            <p:custDataLst>
              <p:tags r:id="rId31"/>
            </p:custDataLst>
          </p:nvPr>
        </p:nvSpPr>
        <p:spPr>
          <a:xfrm>
            <a:off x="4562011" y="5800168"/>
            <a:ext cx="3233244" cy="377259"/>
          </a:xfrm>
          <a:prstGeom prst="rect">
            <a:avLst/>
          </a:prstGeom>
          <a:noFill/>
        </p:spPr>
        <p:txBody>
          <a:bodyPr wrap="square" lIns="90000" tIns="46800" rIns="90000" bIns="0" rtlCol="0" anchor="b" anchorCtr="0">
            <a:normAutofit/>
          </a:bodyPr>
          <a:lstStyle>
            <a:defPPr>
              <a:defRPr lang="zh-CN"/>
            </a:defPPr>
            <a:lvl1pPr>
              <a:lnSpc>
                <a:spcPct val="130000"/>
              </a:lnSpc>
              <a:defRPr sz="1200"/>
            </a:lvl1pPr>
          </a:lstStyle>
          <a:p>
            <a:pPr>
              <a:lnSpc>
                <a:spcPct val="120000"/>
              </a:lnSpc>
            </a:pPr>
            <a:r>
              <a:rPr lang="zh-CN" altLang="en-US" sz="1800" b="1" spc="300">
                <a:solidFill>
                  <a:srgbClr val="FFC000"/>
                </a:solidFill>
                <a:latin typeface="微软雅黑" panose="020B0503020204020204" charset="-122"/>
                <a:ea typeface="微软雅黑" panose="020B0503020204020204" charset="-122"/>
                <a:cs typeface="+mn-ea"/>
                <a:sym typeface="Arial" panose="020B0604020202020204" pitchFamily="34" charset="0"/>
              </a:rPr>
              <a:t>1.“青黄不接”阶段</a:t>
            </a:r>
            <a:endParaRPr lang="zh-CN" altLang="en-US" sz="1800" b="1" spc="300">
              <a:solidFill>
                <a:srgbClr val="FFC000"/>
              </a:solidFill>
              <a:latin typeface="微软雅黑" panose="020B0503020204020204" charset="-122"/>
              <a:ea typeface="微软雅黑" panose="020B0503020204020204" charset="-122"/>
              <a:cs typeface="+mn-ea"/>
              <a:sym typeface="Arial" panose="020B0604020202020204" pitchFamily="34" charset="0"/>
            </a:endParaRPr>
          </a:p>
        </p:txBody>
      </p:sp>
      <p:sp>
        <p:nvSpPr>
          <p:cNvPr id="41" name="标题 1"/>
          <p:cNvSpPr txBox="1"/>
          <p:nvPr>
            <p:custDataLst>
              <p:tags r:id="rId32"/>
            </p:custDataLst>
          </p:nvPr>
        </p:nvSpPr>
        <p:spPr>
          <a:xfrm>
            <a:off x="768350" y="726440"/>
            <a:ext cx="10655300" cy="460375"/>
          </a:xfrm>
          <a:prstGeom prst="rect">
            <a:avLst/>
          </a:prstGeom>
          <a:noFill/>
        </p:spPr>
        <p:txBody>
          <a:bodyPr wrap="square" rtlCol="0" anchor="ctr" anchorCtr="0">
            <a:spAutoFit/>
          </a:bodyPr>
          <a:lstStyle>
            <a:defPPr>
              <a:defRPr lang="zh-CN"/>
            </a:defPPr>
            <a:lvl1pPr>
              <a:lnSpc>
                <a:spcPct val="130000"/>
              </a:lnSpc>
              <a:defRPr sz="1200"/>
            </a:lvl1pPr>
          </a:lstStyle>
          <a:p>
            <a:pPr>
              <a:lnSpc>
                <a:spcPct val="120000"/>
              </a:lnSpc>
            </a:pPr>
            <a:r>
              <a:rPr lang="zh-CN" altLang="en-US" sz="2000" b="1" spc="300">
                <a:solidFill>
                  <a:schemeClr val="tx1"/>
                </a:solidFill>
                <a:latin typeface="微软雅黑" panose="020B0503020204020204" charset="-122"/>
                <a:ea typeface="微软雅黑" panose="020B0503020204020204" charset="-122"/>
                <a:cs typeface="+mn-ea"/>
                <a:sym typeface="Arial" panose="020B0604020202020204" pitchFamily="34" charset="0"/>
              </a:rPr>
              <a:t>一个人从毕业到走向工作，职业发展是有阶段性的，毕业后一般经历如下6个阶段。</a:t>
            </a:r>
            <a:endParaRPr lang="zh-CN" altLang="en-US" sz="2000" b="1" spc="300">
              <a:solidFill>
                <a:schemeClr val="tx1"/>
              </a:solidFill>
              <a:latin typeface="微软雅黑" panose="020B0503020204020204" charset="-122"/>
              <a:ea typeface="微软雅黑" panose="020B0503020204020204" charset="-122"/>
              <a:cs typeface="+mn-ea"/>
              <a:sym typeface="Arial" panose="020B0604020202020204" pitchFamily="34" charset="0"/>
            </a:endParaRPr>
          </a:p>
        </p:txBody>
      </p:sp>
    </p:spTree>
    <p:custDataLst>
      <p:tags r:id="rId3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矩形 10"/>
          <p:cNvSpPr/>
          <p:nvPr>
            <p:custDataLst>
              <p:tags r:id="rId1"/>
            </p:custDataLst>
          </p:nvPr>
        </p:nvSpPr>
        <p:spPr>
          <a:xfrm>
            <a:off x="5387383" y="681235"/>
            <a:ext cx="6427268" cy="4286665"/>
          </a:xfrm>
          <a:prstGeom prst="rect">
            <a:avLst/>
          </a:prstGeom>
          <a:solidFill>
            <a:srgbClr val="1E6BC5"/>
          </a:solidFill>
          <a:ln>
            <a:noFill/>
          </a:ln>
        </p:spPr>
        <p:style>
          <a:lnRef idx="2">
            <a:srgbClr val="1E6BC5">
              <a:shade val="50000"/>
            </a:srgbClr>
          </a:lnRef>
          <a:fillRef idx="1">
            <a:srgbClr val="1E6BC5"/>
          </a:fillRef>
          <a:effectRef idx="0">
            <a:srgbClr val="1E6BC5"/>
          </a:effectRef>
          <a:fontRef idx="minor">
            <a:sysClr val="window" lastClr="FFFFFF"/>
          </a:fontRef>
        </p:style>
        <p:txBody>
          <a:bodyPr wrap="square" lIns="90000" tIns="46800" rIns="90000" bIns="46800" rtlCol="0" anchor="ctr">
            <a:no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8" name="标题 1"/>
          <p:cNvSpPr txBox="1">
            <a:spLocks noChangeArrowheads="1"/>
          </p:cNvSpPr>
          <p:nvPr>
            <p:custDataLst>
              <p:tags r:id="rId2"/>
            </p:custDataLst>
          </p:nvPr>
        </p:nvSpPr>
        <p:spPr>
          <a:xfrm>
            <a:off x="375035" y="361428"/>
            <a:ext cx="5012348" cy="1528671"/>
          </a:xfrm>
          <a:prstGeom prst="rect">
            <a:avLst/>
          </a:prstGeom>
        </p:spPr>
        <p:txBody>
          <a:bodyPr vert="horz" wrap="square" lIns="90000" tIns="46800" rIns="90000" bIns="0" rtlCol="0" anchor="ctr">
            <a:normAutofit/>
          </a:bodyPr>
          <a:lstStyle>
            <a:lvl1pPr algn="l" defTabSz="914400" rtl="0" eaLnBrk="1" latinLnBrk="0" hangingPunct="1">
              <a:lnSpc>
                <a:spcPct val="90000"/>
              </a:lnSpc>
              <a:spcBef>
                <a:spcPct val="0"/>
              </a:spcBef>
              <a:buNone/>
              <a:defRPr sz="4400" kern="1200">
                <a:solidFill>
                  <a:srgbClr val="000000"/>
                </a:solidFill>
                <a:latin typeface="Arial" panose="020B0604020202020204" pitchFamily="34" charset="0"/>
                <a:ea typeface="微软雅黑" panose="020B0503020204020204" charset="-122"/>
                <a:cs typeface="+mn-ea"/>
              </a:defRPr>
            </a:lvl1pPr>
          </a:lstStyle>
          <a:p>
            <a:pPr>
              <a:lnSpc>
                <a:spcPct val="120000"/>
              </a:lnSpc>
            </a:pPr>
            <a:r>
              <a:rPr lang="en-US" altLang="zh-CN" sz="3600" b="1" spc="30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“青黄不接”阶段</a:t>
            </a:r>
            <a:endParaRPr lang="en-US" altLang="zh-CN" sz="3600" b="1" spc="30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29" name="文本框 28"/>
          <p:cNvSpPr txBox="1">
            <a:spLocks noChangeArrowheads="1"/>
          </p:cNvSpPr>
          <p:nvPr>
            <p:custDataLst>
              <p:tags r:id="rId3"/>
            </p:custDataLst>
          </p:nvPr>
        </p:nvSpPr>
        <p:spPr bwMode="auto">
          <a:xfrm>
            <a:off x="6582410" y="1163003"/>
            <a:ext cx="4615815" cy="332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chorCtr="0">
            <a:spAutoFit/>
          </a:bodyPr>
          <a:lstStyle>
            <a:lvl1pPr>
              <a:defRPr>
                <a:solidFill>
                  <a:srgbClr val="000000"/>
                </a:solidFill>
                <a:latin typeface="Arial" panose="020B0604020202020204" pitchFamily="34" charset="0"/>
                <a:ea typeface="宋体" panose="02010600030101010101" pitchFamily="2" charset="-122"/>
              </a:defRPr>
            </a:lvl1pPr>
            <a:lvl2pPr>
              <a:defRPr>
                <a:solidFill>
                  <a:srgbClr val="000000"/>
                </a:solidFill>
                <a:latin typeface="Arial" panose="020B0604020202020204" pitchFamily="34" charset="0"/>
                <a:ea typeface="宋体" panose="02010600030101010101" pitchFamily="2" charset="-122"/>
              </a:defRPr>
            </a:lvl2pPr>
            <a:lvl3pPr>
              <a:defRPr>
                <a:solidFill>
                  <a:srgbClr val="000000"/>
                </a:solidFill>
                <a:latin typeface="Arial" panose="020B0604020202020204" pitchFamily="34" charset="0"/>
                <a:ea typeface="宋体" panose="02010600030101010101" pitchFamily="2" charset="-122"/>
              </a:defRPr>
            </a:lvl3pPr>
            <a:lvl4pPr>
              <a:defRPr>
                <a:solidFill>
                  <a:srgbClr val="000000"/>
                </a:solidFill>
                <a:latin typeface="Arial" panose="020B0604020202020204" pitchFamily="34" charset="0"/>
                <a:ea typeface="宋体" panose="02010600030101010101" pitchFamily="2" charset="-122"/>
              </a:defRPr>
            </a:lvl4pPr>
            <a:lvl5pPr>
              <a:defRPr>
                <a:solidFill>
                  <a:srgbClr val="000000"/>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9pPr>
          </a:lstStyle>
          <a:p>
            <a:pPr algn="just">
              <a:lnSpc>
                <a:spcPct val="150000"/>
              </a:lnSpc>
            </a:pPr>
            <a:r>
              <a:rPr lang="zh-CN" altLang="en-US" sz="2000" b="1" spc="150">
                <a:solidFill>
                  <a:sysClr val="window" lastClr="FFFFFF">
                    <a:lumMod val="95000"/>
                  </a:sysClr>
                </a:solidFill>
                <a:ea typeface="微软雅黑" panose="020B0503020204020204" charset="-122"/>
                <a:cs typeface="微软雅黑" panose="020B0503020204020204" charset="-122"/>
                <a:sym typeface="Arial" panose="020B0604020202020204" pitchFamily="34" charset="0"/>
              </a:rPr>
              <a:t>之所以称为“青黄不接”阶段，是因为现今的用人单位还是很重视经验的，再加上刚从学校走向社会总有个适应阶段，这个阶段由于业务不娴熟可能会碰到一些难题，但是需要记住的是：“心态决定一切”，保持一份良好的心态，将是事业成功的保证。</a:t>
            </a:r>
            <a:endParaRPr lang="zh-CN" altLang="en-US" sz="2000" b="1" spc="150">
              <a:solidFill>
                <a:sysClr val="window" lastClr="FFFFFF">
                  <a:lumMod val="95000"/>
                </a:sysClr>
              </a:solidFill>
              <a:ea typeface="微软雅黑" panose="020B0503020204020204" charset="-122"/>
              <a:cs typeface="微软雅黑" panose="020B0503020204020204" charset="-122"/>
              <a:sym typeface="Arial" panose="020B0604020202020204" pitchFamily="34" charset="0"/>
            </a:endParaRPr>
          </a:p>
        </p:txBody>
      </p:sp>
      <p:cxnSp>
        <p:nvCxnSpPr>
          <p:cNvPr id="31" name="直接连接符 30"/>
          <p:cNvCxnSpPr/>
          <p:nvPr>
            <p:custDataLst>
              <p:tags r:id="rId4"/>
            </p:custDataLst>
          </p:nvPr>
        </p:nvCxnSpPr>
        <p:spPr>
          <a:xfrm>
            <a:off x="8133441" y="5681802"/>
            <a:ext cx="1207409" cy="0"/>
          </a:xfrm>
          <a:prstGeom prst="line">
            <a:avLst/>
          </a:prstGeom>
          <a:ln w="15875">
            <a:solidFill>
              <a:srgbClr val="1E6BC5"/>
            </a:solidFill>
          </a:ln>
        </p:spPr>
        <p:style>
          <a:lnRef idx="1">
            <a:srgbClr val="1E6BC5"/>
          </a:lnRef>
          <a:fillRef idx="0">
            <a:srgbClr val="1E6BC5"/>
          </a:fillRef>
          <a:effectRef idx="0">
            <a:srgbClr val="1E6BC5"/>
          </a:effectRef>
          <a:fontRef idx="minor">
            <a:srgbClr val="000000"/>
          </a:fontRef>
        </p:style>
      </p:cxnSp>
      <p:sp>
        <p:nvSpPr>
          <p:cNvPr id="33" name="标题 1"/>
          <p:cNvSpPr txBox="1">
            <a:spLocks noChangeArrowheads="1"/>
          </p:cNvSpPr>
          <p:nvPr>
            <p:custDataLst>
              <p:tags r:id="rId5"/>
            </p:custDataLst>
          </p:nvPr>
        </p:nvSpPr>
        <p:spPr>
          <a:xfrm>
            <a:off x="9288145" y="5128895"/>
            <a:ext cx="2525395" cy="1048385"/>
          </a:xfrm>
          <a:prstGeom prst="rect">
            <a:avLst/>
          </a:prstGeom>
        </p:spPr>
        <p:txBody>
          <a:bodyPr vert="horz" wrap="square" lIns="90000" tIns="46800" rIns="90000" bIns="46800" rtlCol="0" anchor="ctr">
            <a:normAutofit/>
          </a:bodyPr>
          <a:lstStyle>
            <a:lvl1pPr algn="l" defTabSz="914400" rtl="0" eaLnBrk="1" latinLnBrk="0" hangingPunct="1">
              <a:lnSpc>
                <a:spcPct val="90000"/>
              </a:lnSpc>
              <a:spcBef>
                <a:spcPct val="0"/>
              </a:spcBef>
              <a:buNone/>
              <a:defRPr sz="4400" kern="1200">
                <a:solidFill>
                  <a:srgbClr val="000000"/>
                </a:solidFill>
                <a:latin typeface="Arial" panose="020B0604020202020204" pitchFamily="34" charset="0"/>
                <a:ea typeface="微软雅黑" panose="020B0503020204020204" charset="-122"/>
                <a:cs typeface="+mn-ea"/>
              </a:defRPr>
            </a:lvl1pPr>
          </a:lstStyle>
          <a:p>
            <a:pPr algn="r">
              <a:lnSpc>
                <a:spcPct val="120000"/>
              </a:lnSpc>
            </a:pPr>
            <a:r>
              <a:rPr lang="en-US" altLang="zh-CN" sz="1600" dirty="0">
                <a:solidFill>
                  <a:srgbClr val="000000">
                    <a:lumMod val="75000"/>
                    <a:lumOff val="25000"/>
                  </a:srgbClr>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（毕业后工作的1～3年）</a:t>
            </a:r>
            <a:endParaRPr lang="en-US" altLang="zh-CN" sz="1600" dirty="0">
              <a:solidFill>
                <a:srgbClr val="000000">
                  <a:lumMod val="75000"/>
                  <a:lumOff val="25000"/>
                </a:srgbClr>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3" name="矩形 12"/>
          <p:cNvSpPr/>
          <p:nvPr>
            <p:custDataLst>
              <p:tags r:id="rId6"/>
            </p:custDataLst>
          </p:nvPr>
        </p:nvSpPr>
        <p:spPr>
          <a:xfrm>
            <a:off x="5584116" y="913353"/>
            <a:ext cx="6033802" cy="3741285"/>
          </a:xfrm>
          <a:prstGeom prst="rect">
            <a:avLst/>
          </a:prstGeom>
          <a:noFill/>
          <a:ln w="15875">
            <a:solidFill>
              <a:sysClr val="window" lastClr="FFFFFF"/>
            </a:solidFill>
            <a:prstDash val="solid"/>
          </a:ln>
        </p:spPr>
        <p:style>
          <a:lnRef idx="2">
            <a:srgbClr val="1E6BC5">
              <a:shade val="50000"/>
            </a:srgbClr>
          </a:lnRef>
          <a:fillRef idx="1">
            <a:srgbClr val="1E6BC5"/>
          </a:fillRef>
          <a:effectRef idx="0">
            <a:srgbClr val="1E6BC5"/>
          </a:effectRef>
          <a:fontRef idx="minor">
            <a:sysClr val="window" lastClr="FFFFFF"/>
          </a:fontRef>
        </p:style>
        <p:txBody>
          <a:bodyPr wrap="square" lIns="90000" tIns="46800" rIns="90000" bIns="46800"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pic>
        <p:nvPicPr>
          <p:cNvPr id="3" name="图片 2" descr="C:\Users\18645\Desktop\u=2089489233,3281548024&amp;fm=26&amp;gp=0.jpgu=2089489233,3281548024&amp;fm=26&amp;gp=0"/>
          <p:cNvPicPr>
            <a:picLocks noChangeAspect="1"/>
          </p:cNvPicPr>
          <p:nvPr>
            <p:custDataLst>
              <p:tags r:id="rId7"/>
            </p:custDataLst>
          </p:nvPr>
        </p:nvPicPr>
        <p:blipFill rotWithShape="1">
          <a:blip r:embed="rId8"/>
          <a:srcRect l="8561" r="8561"/>
          <a:stretch>
            <a:fillRect/>
          </a:stretch>
        </p:blipFill>
        <p:spPr>
          <a:xfrm>
            <a:off x="375035" y="1890099"/>
            <a:ext cx="5750714" cy="4288196"/>
          </a:xfrm>
          <a:prstGeom prst="rect">
            <a:avLst/>
          </a:prstGeom>
        </p:spPr>
      </p:pic>
      <p:sp>
        <p:nvSpPr>
          <p:cNvPr id="12" name="矩形 11"/>
          <p:cNvSpPr/>
          <p:nvPr>
            <p:custDataLst>
              <p:tags r:id="rId9"/>
            </p:custDataLst>
          </p:nvPr>
        </p:nvSpPr>
        <p:spPr>
          <a:xfrm>
            <a:off x="618308" y="2096498"/>
            <a:ext cx="5286157" cy="3834762"/>
          </a:xfrm>
          <a:prstGeom prst="rect">
            <a:avLst/>
          </a:prstGeom>
          <a:noFill/>
          <a:ln w="15875">
            <a:solidFill>
              <a:sysClr val="window" lastClr="FFFFFF"/>
            </a:solidFill>
            <a:prstDash val="solid"/>
          </a:ln>
        </p:spPr>
        <p:style>
          <a:lnRef idx="2">
            <a:srgbClr val="1E6BC5">
              <a:shade val="50000"/>
            </a:srgbClr>
          </a:lnRef>
          <a:fillRef idx="1">
            <a:srgbClr val="1E6BC5"/>
          </a:fillRef>
          <a:effectRef idx="0">
            <a:srgbClr val="1E6BC5"/>
          </a:effectRef>
          <a:fontRef idx="minor">
            <a:sysClr val="window" lastClr="FFFFFF"/>
          </a:fontRef>
        </p:style>
        <p:txBody>
          <a:bodyPr wrap="square" lIns="90000" tIns="46800" rIns="90000" bIns="46800"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矩形 10"/>
          <p:cNvSpPr/>
          <p:nvPr>
            <p:custDataLst>
              <p:tags r:id="rId1"/>
            </p:custDataLst>
          </p:nvPr>
        </p:nvSpPr>
        <p:spPr>
          <a:xfrm>
            <a:off x="5387383" y="681235"/>
            <a:ext cx="6427268" cy="4286665"/>
          </a:xfrm>
          <a:prstGeom prst="rect">
            <a:avLst/>
          </a:prstGeom>
          <a:solidFill>
            <a:srgbClr val="1E6BC5"/>
          </a:solidFill>
          <a:ln>
            <a:noFill/>
          </a:ln>
        </p:spPr>
        <p:style>
          <a:lnRef idx="2">
            <a:srgbClr val="1E6BC5">
              <a:shade val="50000"/>
            </a:srgbClr>
          </a:lnRef>
          <a:fillRef idx="1">
            <a:srgbClr val="1E6BC5"/>
          </a:fillRef>
          <a:effectRef idx="0">
            <a:srgbClr val="1E6BC5"/>
          </a:effectRef>
          <a:fontRef idx="minor">
            <a:sysClr val="window" lastClr="FFFFFF"/>
          </a:fontRef>
        </p:style>
        <p:txBody>
          <a:bodyPr wrap="square" lIns="90000" tIns="46800" rIns="90000" bIns="46800" rtlCol="0" anchor="ctr">
            <a:no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8" name="标题 1"/>
          <p:cNvSpPr txBox="1">
            <a:spLocks noChangeArrowheads="1"/>
          </p:cNvSpPr>
          <p:nvPr>
            <p:custDataLst>
              <p:tags r:id="rId2"/>
            </p:custDataLst>
          </p:nvPr>
        </p:nvSpPr>
        <p:spPr>
          <a:xfrm>
            <a:off x="375035" y="361428"/>
            <a:ext cx="5012348" cy="1528671"/>
          </a:xfrm>
          <a:prstGeom prst="rect">
            <a:avLst/>
          </a:prstGeom>
        </p:spPr>
        <p:txBody>
          <a:bodyPr vert="horz" wrap="square" lIns="90000" tIns="46800" rIns="90000" bIns="0" rtlCol="0" anchor="ctr">
            <a:normAutofit/>
          </a:bodyPr>
          <a:lstStyle>
            <a:lvl1pPr algn="l" defTabSz="914400" rtl="0" eaLnBrk="1" latinLnBrk="0" hangingPunct="1">
              <a:lnSpc>
                <a:spcPct val="90000"/>
              </a:lnSpc>
              <a:spcBef>
                <a:spcPct val="0"/>
              </a:spcBef>
              <a:buNone/>
              <a:defRPr sz="4400" kern="1200">
                <a:solidFill>
                  <a:srgbClr val="000000"/>
                </a:solidFill>
                <a:latin typeface="Arial" panose="020B0604020202020204" pitchFamily="34" charset="0"/>
                <a:ea typeface="微软雅黑" panose="020B0503020204020204" charset="-122"/>
                <a:cs typeface="+mn-ea"/>
              </a:defRPr>
            </a:lvl1pPr>
          </a:lstStyle>
          <a:p>
            <a:pPr>
              <a:lnSpc>
                <a:spcPct val="120000"/>
              </a:lnSpc>
            </a:pPr>
            <a:r>
              <a:rPr lang="en-US" altLang="zh-CN" sz="3600" b="1" spc="30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“职业塑造”阶段</a:t>
            </a:r>
            <a:endParaRPr lang="en-US" altLang="zh-CN" sz="3600" b="1" spc="30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29" name="文本框 28"/>
          <p:cNvSpPr txBox="1">
            <a:spLocks noChangeArrowheads="1"/>
          </p:cNvSpPr>
          <p:nvPr>
            <p:custDataLst>
              <p:tags r:id="rId3"/>
            </p:custDataLst>
          </p:nvPr>
        </p:nvSpPr>
        <p:spPr bwMode="auto">
          <a:xfrm>
            <a:off x="6582410" y="1324610"/>
            <a:ext cx="4615815" cy="30010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chorCtr="0">
            <a:spAutoFit/>
          </a:bodyPr>
          <a:lstStyle>
            <a:lvl1pPr>
              <a:defRPr>
                <a:solidFill>
                  <a:srgbClr val="000000"/>
                </a:solidFill>
                <a:latin typeface="Arial" panose="020B0604020202020204" pitchFamily="34" charset="0"/>
                <a:ea typeface="宋体" panose="02010600030101010101" pitchFamily="2" charset="-122"/>
              </a:defRPr>
            </a:lvl1pPr>
            <a:lvl2pPr>
              <a:defRPr>
                <a:solidFill>
                  <a:srgbClr val="000000"/>
                </a:solidFill>
                <a:latin typeface="Arial" panose="020B0604020202020204" pitchFamily="34" charset="0"/>
                <a:ea typeface="宋体" panose="02010600030101010101" pitchFamily="2" charset="-122"/>
              </a:defRPr>
            </a:lvl2pPr>
            <a:lvl3pPr>
              <a:defRPr>
                <a:solidFill>
                  <a:srgbClr val="000000"/>
                </a:solidFill>
                <a:latin typeface="Arial" panose="020B0604020202020204" pitchFamily="34" charset="0"/>
                <a:ea typeface="宋体" panose="02010600030101010101" pitchFamily="2" charset="-122"/>
              </a:defRPr>
            </a:lvl3pPr>
            <a:lvl4pPr>
              <a:defRPr>
                <a:solidFill>
                  <a:srgbClr val="000000"/>
                </a:solidFill>
                <a:latin typeface="Arial" panose="020B0604020202020204" pitchFamily="34" charset="0"/>
                <a:ea typeface="宋体" panose="02010600030101010101" pitchFamily="2" charset="-122"/>
              </a:defRPr>
            </a:lvl4pPr>
            <a:lvl5pPr>
              <a:defRPr>
                <a:solidFill>
                  <a:srgbClr val="000000"/>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9pPr>
          </a:lstStyle>
          <a:p>
            <a:pPr algn="just">
              <a:lnSpc>
                <a:spcPct val="150000"/>
              </a:lnSpc>
            </a:pPr>
            <a:r>
              <a:rPr lang="zh-CN" altLang="en-US" b="1" spc="150">
                <a:solidFill>
                  <a:sysClr val="window" lastClr="FFFFFF">
                    <a:lumMod val="95000"/>
                  </a:sysClr>
                </a:solidFill>
                <a:ea typeface="微软雅黑" panose="020B0503020204020204" charset="-122"/>
                <a:cs typeface="微软雅黑" panose="020B0503020204020204" charset="-122"/>
                <a:sym typeface="Arial" panose="020B0604020202020204" pitchFamily="34" charset="0"/>
              </a:rPr>
              <a:t>在一个用人单位工作三年左右，基本上业务能力也具备了，就进入了“职业塑造”阶段。这个阶段是你开始在职场如鱼得水、发挥才能的时候，领导基本上也了解了你的优缺点，也会把一些比较重要的工作交给你。在这个阶段还是要注意多加强学习，补齐能力短板。</a:t>
            </a:r>
            <a:endParaRPr lang="zh-CN" altLang="en-US" b="1" spc="150">
              <a:solidFill>
                <a:sysClr val="window" lastClr="FFFFFF">
                  <a:lumMod val="95000"/>
                </a:sysClr>
              </a:solidFill>
              <a:ea typeface="微软雅黑" panose="020B0503020204020204" charset="-122"/>
              <a:cs typeface="微软雅黑" panose="020B0503020204020204" charset="-122"/>
              <a:sym typeface="Arial" panose="020B0604020202020204" pitchFamily="34" charset="0"/>
            </a:endParaRPr>
          </a:p>
        </p:txBody>
      </p:sp>
      <p:cxnSp>
        <p:nvCxnSpPr>
          <p:cNvPr id="31" name="直接连接符 30"/>
          <p:cNvCxnSpPr/>
          <p:nvPr>
            <p:custDataLst>
              <p:tags r:id="rId4"/>
            </p:custDataLst>
          </p:nvPr>
        </p:nvCxnSpPr>
        <p:spPr>
          <a:xfrm>
            <a:off x="8133441" y="5681802"/>
            <a:ext cx="1207409" cy="0"/>
          </a:xfrm>
          <a:prstGeom prst="line">
            <a:avLst/>
          </a:prstGeom>
          <a:ln w="15875">
            <a:solidFill>
              <a:srgbClr val="1E6BC5"/>
            </a:solidFill>
          </a:ln>
        </p:spPr>
        <p:style>
          <a:lnRef idx="1">
            <a:srgbClr val="1E6BC5"/>
          </a:lnRef>
          <a:fillRef idx="0">
            <a:srgbClr val="1E6BC5"/>
          </a:fillRef>
          <a:effectRef idx="0">
            <a:srgbClr val="1E6BC5"/>
          </a:effectRef>
          <a:fontRef idx="minor">
            <a:srgbClr val="000000"/>
          </a:fontRef>
        </p:style>
      </p:cxnSp>
      <p:sp>
        <p:nvSpPr>
          <p:cNvPr id="33" name="标题 1"/>
          <p:cNvSpPr txBox="1">
            <a:spLocks noChangeArrowheads="1"/>
          </p:cNvSpPr>
          <p:nvPr>
            <p:custDataLst>
              <p:tags r:id="rId5"/>
            </p:custDataLst>
          </p:nvPr>
        </p:nvSpPr>
        <p:spPr>
          <a:xfrm>
            <a:off x="9288145" y="5128895"/>
            <a:ext cx="2525395" cy="1048385"/>
          </a:xfrm>
          <a:prstGeom prst="rect">
            <a:avLst/>
          </a:prstGeom>
        </p:spPr>
        <p:txBody>
          <a:bodyPr vert="horz" wrap="square" lIns="90000" tIns="46800" rIns="90000" bIns="46800" rtlCol="0" anchor="ctr">
            <a:normAutofit/>
          </a:bodyPr>
          <a:lstStyle>
            <a:lvl1pPr algn="l" defTabSz="914400" rtl="0" eaLnBrk="1" latinLnBrk="0" hangingPunct="1">
              <a:lnSpc>
                <a:spcPct val="90000"/>
              </a:lnSpc>
              <a:spcBef>
                <a:spcPct val="0"/>
              </a:spcBef>
              <a:buNone/>
              <a:defRPr sz="4400" kern="1200">
                <a:solidFill>
                  <a:srgbClr val="000000"/>
                </a:solidFill>
                <a:latin typeface="Arial" panose="020B0604020202020204" pitchFamily="34" charset="0"/>
                <a:ea typeface="微软雅黑" panose="020B0503020204020204" charset="-122"/>
                <a:cs typeface="+mn-ea"/>
              </a:defRPr>
            </a:lvl1pPr>
          </a:lstStyle>
          <a:p>
            <a:pPr algn="r">
              <a:lnSpc>
                <a:spcPct val="120000"/>
              </a:lnSpc>
            </a:pPr>
            <a:r>
              <a:rPr lang="en-US" altLang="zh-CN" sz="1600" dirty="0">
                <a:solidFill>
                  <a:srgbClr val="000000">
                    <a:lumMod val="75000"/>
                    <a:lumOff val="25000"/>
                  </a:srgbClr>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（毕业后工作的3～6年）</a:t>
            </a:r>
            <a:endParaRPr lang="en-US" altLang="zh-CN" sz="1600" dirty="0">
              <a:solidFill>
                <a:srgbClr val="000000">
                  <a:lumMod val="75000"/>
                  <a:lumOff val="25000"/>
                </a:srgbClr>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3" name="矩形 12"/>
          <p:cNvSpPr/>
          <p:nvPr>
            <p:custDataLst>
              <p:tags r:id="rId6"/>
            </p:custDataLst>
          </p:nvPr>
        </p:nvSpPr>
        <p:spPr>
          <a:xfrm>
            <a:off x="5584116" y="913353"/>
            <a:ext cx="6033802" cy="3741285"/>
          </a:xfrm>
          <a:prstGeom prst="rect">
            <a:avLst/>
          </a:prstGeom>
          <a:noFill/>
          <a:ln w="15875">
            <a:solidFill>
              <a:sysClr val="window" lastClr="FFFFFF"/>
            </a:solidFill>
            <a:prstDash val="solid"/>
          </a:ln>
        </p:spPr>
        <p:style>
          <a:lnRef idx="2">
            <a:srgbClr val="1E6BC5">
              <a:shade val="50000"/>
            </a:srgbClr>
          </a:lnRef>
          <a:fillRef idx="1">
            <a:srgbClr val="1E6BC5"/>
          </a:fillRef>
          <a:effectRef idx="0">
            <a:srgbClr val="1E6BC5"/>
          </a:effectRef>
          <a:fontRef idx="minor">
            <a:sysClr val="window" lastClr="FFFFFF"/>
          </a:fontRef>
        </p:style>
        <p:txBody>
          <a:bodyPr wrap="square" lIns="90000" tIns="46800" rIns="90000" bIns="46800"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pic>
        <p:nvPicPr>
          <p:cNvPr id="3" name="图片 2" descr="C:\Users\18645\Desktop\u=226193227,734660455&amp;fm=26&amp;gp=0.jpgu=226193227,734660455&amp;fm=26&amp;gp=0"/>
          <p:cNvPicPr>
            <a:picLocks noChangeAspect="1"/>
          </p:cNvPicPr>
          <p:nvPr>
            <p:custDataLst>
              <p:tags r:id="rId7"/>
            </p:custDataLst>
          </p:nvPr>
        </p:nvPicPr>
        <p:blipFill rotWithShape="1">
          <a:blip r:embed="rId8"/>
          <a:srcRect l="12259" r="12259"/>
          <a:stretch>
            <a:fillRect/>
          </a:stretch>
        </p:blipFill>
        <p:spPr>
          <a:xfrm>
            <a:off x="375035" y="1890099"/>
            <a:ext cx="5750714" cy="4288196"/>
          </a:xfrm>
          <a:prstGeom prst="rect">
            <a:avLst/>
          </a:prstGeom>
        </p:spPr>
      </p:pic>
      <p:sp>
        <p:nvSpPr>
          <p:cNvPr id="12" name="矩形 11"/>
          <p:cNvSpPr/>
          <p:nvPr>
            <p:custDataLst>
              <p:tags r:id="rId9"/>
            </p:custDataLst>
          </p:nvPr>
        </p:nvSpPr>
        <p:spPr>
          <a:xfrm>
            <a:off x="618308" y="2096498"/>
            <a:ext cx="5286157" cy="3834762"/>
          </a:xfrm>
          <a:prstGeom prst="rect">
            <a:avLst/>
          </a:prstGeom>
          <a:noFill/>
          <a:ln w="15875">
            <a:solidFill>
              <a:sysClr val="window" lastClr="FFFFFF"/>
            </a:solidFill>
            <a:prstDash val="solid"/>
          </a:ln>
        </p:spPr>
        <p:style>
          <a:lnRef idx="2">
            <a:srgbClr val="1E6BC5">
              <a:shade val="50000"/>
            </a:srgbClr>
          </a:lnRef>
          <a:fillRef idx="1">
            <a:srgbClr val="1E6BC5"/>
          </a:fillRef>
          <a:effectRef idx="0">
            <a:srgbClr val="1E6BC5"/>
          </a:effectRef>
          <a:fontRef idx="minor">
            <a:sysClr val="window" lastClr="FFFFFF"/>
          </a:fontRef>
        </p:style>
        <p:txBody>
          <a:bodyPr wrap="square" lIns="90000" tIns="46800" rIns="90000" bIns="46800"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矩形 10"/>
          <p:cNvSpPr/>
          <p:nvPr>
            <p:custDataLst>
              <p:tags r:id="rId1"/>
            </p:custDataLst>
          </p:nvPr>
        </p:nvSpPr>
        <p:spPr>
          <a:xfrm>
            <a:off x="5387383" y="681235"/>
            <a:ext cx="6427268" cy="4286665"/>
          </a:xfrm>
          <a:prstGeom prst="rect">
            <a:avLst/>
          </a:prstGeom>
          <a:solidFill>
            <a:srgbClr val="1E6BC5"/>
          </a:solidFill>
          <a:ln>
            <a:noFill/>
          </a:ln>
        </p:spPr>
        <p:style>
          <a:lnRef idx="2">
            <a:srgbClr val="1E6BC5">
              <a:shade val="50000"/>
            </a:srgbClr>
          </a:lnRef>
          <a:fillRef idx="1">
            <a:srgbClr val="1E6BC5"/>
          </a:fillRef>
          <a:effectRef idx="0">
            <a:srgbClr val="1E6BC5"/>
          </a:effectRef>
          <a:fontRef idx="minor">
            <a:sysClr val="window" lastClr="FFFFFF"/>
          </a:fontRef>
        </p:style>
        <p:txBody>
          <a:bodyPr wrap="square" lIns="90000" tIns="46800" rIns="90000" bIns="46800" rtlCol="0" anchor="ctr">
            <a:no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8" name="标题 1"/>
          <p:cNvSpPr txBox="1">
            <a:spLocks noChangeArrowheads="1"/>
          </p:cNvSpPr>
          <p:nvPr>
            <p:custDataLst>
              <p:tags r:id="rId2"/>
            </p:custDataLst>
          </p:nvPr>
        </p:nvSpPr>
        <p:spPr>
          <a:xfrm>
            <a:off x="375035" y="361428"/>
            <a:ext cx="5012348" cy="1528671"/>
          </a:xfrm>
          <a:prstGeom prst="rect">
            <a:avLst/>
          </a:prstGeom>
        </p:spPr>
        <p:txBody>
          <a:bodyPr vert="horz" wrap="square" lIns="90000" tIns="46800" rIns="90000" bIns="0" rtlCol="0" anchor="ctr">
            <a:normAutofit/>
          </a:bodyPr>
          <a:lstStyle>
            <a:lvl1pPr algn="l" defTabSz="914400" rtl="0" eaLnBrk="1" latinLnBrk="0" hangingPunct="1">
              <a:lnSpc>
                <a:spcPct val="90000"/>
              </a:lnSpc>
              <a:spcBef>
                <a:spcPct val="0"/>
              </a:spcBef>
              <a:buNone/>
              <a:defRPr sz="4400" kern="1200">
                <a:solidFill>
                  <a:srgbClr val="000000"/>
                </a:solidFill>
                <a:latin typeface="Arial" panose="020B0604020202020204" pitchFamily="34" charset="0"/>
                <a:ea typeface="微软雅黑" panose="020B0503020204020204" charset="-122"/>
                <a:cs typeface="+mn-ea"/>
              </a:defRPr>
            </a:lvl1pPr>
          </a:lstStyle>
          <a:p>
            <a:pPr>
              <a:lnSpc>
                <a:spcPct val="120000"/>
              </a:lnSpc>
            </a:pPr>
            <a:r>
              <a:rPr lang="en-US" altLang="zh-CN" sz="3600" b="1" spc="30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“职业锁定”阶段</a:t>
            </a:r>
            <a:endParaRPr lang="en-US" altLang="zh-CN" sz="3600" b="1" spc="30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29" name="文本框 28"/>
          <p:cNvSpPr txBox="1">
            <a:spLocks noChangeArrowheads="1"/>
          </p:cNvSpPr>
          <p:nvPr>
            <p:custDataLst>
              <p:tags r:id="rId3"/>
            </p:custDataLst>
          </p:nvPr>
        </p:nvSpPr>
        <p:spPr bwMode="auto">
          <a:xfrm>
            <a:off x="6582410" y="1339533"/>
            <a:ext cx="4615815" cy="30010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chorCtr="0">
            <a:spAutoFit/>
          </a:bodyPr>
          <a:lstStyle>
            <a:lvl1pPr>
              <a:defRPr>
                <a:solidFill>
                  <a:srgbClr val="000000"/>
                </a:solidFill>
                <a:latin typeface="Arial" panose="020B0604020202020204" pitchFamily="34" charset="0"/>
                <a:ea typeface="宋体" panose="02010600030101010101" pitchFamily="2" charset="-122"/>
              </a:defRPr>
            </a:lvl1pPr>
            <a:lvl2pPr>
              <a:defRPr>
                <a:solidFill>
                  <a:srgbClr val="000000"/>
                </a:solidFill>
                <a:latin typeface="Arial" panose="020B0604020202020204" pitchFamily="34" charset="0"/>
                <a:ea typeface="宋体" panose="02010600030101010101" pitchFamily="2" charset="-122"/>
              </a:defRPr>
            </a:lvl2pPr>
            <a:lvl3pPr>
              <a:defRPr>
                <a:solidFill>
                  <a:srgbClr val="000000"/>
                </a:solidFill>
                <a:latin typeface="Arial" panose="020B0604020202020204" pitchFamily="34" charset="0"/>
                <a:ea typeface="宋体" panose="02010600030101010101" pitchFamily="2" charset="-122"/>
              </a:defRPr>
            </a:lvl3pPr>
            <a:lvl4pPr>
              <a:defRPr>
                <a:solidFill>
                  <a:srgbClr val="000000"/>
                </a:solidFill>
                <a:latin typeface="Arial" panose="020B0604020202020204" pitchFamily="34" charset="0"/>
                <a:ea typeface="宋体" panose="02010600030101010101" pitchFamily="2" charset="-122"/>
              </a:defRPr>
            </a:lvl4pPr>
            <a:lvl5pPr>
              <a:defRPr>
                <a:solidFill>
                  <a:srgbClr val="000000"/>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9pPr>
          </a:lstStyle>
          <a:p>
            <a:pPr algn="just">
              <a:lnSpc>
                <a:spcPct val="150000"/>
              </a:lnSpc>
            </a:pPr>
            <a:r>
              <a:rPr lang="zh-CN" altLang="en-US" b="1" spc="150">
                <a:solidFill>
                  <a:sysClr val="window" lastClr="FFFFFF">
                    <a:lumMod val="95000"/>
                  </a:sysClr>
                </a:solidFill>
                <a:ea typeface="微软雅黑" panose="020B0503020204020204" charset="-122"/>
                <a:cs typeface="微软雅黑" panose="020B0503020204020204" charset="-122"/>
                <a:sym typeface="Arial" panose="020B0604020202020204" pitchFamily="34" charset="0"/>
              </a:rPr>
              <a:t>随着自身优势、劣势的日渐明确，加上不断的工作、实践，个人就开始由“职业塑造阶段”走向“职业锁定阶段“了。经过在一个岗位五年左右的历练，就会摸清了整个行业的脉搏，个人工作也开始变得如鱼得水起来，基本上也就“锁定”了职业。</a:t>
            </a:r>
            <a:endParaRPr lang="zh-CN" altLang="en-US" b="1" spc="150">
              <a:solidFill>
                <a:sysClr val="window" lastClr="FFFFFF">
                  <a:lumMod val="95000"/>
                </a:sysClr>
              </a:solidFill>
              <a:ea typeface="微软雅黑" panose="020B0503020204020204" charset="-122"/>
              <a:cs typeface="微软雅黑" panose="020B0503020204020204" charset="-122"/>
              <a:sym typeface="Arial" panose="020B0604020202020204" pitchFamily="34" charset="0"/>
            </a:endParaRPr>
          </a:p>
        </p:txBody>
      </p:sp>
      <p:cxnSp>
        <p:nvCxnSpPr>
          <p:cNvPr id="31" name="直接连接符 30"/>
          <p:cNvCxnSpPr/>
          <p:nvPr>
            <p:custDataLst>
              <p:tags r:id="rId4"/>
            </p:custDataLst>
          </p:nvPr>
        </p:nvCxnSpPr>
        <p:spPr>
          <a:xfrm>
            <a:off x="8133441" y="5681802"/>
            <a:ext cx="1207409" cy="0"/>
          </a:xfrm>
          <a:prstGeom prst="line">
            <a:avLst/>
          </a:prstGeom>
          <a:ln w="15875">
            <a:solidFill>
              <a:srgbClr val="1E6BC5"/>
            </a:solidFill>
          </a:ln>
        </p:spPr>
        <p:style>
          <a:lnRef idx="1">
            <a:srgbClr val="1E6BC5"/>
          </a:lnRef>
          <a:fillRef idx="0">
            <a:srgbClr val="1E6BC5"/>
          </a:fillRef>
          <a:effectRef idx="0">
            <a:srgbClr val="1E6BC5"/>
          </a:effectRef>
          <a:fontRef idx="minor">
            <a:srgbClr val="000000"/>
          </a:fontRef>
        </p:style>
      </p:cxnSp>
      <p:sp>
        <p:nvSpPr>
          <p:cNvPr id="33" name="标题 1"/>
          <p:cNvSpPr txBox="1">
            <a:spLocks noChangeArrowheads="1"/>
          </p:cNvSpPr>
          <p:nvPr>
            <p:custDataLst>
              <p:tags r:id="rId5"/>
            </p:custDataLst>
          </p:nvPr>
        </p:nvSpPr>
        <p:spPr>
          <a:xfrm>
            <a:off x="9288145" y="5128895"/>
            <a:ext cx="2525395" cy="1048385"/>
          </a:xfrm>
          <a:prstGeom prst="rect">
            <a:avLst/>
          </a:prstGeom>
        </p:spPr>
        <p:txBody>
          <a:bodyPr vert="horz" wrap="square" lIns="90000" tIns="46800" rIns="90000" bIns="46800" rtlCol="0" anchor="ctr">
            <a:normAutofit/>
          </a:bodyPr>
          <a:lstStyle>
            <a:lvl1pPr algn="l" defTabSz="914400" rtl="0" eaLnBrk="1" latinLnBrk="0" hangingPunct="1">
              <a:lnSpc>
                <a:spcPct val="90000"/>
              </a:lnSpc>
              <a:spcBef>
                <a:spcPct val="0"/>
              </a:spcBef>
              <a:buNone/>
              <a:defRPr sz="4400" kern="1200">
                <a:solidFill>
                  <a:srgbClr val="000000"/>
                </a:solidFill>
                <a:latin typeface="Arial" panose="020B0604020202020204" pitchFamily="34" charset="0"/>
                <a:ea typeface="微软雅黑" panose="020B0503020204020204" charset="-122"/>
                <a:cs typeface="+mn-ea"/>
              </a:defRPr>
            </a:lvl1pPr>
          </a:lstStyle>
          <a:p>
            <a:pPr algn="r">
              <a:lnSpc>
                <a:spcPct val="120000"/>
              </a:lnSpc>
            </a:pPr>
            <a:r>
              <a:rPr lang="en-US" altLang="zh-CN" sz="1600" dirty="0">
                <a:solidFill>
                  <a:srgbClr val="000000">
                    <a:lumMod val="75000"/>
                    <a:lumOff val="25000"/>
                  </a:srgbClr>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（毕业后工作的6～10年）</a:t>
            </a:r>
            <a:endParaRPr lang="en-US" altLang="zh-CN" sz="1600" dirty="0">
              <a:solidFill>
                <a:srgbClr val="000000">
                  <a:lumMod val="75000"/>
                  <a:lumOff val="25000"/>
                </a:srgbClr>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3" name="矩形 12"/>
          <p:cNvSpPr/>
          <p:nvPr>
            <p:custDataLst>
              <p:tags r:id="rId6"/>
            </p:custDataLst>
          </p:nvPr>
        </p:nvSpPr>
        <p:spPr>
          <a:xfrm>
            <a:off x="5584116" y="913353"/>
            <a:ext cx="6033802" cy="3741285"/>
          </a:xfrm>
          <a:prstGeom prst="rect">
            <a:avLst/>
          </a:prstGeom>
          <a:noFill/>
          <a:ln w="15875">
            <a:solidFill>
              <a:sysClr val="window" lastClr="FFFFFF"/>
            </a:solidFill>
            <a:prstDash val="solid"/>
          </a:ln>
        </p:spPr>
        <p:style>
          <a:lnRef idx="2">
            <a:srgbClr val="1E6BC5">
              <a:shade val="50000"/>
            </a:srgbClr>
          </a:lnRef>
          <a:fillRef idx="1">
            <a:srgbClr val="1E6BC5"/>
          </a:fillRef>
          <a:effectRef idx="0">
            <a:srgbClr val="1E6BC5"/>
          </a:effectRef>
          <a:fontRef idx="minor">
            <a:sysClr val="window" lastClr="FFFFFF"/>
          </a:fontRef>
        </p:style>
        <p:txBody>
          <a:bodyPr wrap="square" lIns="90000" tIns="46800" rIns="90000" bIns="46800"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pic>
        <p:nvPicPr>
          <p:cNvPr id="3" name="图片 2" descr="C:\Users\18645\Desktop\u=2266572460,955256183&amp;fm=26&amp;gp=0.jpgu=2266572460,955256183&amp;fm=26&amp;gp=0"/>
          <p:cNvPicPr>
            <a:picLocks noChangeAspect="1"/>
          </p:cNvPicPr>
          <p:nvPr>
            <p:custDataLst>
              <p:tags r:id="rId7"/>
            </p:custDataLst>
          </p:nvPr>
        </p:nvPicPr>
        <p:blipFill rotWithShape="1">
          <a:blip r:embed="rId8"/>
          <a:srcRect l="12685" r="12685"/>
          <a:stretch>
            <a:fillRect/>
          </a:stretch>
        </p:blipFill>
        <p:spPr>
          <a:xfrm>
            <a:off x="375035" y="1890099"/>
            <a:ext cx="5750714" cy="4288196"/>
          </a:xfrm>
          <a:prstGeom prst="rect">
            <a:avLst/>
          </a:prstGeom>
        </p:spPr>
      </p:pic>
      <p:sp>
        <p:nvSpPr>
          <p:cNvPr id="12" name="矩形 11"/>
          <p:cNvSpPr/>
          <p:nvPr>
            <p:custDataLst>
              <p:tags r:id="rId9"/>
            </p:custDataLst>
          </p:nvPr>
        </p:nvSpPr>
        <p:spPr>
          <a:xfrm>
            <a:off x="618308" y="2096498"/>
            <a:ext cx="5286157" cy="3834762"/>
          </a:xfrm>
          <a:prstGeom prst="rect">
            <a:avLst/>
          </a:prstGeom>
          <a:noFill/>
          <a:ln w="15875">
            <a:solidFill>
              <a:sysClr val="window" lastClr="FFFFFF"/>
            </a:solidFill>
            <a:prstDash val="solid"/>
          </a:ln>
        </p:spPr>
        <p:style>
          <a:lnRef idx="2">
            <a:srgbClr val="1E6BC5">
              <a:shade val="50000"/>
            </a:srgbClr>
          </a:lnRef>
          <a:fillRef idx="1">
            <a:srgbClr val="1E6BC5"/>
          </a:fillRef>
          <a:effectRef idx="0">
            <a:srgbClr val="1E6BC5"/>
          </a:effectRef>
          <a:fontRef idx="minor">
            <a:sysClr val="window" lastClr="FFFFFF"/>
          </a:fontRef>
        </p:style>
        <p:txBody>
          <a:bodyPr wrap="square" lIns="90000" tIns="46800" rIns="90000" bIns="46800"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矩形 10"/>
          <p:cNvSpPr/>
          <p:nvPr>
            <p:custDataLst>
              <p:tags r:id="rId1"/>
            </p:custDataLst>
          </p:nvPr>
        </p:nvSpPr>
        <p:spPr>
          <a:xfrm>
            <a:off x="5387383" y="681235"/>
            <a:ext cx="6427268" cy="4286665"/>
          </a:xfrm>
          <a:prstGeom prst="rect">
            <a:avLst/>
          </a:prstGeom>
          <a:solidFill>
            <a:srgbClr val="1E6BC5"/>
          </a:solidFill>
          <a:ln>
            <a:noFill/>
          </a:ln>
        </p:spPr>
        <p:style>
          <a:lnRef idx="2">
            <a:srgbClr val="1E6BC5">
              <a:shade val="50000"/>
            </a:srgbClr>
          </a:lnRef>
          <a:fillRef idx="1">
            <a:srgbClr val="1E6BC5"/>
          </a:fillRef>
          <a:effectRef idx="0">
            <a:srgbClr val="1E6BC5"/>
          </a:effectRef>
          <a:fontRef idx="minor">
            <a:sysClr val="window" lastClr="FFFFFF"/>
          </a:fontRef>
        </p:style>
        <p:txBody>
          <a:bodyPr wrap="square" lIns="90000" tIns="46800" rIns="90000" bIns="46800" rtlCol="0" anchor="ctr">
            <a:no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8" name="标题 1"/>
          <p:cNvSpPr txBox="1">
            <a:spLocks noChangeArrowheads="1"/>
          </p:cNvSpPr>
          <p:nvPr>
            <p:custDataLst>
              <p:tags r:id="rId2"/>
            </p:custDataLst>
          </p:nvPr>
        </p:nvSpPr>
        <p:spPr>
          <a:xfrm>
            <a:off x="375035" y="361428"/>
            <a:ext cx="5012348" cy="1528671"/>
          </a:xfrm>
          <a:prstGeom prst="rect">
            <a:avLst/>
          </a:prstGeom>
        </p:spPr>
        <p:txBody>
          <a:bodyPr vert="horz" wrap="square" lIns="90000" tIns="46800" rIns="90000" bIns="0" rtlCol="0" anchor="ctr">
            <a:normAutofit/>
          </a:bodyPr>
          <a:lstStyle>
            <a:lvl1pPr algn="l" defTabSz="914400" rtl="0" eaLnBrk="1" latinLnBrk="0" hangingPunct="1">
              <a:lnSpc>
                <a:spcPct val="90000"/>
              </a:lnSpc>
              <a:spcBef>
                <a:spcPct val="0"/>
              </a:spcBef>
              <a:buNone/>
              <a:defRPr sz="4400" kern="1200">
                <a:solidFill>
                  <a:srgbClr val="000000"/>
                </a:solidFill>
                <a:latin typeface="Arial" panose="020B0604020202020204" pitchFamily="34" charset="0"/>
                <a:ea typeface="微软雅黑" panose="020B0503020204020204" charset="-122"/>
                <a:cs typeface="+mn-ea"/>
              </a:defRPr>
            </a:lvl1pPr>
          </a:lstStyle>
          <a:p>
            <a:pPr>
              <a:lnSpc>
                <a:spcPct val="120000"/>
              </a:lnSpc>
            </a:pPr>
            <a:r>
              <a:rPr lang="en-US" altLang="zh-CN" sz="3600" b="1" spc="30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“事业开拓”阶段</a:t>
            </a:r>
            <a:endParaRPr lang="en-US" altLang="zh-CN" sz="3600" b="1" spc="30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29" name="文本框 28"/>
          <p:cNvSpPr txBox="1">
            <a:spLocks noChangeArrowheads="1"/>
          </p:cNvSpPr>
          <p:nvPr>
            <p:custDataLst>
              <p:tags r:id="rId3"/>
            </p:custDataLst>
          </p:nvPr>
        </p:nvSpPr>
        <p:spPr bwMode="auto">
          <a:xfrm>
            <a:off x="6582410" y="1116965"/>
            <a:ext cx="4615815" cy="341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chorCtr="0">
            <a:spAutoFit/>
          </a:bodyPr>
          <a:lstStyle>
            <a:lvl1pPr>
              <a:defRPr>
                <a:solidFill>
                  <a:srgbClr val="000000"/>
                </a:solidFill>
                <a:latin typeface="Arial" panose="020B0604020202020204" pitchFamily="34" charset="0"/>
                <a:ea typeface="宋体" panose="02010600030101010101" pitchFamily="2" charset="-122"/>
              </a:defRPr>
            </a:lvl1pPr>
            <a:lvl2pPr>
              <a:defRPr>
                <a:solidFill>
                  <a:srgbClr val="000000"/>
                </a:solidFill>
                <a:latin typeface="Arial" panose="020B0604020202020204" pitchFamily="34" charset="0"/>
                <a:ea typeface="宋体" panose="02010600030101010101" pitchFamily="2" charset="-122"/>
              </a:defRPr>
            </a:lvl2pPr>
            <a:lvl3pPr>
              <a:defRPr>
                <a:solidFill>
                  <a:srgbClr val="000000"/>
                </a:solidFill>
                <a:latin typeface="Arial" panose="020B0604020202020204" pitchFamily="34" charset="0"/>
                <a:ea typeface="宋体" panose="02010600030101010101" pitchFamily="2" charset="-122"/>
              </a:defRPr>
            </a:lvl3pPr>
            <a:lvl4pPr>
              <a:defRPr>
                <a:solidFill>
                  <a:srgbClr val="000000"/>
                </a:solidFill>
                <a:latin typeface="Arial" panose="020B0604020202020204" pitchFamily="34" charset="0"/>
                <a:ea typeface="宋体" panose="02010600030101010101" pitchFamily="2" charset="-122"/>
              </a:defRPr>
            </a:lvl4pPr>
            <a:lvl5pPr>
              <a:defRPr>
                <a:solidFill>
                  <a:srgbClr val="000000"/>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9pPr>
          </a:lstStyle>
          <a:p>
            <a:pPr algn="just">
              <a:lnSpc>
                <a:spcPct val="150000"/>
              </a:lnSpc>
            </a:pPr>
            <a:r>
              <a:rPr lang="zh-CN" altLang="en-US" b="1" spc="150">
                <a:solidFill>
                  <a:sysClr val="window" lastClr="FFFFFF">
                    <a:lumMod val="95000"/>
                  </a:sysClr>
                </a:solidFill>
                <a:ea typeface="微软雅黑" panose="020B0503020204020204" charset="-122"/>
                <a:cs typeface="微软雅黑" panose="020B0503020204020204" charset="-122"/>
                <a:sym typeface="Arial" panose="020B0604020202020204" pitchFamily="34" charset="0"/>
              </a:rPr>
              <a:t>从这个阶段开始，我们不能说是“职业”，而应说成“事业”了。这将意味着个人开始从前期“职业阶段”走向人生事业的开拓历程，阅历和思想的成熟会把一个人推向事业发展的新高度，在这个阶段可以考虑是否继续为人打工还是跳槽出来单干，或者去待遇更好的单位就职，已经有了一定的就业筹码。</a:t>
            </a:r>
            <a:endParaRPr lang="zh-CN" altLang="en-US" b="1" spc="150">
              <a:solidFill>
                <a:sysClr val="window" lastClr="FFFFFF">
                  <a:lumMod val="95000"/>
                </a:sysClr>
              </a:solidFill>
              <a:ea typeface="微软雅黑" panose="020B0503020204020204" charset="-122"/>
              <a:cs typeface="微软雅黑" panose="020B0503020204020204" charset="-122"/>
              <a:sym typeface="Arial" panose="020B0604020202020204" pitchFamily="34" charset="0"/>
            </a:endParaRPr>
          </a:p>
        </p:txBody>
      </p:sp>
      <p:cxnSp>
        <p:nvCxnSpPr>
          <p:cNvPr id="31" name="直接连接符 30"/>
          <p:cNvCxnSpPr/>
          <p:nvPr>
            <p:custDataLst>
              <p:tags r:id="rId4"/>
            </p:custDataLst>
          </p:nvPr>
        </p:nvCxnSpPr>
        <p:spPr>
          <a:xfrm>
            <a:off x="8133441" y="5681802"/>
            <a:ext cx="1207409" cy="0"/>
          </a:xfrm>
          <a:prstGeom prst="line">
            <a:avLst/>
          </a:prstGeom>
          <a:ln w="15875">
            <a:solidFill>
              <a:srgbClr val="1E6BC5"/>
            </a:solidFill>
          </a:ln>
        </p:spPr>
        <p:style>
          <a:lnRef idx="1">
            <a:srgbClr val="1E6BC5"/>
          </a:lnRef>
          <a:fillRef idx="0">
            <a:srgbClr val="1E6BC5"/>
          </a:fillRef>
          <a:effectRef idx="0">
            <a:srgbClr val="1E6BC5"/>
          </a:effectRef>
          <a:fontRef idx="minor">
            <a:srgbClr val="000000"/>
          </a:fontRef>
        </p:style>
      </p:cxnSp>
      <p:sp>
        <p:nvSpPr>
          <p:cNvPr id="33" name="标题 1"/>
          <p:cNvSpPr txBox="1">
            <a:spLocks noChangeArrowheads="1"/>
          </p:cNvSpPr>
          <p:nvPr>
            <p:custDataLst>
              <p:tags r:id="rId5"/>
            </p:custDataLst>
          </p:nvPr>
        </p:nvSpPr>
        <p:spPr>
          <a:xfrm>
            <a:off x="9288145" y="5128895"/>
            <a:ext cx="2525395" cy="1048385"/>
          </a:xfrm>
          <a:prstGeom prst="rect">
            <a:avLst/>
          </a:prstGeom>
        </p:spPr>
        <p:txBody>
          <a:bodyPr vert="horz" wrap="square" lIns="90000" tIns="46800" rIns="90000" bIns="46800" rtlCol="0" anchor="ctr">
            <a:normAutofit/>
          </a:bodyPr>
          <a:lstStyle>
            <a:lvl1pPr algn="l" defTabSz="914400" rtl="0" eaLnBrk="1" latinLnBrk="0" hangingPunct="1">
              <a:lnSpc>
                <a:spcPct val="90000"/>
              </a:lnSpc>
              <a:spcBef>
                <a:spcPct val="0"/>
              </a:spcBef>
              <a:buNone/>
              <a:defRPr sz="4400" kern="1200">
                <a:solidFill>
                  <a:srgbClr val="000000"/>
                </a:solidFill>
                <a:latin typeface="Arial" panose="020B0604020202020204" pitchFamily="34" charset="0"/>
                <a:ea typeface="微软雅黑" panose="020B0503020204020204" charset="-122"/>
                <a:cs typeface="+mn-ea"/>
              </a:defRPr>
            </a:lvl1pPr>
          </a:lstStyle>
          <a:p>
            <a:pPr algn="r">
              <a:lnSpc>
                <a:spcPct val="120000"/>
              </a:lnSpc>
            </a:pPr>
            <a:r>
              <a:rPr lang="en-US" altLang="zh-CN" sz="1600" dirty="0">
                <a:solidFill>
                  <a:srgbClr val="000000">
                    <a:lumMod val="75000"/>
                    <a:lumOff val="25000"/>
                  </a:srgbClr>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（毕业后工作的10～15年）</a:t>
            </a:r>
            <a:endParaRPr lang="en-US" altLang="zh-CN" sz="1600" dirty="0">
              <a:solidFill>
                <a:srgbClr val="000000">
                  <a:lumMod val="75000"/>
                  <a:lumOff val="25000"/>
                </a:srgbClr>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3" name="矩形 12"/>
          <p:cNvSpPr/>
          <p:nvPr>
            <p:custDataLst>
              <p:tags r:id="rId6"/>
            </p:custDataLst>
          </p:nvPr>
        </p:nvSpPr>
        <p:spPr>
          <a:xfrm>
            <a:off x="5584116" y="913353"/>
            <a:ext cx="6033802" cy="3741285"/>
          </a:xfrm>
          <a:prstGeom prst="rect">
            <a:avLst/>
          </a:prstGeom>
          <a:noFill/>
          <a:ln w="15875">
            <a:solidFill>
              <a:sysClr val="window" lastClr="FFFFFF"/>
            </a:solidFill>
            <a:prstDash val="solid"/>
          </a:ln>
        </p:spPr>
        <p:style>
          <a:lnRef idx="2">
            <a:srgbClr val="1E6BC5">
              <a:shade val="50000"/>
            </a:srgbClr>
          </a:lnRef>
          <a:fillRef idx="1">
            <a:srgbClr val="1E6BC5"/>
          </a:fillRef>
          <a:effectRef idx="0">
            <a:srgbClr val="1E6BC5"/>
          </a:effectRef>
          <a:fontRef idx="minor">
            <a:sysClr val="window" lastClr="FFFFFF"/>
          </a:fontRef>
        </p:style>
        <p:txBody>
          <a:bodyPr wrap="square" lIns="90000" tIns="46800" rIns="90000" bIns="46800"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pic>
        <p:nvPicPr>
          <p:cNvPr id="3" name="图片 2" descr="C:\Users\18645\Desktop\微信截图_20200315172407.png微信截图_20200315172407"/>
          <p:cNvPicPr>
            <a:picLocks noChangeAspect="1"/>
          </p:cNvPicPr>
          <p:nvPr>
            <p:custDataLst>
              <p:tags r:id="rId7"/>
            </p:custDataLst>
          </p:nvPr>
        </p:nvPicPr>
        <p:blipFill rotWithShape="1">
          <a:blip r:embed="rId8"/>
          <a:srcRect l="5580" r="5580"/>
          <a:stretch>
            <a:fillRect/>
          </a:stretch>
        </p:blipFill>
        <p:spPr>
          <a:xfrm>
            <a:off x="375035" y="1890099"/>
            <a:ext cx="5750714" cy="4288196"/>
          </a:xfrm>
          <a:prstGeom prst="rect">
            <a:avLst/>
          </a:prstGeom>
        </p:spPr>
      </p:pic>
      <p:sp>
        <p:nvSpPr>
          <p:cNvPr id="12" name="矩形 11"/>
          <p:cNvSpPr/>
          <p:nvPr>
            <p:custDataLst>
              <p:tags r:id="rId9"/>
            </p:custDataLst>
          </p:nvPr>
        </p:nvSpPr>
        <p:spPr>
          <a:xfrm>
            <a:off x="618308" y="2096498"/>
            <a:ext cx="5286157" cy="3834762"/>
          </a:xfrm>
          <a:prstGeom prst="rect">
            <a:avLst/>
          </a:prstGeom>
          <a:noFill/>
          <a:ln w="15875">
            <a:solidFill>
              <a:sysClr val="window" lastClr="FFFFFF"/>
            </a:solidFill>
            <a:prstDash val="solid"/>
          </a:ln>
        </p:spPr>
        <p:style>
          <a:lnRef idx="2">
            <a:srgbClr val="1E6BC5">
              <a:shade val="50000"/>
            </a:srgbClr>
          </a:lnRef>
          <a:fillRef idx="1">
            <a:srgbClr val="1E6BC5"/>
          </a:fillRef>
          <a:effectRef idx="0">
            <a:srgbClr val="1E6BC5"/>
          </a:effectRef>
          <a:fontRef idx="minor">
            <a:sysClr val="window" lastClr="FFFFFF"/>
          </a:fontRef>
        </p:style>
        <p:txBody>
          <a:bodyPr wrap="square" lIns="90000" tIns="46800" rIns="90000" bIns="46800"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custDataLst>
              <p:tags r:id="rId1"/>
            </p:custDataLst>
          </p:nvPr>
        </p:nvSpPr>
        <p:spPr>
          <a:xfrm>
            <a:off x="0" y="0"/>
            <a:ext cx="12192000" cy="3429000"/>
          </a:xfrm>
          <a:prstGeom prst="rect">
            <a:avLst/>
          </a:prstGeom>
          <a:ln>
            <a:noFill/>
          </a:ln>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0" name="任意多边形: 形状 19"/>
          <p:cNvSpPr/>
          <p:nvPr>
            <p:custDataLst>
              <p:tags r:id="rId2"/>
            </p:custDataLst>
          </p:nvPr>
        </p:nvSpPr>
        <p:spPr>
          <a:xfrm>
            <a:off x="0" y="20695"/>
            <a:ext cx="354451" cy="3387612"/>
          </a:xfrm>
          <a:custGeom>
            <a:avLst/>
            <a:gdLst>
              <a:gd name="connsiteX0" fmla="*/ 0 w 708903"/>
              <a:gd name="connsiteY0" fmla="*/ 0 h 3387612"/>
              <a:gd name="connsiteX1" fmla="*/ 11717 w 708903"/>
              <a:gd name="connsiteY1" fmla="*/ 10649 h 3387612"/>
              <a:gd name="connsiteX2" fmla="*/ 708903 w 708903"/>
              <a:gd name="connsiteY2" fmla="*/ 1693806 h 3387612"/>
              <a:gd name="connsiteX3" fmla="*/ 11717 w 708903"/>
              <a:gd name="connsiteY3" fmla="*/ 3376963 h 3387612"/>
              <a:gd name="connsiteX4" fmla="*/ 0 w 708903"/>
              <a:gd name="connsiteY4" fmla="*/ 3387612 h 3387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8903" h="3387612">
                <a:moveTo>
                  <a:pt x="0" y="0"/>
                </a:moveTo>
                <a:lnTo>
                  <a:pt x="11717" y="10649"/>
                </a:lnTo>
                <a:cubicBezTo>
                  <a:pt x="442474" y="441407"/>
                  <a:pt x="708903" y="1036493"/>
                  <a:pt x="708903" y="1693806"/>
                </a:cubicBezTo>
                <a:cubicBezTo>
                  <a:pt x="708903" y="2351120"/>
                  <a:pt x="442474" y="2946205"/>
                  <a:pt x="11717" y="3376963"/>
                </a:cubicBezTo>
                <a:lnTo>
                  <a:pt x="0" y="3387612"/>
                </a:lnTo>
                <a:close/>
              </a:path>
            </a:pathLst>
          </a:custGeom>
          <a:pattFill prst="pct5">
            <a:fgClr>
              <a:sysClr val="window" lastClr="FFFFFF"/>
            </a:fgClr>
            <a:bgClr>
              <a:srgbClr val="68A5A6">
                <a:lumMod val="60000"/>
                <a:lumOff val="40000"/>
              </a:srgbClr>
            </a:bgClr>
          </a:pattFill>
          <a:ln>
            <a:noFill/>
          </a:ln>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3" name="任意多边形: 形状 22"/>
          <p:cNvSpPr/>
          <p:nvPr>
            <p:custDataLst>
              <p:tags r:id="rId3"/>
            </p:custDataLst>
          </p:nvPr>
        </p:nvSpPr>
        <p:spPr>
          <a:xfrm flipH="1">
            <a:off x="11834442" y="20695"/>
            <a:ext cx="354451" cy="3387612"/>
          </a:xfrm>
          <a:custGeom>
            <a:avLst/>
            <a:gdLst>
              <a:gd name="connsiteX0" fmla="*/ 0 w 708903"/>
              <a:gd name="connsiteY0" fmla="*/ 0 h 3387612"/>
              <a:gd name="connsiteX1" fmla="*/ 11717 w 708903"/>
              <a:gd name="connsiteY1" fmla="*/ 10649 h 3387612"/>
              <a:gd name="connsiteX2" fmla="*/ 708903 w 708903"/>
              <a:gd name="connsiteY2" fmla="*/ 1693806 h 3387612"/>
              <a:gd name="connsiteX3" fmla="*/ 11717 w 708903"/>
              <a:gd name="connsiteY3" fmla="*/ 3376963 h 3387612"/>
              <a:gd name="connsiteX4" fmla="*/ 0 w 708903"/>
              <a:gd name="connsiteY4" fmla="*/ 3387612 h 3387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8903" h="3387612">
                <a:moveTo>
                  <a:pt x="0" y="0"/>
                </a:moveTo>
                <a:lnTo>
                  <a:pt x="11717" y="10649"/>
                </a:lnTo>
                <a:cubicBezTo>
                  <a:pt x="442474" y="441407"/>
                  <a:pt x="708903" y="1036493"/>
                  <a:pt x="708903" y="1693806"/>
                </a:cubicBezTo>
                <a:cubicBezTo>
                  <a:pt x="708903" y="2351120"/>
                  <a:pt x="442474" y="2946205"/>
                  <a:pt x="11717" y="3376963"/>
                </a:cubicBezTo>
                <a:lnTo>
                  <a:pt x="0" y="3387612"/>
                </a:lnTo>
                <a:close/>
              </a:path>
            </a:pathLst>
          </a:custGeom>
          <a:pattFill prst="pct5">
            <a:fgClr>
              <a:sysClr val="window" lastClr="FFFFFF"/>
            </a:fgClr>
            <a:bgClr>
              <a:srgbClr val="68A5A6">
                <a:lumMod val="60000"/>
                <a:lumOff val="40000"/>
              </a:srgbClr>
            </a:bgClr>
          </a:pattFill>
          <a:ln>
            <a:noFill/>
          </a:ln>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 name="矩形: 圆角 8"/>
          <p:cNvSpPr/>
          <p:nvPr>
            <p:custDataLst>
              <p:tags r:id="rId4"/>
            </p:custDataLst>
          </p:nvPr>
        </p:nvSpPr>
        <p:spPr>
          <a:xfrm>
            <a:off x="357505" y="2195195"/>
            <a:ext cx="11476990" cy="4404995"/>
          </a:xfrm>
          <a:prstGeom prst="roundRect">
            <a:avLst>
              <a:gd name="adj" fmla="val 7983"/>
            </a:avLst>
          </a:prstGeom>
          <a:solidFill>
            <a:srgbClr val="FFFFFF"/>
          </a:solidFill>
          <a:ln>
            <a:noFill/>
          </a:ln>
          <a:effectLst>
            <a:outerShdw blurRad="76200" sx="101000" sy="101000" algn="ctr" rotWithShape="0">
              <a:sysClr val="windowText" lastClr="000000">
                <a:lumMod val="95000"/>
                <a:lumOff val="5000"/>
                <a:alpha val="10000"/>
              </a:sysClr>
            </a:outerShdw>
          </a:effectLst>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custDataLst>
              <p:tags r:id="rId5"/>
            </p:custDataLst>
          </p:nvPr>
        </p:nvSpPr>
        <p:spPr>
          <a:xfrm>
            <a:off x="1066459" y="1544477"/>
            <a:ext cx="10059078" cy="386861"/>
          </a:xfrm>
          <a:prstGeom prst="rect">
            <a:avLst/>
          </a:prstGeom>
          <a:noFill/>
        </p:spPr>
        <p:txBody>
          <a:bodyPr wrap="square" lIns="90170" tIns="46990" rIns="90170" bIns="46990" rtlCol="0" anchor="ctr">
            <a:normAutofit lnSpcReduction="20000"/>
          </a:bodyPr>
          <a:lstStyle>
            <a:defPPr>
              <a:defRPr lang="zh-CN"/>
            </a:defPPr>
            <a:lvl1pPr fontAlgn="auto">
              <a:lnSpc>
                <a:spcPct val="130000"/>
              </a:lnSpc>
              <a:spcAft>
                <a:spcPts val="1000"/>
              </a:spcAft>
              <a:defRPr sz="1600" spc="150"/>
            </a:lvl1pPr>
          </a:lstStyle>
          <a:p>
            <a:pPr marL="0" lvl="0" indent="0" algn="ctr">
              <a:lnSpc>
                <a:spcPct val="110000"/>
              </a:lnSpc>
              <a:spcBef>
                <a:spcPts val="0"/>
              </a:spcBef>
              <a:spcAft>
                <a:spcPts val="200"/>
              </a:spcAft>
              <a:buSzPct val="100000"/>
            </a:pPr>
            <a:r>
              <a:rPr lang="zh-CN" altLang="en-US" sz="1800" dirty="0">
                <a:solidFill>
                  <a:sysClr val="window" lastClr="FFFFFF"/>
                </a:solidFill>
                <a:latin typeface="Arial" panose="020B0604020202020204" pitchFamily="34" charset="0"/>
                <a:ea typeface="微软雅黑" panose="020B0503020204020204" charset="-122"/>
              </a:rPr>
              <a:t>职业生涯犹如“嫦娥”奔月</a:t>
            </a:r>
            <a:endParaRPr lang="zh-CN" altLang="en-US" sz="1800" dirty="0">
              <a:solidFill>
                <a:sysClr val="window" lastClr="FFFFFF"/>
              </a:solidFill>
              <a:latin typeface="Arial" panose="020B0604020202020204" pitchFamily="34" charset="0"/>
              <a:ea typeface="微软雅黑" panose="020B0503020204020204" charset="-122"/>
            </a:endParaRPr>
          </a:p>
        </p:txBody>
      </p:sp>
      <p:sp>
        <p:nvSpPr>
          <p:cNvPr id="6" name="矩形 5"/>
          <p:cNvSpPr/>
          <p:nvPr>
            <p:custDataLst>
              <p:tags r:id="rId6"/>
            </p:custDataLst>
          </p:nvPr>
        </p:nvSpPr>
        <p:spPr>
          <a:xfrm>
            <a:off x="802860" y="2431411"/>
            <a:ext cx="10586275" cy="3933190"/>
          </a:xfrm>
          <a:prstGeom prst="rect">
            <a:avLst/>
          </a:prstGeom>
        </p:spPr>
        <p:txBody>
          <a:bodyPr anchor="ctr">
            <a:sp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285750" lvl="0" indent="-285750" algn="just">
              <a:lnSpc>
                <a:spcPct val="150000"/>
              </a:lnSpc>
              <a:spcBef>
                <a:spcPts val="0"/>
              </a:spcBef>
              <a:spcAft>
                <a:spcPts val="400"/>
              </a:spcAft>
              <a:buClr>
                <a:srgbClr val="68A5A6">
                  <a:lumMod val="20000"/>
                  <a:lumOff val="80000"/>
                </a:srgbClr>
              </a:buClr>
              <a:buSzPct val="100000"/>
              <a:buFont typeface="Wingdings" panose="05000000000000000000" pitchFamily="2" charset="2"/>
              <a:buChar char="u"/>
            </a:pPr>
            <a:r>
              <a:rPr lang="zh-CN" altLang="en-US" b="1" spc="150" dirty="0">
                <a:solidFill>
                  <a:schemeClr val="accent2"/>
                </a:solidFill>
                <a:effectLst>
                  <a:outerShdw blurRad="38100" dist="38100" dir="2700000" algn="tl">
                    <a:srgbClr val="000000">
                      <a:alpha val="43137"/>
                    </a:srgbClr>
                  </a:outerShdw>
                </a:effectLst>
                <a:latin typeface="Arial" panose="020B0604020202020204" pitchFamily="34" charset="0"/>
                <a:ea typeface="微软雅黑" panose="020B0503020204020204" charset="-122"/>
              </a:rPr>
              <a:t>第一步　发射与入轨</a:t>
            </a:r>
            <a:endParaRPr lang="zh-CN" altLang="en-US" b="1" spc="150" dirty="0">
              <a:solidFill>
                <a:schemeClr val="accent2"/>
              </a:solidFill>
              <a:effectLst>
                <a:outerShdw blurRad="38100" dist="38100" dir="2700000" algn="tl">
                  <a:srgbClr val="000000">
                    <a:alpha val="43137"/>
                  </a:srgbClr>
                </a:outerShdw>
              </a:effectLst>
              <a:latin typeface="Arial" panose="020B0604020202020204" pitchFamily="34" charset="0"/>
              <a:ea typeface="微软雅黑" panose="020B0503020204020204" charset="-122"/>
            </a:endParaRPr>
          </a:p>
          <a:p>
            <a:pPr marL="285750" lvl="0" indent="-285750" algn="just">
              <a:lnSpc>
                <a:spcPct val="150000"/>
              </a:lnSpc>
              <a:spcBef>
                <a:spcPts val="0"/>
              </a:spcBef>
              <a:spcAft>
                <a:spcPts val="400"/>
              </a:spcAft>
              <a:buClr>
                <a:srgbClr val="68A5A6">
                  <a:lumMod val="20000"/>
                  <a:lumOff val="80000"/>
                </a:srgbClr>
              </a:buClr>
              <a:buSzPct val="100000"/>
              <a:buFont typeface="Wingdings" panose="05000000000000000000" pitchFamily="2" charset="2"/>
              <a:buChar char="u"/>
            </a:pPr>
            <a:r>
              <a:rPr lang="zh-CN" altLang="en-US" spc="150" dirty="0">
                <a:solidFill>
                  <a:sysClr val="windowText" lastClr="000000">
                    <a:lumMod val="75000"/>
                    <a:lumOff val="25000"/>
                  </a:sysClr>
                </a:solidFill>
                <a:latin typeface="Arial" panose="020B0604020202020204" pitchFamily="34" charset="0"/>
                <a:ea typeface="微软雅黑" panose="020B0503020204020204" charset="-122"/>
              </a:rPr>
              <a:t>案例：最初的职业定位</a:t>
            </a:r>
            <a:endParaRPr lang="zh-CN" altLang="en-US" spc="150" dirty="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just">
              <a:lnSpc>
                <a:spcPct val="150000"/>
              </a:lnSpc>
              <a:spcBef>
                <a:spcPts val="0"/>
              </a:spcBef>
              <a:spcAft>
                <a:spcPts val="400"/>
              </a:spcAft>
              <a:buClr>
                <a:srgbClr val="68A5A6">
                  <a:lumMod val="20000"/>
                  <a:lumOff val="80000"/>
                </a:srgbClr>
              </a:buClr>
              <a:buSzPct val="100000"/>
              <a:buFont typeface="Wingdings" panose="05000000000000000000" pitchFamily="2" charset="2"/>
              <a:buChar char="u"/>
            </a:pPr>
            <a:r>
              <a:rPr lang="zh-CN" altLang="en-US" spc="150" dirty="0">
                <a:solidFill>
                  <a:sysClr val="windowText" lastClr="000000">
                    <a:lumMod val="75000"/>
                    <a:lumOff val="25000"/>
                  </a:sysClr>
                </a:solidFill>
                <a:latin typeface="Arial" panose="020B0604020202020204" pitchFamily="34" charset="0"/>
                <a:ea typeface="微软雅黑" panose="020B0503020204020204" charset="-122"/>
              </a:rPr>
              <a:t>格蕾斯是计算机专业出身，看到学长学姐们严峻的就业形势，大四那年她到某职业规划机构进行了一次职业咨询。从她的测评报告以及与职业规划老师的谈话中，专家发现格蕾斯的职业类型并不适合干技术研发的工作。通过了解，专家还发现格蕾斯在大三时参加过很多社会实践，并且在市场营销方面很有兴趣。最后职业规划师帮助她找到一个较适合的切入点——销售职位，行业可以是她比较熟悉的计算机、网络市场。这个解决方案让格蕾斯非常满意。但是专家告诉格蕾斯，这只是一个最初的方向，而实际操作起来必须要接受简历设计、面试技巧方面的培训，才能更顺利地进入职场轨道。</a:t>
            </a:r>
            <a:endParaRPr lang="zh-CN" altLang="en-US" spc="150" dirty="0">
              <a:solidFill>
                <a:sysClr val="windowText" lastClr="000000">
                  <a:lumMod val="75000"/>
                  <a:lumOff val="25000"/>
                </a:sysClr>
              </a:solidFill>
              <a:latin typeface="Arial" panose="020B0604020202020204" pitchFamily="34" charset="0"/>
              <a:ea typeface="微软雅黑" panose="020B0503020204020204" charset="-122"/>
            </a:endParaRPr>
          </a:p>
        </p:txBody>
      </p:sp>
      <p:sp>
        <p:nvSpPr>
          <p:cNvPr id="5" name="矩形 4"/>
          <p:cNvSpPr/>
          <p:nvPr>
            <p:custDataLst>
              <p:tags r:id="rId7"/>
            </p:custDataLst>
          </p:nvPr>
        </p:nvSpPr>
        <p:spPr>
          <a:xfrm>
            <a:off x="1066459" y="803143"/>
            <a:ext cx="10059078" cy="646331"/>
          </a:xfrm>
          <a:prstGeom prst="rect">
            <a:avLst/>
          </a:prstGeom>
          <a:noFill/>
        </p:spPr>
        <p:txBody>
          <a:bodyPr wrap="square" lIns="90170" tIns="46990" rIns="90170" bIns="46990" rtlCol="0">
            <a:normAutofit/>
          </a:bodyPr>
          <a:lstStyle/>
          <a:p>
            <a:pPr marL="0" indent="0" algn="ctr">
              <a:lnSpc>
                <a:spcPct val="100000"/>
              </a:lnSpc>
              <a:spcBef>
                <a:spcPts val="0"/>
              </a:spcBef>
              <a:spcAft>
                <a:spcPts val="0"/>
              </a:spcAft>
              <a:buSzPct val="100000"/>
            </a:pPr>
            <a:r>
              <a:rPr lang="zh-CN" altLang="en-US" sz="3200" b="1" spc="300" dirty="0">
                <a:solidFill>
                  <a:sysClr val="window" lastClr="FFFFFF"/>
                </a:solidFill>
                <a:latin typeface="Arial" panose="020B0604020202020204" pitchFamily="34" charset="0"/>
                <a:ea typeface="微软雅黑" panose="020B0503020204020204" charset="-122"/>
              </a:rPr>
              <a:t>案例</a:t>
            </a:r>
            <a:endParaRPr lang="zh-CN" altLang="en-US" sz="3200" b="1" spc="300" dirty="0">
              <a:solidFill>
                <a:sysClr val="window" lastClr="FFFFFF"/>
              </a:solidFill>
              <a:latin typeface="Arial" panose="020B0604020202020204" pitchFamily="34" charset="0"/>
              <a:ea typeface="微软雅黑" panose="020B050302020402020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矩形 10"/>
          <p:cNvSpPr/>
          <p:nvPr>
            <p:custDataLst>
              <p:tags r:id="rId1"/>
            </p:custDataLst>
          </p:nvPr>
        </p:nvSpPr>
        <p:spPr>
          <a:xfrm>
            <a:off x="5387383" y="681235"/>
            <a:ext cx="6427268" cy="4286665"/>
          </a:xfrm>
          <a:prstGeom prst="rect">
            <a:avLst/>
          </a:prstGeom>
          <a:solidFill>
            <a:srgbClr val="1E6BC5"/>
          </a:solidFill>
          <a:ln>
            <a:noFill/>
          </a:ln>
        </p:spPr>
        <p:style>
          <a:lnRef idx="2">
            <a:srgbClr val="1E6BC5">
              <a:shade val="50000"/>
            </a:srgbClr>
          </a:lnRef>
          <a:fillRef idx="1">
            <a:srgbClr val="1E6BC5"/>
          </a:fillRef>
          <a:effectRef idx="0">
            <a:srgbClr val="1E6BC5"/>
          </a:effectRef>
          <a:fontRef idx="minor">
            <a:sysClr val="window" lastClr="FFFFFF"/>
          </a:fontRef>
        </p:style>
        <p:txBody>
          <a:bodyPr wrap="square" lIns="90000" tIns="46800" rIns="90000" bIns="46800" rtlCol="0" anchor="ctr">
            <a:no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8" name="标题 1"/>
          <p:cNvSpPr txBox="1">
            <a:spLocks noChangeArrowheads="1"/>
          </p:cNvSpPr>
          <p:nvPr>
            <p:custDataLst>
              <p:tags r:id="rId2"/>
            </p:custDataLst>
          </p:nvPr>
        </p:nvSpPr>
        <p:spPr>
          <a:xfrm>
            <a:off x="375035" y="361428"/>
            <a:ext cx="5012348" cy="1528671"/>
          </a:xfrm>
          <a:prstGeom prst="rect">
            <a:avLst/>
          </a:prstGeom>
        </p:spPr>
        <p:txBody>
          <a:bodyPr vert="horz" wrap="square" lIns="90000" tIns="46800" rIns="90000" bIns="0" rtlCol="0" anchor="ctr">
            <a:normAutofit/>
          </a:bodyPr>
          <a:lstStyle>
            <a:lvl1pPr algn="l" defTabSz="914400" rtl="0" eaLnBrk="1" latinLnBrk="0" hangingPunct="1">
              <a:lnSpc>
                <a:spcPct val="90000"/>
              </a:lnSpc>
              <a:spcBef>
                <a:spcPct val="0"/>
              </a:spcBef>
              <a:buNone/>
              <a:defRPr sz="4400" kern="1200">
                <a:solidFill>
                  <a:srgbClr val="000000"/>
                </a:solidFill>
                <a:latin typeface="Arial" panose="020B0604020202020204" pitchFamily="34" charset="0"/>
                <a:ea typeface="微软雅黑" panose="020B0503020204020204" charset="-122"/>
                <a:cs typeface="+mn-ea"/>
              </a:defRPr>
            </a:lvl1pPr>
          </a:lstStyle>
          <a:p>
            <a:pPr>
              <a:lnSpc>
                <a:spcPct val="120000"/>
              </a:lnSpc>
            </a:pPr>
            <a:r>
              <a:rPr lang="en-US" altLang="zh-CN" sz="3600" b="1" spc="30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“事业平稳”阶段</a:t>
            </a:r>
            <a:endParaRPr lang="en-US" altLang="zh-CN" sz="3600" b="1" spc="30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29" name="文本框 28"/>
          <p:cNvSpPr txBox="1">
            <a:spLocks noChangeArrowheads="1"/>
          </p:cNvSpPr>
          <p:nvPr>
            <p:custDataLst>
              <p:tags r:id="rId3"/>
            </p:custDataLst>
          </p:nvPr>
        </p:nvSpPr>
        <p:spPr bwMode="auto">
          <a:xfrm>
            <a:off x="6582410" y="1324610"/>
            <a:ext cx="4615815" cy="30010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chorCtr="0">
            <a:spAutoFit/>
          </a:bodyPr>
          <a:lstStyle>
            <a:lvl1pPr>
              <a:defRPr>
                <a:solidFill>
                  <a:srgbClr val="000000"/>
                </a:solidFill>
                <a:latin typeface="Arial" panose="020B0604020202020204" pitchFamily="34" charset="0"/>
                <a:ea typeface="宋体" panose="02010600030101010101" pitchFamily="2" charset="-122"/>
              </a:defRPr>
            </a:lvl1pPr>
            <a:lvl2pPr>
              <a:defRPr>
                <a:solidFill>
                  <a:srgbClr val="000000"/>
                </a:solidFill>
                <a:latin typeface="Arial" panose="020B0604020202020204" pitchFamily="34" charset="0"/>
                <a:ea typeface="宋体" panose="02010600030101010101" pitchFamily="2" charset="-122"/>
              </a:defRPr>
            </a:lvl2pPr>
            <a:lvl3pPr>
              <a:defRPr>
                <a:solidFill>
                  <a:srgbClr val="000000"/>
                </a:solidFill>
                <a:latin typeface="Arial" panose="020B0604020202020204" pitchFamily="34" charset="0"/>
                <a:ea typeface="宋体" panose="02010600030101010101" pitchFamily="2" charset="-122"/>
              </a:defRPr>
            </a:lvl3pPr>
            <a:lvl4pPr>
              <a:defRPr>
                <a:solidFill>
                  <a:srgbClr val="000000"/>
                </a:solidFill>
                <a:latin typeface="Arial" panose="020B0604020202020204" pitchFamily="34" charset="0"/>
                <a:ea typeface="宋体" panose="02010600030101010101" pitchFamily="2" charset="-122"/>
              </a:defRPr>
            </a:lvl4pPr>
            <a:lvl5pPr>
              <a:defRPr>
                <a:solidFill>
                  <a:srgbClr val="000000"/>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9pPr>
          </a:lstStyle>
          <a:p>
            <a:pPr algn="just">
              <a:lnSpc>
                <a:spcPct val="150000"/>
              </a:lnSpc>
            </a:pPr>
            <a:r>
              <a:rPr lang="zh-CN" altLang="en-US" b="1" spc="150">
                <a:solidFill>
                  <a:sysClr val="window" lastClr="FFFFFF">
                    <a:lumMod val="95000"/>
                  </a:sysClr>
                </a:solidFill>
                <a:ea typeface="微软雅黑" panose="020B0503020204020204" charset="-122"/>
                <a:cs typeface="微软雅黑" panose="020B0503020204020204" charset="-122"/>
                <a:sym typeface="Arial" panose="020B0604020202020204" pitchFamily="34" charset="0"/>
              </a:rPr>
              <a:t>前期“职业锁定”阶段和“事业开拓”阶段已经为个人留下了积淀。在这个阶段，需要考虑的是如何使事业在平稳的过程中持续上升。曾经的梦想将有机会变为现实，个人也将被推向事业的巅峰，但这一切美好结果的前提就是要在前面的几个阶段很努力。</a:t>
            </a:r>
            <a:endParaRPr lang="zh-CN" altLang="en-US" b="1" spc="150">
              <a:solidFill>
                <a:sysClr val="window" lastClr="FFFFFF">
                  <a:lumMod val="95000"/>
                </a:sysClr>
              </a:solidFill>
              <a:ea typeface="微软雅黑" panose="020B0503020204020204" charset="-122"/>
              <a:cs typeface="微软雅黑" panose="020B0503020204020204" charset="-122"/>
              <a:sym typeface="Arial" panose="020B0604020202020204" pitchFamily="34" charset="0"/>
            </a:endParaRPr>
          </a:p>
        </p:txBody>
      </p:sp>
      <p:cxnSp>
        <p:nvCxnSpPr>
          <p:cNvPr id="31" name="直接连接符 30"/>
          <p:cNvCxnSpPr/>
          <p:nvPr>
            <p:custDataLst>
              <p:tags r:id="rId4"/>
            </p:custDataLst>
          </p:nvPr>
        </p:nvCxnSpPr>
        <p:spPr>
          <a:xfrm>
            <a:off x="8133441" y="5681802"/>
            <a:ext cx="1207409" cy="0"/>
          </a:xfrm>
          <a:prstGeom prst="line">
            <a:avLst/>
          </a:prstGeom>
          <a:ln w="15875">
            <a:solidFill>
              <a:srgbClr val="1E6BC5"/>
            </a:solidFill>
          </a:ln>
        </p:spPr>
        <p:style>
          <a:lnRef idx="1">
            <a:srgbClr val="1E6BC5"/>
          </a:lnRef>
          <a:fillRef idx="0">
            <a:srgbClr val="1E6BC5"/>
          </a:fillRef>
          <a:effectRef idx="0">
            <a:srgbClr val="1E6BC5"/>
          </a:effectRef>
          <a:fontRef idx="minor">
            <a:srgbClr val="000000"/>
          </a:fontRef>
        </p:style>
      </p:cxnSp>
      <p:sp>
        <p:nvSpPr>
          <p:cNvPr id="33" name="标题 1"/>
          <p:cNvSpPr txBox="1">
            <a:spLocks noChangeArrowheads="1"/>
          </p:cNvSpPr>
          <p:nvPr>
            <p:custDataLst>
              <p:tags r:id="rId5"/>
            </p:custDataLst>
          </p:nvPr>
        </p:nvSpPr>
        <p:spPr>
          <a:xfrm>
            <a:off x="9288145" y="5128895"/>
            <a:ext cx="2525395" cy="1048385"/>
          </a:xfrm>
          <a:prstGeom prst="rect">
            <a:avLst/>
          </a:prstGeom>
        </p:spPr>
        <p:txBody>
          <a:bodyPr vert="horz" wrap="square" lIns="90000" tIns="46800" rIns="90000" bIns="46800" rtlCol="0" anchor="ctr">
            <a:normAutofit/>
          </a:bodyPr>
          <a:lstStyle>
            <a:lvl1pPr algn="l" defTabSz="914400" rtl="0" eaLnBrk="1" latinLnBrk="0" hangingPunct="1">
              <a:lnSpc>
                <a:spcPct val="90000"/>
              </a:lnSpc>
              <a:spcBef>
                <a:spcPct val="0"/>
              </a:spcBef>
              <a:buNone/>
              <a:defRPr sz="4400" kern="1200">
                <a:solidFill>
                  <a:srgbClr val="000000"/>
                </a:solidFill>
                <a:latin typeface="Arial" panose="020B0604020202020204" pitchFamily="34" charset="0"/>
                <a:ea typeface="微软雅黑" panose="020B0503020204020204" charset="-122"/>
                <a:cs typeface="+mn-ea"/>
              </a:defRPr>
            </a:lvl1pPr>
          </a:lstStyle>
          <a:p>
            <a:pPr algn="r">
              <a:lnSpc>
                <a:spcPct val="120000"/>
              </a:lnSpc>
            </a:pPr>
            <a:r>
              <a:rPr lang="en-US" altLang="zh-CN" sz="1600" dirty="0">
                <a:solidFill>
                  <a:srgbClr val="000000">
                    <a:lumMod val="75000"/>
                    <a:lumOff val="25000"/>
                  </a:srgbClr>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（毕业后工作的15～30年）</a:t>
            </a:r>
            <a:endParaRPr lang="en-US" altLang="zh-CN" sz="1600" dirty="0">
              <a:solidFill>
                <a:srgbClr val="000000">
                  <a:lumMod val="75000"/>
                  <a:lumOff val="25000"/>
                </a:srgbClr>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3" name="矩形 12"/>
          <p:cNvSpPr/>
          <p:nvPr>
            <p:custDataLst>
              <p:tags r:id="rId6"/>
            </p:custDataLst>
          </p:nvPr>
        </p:nvSpPr>
        <p:spPr>
          <a:xfrm>
            <a:off x="5584116" y="913353"/>
            <a:ext cx="6033802" cy="3741285"/>
          </a:xfrm>
          <a:prstGeom prst="rect">
            <a:avLst/>
          </a:prstGeom>
          <a:noFill/>
          <a:ln w="15875">
            <a:solidFill>
              <a:sysClr val="window" lastClr="FFFFFF"/>
            </a:solidFill>
            <a:prstDash val="solid"/>
          </a:ln>
        </p:spPr>
        <p:style>
          <a:lnRef idx="2">
            <a:srgbClr val="1E6BC5">
              <a:shade val="50000"/>
            </a:srgbClr>
          </a:lnRef>
          <a:fillRef idx="1">
            <a:srgbClr val="1E6BC5"/>
          </a:fillRef>
          <a:effectRef idx="0">
            <a:srgbClr val="1E6BC5"/>
          </a:effectRef>
          <a:fontRef idx="minor">
            <a:sysClr val="window" lastClr="FFFFFF"/>
          </a:fontRef>
        </p:style>
        <p:txBody>
          <a:bodyPr wrap="square" lIns="90000" tIns="46800" rIns="90000" bIns="46800"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pic>
        <p:nvPicPr>
          <p:cNvPr id="3" name="图片 2" descr="C:\Users\18645\Desktop\微信截图_20200315172815.png微信截图_20200315172815"/>
          <p:cNvPicPr>
            <a:picLocks noChangeAspect="1"/>
          </p:cNvPicPr>
          <p:nvPr>
            <p:custDataLst>
              <p:tags r:id="rId7"/>
            </p:custDataLst>
          </p:nvPr>
        </p:nvPicPr>
        <p:blipFill rotWithShape="1">
          <a:blip r:embed="rId8"/>
          <a:srcRect l="4925" r="4925"/>
          <a:stretch>
            <a:fillRect/>
          </a:stretch>
        </p:blipFill>
        <p:spPr>
          <a:xfrm>
            <a:off x="375035" y="1890099"/>
            <a:ext cx="5750714" cy="4288196"/>
          </a:xfrm>
          <a:prstGeom prst="rect">
            <a:avLst/>
          </a:prstGeom>
        </p:spPr>
      </p:pic>
      <p:sp>
        <p:nvSpPr>
          <p:cNvPr id="12" name="矩形 11"/>
          <p:cNvSpPr/>
          <p:nvPr>
            <p:custDataLst>
              <p:tags r:id="rId9"/>
            </p:custDataLst>
          </p:nvPr>
        </p:nvSpPr>
        <p:spPr>
          <a:xfrm>
            <a:off x="618308" y="2096498"/>
            <a:ext cx="5286157" cy="3834762"/>
          </a:xfrm>
          <a:prstGeom prst="rect">
            <a:avLst/>
          </a:prstGeom>
          <a:noFill/>
          <a:ln w="15875">
            <a:solidFill>
              <a:sysClr val="window" lastClr="FFFFFF"/>
            </a:solidFill>
            <a:prstDash val="solid"/>
          </a:ln>
        </p:spPr>
        <p:style>
          <a:lnRef idx="2">
            <a:srgbClr val="1E6BC5">
              <a:shade val="50000"/>
            </a:srgbClr>
          </a:lnRef>
          <a:fillRef idx="1">
            <a:srgbClr val="1E6BC5"/>
          </a:fillRef>
          <a:effectRef idx="0">
            <a:srgbClr val="1E6BC5"/>
          </a:effectRef>
          <a:fontRef idx="minor">
            <a:sysClr val="window" lastClr="FFFFFF"/>
          </a:fontRef>
        </p:style>
        <p:txBody>
          <a:bodyPr wrap="square" lIns="90000" tIns="46800" rIns="90000" bIns="46800"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矩形 10"/>
          <p:cNvSpPr/>
          <p:nvPr>
            <p:custDataLst>
              <p:tags r:id="rId1"/>
            </p:custDataLst>
          </p:nvPr>
        </p:nvSpPr>
        <p:spPr>
          <a:xfrm>
            <a:off x="5387383" y="681235"/>
            <a:ext cx="6427268" cy="4286665"/>
          </a:xfrm>
          <a:prstGeom prst="rect">
            <a:avLst/>
          </a:prstGeom>
          <a:solidFill>
            <a:srgbClr val="1E6BC5"/>
          </a:solidFill>
          <a:ln>
            <a:noFill/>
          </a:ln>
        </p:spPr>
        <p:style>
          <a:lnRef idx="2">
            <a:srgbClr val="1E6BC5">
              <a:shade val="50000"/>
            </a:srgbClr>
          </a:lnRef>
          <a:fillRef idx="1">
            <a:srgbClr val="1E6BC5"/>
          </a:fillRef>
          <a:effectRef idx="0">
            <a:srgbClr val="1E6BC5"/>
          </a:effectRef>
          <a:fontRef idx="minor">
            <a:sysClr val="window" lastClr="FFFFFF"/>
          </a:fontRef>
        </p:style>
        <p:txBody>
          <a:bodyPr wrap="square" lIns="90000" tIns="46800" rIns="90000" bIns="46800" rtlCol="0" anchor="ctr">
            <a:no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8" name="标题 1"/>
          <p:cNvSpPr txBox="1">
            <a:spLocks noChangeArrowheads="1"/>
          </p:cNvSpPr>
          <p:nvPr>
            <p:custDataLst>
              <p:tags r:id="rId2"/>
            </p:custDataLst>
          </p:nvPr>
        </p:nvSpPr>
        <p:spPr>
          <a:xfrm>
            <a:off x="375035" y="361428"/>
            <a:ext cx="5012348" cy="1528671"/>
          </a:xfrm>
          <a:prstGeom prst="rect">
            <a:avLst/>
          </a:prstGeom>
        </p:spPr>
        <p:txBody>
          <a:bodyPr vert="horz" wrap="square" lIns="90000" tIns="46800" rIns="90000" bIns="0" rtlCol="0" anchor="ctr">
            <a:normAutofit/>
          </a:bodyPr>
          <a:lstStyle>
            <a:lvl1pPr algn="l" defTabSz="914400" rtl="0" eaLnBrk="1" latinLnBrk="0" hangingPunct="1">
              <a:lnSpc>
                <a:spcPct val="90000"/>
              </a:lnSpc>
              <a:spcBef>
                <a:spcPct val="0"/>
              </a:spcBef>
              <a:buNone/>
              <a:defRPr sz="4400" kern="1200">
                <a:solidFill>
                  <a:srgbClr val="000000"/>
                </a:solidFill>
                <a:latin typeface="Arial" panose="020B0604020202020204" pitchFamily="34" charset="0"/>
                <a:ea typeface="微软雅黑" panose="020B0503020204020204" charset="-122"/>
                <a:cs typeface="+mn-ea"/>
              </a:defRPr>
            </a:lvl1pPr>
          </a:lstStyle>
          <a:p>
            <a:pPr>
              <a:lnSpc>
                <a:spcPct val="120000"/>
              </a:lnSpc>
            </a:pPr>
            <a:r>
              <a:rPr lang="en-US" altLang="zh-CN" sz="3600" b="1" spc="30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“老当益壮”阶段</a:t>
            </a:r>
            <a:endParaRPr lang="en-US" altLang="zh-CN" sz="3600" b="1" spc="30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29" name="文本框 28"/>
          <p:cNvSpPr txBox="1">
            <a:spLocks noChangeArrowheads="1"/>
          </p:cNvSpPr>
          <p:nvPr>
            <p:custDataLst>
              <p:tags r:id="rId3"/>
            </p:custDataLst>
          </p:nvPr>
        </p:nvSpPr>
        <p:spPr bwMode="auto">
          <a:xfrm>
            <a:off x="6582410" y="1947863"/>
            <a:ext cx="4615815" cy="1754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chorCtr="0">
            <a:spAutoFit/>
          </a:bodyPr>
          <a:lstStyle>
            <a:lvl1pPr>
              <a:defRPr>
                <a:solidFill>
                  <a:srgbClr val="000000"/>
                </a:solidFill>
                <a:latin typeface="Arial" panose="020B0604020202020204" pitchFamily="34" charset="0"/>
                <a:ea typeface="宋体" panose="02010600030101010101" pitchFamily="2" charset="-122"/>
              </a:defRPr>
            </a:lvl1pPr>
            <a:lvl2pPr>
              <a:defRPr>
                <a:solidFill>
                  <a:srgbClr val="000000"/>
                </a:solidFill>
                <a:latin typeface="Arial" panose="020B0604020202020204" pitchFamily="34" charset="0"/>
                <a:ea typeface="宋体" panose="02010600030101010101" pitchFamily="2" charset="-122"/>
              </a:defRPr>
            </a:lvl2pPr>
            <a:lvl3pPr>
              <a:defRPr>
                <a:solidFill>
                  <a:srgbClr val="000000"/>
                </a:solidFill>
                <a:latin typeface="Arial" panose="020B0604020202020204" pitchFamily="34" charset="0"/>
                <a:ea typeface="宋体" panose="02010600030101010101" pitchFamily="2" charset="-122"/>
              </a:defRPr>
            </a:lvl3pPr>
            <a:lvl4pPr>
              <a:defRPr>
                <a:solidFill>
                  <a:srgbClr val="000000"/>
                </a:solidFill>
                <a:latin typeface="Arial" panose="020B0604020202020204" pitchFamily="34" charset="0"/>
                <a:ea typeface="宋体" panose="02010600030101010101" pitchFamily="2" charset="-122"/>
              </a:defRPr>
            </a:lvl4pPr>
            <a:lvl5pPr>
              <a:defRPr>
                <a:solidFill>
                  <a:srgbClr val="000000"/>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9pPr>
          </a:lstStyle>
          <a:p>
            <a:pPr algn="just">
              <a:lnSpc>
                <a:spcPct val="150000"/>
              </a:lnSpc>
            </a:pPr>
            <a:r>
              <a:rPr lang="zh-CN" altLang="en-US" b="1" spc="150">
                <a:solidFill>
                  <a:sysClr val="window" lastClr="FFFFFF">
                    <a:lumMod val="95000"/>
                  </a:sysClr>
                </a:solidFill>
                <a:ea typeface="微软雅黑" panose="020B0503020204020204" charset="-122"/>
                <a:cs typeface="微软雅黑" panose="020B0503020204020204" charset="-122"/>
                <a:sym typeface="Arial" panose="020B0604020202020204" pitchFamily="34" charset="0"/>
              </a:rPr>
              <a:t>如果你奋斗到了这个阶段，当是“余温尚存”的时候，如果青春无悔，自当安享晚年；如果前世虚度，也可推倒重来，要知道学习永远不会晚。</a:t>
            </a:r>
            <a:endParaRPr lang="zh-CN" altLang="en-US" b="1" spc="150">
              <a:solidFill>
                <a:sysClr val="window" lastClr="FFFFFF">
                  <a:lumMod val="95000"/>
                </a:sysClr>
              </a:solidFill>
              <a:ea typeface="微软雅黑" panose="020B0503020204020204" charset="-122"/>
              <a:cs typeface="微软雅黑" panose="020B0503020204020204" charset="-122"/>
              <a:sym typeface="Arial" panose="020B0604020202020204" pitchFamily="34" charset="0"/>
            </a:endParaRPr>
          </a:p>
        </p:txBody>
      </p:sp>
      <p:cxnSp>
        <p:nvCxnSpPr>
          <p:cNvPr id="31" name="直接连接符 30"/>
          <p:cNvCxnSpPr/>
          <p:nvPr>
            <p:custDataLst>
              <p:tags r:id="rId4"/>
            </p:custDataLst>
          </p:nvPr>
        </p:nvCxnSpPr>
        <p:spPr>
          <a:xfrm>
            <a:off x="8133441" y="5681802"/>
            <a:ext cx="1207409" cy="0"/>
          </a:xfrm>
          <a:prstGeom prst="line">
            <a:avLst/>
          </a:prstGeom>
          <a:ln w="15875">
            <a:solidFill>
              <a:srgbClr val="1E6BC5"/>
            </a:solidFill>
          </a:ln>
        </p:spPr>
        <p:style>
          <a:lnRef idx="1">
            <a:srgbClr val="1E6BC5"/>
          </a:lnRef>
          <a:fillRef idx="0">
            <a:srgbClr val="1E6BC5"/>
          </a:fillRef>
          <a:effectRef idx="0">
            <a:srgbClr val="1E6BC5"/>
          </a:effectRef>
          <a:fontRef idx="minor">
            <a:srgbClr val="000000"/>
          </a:fontRef>
        </p:style>
      </p:cxnSp>
      <p:sp>
        <p:nvSpPr>
          <p:cNvPr id="33" name="标题 1"/>
          <p:cNvSpPr txBox="1">
            <a:spLocks noChangeArrowheads="1"/>
          </p:cNvSpPr>
          <p:nvPr>
            <p:custDataLst>
              <p:tags r:id="rId5"/>
            </p:custDataLst>
          </p:nvPr>
        </p:nvSpPr>
        <p:spPr>
          <a:xfrm>
            <a:off x="9288145" y="5128895"/>
            <a:ext cx="2525395" cy="1048385"/>
          </a:xfrm>
          <a:prstGeom prst="rect">
            <a:avLst/>
          </a:prstGeom>
        </p:spPr>
        <p:txBody>
          <a:bodyPr vert="horz" wrap="square" lIns="90000" tIns="46800" rIns="90000" bIns="46800" rtlCol="0" anchor="ctr">
            <a:normAutofit/>
          </a:bodyPr>
          <a:lstStyle>
            <a:lvl1pPr algn="l" defTabSz="914400" rtl="0" eaLnBrk="1" latinLnBrk="0" hangingPunct="1">
              <a:lnSpc>
                <a:spcPct val="90000"/>
              </a:lnSpc>
              <a:spcBef>
                <a:spcPct val="0"/>
              </a:spcBef>
              <a:buNone/>
              <a:defRPr sz="4400" kern="1200">
                <a:solidFill>
                  <a:srgbClr val="000000"/>
                </a:solidFill>
                <a:latin typeface="Arial" panose="020B0604020202020204" pitchFamily="34" charset="0"/>
                <a:ea typeface="微软雅黑" panose="020B0503020204020204" charset="-122"/>
                <a:cs typeface="+mn-ea"/>
              </a:defRPr>
            </a:lvl1pPr>
          </a:lstStyle>
          <a:p>
            <a:pPr algn="r">
              <a:lnSpc>
                <a:spcPct val="120000"/>
              </a:lnSpc>
            </a:pPr>
            <a:r>
              <a:rPr lang="en-US" altLang="zh-CN" sz="1600" dirty="0">
                <a:solidFill>
                  <a:srgbClr val="000000">
                    <a:lumMod val="75000"/>
                    <a:lumOff val="25000"/>
                  </a:srgbClr>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（毕业后工作30 年以）</a:t>
            </a:r>
            <a:endParaRPr lang="en-US" altLang="zh-CN" sz="1600" dirty="0">
              <a:solidFill>
                <a:srgbClr val="000000">
                  <a:lumMod val="75000"/>
                  <a:lumOff val="25000"/>
                </a:srgbClr>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3" name="矩形 12"/>
          <p:cNvSpPr/>
          <p:nvPr>
            <p:custDataLst>
              <p:tags r:id="rId6"/>
            </p:custDataLst>
          </p:nvPr>
        </p:nvSpPr>
        <p:spPr>
          <a:xfrm>
            <a:off x="5584116" y="913353"/>
            <a:ext cx="6033802" cy="3741285"/>
          </a:xfrm>
          <a:prstGeom prst="rect">
            <a:avLst/>
          </a:prstGeom>
          <a:noFill/>
          <a:ln w="15875">
            <a:solidFill>
              <a:sysClr val="window" lastClr="FFFFFF"/>
            </a:solidFill>
            <a:prstDash val="solid"/>
          </a:ln>
        </p:spPr>
        <p:style>
          <a:lnRef idx="2">
            <a:srgbClr val="1E6BC5">
              <a:shade val="50000"/>
            </a:srgbClr>
          </a:lnRef>
          <a:fillRef idx="1">
            <a:srgbClr val="1E6BC5"/>
          </a:fillRef>
          <a:effectRef idx="0">
            <a:srgbClr val="1E6BC5"/>
          </a:effectRef>
          <a:fontRef idx="minor">
            <a:sysClr val="window" lastClr="FFFFFF"/>
          </a:fontRef>
        </p:style>
        <p:txBody>
          <a:bodyPr wrap="square" lIns="90000" tIns="46800" rIns="90000" bIns="46800"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pic>
        <p:nvPicPr>
          <p:cNvPr id="3" name="图片 2" descr="C:\Users\18645\Desktop\微信截图_20200315172815.png微信截图_20200315172815"/>
          <p:cNvPicPr>
            <a:picLocks noChangeAspect="1"/>
          </p:cNvPicPr>
          <p:nvPr>
            <p:custDataLst>
              <p:tags r:id="rId7"/>
            </p:custDataLst>
          </p:nvPr>
        </p:nvPicPr>
        <p:blipFill rotWithShape="1">
          <a:blip r:embed="rId8"/>
          <a:srcRect l="4925" r="4925"/>
          <a:stretch>
            <a:fillRect/>
          </a:stretch>
        </p:blipFill>
        <p:spPr>
          <a:xfrm>
            <a:off x="375035" y="1890099"/>
            <a:ext cx="5750714" cy="4288196"/>
          </a:xfrm>
          <a:prstGeom prst="rect">
            <a:avLst/>
          </a:prstGeom>
        </p:spPr>
      </p:pic>
      <p:sp>
        <p:nvSpPr>
          <p:cNvPr id="12" name="矩形 11"/>
          <p:cNvSpPr/>
          <p:nvPr>
            <p:custDataLst>
              <p:tags r:id="rId9"/>
            </p:custDataLst>
          </p:nvPr>
        </p:nvSpPr>
        <p:spPr>
          <a:xfrm>
            <a:off x="618308" y="2096498"/>
            <a:ext cx="5286157" cy="3834762"/>
          </a:xfrm>
          <a:prstGeom prst="rect">
            <a:avLst/>
          </a:prstGeom>
          <a:noFill/>
          <a:ln w="15875">
            <a:solidFill>
              <a:sysClr val="window" lastClr="FFFFFF"/>
            </a:solidFill>
            <a:prstDash val="solid"/>
          </a:ln>
        </p:spPr>
        <p:style>
          <a:lnRef idx="2">
            <a:srgbClr val="1E6BC5">
              <a:shade val="50000"/>
            </a:srgbClr>
          </a:lnRef>
          <a:fillRef idx="1">
            <a:srgbClr val="1E6BC5"/>
          </a:fillRef>
          <a:effectRef idx="0">
            <a:srgbClr val="1E6BC5"/>
          </a:effectRef>
          <a:fontRef idx="minor">
            <a:sysClr val="window" lastClr="FFFFFF"/>
          </a:fontRef>
        </p:style>
        <p:txBody>
          <a:bodyPr wrap="square" lIns="90000" tIns="46800" rIns="90000" bIns="46800"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526834" y="1217184"/>
            <a:ext cx="5070892" cy="922020"/>
          </a:xfrm>
          <a:prstGeom prst="rect">
            <a:avLst/>
          </a:prstGeom>
          <a:noFill/>
        </p:spPr>
        <p:txBody>
          <a:bodyPr wrap="square" rtlCol="0">
            <a:spAutoFit/>
            <a:scene3d>
              <a:camera prst="orthographicFront"/>
              <a:lightRig rig="threePt" dir="t"/>
            </a:scene3d>
            <a:sp3d contourW="12700"/>
          </a:bodyPr>
          <a:lstStyle/>
          <a:p>
            <a:pPr algn="dist"/>
            <a:r>
              <a:rPr lang="en-US" altLang="zh-CN" sz="5400" dirty="0">
                <a:solidFill>
                  <a:schemeClr val="bg1"/>
                </a:solidFill>
                <a:latin typeface="Noto Sans S Chinese Bold" panose="020B0800000000000000" pitchFamily="34" charset="-122"/>
                <a:ea typeface="Noto Sans S Chinese Bold" panose="020B0800000000000000" pitchFamily="34" charset="-122"/>
              </a:rPr>
              <a:t>CAREER PLAN</a:t>
            </a:r>
            <a:endParaRPr lang="zh-CN" altLang="en-US" sz="5400" dirty="0">
              <a:solidFill>
                <a:schemeClr val="bg1"/>
              </a:solidFill>
              <a:latin typeface="Noto Sans S Chinese Bold" panose="020B0800000000000000" pitchFamily="34" charset="-122"/>
              <a:ea typeface="Noto Sans S Chinese Bold" panose="020B0800000000000000" pitchFamily="34" charset="-122"/>
            </a:endParaRPr>
          </a:p>
        </p:txBody>
      </p:sp>
      <p:sp>
        <p:nvSpPr>
          <p:cNvPr id="19" name="文本框 18"/>
          <p:cNvSpPr txBox="1"/>
          <p:nvPr/>
        </p:nvSpPr>
        <p:spPr>
          <a:xfrm>
            <a:off x="865059" y="2212288"/>
            <a:ext cx="5351574" cy="1106805"/>
          </a:xfrm>
          <a:prstGeom prst="rect">
            <a:avLst/>
          </a:prstGeom>
          <a:noFill/>
        </p:spPr>
        <p:txBody>
          <a:bodyPr wrap="square" rtlCol="0">
            <a:spAutoFit/>
            <a:scene3d>
              <a:camera prst="orthographicFront"/>
              <a:lightRig rig="threePt" dir="t"/>
            </a:scene3d>
            <a:sp3d contourW="12700"/>
          </a:bodyPr>
          <a:lstStyle/>
          <a:p>
            <a:pPr algn="dist"/>
            <a:r>
              <a:rPr lang="zh-CN" altLang="en-US" sz="6600" dirty="0">
                <a:solidFill>
                  <a:schemeClr val="bg1"/>
                </a:solidFill>
                <a:latin typeface="Noto Sans S Chinese Bold" panose="020B0800000000000000" pitchFamily="34" charset="-122"/>
                <a:ea typeface="Noto Sans S Chinese Bold" panose="020B0800000000000000" pitchFamily="34" charset="-122"/>
              </a:rPr>
              <a:t>谢谢您的观看</a:t>
            </a:r>
            <a:endParaRPr lang="zh-CN" altLang="en-US" sz="6600" dirty="0">
              <a:solidFill>
                <a:schemeClr val="bg1"/>
              </a:solidFill>
              <a:latin typeface="Noto Sans S Chinese Bold" panose="020B0800000000000000" pitchFamily="34" charset="-122"/>
              <a:ea typeface="Noto Sans S Chinese Bold" panose="020B0800000000000000" pitchFamily="34" charset="-122"/>
            </a:endParaRPr>
          </a:p>
        </p:txBody>
      </p:sp>
      <p:sp>
        <p:nvSpPr>
          <p:cNvPr id="20" name="文本框 19"/>
          <p:cNvSpPr txBox="1"/>
          <p:nvPr/>
        </p:nvSpPr>
        <p:spPr>
          <a:xfrm>
            <a:off x="623180" y="6180495"/>
            <a:ext cx="4837820" cy="337185"/>
          </a:xfrm>
          <a:prstGeom prst="rect">
            <a:avLst/>
          </a:prstGeom>
          <a:noFill/>
        </p:spPr>
        <p:txBody>
          <a:bodyPr wrap="square" rtlCol="0">
            <a:spAutoFit/>
            <a:scene3d>
              <a:camera prst="orthographicFront"/>
              <a:lightRig rig="threePt" dir="t"/>
            </a:scene3d>
            <a:sp3d contourW="12700"/>
          </a:bodyPr>
          <a:lstStyle/>
          <a:p>
            <a:pPr algn="dist"/>
            <a:r>
              <a:rPr lang="zh-CN" altLang="en-US" sz="1600" dirty="0">
                <a:solidFill>
                  <a:schemeClr val="bg1">
                    <a:lumMod val="50000"/>
                  </a:schemeClr>
                </a:solidFill>
                <a:latin typeface="Noto Sans S Chinese Bold" panose="020B0800000000000000" pitchFamily="34" charset="-122"/>
                <a:ea typeface="Noto Sans S Chinese Bold" panose="020B0800000000000000" pitchFamily="34" charset="-122"/>
              </a:rPr>
              <a:t>职业规划</a:t>
            </a:r>
            <a:r>
              <a:rPr lang="en-US" altLang="zh-CN" sz="1600" dirty="0">
                <a:solidFill>
                  <a:schemeClr val="bg1">
                    <a:lumMod val="50000"/>
                  </a:schemeClr>
                </a:solidFill>
                <a:latin typeface="Noto Sans S Chinese Bold" panose="020B0800000000000000" pitchFamily="34" charset="-122"/>
                <a:ea typeface="Noto Sans S Chinese Bold" panose="020B0800000000000000" pitchFamily="34" charset="-122"/>
              </a:rPr>
              <a:t>/</a:t>
            </a:r>
            <a:r>
              <a:rPr lang="zh-CN" altLang="en-US" sz="1600" dirty="0">
                <a:solidFill>
                  <a:schemeClr val="bg1">
                    <a:lumMod val="50000"/>
                  </a:schemeClr>
                </a:solidFill>
                <a:latin typeface="Noto Sans S Chinese Bold" panose="020B0800000000000000" pitchFamily="34" charset="-122"/>
                <a:ea typeface="Noto Sans S Chinese Bold" panose="020B0800000000000000" pitchFamily="34" charset="-122"/>
              </a:rPr>
              <a:t>个人介绍</a:t>
            </a:r>
            <a:r>
              <a:rPr lang="en-US" altLang="zh-CN" sz="1600" dirty="0">
                <a:solidFill>
                  <a:schemeClr val="bg1">
                    <a:lumMod val="50000"/>
                  </a:schemeClr>
                </a:solidFill>
                <a:latin typeface="Noto Sans S Chinese Bold" panose="020B0800000000000000" pitchFamily="34" charset="-122"/>
                <a:ea typeface="Noto Sans S Chinese Bold" panose="020B0800000000000000" pitchFamily="34" charset="-122"/>
              </a:rPr>
              <a:t>/</a:t>
            </a:r>
            <a:r>
              <a:rPr lang="zh-CN" altLang="en-US" sz="1600" dirty="0">
                <a:solidFill>
                  <a:schemeClr val="bg1">
                    <a:lumMod val="50000"/>
                  </a:schemeClr>
                </a:solidFill>
                <a:latin typeface="Noto Sans S Chinese Bold" panose="020B0800000000000000" pitchFamily="34" charset="-122"/>
                <a:ea typeface="Noto Sans S Chinese Bold" panose="020B0800000000000000" pitchFamily="34" charset="-122"/>
              </a:rPr>
              <a:t>竞聘简历</a:t>
            </a:r>
            <a:endParaRPr lang="zh-CN" altLang="en-US" sz="1600" dirty="0">
              <a:solidFill>
                <a:schemeClr val="bg1">
                  <a:lumMod val="50000"/>
                </a:schemeClr>
              </a:solidFill>
              <a:latin typeface="Noto Sans S Chinese Bold" panose="020B0800000000000000" pitchFamily="34" charset="-122"/>
              <a:ea typeface="Noto Sans S Chinese Bold" panose="020B0800000000000000" pitchFamily="34" charset="-122"/>
            </a:endParaRPr>
          </a:p>
        </p:txBody>
      </p:sp>
      <p:sp>
        <p:nvSpPr>
          <p:cNvPr id="21" name="矩形 20"/>
          <p:cNvSpPr/>
          <p:nvPr/>
        </p:nvSpPr>
        <p:spPr>
          <a:xfrm>
            <a:off x="569774" y="3365738"/>
            <a:ext cx="5724644" cy="312420"/>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en-US" altLang="zh-CN" sz="1200">
                <a:solidFill>
                  <a:schemeClr val="bg1"/>
                </a:solidFill>
                <a:latin typeface="Noto Sans S Chinese Bold" panose="020B0800000000000000" pitchFamily="34" charset="-122"/>
                <a:ea typeface="Noto Sans S Chinese Bold" panose="020B0800000000000000" pitchFamily="34" charset="-122"/>
                <a:sym typeface="+mn-ea"/>
              </a:rPr>
              <a:t>在校提高学生适应社会的能力和职业基础能力，使其成功就业是教育者的责任。</a:t>
            </a:r>
            <a:endParaRPr lang="en-US" altLang="zh-CN" sz="1200" dirty="0">
              <a:solidFill>
                <a:schemeClr val="bg1"/>
              </a:solidFill>
              <a:latin typeface="Noto Sans S Chinese Bold" panose="020B0800000000000000" pitchFamily="34" charset="-122"/>
              <a:ea typeface="Noto Sans S Chinese Bold" panose="020B0800000000000000" pitchFamily="34" charset="-122"/>
            </a:endParaRPr>
          </a:p>
        </p:txBody>
      </p:sp>
      <p:cxnSp>
        <p:nvCxnSpPr>
          <p:cNvPr id="22" name="直接连接符 21"/>
          <p:cNvCxnSpPr/>
          <p:nvPr/>
        </p:nvCxnSpPr>
        <p:spPr>
          <a:xfrm>
            <a:off x="722254" y="2298700"/>
            <a:ext cx="0" cy="884936"/>
          </a:xfrm>
          <a:prstGeom prst="line">
            <a:avLst/>
          </a:prstGeom>
          <a:ln w="1016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矩形: 圆角 24"/>
          <p:cNvSpPr/>
          <p:nvPr/>
        </p:nvSpPr>
        <p:spPr>
          <a:xfrm>
            <a:off x="865059" y="4110182"/>
            <a:ext cx="2134792" cy="48895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Noto Sans S Chinese Bold" panose="020B0800000000000000" pitchFamily="34" charset="-122"/>
              <a:ea typeface="Noto Sans S Chinese Bold" panose="020B0800000000000000" pitchFamily="34" charset="-122"/>
            </a:endParaRPr>
          </a:p>
        </p:txBody>
      </p:sp>
      <p:sp>
        <p:nvSpPr>
          <p:cNvPr id="26" name="文本框 25"/>
          <p:cNvSpPr txBox="1"/>
          <p:nvPr/>
        </p:nvSpPr>
        <p:spPr>
          <a:xfrm>
            <a:off x="1015033" y="4216157"/>
            <a:ext cx="1834844" cy="275590"/>
          </a:xfrm>
          <a:prstGeom prst="rect">
            <a:avLst/>
          </a:prstGeom>
          <a:noFill/>
        </p:spPr>
        <p:txBody>
          <a:bodyPr wrap="square" rtlCol="0">
            <a:spAutoFit/>
            <a:scene3d>
              <a:camera prst="orthographicFront"/>
              <a:lightRig rig="threePt" dir="t"/>
            </a:scene3d>
            <a:sp3d contourW="12700"/>
          </a:bodyPr>
          <a:lstStyle/>
          <a:p>
            <a:pPr algn="ctr"/>
            <a:r>
              <a:rPr lang="zh-CN" altLang="en-US" sz="1200" spc="300" dirty="0">
                <a:solidFill>
                  <a:srgbClr val="2485BC"/>
                </a:solidFill>
                <a:latin typeface="Noto Sans S Chinese Bold" panose="020B0800000000000000" pitchFamily="34" charset="-122"/>
                <a:ea typeface="Noto Sans S Chinese Bold" panose="020B0800000000000000" pitchFamily="34" charset="-122"/>
              </a:rPr>
              <a:t>主 编：</a:t>
            </a:r>
            <a:r>
              <a:rPr lang="en-US" altLang="zh-CN" sz="1200" spc="300" dirty="0">
                <a:solidFill>
                  <a:srgbClr val="2485BC"/>
                </a:solidFill>
                <a:latin typeface="Noto Sans S Chinese Bold" panose="020B0800000000000000" pitchFamily="34" charset="-122"/>
                <a:ea typeface="Noto Sans S Chinese Bold" panose="020B0800000000000000" pitchFamily="34" charset="-122"/>
                <a:sym typeface="+mn-ea"/>
              </a:rPr>
              <a:t>肖俭伟</a:t>
            </a:r>
            <a:endParaRPr lang="zh-CN" sz="1200" spc="300" dirty="0">
              <a:solidFill>
                <a:srgbClr val="2485BC"/>
              </a:solidFill>
              <a:latin typeface="Noto Sans S Chinese Bold" panose="020B0800000000000000" pitchFamily="34" charset="-122"/>
              <a:ea typeface="Noto Sans S Chinese Bold" panose="020B08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1000"/>
                                        <p:tgtEl>
                                          <p:spTgt spid="12"/>
                                        </p:tgtEl>
                                      </p:cBhvr>
                                    </p:animEffect>
                                    <p:anim calcmode="lin" valueType="num">
                                      <p:cBhvr>
                                        <p:cTn id="12" dur="1000" fill="hold"/>
                                        <p:tgtEl>
                                          <p:spTgt spid="12"/>
                                        </p:tgtEl>
                                        <p:attrNameLst>
                                          <p:attrName>ppt_x</p:attrName>
                                        </p:attrNameLst>
                                      </p:cBhvr>
                                      <p:tavLst>
                                        <p:tav tm="0">
                                          <p:val>
                                            <p:strVal val="#ppt_x"/>
                                          </p:val>
                                        </p:tav>
                                        <p:tav tm="100000">
                                          <p:val>
                                            <p:strVal val="#ppt_x"/>
                                          </p:val>
                                        </p:tav>
                                      </p:tavLst>
                                    </p:anim>
                                    <p:anim calcmode="lin" valueType="num">
                                      <p:cBhvr>
                                        <p:cTn id="13" dur="1000" fill="hold"/>
                                        <p:tgtEl>
                                          <p:spTgt spid="1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1" fill="hold" nodeType="after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wipe(up)">
                                      <p:cBhvr>
                                        <p:cTn id="17" dur="500"/>
                                        <p:tgtEl>
                                          <p:spTgt spid="22"/>
                                        </p:tgtEl>
                                      </p:cBhvr>
                                    </p:animEffect>
                                  </p:childTnLst>
                                </p:cTn>
                              </p:par>
                            </p:childTnLst>
                          </p:cTn>
                        </p:par>
                        <p:par>
                          <p:cTn id="18" fill="hold">
                            <p:stCondLst>
                              <p:cond delay="2000"/>
                            </p:stCondLst>
                            <p:childTnLst>
                              <p:par>
                                <p:cTn id="19" presetID="12" presetClass="entr" presetSubtype="8" fill="hold" grpId="0" nodeType="afterEffect">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cBhvr additive="base">
                                        <p:cTn id="21" dur="500"/>
                                        <p:tgtEl>
                                          <p:spTgt spid="19"/>
                                        </p:tgtEl>
                                        <p:attrNameLst>
                                          <p:attrName>ppt_x</p:attrName>
                                        </p:attrNameLst>
                                      </p:cBhvr>
                                      <p:tavLst>
                                        <p:tav tm="0">
                                          <p:val>
                                            <p:strVal val="#ppt_x-#ppt_w*1.125000"/>
                                          </p:val>
                                        </p:tav>
                                        <p:tav tm="100000">
                                          <p:val>
                                            <p:strVal val="#ppt_x"/>
                                          </p:val>
                                        </p:tav>
                                      </p:tavLst>
                                    </p:anim>
                                    <p:animEffect transition="in" filter="wipe(right)">
                                      <p:cBhvr>
                                        <p:cTn id="22" dur="500"/>
                                        <p:tgtEl>
                                          <p:spTgt spid="19"/>
                                        </p:tgtEl>
                                      </p:cBhvr>
                                    </p:animEffect>
                                  </p:childTnLst>
                                </p:cTn>
                              </p:par>
                            </p:childTnLst>
                          </p:cTn>
                        </p:par>
                        <p:par>
                          <p:cTn id="23" fill="hold">
                            <p:stCondLst>
                              <p:cond delay="2500"/>
                            </p:stCondLst>
                            <p:childTnLst>
                              <p:par>
                                <p:cTn id="24" presetID="22" presetClass="entr" presetSubtype="8" fill="hold" grpId="0" nodeType="after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wipe(left)">
                                      <p:cBhvr>
                                        <p:cTn id="26" dur="500"/>
                                        <p:tgtEl>
                                          <p:spTgt spid="21"/>
                                        </p:tgtEl>
                                      </p:cBhvr>
                                    </p:animEffect>
                                  </p:childTnLst>
                                </p:cTn>
                              </p:par>
                            </p:childTnLst>
                          </p:cTn>
                        </p:par>
                        <p:par>
                          <p:cTn id="27" fill="hold">
                            <p:stCondLst>
                              <p:cond delay="3000"/>
                            </p:stCondLst>
                            <p:childTnLst>
                              <p:par>
                                <p:cTn id="28" presetID="53" presetClass="entr" presetSubtype="16" fill="hold" grpId="0" nodeType="afterEffect">
                                  <p:stCondLst>
                                    <p:cond delay="0"/>
                                  </p:stCondLst>
                                  <p:childTnLst>
                                    <p:set>
                                      <p:cBhvr>
                                        <p:cTn id="29" dur="1" fill="hold">
                                          <p:stCondLst>
                                            <p:cond delay="0"/>
                                          </p:stCondLst>
                                        </p:cTn>
                                        <p:tgtEl>
                                          <p:spTgt spid="25"/>
                                        </p:tgtEl>
                                        <p:attrNameLst>
                                          <p:attrName>style.visibility</p:attrName>
                                        </p:attrNameLst>
                                      </p:cBhvr>
                                      <p:to>
                                        <p:strVal val="visible"/>
                                      </p:to>
                                    </p:set>
                                    <p:anim calcmode="lin" valueType="num">
                                      <p:cBhvr>
                                        <p:cTn id="30" dur="500" fill="hold"/>
                                        <p:tgtEl>
                                          <p:spTgt spid="25"/>
                                        </p:tgtEl>
                                        <p:attrNameLst>
                                          <p:attrName>ppt_w</p:attrName>
                                        </p:attrNameLst>
                                      </p:cBhvr>
                                      <p:tavLst>
                                        <p:tav tm="0">
                                          <p:val>
                                            <p:fltVal val="0"/>
                                          </p:val>
                                        </p:tav>
                                        <p:tav tm="100000">
                                          <p:val>
                                            <p:strVal val="#ppt_w"/>
                                          </p:val>
                                        </p:tav>
                                      </p:tavLst>
                                    </p:anim>
                                    <p:anim calcmode="lin" valueType="num">
                                      <p:cBhvr>
                                        <p:cTn id="31" dur="500" fill="hold"/>
                                        <p:tgtEl>
                                          <p:spTgt spid="25"/>
                                        </p:tgtEl>
                                        <p:attrNameLst>
                                          <p:attrName>ppt_h</p:attrName>
                                        </p:attrNameLst>
                                      </p:cBhvr>
                                      <p:tavLst>
                                        <p:tav tm="0">
                                          <p:val>
                                            <p:fltVal val="0"/>
                                          </p:val>
                                        </p:tav>
                                        <p:tav tm="100000">
                                          <p:val>
                                            <p:strVal val="#ppt_h"/>
                                          </p:val>
                                        </p:tav>
                                      </p:tavLst>
                                    </p:anim>
                                    <p:animEffect transition="in" filter="fade">
                                      <p:cBhvr>
                                        <p:cTn id="32" dur="500"/>
                                        <p:tgtEl>
                                          <p:spTgt spid="25"/>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26"/>
                                        </p:tgtEl>
                                        <p:attrNameLst>
                                          <p:attrName>style.visibility</p:attrName>
                                        </p:attrNameLst>
                                      </p:cBhvr>
                                      <p:to>
                                        <p:strVal val="visible"/>
                                      </p:to>
                                    </p:set>
                                    <p:anim calcmode="lin" valueType="num">
                                      <p:cBhvr>
                                        <p:cTn id="35" dur="500" fill="hold"/>
                                        <p:tgtEl>
                                          <p:spTgt spid="26"/>
                                        </p:tgtEl>
                                        <p:attrNameLst>
                                          <p:attrName>ppt_w</p:attrName>
                                        </p:attrNameLst>
                                      </p:cBhvr>
                                      <p:tavLst>
                                        <p:tav tm="0">
                                          <p:val>
                                            <p:fltVal val="0"/>
                                          </p:val>
                                        </p:tav>
                                        <p:tav tm="100000">
                                          <p:val>
                                            <p:strVal val="#ppt_w"/>
                                          </p:val>
                                        </p:tav>
                                      </p:tavLst>
                                    </p:anim>
                                    <p:anim calcmode="lin" valueType="num">
                                      <p:cBhvr>
                                        <p:cTn id="36" dur="500" fill="hold"/>
                                        <p:tgtEl>
                                          <p:spTgt spid="26"/>
                                        </p:tgtEl>
                                        <p:attrNameLst>
                                          <p:attrName>ppt_h</p:attrName>
                                        </p:attrNameLst>
                                      </p:cBhvr>
                                      <p:tavLst>
                                        <p:tav tm="0">
                                          <p:val>
                                            <p:fltVal val="0"/>
                                          </p:val>
                                        </p:tav>
                                        <p:tav tm="100000">
                                          <p:val>
                                            <p:strVal val="#ppt_h"/>
                                          </p:val>
                                        </p:tav>
                                      </p:tavLst>
                                    </p:anim>
                                    <p:animEffect transition="in" filter="fade">
                                      <p:cBhvr>
                                        <p:cTn id="3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9" grpId="0"/>
      <p:bldP spid="20" grpId="0"/>
      <p:bldP spid="21" grpId="0"/>
      <p:bldP spid="25" grpId="0" animBg="1"/>
      <p:bldP spid="2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custDataLst>
              <p:tags r:id="rId1"/>
            </p:custDataLst>
          </p:nvPr>
        </p:nvSpPr>
        <p:spPr>
          <a:xfrm>
            <a:off x="0" y="0"/>
            <a:ext cx="12192000" cy="3429000"/>
          </a:xfrm>
          <a:prstGeom prst="rect">
            <a:avLst/>
          </a:prstGeom>
          <a:ln>
            <a:noFill/>
          </a:ln>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0" name="任意多边形: 形状 19"/>
          <p:cNvSpPr/>
          <p:nvPr>
            <p:custDataLst>
              <p:tags r:id="rId2"/>
            </p:custDataLst>
          </p:nvPr>
        </p:nvSpPr>
        <p:spPr>
          <a:xfrm>
            <a:off x="0" y="20695"/>
            <a:ext cx="354451" cy="3387612"/>
          </a:xfrm>
          <a:custGeom>
            <a:avLst/>
            <a:gdLst>
              <a:gd name="connsiteX0" fmla="*/ 0 w 708903"/>
              <a:gd name="connsiteY0" fmla="*/ 0 h 3387612"/>
              <a:gd name="connsiteX1" fmla="*/ 11717 w 708903"/>
              <a:gd name="connsiteY1" fmla="*/ 10649 h 3387612"/>
              <a:gd name="connsiteX2" fmla="*/ 708903 w 708903"/>
              <a:gd name="connsiteY2" fmla="*/ 1693806 h 3387612"/>
              <a:gd name="connsiteX3" fmla="*/ 11717 w 708903"/>
              <a:gd name="connsiteY3" fmla="*/ 3376963 h 3387612"/>
              <a:gd name="connsiteX4" fmla="*/ 0 w 708903"/>
              <a:gd name="connsiteY4" fmla="*/ 3387612 h 3387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8903" h="3387612">
                <a:moveTo>
                  <a:pt x="0" y="0"/>
                </a:moveTo>
                <a:lnTo>
                  <a:pt x="11717" y="10649"/>
                </a:lnTo>
                <a:cubicBezTo>
                  <a:pt x="442474" y="441407"/>
                  <a:pt x="708903" y="1036493"/>
                  <a:pt x="708903" y="1693806"/>
                </a:cubicBezTo>
                <a:cubicBezTo>
                  <a:pt x="708903" y="2351120"/>
                  <a:pt x="442474" y="2946205"/>
                  <a:pt x="11717" y="3376963"/>
                </a:cubicBezTo>
                <a:lnTo>
                  <a:pt x="0" y="3387612"/>
                </a:lnTo>
                <a:close/>
              </a:path>
            </a:pathLst>
          </a:custGeom>
          <a:pattFill prst="pct5">
            <a:fgClr>
              <a:sysClr val="window" lastClr="FFFFFF"/>
            </a:fgClr>
            <a:bgClr>
              <a:srgbClr val="68A5A6">
                <a:lumMod val="60000"/>
                <a:lumOff val="40000"/>
              </a:srgbClr>
            </a:bgClr>
          </a:pattFill>
          <a:ln>
            <a:noFill/>
          </a:ln>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3" name="任意多边形: 形状 22"/>
          <p:cNvSpPr/>
          <p:nvPr>
            <p:custDataLst>
              <p:tags r:id="rId3"/>
            </p:custDataLst>
          </p:nvPr>
        </p:nvSpPr>
        <p:spPr>
          <a:xfrm flipH="1">
            <a:off x="11834442" y="20695"/>
            <a:ext cx="354451" cy="3387612"/>
          </a:xfrm>
          <a:custGeom>
            <a:avLst/>
            <a:gdLst>
              <a:gd name="connsiteX0" fmla="*/ 0 w 708903"/>
              <a:gd name="connsiteY0" fmla="*/ 0 h 3387612"/>
              <a:gd name="connsiteX1" fmla="*/ 11717 w 708903"/>
              <a:gd name="connsiteY1" fmla="*/ 10649 h 3387612"/>
              <a:gd name="connsiteX2" fmla="*/ 708903 w 708903"/>
              <a:gd name="connsiteY2" fmla="*/ 1693806 h 3387612"/>
              <a:gd name="connsiteX3" fmla="*/ 11717 w 708903"/>
              <a:gd name="connsiteY3" fmla="*/ 3376963 h 3387612"/>
              <a:gd name="connsiteX4" fmla="*/ 0 w 708903"/>
              <a:gd name="connsiteY4" fmla="*/ 3387612 h 3387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8903" h="3387612">
                <a:moveTo>
                  <a:pt x="0" y="0"/>
                </a:moveTo>
                <a:lnTo>
                  <a:pt x="11717" y="10649"/>
                </a:lnTo>
                <a:cubicBezTo>
                  <a:pt x="442474" y="441407"/>
                  <a:pt x="708903" y="1036493"/>
                  <a:pt x="708903" y="1693806"/>
                </a:cubicBezTo>
                <a:cubicBezTo>
                  <a:pt x="708903" y="2351120"/>
                  <a:pt x="442474" y="2946205"/>
                  <a:pt x="11717" y="3376963"/>
                </a:cubicBezTo>
                <a:lnTo>
                  <a:pt x="0" y="3387612"/>
                </a:lnTo>
                <a:close/>
              </a:path>
            </a:pathLst>
          </a:custGeom>
          <a:pattFill prst="pct5">
            <a:fgClr>
              <a:sysClr val="window" lastClr="FFFFFF"/>
            </a:fgClr>
            <a:bgClr>
              <a:srgbClr val="68A5A6">
                <a:lumMod val="60000"/>
                <a:lumOff val="40000"/>
              </a:srgbClr>
            </a:bgClr>
          </a:pattFill>
          <a:ln>
            <a:noFill/>
          </a:ln>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 name="矩形: 圆角 8"/>
          <p:cNvSpPr/>
          <p:nvPr>
            <p:custDataLst>
              <p:tags r:id="rId4"/>
            </p:custDataLst>
          </p:nvPr>
        </p:nvSpPr>
        <p:spPr>
          <a:xfrm>
            <a:off x="354328" y="466403"/>
            <a:ext cx="11476990" cy="5926455"/>
          </a:xfrm>
          <a:prstGeom prst="roundRect">
            <a:avLst>
              <a:gd name="adj" fmla="val 7983"/>
            </a:avLst>
          </a:prstGeom>
          <a:solidFill>
            <a:srgbClr val="FFFFFF"/>
          </a:solidFill>
          <a:ln>
            <a:noFill/>
          </a:ln>
          <a:effectLst>
            <a:outerShdw blurRad="76200" sx="101000" sy="101000" algn="ctr" rotWithShape="0">
              <a:sysClr val="windowText" lastClr="000000">
                <a:lumMod val="95000"/>
                <a:lumOff val="5000"/>
                <a:alpha val="10000"/>
              </a:sysClr>
            </a:outerShdw>
          </a:effectLst>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 name="矩形 5"/>
          <p:cNvSpPr/>
          <p:nvPr>
            <p:custDataLst>
              <p:tags r:id="rId5"/>
            </p:custDataLst>
          </p:nvPr>
        </p:nvSpPr>
        <p:spPr>
          <a:xfrm>
            <a:off x="799685" y="1437318"/>
            <a:ext cx="10586275" cy="3984625"/>
          </a:xfrm>
          <a:prstGeom prst="rect">
            <a:avLst/>
          </a:prstGeom>
        </p:spPr>
        <p:txBody>
          <a:bodyPr anchor="ctr">
            <a:sp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285750" lvl="0" indent="-285750" algn="just">
              <a:lnSpc>
                <a:spcPct val="150000"/>
              </a:lnSpc>
              <a:spcBef>
                <a:spcPts val="0"/>
              </a:spcBef>
              <a:spcAft>
                <a:spcPts val="400"/>
              </a:spcAft>
              <a:buClr>
                <a:srgbClr val="68A5A6">
                  <a:lumMod val="20000"/>
                  <a:lumOff val="80000"/>
                </a:srgbClr>
              </a:buClr>
              <a:buSzPct val="100000"/>
              <a:buFont typeface="Wingdings" panose="05000000000000000000" pitchFamily="2" charset="2"/>
              <a:buChar char="u"/>
            </a:pPr>
            <a:r>
              <a:rPr lang="zh-CN" altLang="en-US" b="1" spc="150" dirty="0">
                <a:solidFill>
                  <a:schemeClr val="accent2"/>
                </a:solidFill>
                <a:effectLst>
                  <a:outerShdw blurRad="38100" dist="38100" dir="2700000" algn="tl">
                    <a:srgbClr val="000000">
                      <a:alpha val="43137"/>
                    </a:srgbClr>
                  </a:outerShdw>
                </a:effectLst>
                <a:latin typeface="Arial" panose="020B0604020202020204" pitchFamily="34" charset="0"/>
                <a:ea typeface="微软雅黑" panose="020B0503020204020204" charset="-122"/>
              </a:rPr>
              <a:t>第二步　变轨与奔月</a:t>
            </a:r>
            <a:endParaRPr lang="zh-CN" altLang="en-US" b="1" spc="150" dirty="0">
              <a:solidFill>
                <a:schemeClr val="accent2"/>
              </a:solidFill>
              <a:effectLst>
                <a:outerShdw blurRad="38100" dist="38100" dir="2700000" algn="tl">
                  <a:srgbClr val="000000">
                    <a:alpha val="43137"/>
                  </a:srgbClr>
                </a:outerShdw>
              </a:effectLst>
              <a:latin typeface="Arial" panose="020B0604020202020204" pitchFamily="34" charset="0"/>
              <a:ea typeface="微软雅黑" panose="020B0503020204020204" charset="-122"/>
            </a:endParaRPr>
          </a:p>
          <a:p>
            <a:pPr marL="285750" lvl="0" indent="-285750" algn="just">
              <a:lnSpc>
                <a:spcPct val="150000"/>
              </a:lnSpc>
              <a:spcBef>
                <a:spcPts val="0"/>
              </a:spcBef>
              <a:spcAft>
                <a:spcPts val="400"/>
              </a:spcAft>
              <a:buClr>
                <a:srgbClr val="68A5A6">
                  <a:lumMod val="20000"/>
                  <a:lumOff val="80000"/>
                </a:srgbClr>
              </a:buClr>
              <a:buSzPct val="100000"/>
              <a:buFont typeface="Wingdings" panose="05000000000000000000" pitchFamily="2" charset="2"/>
              <a:buChar char="u"/>
            </a:pPr>
            <a:r>
              <a:rPr lang="zh-CN" altLang="en-US" spc="150" dirty="0">
                <a:solidFill>
                  <a:sysClr val="windowText" lastClr="000000">
                    <a:lumMod val="75000"/>
                    <a:lumOff val="25000"/>
                  </a:sysClr>
                </a:solidFill>
                <a:latin typeface="Arial" panose="020B0604020202020204" pitchFamily="34" charset="0"/>
                <a:ea typeface="微软雅黑" panose="020B0503020204020204" charset="-122"/>
              </a:rPr>
              <a:t>案例：转行之后调整方向继续发展</a:t>
            </a:r>
            <a:endParaRPr lang="zh-CN" altLang="en-US" spc="150" dirty="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just">
              <a:lnSpc>
                <a:spcPct val="150000"/>
              </a:lnSpc>
              <a:spcBef>
                <a:spcPts val="0"/>
              </a:spcBef>
              <a:spcAft>
                <a:spcPts val="400"/>
              </a:spcAft>
              <a:buClr>
                <a:srgbClr val="68A5A6">
                  <a:lumMod val="20000"/>
                  <a:lumOff val="80000"/>
                </a:srgbClr>
              </a:buClr>
              <a:buSzPct val="100000"/>
              <a:buFont typeface="Wingdings" panose="05000000000000000000" pitchFamily="2" charset="2"/>
              <a:buChar char="u"/>
            </a:pPr>
            <a:r>
              <a:rPr lang="zh-CN" altLang="en-US" spc="150" dirty="0">
                <a:solidFill>
                  <a:sysClr val="windowText" lastClr="000000">
                    <a:lumMod val="75000"/>
                    <a:lumOff val="25000"/>
                  </a:sysClr>
                </a:solidFill>
                <a:latin typeface="Arial" panose="020B0604020202020204" pitchFamily="34" charset="0"/>
                <a:ea typeface="微软雅黑" panose="020B0503020204020204" charset="-122"/>
              </a:rPr>
              <a:t>现任某外企中国区市场经理的张立，最初毕业于国内一所著名高校的化工专业，毕业后入职一家颇有名气的生产化工原料产品的国企。在化工原料生产部门从最初的原料研发员、质量检查员，到后来的部门主管，一干就是六年。这六年他感觉工作枯燥和乏味，也不清楚自己未来的职业方向，他的事业似乎在前进，但是心却一步步在沉沦。</a:t>
            </a:r>
            <a:endParaRPr lang="zh-CN" altLang="en-US" spc="150" dirty="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just">
              <a:lnSpc>
                <a:spcPct val="150000"/>
              </a:lnSpc>
              <a:spcBef>
                <a:spcPts val="0"/>
              </a:spcBef>
              <a:spcAft>
                <a:spcPts val="400"/>
              </a:spcAft>
              <a:buClr>
                <a:srgbClr val="68A5A6">
                  <a:lumMod val="20000"/>
                  <a:lumOff val="80000"/>
                </a:srgbClr>
              </a:buClr>
              <a:buSzPct val="100000"/>
              <a:buFont typeface="Wingdings" panose="05000000000000000000" pitchFamily="2" charset="2"/>
              <a:buChar char="u"/>
            </a:pPr>
            <a:r>
              <a:rPr lang="zh-CN" altLang="en-US" spc="150" dirty="0">
                <a:solidFill>
                  <a:sysClr val="windowText" lastClr="000000">
                    <a:lumMod val="75000"/>
                    <a:lumOff val="25000"/>
                  </a:sysClr>
                </a:solidFill>
                <a:latin typeface="Arial" panose="020B0604020202020204" pitchFamily="34" charset="0"/>
                <a:ea typeface="微软雅黑" panose="020B0503020204020204" charset="-122"/>
              </a:rPr>
              <a:t>咨询了职业规划专家后，职业规划师从各个角度比较清晰、客观、科学地分析了他的职业、性格、气质风貌，发现张立是独立型的性格，外向型的工作风格，具有很强的冒险精神和创新能力，职业经理人的职位更适合张立今后的发展。</a:t>
            </a:r>
            <a:endParaRPr lang="zh-CN" altLang="en-US" spc="150" dirty="0">
              <a:solidFill>
                <a:sysClr val="windowText" lastClr="000000">
                  <a:lumMod val="75000"/>
                  <a:lumOff val="25000"/>
                </a:sysClr>
              </a:solidFill>
              <a:latin typeface="Arial" panose="020B0604020202020204" pitchFamily="34" charset="0"/>
              <a:ea typeface="微软雅黑" panose="020B0503020204020204" charset="-122"/>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custDataLst>
              <p:tags r:id="rId1"/>
            </p:custDataLst>
          </p:nvPr>
        </p:nvSpPr>
        <p:spPr>
          <a:xfrm>
            <a:off x="0" y="0"/>
            <a:ext cx="12192000" cy="3429000"/>
          </a:xfrm>
          <a:prstGeom prst="rect">
            <a:avLst/>
          </a:prstGeom>
          <a:ln>
            <a:noFill/>
          </a:ln>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0" name="任意多边形: 形状 19"/>
          <p:cNvSpPr/>
          <p:nvPr>
            <p:custDataLst>
              <p:tags r:id="rId2"/>
            </p:custDataLst>
          </p:nvPr>
        </p:nvSpPr>
        <p:spPr>
          <a:xfrm>
            <a:off x="0" y="20695"/>
            <a:ext cx="354451" cy="3387612"/>
          </a:xfrm>
          <a:custGeom>
            <a:avLst/>
            <a:gdLst>
              <a:gd name="connsiteX0" fmla="*/ 0 w 708903"/>
              <a:gd name="connsiteY0" fmla="*/ 0 h 3387612"/>
              <a:gd name="connsiteX1" fmla="*/ 11717 w 708903"/>
              <a:gd name="connsiteY1" fmla="*/ 10649 h 3387612"/>
              <a:gd name="connsiteX2" fmla="*/ 708903 w 708903"/>
              <a:gd name="connsiteY2" fmla="*/ 1693806 h 3387612"/>
              <a:gd name="connsiteX3" fmla="*/ 11717 w 708903"/>
              <a:gd name="connsiteY3" fmla="*/ 3376963 h 3387612"/>
              <a:gd name="connsiteX4" fmla="*/ 0 w 708903"/>
              <a:gd name="connsiteY4" fmla="*/ 3387612 h 3387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8903" h="3387612">
                <a:moveTo>
                  <a:pt x="0" y="0"/>
                </a:moveTo>
                <a:lnTo>
                  <a:pt x="11717" y="10649"/>
                </a:lnTo>
                <a:cubicBezTo>
                  <a:pt x="442474" y="441407"/>
                  <a:pt x="708903" y="1036493"/>
                  <a:pt x="708903" y="1693806"/>
                </a:cubicBezTo>
                <a:cubicBezTo>
                  <a:pt x="708903" y="2351120"/>
                  <a:pt x="442474" y="2946205"/>
                  <a:pt x="11717" y="3376963"/>
                </a:cubicBezTo>
                <a:lnTo>
                  <a:pt x="0" y="3387612"/>
                </a:lnTo>
                <a:close/>
              </a:path>
            </a:pathLst>
          </a:custGeom>
          <a:pattFill prst="pct5">
            <a:fgClr>
              <a:sysClr val="window" lastClr="FFFFFF"/>
            </a:fgClr>
            <a:bgClr>
              <a:srgbClr val="68A5A6">
                <a:lumMod val="60000"/>
                <a:lumOff val="40000"/>
              </a:srgbClr>
            </a:bgClr>
          </a:pattFill>
          <a:ln>
            <a:noFill/>
          </a:ln>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3" name="任意多边形: 形状 22"/>
          <p:cNvSpPr/>
          <p:nvPr>
            <p:custDataLst>
              <p:tags r:id="rId3"/>
            </p:custDataLst>
          </p:nvPr>
        </p:nvSpPr>
        <p:spPr>
          <a:xfrm flipH="1">
            <a:off x="11834442" y="20695"/>
            <a:ext cx="354451" cy="3387612"/>
          </a:xfrm>
          <a:custGeom>
            <a:avLst/>
            <a:gdLst>
              <a:gd name="connsiteX0" fmla="*/ 0 w 708903"/>
              <a:gd name="connsiteY0" fmla="*/ 0 h 3387612"/>
              <a:gd name="connsiteX1" fmla="*/ 11717 w 708903"/>
              <a:gd name="connsiteY1" fmla="*/ 10649 h 3387612"/>
              <a:gd name="connsiteX2" fmla="*/ 708903 w 708903"/>
              <a:gd name="connsiteY2" fmla="*/ 1693806 h 3387612"/>
              <a:gd name="connsiteX3" fmla="*/ 11717 w 708903"/>
              <a:gd name="connsiteY3" fmla="*/ 3376963 h 3387612"/>
              <a:gd name="connsiteX4" fmla="*/ 0 w 708903"/>
              <a:gd name="connsiteY4" fmla="*/ 3387612 h 3387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8903" h="3387612">
                <a:moveTo>
                  <a:pt x="0" y="0"/>
                </a:moveTo>
                <a:lnTo>
                  <a:pt x="11717" y="10649"/>
                </a:lnTo>
                <a:cubicBezTo>
                  <a:pt x="442474" y="441407"/>
                  <a:pt x="708903" y="1036493"/>
                  <a:pt x="708903" y="1693806"/>
                </a:cubicBezTo>
                <a:cubicBezTo>
                  <a:pt x="708903" y="2351120"/>
                  <a:pt x="442474" y="2946205"/>
                  <a:pt x="11717" y="3376963"/>
                </a:cubicBezTo>
                <a:lnTo>
                  <a:pt x="0" y="3387612"/>
                </a:lnTo>
                <a:close/>
              </a:path>
            </a:pathLst>
          </a:custGeom>
          <a:pattFill prst="pct5">
            <a:fgClr>
              <a:sysClr val="window" lastClr="FFFFFF"/>
            </a:fgClr>
            <a:bgClr>
              <a:srgbClr val="68A5A6">
                <a:lumMod val="60000"/>
                <a:lumOff val="40000"/>
              </a:srgbClr>
            </a:bgClr>
          </a:pattFill>
          <a:ln>
            <a:noFill/>
          </a:ln>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 name="矩形: 圆角 8"/>
          <p:cNvSpPr/>
          <p:nvPr>
            <p:custDataLst>
              <p:tags r:id="rId4"/>
            </p:custDataLst>
          </p:nvPr>
        </p:nvSpPr>
        <p:spPr>
          <a:xfrm>
            <a:off x="357505" y="1544320"/>
            <a:ext cx="11476990" cy="5055870"/>
          </a:xfrm>
          <a:prstGeom prst="roundRect">
            <a:avLst>
              <a:gd name="adj" fmla="val 7983"/>
            </a:avLst>
          </a:prstGeom>
          <a:solidFill>
            <a:srgbClr val="FFFFFF"/>
          </a:solidFill>
          <a:ln>
            <a:noFill/>
          </a:ln>
          <a:effectLst>
            <a:outerShdw blurRad="76200" sx="101000" sy="101000" algn="ctr" rotWithShape="0">
              <a:sysClr val="windowText" lastClr="000000">
                <a:lumMod val="95000"/>
                <a:lumOff val="5000"/>
                <a:alpha val="10000"/>
              </a:sysClr>
            </a:outerShdw>
          </a:effectLst>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 name="矩形 5"/>
          <p:cNvSpPr/>
          <p:nvPr>
            <p:custDataLst>
              <p:tags r:id="rId5"/>
            </p:custDataLst>
          </p:nvPr>
        </p:nvSpPr>
        <p:spPr>
          <a:xfrm>
            <a:off x="802860" y="2313936"/>
            <a:ext cx="10586275" cy="3517900"/>
          </a:xfrm>
          <a:prstGeom prst="rect">
            <a:avLst/>
          </a:prstGeom>
        </p:spPr>
        <p:txBody>
          <a:bodyPr anchor="ctr">
            <a:sp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285750" lvl="0" indent="-285750" algn="just">
              <a:lnSpc>
                <a:spcPct val="150000"/>
              </a:lnSpc>
              <a:spcBef>
                <a:spcPts val="0"/>
              </a:spcBef>
              <a:spcAft>
                <a:spcPts val="400"/>
              </a:spcAft>
              <a:buClr>
                <a:srgbClr val="68A5A6">
                  <a:lumMod val="20000"/>
                  <a:lumOff val="80000"/>
                </a:srgbClr>
              </a:buClr>
              <a:buSzPct val="100000"/>
              <a:buFont typeface="Wingdings" panose="05000000000000000000" pitchFamily="2" charset="2"/>
              <a:buChar char="u"/>
            </a:pPr>
            <a:r>
              <a:rPr lang="zh-CN" altLang="en-US" b="1" spc="150" dirty="0">
                <a:solidFill>
                  <a:schemeClr val="accent2"/>
                </a:solidFill>
                <a:effectLst>
                  <a:outerShdw blurRad="38100" dist="38100" dir="2700000" algn="tl">
                    <a:srgbClr val="000000">
                      <a:alpha val="43137"/>
                    </a:srgbClr>
                  </a:outerShdw>
                </a:effectLst>
                <a:latin typeface="Arial" panose="020B0604020202020204" pitchFamily="34" charset="0"/>
                <a:ea typeface="微软雅黑" panose="020B0503020204020204" charset="-122"/>
              </a:rPr>
              <a:t>第三步　修正</a:t>
            </a:r>
            <a:endParaRPr lang="zh-CN" altLang="en-US" b="1" spc="150" dirty="0">
              <a:solidFill>
                <a:schemeClr val="accent2"/>
              </a:solidFill>
              <a:effectLst>
                <a:outerShdw blurRad="38100" dist="38100" dir="2700000" algn="tl">
                  <a:srgbClr val="000000">
                    <a:alpha val="43137"/>
                  </a:srgbClr>
                </a:outerShdw>
              </a:effectLst>
              <a:latin typeface="Arial" panose="020B0604020202020204" pitchFamily="34" charset="0"/>
              <a:ea typeface="微软雅黑" panose="020B0503020204020204" charset="-122"/>
            </a:endParaRPr>
          </a:p>
          <a:p>
            <a:pPr marL="285750" lvl="0" indent="-285750" algn="just">
              <a:lnSpc>
                <a:spcPct val="150000"/>
              </a:lnSpc>
              <a:spcBef>
                <a:spcPts val="0"/>
              </a:spcBef>
              <a:spcAft>
                <a:spcPts val="400"/>
              </a:spcAft>
              <a:buClr>
                <a:srgbClr val="68A5A6">
                  <a:lumMod val="20000"/>
                  <a:lumOff val="80000"/>
                </a:srgbClr>
              </a:buClr>
              <a:buSzPct val="100000"/>
              <a:buFont typeface="Wingdings" panose="05000000000000000000" pitchFamily="2" charset="2"/>
              <a:buChar char="u"/>
            </a:pPr>
            <a:r>
              <a:rPr lang="zh-CN" altLang="en-US" spc="150" dirty="0">
                <a:solidFill>
                  <a:sysClr val="windowText" lastClr="000000">
                    <a:lumMod val="75000"/>
                    <a:lumOff val="25000"/>
                  </a:sysClr>
                </a:solidFill>
                <a:latin typeface="Arial" panose="020B0604020202020204" pitchFamily="34" charset="0"/>
                <a:ea typeface="微软雅黑" panose="020B0503020204020204" charset="-122"/>
              </a:rPr>
              <a:t>案例：不断地修正自己</a:t>
            </a:r>
            <a:endParaRPr lang="zh-CN" altLang="en-US" spc="150" dirty="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just">
              <a:lnSpc>
                <a:spcPct val="150000"/>
              </a:lnSpc>
              <a:spcBef>
                <a:spcPts val="0"/>
              </a:spcBef>
              <a:spcAft>
                <a:spcPts val="400"/>
              </a:spcAft>
              <a:buClr>
                <a:srgbClr val="68A5A6">
                  <a:lumMod val="20000"/>
                  <a:lumOff val="80000"/>
                </a:srgbClr>
              </a:buClr>
              <a:buSzPct val="100000"/>
              <a:buFont typeface="Wingdings" panose="05000000000000000000" pitchFamily="2" charset="2"/>
              <a:buChar char="u"/>
            </a:pPr>
            <a:r>
              <a:rPr lang="zh-CN" altLang="en-US" spc="150" dirty="0">
                <a:solidFill>
                  <a:sysClr val="windowText" lastClr="000000">
                    <a:lumMod val="75000"/>
                    <a:lumOff val="25000"/>
                  </a:sysClr>
                </a:solidFill>
                <a:latin typeface="Arial" panose="020B0604020202020204" pitchFamily="34" charset="0"/>
                <a:ea typeface="微软雅黑" panose="020B0503020204020204" charset="-122"/>
              </a:rPr>
              <a:t>苏珊的职业目标是法律顾问，因为学法律的她希望可以学以致用。然而进入了一家世界500 强企业后，却由于职位的限制，只能让苏珊到市场部任职。这让苏珊十分痛苦。咨询职业规划专家后，苏珊明白了，如果继续从事自己并不适合的销售工作，那即使是待在500 强企业，自己的将来也是看不到希望的。虽然是同一家公司，但是岗位不同，所发展的方向也就不同。如果只是为了有一个好企业，而选择一份自己不适合的工作，那么将来的发展也会和自己的目标差之千里。最后，苏珊修正了自己的航行路线。</a:t>
            </a:r>
            <a:endParaRPr lang="zh-CN" altLang="en-US" spc="150" dirty="0">
              <a:solidFill>
                <a:sysClr val="windowText" lastClr="000000">
                  <a:lumMod val="75000"/>
                  <a:lumOff val="25000"/>
                </a:sysClr>
              </a:solidFill>
              <a:latin typeface="Arial" panose="020B0604020202020204" pitchFamily="34" charset="0"/>
              <a:ea typeface="微软雅黑" panose="020B0503020204020204" charset="-122"/>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custDataLst>
              <p:tags r:id="rId1"/>
            </p:custDataLst>
          </p:nvPr>
        </p:nvSpPr>
        <p:spPr>
          <a:xfrm>
            <a:off x="0" y="0"/>
            <a:ext cx="12192000" cy="3429000"/>
          </a:xfrm>
          <a:prstGeom prst="rect">
            <a:avLst/>
          </a:prstGeom>
          <a:ln>
            <a:noFill/>
          </a:ln>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0" name="任意多边形: 形状 19"/>
          <p:cNvSpPr/>
          <p:nvPr>
            <p:custDataLst>
              <p:tags r:id="rId2"/>
            </p:custDataLst>
          </p:nvPr>
        </p:nvSpPr>
        <p:spPr>
          <a:xfrm>
            <a:off x="0" y="20695"/>
            <a:ext cx="354451" cy="3387612"/>
          </a:xfrm>
          <a:custGeom>
            <a:avLst/>
            <a:gdLst>
              <a:gd name="connsiteX0" fmla="*/ 0 w 708903"/>
              <a:gd name="connsiteY0" fmla="*/ 0 h 3387612"/>
              <a:gd name="connsiteX1" fmla="*/ 11717 w 708903"/>
              <a:gd name="connsiteY1" fmla="*/ 10649 h 3387612"/>
              <a:gd name="connsiteX2" fmla="*/ 708903 w 708903"/>
              <a:gd name="connsiteY2" fmla="*/ 1693806 h 3387612"/>
              <a:gd name="connsiteX3" fmla="*/ 11717 w 708903"/>
              <a:gd name="connsiteY3" fmla="*/ 3376963 h 3387612"/>
              <a:gd name="connsiteX4" fmla="*/ 0 w 708903"/>
              <a:gd name="connsiteY4" fmla="*/ 3387612 h 3387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8903" h="3387612">
                <a:moveTo>
                  <a:pt x="0" y="0"/>
                </a:moveTo>
                <a:lnTo>
                  <a:pt x="11717" y="10649"/>
                </a:lnTo>
                <a:cubicBezTo>
                  <a:pt x="442474" y="441407"/>
                  <a:pt x="708903" y="1036493"/>
                  <a:pt x="708903" y="1693806"/>
                </a:cubicBezTo>
                <a:cubicBezTo>
                  <a:pt x="708903" y="2351120"/>
                  <a:pt x="442474" y="2946205"/>
                  <a:pt x="11717" y="3376963"/>
                </a:cubicBezTo>
                <a:lnTo>
                  <a:pt x="0" y="3387612"/>
                </a:lnTo>
                <a:close/>
              </a:path>
            </a:pathLst>
          </a:custGeom>
          <a:pattFill prst="pct5">
            <a:fgClr>
              <a:sysClr val="window" lastClr="FFFFFF"/>
            </a:fgClr>
            <a:bgClr>
              <a:srgbClr val="68A5A6">
                <a:lumMod val="60000"/>
                <a:lumOff val="40000"/>
              </a:srgbClr>
            </a:bgClr>
          </a:pattFill>
          <a:ln>
            <a:noFill/>
          </a:ln>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3" name="任意多边形: 形状 22"/>
          <p:cNvSpPr/>
          <p:nvPr>
            <p:custDataLst>
              <p:tags r:id="rId3"/>
            </p:custDataLst>
          </p:nvPr>
        </p:nvSpPr>
        <p:spPr>
          <a:xfrm flipH="1">
            <a:off x="11834442" y="20695"/>
            <a:ext cx="354451" cy="3387612"/>
          </a:xfrm>
          <a:custGeom>
            <a:avLst/>
            <a:gdLst>
              <a:gd name="connsiteX0" fmla="*/ 0 w 708903"/>
              <a:gd name="connsiteY0" fmla="*/ 0 h 3387612"/>
              <a:gd name="connsiteX1" fmla="*/ 11717 w 708903"/>
              <a:gd name="connsiteY1" fmla="*/ 10649 h 3387612"/>
              <a:gd name="connsiteX2" fmla="*/ 708903 w 708903"/>
              <a:gd name="connsiteY2" fmla="*/ 1693806 h 3387612"/>
              <a:gd name="connsiteX3" fmla="*/ 11717 w 708903"/>
              <a:gd name="connsiteY3" fmla="*/ 3376963 h 3387612"/>
              <a:gd name="connsiteX4" fmla="*/ 0 w 708903"/>
              <a:gd name="connsiteY4" fmla="*/ 3387612 h 3387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8903" h="3387612">
                <a:moveTo>
                  <a:pt x="0" y="0"/>
                </a:moveTo>
                <a:lnTo>
                  <a:pt x="11717" y="10649"/>
                </a:lnTo>
                <a:cubicBezTo>
                  <a:pt x="442474" y="441407"/>
                  <a:pt x="708903" y="1036493"/>
                  <a:pt x="708903" y="1693806"/>
                </a:cubicBezTo>
                <a:cubicBezTo>
                  <a:pt x="708903" y="2351120"/>
                  <a:pt x="442474" y="2946205"/>
                  <a:pt x="11717" y="3376963"/>
                </a:cubicBezTo>
                <a:lnTo>
                  <a:pt x="0" y="3387612"/>
                </a:lnTo>
                <a:close/>
              </a:path>
            </a:pathLst>
          </a:custGeom>
          <a:pattFill prst="pct5">
            <a:fgClr>
              <a:sysClr val="window" lastClr="FFFFFF"/>
            </a:fgClr>
            <a:bgClr>
              <a:srgbClr val="68A5A6">
                <a:lumMod val="60000"/>
                <a:lumOff val="40000"/>
              </a:srgbClr>
            </a:bgClr>
          </a:pattFill>
          <a:ln>
            <a:noFill/>
          </a:ln>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 name="矩形: 圆角 8"/>
          <p:cNvSpPr/>
          <p:nvPr>
            <p:custDataLst>
              <p:tags r:id="rId4"/>
            </p:custDataLst>
          </p:nvPr>
        </p:nvSpPr>
        <p:spPr>
          <a:xfrm>
            <a:off x="357505" y="1544320"/>
            <a:ext cx="11476990" cy="5055870"/>
          </a:xfrm>
          <a:prstGeom prst="roundRect">
            <a:avLst>
              <a:gd name="adj" fmla="val 7983"/>
            </a:avLst>
          </a:prstGeom>
          <a:solidFill>
            <a:srgbClr val="FFFFFF"/>
          </a:solidFill>
          <a:ln>
            <a:noFill/>
          </a:ln>
          <a:effectLst>
            <a:outerShdw blurRad="76200" sx="101000" sy="101000" algn="ctr" rotWithShape="0">
              <a:sysClr val="windowText" lastClr="000000">
                <a:lumMod val="95000"/>
                <a:lumOff val="5000"/>
                <a:alpha val="10000"/>
              </a:sysClr>
            </a:outerShdw>
          </a:effectLst>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 name="矩形 5"/>
          <p:cNvSpPr/>
          <p:nvPr>
            <p:custDataLst>
              <p:tags r:id="rId5"/>
            </p:custDataLst>
          </p:nvPr>
        </p:nvSpPr>
        <p:spPr>
          <a:xfrm>
            <a:off x="802860" y="1664966"/>
            <a:ext cx="10586275" cy="4815840"/>
          </a:xfrm>
          <a:prstGeom prst="rect">
            <a:avLst/>
          </a:prstGeom>
        </p:spPr>
        <p:txBody>
          <a:bodyPr anchor="ctr">
            <a:sp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285750" lvl="0" indent="-285750" algn="just">
              <a:lnSpc>
                <a:spcPct val="150000"/>
              </a:lnSpc>
              <a:spcBef>
                <a:spcPts val="0"/>
              </a:spcBef>
              <a:spcAft>
                <a:spcPts val="400"/>
              </a:spcAft>
              <a:buClr>
                <a:srgbClr val="68A5A6">
                  <a:lumMod val="20000"/>
                  <a:lumOff val="80000"/>
                </a:srgbClr>
              </a:buClr>
              <a:buSzPct val="100000"/>
              <a:buFont typeface="Wingdings" panose="05000000000000000000" pitchFamily="2" charset="2"/>
              <a:buChar char="u"/>
            </a:pPr>
            <a:r>
              <a:rPr lang="zh-CN" altLang="en-US" b="1" spc="150" dirty="0">
                <a:solidFill>
                  <a:schemeClr val="accent2"/>
                </a:solidFill>
                <a:effectLst>
                  <a:outerShdw blurRad="38100" dist="38100" dir="2700000" algn="tl">
                    <a:srgbClr val="000000">
                      <a:alpha val="43137"/>
                    </a:srgbClr>
                  </a:outerShdw>
                </a:effectLst>
                <a:latin typeface="Arial" panose="020B0604020202020204" pitchFamily="34" charset="0"/>
                <a:ea typeface="微软雅黑" panose="020B0503020204020204" charset="-122"/>
              </a:rPr>
              <a:t>第四步　制动</a:t>
            </a:r>
            <a:endParaRPr lang="zh-CN" altLang="en-US" b="1" spc="150" dirty="0">
              <a:solidFill>
                <a:schemeClr val="accent2"/>
              </a:solidFill>
              <a:effectLst>
                <a:outerShdw blurRad="38100" dist="38100" dir="2700000" algn="tl">
                  <a:srgbClr val="000000">
                    <a:alpha val="43137"/>
                  </a:srgbClr>
                </a:outerShdw>
              </a:effectLst>
              <a:latin typeface="Arial" panose="020B0604020202020204" pitchFamily="34" charset="0"/>
              <a:ea typeface="微软雅黑" panose="020B0503020204020204" charset="-122"/>
            </a:endParaRPr>
          </a:p>
          <a:p>
            <a:pPr marL="285750" lvl="0" indent="-285750" algn="just">
              <a:lnSpc>
                <a:spcPct val="150000"/>
              </a:lnSpc>
              <a:spcBef>
                <a:spcPts val="0"/>
              </a:spcBef>
              <a:spcAft>
                <a:spcPts val="400"/>
              </a:spcAft>
              <a:buClr>
                <a:srgbClr val="68A5A6">
                  <a:lumMod val="20000"/>
                  <a:lumOff val="80000"/>
                </a:srgbClr>
              </a:buClr>
              <a:buSzPct val="100000"/>
              <a:buFont typeface="Wingdings" panose="05000000000000000000" pitchFamily="2" charset="2"/>
              <a:buChar char="u"/>
            </a:pPr>
            <a:r>
              <a:rPr lang="zh-CN" altLang="en-US" spc="150" dirty="0">
                <a:solidFill>
                  <a:sysClr val="windowText" lastClr="000000">
                    <a:lumMod val="75000"/>
                    <a:lumOff val="25000"/>
                  </a:sysClr>
                </a:solidFill>
                <a:latin typeface="Arial" panose="020B0604020202020204" pitchFamily="34" charset="0"/>
                <a:ea typeface="微软雅黑" panose="020B0503020204020204" charset="-122"/>
              </a:rPr>
              <a:t>案例：保持自己的最好状态</a:t>
            </a:r>
            <a:endParaRPr lang="zh-CN" altLang="en-US" spc="150" dirty="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just">
              <a:lnSpc>
                <a:spcPct val="150000"/>
              </a:lnSpc>
              <a:spcBef>
                <a:spcPts val="0"/>
              </a:spcBef>
              <a:spcAft>
                <a:spcPts val="400"/>
              </a:spcAft>
              <a:buClr>
                <a:srgbClr val="68A5A6">
                  <a:lumMod val="20000"/>
                  <a:lumOff val="80000"/>
                </a:srgbClr>
              </a:buClr>
              <a:buSzPct val="100000"/>
              <a:buFont typeface="Wingdings" panose="05000000000000000000" pitchFamily="2" charset="2"/>
              <a:buChar char="u"/>
            </a:pPr>
            <a:r>
              <a:rPr lang="zh-CN" altLang="en-US" spc="150" dirty="0">
                <a:solidFill>
                  <a:sysClr val="windowText" lastClr="000000">
                    <a:lumMod val="75000"/>
                    <a:lumOff val="25000"/>
                  </a:sysClr>
                </a:solidFill>
                <a:latin typeface="Arial" panose="020B0604020202020204" pitchFamily="34" charset="0"/>
                <a:ea typeface="微软雅黑" panose="020B0503020204020204" charset="-122"/>
              </a:rPr>
              <a:t>杨立伟是众所周知的航天英雄，他最荣耀的时刻定格在了太空。今后，他很难再有机会上太空飞船，很难再有新的突破。但他仍是中国载人飞船的第一人，他的功绩会载入史册，会被后世的人所尊敬，这也是他职业生涯最光辉的时刻。</a:t>
            </a:r>
            <a:endParaRPr lang="zh-CN" altLang="en-US" spc="150" dirty="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just">
              <a:lnSpc>
                <a:spcPct val="150000"/>
              </a:lnSpc>
              <a:spcBef>
                <a:spcPts val="0"/>
              </a:spcBef>
              <a:spcAft>
                <a:spcPts val="400"/>
              </a:spcAft>
              <a:buClr>
                <a:srgbClr val="68A5A6">
                  <a:lumMod val="20000"/>
                  <a:lumOff val="80000"/>
                </a:srgbClr>
              </a:buClr>
              <a:buSzPct val="100000"/>
              <a:buFont typeface="Wingdings" panose="05000000000000000000" pitchFamily="2" charset="2"/>
              <a:buChar char="u"/>
            </a:pPr>
            <a:r>
              <a:rPr lang="zh-CN" altLang="en-US" spc="150" dirty="0">
                <a:solidFill>
                  <a:sysClr val="windowText" lastClr="000000">
                    <a:lumMod val="75000"/>
                    <a:lumOff val="25000"/>
                  </a:sysClr>
                </a:solidFill>
                <a:latin typeface="Arial" panose="020B0604020202020204" pitchFamily="34" charset="0"/>
                <a:ea typeface="微软雅黑" panose="020B0503020204020204" charset="-122"/>
              </a:rPr>
              <a:t>每个人都有他的潜力，也有他的局限，在有限的条件下发挥最大的潜能，然后维持这种状态，就是职业发展的目标。从以上四个案例可以看出，每位职场人士都应该直面自己职业发展中存在的问题，积极寻求改变和突破。在和职业规划师一起制订了职业发展规划和实施计划后，除了克服困难、努力实施，还需要从发射开始就利用职业规划不断地调整方向，以发挥自身的最大价值。职场人士只有不断修正自己，时刻自省，把握方向，职业规划才可以发挥它最大的功效，发展之路才可以历久弥新。</a:t>
            </a:r>
            <a:endParaRPr lang="zh-CN" altLang="en-US" spc="150" dirty="0">
              <a:solidFill>
                <a:sysClr val="windowText" lastClr="000000">
                  <a:lumMod val="75000"/>
                  <a:lumOff val="25000"/>
                </a:sysClr>
              </a:solidFill>
              <a:latin typeface="Arial" panose="020B0604020202020204" pitchFamily="34" charset="0"/>
              <a:ea typeface="微软雅黑" panose="020B0503020204020204" charset="-122"/>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6"/>
          <p:cNvSpPr/>
          <p:nvPr>
            <p:custDataLst>
              <p:tags r:id="rId1"/>
            </p:custDataLst>
          </p:nvPr>
        </p:nvSpPr>
        <p:spPr>
          <a:xfrm>
            <a:off x="8761188" y="3463926"/>
            <a:ext cx="2772000" cy="2773362"/>
          </a:xfrm>
          <a:prstGeom prst="rect">
            <a:avLst/>
          </a:prstGeom>
          <a:solidFill>
            <a:srgbClr val="BED8FF"/>
          </a:solidFill>
          <a:ln>
            <a:noFill/>
          </a:ln>
        </p:spPr>
        <p:style>
          <a:lnRef idx="2">
            <a:srgbClr val="1E6BC5">
              <a:shade val="50000"/>
            </a:srgbClr>
          </a:lnRef>
          <a:fillRef idx="1">
            <a:srgbClr val="1E6BC5"/>
          </a:fillRef>
          <a:effectRef idx="0">
            <a:srgbClr val="1E6BC5"/>
          </a:effectRef>
          <a:fontRef idx="minor">
            <a:sysClr val="window" lastClr="FFFFFF"/>
          </a:fontRef>
        </p:style>
        <p:txBody>
          <a:bodyPr wrap="square" rtlCol="0" anchor="ctr">
            <a:noAutofit/>
          </a:bodyPr>
          <a:p>
            <a:pPr algn="ctr">
              <a:lnSpc>
                <a:spcPct val="120000"/>
              </a:lnSpc>
            </a:pPr>
            <a:endParaRPr lang="zh-CN" altLang="en-US">
              <a:latin typeface="微软雅黑" panose="020B0503020204020204" charset="-122"/>
              <a:ea typeface="微软雅黑" panose="020B0503020204020204" charset="-122"/>
            </a:endParaRPr>
          </a:p>
        </p:txBody>
      </p:sp>
      <p:sp>
        <p:nvSpPr>
          <p:cNvPr id="8" name="矩形 7"/>
          <p:cNvSpPr/>
          <p:nvPr>
            <p:custDataLst>
              <p:tags r:id="rId2"/>
            </p:custDataLst>
          </p:nvPr>
        </p:nvSpPr>
        <p:spPr>
          <a:xfrm>
            <a:off x="658813" y="620712"/>
            <a:ext cx="5175930" cy="5616575"/>
          </a:xfrm>
          <a:prstGeom prst="rect">
            <a:avLst/>
          </a:prstGeom>
          <a:solidFill>
            <a:srgbClr val="00A1F2">
              <a:alpha val="21176"/>
            </a:srgbClr>
          </a:solidFill>
          <a:ln>
            <a:noFill/>
          </a:ln>
        </p:spPr>
        <p:style>
          <a:lnRef idx="2">
            <a:srgbClr val="1E6BC5">
              <a:shade val="50000"/>
            </a:srgbClr>
          </a:lnRef>
          <a:fillRef idx="1">
            <a:srgbClr val="1E6BC5"/>
          </a:fillRef>
          <a:effectRef idx="0">
            <a:srgbClr val="1E6BC5"/>
          </a:effectRef>
          <a:fontRef idx="minor">
            <a:sysClr val="window" lastClr="FFFFFF"/>
          </a:fontRef>
        </p:style>
        <p:txBody>
          <a:bodyPr wrap="square" rtlCol="0" anchor="ctr">
            <a:noAutofit/>
          </a:bodyPr>
          <a:p>
            <a:pPr algn="ctr">
              <a:lnSpc>
                <a:spcPct val="120000"/>
              </a:lnSpc>
            </a:pPr>
            <a:endParaRPr lang="zh-CN" altLang="en-US">
              <a:latin typeface="微软雅黑" panose="020B0503020204020204" charset="-122"/>
              <a:ea typeface="微软雅黑" panose="020B0503020204020204" charset="-122"/>
            </a:endParaRPr>
          </a:p>
        </p:txBody>
      </p:sp>
      <p:sp>
        <p:nvSpPr>
          <p:cNvPr id="9" name="矩形 8"/>
          <p:cNvSpPr/>
          <p:nvPr>
            <p:custDataLst>
              <p:tags r:id="rId3"/>
            </p:custDataLst>
          </p:nvPr>
        </p:nvSpPr>
        <p:spPr>
          <a:xfrm>
            <a:off x="658814" y="620713"/>
            <a:ext cx="636586" cy="636899"/>
          </a:xfrm>
          <a:prstGeom prst="rect">
            <a:avLst/>
          </a:prstGeom>
          <a:solidFill>
            <a:srgbClr val="E9FAFF"/>
          </a:solidFill>
          <a:ln>
            <a:noFill/>
          </a:ln>
        </p:spPr>
        <p:style>
          <a:lnRef idx="2">
            <a:srgbClr val="1E6BC5">
              <a:shade val="50000"/>
            </a:srgbClr>
          </a:lnRef>
          <a:fillRef idx="1">
            <a:srgbClr val="1E6BC5"/>
          </a:fillRef>
          <a:effectRef idx="0">
            <a:srgbClr val="1E6BC5"/>
          </a:effectRef>
          <a:fontRef idx="minor">
            <a:sysClr val="window" lastClr="FFFFFF"/>
          </a:fontRef>
        </p:style>
        <p:txBody>
          <a:bodyPr wrap="square" rtlCol="0" anchor="ctr">
            <a:normAutofit/>
          </a:bodyPr>
          <a:p>
            <a:pPr algn="ctr">
              <a:lnSpc>
                <a:spcPct val="120000"/>
              </a:lnSpc>
            </a:pPr>
            <a:endParaRPr lang="zh-CN" altLang="en-US">
              <a:latin typeface="微软雅黑" panose="020B0503020204020204" charset="-122"/>
              <a:ea typeface="微软雅黑" panose="020B0503020204020204" charset="-122"/>
            </a:endParaRPr>
          </a:p>
        </p:txBody>
      </p:sp>
      <p:sp>
        <p:nvSpPr>
          <p:cNvPr id="10" name="文本框 9"/>
          <p:cNvSpPr txBox="1"/>
          <p:nvPr>
            <p:custDataLst>
              <p:tags r:id="rId4"/>
            </p:custDataLst>
          </p:nvPr>
        </p:nvSpPr>
        <p:spPr>
          <a:xfrm>
            <a:off x="1221339" y="2061772"/>
            <a:ext cx="4128786" cy="646331"/>
          </a:xfrm>
          <a:prstGeom prst="rect">
            <a:avLst/>
          </a:prstGeom>
          <a:noFill/>
        </p:spPr>
        <p:txBody>
          <a:bodyPr wrap="square" bIns="0" rtlCol="0">
            <a:normAutofit/>
          </a:bodyPr>
          <a:p>
            <a:pPr marL="0" marR="0" lvl="0" indent="0" algn="ctr" defTabSz="914400" rtl="0" eaLnBrk="1" fontAlgn="auto" latinLnBrk="0" hangingPunct="1">
              <a:lnSpc>
                <a:spcPct val="120000"/>
              </a:lnSpc>
              <a:spcBef>
                <a:spcPts val="0"/>
              </a:spcBef>
              <a:spcAft>
                <a:spcPts val="0"/>
              </a:spcAft>
              <a:buClrTx/>
              <a:buSzTx/>
              <a:buFontTx/>
              <a:buNone/>
              <a:defRPr/>
            </a:pPr>
            <a:r>
              <a:rPr kumimoji="0" lang="en-US" altLang="zh-CN" sz="3200" b="1" i="0" u="none" strike="noStrike" kern="1200" cap="none" spc="300" normalizeH="0" noProof="0">
                <a:ln>
                  <a:noFill/>
                </a:ln>
                <a:solidFill>
                  <a:srgbClr val="1D252B"/>
                </a:solidFill>
                <a:effectLst/>
                <a:uLnTx/>
                <a:uFillTx/>
                <a:latin typeface="微软雅黑" panose="020B0503020204020204" charset="-122"/>
                <a:ea typeface="微软雅黑" panose="020B0503020204020204" charset="-122"/>
                <a:cs typeface="+mn-ea"/>
              </a:rPr>
              <a:t>关于职业锚的知识</a:t>
            </a:r>
            <a:endParaRPr kumimoji="0" lang="en-US" altLang="zh-CN" sz="3200" b="1" i="0" u="none" strike="noStrike" kern="1200" cap="none" spc="300" normalizeH="0" noProof="0">
              <a:ln>
                <a:noFill/>
              </a:ln>
              <a:solidFill>
                <a:srgbClr val="1D252B"/>
              </a:solidFill>
              <a:effectLst/>
              <a:uLnTx/>
              <a:uFillTx/>
              <a:latin typeface="微软雅黑" panose="020B0503020204020204" charset="-122"/>
              <a:ea typeface="微软雅黑" panose="020B0503020204020204" charset="-122"/>
              <a:cs typeface="+mn-ea"/>
            </a:endParaRPr>
          </a:p>
        </p:txBody>
      </p:sp>
      <p:sp>
        <p:nvSpPr>
          <p:cNvPr id="11" name="文本框 10"/>
          <p:cNvSpPr txBox="1"/>
          <p:nvPr>
            <p:custDataLst>
              <p:tags r:id="rId5"/>
            </p:custDataLst>
          </p:nvPr>
        </p:nvSpPr>
        <p:spPr>
          <a:xfrm>
            <a:off x="1221339" y="3086099"/>
            <a:ext cx="4128786" cy="2370455"/>
          </a:xfrm>
          <a:prstGeom prst="rect">
            <a:avLst/>
          </a:prstGeom>
          <a:noFill/>
        </p:spPr>
        <p:txBody>
          <a:bodyPr wrap="square" tIns="0" rtlCol="0">
            <a:spAutoFit/>
          </a:bodyPr>
          <a:p>
            <a:pPr lvl="0" algn="just" fontAlgn="base">
              <a:lnSpc>
                <a:spcPct val="120000"/>
              </a:lnSpc>
              <a:defRPr/>
            </a:pPr>
            <a:r>
              <a:rPr lang="zh-CN" altLang="en-US" spc="150">
                <a:solidFill>
                  <a:srgbClr val="1D252B"/>
                </a:solidFill>
                <a:latin typeface="微软雅黑" panose="020B0503020204020204" charset="-122"/>
                <a:ea typeface="微软雅黑" panose="020B0503020204020204" charset="-122"/>
                <a:cs typeface="微软雅黑" panose="020B0503020204020204" charset="-122"/>
                <a:sym typeface="Gill Sans" panose="020B0502020104020203" charset="0"/>
              </a:rPr>
              <a:t>美国著名的职业指导专家埃德加·H. 施恩（Edgar. H. Schein）关于个体差异模型的理论揭示：在一个人的职业变化中有很大的一致性，无论怎么变换职业类型，职业决策的某些内在原因是不会改变的，这就是个人的职业锚。</a:t>
            </a:r>
            <a:endParaRPr lang="zh-CN" altLang="en-US" spc="150">
              <a:solidFill>
                <a:srgbClr val="1D252B"/>
              </a:solidFill>
              <a:latin typeface="微软雅黑" panose="020B0503020204020204" charset="-122"/>
              <a:ea typeface="微软雅黑" panose="020B0503020204020204" charset="-122"/>
              <a:cs typeface="微软雅黑" panose="020B0503020204020204" charset="-122"/>
              <a:sym typeface="Gill Sans" panose="020B0502020104020203" charset="0"/>
            </a:endParaRPr>
          </a:p>
        </p:txBody>
      </p:sp>
      <p:pic>
        <p:nvPicPr>
          <p:cNvPr id="14" name="图片 13"/>
          <p:cNvPicPr>
            <a:picLocks noChangeAspect="1"/>
          </p:cNvPicPr>
          <p:nvPr>
            <p:custDataLst>
              <p:tags r:id="rId6"/>
            </p:custDataLst>
          </p:nvPr>
        </p:nvPicPr>
        <p:blipFill rotWithShape="1">
          <a:blip r:embed="rId7"/>
          <a:srcRect/>
          <a:stretch>
            <a:fillRect/>
          </a:stretch>
        </p:blipFill>
        <p:spPr>
          <a:xfrm>
            <a:off x="5909592" y="3463926"/>
            <a:ext cx="2777787" cy="2772000"/>
          </a:xfrm>
          <a:prstGeom prst="rect">
            <a:avLst/>
          </a:prstGeom>
        </p:spPr>
      </p:pic>
      <p:pic>
        <p:nvPicPr>
          <p:cNvPr id="16" name="图片 15"/>
          <p:cNvPicPr>
            <a:picLocks noChangeAspect="1"/>
          </p:cNvPicPr>
          <p:nvPr>
            <p:custDataLst>
              <p:tags r:id="rId8"/>
            </p:custDataLst>
          </p:nvPr>
        </p:nvPicPr>
        <p:blipFill rotWithShape="1">
          <a:blip r:embed="rId9"/>
          <a:srcRect/>
          <a:stretch>
            <a:fillRect/>
          </a:stretch>
        </p:blipFill>
        <p:spPr>
          <a:xfrm>
            <a:off x="8761114" y="621347"/>
            <a:ext cx="2777787" cy="2767148"/>
          </a:xfrm>
          <a:prstGeom prst="rect">
            <a:avLst/>
          </a:prstGeom>
        </p:spPr>
      </p:pic>
      <p:sp>
        <p:nvSpPr>
          <p:cNvPr id="2" name="文本框 1"/>
          <p:cNvSpPr txBox="1"/>
          <p:nvPr/>
        </p:nvSpPr>
        <p:spPr>
          <a:xfrm>
            <a:off x="9144000" y="3975100"/>
            <a:ext cx="1999615" cy="1751965"/>
          </a:xfrm>
          <a:prstGeom prst="rect">
            <a:avLst/>
          </a:prstGeom>
          <a:noFill/>
        </p:spPr>
        <p:txBody>
          <a:bodyPr wrap="square" rtlCol="0" anchor="t">
            <a:spAutoFit/>
          </a:bodyPr>
          <a:p>
            <a:pPr lvl="0" algn="just" fontAlgn="base">
              <a:lnSpc>
                <a:spcPct val="120000"/>
              </a:lnSpc>
              <a:defRPr/>
            </a:pPr>
            <a:r>
              <a:rPr lang="zh-CN" altLang="en-US" spc="150">
                <a:solidFill>
                  <a:srgbClr val="1D252B"/>
                </a:solidFill>
                <a:latin typeface="微软雅黑" panose="020B0503020204020204" charset="-122"/>
                <a:ea typeface="微软雅黑" panose="020B0503020204020204" charset="-122"/>
                <a:cs typeface="微软雅黑" panose="020B0503020204020204" charset="-122"/>
                <a:sym typeface="Gill Sans" panose="020B0502020104020203" charset="0"/>
              </a:rPr>
              <a:t>在本单元中，将采用施恩的职业锚理论来解释个体的职业价值观倾向。</a:t>
            </a:r>
            <a:endParaRPr lang="zh-CN" altLang="en-US"/>
          </a:p>
        </p:txBody>
      </p:sp>
    </p:spTree>
    <p:custDataLst>
      <p:tags r:id="rId1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tags/tag1.xml><?xml version="1.0" encoding="utf-8"?>
<p:tagLst xmlns:p="http://schemas.openxmlformats.org/presentationml/2006/main">
  <p:tag name="MH" val="20160830110146"/>
  <p:tag name="MH_LIBRARY" val="CONTENTS"/>
  <p:tag name="MH_TYPE" val="OTHERS"/>
  <p:tag name="ID" val="553512"/>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0639_1*i*6"/>
  <p:tag name="KSO_WM_TEMPLATE_CATEGORY" val="diagram"/>
  <p:tag name="KSO_WM_TEMPLATE_INDEX" val="20200639"/>
  <p:tag name="KSO_WM_UNIT_LAYERLEVEL" val="1"/>
  <p:tag name="KSO_WM_TAG_VERSION" val="1.0"/>
  <p:tag name="KSO_WM_BEAUTIFY_FLAG" val="#wm#"/>
</p:tagLst>
</file>

<file path=ppt/tags/tag100.xml><?xml version="1.0" encoding="utf-8"?>
<p:tagLst xmlns:p="http://schemas.openxmlformats.org/presentationml/2006/main">
  <p:tag name="KSO_WM_UNIT_COLOR_SCHEME_SHAPE_ID" val="15"/>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
  <p:tag name="KSO_WM_UNIT_ID" val="diagram20194755_1*i*4"/>
  <p:tag name="KSO_WM_TEMPLATE_CATEGORY" val="diagram"/>
  <p:tag name="KSO_WM_TEMPLATE_INDEX" val="20194755"/>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01.xml><?xml version="1.0" encoding="utf-8"?>
<p:tagLst xmlns:p="http://schemas.openxmlformats.org/presentationml/2006/main">
  <p:tag name="KSO_WM_UNIT_COLOR_SCHEME_SHAPE_ID" val="12"/>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
  <p:tag name="KSO_WM_UNIT_ID" val="diagram20194755_1*i*3"/>
  <p:tag name="KSO_WM_TEMPLATE_CATEGORY" val="diagram"/>
  <p:tag name="KSO_WM_TEMPLATE_INDEX" val="20194755"/>
  <p:tag name="KSO_WM_UNIT_LAYERLEVEL" val="1"/>
  <p:tag name="KSO_WM_TAG_VERSION" val="1.0"/>
  <p:tag name="KSO_WM_BEAUTIFY_FLAG" val="#wm#"/>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102.xml><?xml version="1.0" encoding="utf-8"?>
<p:tagLst xmlns:p="http://schemas.openxmlformats.org/presentationml/2006/main">
  <p:tag name="KSO_WM_UNIT_COLOR_SCHEME_SHAPE_ID" val="13"/>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7"/>
  <p:tag name="KSO_WM_UNIT_ID" val="diagram20194755_1*i*7"/>
  <p:tag name="KSO_WM_TEMPLATE_CATEGORY" val="diagram"/>
  <p:tag name="KSO_WM_TEMPLATE_INDEX" val="20194755"/>
  <p:tag name="KSO_WM_UNIT_LAYERLEVEL" val="1"/>
  <p:tag name="KSO_WM_TAG_VERSION" val="1.0"/>
  <p:tag name="KSO_WM_BEAUTIFY_FLAG" val="#wm#"/>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103.xml><?xml version="1.0" encoding="utf-8"?>
<p:tagLst xmlns:p="http://schemas.openxmlformats.org/presentationml/2006/main">
  <p:tag name="KSO_WM_UNIT_TEXT_PART_ID_V2" val="d-4-2"/>
  <p:tag name="KSO_WM_UNIT_COLOR_SCHEME_SHAPE_ID" val="2"/>
  <p:tag name="KSO_WM_UNIT_COLOR_SCHEME_PARENT_PAGE" val="0_1"/>
  <p:tag name="KSO_WM_UNIT_SUBTYPE" val="a"/>
  <p:tag name="KSO_WM_UNIT_PRESET_TEXT" val="单击此处添加小标题：&#13;点击此处添加正文，文字是您思想的提炼，为了最终演示发布的良好效果，请尽量言简意赅的阐述观点；根据需要可酌情增减文字，以便观者可以准确理解您所传达的信息。您的正文已经简明扼要，字字珠玑，但信息却千丝万缕、错综复杂，需要用更多的文字来表述；但请您尽可能提炼思想的精髓，恰如其分的表达观点，往往可以事半功倍。&#13;我们为您  标注了最  适合的位  置您输入  的文字到  这里时就  是最佳视&#13;为了能让  您有更直  观的字数  感受并进  一步方便    &#13;单击此处添加小标题：&#13;点击此处添加正文，文字是您思想的提炼，为了最终演示发布的良好效果，请尽量言简意赅。"/>
  <p:tag name="KSO_WM_UNIT_NOCLEAR" val="1"/>
  <p:tag name="KSO_WM_UNIT_VALUE" val="468"/>
  <p:tag name="KSO_WM_UNIT_HIGHLIGHT" val="0"/>
  <p:tag name="KSO_WM_UNIT_COMPATIBLE" val="0"/>
  <p:tag name="KSO_WM_UNIT_DIAGRAM_ISNUMVISUAL" val="0"/>
  <p:tag name="KSO_WM_UNIT_DIAGRAM_ISREFERUNIT" val="0"/>
  <p:tag name="KSO_WM_UNIT_TYPE" val="f"/>
  <p:tag name="KSO_WM_UNIT_INDEX" val="1"/>
  <p:tag name="KSO_WM_UNIT_ID" val="diagram20194755_1*f*1"/>
  <p:tag name="KSO_WM_TEMPLATE_CATEGORY" val="diagram"/>
  <p:tag name="KSO_WM_TEMPLATE_INDEX" val="20194755"/>
  <p:tag name="KSO_WM_UNIT_LAYERLEVEL" val="1"/>
  <p:tag name="KSO_WM_TAG_VERSION" val="1.0"/>
  <p:tag name="KSO_WM_BEAUTIFY_FLAG" val="#wm#"/>
  <p:tag name="KSO_WM_UNIT_TEXT_FILL_FORE_SCHEMECOLOR_INDEX_BRIGHTNESS" val="0.25"/>
  <p:tag name="KSO_WM_UNIT_TEXT_FILL_FORE_SCHEMECOLOR_INDEX" val="13"/>
  <p:tag name="KSO_WM_UNIT_TEXT_FILL_TYPE" val="1"/>
</p:tagLst>
</file>

<file path=ppt/tags/tag104.xml><?xml version="1.0" encoding="utf-8"?>
<p:tagLst xmlns:p="http://schemas.openxmlformats.org/presentationml/2006/main">
  <p:tag name="KSO_WM_UNIT_TEXT_PART_ID_V2" val="a-3-2"/>
  <p:tag name="KSO_WM_UNIT_COLOR_SCHEME_SHAPE_ID" val="3"/>
  <p:tag name="KSO_WM_UNIT_COLOR_SCHEME_PARENT_PAGE" val="0_1"/>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194755_1*a*1"/>
  <p:tag name="KSO_WM_TEMPLATE_CATEGORY" val="diagram"/>
  <p:tag name="KSO_WM_TEMPLATE_INDEX" val="20194755"/>
  <p:tag name="KSO_WM_UNIT_LAYERLEVEL" val="1"/>
  <p:tag name="KSO_WM_TAG_VERSION" val="1.0"/>
  <p:tag name="KSO_WM_BEAUTIFY_FLAG" val="#wm#"/>
  <p:tag name="KSO_WM_UNIT_PRESET_TEXT" val="单击此处添加标题"/>
  <p:tag name="KSO_WM_UNIT_TEXT_FILL_FORE_SCHEMECOLOR_INDEX_BRIGHTNESS" val="0.25"/>
  <p:tag name="KSO_WM_UNIT_TEXT_FILL_FORE_SCHEMECOLOR_INDEX" val="13"/>
  <p:tag name="KSO_WM_UNIT_TEXT_FILL_TYPE" val="1"/>
</p:tagLst>
</file>

<file path=ppt/tags/tag105.xml><?xml version="1.0" encoding="utf-8"?>
<p:tagLst xmlns:p="http://schemas.openxmlformats.org/presentationml/2006/main">
  <p:tag name="KSO_WM_BEAUTIFY_FLAG" val="#wm#"/>
  <p:tag name="KSO_WM_TEMPLATE_CATEGORY" val="diagram"/>
  <p:tag name="KSO_WM_TEMPLATE_INDEX" val="20194755"/>
  <p:tag name="KSO_WM_SLIDE_COLORSCHEME_VERSION" val="3.2"/>
  <p:tag name="KSO_WM_SLIDE_ID" val="diagram20194755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19*458"/>
  <p:tag name="KSO_WM_SLIDE_POSITION" val="26*50"/>
  <p:tag name="KSO_WM_TAG_VERSION" val="1.0"/>
  <p:tag name="KSO_WM_SLIDE_LAYOUT" val="a_f"/>
  <p:tag name="KSO_WM_SLIDE_LAYOUT_CNT" val="1_1"/>
</p:tagLst>
</file>

<file path=ppt/tags/tag106.xml><?xml version="1.0" encoding="utf-8"?>
<p:tagLst xmlns:p="http://schemas.openxmlformats.org/presentationml/2006/main">
  <p:tag name="KSO_WM_UNIT_ISCONTENTS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98929_6*a*1"/>
  <p:tag name="KSO_WM_TEMPLATE_CATEGORY" val="diagram"/>
  <p:tag name="KSO_WM_TEMPLATE_INDEX" val="20198929"/>
  <p:tag name="KSO_WM_UNIT_LAYERLEVEL" val="1"/>
  <p:tag name="KSO_WM_TAG_VERSION" val="1.0"/>
  <p:tag name="KSO_WM_BEAUTIFY_FLAG" val="#wm#"/>
  <p:tag name="KSO_WM_UNIT_PRESET_TEXT" val="红米手机参数配置"/>
  <p:tag name="KSO_WM_UNIT_TEXT_FILL_FORE_SCHEMECOLOR_INDEX" val="13"/>
  <p:tag name="KSO_WM_UNIT_TEXT_FILL_TYPE" val="1"/>
  <p:tag name="KSO_WM_UNIT_USESOURCEFORMAT_APPLY" val="1"/>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98929_6*i*1"/>
  <p:tag name="KSO_WM_TEMPLATE_CATEGORY" val="diagram"/>
  <p:tag name="KSO_WM_TEMPLATE_INDEX" val="20198929"/>
  <p:tag name="KSO_WM_UNIT_LAYERLEVEL" val="1"/>
  <p:tag name="KSO_WM_TAG_VERSION" val="1.0"/>
  <p:tag name="KSO_WM_BEAUTIFY_FLAG" val="#wm#"/>
  <p:tag name="KSO_WM_UNIT_FILL_FORE_SCHEMECOLOR_INDEX" val="14"/>
  <p:tag name="KSO_WM_UNIT_FILL_TYPE" val="1"/>
  <p:tag name="KSO_WM_UNIT_USESOURCEFORMAT_APPLY" val="1"/>
</p:tagLst>
</file>

<file path=ppt/tags/tag10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2_1"/>
  <p:tag name="KSO_WM_UNIT_ID" val="diagram20198929_6*l_h_i*1_2_1"/>
  <p:tag name="KSO_WM_TEMPLATE_CATEGORY" val="diagram"/>
  <p:tag name="KSO_WM_TEMPLATE_INDEX" val="20198929"/>
  <p:tag name="KSO_WM_UNIT_LAYERLEVEL" val="1_1_1"/>
  <p:tag name="KSO_WM_TAG_VERSION" val="1.0"/>
  <p:tag name="KSO_WM_BEAUTIFY_FLAG" val="#wm#"/>
  <p:tag name="KSO_WM_UNIT_FILL_FORE_SCHEMECOLOR_INDEX" val="9"/>
  <p:tag name="KSO_WM_UNIT_FILL_TYPE" val="1"/>
  <p:tag name="KSO_WM_UNIT_USESOURCEFORMAT_APPLY" val="1"/>
</p:tagLst>
</file>

<file path=ppt/tags/tag10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3_1"/>
  <p:tag name="KSO_WM_UNIT_ID" val="diagram20198929_6*l_h_i*1_3_1"/>
  <p:tag name="KSO_WM_TEMPLATE_CATEGORY" val="diagram"/>
  <p:tag name="KSO_WM_TEMPLATE_INDEX" val="20198929"/>
  <p:tag name="KSO_WM_UNIT_LAYERLEVEL" val="1_1_1"/>
  <p:tag name="KSO_WM_TAG_VERSION" val="1.0"/>
  <p:tag name="KSO_WM_BEAUTIFY_FLAG" val="#wm#"/>
  <p:tag name="KSO_WM_UNIT_FILL_FORE_SCHEMECOLOR_INDEX" val="9"/>
  <p:tag name="KSO_WM_UNIT_FILL_TYPE" val="1"/>
  <p:tag name="KSO_WM_UNIT_USESOURCEFORMAT_APPLY"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0639_1*i*7"/>
  <p:tag name="KSO_WM_TEMPLATE_CATEGORY" val="diagram"/>
  <p:tag name="KSO_WM_TEMPLATE_INDEX" val="20200639"/>
  <p:tag name="KSO_WM_UNIT_LAYERLEVEL" val="1"/>
  <p:tag name="KSO_WM_TAG_VERSION" val="1.0"/>
  <p:tag name="KSO_WM_BEAUTIFY_FLAG" val="#wm#"/>
</p:tagLst>
</file>

<file path=ppt/tags/tag11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1_1"/>
  <p:tag name="KSO_WM_UNIT_ID" val="diagram20198929_6*l_h_i*1_1_1"/>
  <p:tag name="KSO_WM_TEMPLATE_CATEGORY" val="diagram"/>
  <p:tag name="KSO_WM_TEMPLATE_INDEX" val="20198929"/>
  <p:tag name="KSO_WM_UNIT_LAYERLEVEL" val="1_1_1"/>
  <p:tag name="KSO_WM_TAG_VERSION" val="1.0"/>
  <p:tag name="KSO_WM_BEAUTIFY_FLAG" val="#wm#"/>
  <p:tag name="KSO_WM_UNIT_FILL_FORE_SCHEMECOLOR_INDEX" val="9"/>
  <p:tag name="KSO_WM_UNIT_FILL_TYPE" val="1"/>
  <p:tag name="KSO_WM_UNIT_USESOURCEFORMAT_APPLY" val="1"/>
</p:tagLst>
</file>

<file path=ppt/tags/tag11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98929_6*l_i*1_1"/>
  <p:tag name="KSO_WM_TEMPLATE_CATEGORY" val="diagram"/>
  <p:tag name="KSO_WM_TEMPLATE_INDEX" val="20198929"/>
  <p:tag name="KSO_WM_UNIT_LAYERLEVEL" val="1_1"/>
  <p:tag name="KSO_WM_TAG_VERSION" val="1.0"/>
  <p:tag name="KSO_WM_BEAUTIFY_FLAG" val="#wm#"/>
  <p:tag name="KSO_WM_UNIT_FILL_FORE_SCHEMECOLOR_INDEX" val="14"/>
  <p:tag name="KSO_WM_UNIT_FILL_TYPE" val="1"/>
  <p:tag name="KSO_WM_UNIT_USESOURCEFORMAT_APPLY" val="1"/>
</p:tagLst>
</file>

<file path=ppt/tags/tag11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198929_6*l_i*1_2"/>
  <p:tag name="KSO_WM_TEMPLATE_CATEGORY" val="diagram"/>
  <p:tag name="KSO_WM_TEMPLATE_INDEX" val="20198929"/>
  <p:tag name="KSO_WM_UNIT_LAYERLEVEL" val="1_1"/>
  <p:tag name="KSO_WM_TAG_VERSION" val="1.0"/>
  <p:tag name="KSO_WM_BEAUTIFY_FLAG" val="#wm#"/>
  <p:tag name="KSO_WM_UNIT_FILL_FORE_SCHEMECOLOR_INDEX" val="14"/>
  <p:tag name="KSO_WM_UNIT_FILL_TYPE" val="1"/>
  <p:tag name="KSO_WM_UNIT_USESOURCEFORMAT_APPLY" val="1"/>
</p:tagLst>
</file>

<file path=ppt/tags/tag11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5_1"/>
  <p:tag name="KSO_WM_UNIT_ID" val="diagram20198929_6*l_h_i*1_5_1"/>
  <p:tag name="KSO_WM_TEMPLATE_CATEGORY" val="diagram"/>
  <p:tag name="KSO_WM_TEMPLATE_INDEX" val="20198929"/>
  <p:tag name="KSO_WM_UNIT_LAYERLEVEL" val="1_1_1"/>
  <p:tag name="KSO_WM_TAG_VERSION" val="1.0"/>
  <p:tag name="KSO_WM_BEAUTIFY_FLAG" val="#wm#"/>
  <p:tag name="KSO_WM_UNIT_FILL_FORE_SCHEMECOLOR_INDEX" val="6"/>
  <p:tag name="KSO_WM_UNIT_FILL_TYPE" val="1"/>
  <p:tag name="KSO_WM_UNIT_USESOURCEFORMAT_APPLY" val="1"/>
</p:tagLst>
</file>

<file path=ppt/tags/tag11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6_1"/>
  <p:tag name="KSO_WM_UNIT_ID" val="diagram20198929_6*l_h_i*1_6_1"/>
  <p:tag name="KSO_WM_TEMPLATE_CATEGORY" val="diagram"/>
  <p:tag name="KSO_WM_TEMPLATE_INDEX" val="20198929"/>
  <p:tag name="KSO_WM_UNIT_LAYERLEVEL" val="1_1_1"/>
  <p:tag name="KSO_WM_TAG_VERSION" val="1.0"/>
  <p:tag name="KSO_WM_BEAUTIFY_FLAG" val="#wm#"/>
  <p:tag name="KSO_WM_UNIT_FILL_FORE_SCHEMECOLOR_INDEX" val="6"/>
  <p:tag name="KSO_WM_UNIT_FILL_TYPE" val="1"/>
  <p:tag name="KSO_WM_UNIT_USESOURCEFORMAT_APPLY" val="1"/>
</p:tagLst>
</file>

<file path=ppt/tags/tag11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4_1"/>
  <p:tag name="KSO_WM_UNIT_ID" val="diagram20198929_6*l_h_i*1_4_1"/>
  <p:tag name="KSO_WM_TEMPLATE_CATEGORY" val="diagram"/>
  <p:tag name="KSO_WM_TEMPLATE_INDEX" val="20198929"/>
  <p:tag name="KSO_WM_UNIT_LAYERLEVEL" val="1_1_1"/>
  <p:tag name="KSO_WM_TAG_VERSION" val="1.0"/>
  <p:tag name="KSO_WM_BEAUTIFY_FLAG" val="#wm#"/>
  <p:tag name="KSO_WM_UNIT_FILL_FORE_SCHEMECOLOR_INDEX" val="6"/>
  <p:tag name="KSO_WM_UNIT_FILL_TYPE" val="1"/>
  <p:tag name="KSO_WM_UNIT_USESOURCEFORMAT_APPLY" val="1"/>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198929_6*i*2"/>
  <p:tag name="KSO_WM_TEMPLATE_CATEGORY" val="diagram"/>
  <p:tag name="KSO_WM_TEMPLATE_INDEX" val="20198929"/>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198929_6*i*3"/>
  <p:tag name="KSO_WM_TEMPLATE_CATEGORY" val="diagram"/>
  <p:tag name="KSO_WM_TEMPLATE_INDEX" val="20198929"/>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20198929_6*i*4"/>
  <p:tag name="KSO_WM_TEMPLATE_CATEGORY" val="diagram"/>
  <p:tag name="KSO_WM_TEMPLATE_INDEX" val="20198929"/>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20198929_6*i*5"/>
  <p:tag name="KSO_WM_TEMPLATE_CATEGORY" val="diagram"/>
  <p:tag name="KSO_WM_TEMPLATE_INDEX" val="20198929"/>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0639_1*i*8"/>
  <p:tag name="KSO_WM_TEMPLATE_CATEGORY" val="diagram"/>
  <p:tag name="KSO_WM_TEMPLATE_INDEX" val="20200639"/>
  <p:tag name="KSO_WM_UNIT_LAYERLEVEL" val="1"/>
  <p:tag name="KSO_WM_TAG_VERSION" val="1.0"/>
  <p:tag name="KSO_WM_BEAUTIFY_FLAG" val="#wm#"/>
</p:tagLst>
</file>

<file path=ppt/tags/tag120.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8929_6*l_h_f*1_1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121.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929_6*l_h_f*1_2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122.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929_6*l_h_f*1_3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123.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198929_6*l_h_f*1_6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124.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198929_6*l_h_f*1_5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125.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98929_6*l_h_f*1_4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12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7_1"/>
  <p:tag name="KSO_WM_UNIT_ID" val="diagram20198929_6*l_h_i*1_7_1"/>
  <p:tag name="KSO_WM_TEMPLATE_CATEGORY" val="diagram"/>
  <p:tag name="KSO_WM_TEMPLATE_INDEX" val="20198929"/>
  <p:tag name="KSO_WM_UNIT_LAYERLEVEL" val="1_1_1"/>
  <p:tag name="KSO_WM_TAG_VERSION" val="1.0"/>
  <p:tag name="KSO_WM_BEAUTIFY_FLAG" val="#wm#"/>
  <p:tag name="KSO_WM_UNIT_FILL_FORE_SCHEMECOLOR_INDEX" val="7"/>
  <p:tag name="KSO_WM_UNIT_FILL_TYPE" val="1"/>
  <p:tag name="KSO_WM_UNIT_USESOURCEFORMAT_APPLY" val="1"/>
</p:tagLst>
</file>

<file path=ppt/tags/tag127.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7_1"/>
  <p:tag name="KSO_WM_UNIT_ID" val="diagram20198929_6*l_h_f*1_7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12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7_1"/>
  <p:tag name="KSO_WM_UNIT_ID" val="diagram20198929_6*l_h_i*1_7_1"/>
  <p:tag name="KSO_WM_TEMPLATE_CATEGORY" val="diagram"/>
  <p:tag name="KSO_WM_TEMPLATE_INDEX" val="20198929"/>
  <p:tag name="KSO_WM_UNIT_LAYERLEVEL" val="1_1_1"/>
  <p:tag name="KSO_WM_TAG_VERSION" val="1.0"/>
  <p:tag name="KSO_WM_BEAUTIFY_FLAG" val="#wm#"/>
  <p:tag name="KSO_WM_UNIT_FILL_FORE_SCHEMECOLOR_INDEX" val="7"/>
  <p:tag name="KSO_WM_UNIT_FILL_TYPE" val="1"/>
  <p:tag name="KSO_WM_UNIT_USESOURCEFORMAT_APPLY" val="1"/>
</p:tagLst>
</file>

<file path=ppt/tags/tag129.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7_1"/>
  <p:tag name="KSO_WM_UNIT_ID" val="diagram20198929_6*l_h_f*1_7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0639_1*i*9"/>
  <p:tag name="KSO_WM_TEMPLATE_CATEGORY" val="diagram"/>
  <p:tag name="KSO_WM_TEMPLATE_INDEX" val="20200639"/>
  <p:tag name="KSO_WM_UNIT_LAYERLEVEL" val="1"/>
  <p:tag name="KSO_WM_TAG_VERSION" val="1.0"/>
  <p:tag name="KSO_WM_BEAUTIFY_FLAG" val="#wm#"/>
</p:tagLst>
</file>

<file path=ppt/tags/tag130.xml><?xml version="1.0" encoding="utf-8"?>
<p:tagLst xmlns:p="http://schemas.openxmlformats.org/presentationml/2006/main">
  <p:tag name="KSO_WM_BEAUTIFY_FLAG" val="#wm#"/>
  <p:tag name="KSO_WM_TEMPLATE_CATEGORY" val="diagram"/>
  <p:tag name="KSO_WM_TEMPLATE_INDEX" val="20198929"/>
  <p:tag name="KSO_WM_SLIDE_ID" val="diagram20198929_6"/>
  <p:tag name="KSO_WM_TEMPLATE_SUBCATEGORY" val="0"/>
  <p:tag name="KSO_WM_TEMPLATE_MASTER_TYPE" val="0"/>
  <p:tag name="KSO_WM_TEMPLATE_COLOR_TYPE" val="1"/>
  <p:tag name="KSO_WM_SLIDE_TYPE" val="text"/>
  <p:tag name="KSO_WM_SLIDE_SUBTYPE" val="diag"/>
  <p:tag name="KSO_WM_SLIDE_ITEM_CNT" val="7"/>
  <p:tag name="KSO_WM_SLIDE_INDEX" val="6"/>
  <p:tag name="KSO_WM_SLIDE_SIZE" val="960*258.981"/>
  <p:tag name="KSO_WM_SLIDE_POSITION" val="0*197.715"/>
  <p:tag name="KSO_WM_DIAGRAM_GROUP_CODE" val="l1-1"/>
  <p:tag name="KSO_WM_SLIDE_DIAGTYPE" val="l"/>
  <p:tag name="KSO_WM_TAG_VERSION" val="1.0"/>
  <p:tag name="KSO_WM_SLIDE_LAYOUT" val="a_l"/>
  <p:tag name="KSO_WM_SLIDE_LAYOUT_CNT" val="1_1"/>
</p:tagLst>
</file>

<file path=ppt/tags/tag131.xml><?xml version="1.0" encoding="utf-8"?>
<p:tagLst xmlns:p="http://schemas.openxmlformats.org/presentationml/2006/main">
  <p:tag name="KSO_WM_UNIT_TEXTBOXSTYLE_SHAPETYPE" val="1"/>
  <p:tag name="KSO_WM_UNIT_TEXTBOXSTYLE_ADJUSTLEFT" val="0_0"/>
  <p:tag name="KSO_WM_UNIT_TEXTBOXSTYLE_ADJUSTTOP" val="0_-25"/>
  <p:tag name="KSO_WM_UNIT_TEXTBOXSTYLE_ADJUSTWIDTH" val="100_-93.95001"/>
  <p:tag name="KSO_WM_UNIT_HIGHLIGHT" val="0"/>
  <p:tag name="KSO_WM_UNIT_COMPATIBLE" val="0"/>
  <p:tag name="KSO_WM_UNIT_DIAGRAM_ISNUMVISUAL" val="0"/>
  <p:tag name="KSO_WM_UNIT_DIAGRAM_ISREFERUNIT" val="0"/>
  <p:tag name="KSO_WM_UNIT_TYPE" val="i"/>
  <p:tag name="KSO_WM_UNIT_INDEX" val="1"/>
  <p:tag name="KSO_WM_UNIT_ID" val="mixed20201941_408*i*1"/>
  <p:tag name="KSO_WM_TEMPLATE_CATEGORY" val="mixed"/>
  <p:tag name="KSO_WM_TEMPLATE_INDEX" val="20201941"/>
  <p:tag name="KSO_WM_UNIT_LAYERLEVEL" val="1"/>
  <p:tag name="KSO_WM_TAG_VERSION" val="1.0"/>
  <p:tag name="KSO_WM_BEAUTIFY_FLAG" val="#wm#"/>
  <p:tag name="KSO_WM_UNIT_TEXTBOXSTYLE_GUID" val="{3db98e93-7162-4103-860f-acdfcc27ca87}"/>
  <p:tag name="KSO_WM_UNIT_FILL_FORE_SCHEMECOLOR_INDEX_BRIGHTNESS" val="0.6"/>
  <p:tag name="KSO_WM_UNIT_FILL_FORE_SCHEMECOLOR_INDEX" val="5"/>
  <p:tag name="KSO_WM_UNIT_FILL_TYPE" val="1"/>
  <p:tag name="KSO_WM_UNIT_LINE_FORE_SCHEMECOLOR_INDEX_BRIGHTNESS" val="0.6"/>
  <p:tag name="KSO_WM_UNIT_LINE_FORE_SCHEMECOLOR_INDEX" val="5"/>
  <p:tag name="KSO_WM_UNIT_LINE_FILL_TYPE" val="2"/>
</p:tagLst>
</file>

<file path=ppt/tags/tag132.xml><?xml version="1.0" encoding="utf-8"?>
<p:tagLst xmlns:p="http://schemas.openxmlformats.org/presentationml/2006/main">
  <p:tag name="KSO_WM_UNIT_TEXTBOXSTYLE_SHAPETYPE" val="1"/>
  <p:tag name="KSO_WM_UNIT_TEXTBOXSTYLE_ADJUSTLEFT" val="100_-83.44998"/>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2"/>
  <p:tag name="KSO_WM_UNIT_ID" val="mixed20201941_408*i*2"/>
  <p:tag name="KSO_WM_TEMPLATE_CATEGORY" val="mixed"/>
  <p:tag name="KSO_WM_TEMPLATE_INDEX" val="20201941"/>
  <p:tag name="KSO_WM_UNIT_LAYERLEVEL" val="1"/>
  <p:tag name="KSO_WM_TAG_VERSION" val="1.0"/>
  <p:tag name="KSO_WM_BEAUTIFY_FLAG" val="#wm#"/>
  <p:tag name="KSO_WM_UNIT_TEXTBOXSTYLE_GUID" val="{3db98e93-7162-4103-860f-acdfcc27ca87}"/>
</p:tagLst>
</file>

<file path=ppt/tags/tag133.xml><?xml version="1.0" encoding="utf-8"?>
<p:tagLst xmlns:p="http://schemas.openxmlformats.org/presentationml/2006/main">
  <p:tag name="KSO_WM_UNIT_TEXTBOXSTYLE_SHAPETYPE" val="1"/>
  <p:tag name="KSO_WM_UNIT_TEXTBOXSTYLE_ADJUSTLEFT" val="0_336.75"/>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3"/>
  <p:tag name="KSO_WM_UNIT_ID" val="mixed20201941_408*i*3"/>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34.xml><?xml version="1.0" encoding="utf-8"?>
<p:tagLst xmlns:p="http://schemas.openxmlformats.org/presentationml/2006/main">
  <p:tag name="KSO_WM_UNIT_TEXTBOXSTYLE_SHAPETYPE" val="1"/>
  <p:tag name="KSO_WM_UNIT_TEXTBOXSTYLE_TEMPLATETYPE" val="0"/>
  <p:tag name="KSO_WM_UNIT_TEXTBOXSTYLE_ADJUSTLEFT" val="0_359"/>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4"/>
  <p:tag name="KSO_WM_UNIT_ID" val="mixed20201941_408*i*4"/>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35.xml><?xml version="1.0" encoding="utf-8"?>
<p:tagLst xmlns:p="http://schemas.openxmlformats.org/presentationml/2006/main">
  <p:tag name="KSO_WM_UNIT_TEXTBOXSTYLE_SHAPETYPE" val="1"/>
  <p:tag name="KSO_WM_UNIT_TEXTBOXSTYLE_ADJUSTLEFT" val="0_382.85"/>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5"/>
  <p:tag name="KSO_WM_UNIT_ID" val="mixed20201941_408*i*5"/>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36.xml><?xml version="1.0" encoding="utf-8"?>
<p:tagLst xmlns:p="http://schemas.openxmlformats.org/presentationml/2006/main">
  <p:tag name="KSO_WM_UNIT_TEXTBOXSTYLE_SHAPETYPE" val="1"/>
  <p:tag name="KSO_WM_UNIT_TEXTBOXSTYLE_ADJUSTLEFT" val="0_405.1"/>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6"/>
  <p:tag name="KSO_WM_UNIT_ID" val="mixed20201941_408*i*6"/>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37.xml><?xml version="1.0" encoding="utf-8"?>
<p:tagLst xmlns:p="http://schemas.openxmlformats.org/presentationml/2006/main">
  <p:tag name="KSO_WM_UNIT_TEXTBOXSTYLE_ADJUSTWIDTH" val="100_-93.95001"/>
  <p:tag name="KSO_WM_UNIT_TEXTBOXSTYLE_SHAPETYPE" val="1"/>
  <p:tag name="KSO_WM_UNIT_TEXTBOXSTYLE_ADJUSTLEFT" val="0_93.95001"/>
  <p:tag name="KSO_WM_UNIT_TEXTBOXSTYLE_ADJUSTTOP" val="100_26.54999"/>
  <p:tag name="KSO_WM_UNIT_HIGHLIGHT" val="0"/>
  <p:tag name="KSO_WM_UNIT_COMPATIBLE" val="0"/>
  <p:tag name="KSO_WM_UNIT_DIAGRAM_ISNUMVISUAL" val="0"/>
  <p:tag name="KSO_WM_UNIT_DIAGRAM_ISREFERUNIT" val="0"/>
  <p:tag name="KSO_WM_UNIT_TYPE" val="i"/>
  <p:tag name="KSO_WM_UNIT_INDEX" val="8"/>
  <p:tag name="KSO_WM_UNIT_ID" val="mixed20201941_408*i*8"/>
  <p:tag name="KSO_WM_TEMPLATE_CATEGORY" val="mixed"/>
  <p:tag name="KSO_WM_TEMPLATE_INDEX" val="20201941"/>
  <p:tag name="KSO_WM_UNIT_LAYERLEVEL" val="1"/>
  <p:tag name="KSO_WM_TAG_VERSION" val="1.0"/>
  <p:tag name="KSO_WM_BEAUTIFY_FLAG" val="#wm#"/>
  <p:tag name="KSO_WM_UNIT_TEXTBOXSTYLE_GUID" val="{3db98e93-7162-4103-860f-acdfcc27ca87}"/>
  <p:tag name="KSO_WM_UNIT_FILL_FORE_SCHEMECOLOR_INDEX_BRIGHTNESS" val="0.6"/>
  <p:tag name="KSO_WM_UNIT_FILL_FORE_SCHEMECOLOR_INDEX" val="5"/>
  <p:tag name="KSO_WM_UNIT_FILL_TYPE" val="1"/>
  <p:tag name="KSO_WM_UNIT_LINE_FORE_SCHEMECOLOR_INDEX_BRIGHTNESS" val="0.6"/>
  <p:tag name="KSO_WM_UNIT_LINE_FORE_SCHEMECOLOR_INDEX" val="5"/>
  <p:tag name="KSO_WM_UNIT_LINE_FILL_TYPE" val="2"/>
</p:tagLst>
</file>

<file path=ppt/tags/tag138.xml><?xml version="1.0" encoding="utf-8"?>
<p:tagLst xmlns:p="http://schemas.openxmlformats.org/presentationml/2006/main">
  <p:tag name="KSO_WM_UNIT_TEXTBOXSTYLE_SHAPETYPE" val="1"/>
  <p:tag name="KSO_WM_UNIT_TEXTBOXSTYLE_ADJUSTLEFT" val="0_0"/>
  <p:tag name="KSO_WM_UNIT_TEXTBOXSTYLE_ADJUSTTOP" val="100_20.54999"/>
  <p:tag name="KSO_WM_UNIT_HIGHLIGHT" val="0"/>
  <p:tag name="KSO_WM_UNIT_COMPATIBLE" val="0"/>
  <p:tag name="KSO_WM_UNIT_DIAGRAM_ISNUMVISUAL" val="0"/>
  <p:tag name="KSO_WM_UNIT_DIAGRAM_ISREFERUNIT" val="0"/>
  <p:tag name="KSO_WM_UNIT_TYPE" val="i"/>
  <p:tag name="KSO_WM_UNIT_INDEX" val="9"/>
  <p:tag name="KSO_WM_UNIT_ID" val="mixed20201941_408*i*9"/>
  <p:tag name="KSO_WM_TEMPLATE_CATEGORY" val="mixed"/>
  <p:tag name="KSO_WM_TEMPLATE_INDEX" val="20201941"/>
  <p:tag name="KSO_WM_UNIT_LAYERLEVEL" val="1"/>
  <p:tag name="KSO_WM_TAG_VERSION" val="1.0"/>
  <p:tag name="KSO_WM_BEAUTIFY_FLAG" val="#wm#"/>
  <p:tag name="KSO_WM_UNIT_TEXTBOXSTYLE_GUID" val="{3db98e93-7162-4103-860f-acdfcc27ca87}"/>
</p:tagLst>
</file>

<file path=ppt/tags/tag139.xml><?xml version="1.0" encoding="utf-8"?>
<p:tagLst xmlns:p="http://schemas.openxmlformats.org/presentationml/2006/main">
  <p:tag name="KSO_WM_UNIT_TEXTBOXSTYLE_SHAPETYPE" val="1"/>
  <p:tag name="KSO_WM_UNIT_TEXTBOXSTYLE_ADJUSTLEFT" val="0_0"/>
  <p:tag name="KSO_WM_UNIT_TEXTBOXSTYLE_ADJUSTTOP" val="0_121.55"/>
  <p:tag name="KSO_WM_UNIT_HIGHLIGHT" val="0"/>
  <p:tag name="KSO_WM_UNIT_COMPATIBLE" val="0"/>
  <p:tag name="KSO_WM_UNIT_DIAGRAM_ISNUMVISUAL" val="0"/>
  <p:tag name="KSO_WM_UNIT_DIAGRAM_ISREFERUNIT" val="0"/>
  <p:tag name="KSO_WM_UNIT_TYPE" val="i"/>
  <p:tag name="KSO_WM_UNIT_INDEX" val="10"/>
  <p:tag name="KSO_WM_UNIT_ID" val="mixed20201941_408*i*10"/>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1_1"/>
  <p:tag name="KSO_WM_UNIT_ID" val="diagram20200639_1*h_i*1_1"/>
  <p:tag name="KSO_WM_TEMPLATE_CATEGORY" val="diagram"/>
  <p:tag name="KSO_WM_TEMPLATE_INDEX" val="20200639"/>
  <p:tag name="KSO_WM_UNIT_LAYERLEVEL" val="1_1"/>
  <p:tag name="KSO_WM_TAG_VERSION" val="1.0"/>
  <p:tag name="KSO_WM_BEAUTIFY_FLAG" val="#wm#"/>
</p:tagLst>
</file>

<file path=ppt/tags/tag140.xml><?xml version="1.0" encoding="utf-8"?>
<p:tagLst xmlns:p="http://schemas.openxmlformats.org/presentationml/2006/main">
  <p:tag name="KSO_WM_UNIT_TEXTBOXSTYLE_SHAPETYPE" val="1"/>
  <p:tag name="KSO_WM_UNIT_TEXTBOXSTYLE_ADJUSTLEFT" val="0_22.25"/>
  <p:tag name="KSO_WM_UNIT_TEXTBOXSTYLE_ADJUSTTOP" val="0_121.55"/>
  <p:tag name="KSO_WM_UNIT_HIGHLIGHT" val="0"/>
  <p:tag name="KSO_WM_UNIT_COMPATIBLE" val="0"/>
  <p:tag name="KSO_WM_UNIT_DIAGRAM_ISNUMVISUAL" val="0"/>
  <p:tag name="KSO_WM_UNIT_DIAGRAM_ISREFERUNIT" val="0"/>
  <p:tag name="KSO_WM_UNIT_TYPE" val="i"/>
  <p:tag name="KSO_WM_UNIT_INDEX" val="11"/>
  <p:tag name="KSO_WM_UNIT_ID" val="mixed20201941_408*i*11"/>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41.xml><?xml version="1.0" encoding="utf-8"?>
<p:tagLst xmlns:p="http://schemas.openxmlformats.org/presentationml/2006/main">
  <p:tag name="KSO_WM_UNIT_TEXTBOXSTYLE_SHAPETYPE" val="1"/>
  <p:tag name="KSO_WM_UNIT_TEXTBOXSTYLE_ADJUSTLEFT" val="0_46.10001"/>
  <p:tag name="KSO_WM_UNIT_TEXTBOXSTYLE_ADJUSTTOP" val="0_121.55"/>
  <p:tag name="KSO_WM_UNIT_HIGHLIGHT" val="0"/>
  <p:tag name="KSO_WM_UNIT_COMPATIBLE" val="0"/>
  <p:tag name="KSO_WM_UNIT_DIAGRAM_ISNUMVISUAL" val="0"/>
  <p:tag name="KSO_WM_UNIT_DIAGRAM_ISREFERUNIT" val="0"/>
  <p:tag name="KSO_WM_UNIT_TYPE" val="i"/>
  <p:tag name="KSO_WM_UNIT_INDEX" val="12"/>
  <p:tag name="KSO_WM_UNIT_ID" val="mixed20201941_408*i*12"/>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42.xml><?xml version="1.0" encoding="utf-8"?>
<p:tagLst xmlns:p="http://schemas.openxmlformats.org/presentationml/2006/main">
  <p:tag name="KSO_WM_UNIT_TEXTBOXSTYLE_SHAPETYPE" val="1"/>
  <p:tag name="KSO_WM_UNIT_TEXTBOXSTYLE_ADJUSTLEFT" val="0_68.35001"/>
  <p:tag name="KSO_WM_UNIT_TEXTBOXSTYLE_ADJUSTTOP" val="0_121.55"/>
  <p:tag name="KSO_WM_UNIT_HIGHLIGHT" val="0"/>
  <p:tag name="KSO_WM_UNIT_COMPATIBLE" val="0"/>
  <p:tag name="KSO_WM_UNIT_DIAGRAM_ISNUMVISUAL" val="0"/>
  <p:tag name="KSO_WM_UNIT_DIAGRAM_ISREFERUNIT" val="0"/>
  <p:tag name="KSO_WM_UNIT_TYPE" val="i"/>
  <p:tag name="KSO_WM_UNIT_INDEX" val="13"/>
  <p:tag name="KSO_WM_UNIT_ID" val="mixed20201941_408*i*13"/>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43.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为了演示发布的良好效果，请言简意赅的阐述您的观点。&#13;您的正文已经经简明扼要，字字珠玑，但信息却千丝万缕、错综复杂，需要用更多。"/>
  <p:tag name="KSO_WM_UNIT_NOCLEAR" val="0"/>
  <p:tag name="KSO_WM_UNIT_VALUE" val="75"/>
  <p:tag name="KSO_WM_UNIT_HIGHLIGHT" val="0"/>
  <p:tag name="KSO_WM_UNIT_COMPATIBLE" val="0"/>
  <p:tag name="KSO_WM_UNIT_DIAGRAM_ISNUMVISUAL" val="0"/>
  <p:tag name="KSO_WM_UNIT_DIAGRAM_ISREFERUNIT" val="0"/>
  <p:tag name="KSO_WM_UNIT_TYPE" val="f"/>
  <p:tag name="KSO_WM_UNIT_INDEX" val="1"/>
  <p:tag name="KSO_WM_UNIT_ID" val="mixed20201941_408*f*1"/>
  <p:tag name="KSO_WM_TEMPLATE_CATEGORY" val="mixed"/>
  <p:tag name="KSO_WM_TEMPLATE_INDEX" val="20201941"/>
  <p:tag name="KSO_WM_UNIT_LAYERLEVEL" val="1"/>
  <p:tag name="KSO_WM_TAG_VERSION" val="1.0"/>
  <p:tag name="KSO_WM_BEAUTIFY_FLAG" val="#wm#"/>
  <p:tag name="KSO_WM_UNIT_TEXTBOXSTYLE_GUID" val="{3db98e93-7162-4103-860f-acdfcc27ca87}"/>
  <p:tag name="KSO_WM_UNIT_TEXTBOXSTYLE_TYPE" val="8"/>
  <p:tag name="KSO_WM_UNIT_TEXT_FILL_FORE_SCHEMECOLOR_INDEX_BRIGHTNESS" val="0.25"/>
  <p:tag name="KSO_WM_UNIT_TEXT_FILL_FORE_SCHEMECOLOR_INDEX" val="13"/>
  <p:tag name="KSO_WM_UNIT_TEXT_FILL_TYPE" val="1"/>
</p:tagLst>
</file>

<file path=ppt/tags/tag144.xml><?xml version="1.0" encoding="utf-8"?>
<p:tagLst xmlns:p="http://schemas.openxmlformats.org/presentationml/2006/main">
  <p:tag name="KSO_WM_UNIT_TEXTBOXSTYLE_SHAPETYPE" val="1"/>
  <p:tag name="KSO_WM_UNIT_TEXTBOXSTYLE_ADJUSTLEFT" val="0_0"/>
  <p:tag name="KSO_WM_UNIT_TEXTBOXSTYLE_ADJUSTTOP" val="0_-25"/>
  <p:tag name="KSO_WM_UNIT_TEXTBOXSTYLE_ADJUSTWIDTH" val="100_-93.95001"/>
  <p:tag name="KSO_WM_UNIT_HIGHLIGHT" val="0"/>
  <p:tag name="KSO_WM_UNIT_COMPATIBLE" val="0"/>
  <p:tag name="KSO_WM_UNIT_DIAGRAM_ISNUMVISUAL" val="0"/>
  <p:tag name="KSO_WM_UNIT_DIAGRAM_ISREFERUNIT" val="0"/>
  <p:tag name="KSO_WM_UNIT_TYPE" val="i"/>
  <p:tag name="KSO_WM_UNIT_INDEX" val="1"/>
  <p:tag name="KSO_WM_UNIT_ID" val="mixed20201941_408*i*1"/>
  <p:tag name="KSO_WM_TEMPLATE_CATEGORY" val="mixed"/>
  <p:tag name="KSO_WM_TEMPLATE_INDEX" val="20201941"/>
  <p:tag name="KSO_WM_UNIT_LAYERLEVEL" val="1"/>
  <p:tag name="KSO_WM_TAG_VERSION" val="1.0"/>
  <p:tag name="KSO_WM_BEAUTIFY_FLAG" val="#wm#"/>
  <p:tag name="KSO_WM_UNIT_TEXTBOXSTYLE_GUID" val="{3db98e93-7162-4103-860f-acdfcc27ca87}"/>
  <p:tag name="KSO_WM_UNIT_FILL_FORE_SCHEMECOLOR_INDEX_BRIGHTNESS" val="0.6"/>
  <p:tag name="KSO_WM_UNIT_FILL_FORE_SCHEMECOLOR_INDEX" val="5"/>
  <p:tag name="KSO_WM_UNIT_FILL_TYPE" val="1"/>
  <p:tag name="KSO_WM_UNIT_LINE_FORE_SCHEMECOLOR_INDEX_BRIGHTNESS" val="0.6"/>
  <p:tag name="KSO_WM_UNIT_LINE_FORE_SCHEMECOLOR_INDEX" val="5"/>
  <p:tag name="KSO_WM_UNIT_LINE_FILL_TYPE" val="2"/>
</p:tagLst>
</file>

<file path=ppt/tags/tag145.xml><?xml version="1.0" encoding="utf-8"?>
<p:tagLst xmlns:p="http://schemas.openxmlformats.org/presentationml/2006/main">
  <p:tag name="KSO_WM_UNIT_TEXTBOXSTYLE_SHAPETYPE" val="1"/>
  <p:tag name="KSO_WM_UNIT_TEXTBOXSTYLE_ADJUSTLEFT" val="100_-83.44998"/>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2"/>
  <p:tag name="KSO_WM_UNIT_ID" val="mixed20201941_408*i*2"/>
  <p:tag name="KSO_WM_TEMPLATE_CATEGORY" val="mixed"/>
  <p:tag name="KSO_WM_TEMPLATE_INDEX" val="20201941"/>
  <p:tag name="KSO_WM_UNIT_LAYERLEVEL" val="1"/>
  <p:tag name="KSO_WM_TAG_VERSION" val="1.0"/>
  <p:tag name="KSO_WM_BEAUTIFY_FLAG" val="#wm#"/>
  <p:tag name="KSO_WM_UNIT_TEXTBOXSTYLE_GUID" val="{3db98e93-7162-4103-860f-acdfcc27ca87}"/>
</p:tagLst>
</file>

<file path=ppt/tags/tag146.xml><?xml version="1.0" encoding="utf-8"?>
<p:tagLst xmlns:p="http://schemas.openxmlformats.org/presentationml/2006/main">
  <p:tag name="KSO_WM_UNIT_TEXTBOXSTYLE_SHAPETYPE" val="1"/>
  <p:tag name="KSO_WM_UNIT_TEXTBOXSTYLE_ADJUSTLEFT" val="0_336.75"/>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3"/>
  <p:tag name="KSO_WM_UNIT_ID" val="mixed20201941_408*i*3"/>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47.xml><?xml version="1.0" encoding="utf-8"?>
<p:tagLst xmlns:p="http://schemas.openxmlformats.org/presentationml/2006/main">
  <p:tag name="KSO_WM_UNIT_TEXTBOXSTYLE_SHAPETYPE" val="1"/>
  <p:tag name="KSO_WM_UNIT_TEXTBOXSTYLE_TEMPLATETYPE" val="0"/>
  <p:tag name="KSO_WM_UNIT_TEXTBOXSTYLE_ADJUSTLEFT" val="0_359"/>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4"/>
  <p:tag name="KSO_WM_UNIT_ID" val="mixed20201941_408*i*4"/>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48.xml><?xml version="1.0" encoding="utf-8"?>
<p:tagLst xmlns:p="http://schemas.openxmlformats.org/presentationml/2006/main">
  <p:tag name="KSO_WM_UNIT_TEXTBOXSTYLE_SHAPETYPE" val="1"/>
  <p:tag name="KSO_WM_UNIT_TEXTBOXSTYLE_ADJUSTLEFT" val="0_382.85"/>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5"/>
  <p:tag name="KSO_WM_UNIT_ID" val="mixed20201941_408*i*5"/>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49.xml><?xml version="1.0" encoding="utf-8"?>
<p:tagLst xmlns:p="http://schemas.openxmlformats.org/presentationml/2006/main">
  <p:tag name="KSO_WM_UNIT_TEXTBOXSTYLE_SHAPETYPE" val="1"/>
  <p:tag name="KSO_WM_UNIT_TEXTBOXSTYLE_ADJUSTLEFT" val="0_405.1"/>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6"/>
  <p:tag name="KSO_WM_UNIT_ID" val="mixed20201941_408*i*6"/>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5.xml><?xml version="1.0" encoding="utf-8"?>
<p:tagLst xmlns:p="http://schemas.openxmlformats.org/presentationml/2006/main">
  <p:tag name="KSO_WM_SLIDE_ID" val="diagram20200639_1"/>
  <p:tag name="KSO_WM_TEMPLATE_SUBCATEGORY" val="0"/>
  <p:tag name="KSO_WM_TEMPLATE_MASTER_TYPE" val="0"/>
  <p:tag name="KSO_WM_TEMPLATE_COLOR_TYPE" val="0"/>
  <p:tag name="KSO_WM_SLIDE_TYPE" val="text"/>
  <p:tag name="KSO_WM_SLIDE_SUBTYPE" val="picTxt"/>
  <p:tag name="KSO_WM_SLIDE_ITEM_CNT" val="0"/>
  <p:tag name="KSO_WM_SLIDE_INDEX" val="1"/>
  <p:tag name="KSO_WM_SLIDE_SIZE" val="341.381*173.95"/>
  <p:tag name="KSO_WM_SLIDE_POSITION" val="498.619*233.375"/>
  <p:tag name="KSO_WM_TAG_VERSION" val="1.0"/>
  <p:tag name="KSO_WM_BEAUTIFY_FLAG" val="#wm#"/>
  <p:tag name="KSO_WM_TEMPLATE_CATEGORY" val="diagram"/>
  <p:tag name="KSO_WM_TEMPLATE_INDEX" val="20200639"/>
  <p:tag name="KSO_WM_SLIDE_LAYOUT" val="d_h"/>
  <p:tag name="KSO_WM_SLIDE_LAYOUT_CNT" val="2_1"/>
</p:tagLst>
</file>

<file path=ppt/tags/tag150.xml><?xml version="1.0" encoding="utf-8"?>
<p:tagLst xmlns:p="http://schemas.openxmlformats.org/presentationml/2006/main">
  <p:tag name="KSO_WM_UNIT_TEXTBOXSTYLE_ADJUSTWIDTH" val="100_-93.95001"/>
  <p:tag name="KSO_WM_UNIT_TEXTBOXSTYLE_SHAPETYPE" val="1"/>
  <p:tag name="KSO_WM_UNIT_TEXTBOXSTYLE_ADJUSTLEFT" val="0_93.95001"/>
  <p:tag name="KSO_WM_UNIT_TEXTBOXSTYLE_ADJUSTTOP" val="100_26.54999"/>
  <p:tag name="KSO_WM_UNIT_HIGHLIGHT" val="0"/>
  <p:tag name="KSO_WM_UNIT_COMPATIBLE" val="0"/>
  <p:tag name="KSO_WM_UNIT_DIAGRAM_ISNUMVISUAL" val="0"/>
  <p:tag name="KSO_WM_UNIT_DIAGRAM_ISREFERUNIT" val="0"/>
  <p:tag name="KSO_WM_UNIT_TYPE" val="i"/>
  <p:tag name="KSO_WM_UNIT_INDEX" val="8"/>
  <p:tag name="KSO_WM_UNIT_ID" val="mixed20201941_408*i*8"/>
  <p:tag name="KSO_WM_TEMPLATE_CATEGORY" val="mixed"/>
  <p:tag name="KSO_WM_TEMPLATE_INDEX" val="20201941"/>
  <p:tag name="KSO_WM_UNIT_LAYERLEVEL" val="1"/>
  <p:tag name="KSO_WM_TAG_VERSION" val="1.0"/>
  <p:tag name="KSO_WM_BEAUTIFY_FLAG" val="#wm#"/>
  <p:tag name="KSO_WM_UNIT_TEXTBOXSTYLE_GUID" val="{3db98e93-7162-4103-860f-acdfcc27ca87}"/>
  <p:tag name="KSO_WM_UNIT_FILL_FORE_SCHEMECOLOR_INDEX_BRIGHTNESS" val="0.6"/>
  <p:tag name="KSO_WM_UNIT_FILL_FORE_SCHEMECOLOR_INDEX" val="5"/>
  <p:tag name="KSO_WM_UNIT_FILL_TYPE" val="1"/>
  <p:tag name="KSO_WM_UNIT_LINE_FORE_SCHEMECOLOR_INDEX_BRIGHTNESS" val="0.6"/>
  <p:tag name="KSO_WM_UNIT_LINE_FORE_SCHEMECOLOR_INDEX" val="5"/>
  <p:tag name="KSO_WM_UNIT_LINE_FILL_TYPE" val="2"/>
</p:tagLst>
</file>

<file path=ppt/tags/tag151.xml><?xml version="1.0" encoding="utf-8"?>
<p:tagLst xmlns:p="http://schemas.openxmlformats.org/presentationml/2006/main">
  <p:tag name="KSO_WM_UNIT_TEXTBOXSTYLE_SHAPETYPE" val="1"/>
  <p:tag name="KSO_WM_UNIT_TEXTBOXSTYLE_ADJUSTLEFT" val="0_0"/>
  <p:tag name="KSO_WM_UNIT_TEXTBOXSTYLE_ADJUSTTOP" val="100_20.54999"/>
  <p:tag name="KSO_WM_UNIT_HIGHLIGHT" val="0"/>
  <p:tag name="KSO_WM_UNIT_COMPATIBLE" val="0"/>
  <p:tag name="KSO_WM_UNIT_DIAGRAM_ISNUMVISUAL" val="0"/>
  <p:tag name="KSO_WM_UNIT_DIAGRAM_ISREFERUNIT" val="0"/>
  <p:tag name="KSO_WM_UNIT_TYPE" val="i"/>
  <p:tag name="KSO_WM_UNIT_INDEX" val="9"/>
  <p:tag name="KSO_WM_UNIT_ID" val="mixed20201941_408*i*9"/>
  <p:tag name="KSO_WM_TEMPLATE_CATEGORY" val="mixed"/>
  <p:tag name="KSO_WM_TEMPLATE_INDEX" val="20201941"/>
  <p:tag name="KSO_WM_UNIT_LAYERLEVEL" val="1"/>
  <p:tag name="KSO_WM_TAG_VERSION" val="1.0"/>
  <p:tag name="KSO_WM_BEAUTIFY_FLAG" val="#wm#"/>
  <p:tag name="KSO_WM_UNIT_TEXTBOXSTYLE_GUID" val="{3db98e93-7162-4103-860f-acdfcc27ca87}"/>
</p:tagLst>
</file>

<file path=ppt/tags/tag152.xml><?xml version="1.0" encoding="utf-8"?>
<p:tagLst xmlns:p="http://schemas.openxmlformats.org/presentationml/2006/main">
  <p:tag name="KSO_WM_UNIT_TEXTBOXSTYLE_SHAPETYPE" val="1"/>
  <p:tag name="KSO_WM_UNIT_TEXTBOXSTYLE_ADJUSTLEFT" val="0_0"/>
  <p:tag name="KSO_WM_UNIT_TEXTBOXSTYLE_ADJUSTTOP" val="0_121.55"/>
  <p:tag name="KSO_WM_UNIT_HIGHLIGHT" val="0"/>
  <p:tag name="KSO_WM_UNIT_COMPATIBLE" val="0"/>
  <p:tag name="KSO_WM_UNIT_DIAGRAM_ISNUMVISUAL" val="0"/>
  <p:tag name="KSO_WM_UNIT_DIAGRAM_ISREFERUNIT" val="0"/>
  <p:tag name="KSO_WM_UNIT_TYPE" val="i"/>
  <p:tag name="KSO_WM_UNIT_INDEX" val="10"/>
  <p:tag name="KSO_WM_UNIT_ID" val="mixed20201941_408*i*10"/>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53.xml><?xml version="1.0" encoding="utf-8"?>
<p:tagLst xmlns:p="http://schemas.openxmlformats.org/presentationml/2006/main">
  <p:tag name="KSO_WM_UNIT_TEXTBOXSTYLE_SHAPETYPE" val="1"/>
  <p:tag name="KSO_WM_UNIT_TEXTBOXSTYLE_ADJUSTLEFT" val="0_22.25"/>
  <p:tag name="KSO_WM_UNIT_TEXTBOXSTYLE_ADJUSTTOP" val="0_121.55"/>
  <p:tag name="KSO_WM_UNIT_HIGHLIGHT" val="0"/>
  <p:tag name="KSO_WM_UNIT_COMPATIBLE" val="0"/>
  <p:tag name="KSO_WM_UNIT_DIAGRAM_ISNUMVISUAL" val="0"/>
  <p:tag name="KSO_WM_UNIT_DIAGRAM_ISREFERUNIT" val="0"/>
  <p:tag name="KSO_WM_UNIT_TYPE" val="i"/>
  <p:tag name="KSO_WM_UNIT_INDEX" val="11"/>
  <p:tag name="KSO_WM_UNIT_ID" val="mixed20201941_408*i*11"/>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54.xml><?xml version="1.0" encoding="utf-8"?>
<p:tagLst xmlns:p="http://schemas.openxmlformats.org/presentationml/2006/main">
  <p:tag name="KSO_WM_UNIT_TEXTBOXSTYLE_SHAPETYPE" val="1"/>
  <p:tag name="KSO_WM_UNIT_TEXTBOXSTYLE_ADJUSTLEFT" val="0_46.10001"/>
  <p:tag name="KSO_WM_UNIT_TEXTBOXSTYLE_ADJUSTTOP" val="0_121.55"/>
  <p:tag name="KSO_WM_UNIT_HIGHLIGHT" val="0"/>
  <p:tag name="KSO_WM_UNIT_COMPATIBLE" val="0"/>
  <p:tag name="KSO_WM_UNIT_DIAGRAM_ISNUMVISUAL" val="0"/>
  <p:tag name="KSO_WM_UNIT_DIAGRAM_ISREFERUNIT" val="0"/>
  <p:tag name="KSO_WM_UNIT_TYPE" val="i"/>
  <p:tag name="KSO_WM_UNIT_INDEX" val="12"/>
  <p:tag name="KSO_WM_UNIT_ID" val="mixed20201941_408*i*12"/>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55.xml><?xml version="1.0" encoding="utf-8"?>
<p:tagLst xmlns:p="http://schemas.openxmlformats.org/presentationml/2006/main">
  <p:tag name="KSO_WM_UNIT_TEXTBOXSTYLE_SHAPETYPE" val="1"/>
  <p:tag name="KSO_WM_UNIT_TEXTBOXSTYLE_ADJUSTLEFT" val="0_68.35001"/>
  <p:tag name="KSO_WM_UNIT_TEXTBOXSTYLE_ADJUSTTOP" val="0_121.55"/>
  <p:tag name="KSO_WM_UNIT_HIGHLIGHT" val="0"/>
  <p:tag name="KSO_WM_UNIT_COMPATIBLE" val="0"/>
  <p:tag name="KSO_WM_UNIT_DIAGRAM_ISNUMVISUAL" val="0"/>
  <p:tag name="KSO_WM_UNIT_DIAGRAM_ISREFERUNIT" val="0"/>
  <p:tag name="KSO_WM_UNIT_TYPE" val="i"/>
  <p:tag name="KSO_WM_UNIT_INDEX" val="13"/>
  <p:tag name="KSO_WM_UNIT_ID" val="mixed20201941_408*i*13"/>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56.xml><?xml version="1.0" encoding="utf-8"?>
<p:tagLst xmlns:p="http://schemas.openxmlformats.org/presentationml/2006/main">
  <p:tag name="KSO_WM_BEAUTIFY_FLAG" val="#wm#"/>
  <p:tag name="KSO_WM_TEMPLATE_CATEGORY" val="diagram"/>
  <p:tag name="KSO_WM_TEMPLATE_INDEX" val="20198929"/>
</p:tagLst>
</file>

<file path=ppt/tags/tag157.xml><?xml version="1.0" encoding="utf-8"?>
<p:tagLst xmlns:p="http://schemas.openxmlformats.org/presentationml/2006/main">
  <p:tag name="KSO_WM_UNIT_TEXTBOXSTYLE_SHAPETYPE" val="1"/>
  <p:tag name="KSO_WM_UNIT_TEXTBOXSTYLE_ADJUSTLEFT" val="0_0"/>
  <p:tag name="KSO_WM_UNIT_TEXTBOXSTYLE_ADJUSTTOP" val="0_-25"/>
  <p:tag name="KSO_WM_UNIT_TEXTBOXSTYLE_ADJUSTWIDTH" val="100_-93.95001"/>
  <p:tag name="KSO_WM_UNIT_HIGHLIGHT" val="0"/>
  <p:tag name="KSO_WM_UNIT_COMPATIBLE" val="0"/>
  <p:tag name="KSO_WM_UNIT_DIAGRAM_ISNUMVISUAL" val="0"/>
  <p:tag name="KSO_WM_UNIT_DIAGRAM_ISREFERUNIT" val="0"/>
  <p:tag name="KSO_WM_UNIT_TYPE" val="i"/>
  <p:tag name="KSO_WM_UNIT_INDEX" val="1"/>
  <p:tag name="KSO_WM_UNIT_ID" val="mixed20201941_408*i*1"/>
  <p:tag name="KSO_WM_TEMPLATE_CATEGORY" val="mixed"/>
  <p:tag name="KSO_WM_TEMPLATE_INDEX" val="20201941"/>
  <p:tag name="KSO_WM_UNIT_LAYERLEVEL" val="1"/>
  <p:tag name="KSO_WM_TAG_VERSION" val="1.0"/>
  <p:tag name="KSO_WM_BEAUTIFY_FLAG" val="#wm#"/>
  <p:tag name="KSO_WM_UNIT_TEXTBOXSTYLE_GUID" val="{3db98e93-7162-4103-860f-acdfcc27ca87}"/>
  <p:tag name="KSO_WM_UNIT_FILL_FORE_SCHEMECOLOR_INDEX_BRIGHTNESS" val="0.6"/>
  <p:tag name="KSO_WM_UNIT_FILL_FORE_SCHEMECOLOR_INDEX" val="5"/>
  <p:tag name="KSO_WM_UNIT_FILL_TYPE" val="1"/>
  <p:tag name="KSO_WM_UNIT_LINE_FORE_SCHEMECOLOR_INDEX_BRIGHTNESS" val="0.6"/>
  <p:tag name="KSO_WM_UNIT_LINE_FORE_SCHEMECOLOR_INDEX" val="5"/>
  <p:tag name="KSO_WM_UNIT_LINE_FILL_TYPE" val="2"/>
</p:tagLst>
</file>

<file path=ppt/tags/tag158.xml><?xml version="1.0" encoding="utf-8"?>
<p:tagLst xmlns:p="http://schemas.openxmlformats.org/presentationml/2006/main">
  <p:tag name="KSO_WM_UNIT_TEXTBOXSTYLE_SHAPETYPE" val="1"/>
  <p:tag name="KSO_WM_UNIT_TEXTBOXSTYLE_ADJUSTLEFT" val="100_-83.44998"/>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2"/>
  <p:tag name="KSO_WM_UNIT_ID" val="mixed20201941_408*i*2"/>
  <p:tag name="KSO_WM_TEMPLATE_CATEGORY" val="mixed"/>
  <p:tag name="KSO_WM_TEMPLATE_INDEX" val="20201941"/>
  <p:tag name="KSO_WM_UNIT_LAYERLEVEL" val="1"/>
  <p:tag name="KSO_WM_TAG_VERSION" val="1.0"/>
  <p:tag name="KSO_WM_BEAUTIFY_FLAG" val="#wm#"/>
  <p:tag name="KSO_WM_UNIT_TEXTBOXSTYLE_GUID" val="{3db98e93-7162-4103-860f-acdfcc27ca87}"/>
</p:tagLst>
</file>

<file path=ppt/tags/tag159.xml><?xml version="1.0" encoding="utf-8"?>
<p:tagLst xmlns:p="http://schemas.openxmlformats.org/presentationml/2006/main">
  <p:tag name="KSO_WM_UNIT_TEXTBOXSTYLE_SHAPETYPE" val="1"/>
  <p:tag name="KSO_WM_UNIT_TEXTBOXSTYLE_ADJUSTLEFT" val="0_336.75"/>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3"/>
  <p:tag name="KSO_WM_UNIT_ID" val="mixed20201941_408*i*3"/>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191_1*i*1"/>
  <p:tag name="KSO_WM_TEMPLATE_CATEGORY" val="diagram"/>
  <p:tag name="KSO_WM_TEMPLATE_INDEX" val="20205191"/>
  <p:tag name="KSO_WM_UNIT_LAYERLEVEL" val="1"/>
  <p:tag name="KSO_WM_TAG_VERSION" val="1.0"/>
  <p:tag name="KSO_WM_BEAUTIFY_FLAG" val="#wm#"/>
</p:tagLst>
</file>

<file path=ppt/tags/tag160.xml><?xml version="1.0" encoding="utf-8"?>
<p:tagLst xmlns:p="http://schemas.openxmlformats.org/presentationml/2006/main">
  <p:tag name="KSO_WM_UNIT_TEXTBOXSTYLE_SHAPETYPE" val="1"/>
  <p:tag name="KSO_WM_UNIT_TEXTBOXSTYLE_TEMPLATETYPE" val="0"/>
  <p:tag name="KSO_WM_UNIT_TEXTBOXSTYLE_ADJUSTLEFT" val="0_359"/>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4"/>
  <p:tag name="KSO_WM_UNIT_ID" val="mixed20201941_408*i*4"/>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61.xml><?xml version="1.0" encoding="utf-8"?>
<p:tagLst xmlns:p="http://schemas.openxmlformats.org/presentationml/2006/main">
  <p:tag name="KSO_WM_UNIT_TEXTBOXSTYLE_SHAPETYPE" val="1"/>
  <p:tag name="KSO_WM_UNIT_TEXTBOXSTYLE_ADJUSTLEFT" val="0_382.85"/>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5"/>
  <p:tag name="KSO_WM_UNIT_ID" val="mixed20201941_408*i*5"/>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62.xml><?xml version="1.0" encoding="utf-8"?>
<p:tagLst xmlns:p="http://schemas.openxmlformats.org/presentationml/2006/main">
  <p:tag name="KSO_WM_UNIT_TEXTBOXSTYLE_SHAPETYPE" val="1"/>
  <p:tag name="KSO_WM_UNIT_TEXTBOXSTYLE_ADJUSTLEFT" val="0_405.1"/>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6"/>
  <p:tag name="KSO_WM_UNIT_ID" val="mixed20201941_408*i*6"/>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63.xml><?xml version="1.0" encoding="utf-8"?>
<p:tagLst xmlns:p="http://schemas.openxmlformats.org/presentationml/2006/main">
  <p:tag name="KSO_WM_UNIT_TEXTBOXSTYLE_ADJUSTWIDTH" val="100_-93.95001"/>
  <p:tag name="KSO_WM_UNIT_TEXTBOXSTYLE_SHAPETYPE" val="1"/>
  <p:tag name="KSO_WM_UNIT_TEXTBOXSTYLE_ADJUSTLEFT" val="0_93.95001"/>
  <p:tag name="KSO_WM_UNIT_TEXTBOXSTYLE_ADJUSTTOP" val="100_26.54999"/>
  <p:tag name="KSO_WM_UNIT_HIGHLIGHT" val="0"/>
  <p:tag name="KSO_WM_UNIT_COMPATIBLE" val="0"/>
  <p:tag name="KSO_WM_UNIT_DIAGRAM_ISNUMVISUAL" val="0"/>
  <p:tag name="KSO_WM_UNIT_DIAGRAM_ISREFERUNIT" val="0"/>
  <p:tag name="KSO_WM_UNIT_TYPE" val="i"/>
  <p:tag name="KSO_WM_UNIT_INDEX" val="8"/>
  <p:tag name="KSO_WM_UNIT_ID" val="mixed20201941_408*i*8"/>
  <p:tag name="KSO_WM_TEMPLATE_CATEGORY" val="mixed"/>
  <p:tag name="KSO_WM_TEMPLATE_INDEX" val="20201941"/>
  <p:tag name="KSO_WM_UNIT_LAYERLEVEL" val="1"/>
  <p:tag name="KSO_WM_TAG_VERSION" val="1.0"/>
  <p:tag name="KSO_WM_BEAUTIFY_FLAG" val="#wm#"/>
  <p:tag name="KSO_WM_UNIT_TEXTBOXSTYLE_GUID" val="{3db98e93-7162-4103-860f-acdfcc27ca87}"/>
  <p:tag name="KSO_WM_UNIT_FILL_FORE_SCHEMECOLOR_INDEX_BRIGHTNESS" val="0.6"/>
  <p:tag name="KSO_WM_UNIT_FILL_FORE_SCHEMECOLOR_INDEX" val="5"/>
  <p:tag name="KSO_WM_UNIT_FILL_TYPE" val="1"/>
  <p:tag name="KSO_WM_UNIT_LINE_FORE_SCHEMECOLOR_INDEX_BRIGHTNESS" val="0.6"/>
  <p:tag name="KSO_WM_UNIT_LINE_FORE_SCHEMECOLOR_INDEX" val="5"/>
  <p:tag name="KSO_WM_UNIT_LINE_FILL_TYPE" val="2"/>
</p:tagLst>
</file>

<file path=ppt/tags/tag164.xml><?xml version="1.0" encoding="utf-8"?>
<p:tagLst xmlns:p="http://schemas.openxmlformats.org/presentationml/2006/main">
  <p:tag name="KSO_WM_UNIT_TEXTBOXSTYLE_SHAPETYPE" val="1"/>
  <p:tag name="KSO_WM_UNIT_TEXTBOXSTYLE_ADJUSTLEFT" val="0_0"/>
  <p:tag name="KSO_WM_UNIT_TEXTBOXSTYLE_ADJUSTTOP" val="100_20.54999"/>
  <p:tag name="KSO_WM_UNIT_HIGHLIGHT" val="0"/>
  <p:tag name="KSO_WM_UNIT_COMPATIBLE" val="0"/>
  <p:tag name="KSO_WM_UNIT_DIAGRAM_ISNUMVISUAL" val="0"/>
  <p:tag name="KSO_WM_UNIT_DIAGRAM_ISREFERUNIT" val="0"/>
  <p:tag name="KSO_WM_UNIT_TYPE" val="i"/>
  <p:tag name="KSO_WM_UNIT_INDEX" val="9"/>
  <p:tag name="KSO_WM_UNIT_ID" val="mixed20201941_408*i*9"/>
  <p:tag name="KSO_WM_TEMPLATE_CATEGORY" val="mixed"/>
  <p:tag name="KSO_WM_TEMPLATE_INDEX" val="20201941"/>
  <p:tag name="KSO_WM_UNIT_LAYERLEVEL" val="1"/>
  <p:tag name="KSO_WM_TAG_VERSION" val="1.0"/>
  <p:tag name="KSO_WM_BEAUTIFY_FLAG" val="#wm#"/>
  <p:tag name="KSO_WM_UNIT_TEXTBOXSTYLE_GUID" val="{3db98e93-7162-4103-860f-acdfcc27ca87}"/>
</p:tagLst>
</file>

<file path=ppt/tags/tag165.xml><?xml version="1.0" encoding="utf-8"?>
<p:tagLst xmlns:p="http://schemas.openxmlformats.org/presentationml/2006/main">
  <p:tag name="KSO_WM_UNIT_TEXTBOXSTYLE_SHAPETYPE" val="1"/>
  <p:tag name="KSO_WM_UNIT_TEXTBOXSTYLE_ADJUSTLEFT" val="0_0"/>
  <p:tag name="KSO_WM_UNIT_TEXTBOXSTYLE_ADJUSTTOP" val="0_121.55"/>
  <p:tag name="KSO_WM_UNIT_HIGHLIGHT" val="0"/>
  <p:tag name="KSO_WM_UNIT_COMPATIBLE" val="0"/>
  <p:tag name="KSO_WM_UNIT_DIAGRAM_ISNUMVISUAL" val="0"/>
  <p:tag name="KSO_WM_UNIT_DIAGRAM_ISREFERUNIT" val="0"/>
  <p:tag name="KSO_WM_UNIT_TYPE" val="i"/>
  <p:tag name="KSO_WM_UNIT_INDEX" val="10"/>
  <p:tag name="KSO_WM_UNIT_ID" val="mixed20201941_408*i*10"/>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66.xml><?xml version="1.0" encoding="utf-8"?>
<p:tagLst xmlns:p="http://schemas.openxmlformats.org/presentationml/2006/main">
  <p:tag name="KSO_WM_UNIT_TEXTBOXSTYLE_SHAPETYPE" val="1"/>
  <p:tag name="KSO_WM_UNIT_TEXTBOXSTYLE_ADJUSTLEFT" val="0_22.25"/>
  <p:tag name="KSO_WM_UNIT_TEXTBOXSTYLE_ADJUSTTOP" val="0_121.55"/>
  <p:tag name="KSO_WM_UNIT_HIGHLIGHT" val="0"/>
  <p:tag name="KSO_WM_UNIT_COMPATIBLE" val="0"/>
  <p:tag name="KSO_WM_UNIT_DIAGRAM_ISNUMVISUAL" val="0"/>
  <p:tag name="KSO_WM_UNIT_DIAGRAM_ISREFERUNIT" val="0"/>
  <p:tag name="KSO_WM_UNIT_TYPE" val="i"/>
  <p:tag name="KSO_WM_UNIT_INDEX" val="11"/>
  <p:tag name="KSO_WM_UNIT_ID" val="mixed20201941_408*i*11"/>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67.xml><?xml version="1.0" encoding="utf-8"?>
<p:tagLst xmlns:p="http://schemas.openxmlformats.org/presentationml/2006/main">
  <p:tag name="KSO_WM_UNIT_TEXTBOXSTYLE_SHAPETYPE" val="1"/>
  <p:tag name="KSO_WM_UNIT_TEXTBOXSTYLE_ADJUSTLEFT" val="0_46.10001"/>
  <p:tag name="KSO_WM_UNIT_TEXTBOXSTYLE_ADJUSTTOP" val="0_121.55"/>
  <p:tag name="KSO_WM_UNIT_HIGHLIGHT" val="0"/>
  <p:tag name="KSO_WM_UNIT_COMPATIBLE" val="0"/>
  <p:tag name="KSO_WM_UNIT_DIAGRAM_ISNUMVISUAL" val="0"/>
  <p:tag name="KSO_WM_UNIT_DIAGRAM_ISREFERUNIT" val="0"/>
  <p:tag name="KSO_WM_UNIT_TYPE" val="i"/>
  <p:tag name="KSO_WM_UNIT_INDEX" val="12"/>
  <p:tag name="KSO_WM_UNIT_ID" val="mixed20201941_408*i*12"/>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68.xml><?xml version="1.0" encoding="utf-8"?>
<p:tagLst xmlns:p="http://schemas.openxmlformats.org/presentationml/2006/main">
  <p:tag name="KSO_WM_UNIT_TEXTBOXSTYLE_SHAPETYPE" val="1"/>
  <p:tag name="KSO_WM_UNIT_TEXTBOXSTYLE_ADJUSTLEFT" val="0_68.35001"/>
  <p:tag name="KSO_WM_UNIT_TEXTBOXSTYLE_ADJUSTTOP" val="0_121.55"/>
  <p:tag name="KSO_WM_UNIT_HIGHLIGHT" val="0"/>
  <p:tag name="KSO_WM_UNIT_COMPATIBLE" val="0"/>
  <p:tag name="KSO_WM_UNIT_DIAGRAM_ISNUMVISUAL" val="0"/>
  <p:tag name="KSO_WM_UNIT_DIAGRAM_ISREFERUNIT" val="0"/>
  <p:tag name="KSO_WM_UNIT_TYPE" val="i"/>
  <p:tag name="KSO_WM_UNIT_INDEX" val="13"/>
  <p:tag name="KSO_WM_UNIT_ID" val="mixed20201941_408*i*13"/>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69.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为了演示发布的良好效果，请言简意赅的阐述您的观点。&#13;您的正文已经经简明扼要，字字珠玑，但信息却千丝万缕、错综复杂，需要用更多。"/>
  <p:tag name="KSO_WM_UNIT_NOCLEAR" val="0"/>
  <p:tag name="KSO_WM_UNIT_VALUE" val="75"/>
  <p:tag name="KSO_WM_UNIT_HIGHLIGHT" val="0"/>
  <p:tag name="KSO_WM_UNIT_COMPATIBLE" val="0"/>
  <p:tag name="KSO_WM_UNIT_DIAGRAM_ISNUMVISUAL" val="0"/>
  <p:tag name="KSO_WM_UNIT_DIAGRAM_ISREFERUNIT" val="0"/>
  <p:tag name="KSO_WM_UNIT_TYPE" val="f"/>
  <p:tag name="KSO_WM_UNIT_INDEX" val="1"/>
  <p:tag name="KSO_WM_UNIT_ID" val="mixed20201941_408*f*1"/>
  <p:tag name="KSO_WM_TEMPLATE_CATEGORY" val="mixed"/>
  <p:tag name="KSO_WM_TEMPLATE_INDEX" val="20201941"/>
  <p:tag name="KSO_WM_UNIT_LAYERLEVEL" val="1"/>
  <p:tag name="KSO_WM_TAG_VERSION" val="1.0"/>
  <p:tag name="KSO_WM_BEAUTIFY_FLAG" val="#wm#"/>
  <p:tag name="KSO_WM_UNIT_TEXTBOXSTYLE_GUID" val="{3db98e93-7162-4103-860f-acdfcc27ca87}"/>
  <p:tag name="KSO_WM_UNIT_TEXTBOXSTYLE_TYPE" val="8"/>
  <p:tag name="KSO_WM_UNIT_TEXT_FILL_FORE_SCHEMECOLOR_INDEX_BRIGHTNESS" val="0.25"/>
  <p:tag name="KSO_WM_UNIT_TEXT_FILL_FORE_SCHEMECOLOR_INDEX" val="13"/>
  <p:tag name="KSO_WM_UNIT_TEXT_FILL_TYPE"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191_1*i*2"/>
  <p:tag name="KSO_WM_TEMPLATE_CATEGORY" val="diagram"/>
  <p:tag name="KSO_WM_TEMPLATE_INDEX" val="20205191"/>
  <p:tag name="KSO_WM_UNIT_LAYERLEVEL" val="1"/>
  <p:tag name="KSO_WM_TAG_VERSION" val="1.0"/>
  <p:tag name="KSO_WM_BEAUTIFY_FLAG" val="#wm#"/>
</p:tagLst>
</file>

<file path=ppt/tags/tag170.xml><?xml version="1.0" encoding="utf-8"?>
<p:tagLst xmlns:p="http://schemas.openxmlformats.org/presentationml/2006/main">
  <p:tag name="KSO_WM_UNIT_TEXTBOXSTYLE_SHAPETYPE" val="1"/>
  <p:tag name="KSO_WM_UNIT_TEXTBOXSTYLE_ADJUSTLEFT" val="0_0"/>
  <p:tag name="KSO_WM_UNIT_TEXTBOXSTYLE_ADJUSTTOP" val="0_-25"/>
  <p:tag name="KSO_WM_UNIT_TEXTBOXSTYLE_ADJUSTWIDTH" val="100_-93.95001"/>
  <p:tag name="KSO_WM_UNIT_HIGHLIGHT" val="0"/>
  <p:tag name="KSO_WM_UNIT_COMPATIBLE" val="0"/>
  <p:tag name="KSO_WM_UNIT_DIAGRAM_ISNUMVISUAL" val="0"/>
  <p:tag name="KSO_WM_UNIT_DIAGRAM_ISREFERUNIT" val="0"/>
  <p:tag name="KSO_WM_UNIT_TYPE" val="i"/>
  <p:tag name="KSO_WM_UNIT_INDEX" val="1"/>
  <p:tag name="KSO_WM_UNIT_ID" val="mixed20201941_408*i*1"/>
  <p:tag name="KSO_WM_TEMPLATE_CATEGORY" val="mixed"/>
  <p:tag name="KSO_WM_TEMPLATE_INDEX" val="20201941"/>
  <p:tag name="KSO_WM_UNIT_LAYERLEVEL" val="1"/>
  <p:tag name="KSO_WM_TAG_VERSION" val="1.0"/>
  <p:tag name="KSO_WM_BEAUTIFY_FLAG" val="#wm#"/>
  <p:tag name="KSO_WM_UNIT_TEXTBOXSTYLE_GUID" val="{3db98e93-7162-4103-860f-acdfcc27ca87}"/>
  <p:tag name="KSO_WM_UNIT_FILL_FORE_SCHEMECOLOR_INDEX_BRIGHTNESS" val="0.6"/>
  <p:tag name="KSO_WM_UNIT_FILL_FORE_SCHEMECOLOR_INDEX" val="5"/>
  <p:tag name="KSO_WM_UNIT_FILL_TYPE" val="1"/>
  <p:tag name="KSO_WM_UNIT_LINE_FORE_SCHEMECOLOR_INDEX_BRIGHTNESS" val="0.6"/>
  <p:tag name="KSO_WM_UNIT_LINE_FORE_SCHEMECOLOR_INDEX" val="5"/>
  <p:tag name="KSO_WM_UNIT_LINE_FILL_TYPE" val="2"/>
</p:tagLst>
</file>

<file path=ppt/tags/tag171.xml><?xml version="1.0" encoding="utf-8"?>
<p:tagLst xmlns:p="http://schemas.openxmlformats.org/presentationml/2006/main">
  <p:tag name="KSO_WM_UNIT_TEXTBOXSTYLE_SHAPETYPE" val="1"/>
  <p:tag name="KSO_WM_UNIT_TEXTBOXSTYLE_ADJUSTLEFT" val="100_-83.44998"/>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2"/>
  <p:tag name="KSO_WM_UNIT_ID" val="mixed20201941_408*i*2"/>
  <p:tag name="KSO_WM_TEMPLATE_CATEGORY" val="mixed"/>
  <p:tag name="KSO_WM_TEMPLATE_INDEX" val="20201941"/>
  <p:tag name="KSO_WM_UNIT_LAYERLEVEL" val="1"/>
  <p:tag name="KSO_WM_TAG_VERSION" val="1.0"/>
  <p:tag name="KSO_WM_BEAUTIFY_FLAG" val="#wm#"/>
  <p:tag name="KSO_WM_UNIT_TEXTBOXSTYLE_GUID" val="{3db98e93-7162-4103-860f-acdfcc27ca87}"/>
</p:tagLst>
</file>

<file path=ppt/tags/tag172.xml><?xml version="1.0" encoding="utf-8"?>
<p:tagLst xmlns:p="http://schemas.openxmlformats.org/presentationml/2006/main">
  <p:tag name="KSO_WM_UNIT_TEXTBOXSTYLE_SHAPETYPE" val="1"/>
  <p:tag name="KSO_WM_UNIT_TEXTBOXSTYLE_ADJUSTLEFT" val="0_336.75"/>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3"/>
  <p:tag name="KSO_WM_UNIT_ID" val="mixed20201941_408*i*3"/>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73.xml><?xml version="1.0" encoding="utf-8"?>
<p:tagLst xmlns:p="http://schemas.openxmlformats.org/presentationml/2006/main">
  <p:tag name="KSO_WM_UNIT_TEXTBOXSTYLE_SHAPETYPE" val="1"/>
  <p:tag name="KSO_WM_UNIT_TEXTBOXSTYLE_TEMPLATETYPE" val="0"/>
  <p:tag name="KSO_WM_UNIT_TEXTBOXSTYLE_ADJUSTLEFT" val="0_359"/>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4"/>
  <p:tag name="KSO_WM_UNIT_ID" val="mixed20201941_408*i*4"/>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74.xml><?xml version="1.0" encoding="utf-8"?>
<p:tagLst xmlns:p="http://schemas.openxmlformats.org/presentationml/2006/main">
  <p:tag name="KSO_WM_UNIT_TEXTBOXSTYLE_SHAPETYPE" val="1"/>
  <p:tag name="KSO_WM_UNIT_TEXTBOXSTYLE_ADJUSTLEFT" val="0_382.85"/>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5"/>
  <p:tag name="KSO_WM_UNIT_ID" val="mixed20201941_408*i*5"/>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75.xml><?xml version="1.0" encoding="utf-8"?>
<p:tagLst xmlns:p="http://schemas.openxmlformats.org/presentationml/2006/main">
  <p:tag name="KSO_WM_UNIT_TEXTBOXSTYLE_SHAPETYPE" val="1"/>
  <p:tag name="KSO_WM_UNIT_TEXTBOXSTYLE_ADJUSTLEFT" val="0_405.1"/>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6"/>
  <p:tag name="KSO_WM_UNIT_ID" val="mixed20201941_408*i*6"/>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76.xml><?xml version="1.0" encoding="utf-8"?>
<p:tagLst xmlns:p="http://schemas.openxmlformats.org/presentationml/2006/main">
  <p:tag name="KSO_WM_UNIT_TEXTBOXSTYLE_ADJUSTWIDTH" val="100_-93.95001"/>
  <p:tag name="KSO_WM_UNIT_TEXTBOXSTYLE_SHAPETYPE" val="1"/>
  <p:tag name="KSO_WM_UNIT_TEXTBOXSTYLE_ADJUSTLEFT" val="0_93.95001"/>
  <p:tag name="KSO_WM_UNIT_TEXTBOXSTYLE_ADJUSTTOP" val="100_26.54999"/>
  <p:tag name="KSO_WM_UNIT_HIGHLIGHT" val="0"/>
  <p:tag name="KSO_WM_UNIT_COMPATIBLE" val="0"/>
  <p:tag name="KSO_WM_UNIT_DIAGRAM_ISNUMVISUAL" val="0"/>
  <p:tag name="KSO_WM_UNIT_DIAGRAM_ISREFERUNIT" val="0"/>
  <p:tag name="KSO_WM_UNIT_TYPE" val="i"/>
  <p:tag name="KSO_WM_UNIT_INDEX" val="8"/>
  <p:tag name="KSO_WM_UNIT_ID" val="mixed20201941_408*i*8"/>
  <p:tag name="KSO_WM_TEMPLATE_CATEGORY" val="mixed"/>
  <p:tag name="KSO_WM_TEMPLATE_INDEX" val="20201941"/>
  <p:tag name="KSO_WM_UNIT_LAYERLEVEL" val="1"/>
  <p:tag name="KSO_WM_TAG_VERSION" val="1.0"/>
  <p:tag name="KSO_WM_BEAUTIFY_FLAG" val="#wm#"/>
  <p:tag name="KSO_WM_UNIT_TEXTBOXSTYLE_GUID" val="{3db98e93-7162-4103-860f-acdfcc27ca87}"/>
  <p:tag name="KSO_WM_UNIT_FILL_FORE_SCHEMECOLOR_INDEX_BRIGHTNESS" val="0.6"/>
  <p:tag name="KSO_WM_UNIT_FILL_FORE_SCHEMECOLOR_INDEX" val="5"/>
  <p:tag name="KSO_WM_UNIT_FILL_TYPE" val="1"/>
  <p:tag name="KSO_WM_UNIT_LINE_FORE_SCHEMECOLOR_INDEX_BRIGHTNESS" val="0.6"/>
  <p:tag name="KSO_WM_UNIT_LINE_FORE_SCHEMECOLOR_INDEX" val="5"/>
  <p:tag name="KSO_WM_UNIT_LINE_FILL_TYPE" val="2"/>
</p:tagLst>
</file>

<file path=ppt/tags/tag177.xml><?xml version="1.0" encoding="utf-8"?>
<p:tagLst xmlns:p="http://schemas.openxmlformats.org/presentationml/2006/main">
  <p:tag name="KSO_WM_UNIT_TEXTBOXSTYLE_SHAPETYPE" val="1"/>
  <p:tag name="KSO_WM_UNIT_TEXTBOXSTYLE_ADJUSTLEFT" val="0_0"/>
  <p:tag name="KSO_WM_UNIT_TEXTBOXSTYLE_ADJUSTTOP" val="100_20.54999"/>
  <p:tag name="KSO_WM_UNIT_HIGHLIGHT" val="0"/>
  <p:tag name="KSO_WM_UNIT_COMPATIBLE" val="0"/>
  <p:tag name="KSO_WM_UNIT_DIAGRAM_ISNUMVISUAL" val="0"/>
  <p:tag name="KSO_WM_UNIT_DIAGRAM_ISREFERUNIT" val="0"/>
  <p:tag name="KSO_WM_UNIT_TYPE" val="i"/>
  <p:tag name="KSO_WM_UNIT_INDEX" val="9"/>
  <p:tag name="KSO_WM_UNIT_ID" val="mixed20201941_408*i*9"/>
  <p:tag name="KSO_WM_TEMPLATE_CATEGORY" val="mixed"/>
  <p:tag name="KSO_WM_TEMPLATE_INDEX" val="20201941"/>
  <p:tag name="KSO_WM_UNIT_LAYERLEVEL" val="1"/>
  <p:tag name="KSO_WM_TAG_VERSION" val="1.0"/>
  <p:tag name="KSO_WM_BEAUTIFY_FLAG" val="#wm#"/>
  <p:tag name="KSO_WM_UNIT_TEXTBOXSTYLE_GUID" val="{3db98e93-7162-4103-860f-acdfcc27ca87}"/>
</p:tagLst>
</file>

<file path=ppt/tags/tag178.xml><?xml version="1.0" encoding="utf-8"?>
<p:tagLst xmlns:p="http://schemas.openxmlformats.org/presentationml/2006/main">
  <p:tag name="KSO_WM_UNIT_TEXTBOXSTYLE_SHAPETYPE" val="1"/>
  <p:tag name="KSO_WM_UNIT_TEXTBOXSTYLE_ADJUSTLEFT" val="0_0"/>
  <p:tag name="KSO_WM_UNIT_TEXTBOXSTYLE_ADJUSTTOP" val="0_121.55"/>
  <p:tag name="KSO_WM_UNIT_HIGHLIGHT" val="0"/>
  <p:tag name="KSO_WM_UNIT_COMPATIBLE" val="0"/>
  <p:tag name="KSO_WM_UNIT_DIAGRAM_ISNUMVISUAL" val="0"/>
  <p:tag name="KSO_WM_UNIT_DIAGRAM_ISREFERUNIT" val="0"/>
  <p:tag name="KSO_WM_UNIT_TYPE" val="i"/>
  <p:tag name="KSO_WM_UNIT_INDEX" val="10"/>
  <p:tag name="KSO_WM_UNIT_ID" val="mixed20201941_408*i*10"/>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79.xml><?xml version="1.0" encoding="utf-8"?>
<p:tagLst xmlns:p="http://schemas.openxmlformats.org/presentationml/2006/main">
  <p:tag name="KSO_WM_UNIT_TEXTBOXSTYLE_SHAPETYPE" val="1"/>
  <p:tag name="KSO_WM_UNIT_TEXTBOXSTYLE_ADJUSTLEFT" val="0_22.25"/>
  <p:tag name="KSO_WM_UNIT_TEXTBOXSTYLE_ADJUSTTOP" val="0_121.55"/>
  <p:tag name="KSO_WM_UNIT_HIGHLIGHT" val="0"/>
  <p:tag name="KSO_WM_UNIT_COMPATIBLE" val="0"/>
  <p:tag name="KSO_WM_UNIT_DIAGRAM_ISNUMVISUAL" val="0"/>
  <p:tag name="KSO_WM_UNIT_DIAGRAM_ISREFERUNIT" val="0"/>
  <p:tag name="KSO_WM_UNIT_TYPE" val="i"/>
  <p:tag name="KSO_WM_UNIT_INDEX" val="11"/>
  <p:tag name="KSO_WM_UNIT_ID" val="mixed20201941_408*i*11"/>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91_1*i*3"/>
  <p:tag name="KSO_WM_TEMPLATE_CATEGORY" val="diagram"/>
  <p:tag name="KSO_WM_TEMPLATE_INDEX" val="20205191"/>
  <p:tag name="KSO_WM_UNIT_LAYERLEVEL" val="1"/>
  <p:tag name="KSO_WM_TAG_VERSION" val="1.0"/>
  <p:tag name="KSO_WM_BEAUTIFY_FLAG" val="#wm#"/>
</p:tagLst>
</file>

<file path=ppt/tags/tag180.xml><?xml version="1.0" encoding="utf-8"?>
<p:tagLst xmlns:p="http://schemas.openxmlformats.org/presentationml/2006/main">
  <p:tag name="KSO_WM_UNIT_TEXTBOXSTYLE_SHAPETYPE" val="1"/>
  <p:tag name="KSO_WM_UNIT_TEXTBOXSTYLE_ADJUSTLEFT" val="0_46.10001"/>
  <p:tag name="KSO_WM_UNIT_TEXTBOXSTYLE_ADJUSTTOP" val="0_121.55"/>
  <p:tag name="KSO_WM_UNIT_HIGHLIGHT" val="0"/>
  <p:tag name="KSO_WM_UNIT_COMPATIBLE" val="0"/>
  <p:tag name="KSO_WM_UNIT_DIAGRAM_ISNUMVISUAL" val="0"/>
  <p:tag name="KSO_WM_UNIT_DIAGRAM_ISREFERUNIT" val="0"/>
  <p:tag name="KSO_WM_UNIT_TYPE" val="i"/>
  <p:tag name="KSO_WM_UNIT_INDEX" val="12"/>
  <p:tag name="KSO_WM_UNIT_ID" val="mixed20201941_408*i*12"/>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81.xml><?xml version="1.0" encoding="utf-8"?>
<p:tagLst xmlns:p="http://schemas.openxmlformats.org/presentationml/2006/main">
  <p:tag name="KSO_WM_UNIT_TEXTBOXSTYLE_SHAPETYPE" val="1"/>
  <p:tag name="KSO_WM_UNIT_TEXTBOXSTYLE_ADJUSTLEFT" val="0_68.35001"/>
  <p:tag name="KSO_WM_UNIT_TEXTBOXSTYLE_ADJUSTTOP" val="0_121.55"/>
  <p:tag name="KSO_WM_UNIT_HIGHLIGHT" val="0"/>
  <p:tag name="KSO_WM_UNIT_COMPATIBLE" val="0"/>
  <p:tag name="KSO_WM_UNIT_DIAGRAM_ISNUMVISUAL" val="0"/>
  <p:tag name="KSO_WM_UNIT_DIAGRAM_ISREFERUNIT" val="0"/>
  <p:tag name="KSO_WM_UNIT_TYPE" val="i"/>
  <p:tag name="KSO_WM_UNIT_INDEX" val="13"/>
  <p:tag name="KSO_WM_UNIT_ID" val="mixed20201941_408*i*13"/>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82.xml><?xml version="1.0" encoding="utf-8"?>
<p:tagLst xmlns:p="http://schemas.openxmlformats.org/presentationml/2006/main">
  <p:tag name="KSO_WM_BEAUTIFY_FLAG" val="#wm#"/>
  <p:tag name="KSO_WM_TEMPLATE_CATEGORY" val="diagram"/>
  <p:tag name="KSO_WM_TEMPLATE_INDEX" val="20198929"/>
</p:tagLst>
</file>

<file path=ppt/tags/tag183.xml><?xml version="1.0" encoding="utf-8"?>
<p:tagLst xmlns:p="http://schemas.openxmlformats.org/presentationml/2006/main">
  <p:tag name="KSO_WM_UNIT_TEXTBOXSTYLE_SHAPETYPE" val="1"/>
  <p:tag name="KSO_WM_UNIT_TEXTBOXSTYLE_ADJUSTLEFT" val="0_0"/>
  <p:tag name="KSO_WM_UNIT_TEXTBOXSTYLE_ADJUSTTOP" val="0_-25"/>
  <p:tag name="KSO_WM_UNIT_TEXTBOXSTYLE_ADJUSTWIDTH" val="100_-93.95001"/>
  <p:tag name="KSO_WM_UNIT_HIGHLIGHT" val="0"/>
  <p:tag name="KSO_WM_UNIT_COMPATIBLE" val="0"/>
  <p:tag name="KSO_WM_UNIT_DIAGRAM_ISNUMVISUAL" val="0"/>
  <p:tag name="KSO_WM_UNIT_DIAGRAM_ISREFERUNIT" val="0"/>
  <p:tag name="KSO_WM_UNIT_TYPE" val="i"/>
  <p:tag name="KSO_WM_UNIT_INDEX" val="1"/>
  <p:tag name="KSO_WM_UNIT_ID" val="mixed20201941_408*i*1"/>
  <p:tag name="KSO_WM_TEMPLATE_CATEGORY" val="mixed"/>
  <p:tag name="KSO_WM_TEMPLATE_INDEX" val="20201941"/>
  <p:tag name="KSO_WM_UNIT_LAYERLEVEL" val="1"/>
  <p:tag name="KSO_WM_TAG_VERSION" val="1.0"/>
  <p:tag name="KSO_WM_BEAUTIFY_FLAG" val="#wm#"/>
  <p:tag name="KSO_WM_UNIT_TEXTBOXSTYLE_GUID" val="{3db98e93-7162-4103-860f-acdfcc27ca87}"/>
  <p:tag name="KSO_WM_UNIT_FILL_FORE_SCHEMECOLOR_INDEX_BRIGHTNESS" val="0.6"/>
  <p:tag name="KSO_WM_UNIT_FILL_FORE_SCHEMECOLOR_INDEX" val="5"/>
  <p:tag name="KSO_WM_UNIT_FILL_TYPE" val="1"/>
  <p:tag name="KSO_WM_UNIT_LINE_FORE_SCHEMECOLOR_INDEX_BRIGHTNESS" val="0.6"/>
  <p:tag name="KSO_WM_UNIT_LINE_FORE_SCHEMECOLOR_INDEX" val="5"/>
  <p:tag name="KSO_WM_UNIT_LINE_FILL_TYPE" val="2"/>
</p:tagLst>
</file>

<file path=ppt/tags/tag184.xml><?xml version="1.0" encoding="utf-8"?>
<p:tagLst xmlns:p="http://schemas.openxmlformats.org/presentationml/2006/main">
  <p:tag name="KSO_WM_UNIT_TEXTBOXSTYLE_SHAPETYPE" val="1"/>
  <p:tag name="KSO_WM_UNIT_TEXTBOXSTYLE_ADJUSTLEFT" val="100_-83.44998"/>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2"/>
  <p:tag name="KSO_WM_UNIT_ID" val="mixed20201941_408*i*2"/>
  <p:tag name="KSO_WM_TEMPLATE_CATEGORY" val="mixed"/>
  <p:tag name="KSO_WM_TEMPLATE_INDEX" val="20201941"/>
  <p:tag name="KSO_WM_UNIT_LAYERLEVEL" val="1"/>
  <p:tag name="KSO_WM_TAG_VERSION" val="1.0"/>
  <p:tag name="KSO_WM_BEAUTIFY_FLAG" val="#wm#"/>
  <p:tag name="KSO_WM_UNIT_TEXTBOXSTYLE_GUID" val="{3db98e93-7162-4103-860f-acdfcc27ca87}"/>
</p:tagLst>
</file>

<file path=ppt/tags/tag185.xml><?xml version="1.0" encoding="utf-8"?>
<p:tagLst xmlns:p="http://schemas.openxmlformats.org/presentationml/2006/main">
  <p:tag name="KSO_WM_UNIT_TEXTBOXSTYLE_SHAPETYPE" val="1"/>
  <p:tag name="KSO_WM_UNIT_TEXTBOXSTYLE_ADJUSTLEFT" val="0_336.75"/>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3"/>
  <p:tag name="KSO_WM_UNIT_ID" val="mixed20201941_408*i*3"/>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86.xml><?xml version="1.0" encoding="utf-8"?>
<p:tagLst xmlns:p="http://schemas.openxmlformats.org/presentationml/2006/main">
  <p:tag name="KSO_WM_UNIT_TEXTBOXSTYLE_SHAPETYPE" val="1"/>
  <p:tag name="KSO_WM_UNIT_TEXTBOXSTYLE_TEMPLATETYPE" val="0"/>
  <p:tag name="KSO_WM_UNIT_TEXTBOXSTYLE_ADJUSTLEFT" val="0_359"/>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4"/>
  <p:tag name="KSO_WM_UNIT_ID" val="mixed20201941_408*i*4"/>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87.xml><?xml version="1.0" encoding="utf-8"?>
<p:tagLst xmlns:p="http://schemas.openxmlformats.org/presentationml/2006/main">
  <p:tag name="KSO_WM_UNIT_TEXTBOXSTYLE_SHAPETYPE" val="1"/>
  <p:tag name="KSO_WM_UNIT_TEXTBOXSTYLE_ADJUSTLEFT" val="0_382.85"/>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5"/>
  <p:tag name="KSO_WM_UNIT_ID" val="mixed20201941_408*i*5"/>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88.xml><?xml version="1.0" encoding="utf-8"?>
<p:tagLst xmlns:p="http://schemas.openxmlformats.org/presentationml/2006/main">
  <p:tag name="KSO_WM_UNIT_TEXTBOXSTYLE_SHAPETYPE" val="1"/>
  <p:tag name="KSO_WM_UNIT_TEXTBOXSTYLE_ADJUSTLEFT" val="0_405.1"/>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6"/>
  <p:tag name="KSO_WM_UNIT_ID" val="mixed20201941_408*i*6"/>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89.xml><?xml version="1.0" encoding="utf-8"?>
<p:tagLst xmlns:p="http://schemas.openxmlformats.org/presentationml/2006/main">
  <p:tag name="KSO_WM_UNIT_TEXTBOXSTYLE_ADJUSTWIDTH" val="100_-93.95001"/>
  <p:tag name="KSO_WM_UNIT_TEXTBOXSTYLE_SHAPETYPE" val="1"/>
  <p:tag name="KSO_WM_UNIT_TEXTBOXSTYLE_ADJUSTLEFT" val="0_93.95001"/>
  <p:tag name="KSO_WM_UNIT_TEXTBOXSTYLE_ADJUSTTOP" val="100_26.54999"/>
  <p:tag name="KSO_WM_UNIT_HIGHLIGHT" val="0"/>
  <p:tag name="KSO_WM_UNIT_COMPATIBLE" val="0"/>
  <p:tag name="KSO_WM_UNIT_DIAGRAM_ISNUMVISUAL" val="0"/>
  <p:tag name="KSO_WM_UNIT_DIAGRAM_ISREFERUNIT" val="0"/>
  <p:tag name="KSO_WM_UNIT_TYPE" val="i"/>
  <p:tag name="KSO_WM_UNIT_INDEX" val="8"/>
  <p:tag name="KSO_WM_UNIT_ID" val="mixed20201941_408*i*8"/>
  <p:tag name="KSO_WM_TEMPLATE_CATEGORY" val="mixed"/>
  <p:tag name="KSO_WM_TEMPLATE_INDEX" val="20201941"/>
  <p:tag name="KSO_WM_UNIT_LAYERLEVEL" val="1"/>
  <p:tag name="KSO_WM_TAG_VERSION" val="1.0"/>
  <p:tag name="KSO_WM_BEAUTIFY_FLAG" val="#wm#"/>
  <p:tag name="KSO_WM_UNIT_TEXTBOXSTYLE_GUID" val="{3db98e93-7162-4103-860f-acdfcc27ca87}"/>
  <p:tag name="KSO_WM_UNIT_FILL_FORE_SCHEMECOLOR_INDEX_BRIGHTNESS" val="0.6"/>
  <p:tag name="KSO_WM_UNIT_FILL_FORE_SCHEMECOLOR_INDEX" val="5"/>
  <p:tag name="KSO_WM_UNIT_FILL_TYPE" val="1"/>
  <p:tag name="KSO_WM_UNIT_LINE_FORE_SCHEMECOLOR_INDEX_BRIGHTNESS" val="0.6"/>
  <p:tag name="KSO_WM_UNIT_LINE_FORE_SCHEMECOLOR_INDEX" val="5"/>
  <p:tag name="KSO_WM_UNIT_LINE_FILL_TYPE" val="2"/>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5191_1*i*4"/>
  <p:tag name="KSO_WM_TEMPLATE_CATEGORY" val="diagram"/>
  <p:tag name="KSO_WM_TEMPLATE_INDEX" val="20205191"/>
  <p:tag name="KSO_WM_UNIT_LAYERLEVEL" val="1"/>
  <p:tag name="KSO_WM_TAG_VERSION" val="1.0"/>
  <p:tag name="KSO_WM_BEAUTIFY_FLAG" val="#wm#"/>
</p:tagLst>
</file>

<file path=ppt/tags/tag190.xml><?xml version="1.0" encoding="utf-8"?>
<p:tagLst xmlns:p="http://schemas.openxmlformats.org/presentationml/2006/main">
  <p:tag name="KSO_WM_UNIT_TEXTBOXSTYLE_SHAPETYPE" val="1"/>
  <p:tag name="KSO_WM_UNIT_TEXTBOXSTYLE_ADJUSTLEFT" val="0_0"/>
  <p:tag name="KSO_WM_UNIT_TEXTBOXSTYLE_ADJUSTTOP" val="100_20.54999"/>
  <p:tag name="KSO_WM_UNIT_HIGHLIGHT" val="0"/>
  <p:tag name="KSO_WM_UNIT_COMPATIBLE" val="0"/>
  <p:tag name="KSO_WM_UNIT_DIAGRAM_ISNUMVISUAL" val="0"/>
  <p:tag name="KSO_WM_UNIT_DIAGRAM_ISREFERUNIT" val="0"/>
  <p:tag name="KSO_WM_UNIT_TYPE" val="i"/>
  <p:tag name="KSO_WM_UNIT_INDEX" val="9"/>
  <p:tag name="KSO_WM_UNIT_ID" val="mixed20201941_408*i*9"/>
  <p:tag name="KSO_WM_TEMPLATE_CATEGORY" val="mixed"/>
  <p:tag name="KSO_WM_TEMPLATE_INDEX" val="20201941"/>
  <p:tag name="KSO_WM_UNIT_LAYERLEVEL" val="1"/>
  <p:tag name="KSO_WM_TAG_VERSION" val="1.0"/>
  <p:tag name="KSO_WM_BEAUTIFY_FLAG" val="#wm#"/>
  <p:tag name="KSO_WM_UNIT_TEXTBOXSTYLE_GUID" val="{3db98e93-7162-4103-860f-acdfcc27ca87}"/>
</p:tagLst>
</file>

<file path=ppt/tags/tag191.xml><?xml version="1.0" encoding="utf-8"?>
<p:tagLst xmlns:p="http://schemas.openxmlformats.org/presentationml/2006/main">
  <p:tag name="KSO_WM_UNIT_TEXTBOXSTYLE_SHAPETYPE" val="1"/>
  <p:tag name="KSO_WM_UNIT_TEXTBOXSTYLE_ADJUSTLEFT" val="0_0"/>
  <p:tag name="KSO_WM_UNIT_TEXTBOXSTYLE_ADJUSTTOP" val="0_121.55"/>
  <p:tag name="KSO_WM_UNIT_HIGHLIGHT" val="0"/>
  <p:tag name="KSO_WM_UNIT_COMPATIBLE" val="0"/>
  <p:tag name="KSO_WM_UNIT_DIAGRAM_ISNUMVISUAL" val="0"/>
  <p:tag name="KSO_WM_UNIT_DIAGRAM_ISREFERUNIT" val="0"/>
  <p:tag name="KSO_WM_UNIT_TYPE" val="i"/>
  <p:tag name="KSO_WM_UNIT_INDEX" val="10"/>
  <p:tag name="KSO_WM_UNIT_ID" val="mixed20201941_408*i*10"/>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92.xml><?xml version="1.0" encoding="utf-8"?>
<p:tagLst xmlns:p="http://schemas.openxmlformats.org/presentationml/2006/main">
  <p:tag name="KSO_WM_UNIT_TEXTBOXSTYLE_SHAPETYPE" val="1"/>
  <p:tag name="KSO_WM_UNIT_TEXTBOXSTYLE_ADJUSTLEFT" val="0_22.25"/>
  <p:tag name="KSO_WM_UNIT_TEXTBOXSTYLE_ADJUSTTOP" val="0_121.55"/>
  <p:tag name="KSO_WM_UNIT_HIGHLIGHT" val="0"/>
  <p:tag name="KSO_WM_UNIT_COMPATIBLE" val="0"/>
  <p:tag name="KSO_WM_UNIT_DIAGRAM_ISNUMVISUAL" val="0"/>
  <p:tag name="KSO_WM_UNIT_DIAGRAM_ISREFERUNIT" val="0"/>
  <p:tag name="KSO_WM_UNIT_TYPE" val="i"/>
  <p:tag name="KSO_WM_UNIT_INDEX" val="11"/>
  <p:tag name="KSO_WM_UNIT_ID" val="mixed20201941_408*i*11"/>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93.xml><?xml version="1.0" encoding="utf-8"?>
<p:tagLst xmlns:p="http://schemas.openxmlformats.org/presentationml/2006/main">
  <p:tag name="KSO_WM_UNIT_TEXTBOXSTYLE_SHAPETYPE" val="1"/>
  <p:tag name="KSO_WM_UNIT_TEXTBOXSTYLE_ADJUSTLEFT" val="0_46.10001"/>
  <p:tag name="KSO_WM_UNIT_TEXTBOXSTYLE_ADJUSTTOP" val="0_121.55"/>
  <p:tag name="KSO_WM_UNIT_HIGHLIGHT" val="0"/>
  <p:tag name="KSO_WM_UNIT_COMPATIBLE" val="0"/>
  <p:tag name="KSO_WM_UNIT_DIAGRAM_ISNUMVISUAL" val="0"/>
  <p:tag name="KSO_WM_UNIT_DIAGRAM_ISREFERUNIT" val="0"/>
  <p:tag name="KSO_WM_UNIT_TYPE" val="i"/>
  <p:tag name="KSO_WM_UNIT_INDEX" val="12"/>
  <p:tag name="KSO_WM_UNIT_ID" val="mixed20201941_408*i*12"/>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94.xml><?xml version="1.0" encoding="utf-8"?>
<p:tagLst xmlns:p="http://schemas.openxmlformats.org/presentationml/2006/main">
  <p:tag name="KSO_WM_UNIT_TEXTBOXSTYLE_SHAPETYPE" val="1"/>
  <p:tag name="KSO_WM_UNIT_TEXTBOXSTYLE_ADJUSTLEFT" val="0_68.35001"/>
  <p:tag name="KSO_WM_UNIT_TEXTBOXSTYLE_ADJUSTTOP" val="0_121.55"/>
  <p:tag name="KSO_WM_UNIT_HIGHLIGHT" val="0"/>
  <p:tag name="KSO_WM_UNIT_COMPATIBLE" val="0"/>
  <p:tag name="KSO_WM_UNIT_DIAGRAM_ISNUMVISUAL" val="0"/>
  <p:tag name="KSO_WM_UNIT_DIAGRAM_ISREFERUNIT" val="0"/>
  <p:tag name="KSO_WM_UNIT_TYPE" val="i"/>
  <p:tag name="KSO_WM_UNIT_INDEX" val="13"/>
  <p:tag name="KSO_WM_UNIT_ID" val="mixed20201941_408*i*13"/>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95.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为了演示发布的良好效果，请言简意赅的阐述您的观点。&#13;您的正文已经经简明扼要，字字珠玑，但信息却千丝万缕、错综复杂，需要用更多。"/>
  <p:tag name="KSO_WM_UNIT_NOCLEAR" val="0"/>
  <p:tag name="KSO_WM_UNIT_VALUE" val="75"/>
  <p:tag name="KSO_WM_UNIT_HIGHLIGHT" val="0"/>
  <p:tag name="KSO_WM_UNIT_COMPATIBLE" val="0"/>
  <p:tag name="KSO_WM_UNIT_DIAGRAM_ISNUMVISUAL" val="0"/>
  <p:tag name="KSO_WM_UNIT_DIAGRAM_ISREFERUNIT" val="0"/>
  <p:tag name="KSO_WM_UNIT_TYPE" val="f"/>
  <p:tag name="KSO_WM_UNIT_INDEX" val="1"/>
  <p:tag name="KSO_WM_UNIT_ID" val="mixed20201941_408*f*1"/>
  <p:tag name="KSO_WM_TEMPLATE_CATEGORY" val="mixed"/>
  <p:tag name="KSO_WM_TEMPLATE_INDEX" val="20201941"/>
  <p:tag name="KSO_WM_UNIT_LAYERLEVEL" val="1"/>
  <p:tag name="KSO_WM_TAG_VERSION" val="1.0"/>
  <p:tag name="KSO_WM_BEAUTIFY_FLAG" val="#wm#"/>
  <p:tag name="KSO_WM_UNIT_TEXTBOXSTYLE_GUID" val="{3db98e93-7162-4103-860f-acdfcc27ca87}"/>
  <p:tag name="KSO_WM_UNIT_TEXTBOXSTYLE_TYPE" val="8"/>
  <p:tag name="KSO_WM_UNIT_TEXT_FILL_FORE_SCHEMECOLOR_INDEX_BRIGHTNESS" val="0.25"/>
  <p:tag name="KSO_WM_UNIT_TEXT_FILL_FORE_SCHEMECOLOR_INDEX" val="13"/>
  <p:tag name="KSO_WM_UNIT_TEXT_FILL_TYPE" val="1"/>
</p:tagLst>
</file>

<file path=ppt/tags/tag196.xml><?xml version="1.0" encoding="utf-8"?>
<p:tagLst xmlns:p="http://schemas.openxmlformats.org/presentationml/2006/main">
  <p:tag name="KSO_WM_UNIT_TEXTBOXSTYLE_SHAPETYPE" val="1"/>
  <p:tag name="KSO_WM_UNIT_TEXTBOXSTYLE_ADJUSTLEFT" val="0_0"/>
  <p:tag name="KSO_WM_UNIT_TEXTBOXSTYLE_ADJUSTTOP" val="0_-25"/>
  <p:tag name="KSO_WM_UNIT_TEXTBOXSTYLE_ADJUSTWIDTH" val="100_-93.95001"/>
  <p:tag name="KSO_WM_UNIT_HIGHLIGHT" val="0"/>
  <p:tag name="KSO_WM_UNIT_COMPATIBLE" val="0"/>
  <p:tag name="KSO_WM_UNIT_DIAGRAM_ISNUMVISUAL" val="0"/>
  <p:tag name="KSO_WM_UNIT_DIAGRAM_ISREFERUNIT" val="0"/>
  <p:tag name="KSO_WM_UNIT_TYPE" val="i"/>
  <p:tag name="KSO_WM_UNIT_INDEX" val="1"/>
  <p:tag name="KSO_WM_UNIT_ID" val="mixed20201941_408*i*1"/>
  <p:tag name="KSO_WM_TEMPLATE_CATEGORY" val="mixed"/>
  <p:tag name="KSO_WM_TEMPLATE_INDEX" val="20201941"/>
  <p:tag name="KSO_WM_UNIT_LAYERLEVEL" val="1"/>
  <p:tag name="KSO_WM_TAG_VERSION" val="1.0"/>
  <p:tag name="KSO_WM_BEAUTIFY_FLAG" val="#wm#"/>
  <p:tag name="KSO_WM_UNIT_TEXTBOXSTYLE_GUID" val="{3db98e93-7162-4103-860f-acdfcc27ca87}"/>
  <p:tag name="KSO_WM_UNIT_FILL_FORE_SCHEMECOLOR_INDEX_BRIGHTNESS" val="0.6"/>
  <p:tag name="KSO_WM_UNIT_FILL_FORE_SCHEMECOLOR_INDEX" val="5"/>
  <p:tag name="KSO_WM_UNIT_FILL_TYPE" val="1"/>
  <p:tag name="KSO_WM_UNIT_LINE_FORE_SCHEMECOLOR_INDEX_BRIGHTNESS" val="0.6"/>
  <p:tag name="KSO_WM_UNIT_LINE_FORE_SCHEMECOLOR_INDEX" val="5"/>
  <p:tag name="KSO_WM_UNIT_LINE_FILL_TYPE" val="2"/>
</p:tagLst>
</file>

<file path=ppt/tags/tag197.xml><?xml version="1.0" encoding="utf-8"?>
<p:tagLst xmlns:p="http://schemas.openxmlformats.org/presentationml/2006/main">
  <p:tag name="KSO_WM_UNIT_TEXTBOXSTYLE_SHAPETYPE" val="1"/>
  <p:tag name="KSO_WM_UNIT_TEXTBOXSTYLE_ADJUSTLEFT" val="100_-83.44998"/>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2"/>
  <p:tag name="KSO_WM_UNIT_ID" val="mixed20201941_408*i*2"/>
  <p:tag name="KSO_WM_TEMPLATE_CATEGORY" val="mixed"/>
  <p:tag name="KSO_WM_TEMPLATE_INDEX" val="20201941"/>
  <p:tag name="KSO_WM_UNIT_LAYERLEVEL" val="1"/>
  <p:tag name="KSO_WM_TAG_VERSION" val="1.0"/>
  <p:tag name="KSO_WM_BEAUTIFY_FLAG" val="#wm#"/>
  <p:tag name="KSO_WM_UNIT_TEXTBOXSTYLE_GUID" val="{3db98e93-7162-4103-860f-acdfcc27ca87}"/>
</p:tagLst>
</file>

<file path=ppt/tags/tag198.xml><?xml version="1.0" encoding="utf-8"?>
<p:tagLst xmlns:p="http://schemas.openxmlformats.org/presentationml/2006/main">
  <p:tag name="KSO_WM_UNIT_TEXTBOXSTYLE_SHAPETYPE" val="1"/>
  <p:tag name="KSO_WM_UNIT_TEXTBOXSTYLE_ADJUSTLEFT" val="0_336.75"/>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3"/>
  <p:tag name="KSO_WM_UNIT_ID" val="mixed20201941_408*i*3"/>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99.xml><?xml version="1.0" encoding="utf-8"?>
<p:tagLst xmlns:p="http://schemas.openxmlformats.org/presentationml/2006/main">
  <p:tag name="KSO_WM_UNIT_TEXTBOXSTYLE_SHAPETYPE" val="1"/>
  <p:tag name="KSO_WM_UNIT_TEXTBOXSTYLE_TEMPLATETYPE" val="0"/>
  <p:tag name="KSO_WM_UNIT_TEXTBOXSTYLE_ADJUSTLEFT" val="0_359"/>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4"/>
  <p:tag name="KSO_WM_UNIT_ID" val="mixed20201941_408*i*4"/>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xml><?xml version="1.0" encoding="utf-8"?>
<p:tagLst xmlns:p="http://schemas.openxmlformats.org/presentationml/2006/main">
  <p:tag name="MH" val="20160830110146"/>
  <p:tag name="MH_LIBRARY" val="CONTENTS"/>
  <p:tag name="MH_TYPE" val="OTHERS"/>
  <p:tag name="ID" val="553512"/>
</p:tagLst>
</file>

<file path=ppt/tags/tag20.xml><?xml version="1.0" encoding="utf-8"?>
<p:tagLst xmlns:p="http://schemas.openxmlformats.org/presentationml/2006/main">
  <p:tag name="KSO_WM_UNIT_TEXT_PART_ID_V2" val="d-4-2"/>
  <p:tag name="KSO_WM_UNIT_ISCONTENTSTITLE" val="0"/>
  <p:tag name="KSO_WM_UNIT_ISNUMDGMTITLE" val="0"/>
  <p:tag name="KSO_WM_UNIT_PRESET_TEXT" val="单击此处添加你的副标题"/>
  <p:tag name="KSO_WM_UNIT_NOCLEAR" val="0"/>
  <p:tag name="KSO_WM_UNIT_VALUE" val="43"/>
  <p:tag name="KSO_WM_UNIT_HIGHLIGHT" val="0"/>
  <p:tag name="KSO_WM_UNIT_COMPATIBLE" val="0"/>
  <p:tag name="KSO_WM_UNIT_DIAGRAM_ISNUMVISUAL" val="0"/>
  <p:tag name="KSO_WM_UNIT_DIAGRAM_ISREFERUNIT" val="0"/>
  <p:tag name="KSO_WM_UNIT_TYPE" val="b"/>
  <p:tag name="KSO_WM_UNIT_INDEX" val="1"/>
  <p:tag name="KSO_WM_UNIT_ID" val="diagram20205191_1*b*1"/>
  <p:tag name="KSO_WM_TEMPLATE_CATEGORY" val="diagram"/>
  <p:tag name="KSO_WM_TEMPLATE_INDEX" val="20205191"/>
  <p:tag name="KSO_WM_UNIT_LAYERLEVEL" val="1"/>
  <p:tag name="KSO_WM_TAG_VERSION" val="1.0"/>
  <p:tag name="KSO_WM_BEAUTIFY_FLAG" val="#wm#"/>
</p:tagLst>
</file>

<file path=ppt/tags/tag200.xml><?xml version="1.0" encoding="utf-8"?>
<p:tagLst xmlns:p="http://schemas.openxmlformats.org/presentationml/2006/main">
  <p:tag name="KSO_WM_UNIT_TEXTBOXSTYLE_SHAPETYPE" val="1"/>
  <p:tag name="KSO_WM_UNIT_TEXTBOXSTYLE_ADJUSTLEFT" val="0_382.85"/>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5"/>
  <p:tag name="KSO_WM_UNIT_ID" val="mixed20201941_408*i*5"/>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01.xml><?xml version="1.0" encoding="utf-8"?>
<p:tagLst xmlns:p="http://schemas.openxmlformats.org/presentationml/2006/main">
  <p:tag name="KSO_WM_UNIT_TEXTBOXSTYLE_SHAPETYPE" val="1"/>
  <p:tag name="KSO_WM_UNIT_TEXTBOXSTYLE_ADJUSTLEFT" val="0_405.1"/>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6"/>
  <p:tag name="KSO_WM_UNIT_ID" val="mixed20201941_408*i*6"/>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02.xml><?xml version="1.0" encoding="utf-8"?>
<p:tagLst xmlns:p="http://schemas.openxmlformats.org/presentationml/2006/main">
  <p:tag name="KSO_WM_UNIT_TEXTBOXSTYLE_ADJUSTWIDTH" val="100_-93.95001"/>
  <p:tag name="KSO_WM_UNIT_TEXTBOXSTYLE_SHAPETYPE" val="1"/>
  <p:tag name="KSO_WM_UNIT_TEXTBOXSTYLE_ADJUSTLEFT" val="0_93.95001"/>
  <p:tag name="KSO_WM_UNIT_TEXTBOXSTYLE_ADJUSTTOP" val="100_26.54999"/>
  <p:tag name="KSO_WM_UNIT_HIGHLIGHT" val="0"/>
  <p:tag name="KSO_WM_UNIT_COMPATIBLE" val="0"/>
  <p:tag name="KSO_WM_UNIT_DIAGRAM_ISNUMVISUAL" val="0"/>
  <p:tag name="KSO_WM_UNIT_DIAGRAM_ISREFERUNIT" val="0"/>
  <p:tag name="KSO_WM_UNIT_TYPE" val="i"/>
  <p:tag name="KSO_WM_UNIT_INDEX" val="8"/>
  <p:tag name="KSO_WM_UNIT_ID" val="mixed20201941_408*i*8"/>
  <p:tag name="KSO_WM_TEMPLATE_CATEGORY" val="mixed"/>
  <p:tag name="KSO_WM_TEMPLATE_INDEX" val="20201941"/>
  <p:tag name="KSO_WM_UNIT_LAYERLEVEL" val="1"/>
  <p:tag name="KSO_WM_TAG_VERSION" val="1.0"/>
  <p:tag name="KSO_WM_BEAUTIFY_FLAG" val="#wm#"/>
  <p:tag name="KSO_WM_UNIT_TEXTBOXSTYLE_GUID" val="{3db98e93-7162-4103-860f-acdfcc27ca87}"/>
  <p:tag name="KSO_WM_UNIT_FILL_FORE_SCHEMECOLOR_INDEX_BRIGHTNESS" val="0.6"/>
  <p:tag name="KSO_WM_UNIT_FILL_FORE_SCHEMECOLOR_INDEX" val="5"/>
  <p:tag name="KSO_WM_UNIT_FILL_TYPE" val="1"/>
  <p:tag name="KSO_WM_UNIT_LINE_FORE_SCHEMECOLOR_INDEX_BRIGHTNESS" val="0.6"/>
  <p:tag name="KSO_WM_UNIT_LINE_FORE_SCHEMECOLOR_INDEX" val="5"/>
  <p:tag name="KSO_WM_UNIT_LINE_FILL_TYPE" val="2"/>
</p:tagLst>
</file>

<file path=ppt/tags/tag203.xml><?xml version="1.0" encoding="utf-8"?>
<p:tagLst xmlns:p="http://schemas.openxmlformats.org/presentationml/2006/main">
  <p:tag name="KSO_WM_UNIT_TEXTBOXSTYLE_SHAPETYPE" val="1"/>
  <p:tag name="KSO_WM_UNIT_TEXTBOXSTYLE_ADJUSTLEFT" val="0_0"/>
  <p:tag name="KSO_WM_UNIT_TEXTBOXSTYLE_ADJUSTTOP" val="100_20.54999"/>
  <p:tag name="KSO_WM_UNIT_HIGHLIGHT" val="0"/>
  <p:tag name="KSO_WM_UNIT_COMPATIBLE" val="0"/>
  <p:tag name="KSO_WM_UNIT_DIAGRAM_ISNUMVISUAL" val="0"/>
  <p:tag name="KSO_WM_UNIT_DIAGRAM_ISREFERUNIT" val="0"/>
  <p:tag name="KSO_WM_UNIT_TYPE" val="i"/>
  <p:tag name="KSO_WM_UNIT_INDEX" val="9"/>
  <p:tag name="KSO_WM_UNIT_ID" val="mixed20201941_408*i*9"/>
  <p:tag name="KSO_WM_TEMPLATE_CATEGORY" val="mixed"/>
  <p:tag name="KSO_WM_TEMPLATE_INDEX" val="20201941"/>
  <p:tag name="KSO_WM_UNIT_LAYERLEVEL" val="1"/>
  <p:tag name="KSO_WM_TAG_VERSION" val="1.0"/>
  <p:tag name="KSO_WM_BEAUTIFY_FLAG" val="#wm#"/>
  <p:tag name="KSO_WM_UNIT_TEXTBOXSTYLE_GUID" val="{3db98e93-7162-4103-860f-acdfcc27ca87}"/>
</p:tagLst>
</file>

<file path=ppt/tags/tag204.xml><?xml version="1.0" encoding="utf-8"?>
<p:tagLst xmlns:p="http://schemas.openxmlformats.org/presentationml/2006/main">
  <p:tag name="KSO_WM_UNIT_TEXTBOXSTYLE_SHAPETYPE" val="1"/>
  <p:tag name="KSO_WM_UNIT_TEXTBOXSTYLE_ADJUSTLEFT" val="0_0"/>
  <p:tag name="KSO_WM_UNIT_TEXTBOXSTYLE_ADJUSTTOP" val="0_121.55"/>
  <p:tag name="KSO_WM_UNIT_HIGHLIGHT" val="0"/>
  <p:tag name="KSO_WM_UNIT_COMPATIBLE" val="0"/>
  <p:tag name="KSO_WM_UNIT_DIAGRAM_ISNUMVISUAL" val="0"/>
  <p:tag name="KSO_WM_UNIT_DIAGRAM_ISREFERUNIT" val="0"/>
  <p:tag name="KSO_WM_UNIT_TYPE" val="i"/>
  <p:tag name="KSO_WM_UNIT_INDEX" val="10"/>
  <p:tag name="KSO_WM_UNIT_ID" val="mixed20201941_408*i*10"/>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05.xml><?xml version="1.0" encoding="utf-8"?>
<p:tagLst xmlns:p="http://schemas.openxmlformats.org/presentationml/2006/main">
  <p:tag name="KSO_WM_UNIT_TEXTBOXSTYLE_SHAPETYPE" val="1"/>
  <p:tag name="KSO_WM_UNIT_TEXTBOXSTYLE_ADJUSTLEFT" val="0_22.25"/>
  <p:tag name="KSO_WM_UNIT_TEXTBOXSTYLE_ADJUSTTOP" val="0_121.55"/>
  <p:tag name="KSO_WM_UNIT_HIGHLIGHT" val="0"/>
  <p:tag name="KSO_WM_UNIT_COMPATIBLE" val="0"/>
  <p:tag name="KSO_WM_UNIT_DIAGRAM_ISNUMVISUAL" val="0"/>
  <p:tag name="KSO_WM_UNIT_DIAGRAM_ISREFERUNIT" val="0"/>
  <p:tag name="KSO_WM_UNIT_TYPE" val="i"/>
  <p:tag name="KSO_WM_UNIT_INDEX" val="11"/>
  <p:tag name="KSO_WM_UNIT_ID" val="mixed20201941_408*i*11"/>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06.xml><?xml version="1.0" encoding="utf-8"?>
<p:tagLst xmlns:p="http://schemas.openxmlformats.org/presentationml/2006/main">
  <p:tag name="KSO_WM_UNIT_TEXTBOXSTYLE_SHAPETYPE" val="1"/>
  <p:tag name="KSO_WM_UNIT_TEXTBOXSTYLE_ADJUSTLEFT" val="0_46.10001"/>
  <p:tag name="KSO_WM_UNIT_TEXTBOXSTYLE_ADJUSTTOP" val="0_121.55"/>
  <p:tag name="KSO_WM_UNIT_HIGHLIGHT" val="0"/>
  <p:tag name="KSO_WM_UNIT_COMPATIBLE" val="0"/>
  <p:tag name="KSO_WM_UNIT_DIAGRAM_ISNUMVISUAL" val="0"/>
  <p:tag name="KSO_WM_UNIT_DIAGRAM_ISREFERUNIT" val="0"/>
  <p:tag name="KSO_WM_UNIT_TYPE" val="i"/>
  <p:tag name="KSO_WM_UNIT_INDEX" val="12"/>
  <p:tag name="KSO_WM_UNIT_ID" val="mixed20201941_408*i*12"/>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07.xml><?xml version="1.0" encoding="utf-8"?>
<p:tagLst xmlns:p="http://schemas.openxmlformats.org/presentationml/2006/main">
  <p:tag name="KSO_WM_UNIT_TEXTBOXSTYLE_SHAPETYPE" val="1"/>
  <p:tag name="KSO_WM_UNIT_TEXTBOXSTYLE_ADJUSTLEFT" val="0_68.35001"/>
  <p:tag name="KSO_WM_UNIT_TEXTBOXSTYLE_ADJUSTTOP" val="0_121.55"/>
  <p:tag name="KSO_WM_UNIT_HIGHLIGHT" val="0"/>
  <p:tag name="KSO_WM_UNIT_COMPATIBLE" val="0"/>
  <p:tag name="KSO_WM_UNIT_DIAGRAM_ISNUMVISUAL" val="0"/>
  <p:tag name="KSO_WM_UNIT_DIAGRAM_ISREFERUNIT" val="0"/>
  <p:tag name="KSO_WM_UNIT_TYPE" val="i"/>
  <p:tag name="KSO_WM_UNIT_INDEX" val="13"/>
  <p:tag name="KSO_WM_UNIT_ID" val="mixed20201941_408*i*13"/>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08.xml><?xml version="1.0" encoding="utf-8"?>
<p:tagLst xmlns:p="http://schemas.openxmlformats.org/presentationml/2006/main">
  <p:tag name="KSO_WM_BEAUTIFY_FLAG" val="#wm#"/>
  <p:tag name="KSO_WM_TEMPLATE_CATEGORY" val="diagram"/>
  <p:tag name="KSO_WM_TEMPLATE_INDEX" val="20198929"/>
</p:tagLst>
</file>

<file path=ppt/tags/tag209.xml><?xml version="1.0" encoding="utf-8"?>
<p:tagLst xmlns:p="http://schemas.openxmlformats.org/presentationml/2006/main">
  <p:tag name="KSO_WM_UNIT_TEXTBOXSTYLE_SHAPETYPE" val="1"/>
  <p:tag name="KSO_WM_UNIT_TEXTBOXSTYLE_ADJUSTLEFT" val="0_0"/>
  <p:tag name="KSO_WM_UNIT_TEXTBOXSTYLE_ADJUSTTOP" val="0_-25"/>
  <p:tag name="KSO_WM_UNIT_TEXTBOXSTYLE_ADJUSTWIDTH" val="100_-93.95001"/>
  <p:tag name="KSO_WM_UNIT_HIGHLIGHT" val="0"/>
  <p:tag name="KSO_WM_UNIT_COMPATIBLE" val="0"/>
  <p:tag name="KSO_WM_UNIT_DIAGRAM_ISNUMVISUAL" val="0"/>
  <p:tag name="KSO_WM_UNIT_DIAGRAM_ISREFERUNIT" val="0"/>
  <p:tag name="KSO_WM_UNIT_TYPE" val="i"/>
  <p:tag name="KSO_WM_UNIT_INDEX" val="1"/>
  <p:tag name="KSO_WM_UNIT_ID" val="mixed20201941_408*i*1"/>
  <p:tag name="KSO_WM_TEMPLATE_CATEGORY" val="mixed"/>
  <p:tag name="KSO_WM_TEMPLATE_INDEX" val="20201941"/>
  <p:tag name="KSO_WM_UNIT_LAYERLEVEL" val="1"/>
  <p:tag name="KSO_WM_TAG_VERSION" val="1.0"/>
  <p:tag name="KSO_WM_BEAUTIFY_FLAG" val="#wm#"/>
  <p:tag name="KSO_WM_UNIT_TEXTBOXSTYLE_GUID" val="{3db98e93-7162-4103-860f-acdfcc27ca87}"/>
  <p:tag name="KSO_WM_UNIT_FILL_FORE_SCHEMECOLOR_INDEX_BRIGHTNESS" val="0.6"/>
  <p:tag name="KSO_WM_UNIT_FILL_FORE_SCHEMECOLOR_INDEX" val="5"/>
  <p:tag name="KSO_WM_UNIT_FILL_TYPE" val="1"/>
  <p:tag name="KSO_WM_UNIT_LINE_FORE_SCHEMECOLOR_INDEX_BRIGHTNESS" val="0.6"/>
  <p:tag name="KSO_WM_UNIT_LINE_FORE_SCHEMECOLOR_INDEX" val="5"/>
  <p:tag name="KSO_WM_UNIT_LINE_FILL_TYPE" val="2"/>
</p:tagLst>
</file>

<file path=ppt/tags/tag21.xml><?xml version="1.0" encoding="utf-8"?>
<p:tagLst xmlns:p="http://schemas.openxmlformats.org/presentationml/2006/main">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 name="KSO_WM_UNIT_NOCLEAR" val="0"/>
  <p:tag name="KSO_WM_UNIT_VALUE" val="928"/>
  <p:tag name="KSO_WM_UNIT_HIGHLIGHT" val="0"/>
  <p:tag name="KSO_WM_UNIT_COMPATIBLE" val="0"/>
  <p:tag name="KSO_WM_UNIT_DIAGRAM_ISNUMVISUAL" val="0"/>
  <p:tag name="KSO_WM_UNIT_DIAGRAM_ISREFERUNIT" val="0"/>
  <p:tag name="KSO_WM_UNIT_TYPE" val="f"/>
  <p:tag name="KSO_WM_UNIT_INDEX" val="1"/>
  <p:tag name="KSO_WM_UNIT_ID" val="diagram20205191_1*f*1"/>
  <p:tag name="KSO_WM_TEMPLATE_CATEGORY" val="diagram"/>
  <p:tag name="KSO_WM_TEMPLATE_INDEX" val="20205191"/>
  <p:tag name="KSO_WM_UNIT_LAYERLEVEL" val="1"/>
  <p:tag name="KSO_WM_TAG_VERSION" val="1.0"/>
  <p:tag name="KSO_WM_BEAUTIFY_FLAG" val="#wm#"/>
</p:tagLst>
</file>

<file path=ppt/tags/tag210.xml><?xml version="1.0" encoding="utf-8"?>
<p:tagLst xmlns:p="http://schemas.openxmlformats.org/presentationml/2006/main">
  <p:tag name="KSO_WM_UNIT_TEXTBOXSTYLE_SHAPETYPE" val="1"/>
  <p:tag name="KSO_WM_UNIT_TEXTBOXSTYLE_ADJUSTLEFT" val="100_-83.44998"/>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2"/>
  <p:tag name="KSO_WM_UNIT_ID" val="mixed20201941_408*i*2"/>
  <p:tag name="KSO_WM_TEMPLATE_CATEGORY" val="mixed"/>
  <p:tag name="KSO_WM_TEMPLATE_INDEX" val="20201941"/>
  <p:tag name="KSO_WM_UNIT_LAYERLEVEL" val="1"/>
  <p:tag name="KSO_WM_TAG_VERSION" val="1.0"/>
  <p:tag name="KSO_WM_BEAUTIFY_FLAG" val="#wm#"/>
  <p:tag name="KSO_WM_UNIT_TEXTBOXSTYLE_GUID" val="{3db98e93-7162-4103-860f-acdfcc27ca87}"/>
</p:tagLst>
</file>

<file path=ppt/tags/tag211.xml><?xml version="1.0" encoding="utf-8"?>
<p:tagLst xmlns:p="http://schemas.openxmlformats.org/presentationml/2006/main">
  <p:tag name="KSO_WM_UNIT_TEXTBOXSTYLE_SHAPETYPE" val="1"/>
  <p:tag name="KSO_WM_UNIT_TEXTBOXSTYLE_ADJUSTLEFT" val="0_336.75"/>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3"/>
  <p:tag name="KSO_WM_UNIT_ID" val="mixed20201941_408*i*3"/>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12.xml><?xml version="1.0" encoding="utf-8"?>
<p:tagLst xmlns:p="http://schemas.openxmlformats.org/presentationml/2006/main">
  <p:tag name="KSO_WM_UNIT_TEXTBOXSTYLE_SHAPETYPE" val="1"/>
  <p:tag name="KSO_WM_UNIT_TEXTBOXSTYLE_TEMPLATETYPE" val="0"/>
  <p:tag name="KSO_WM_UNIT_TEXTBOXSTYLE_ADJUSTLEFT" val="0_359"/>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4"/>
  <p:tag name="KSO_WM_UNIT_ID" val="mixed20201941_408*i*4"/>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13.xml><?xml version="1.0" encoding="utf-8"?>
<p:tagLst xmlns:p="http://schemas.openxmlformats.org/presentationml/2006/main">
  <p:tag name="KSO_WM_UNIT_TEXTBOXSTYLE_SHAPETYPE" val="1"/>
  <p:tag name="KSO_WM_UNIT_TEXTBOXSTYLE_ADJUSTLEFT" val="0_382.85"/>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5"/>
  <p:tag name="KSO_WM_UNIT_ID" val="mixed20201941_408*i*5"/>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14.xml><?xml version="1.0" encoding="utf-8"?>
<p:tagLst xmlns:p="http://schemas.openxmlformats.org/presentationml/2006/main">
  <p:tag name="KSO_WM_UNIT_TEXTBOXSTYLE_SHAPETYPE" val="1"/>
  <p:tag name="KSO_WM_UNIT_TEXTBOXSTYLE_ADJUSTLEFT" val="0_405.1"/>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6"/>
  <p:tag name="KSO_WM_UNIT_ID" val="mixed20201941_408*i*6"/>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15.xml><?xml version="1.0" encoding="utf-8"?>
<p:tagLst xmlns:p="http://schemas.openxmlformats.org/presentationml/2006/main">
  <p:tag name="KSO_WM_UNIT_TEXTBOXSTYLE_ADJUSTWIDTH" val="100_-93.95001"/>
  <p:tag name="KSO_WM_UNIT_TEXTBOXSTYLE_SHAPETYPE" val="1"/>
  <p:tag name="KSO_WM_UNIT_TEXTBOXSTYLE_ADJUSTLEFT" val="0_93.95001"/>
  <p:tag name="KSO_WM_UNIT_TEXTBOXSTYLE_ADJUSTTOP" val="100_26.54999"/>
  <p:tag name="KSO_WM_UNIT_HIGHLIGHT" val="0"/>
  <p:tag name="KSO_WM_UNIT_COMPATIBLE" val="0"/>
  <p:tag name="KSO_WM_UNIT_DIAGRAM_ISNUMVISUAL" val="0"/>
  <p:tag name="KSO_WM_UNIT_DIAGRAM_ISREFERUNIT" val="0"/>
  <p:tag name="KSO_WM_UNIT_TYPE" val="i"/>
  <p:tag name="KSO_WM_UNIT_INDEX" val="8"/>
  <p:tag name="KSO_WM_UNIT_ID" val="mixed20201941_408*i*8"/>
  <p:tag name="KSO_WM_TEMPLATE_CATEGORY" val="mixed"/>
  <p:tag name="KSO_WM_TEMPLATE_INDEX" val="20201941"/>
  <p:tag name="KSO_WM_UNIT_LAYERLEVEL" val="1"/>
  <p:tag name="KSO_WM_TAG_VERSION" val="1.0"/>
  <p:tag name="KSO_WM_BEAUTIFY_FLAG" val="#wm#"/>
  <p:tag name="KSO_WM_UNIT_TEXTBOXSTYLE_GUID" val="{3db98e93-7162-4103-860f-acdfcc27ca87}"/>
  <p:tag name="KSO_WM_UNIT_FILL_FORE_SCHEMECOLOR_INDEX_BRIGHTNESS" val="0.6"/>
  <p:tag name="KSO_WM_UNIT_FILL_FORE_SCHEMECOLOR_INDEX" val="5"/>
  <p:tag name="KSO_WM_UNIT_FILL_TYPE" val="1"/>
  <p:tag name="KSO_WM_UNIT_LINE_FORE_SCHEMECOLOR_INDEX_BRIGHTNESS" val="0.6"/>
  <p:tag name="KSO_WM_UNIT_LINE_FORE_SCHEMECOLOR_INDEX" val="5"/>
  <p:tag name="KSO_WM_UNIT_LINE_FILL_TYPE" val="2"/>
</p:tagLst>
</file>

<file path=ppt/tags/tag216.xml><?xml version="1.0" encoding="utf-8"?>
<p:tagLst xmlns:p="http://schemas.openxmlformats.org/presentationml/2006/main">
  <p:tag name="KSO_WM_UNIT_TEXTBOXSTYLE_SHAPETYPE" val="1"/>
  <p:tag name="KSO_WM_UNIT_TEXTBOXSTYLE_ADJUSTLEFT" val="0_0"/>
  <p:tag name="KSO_WM_UNIT_TEXTBOXSTYLE_ADJUSTTOP" val="100_20.54999"/>
  <p:tag name="KSO_WM_UNIT_HIGHLIGHT" val="0"/>
  <p:tag name="KSO_WM_UNIT_COMPATIBLE" val="0"/>
  <p:tag name="KSO_WM_UNIT_DIAGRAM_ISNUMVISUAL" val="0"/>
  <p:tag name="KSO_WM_UNIT_DIAGRAM_ISREFERUNIT" val="0"/>
  <p:tag name="KSO_WM_UNIT_TYPE" val="i"/>
  <p:tag name="KSO_WM_UNIT_INDEX" val="9"/>
  <p:tag name="KSO_WM_UNIT_ID" val="mixed20201941_408*i*9"/>
  <p:tag name="KSO_WM_TEMPLATE_CATEGORY" val="mixed"/>
  <p:tag name="KSO_WM_TEMPLATE_INDEX" val="20201941"/>
  <p:tag name="KSO_WM_UNIT_LAYERLEVEL" val="1"/>
  <p:tag name="KSO_WM_TAG_VERSION" val="1.0"/>
  <p:tag name="KSO_WM_BEAUTIFY_FLAG" val="#wm#"/>
  <p:tag name="KSO_WM_UNIT_TEXTBOXSTYLE_GUID" val="{3db98e93-7162-4103-860f-acdfcc27ca87}"/>
</p:tagLst>
</file>

<file path=ppt/tags/tag217.xml><?xml version="1.0" encoding="utf-8"?>
<p:tagLst xmlns:p="http://schemas.openxmlformats.org/presentationml/2006/main">
  <p:tag name="KSO_WM_UNIT_TEXTBOXSTYLE_SHAPETYPE" val="1"/>
  <p:tag name="KSO_WM_UNIT_TEXTBOXSTYLE_ADJUSTLEFT" val="0_0"/>
  <p:tag name="KSO_WM_UNIT_TEXTBOXSTYLE_ADJUSTTOP" val="0_121.55"/>
  <p:tag name="KSO_WM_UNIT_HIGHLIGHT" val="0"/>
  <p:tag name="KSO_WM_UNIT_COMPATIBLE" val="0"/>
  <p:tag name="KSO_WM_UNIT_DIAGRAM_ISNUMVISUAL" val="0"/>
  <p:tag name="KSO_WM_UNIT_DIAGRAM_ISREFERUNIT" val="0"/>
  <p:tag name="KSO_WM_UNIT_TYPE" val="i"/>
  <p:tag name="KSO_WM_UNIT_INDEX" val="10"/>
  <p:tag name="KSO_WM_UNIT_ID" val="mixed20201941_408*i*10"/>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18.xml><?xml version="1.0" encoding="utf-8"?>
<p:tagLst xmlns:p="http://schemas.openxmlformats.org/presentationml/2006/main">
  <p:tag name="KSO_WM_UNIT_TEXTBOXSTYLE_SHAPETYPE" val="1"/>
  <p:tag name="KSO_WM_UNIT_TEXTBOXSTYLE_ADJUSTLEFT" val="0_22.25"/>
  <p:tag name="KSO_WM_UNIT_TEXTBOXSTYLE_ADJUSTTOP" val="0_121.55"/>
  <p:tag name="KSO_WM_UNIT_HIGHLIGHT" val="0"/>
  <p:tag name="KSO_WM_UNIT_COMPATIBLE" val="0"/>
  <p:tag name="KSO_WM_UNIT_DIAGRAM_ISNUMVISUAL" val="0"/>
  <p:tag name="KSO_WM_UNIT_DIAGRAM_ISREFERUNIT" val="0"/>
  <p:tag name="KSO_WM_UNIT_TYPE" val="i"/>
  <p:tag name="KSO_WM_UNIT_INDEX" val="11"/>
  <p:tag name="KSO_WM_UNIT_ID" val="mixed20201941_408*i*11"/>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19.xml><?xml version="1.0" encoding="utf-8"?>
<p:tagLst xmlns:p="http://schemas.openxmlformats.org/presentationml/2006/main">
  <p:tag name="KSO_WM_UNIT_TEXTBOXSTYLE_SHAPETYPE" val="1"/>
  <p:tag name="KSO_WM_UNIT_TEXTBOXSTYLE_ADJUSTLEFT" val="0_46.10001"/>
  <p:tag name="KSO_WM_UNIT_TEXTBOXSTYLE_ADJUSTTOP" val="0_121.55"/>
  <p:tag name="KSO_WM_UNIT_HIGHLIGHT" val="0"/>
  <p:tag name="KSO_WM_UNIT_COMPATIBLE" val="0"/>
  <p:tag name="KSO_WM_UNIT_DIAGRAM_ISNUMVISUAL" val="0"/>
  <p:tag name="KSO_WM_UNIT_DIAGRAM_ISREFERUNIT" val="0"/>
  <p:tag name="KSO_WM_UNIT_TYPE" val="i"/>
  <p:tag name="KSO_WM_UNIT_INDEX" val="12"/>
  <p:tag name="KSO_WM_UNIT_ID" val="mixed20201941_408*i*12"/>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2.xml><?xml version="1.0" encoding="utf-8"?>
<p:tagLst xmlns:p="http://schemas.openxmlformats.org/presentationml/2006/main">
  <p:tag name="KSO_WM_UNIT_ISCONTENTSTITLE" val="0"/>
  <p:tag name="KSO_WM_UNIT_ISNUMDGMTITLE" val="0"/>
  <p:tag name="KSO_WM_UNIT_PRESET_TEXT" val="单击此处可添加您的大标题内容"/>
  <p:tag name="KSO_WM_UNIT_NOCLEAR" val="0"/>
  <p:tag name="KSO_WM_UNIT_VALUE" val="24"/>
  <p:tag name="KSO_WM_UNIT_HIGHLIGHT" val="0"/>
  <p:tag name="KSO_WM_UNIT_COMPATIBLE" val="0"/>
  <p:tag name="KSO_WM_UNIT_DIAGRAM_ISNUMVISUAL" val="0"/>
  <p:tag name="KSO_WM_UNIT_DIAGRAM_ISREFERUNIT" val="0"/>
  <p:tag name="KSO_WM_UNIT_TYPE" val="a"/>
  <p:tag name="KSO_WM_UNIT_INDEX" val="1"/>
  <p:tag name="KSO_WM_UNIT_ID" val="diagram20205191_1*a*1"/>
  <p:tag name="KSO_WM_TEMPLATE_CATEGORY" val="diagram"/>
  <p:tag name="KSO_WM_TEMPLATE_INDEX" val="20205191"/>
  <p:tag name="KSO_WM_UNIT_LAYERLEVEL" val="1"/>
  <p:tag name="KSO_WM_TAG_VERSION" val="1.0"/>
  <p:tag name="KSO_WM_BEAUTIFY_FLAG" val="#wm#"/>
</p:tagLst>
</file>

<file path=ppt/tags/tag220.xml><?xml version="1.0" encoding="utf-8"?>
<p:tagLst xmlns:p="http://schemas.openxmlformats.org/presentationml/2006/main">
  <p:tag name="KSO_WM_UNIT_TEXTBOXSTYLE_SHAPETYPE" val="1"/>
  <p:tag name="KSO_WM_UNIT_TEXTBOXSTYLE_ADJUSTLEFT" val="0_68.35001"/>
  <p:tag name="KSO_WM_UNIT_TEXTBOXSTYLE_ADJUSTTOP" val="0_121.55"/>
  <p:tag name="KSO_WM_UNIT_HIGHLIGHT" val="0"/>
  <p:tag name="KSO_WM_UNIT_COMPATIBLE" val="0"/>
  <p:tag name="KSO_WM_UNIT_DIAGRAM_ISNUMVISUAL" val="0"/>
  <p:tag name="KSO_WM_UNIT_DIAGRAM_ISREFERUNIT" val="0"/>
  <p:tag name="KSO_WM_UNIT_TYPE" val="i"/>
  <p:tag name="KSO_WM_UNIT_INDEX" val="13"/>
  <p:tag name="KSO_WM_UNIT_ID" val="mixed20201941_408*i*13"/>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21.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为了演示发布的良好效果，请言简意赅的阐述您的观点。&#13;您的正文已经经简明扼要，字字珠玑，但信息却千丝万缕、错综复杂，需要用更多。"/>
  <p:tag name="KSO_WM_UNIT_NOCLEAR" val="0"/>
  <p:tag name="KSO_WM_UNIT_VALUE" val="75"/>
  <p:tag name="KSO_WM_UNIT_HIGHLIGHT" val="0"/>
  <p:tag name="KSO_WM_UNIT_COMPATIBLE" val="0"/>
  <p:tag name="KSO_WM_UNIT_DIAGRAM_ISNUMVISUAL" val="0"/>
  <p:tag name="KSO_WM_UNIT_DIAGRAM_ISREFERUNIT" val="0"/>
  <p:tag name="KSO_WM_UNIT_TYPE" val="f"/>
  <p:tag name="KSO_WM_UNIT_INDEX" val="1"/>
  <p:tag name="KSO_WM_UNIT_ID" val="mixed20201941_408*f*1"/>
  <p:tag name="KSO_WM_TEMPLATE_CATEGORY" val="mixed"/>
  <p:tag name="KSO_WM_TEMPLATE_INDEX" val="20201941"/>
  <p:tag name="KSO_WM_UNIT_LAYERLEVEL" val="1"/>
  <p:tag name="KSO_WM_TAG_VERSION" val="1.0"/>
  <p:tag name="KSO_WM_BEAUTIFY_FLAG" val="#wm#"/>
  <p:tag name="KSO_WM_UNIT_TEXTBOXSTYLE_GUID" val="{3db98e93-7162-4103-860f-acdfcc27ca87}"/>
  <p:tag name="KSO_WM_UNIT_TEXTBOXSTYLE_TYPE" val="8"/>
  <p:tag name="KSO_WM_UNIT_TEXT_FILL_FORE_SCHEMECOLOR_INDEX_BRIGHTNESS" val="0.25"/>
  <p:tag name="KSO_WM_UNIT_TEXT_FILL_FORE_SCHEMECOLOR_INDEX" val="13"/>
  <p:tag name="KSO_WM_UNIT_TEXT_FILL_TYPE" val="1"/>
</p:tagLst>
</file>

<file path=ppt/tags/tag222.xml><?xml version="1.0" encoding="utf-8"?>
<p:tagLst xmlns:p="http://schemas.openxmlformats.org/presentationml/2006/main">
  <p:tag name="KSO_WM_UNIT_TEXTBOXSTYLE_SHAPETYPE" val="1"/>
  <p:tag name="KSO_WM_UNIT_TEXTBOXSTYLE_ADJUSTLEFT" val="0_0"/>
  <p:tag name="KSO_WM_UNIT_TEXTBOXSTYLE_ADJUSTTOP" val="0_-25"/>
  <p:tag name="KSO_WM_UNIT_TEXTBOXSTYLE_ADJUSTWIDTH" val="100_-93.95001"/>
  <p:tag name="KSO_WM_UNIT_HIGHLIGHT" val="0"/>
  <p:tag name="KSO_WM_UNIT_COMPATIBLE" val="0"/>
  <p:tag name="KSO_WM_UNIT_DIAGRAM_ISNUMVISUAL" val="0"/>
  <p:tag name="KSO_WM_UNIT_DIAGRAM_ISREFERUNIT" val="0"/>
  <p:tag name="KSO_WM_UNIT_TYPE" val="i"/>
  <p:tag name="KSO_WM_UNIT_INDEX" val="1"/>
  <p:tag name="KSO_WM_UNIT_ID" val="mixed20201941_408*i*1"/>
  <p:tag name="KSO_WM_TEMPLATE_CATEGORY" val="mixed"/>
  <p:tag name="KSO_WM_TEMPLATE_INDEX" val="20201941"/>
  <p:tag name="KSO_WM_UNIT_LAYERLEVEL" val="1"/>
  <p:tag name="KSO_WM_TAG_VERSION" val="1.0"/>
  <p:tag name="KSO_WM_BEAUTIFY_FLAG" val="#wm#"/>
  <p:tag name="KSO_WM_UNIT_TEXTBOXSTYLE_GUID" val="{3db98e93-7162-4103-860f-acdfcc27ca87}"/>
  <p:tag name="KSO_WM_UNIT_FILL_FORE_SCHEMECOLOR_INDEX_BRIGHTNESS" val="0.6"/>
  <p:tag name="KSO_WM_UNIT_FILL_FORE_SCHEMECOLOR_INDEX" val="5"/>
  <p:tag name="KSO_WM_UNIT_FILL_TYPE" val="1"/>
  <p:tag name="KSO_WM_UNIT_LINE_FORE_SCHEMECOLOR_INDEX_BRIGHTNESS" val="0.6"/>
  <p:tag name="KSO_WM_UNIT_LINE_FORE_SCHEMECOLOR_INDEX" val="5"/>
  <p:tag name="KSO_WM_UNIT_LINE_FILL_TYPE" val="2"/>
</p:tagLst>
</file>

<file path=ppt/tags/tag223.xml><?xml version="1.0" encoding="utf-8"?>
<p:tagLst xmlns:p="http://schemas.openxmlformats.org/presentationml/2006/main">
  <p:tag name="KSO_WM_UNIT_TEXTBOXSTYLE_SHAPETYPE" val="1"/>
  <p:tag name="KSO_WM_UNIT_TEXTBOXSTYLE_ADJUSTLEFT" val="100_-83.44998"/>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2"/>
  <p:tag name="KSO_WM_UNIT_ID" val="mixed20201941_408*i*2"/>
  <p:tag name="KSO_WM_TEMPLATE_CATEGORY" val="mixed"/>
  <p:tag name="KSO_WM_TEMPLATE_INDEX" val="20201941"/>
  <p:tag name="KSO_WM_UNIT_LAYERLEVEL" val="1"/>
  <p:tag name="KSO_WM_TAG_VERSION" val="1.0"/>
  <p:tag name="KSO_WM_BEAUTIFY_FLAG" val="#wm#"/>
  <p:tag name="KSO_WM_UNIT_TEXTBOXSTYLE_GUID" val="{3db98e93-7162-4103-860f-acdfcc27ca87}"/>
</p:tagLst>
</file>

<file path=ppt/tags/tag224.xml><?xml version="1.0" encoding="utf-8"?>
<p:tagLst xmlns:p="http://schemas.openxmlformats.org/presentationml/2006/main">
  <p:tag name="KSO_WM_UNIT_TEXTBOXSTYLE_SHAPETYPE" val="1"/>
  <p:tag name="KSO_WM_UNIT_TEXTBOXSTYLE_ADJUSTLEFT" val="0_336.75"/>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3"/>
  <p:tag name="KSO_WM_UNIT_ID" val="mixed20201941_408*i*3"/>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25.xml><?xml version="1.0" encoding="utf-8"?>
<p:tagLst xmlns:p="http://schemas.openxmlformats.org/presentationml/2006/main">
  <p:tag name="KSO_WM_UNIT_TEXTBOXSTYLE_SHAPETYPE" val="1"/>
  <p:tag name="KSO_WM_UNIT_TEXTBOXSTYLE_TEMPLATETYPE" val="0"/>
  <p:tag name="KSO_WM_UNIT_TEXTBOXSTYLE_ADJUSTLEFT" val="0_359"/>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4"/>
  <p:tag name="KSO_WM_UNIT_ID" val="mixed20201941_408*i*4"/>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26.xml><?xml version="1.0" encoding="utf-8"?>
<p:tagLst xmlns:p="http://schemas.openxmlformats.org/presentationml/2006/main">
  <p:tag name="KSO_WM_UNIT_TEXTBOXSTYLE_SHAPETYPE" val="1"/>
  <p:tag name="KSO_WM_UNIT_TEXTBOXSTYLE_ADJUSTLEFT" val="0_382.85"/>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5"/>
  <p:tag name="KSO_WM_UNIT_ID" val="mixed20201941_408*i*5"/>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27.xml><?xml version="1.0" encoding="utf-8"?>
<p:tagLst xmlns:p="http://schemas.openxmlformats.org/presentationml/2006/main">
  <p:tag name="KSO_WM_UNIT_TEXTBOXSTYLE_SHAPETYPE" val="1"/>
  <p:tag name="KSO_WM_UNIT_TEXTBOXSTYLE_ADJUSTLEFT" val="0_405.1"/>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6"/>
  <p:tag name="KSO_WM_UNIT_ID" val="mixed20201941_408*i*6"/>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28.xml><?xml version="1.0" encoding="utf-8"?>
<p:tagLst xmlns:p="http://schemas.openxmlformats.org/presentationml/2006/main">
  <p:tag name="KSO_WM_UNIT_TEXTBOXSTYLE_ADJUSTWIDTH" val="100_-93.95001"/>
  <p:tag name="KSO_WM_UNIT_TEXTBOXSTYLE_SHAPETYPE" val="1"/>
  <p:tag name="KSO_WM_UNIT_TEXTBOXSTYLE_ADJUSTLEFT" val="0_93.95001"/>
  <p:tag name="KSO_WM_UNIT_TEXTBOXSTYLE_ADJUSTTOP" val="100_26.54999"/>
  <p:tag name="KSO_WM_UNIT_HIGHLIGHT" val="0"/>
  <p:tag name="KSO_WM_UNIT_COMPATIBLE" val="0"/>
  <p:tag name="KSO_WM_UNIT_DIAGRAM_ISNUMVISUAL" val="0"/>
  <p:tag name="KSO_WM_UNIT_DIAGRAM_ISREFERUNIT" val="0"/>
  <p:tag name="KSO_WM_UNIT_TYPE" val="i"/>
  <p:tag name="KSO_WM_UNIT_INDEX" val="8"/>
  <p:tag name="KSO_WM_UNIT_ID" val="mixed20201941_408*i*8"/>
  <p:tag name="KSO_WM_TEMPLATE_CATEGORY" val="mixed"/>
  <p:tag name="KSO_WM_TEMPLATE_INDEX" val="20201941"/>
  <p:tag name="KSO_WM_UNIT_LAYERLEVEL" val="1"/>
  <p:tag name="KSO_WM_TAG_VERSION" val="1.0"/>
  <p:tag name="KSO_WM_BEAUTIFY_FLAG" val="#wm#"/>
  <p:tag name="KSO_WM_UNIT_TEXTBOXSTYLE_GUID" val="{3db98e93-7162-4103-860f-acdfcc27ca87}"/>
  <p:tag name="KSO_WM_UNIT_FILL_FORE_SCHEMECOLOR_INDEX_BRIGHTNESS" val="0.6"/>
  <p:tag name="KSO_WM_UNIT_FILL_FORE_SCHEMECOLOR_INDEX" val="5"/>
  <p:tag name="KSO_WM_UNIT_FILL_TYPE" val="1"/>
  <p:tag name="KSO_WM_UNIT_LINE_FORE_SCHEMECOLOR_INDEX_BRIGHTNESS" val="0.6"/>
  <p:tag name="KSO_WM_UNIT_LINE_FORE_SCHEMECOLOR_INDEX" val="5"/>
  <p:tag name="KSO_WM_UNIT_LINE_FILL_TYPE" val="2"/>
</p:tagLst>
</file>

<file path=ppt/tags/tag229.xml><?xml version="1.0" encoding="utf-8"?>
<p:tagLst xmlns:p="http://schemas.openxmlformats.org/presentationml/2006/main">
  <p:tag name="KSO_WM_UNIT_TEXTBOXSTYLE_SHAPETYPE" val="1"/>
  <p:tag name="KSO_WM_UNIT_TEXTBOXSTYLE_ADJUSTLEFT" val="0_0"/>
  <p:tag name="KSO_WM_UNIT_TEXTBOXSTYLE_ADJUSTTOP" val="100_20.54999"/>
  <p:tag name="KSO_WM_UNIT_HIGHLIGHT" val="0"/>
  <p:tag name="KSO_WM_UNIT_COMPATIBLE" val="0"/>
  <p:tag name="KSO_WM_UNIT_DIAGRAM_ISNUMVISUAL" val="0"/>
  <p:tag name="KSO_WM_UNIT_DIAGRAM_ISREFERUNIT" val="0"/>
  <p:tag name="KSO_WM_UNIT_TYPE" val="i"/>
  <p:tag name="KSO_WM_UNIT_INDEX" val="9"/>
  <p:tag name="KSO_WM_UNIT_ID" val="mixed20201941_408*i*9"/>
  <p:tag name="KSO_WM_TEMPLATE_CATEGORY" val="mixed"/>
  <p:tag name="KSO_WM_TEMPLATE_INDEX" val="20201941"/>
  <p:tag name="KSO_WM_UNIT_LAYERLEVEL" val="1"/>
  <p:tag name="KSO_WM_TAG_VERSION" val="1.0"/>
  <p:tag name="KSO_WM_BEAUTIFY_FLAG" val="#wm#"/>
  <p:tag name="KSO_WM_UNIT_TEXTBOXSTYLE_GUID" val="{3db98e93-7162-4103-860f-acdfcc27ca87}"/>
</p:tagLst>
</file>

<file path=ppt/tags/tag23.xml><?xml version="1.0" encoding="utf-8"?>
<p:tagLst xmlns:p="http://schemas.openxmlformats.org/presentationml/2006/main">
  <p:tag name="KSO_WM_BEAUTIFY_FLAG" val="#wm#"/>
  <p:tag name="KSO_WM_TEMPLATE_CATEGORY" val="diagram"/>
  <p:tag name="KSO_WM_TEMPLATE_INDEX" val="20205191"/>
  <p:tag name="KSO_WM_SLIDE_ID" val="diagram20205191_1"/>
  <p:tag name="KSO_WM_TEMPLATE_SUBCATEGORY" val="0"/>
  <p:tag name="KSO_WM_SLIDE_TYPE" val="text"/>
  <p:tag name="KSO_WM_SLIDE_SUBTYPE" val="pureTxt"/>
  <p:tag name="KSO_WM_SLIDE_ITEM_CNT" val="0"/>
  <p:tag name="KSO_WM_SLIDE_INDEX" val="1"/>
  <p:tag name="KSO_WM_SLIDE_SIZE" val="960*519"/>
  <p:tag name="KSO_WM_SLIDE_POSITION" val="0*0"/>
  <p:tag name="KSO_WM_TAG_VERSION" val="1.0"/>
  <p:tag name="KSO_WM_SLIDE_LAYOUT" val="a_b_f"/>
  <p:tag name="KSO_WM_SLIDE_LAYOUT_CNT" val="1_1_1"/>
  <p:tag name="KSO_WM_UNIT_SHOW_EDIT_AREA_INDICATION" val="1"/>
  <p:tag name="KSO_WM_TEMPLATE_MASTER_TYPE" val="0"/>
  <p:tag name="KSO_WM_TEMPLATE_COLOR_TYPE" val="1"/>
</p:tagLst>
</file>

<file path=ppt/tags/tag230.xml><?xml version="1.0" encoding="utf-8"?>
<p:tagLst xmlns:p="http://schemas.openxmlformats.org/presentationml/2006/main">
  <p:tag name="KSO_WM_UNIT_TEXTBOXSTYLE_SHAPETYPE" val="1"/>
  <p:tag name="KSO_WM_UNIT_TEXTBOXSTYLE_ADJUSTLEFT" val="0_0"/>
  <p:tag name="KSO_WM_UNIT_TEXTBOXSTYLE_ADJUSTTOP" val="0_121.55"/>
  <p:tag name="KSO_WM_UNIT_HIGHLIGHT" val="0"/>
  <p:tag name="KSO_WM_UNIT_COMPATIBLE" val="0"/>
  <p:tag name="KSO_WM_UNIT_DIAGRAM_ISNUMVISUAL" val="0"/>
  <p:tag name="KSO_WM_UNIT_DIAGRAM_ISREFERUNIT" val="0"/>
  <p:tag name="KSO_WM_UNIT_TYPE" val="i"/>
  <p:tag name="KSO_WM_UNIT_INDEX" val="10"/>
  <p:tag name="KSO_WM_UNIT_ID" val="mixed20201941_408*i*10"/>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31.xml><?xml version="1.0" encoding="utf-8"?>
<p:tagLst xmlns:p="http://schemas.openxmlformats.org/presentationml/2006/main">
  <p:tag name="KSO_WM_UNIT_TEXTBOXSTYLE_SHAPETYPE" val="1"/>
  <p:tag name="KSO_WM_UNIT_TEXTBOXSTYLE_ADJUSTLEFT" val="0_22.25"/>
  <p:tag name="KSO_WM_UNIT_TEXTBOXSTYLE_ADJUSTTOP" val="0_121.55"/>
  <p:tag name="KSO_WM_UNIT_HIGHLIGHT" val="0"/>
  <p:tag name="KSO_WM_UNIT_COMPATIBLE" val="0"/>
  <p:tag name="KSO_WM_UNIT_DIAGRAM_ISNUMVISUAL" val="0"/>
  <p:tag name="KSO_WM_UNIT_DIAGRAM_ISREFERUNIT" val="0"/>
  <p:tag name="KSO_WM_UNIT_TYPE" val="i"/>
  <p:tag name="KSO_WM_UNIT_INDEX" val="11"/>
  <p:tag name="KSO_WM_UNIT_ID" val="mixed20201941_408*i*11"/>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32.xml><?xml version="1.0" encoding="utf-8"?>
<p:tagLst xmlns:p="http://schemas.openxmlformats.org/presentationml/2006/main">
  <p:tag name="KSO_WM_UNIT_TEXTBOXSTYLE_SHAPETYPE" val="1"/>
  <p:tag name="KSO_WM_UNIT_TEXTBOXSTYLE_ADJUSTLEFT" val="0_46.10001"/>
  <p:tag name="KSO_WM_UNIT_TEXTBOXSTYLE_ADJUSTTOP" val="0_121.55"/>
  <p:tag name="KSO_WM_UNIT_HIGHLIGHT" val="0"/>
  <p:tag name="KSO_WM_UNIT_COMPATIBLE" val="0"/>
  <p:tag name="KSO_WM_UNIT_DIAGRAM_ISNUMVISUAL" val="0"/>
  <p:tag name="KSO_WM_UNIT_DIAGRAM_ISREFERUNIT" val="0"/>
  <p:tag name="KSO_WM_UNIT_TYPE" val="i"/>
  <p:tag name="KSO_WM_UNIT_INDEX" val="12"/>
  <p:tag name="KSO_WM_UNIT_ID" val="mixed20201941_408*i*12"/>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33.xml><?xml version="1.0" encoding="utf-8"?>
<p:tagLst xmlns:p="http://schemas.openxmlformats.org/presentationml/2006/main">
  <p:tag name="KSO_WM_UNIT_TEXTBOXSTYLE_SHAPETYPE" val="1"/>
  <p:tag name="KSO_WM_UNIT_TEXTBOXSTYLE_ADJUSTLEFT" val="0_68.35001"/>
  <p:tag name="KSO_WM_UNIT_TEXTBOXSTYLE_ADJUSTTOP" val="0_121.55"/>
  <p:tag name="KSO_WM_UNIT_HIGHLIGHT" val="0"/>
  <p:tag name="KSO_WM_UNIT_COMPATIBLE" val="0"/>
  <p:tag name="KSO_WM_UNIT_DIAGRAM_ISNUMVISUAL" val="0"/>
  <p:tag name="KSO_WM_UNIT_DIAGRAM_ISREFERUNIT" val="0"/>
  <p:tag name="KSO_WM_UNIT_TYPE" val="i"/>
  <p:tag name="KSO_WM_UNIT_INDEX" val="13"/>
  <p:tag name="KSO_WM_UNIT_ID" val="mixed20201941_408*i*13"/>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34.xml><?xml version="1.0" encoding="utf-8"?>
<p:tagLst xmlns:p="http://schemas.openxmlformats.org/presentationml/2006/main">
  <p:tag name="KSO_WM_BEAUTIFY_FLAG" val="#wm#"/>
  <p:tag name="KSO_WM_TEMPLATE_CATEGORY" val="diagram"/>
  <p:tag name="KSO_WM_TEMPLATE_INDEX" val="20198929"/>
</p:tagLst>
</file>

<file path=ppt/tags/tag235.xml><?xml version="1.0" encoding="utf-8"?>
<p:tagLst xmlns:p="http://schemas.openxmlformats.org/presentationml/2006/main">
  <p:tag name="KSO_WM_UNIT_VALUE" val="1503*1503"/>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diagram20201387_1*d*1"/>
  <p:tag name="KSO_WM_TEMPLATE_CATEGORY" val="diagram"/>
  <p:tag name="KSO_WM_TEMPLATE_INDEX" val="20201387"/>
  <p:tag name="KSO_WM_UNIT_SUPPORT_UNIT_TYPE" val="[&quot;d&quot;]"/>
  <p:tag name="KSO_WM_UNIT_LAYERLEVEL" val="1"/>
  <p:tag name="KSO_WM_TAG_VERSION" val="1.0"/>
  <p:tag name="KSO_WM_BEAUTIFY_FLAG" val="#wm#"/>
  <p:tag name="KSO_WM_UNIT_USESOURCEFORMAT_APPLY" val="1"/>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201387_1*i*1"/>
  <p:tag name="KSO_WM_TEMPLATE_CATEGORY" val="diagram"/>
  <p:tag name="KSO_WM_TEMPLATE_INDEX" val="20201387"/>
  <p:tag name="KSO_WM_UNIT_LAYERLEVEL" val="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201387_1*i*2"/>
  <p:tag name="KSO_WM_TEMPLATE_CATEGORY" val="diagram"/>
  <p:tag name="KSO_WM_TEMPLATE_INDEX" val="20201387"/>
  <p:tag name="KSO_WM_UNIT_LAYERLEVEL" val="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238.xml><?xml version="1.0" encoding="utf-8"?>
<p:tagLst xmlns:p="http://schemas.openxmlformats.org/presentationml/2006/main">
  <p:tag name="KSO_WM_UNIT_ISCONTENTSTITLE" val="0"/>
  <p:tag name="KSO_WM_UNIT_PRESET_TEXT" val="销售经验分享"/>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01387_1*a*1"/>
  <p:tag name="KSO_WM_TEMPLATE_CATEGORY" val="diagram"/>
  <p:tag name="KSO_WM_TEMPLATE_INDEX" val="20201387"/>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239.xml><?xml version="1.0" encoding="utf-8"?>
<p:tagLst xmlns:p="http://schemas.openxmlformats.org/presentationml/2006/main">
  <p:tag name="KSO_WM_UNIT_PRESET_TEXT" val="合理安排时间，做有价值客户的生意"/>
  <p:tag name="KSO_WM_UNIT_NOCLEAR" val="0"/>
  <p:tag name="KSO_WM_UNIT_VALUE" val="21"/>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1387_1*l_h_f*1_1_1"/>
  <p:tag name="KSO_WM_TEMPLATE_CATEGORY" val="diagram"/>
  <p:tag name="KSO_WM_TEMPLATE_INDEX" val="20201387"/>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191_1*i*1"/>
  <p:tag name="KSO_WM_TEMPLATE_CATEGORY" val="diagram"/>
  <p:tag name="KSO_WM_TEMPLATE_INDEX" val="20205191"/>
  <p:tag name="KSO_WM_UNIT_LAYERLEVEL" val="1"/>
  <p:tag name="KSO_WM_TAG_VERSION" val="1.0"/>
  <p:tag name="KSO_WM_BEAUTIFY_FLAG" val="#wm#"/>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1387_1*l_h_i*1_1_1"/>
  <p:tag name="KSO_WM_TEMPLATE_CATEGORY" val="diagram"/>
  <p:tag name="KSO_WM_TEMPLATE_INDEX" val="2020138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41.xml><?xml version="1.0" encoding="utf-8"?>
<p:tagLst xmlns:p="http://schemas.openxmlformats.org/presentationml/2006/main">
  <p:tag name="KSO_WM_UNIT_PRESET_TEXT" val="知彼解己，先理解客户，再让客户来理解我们"/>
  <p:tag name="KSO_WM_UNIT_NOCLEAR" val="0"/>
  <p:tag name="KSO_WM_UNIT_VALUE" val="21"/>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01387_1*l_h_f*1_2_1"/>
  <p:tag name="KSO_WM_TEMPLATE_CATEGORY" val="diagram"/>
  <p:tag name="KSO_WM_TEMPLATE_INDEX" val="20201387"/>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1387_1*l_h_i*1_2_1"/>
  <p:tag name="KSO_WM_TEMPLATE_CATEGORY" val="diagram"/>
  <p:tag name="KSO_WM_TEMPLATE_INDEX" val="2020138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43.xml><?xml version="1.0" encoding="utf-8"?>
<p:tagLst xmlns:p="http://schemas.openxmlformats.org/presentationml/2006/main">
  <p:tag name="KSO_WM_UNIT_PRESET_TEXT" val="用积极的情绪来感染顾客"/>
  <p:tag name="KSO_WM_UNIT_NOCLEAR" val="0"/>
  <p:tag name="KSO_WM_UNIT_VALUE" val="21"/>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01387_1*l_h_f*1_3_1"/>
  <p:tag name="KSO_WM_TEMPLATE_CATEGORY" val="diagram"/>
  <p:tag name="KSO_WM_TEMPLATE_INDEX" val="20201387"/>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01387_1*l_h_i*1_3_1"/>
  <p:tag name="KSO_WM_TEMPLATE_CATEGORY" val="diagram"/>
  <p:tag name="KSO_WM_TEMPLATE_INDEX" val="2020138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45.xml><?xml version="1.0" encoding="utf-8"?>
<p:tagLst xmlns:p="http://schemas.openxmlformats.org/presentationml/2006/main">
  <p:tag name="KSO_WM_UNIT_PRESET_TEXT" val="善于总结工作经验，不断更新，蓄势待发"/>
  <p:tag name="KSO_WM_UNIT_NOCLEAR" val="0"/>
  <p:tag name="KSO_WM_UNIT_VALUE" val="21"/>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01387_1*l_h_f*1_4_1"/>
  <p:tag name="KSO_WM_TEMPLATE_CATEGORY" val="diagram"/>
  <p:tag name="KSO_WM_TEMPLATE_INDEX" val="20201387"/>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01387_1*l_h_i*1_4_1"/>
  <p:tag name="KSO_WM_TEMPLATE_CATEGORY" val="diagram"/>
  <p:tag name="KSO_WM_TEMPLATE_INDEX" val="2020138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201387_1*i*3"/>
  <p:tag name="KSO_WM_TEMPLATE_CATEGORY" val="diagram"/>
  <p:tag name="KSO_WM_TEMPLATE_INDEX" val="20201387"/>
  <p:tag name="KSO_WM_UNIT_LAYERLEVEL" val="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20201387_1*i*4"/>
  <p:tag name="KSO_WM_TEMPLATE_CATEGORY" val="diagram"/>
  <p:tag name="KSO_WM_TEMPLATE_INDEX" val="20201387"/>
  <p:tag name="KSO_WM_UNIT_LAYERLEVEL" val="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20201387_1*i*5"/>
  <p:tag name="KSO_WM_TEMPLATE_CATEGORY" val="diagram"/>
  <p:tag name="KSO_WM_TEMPLATE_INDEX" val="20201387"/>
  <p:tag name="KSO_WM_UNIT_LAYERLEVEL" val="1"/>
  <p:tag name="KSO_WM_TAG_VERSION" val="1.0"/>
  <p:tag name="KSO_WM_BEAUTIFY_FLAG" val="#wm#"/>
  <p:tag name="KSO_WM_UNIT_FILL_FORE_SCHEMECOLOR_INDEX" val="13"/>
  <p:tag name="KSO_WM_UNIT_FILL_TYPE" val="1"/>
  <p:tag name="KSO_WM_UNIT_TEXT_FILL_FORE_SCHEMECOLOR_INDEX" val="2"/>
  <p:tag name="KSO_WM_UNIT_TEXT_FILL_TYPE" val="1"/>
  <p:tag name="KSO_WM_UNIT_USESOURCEFORMAT_APPLY"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191_1*i*2"/>
  <p:tag name="KSO_WM_TEMPLATE_CATEGORY" val="diagram"/>
  <p:tag name="KSO_WM_TEMPLATE_INDEX" val="20205191"/>
  <p:tag name="KSO_WM_UNIT_LAYERLEVEL" val="1"/>
  <p:tag name="KSO_WM_TAG_VERSION" val="1.0"/>
  <p:tag name="KSO_WM_BEAUTIFY_FLAG" val="#wm#"/>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6"/>
  <p:tag name="KSO_WM_UNIT_ID" val="diagram20201387_1*i*6"/>
  <p:tag name="KSO_WM_TEMPLATE_CATEGORY" val="diagram"/>
  <p:tag name="KSO_WM_TEMPLATE_INDEX" val="20201387"/>
  <p:tag name="KSO_WM_UNIT_LAYERLEVEL" val="1"/>
  <p:tag name="KSO_WM_TAG_VERSION" val="1.0"/>
  <p:tag name="KSO_WM_BEAUTIFY_FLAG" val="#wm#"/>
  <p:tag name="KSO_WM_UNIT_FILL_FORE_SCHEMECOLOR_INDEX" val="13"/>
  <p:tag name="KSO_WM_UNIT_FILL_TYPE" val="1"/>
  <p:tag name="KSO_WM_UNIT_TEXT_FILL_FORE_SCHEMECOLOR_INDEX" val="2"/>
  <p:tag name="KSO_WM_UNIT_TEXT_FILL_TYPE" val="1"/>
  <p:tag name="KSO_WM_UNIT_USESOURCEFORMAT_APPLY" val="1"/>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7"/>
  <p:tag name="KSO_WM_UNIT_ID" val="diagram20201387_1*i*7"/>
  <p:tag name="KSO_WM_TEMPLATE_CATEGORY" val="diagram"/>
  <p:tag name="KSO_WM_TEMPLATE_INDEX" val="20201387"/>
  <p:tag name="KSO_WM_UNIT_LAYERLEVEL" val="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252.xml><?xml version="1.0" encoding="utf-8"?>
<p:tagLst xmlns:p="http://schemas.openxmlformats.org/presentationml/2006/main">
  <p:tag name="KSO_WM_BEAUTIFY_FLAG" val="#wm#"/>
  <p:tag name="KSO_WM_TEMPLATE_CATEGORY" val="diagram"/>
  <p:tag name="KSO_WM_TEMPLATE_INDEX" val="20201387"/>
  <p:tag name="KSO_WM_SLIDE_ID" val="diagram20201387_1"/>
  <p:tag name="KSO_WM_TEMPLATE_SUBCATEGORY" val="0"/>
  <p:tag name="KSO_WM_TEMPLATE_MASTER_TYPE" val="0"/>
  <p:tag name="KSO_WM_TEMPLATE_COLOR_TYPE" val="1"/>
  <p:tag name="KSO_WM_SLIDE_TYPE" val="text"/>
  <p:tag name="KSO_WM_SLIDE_SUBTYPE" val="diag"/>
  <p:tag name="KSO_WM_SLIDE_ITEM_CNT" val="4"/>
  <p:tag name="KSO_WM_SLIDE_INDEX" val="1"/>
  <p:tag name="KSO_WM_SLIDE_SIZE" val="444.047*215.55"/>
  <p:tag name="KSO_WM_SLIDE_POSITION" val="491.949*179.104"/>
  <p:tag name="KSO_WM_DIAGRAM_GROUP_CODE" val="l1-1"/>
  <p:tag name="KSO_WM_SLIDE_DIAGTYPE" val="l"/>
  <p:tag name="KSO_WM_TAG_VERSION" val="1.0"/>
  <p:tag name="KSO_WM_SLIDE_LAYOUT" val="a_b_d_l"/>
  <p:tag name="KSO_WM_SLIDE_LAYOUT_CNT" val="1_1_1_1"/>
</p:tagLst>
</file>

<file path=ppt/tags/tag253.xml><?xml version="1.0" encoding="utf-8"?>
<p:tagLst xmlns:p="http://schemas.openxmlformats.org/presentationml/2006/main">
  <p:tag name="KSO_WM_UNIT_TEXTBOXSTYLE_GUID" val="{4995d65f-033c-45d6-bf2e-2f2dedac1d31}"/>
</p:tagLst>
</file>

<file path=ppt/tags/tag254.xml><?xml version="1.0" encoding="utf-8"?>
<p:tagLst xmlns:p="http://schemas.openxmlformats.org/presentationml/2006/main">
  <p:tag name="KSO_WM_UNIT_TEXTBOXSTYLE_SHAPETYPE" val="1"/>
  <p:tag name="KSO_WM_UNIT_TEXTBOXSTYLE_ADJUSTLEFT" val="0_-32.60001"/>
  <p:tag name="KSO_WM_UNIT_TEXTBOXSTYLE_ADJUSTTOP" val="0_-37.25"/>
  <p:tag name="KSO_WM_UNIT_TEXTBOXSTYLE_ADJUSTWIDTH" val="100_44.5"/>
  <p:tag name="KSO_WM_UNIT_TEXTBOXSTYLE_ADJUSTHEIGTH" val="100_53.70001"/>
  <p:tag name="KSO_WM_UNIT_HIGHLIGHT" val="0"/>
  <p:tag name="KSO_WM_UNIT_COMPATIBLE" val="0"/>
  <p:tag name="KSO_WM_UNIT_DIAGRAM_ISNUMVISUAL" val="0"/>
  <p:tag name="KSO_WM_UNIT_DIAGRAM_ISREFERUNIT" val="0"/>
  <p:tag name="KSO_WM_UNIT_TYPE" val="i"/>
  <p:tag name="KSO_WM_UNIT_INDEX" val="1"/>
  <p:tag name="KSO_WM_UNIT_ID" val="mixed20201941_328*i*1"/>
  <p:tag name="KSO_WM_TEMPLATE_CATEGORY" val="mixed"/>
  <p:tag name="KSO_WM_TEMPLATE_INDEX" val="20201941"/>
  <p:tag name="KSO_WM_UNIT_LAYERLEVEL" val="1"/>
  <p:tag name="KSO_WM_TAG_VERSION" val="1.0"/>
  <p:tag name="KSO_WM_BEAUTIFY_FLAG" val="#wm#"/>
  <p:tag name="KSO_WM_UNIT_TEXTBOXSTYLE_GUID" val="{4995d65f-033c-45d6-bf2e-2f2dedac1d31}"/>
  <p:tag name="KSO_WM_UNIT_FILL_FORE_SCHEMECOLOR_INDEX_BRIGHTNESS" val="0.8"/>
  <p:tag name="KSO_WM_UNIT_FILL_FORE_SCHEMECOLOR_INDEX" val="5"/>
  <p:tag name="KSO_WM_UNIT_FILL_TYPE" val="1"/>
  <p:tag name="KSO_WM_UNIT_LINE_FORE_SCHEMECOLOR_INDEX_BRIGHTNESS" val="0.4"/>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255.xml><?xml version="1.0" encoding="utf-8"?>
<p:tagLst xmlns:p="http://schemas.openxmlformats.org/presentationml/2006/main">
  <p:tag name="KSO_WM_UNIT_TEXTBOXSTYLE_SHAPETYPE" val="1"/>
  <p:tag name="KSO_WM_UNIT_TEXTBOXSTYLE_ADJUSTLEFT" val="0_-22.25"/>
  <p:tag name="KSO_WM_UNIT_TEXTBOXSTYLE_ADJUSTTOP" val="0_-26.89999"/>
  <p:tag name="KSO_WM_UNIT_TEXTBOXSTYLE_ADJUSTWIDTH" val="100_44.5"/>
  <p:tag name="KSO_WM_UNIT_TEXTBOXSTYLE_ADJUSTHEIGTH" val="100_53.70001"/>
  <p:tag name="KSO_WM_UNIT_HIGHLIGHT" val="0"/>
  <p:tag name="KSO_WM_UNIT_COMPATIBLE" val="0"/>
  <p:tag name="KSO_WM_UNIT_DIAGRAM_ISNUMVISUAL" val="0"/>
  <p:tag name="KSO_WM_UNIT_DIAGRAM_ISREFERUNIT" val="0"/>
  <p:tag name="KSO_WM_UNIT_TYPE" val="i"/>
  <p:tag name="KSO_WM_UNIT_INDEX" val="2"/>
  <p:tag name="KSO_WM_UNIT_ID" val="mixed20201941_328*i*2"/>
  <p:tag name="KSO_WM_TEMPLATE_CATEGORY" val="mixed"/>
  <p:tag name="KSO_WM_TEMPLATE_INDEX" val="20201941"/>
  <p:tag name="KSO_WM_UNIT_LAYERLEVEL" val="1"/>
  <p:tag name="KSO_WM_TAG_VERSION" val="1.0"/>
  <p:tag name="KSO_WM_BEAUTIFY_FLAG" val="#wm#"/>
  <p:tag name="KSO_WM_UNIT_TEXTBOXSTYLE_GUID" val="{4995d65f-033c-45d6-bf2e-2f2dedac1d31}"/>
  <p:tag name="KSO_WM_UNIT_FILL_FORE_SCHEMECOLOR_INDEX_BRIGHTNESS" val="0"/>
  <p:tag name="KSO_WM_UNIT_FILL_FORE_SCHEMECOLOR_INDEX" val="14"/>
  <p:tag name="KSO_WM_UNIT_FILL_TYPE" val="1"/>
  <p:tag name="KSO_WM_UNIT_LINE_FORE_SCHEMECOLOR_INDEX_BRIGHTNESS" val="0.4"/>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256.xml><?xml version="1.0" encoding="utf-8"?>
<p:tagLst xmlns:p="http://schemas.openxmlformats.org/presentationml/2006/main">
  <p:tag name="KSO_WM_UNIT_TEXTBOXSTYLE_SHAPETYPE" val="1"/>
  <p:tag name="KSO_WM_UNIT_TEXTBOXSTYLE_ADJUSTLEFT" val="100_3.699982"/>
  <p:tag name="KSO_WM_UNIT_TEXTBOXSTYLE_ADJUSTTOP" val="100_8.199997"/>
  <p:tag name="KSO_WM_UNIT_HIGHLIGHT" val="0"/>
  <p:tag name="KSO_WM_UNIT_COMPATIBLE" val="0"/>
  <p:tag name="KSO_WM_UNIT_DIAGRAM_ISNUMVISUAL" val="0"/>
  <p:tag name="KSO_WM_UNIT_DIAGRAM_ISREFERUNIT" val="0"/>
  <p:tag name="KSO_WM_UNIT_TYPE" val="i"/>
  <p:tag name="KSO_WM_UNIT_INDEX" val="3"/>
  <p:tag name="KSO_WM_UNIT_ID" val="mixed20201941_328*i*3"/>
  <p:tag name="KSO_WM_TEMPLATE_CATEGORY" val="mixed"/>
  <p:tag name="KSO_WM_TEMPLATE_INDEX" val="20201941"/>
  <p:tag name="KSO_WM_UNIT_LAYERLEVEL" val="1"/>
  <p:tag name="KSO_WM_TAG_VERSION" val="1.0"/>
  <p:tag name="KSO_WM_BEAUTIFY_FLAG" val="#wm#"/>
  <p:tag name="KSO_WM_UNIT_TEXTBOXSTYLE_GUID" val="{4995d65f-033c-45d6-bf2e-2f2dedac1d31}"/>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57.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为了演示发布的良好效果，请言简意赅的阐述您的观点。&#13;您的正文已经经简明扼要，字字珠玑，但信息却千丝万缕、错综复杂，需要用更多。"/>
  <p:tag name="KSO_WM_UNIT_NOCLEAR" val="1"/>
  <p:tag name="KSO_WM_UNIT_VALUE" val="80"/>
  <p:tag name="KSO_WM_UNIT_HIGHLIGHT" val="0"/>
  <p:tag name="KSO_WM_UNIT_COMPATIBLE" val="0"/>
  <p:tag name="KSO_WM_UNIT_DIAGRAM_ISNUMVISUAL" val="0"/>
  <p:tag name="KSO_WM_UNIT_DIAGRAM_ISREFERUNIT" val="0"/>
  <p:tag name="KSO_WM_UNIT_TYPE" val="f"/>
  <p:tag name="KSO_WM_UNIT_INDEX" val="1"/>
  <p:tag name="KSO_WM_UNIT_ID" val="mixed20201941_328*f*1"/>
  <p:tag name="KSO_WM_TEMPLATE_CATEGORY" val="mixed"/>
  <p:tag name="KSO_WM_TEMPLATE_INDEX" val="20201941"/>
  <p:tag name="KSO_WM_UNIT_LAYERLEVEL" val="1"/>
  <p:tag name="KSO_WM_TAG_VERSION" val="1.0"/>
  <p:tag name="KSO_WM_BEAUTIFY_FLAG" val="#wm#"/>
  <p:tag name="KSO_WM_UNIT_TEXTBOXSTYLE_GUID" val="{4995d65f-033c-45d6-bf2e-2f2dedac1d31}"/>
  <p:tag name="KSO_WM_UNIT_TEXTBOXSTYLE_TYPE" val="8"/>
  <p:tag name="KSO_WM_UNIT_TEXT_FILL_FORE_SCHEMECOLOR_INDEX_BRIGHTNESS" val="0.25"/>
  <p:tag name="KSO_WM_UNIT_TEXT_FILL_FORE_SCHEMECOLOR_INDEX" val="13"/>
  <p:tag name="KSO_WM_UNIT_TEXT_FILL_TYPE" val="1"/>
</p:tagLst>
</file>

<file path=ppt/tags/tag258.xml><?xml version="1.0" encoding="utf-8"?>
<p:tagLst xmlns:p="http://schemas.openxmlformats.org/presentationml/2006/main">
  <p:tag name="KSO_WM_UNIT_TEXTBOXSTYLE_GUID" val="{4995d65f-033c-45d6-bf2e-2f2dedac1d31}"/>
</p:tagLst>
</file>

<file path=ppt/tags/tag259.xml><?xml version="1.0" encoding="utf-8"?>
<p:tagLst xmlns:p="http://schemas.openxmlformats.org/presentationml/2006/main">
  <p:tag name="KSO_WM_UNIT_TEXTBOXSTYLE_SHAPETYPE" val="1"/>
  <p:tag name="KSO_WM_UNIT_TEXTBOXSTYLE_ADJUSTLEFT" val="0_-32.60001"/>
  <p:tag name="KSO_WM_UNIT_TEXTBOXSTYLE_ADJUSTTOP" val="0_-37.25"/>
  <p:tag name="KSO_WM_UNIT_TEXTBOXSTYLE_ADJUSTWIDTH" val="100_44.5"/>
  <p:tag name="KSO_WM_UNIT_TEXTBOXSTYLE_ADJUSTHEIGTH" val="100_53.70001"/>
  <p:tag name="KSO_WM_UNIT_HIGHLIGHT" val="0"/>
  <p:tag name="KSO_WM_UNIT_COMPATIBLE" val="0"/>
  <p:tag name="KSO_WM_UNIT_DIAGRAM_ISNUMVISUAL" val="0"/>
  <p:tag name="KSO_WM_UNIT_DIAGRAM_ISREFERUNIT" val="0"/>
  <p:tag name="KSO_WM_UNIT_TYPE" val="i"/>
  <p:tag name="KSO_WM_UNIT_INDEX" val="1"/>
  <p:tag name="KSO_WM_UNIT_ID" val="mixed20201941_328*i*1"/>
  <p:tag name="KSO_WM_TEMPLATE_CATEGORY" val="mixed"/>
  <p:tag name="KSO_WM_TEMPLATE_INDEX" val="20201941"/>
  <p:tag name="KSO_WM_UNIT_LAYERLEVEL" val="1"/>
  <p:tag name="KSO_WM_TAG_VERSION" val="1.0"/>
  <p:tag name="KSO_WM_BEAUTIFY_FLAG" val="#wm#"/>
  <p:tag name="KSO_WM_UNIT_TEXTBOXSTYLE_GUID" val="{4995d65f-033c-45d6-bf2e-2f2dedac1d31}"/>
  <p:tag name="KSO_WM_UNIT_FILL_FORE_SCHEMECOLOR_INDEX_BRIGHTNESS" val="0.8"/>
  <p:tag name="KSO_WM_UNIT_FILL_FORE_SCHEMECOLOR_INDEX" val="5"/>
  <p:tag name="KSO_WM_UNIT_FILL_TYPE" val="1"/>
  <p:tag name="KSO_WM_UNIT_LINE_FORE_SCHEMECOLOR_INDEX_BRIGHTNESS" val="0.4"/>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91_1*i*3"/>
  <p:tag name="KSO_WM_TEMPLATE_CATEGORY" val="diagram"/>
  <p:tag name="KSO_WM_TEMPLATE_INDEX" val="20205191"/>
  <p:tag name="KSO_WM_UNIT_LAYERLEVEL" val="1"/>
  <p:tag name="KSO_WM_TAG_VERSION" val="1.0"/>
  <p:tag name="KSO_WM_BEAUTIFY_FLAG" val="#wm#"/>
</p:tagLst>
</file>

<file path=ppt/tags/tag260.xml><?xml version="1.0" encoding="utf-8"?>
<p:tagLst xmlns:p="http://schemas.openxmlformats.org/presentationml/2006/main">
  <p:tag name="KSO_WM_UNIT_TEXTBOXSTYLE_SHAPETYPE" val="1"/>
  <p:tag name="KSO_WM_UNIT_TEXTBOXSTYLE_ADJUSTLEFT" val="0_-22.25"/>
  <p:tag name="KSO_WM_UNIT_TEXTBOXSTYLE_ADJUSTTOP" val="0_-26.89999"/>
  <p:tag name="KSO_WM_UNIT_TEXTBOXSTYLE_ADJUSTWIDTH" val="100_44.5"/>
  <p:tag name="KSO_WM_UNIT_TEXTBOXSTYLE_ADJUSTHEIGTH" val="100_53.70001"/>
  <p:tag name="KSO_WM_UNIT_HIGHLIGHT" val="0"/>
  <p:tag name="KSO_WM_UNIT_COMPATIBLE" val="0"/>
  <p:tag name="KSO_WM_UNIT_DIAGRAM_ISNUMVISUAL" val="0"/>
  <p:tag name="KSO_WM_UNIT_DIAGRAM_ISREFERUNIT" val="0"/>
  <p:tag name="KSO_WM_UNIT_TYPE" val="i"/>
  <p:tag name="KSO_WM_UNIT_INDEX" val="2"/>
  <p:tag name="KSO_WM_UNIT_ID" val="mixed20201941_328*i*2"/>
  <p:tag name="KSO_WM_TEMPLATE_CATEGORY" val="mixed"/>
  <p:tag name="KSO_WM_TEMPLATE_INDEX" val="20201941"/>
  <p:tag name="KSO_WM_UNIT_LAYERLEVEL" val="1"/>
  <p:tag name="KSO_WM_TAG_VERSION" val="1.0"/>
  <p:tag name="KSO_WM_BEAUTIFY_FLAG" val="#wm#"/>
  <p:tag name="KSO_WM_UNIT_TEXTBOXSTYLE_GUID" val="{4995d65f-033c-45d6-bf2e-2f2dedac1d31}"/>
  <p:tag name="KSO_WM_UNIT_FILL_FORE_SCHEMECOLOR_INDEX_BRIGHTNESS" val="0"/>
  <p:tag name="KSO_WM_UNIT_FILL_FORE_SCHEMECOLOR_INDEX" val="14"/>
  <p:tag name="KSO_WM_UNIT_FILL_TYPE" val="1"/>
  <p:tag name="KSO_WM_UNIT_LINE_FORE_SCHEMECOLOR_INDEX_BRIGHTNESS" val="0.4"/>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261.xml><?xml version="1.0" encoding="utf-8"?>
<p:tagLst xmlns:p="http://schemas.openxmlformats.org/presentationml/2006/main">
  <p:tag name="KSO_WM_UNIT_TEXTBOXSTYLE_SHAPETYPE" val="1"/>
  <p:tag name="KSO_WM_UNIT_TEXTBOXSTYLE_ADJUSTLEFT" val="100_3.699982"/>
  <p:tag name="KSO_WM_UNIT_TEXTBOXSTYLE_ADJUSTTOP" val="100_8.199997"/>
  <p:tag name="KSO_WM_UNIT_HIGHLIGHT" val="0"/>
  <p:tag name="KSO_WM_UNIT_COMPATIBLE" val="0"/>
  <p:tag name="KSO_WM_UNIT_DIAGRAM_ISNUMVISUAL" val="0"/>
  <p:tag name="KSO_WM_UNIT_DIAGRAM_ISREFERUNIT" val="0"/>
  <p:tag name="KSO_WM_UNIT_TYPE" val="i"/>
  <p:tag name="KSO_WM_UNIT_INDEX" val="3"/>
  <p:tag name="KSO_WM_UNIT_ID" val="mixed20201941_328*i*3"/>
  <p:tag name="KSO_WM_TEMPLATE_CATEGORY" val="mixed"/>
  <p:tag name="KSO_WM_TEMPLATE_INDEX" val="20201941"/>
  <p:tag name="KSO_WM_UNIT_LAYERLEVEL" val="1"/>
  <p:tag name="KSO_WM_TAG_VERSION" val="1.0"/>
  <p:tag name="KSO_WM_BEAUTIFY_FLAG" val="#wm#"/>
  <p:tag name="KSO_WM_UNIT_TEXTBOXSTYLE_GUID" val="{4995d65f-033c-45d6-bf2e-2f2dedac1d31}"/>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62.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为了演示发布的良好效果，请言简意赅的阐述您的观点。&#13;您的正文已经经简明扼要，字字珠玑，但信息却千丝万缕、错综复杂，需要用更多。"/>
  <p:tag name="KSO_WM_UNIT_NOCLEAR" val="1"/>
  <p:tag name="KSO_WM_UNIT_VALUE" val="80"/>
  <p:tag name="KSO_WM_UNIT_HIGHLIGHT" val="0"/>
  <p:tag name="KSO_WM_UNIT_COMPATIBLE" val="0"/>
  <p:tag name="KSO_WM_UNIT_DIAGRAM_ISNUMVISUAL" val="0"/>
  <p:tag name="KSO_WM_UNIT_DIAGRAM_ISREFERUNIT" val="0"/>
  <p:tag name="KSO_WM_UNIT_TYPE" val="f"/>
  <p:tag name="KSO_WM_UNIT_INDEX" val="1"/>
  <p:tag name="KSO_WM_UNIT_ID" val="mixed20201941_328*f*1"/>
  <p:tag name="KSO_WM_TEMPLATE_CATEGORY" val="mixed"/>
  <p:tag name="KSO_WM_TEMPLATE_INDEX" val="20201941"/>
  <p:tag name="KSO_WM_UNIT_LAYERLEVEL" val="1"/>
  <p:tag name="KSO_WM_TAG_VERSION" val="1.0"/>
  <p:tag name="KSO_WM_BEAUTIFY_FLAG" val="#wm#"/>
  <p:tag name="KSO_WM_UNIT_TEXTBOXSTYLE_GUID" val="{4995d65f-033c-45d6-bf2e-2f2dedac1d31}"/>
  <p:tag name="KSO_WM_UNIT_TEXTBOXSTYLE_TYPE" val="8"/>
  <p:tag name="KSO_WM_UNIT_TEXT_FILL_FORE_SCHEMECOLOR_INDEX_BRIGHTNESS" val="0.25"/>
  <p:tag name="KSO_WM_UNIT_TEXT_FILL_FORE_SCHEMECOLOR_INDEX" val="13"/>
  <p:tag name="KSO_WM_UNIT_TEXT_FILL_TYPE" val="1"/>
</p:tagLst>
</file>

<file path=ppt/tags/tag263.xml><?xml version="1.0" encoding="utf-8"?>
<p:tagLst xmlns:p="http://schemas.openxmlformats.org/presentationml/2006/main">
  <p:tag name="KSO_WM_BEAUTIFY_FLAG" val="#wm#"/>
  <p:tag name="KSO_WM_TEMPLATE_CATEGORY" val="diagram"/>
  <p:tag name="KSO_WM_TEMPLATE_INDEX" val="20198929"/>
</p:tagLst>
</file>

<file path=ppt/tags/tag264.xml><?xml version="1.0" encoding="utf-8"?>
<p:tagLst xmlns:p="http://schemas.openxmlformats.org/presentationml/2006/main">
  <p:tag name="KSO_WM_UNIT_TEXTBOXSTYLE_GUID" val="{4995d65f-033c-45d6-bf2e-2f2dedac1d31}"/>
</p:tagLst>
</file>

<file path=ppt/tags/tag265.xml><?xml version="1.0" encoding="utf-8"?>
<p:tagLst xmlns:p="http://schemas.openxmlformats.org/presentationml/2006/main">
  <p:tag name="KSO_WM_UNIT_TEXTBOXSTYLE_SHAPETYPE" val="1"/>
  <p:tag name="KSO_WM_UNIT_TEXTBOXSTYLE_ADJUSTLEFT" val="0_-32.60001"/>
  <p:tag name="KSO_WM_UNIT_TEXTBOXSTYLE_ADJUSTTOP" val="0_-37.25"/>
  <p:tag name="KSO_WM_UNIT_TEXTBOXSTYLE_ADJUSTWIDTH" val="100_44.5"/>
  <p:tag name="KSO_WM_UNIT_TEXTBOXSTYLE_ADJUSTHEIGTH" val="100_53.70001"/>
  <p:tag name="KSO_WM_UNIT_HIGHLIGHT" val="0"/>
  <p:tag name="KSO_WM_UNIT_COMPATIBLE" val="0"/>
  <p:tag name="KSO_WM_UNIT_DIAGRAM_ISNUMVISUAL" val="0"/>
  <p:tag name="KSO_WM_UNIT_DIAGRAM_ISREFERUNIT" val="0"/>
  <p:tag name="KSO_WM_UNIT_TYPE" val="i"/>
  <p:tag name="KSO_WM_UNIT_INDEX" val="1"/>
  <p:tag name="KSO_WM_UNIT_ID" val="mixed20201941_328*i*1"/>
  <p:tag name="KSO_WM_TEMPLATE_CATEGORY" val="mixed"/>
  <p:tag name="KSO_WM_TEMPLATE_INDEX" val="20201941"/>
  <p:tag name="KSO_WM_UNIT_LAYERLEVEL" val="1"/>
  <p:tag name="KSO_WM_TAG_VERSION" val="1.0"/>
  <p:tag name="KSO_WM_BEAUTIFY_FLAG" val="#wm#"/>
  <p:tag name="KSO_WM_UNIT_TEXTBOXSTYLE_GUID" val="{4995d65f-033c-45d6-bf2e-2f2dedac1d31}"/>
  <p:tag name="KSO_WM_UNIT_FILL_FORE_SCHEMECOLOR_INDEX_BRIGHTNESS" val="0.8"/>
  <p:tag name="KSO_WM_UNIT_FILL_FORE_SCHEMECOLOR_INDEX" val="5"/>
  <p:tag name="KSO_WM_UNIT_FILL_TYPE" val="1"/>
  <p:tag name="KSO_WM_UNIT_LINE_FORE_SCHEMECOLOR_INDEX_BRIGHTNESS" val="0.4"/>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266.xml><?xml version="1.0" encoding="utf-8"?>
<p:tagLst xmlns:p="http://schemas.openxmlformats.org/presentationml/2006/main">
  <p:tag name="KSO_WM_UNIT_TEXTBOXSTYLE_SHAPETYPE" val="1"/>
  <p:tag name="KSO_WM_UNIT_TEXTBOXSTYLE_ADJUSTLEFT" val="0_-22.25"/>
  <p:tag name="KSO_WM_UNIT_TEXTBOXSTYLE_ADJUSTTOP" val="0_-26.89999"/>
  <p:tag name="KSO_WM_UNIT_TEXTBOXSTYLE_ADJUSTWIDTH" val="100_44.5"/>
  <p:tag name="KSO_WM_UNIT_TEXTBOXSTYLE_ADJUSTHEIGTH" val="100_53.70001"/>
  <p:tag name="KSO_WM_UNIT_HIGHLIGHT" val="0"/>
  <p:tag name="KSO_WM_UNIT_COMPATIBLE" val="0"/>
  <p:tag name="KSO_WM_UNIT_DIAGRAM_ISNUMVISUAL" val="0"/>
  <p:tag name="KSO_WM_UNIT_DIAGRAM_ISREFERUNIT" val="0"/>
  <p:tag name="KSO_WM_UNIT_TYPE" val="i"/>
  <p:tag name="KSO_WM_UNIT_INDEX" val="2"/>
  <p:tag name="KSO_WM_UNIT_ID" val="mixed20201941_328*i*2"/>
  <p:tag name="KSO_WM_TEMPLATE_CATEGORY" val="mixed"/>
  <p:tag name="KSO_WM_TEMPLATE_INDEX" val="20201941"/>
  <p:tag name="KSO_WM_UNIT_LAYERLEVEL" val="1"/>
  <p:tag name="KSO_WM_TAG_VERSION" val="1.0"/>
  <p:tag name="KSO_WM_BEAUTIFY_FLAG" val="#wm#"/>
  <p:tag name="KSO_WM_UNIT_TEXTBOXSTYLE_GUID" val="{4995d65f-033c-45d6-bf2e-2f2dedac1d31}"/>
  <p:tag name="KSO_WM_UNIT_FILL_FORE_SCHEMECOLOR_INDEX_BRIGHTNESS" val="0"/>
  <p:tag name="KSO_WM_UNIT_FILL_FORE_SCHEMECOLOR_INDEX" val="14"/>
  <p:tag name="KSO_WM_UNIT_FILL_TYPE" val="1"/>
  <p:tag name="KSO_WM_UNIT_LINE_FORE_SCHEMECOLOR_INDEX_BRIGHTNESS" val="0.4"/>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267.xml><?xml version="1.0" encoding="utf-8"?>
<p:tagLst xmlns:p="http://schemas.openxmlformats.org/presentationml/2006/main">
  <p:tag name="KSO_WM_UNIT_TEXTBOXSTYLE_SHAPETYPE" val="1"/>
  <p:tag name="KSO_WM_UNIT_TEXTBOXSTYLE_ADJUSTLEFT" val="100_3.699982"/>
  <p:tag name="KSO_WM_UNIT_TEXTBOXSTYLE_ADJUSTTOP" val="100_8.199997"/>
  <p:tag name="KSO_WM_UNIT_HIGHLIGHT" val="0"/>
  <p:tag name="KSO_WM_UNIT_COMPATIBLE" val="0"/>
  <p:tag name="KSO_WM_UNIT_DIAGRAM_ISNUMVISUAL" val="0"/>
  <p:tag name="KSO_WM_UNIT_DIAGRAM_ISREFERUNIT" val="0"/>
  <p:tag name="KSO_WM_UNIT_TYPE" val="i"/>
  <p:tag name="KSO_WM_UNIT_INDEX" val="3"/>
  <p:tag name="KSO_WM_UNIT_ID" val="mixed20201941_328*i*3"/>
  <p:tag name="KSO_WM_TEMPLATE_CATEGORY" val="mixed"/>
  <p:tag name="KSO_WM_TEMPLATE_INDEX" val="20201941"/>
  <p:tag name="KSO_WM_UNIT_LAYERLEVEL" val="1"/>
  <p:tag name="KSO_WM_TAG_VERSION" val="1.0"/>
  <p:tag name="KSO_WM_BEAUTIFY_FLAG" val="#wm#"/>
  <p:tag name="KSO_WM_UNIT_TEXTBOXSTYLE_GUID" val="{4995d65f-033c-45d6-bf2e-2f2dedac1d31}"/>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68.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为了演示发布的良好效果，请言简意赅的阐述您的观点。&#13;您的正文已经经简明扼要，字字珠玑，但信息却千丝万缕、错综复杂，需要用更多。"/>
  <p:tag name="KSO_WM_UNIT_NOCLEAR" val="1"/>
  <p:tag name="KSO_WM_UNIT_VALUE" val="80"/>
  <p:tag name="KSO_WM_UNIT_HIGHLIGHT" val="0"/>
  <p:tag name="KSO_WM_UNIT_COMPATIBLE" val="0"/>
  <p:tag name="KSO_WM_UNIT_DIAGRAM_ISNUMVISUAL" val="0"/>
  <p:tag name="KSO_WM_UNIT_DIAGRAM_ISREFERUNIT" val="0"/>
  <p:tag name="KSO_WM_UNIT_TYPE" val="f"/>
  <p:tag name="KSO_WM_UNIT_INDEX" val="1"/>
  <p:tag name="KSO_WM_UNIT_ID" val="mixed20201941_328*f*1"/>
  <p:tag name="KSO_WM_TEMPLATE_CATEGORY" val="mixed"/>
  <p:tag name="KSO_WM_TEMPLATE_INDEX" val="20201941"/>
  <p:tag name="KSO_WM_UNIT_LAYERLEVEL" val="1"/>
  <p:tag name="KSO_WM_TAG_VERSION" val="1.0"/>
  <p:tag name="KSO_WM_BEAUTIFY_FLAG" val="#wm#"/>
  <p:tag name="KSO_WM_UNIT_TEXTBOXSTYLE_GUID" val="{4995d65f-033c-45d6-bf2e-2f2dedac1d31}"/>
  <p:tag name="KSO_WM_UNIT_TEXTBOXSTYLE_TYPE" val="8"/>
  <p:tag name="KSO_WM_UNIT_TEXT_FILL_FORE_SCHEMECOLOR_INDEX_BRIGHTNESS" val="0.25"/>
  <p:tag name="KSO_WM_UNIT_TEXT_FILL_FORE_SCHEMECOLOR_INDEX" val="13"/>
  <p:tag name="KSO_WM_UNIT_TEXT_FILL_TYPE" val="1"/>
</p:tagLst>
</file>

<file path=ppt/tags/tag269.xml><?xml version="1.0" encoding="utf-8"?>
<p:tagLst xmlns:p="http://schemas.openxmlformats.org/presentationml/2006/main">
  <p:tag name="KSO_WM_UNIT_TEXTBOXSTYLE_GUID" val="{4995d65f-033c-45d6-bf2e-2f2dedac1d3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5191_1*i*4"/>
  <p:tag name="KSO_WM_TEMPLATE_CATEGORY" val="diagram"/>
  <p:tag name="KSO_WM_TEMPLATE_INDEX" val="20205191"/>
  <p:tag name="KSO_WM_UNIT_LAYERLEVEL" val="1"/>
  <p:tag name="KSO_WM_TAG_VERSION" val="1.0"/>
  <p:tag name="KSO_WM_BEAUTIFY_FLAG" val="#wm#"/>
</p:tagLst>
</file>

<file path=ppt/tags/tag270.xml><?xml version="1.0" encoding="utf-8"?>
<p:tagLst xmlns:p="http://schemas.openxmlformats.org/presentationml/2006/main">
  <p:tag name="KSO_WM_UNIT_TEXTBOXSTYLE_SHAPETYPE" val="1"/>
  <p:tag name="KSO_WM_UNIT_TEXTBOXSTYLE_ADJUSTLEFT" val="0_-32.60001"/>
  <p:tag name="KSO_WM_UNIT_TEXTBOXSTYLE_ADJUSTTOP" val="0_-37.25"/>
  <p:tag name="KSO_WM_UNIT_TEXTBOXSTYLE_ADJUSTWIDTH" val="100_44.5"/>
  <p:tag name="KSO_WM_UNIT_TEXTBOXSTYLE_ADJUSTHEIGTH" val="100_53.70001"/>
  <p:tag name="KSO_WM_UNIT_HIGHLIGHT" val="0"/>
  <p:tag name="KSO_WM_UNIT_COMPATIBLE" val="0"/>
  <p:tag name="KSO_WM_UNIT_DIAGRAM_ISNUMVISUAL" val="0"/>
  <p:tag name="KSO_WM_UNIT_DIAGRAM_ISREFERUNIT" val="0"/>
  <p:tag name="KSO_WM_UNIT_TYPE" val="i"/>
  <p:tag name="KSO_WM_UNIT_INDEX" val="1"/>
  <p:tag name="KSO_WM_UNIT_ID" val="mixed20201941_328*i*1"/>
  <p:tag name="KSO_WM_TEMPLATE_CATEGORY" val="mixed"/>
  <p:tag name="KSO_WM_TEMPLATE_INDEX" val="20201941"/>
  <p:tag name="KSO_WM_UNIT_LAYERLEVEL" val="1"/>
  <p:tag name="KSO_WM_TAG_VERSION" val="1.0"/>
  <p:tag name="KSO_WM_BEAUTIFY_FLAG" val="#wm#"/>
  <p:tag name="KSO_WM_UNIT_TEXTBOXSTYLE_GUID" val="{4995d65f-033c-45d6-bf2e-2f2dedac1d31}"/>
  <p:tag name="KSO_WM_UNIT_FILL_FORE_SCHEMECOLOR_INDEX_BRIGHTNESS" val="0.8"/>
  <p:tag name="KSO_WM_UNIT_FILL_FORE_SCHEMECOLOR_INDEX" val="5"/>
  <p:tag name="KSO_WM_UNIT_FILL_TYPE" val="1"/>
  <p:tag name="KSO_WM_UNIT_LINE_FORE_SCHEMECOLOR_INDEX_BRIGHTNESS" val="0.4"/>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271.xml><?xml version="1.0" encoding="utf-8"?>
<p:tagLst xmlns:p="http://schemas.openxmlformats.org/presentationml/2006/main">
  <p:tag name="KSO_WM_UNIT_TEXTBOXSTYLE_SHAPETYPE" val="1"/>
  <p:tag name="KSO_WM_UNIT_TEXTBOXSTYLE_ADJUSTLEFT" val="0_-22.25"/>
  <p:tag name="KSO_WM_UNIT_TEXTBOXSTYLE_ADJUSTTOP" val="0_-26.89999"/>
  <p:tag name="KSO_WM_UNIT_TEXTBOXSTYLE_ADJUSTWIDTH" val="100_44.5"/>
  <p:tag name="KSO_WM_UNIT_TEXTBOXSTYLE_ADJUSTHEIGTH" val="100_53.70001"/>
  <p:tag name="KSO_WM_UNIT_HIGHLIGHT" val="0"/>
  <p:tag name="KSO_WM_UNIT_COMPATIBLE" val="0"/>
  <p:tag name="KSO_WM_UNIT_DIAGRAM_ISNUMVISUAL" val="0"/>
  <p:tag name="KSO_WM_UNIT_DIAGRAM_ISREFERUNIT" val="0"/>
  <p:tag name="KSO_WM_UNIT_TYPE" val="i"/>
  <p:tag name="KSO_WM_UNIT_INDEX" val="2"/>
  <p:tag name="KSO_WM_UNIT_ID" val="mixed20201941_328*i*2"/>
  <p:tag name="KSO_WM_TEMPLATE_CATEGORY" val="mixed"/>
  <p:tag name="KSO_WM_TEMPLATE_INDEX" val="20201941"/>
  <p:tag name="KSO_WM_UNIT_LAYERLEVEL" val="1"/>
  <p:tag name="KSO_WM_TAG_VERSION" val="1.0"/>
  <p:tag name="KSO_WM_BEAUTIFY_FLAG" val="#wm#"/>
  <p:tag name="KSO_WM_UNIT_TEXTBOXSTYLE_GUID" val="{4995d65f-033c-45d6-bf2e-2f2dedac1d31}"/>
  <p:tag name="KSO_WM_UNIT_FILL_FORE_SCHEMECOLOR_INDEX_BRIGHTNESS" val="0"/>
  <p:tag name="KSO_WM_UNIT_FILL_FORE_SCHEMECOLOR_INDEX" val="14"/>
  <p:tag name="KSO_WM_UNIT_FILL_TYPE" val="1"/>
  <p:tag name="KSO_WM_UNIT_LINE_FORE_SCHEMECOLOR_INDEX_BRIGHTNESS" val="0.4"/>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272.xml><?xml version="1.0" encoding="utf-8"?>
<p:tagLst xmlns:p="http://schemas.openxmlformats.org/presentationml/2006/main">
  <p:tag name="KSO_WM_UNIT_TEXTBOXSTYLE_SHAPETYPE" val="1"/>
  <p:tag name="KSO_WM_UNIT_TEXTBOXSTYLE_ADJUSTLEFT" val="100_3.699982"/>
  <p:tag name="KSO_WM_UNIT_TEXTBOXSTYLE_ADJUSTTOP" val="100_8.199997"/>
  <p:tag name="KSO_WM_UNIT_HIGHLIGHT" val="0"/>
  <p:tag name="KSO_WM_UNIT_COMPATIBLE" val="0"/>
  <p:tag name="KSO_WM_UNIT_DIAGRAM_ISNUMVISUAL" val="0"/>
  <p:tag name="KSO_WM_UNIT_DIAGRAM_ISREFERUNIT" val="0"/>
  <p:tag name="KSO_WM_UNIT_TYPE" val="i"/>
  <p:tag name="KSO_WM_UNIT_INDEX" val="3"/>
  <p:tag name="KSO_WM_UNIT_ID" val="mixed20201941_328*i*3"/>
  <p:tag name="KSO_WM_TEMPLATE_CATEGORY" val="mixed"/>
  <p:tag name="KSO_WM_TEMPLATE_INDEX" val="20201941"/>
  <p:tag name="KSO_WM_UNIT_LAYERLEVEL" val="1"/>
  <p:tag name="KSO_WM_TAG_VERSION" val="1.0"/>
  <p:tag name="KSO_WM_BEAUTIFY_FLAG" val="#wm#"/>
  <p:tag name="KSO_WM_UNIT_TEXTBOXSTYLE_GUID" val="{4995d65f-033c-45d6-bf2e-2f2dedac1d31}"/>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73.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为了演示发布的良好效果，请言简意赅的阐述您的观点。&#13;您的正文已经经简明扼要，字字珠玑，但信息却千丝万缕、错综复杂，需要用更多。"/>
  <p:tag name="KSO_WM_UNIT_NOCLEAR" val="1"/>
  <p:tag name="KSO_WM_UNIT_VALUE" val="80"/>
  <p:tag name="KSO_WM_UNIT_HIGHLIGHT" val="0"/>
  <p:tag name="KSO_WM_UNIT_COMPATIBLE" val="0"/>
  <p:tag name="KSO_WM_UNIT_DIAGRAM_ISNUMVISUAL" val="0"/>
  <p:tag name="KSO_WM_UNIT_DIAGRAM_ISREFERUNIT" val="0"/>
  <p:tag name="KSO_WM_UNIT_TYPE" val="f"/>
  <p:tag name="KSO_WM_UNIT_INDEX" val="1"/>
  <p:tag name="KSO_WM_UNIT_ID" val="mixed20201941_328*f*1"/>
  <p:tag name="KSO_WM_TEMPLATE_CATEGORY" val="mixed"/>
  <p:tag name="KSO_WM_TEMPLATE_INDEX" val="20201941"/>
  <p:tag name="KSO_WM_UNIT_LAYERLEVEL" val="1"/>
  <p:tag name="KSO_WM_TAG_VERSION" val="1.0"/>
  <p:tag name="KSO_WM_BEAUTIFY_FLAG" val="#wm#"/>
  <p:tag name="KSO_WM_UNIT_TEXTBOXSTYLE_GUID" val="{4995d65f-033c-45d6-bf2e-2f2dedac1d31}"/>
  <p:tag name="KSO_WM_UNIT_TEXTBOXSTYLE_TYPE" val="8"/>
  <p:tag name="KSO_WM_UNIT_TEXT_FILL_FORE_SCHEMECOLOR_INDEX_BRIGHTNESS" val="0.25"/>
  <p:tag name="KSO_WM_UNIT_TEXT_FILL_FORE_SCHEMECOLOR_INDEX" val="13"/>
  <p:tag name="KSO_WM_UNIT_TEXT_FILL_TYPE" val="1"/>
</p:tagLst>
</file>

<file path=ppt/tags/tag274.xml><?xml version="1.0" encoding="utf-8"?>
<p:tagLst xmlns:p="http://schemas.openxmlformats.org/presentationml/2006/main">
  <p:tag name="KSO_WM_BEAUTIFY_FLAG" val="#wm#"/>
  <p:tag name="KSO_WM_TEMPLATE_CATEGORY" val="diagram"/>
  <p:tag name="KSO_WM_TEMPLATE_INDEX" val="20198929"/>
</p:tagLst>
</file>

<file path=ppt/tags/tag275.xml><?xml version="1.0" encoding="utf-8"?>
<p:tagLst xmlns:p="http://schemas.openxmlformats.org/presentationml/2006/main">
  <p:tag name="KSO_WM_UNIT_ISCONTENTSTITLE" val="0"/>
  <p:tag name="KSO_WM_UNIT_PRESET_TEXT" val="销售培训流程"/>
  <p:tag name="KSO_WM_UNIT_NOCLEAR" val="0"/>
  <p:tag name="KSO_WM_UNIT_VALUE" val="36"/>
  <p:tag name="KSO_WM_UNIT_HIGHLIGHT" val="0"/>
  <p:tag name="KSO_WM_UNIT_COMPATIBLE" val="0"/>
  <p:tag name="KSO_WM_UNIT_DIAGRAM_ISNUMVISUAL" val="0"/>
  <p:tag name="KSO_WM_UNIT_DIAGRAM_ISREFERUNIT" val="0"/>
  <p:tag name="KSO_WM_DIAGRAM_GROUP_CODE" val="m1-1"/>
  <p:tag name="KSO_WM_UNIT_TYPE" val="a"/>
  <p:tag name="KSO_WM_UNIT_INDEX" val="1"/>
  <p:tag name="KSO_WM_UNIT_ID" val="diagram20201394_1*a*1"/>
  <p:tag name="KSO_WM_TEMPLATE_CATEGORY" val="diagram"/>
  <p:tag name="KSO_WM_TEMPLATE_INDEX" val="20201394"/>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276.xml><?xml version="1.0" encoding="utf-8"?>
<p:tagLst xmlns:p="http://schemas.openxmlformats.org/presentationml/2006/main">
  <p:tag name="KSO_WM_UNIT_ISCONTENTSTITLE" val="0"/>
  <p:tag name="KSO_WM_UNIT_PRESET_TEXT" val="SALES TRAINING"/>
  <p:tag name="KSO_WM_UNIT_NOCLEAR" val="0"/>
  <p:tag name="KSO_WM_UNIT_VALUE" val="62"/>
  <p:tag name="KSO_WM_UNIT_HIGHLIGHT" val="0"/>
  <p:tag name="KSO_WM_UNIT_COMPATIBLE" val="0"/>
  <p:tag name="KSO_WM_UNIT_DIAGRAM_ISNUMVISUAL" val="0"/>
  <p:tag name="KSO_WM_UNIT_DIAGRAM_ISREFERUNIT" val="0"/>
  <p:tag name="KSO_WM_DIAGRAM_GROUP_CODE" val="m1-1"/>
  <p:tag name="KSO_WM_UNIT_TYPE" val="b"/>
  <p:tag name="KSO_WM_UNIT_INDEX" val="1"/>
  <p:tag name="KSO_WM_UNIT_ID" val="diagram20201394_1*b*1"/>
  <p:tag name="KSO_WM_TEMPLATE_CATEGORY" val="diagram"/>
  <p:tag name="KSO_WM_TEMPLATE_INDEX" val="20201394"/>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20201394_1*m_i*1_1"/>
  <p:tag name="KSO_WM_TEMPLATE_CATEGORY" val="diagram"/>
  <p:tag name="KSO_WM_TEMPLATE_INDEX" val="20201394"/>
  <p:tag name="KSO_WM_UNIT_LAYERLEVEL" val="1_1"/>
  <p:tag name="KSO_WM_TAG_VERSION" val="1.0"/>
  <p:tag name="KSO_WM_BEAUTIFY_FLAG" val="#wm#"/>
  <p:tag name="KSO_WM_UNIT_LINE_FORE_SCHEMECOLOR_INDEX" val="5"/>
  <p:tag name="KSO_WM_UNIT_LINE_FILL_TYPE" val="2"/>
  <p:tag name="KSO_WM_UNIT_USESOURCEFORMAT_APPLY" val="1"/>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201394_1*m_h_i*1_1_3"/>
  <p:tag name="KSO_WM_TEMPLATE_CATEGORY" val="diagram"/>
  <p:tag name="KSO_WM_TEMPLATE_INDEX" val="2020139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4"/>
  <p:tag name="KSO_WM_UNIT_ID" val="diagram20201394_1*m_h_i*1_2_4"/>
  <p:tag name="KSO_WM_TEMPLATE_CATEGORY" val="diagram"/>
  <p:tag name="KSO_WM_TEMPLATE_INDEX" val="2020139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8.xml><?xml version="1.0" encoding="utf-8"?>
<p:tagLst xmlns:p="http://schemas.openxmlformats.org/presentationml/2006/main">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 name="KSO_WM_UNIT_NOCLEAR" val="0"/>
  <p:tag name="KSO_WM_UNIT_VALUE" val="928"/>
  <p:tag name="KSO_WM_UNIT_HIGHLIGHT" val="0"/>
  <p:tag name="KSO_WM_UNIT_COMPATIBLE" val="0"/>
  <p:tag name="KSO_WM_UNIT_DIAGRAM_ISNUMVISUAL" val="0"/>
  <p:tag name="KSO_WM_UNIT_DIAGRAM_ISREFERUNIT" val="0"/>
  <p:tag name="KSO_WM_UNIT_TYPE" val="f"/>
  <p:tag name="KSO_WM_UNIT_INDEX" val="1"/>
  <p:tag name="KSO_WM_UNIT_ID" val="diagram20205191_1*f*1"/>
  <p:tag name="KSO_WM_TEMPLATE_CATEGORY" val="diagram"/>
  <p:tag name="KSO_WM_TEMPLATE_INDEX" val="20205191"/>
  <p:tag name="KSO_WM_UNIT_LAYERLEVEL" val="1"/>
  <p:tag name="KSO_WM_TAG_VERSION" val="1.0"/>
  <p:tag name="KSO_WM_BEAUTIFY_FLAG" val="#wm#"/>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201394_1*m_h_i*1_3_3"/>
  <p:tag name="KSO_WM_TEMPLATE_CATEGORY" val="diagram"/>
  <p:tag name="KSO_WM_TEMPLATE_INDEX" val="2020139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201394_1*m_h_i*1_4_1"/>
  <p:tag name="KSO_WM_TEMPLATE_CATEGORY" val="diagram"/>
  <p:tag name="KSO_WM_TEMPLATE_INDEX" val="2020139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4"/>
  <p:tag name="KSO_WM_UNIT_ID" val="diagram20201394_1*m_h_i*1_5_4"/>
  <p:tag name="KSO_WM_TEMPLATE_CATEGORY" val="diagram"/>
  <p:tag name="KSO_WM_TEMPLATE_INDEX" val="2020139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201394_1*m_h_i*1_1_1"/>
  <p:tag name="KSO_WM_TEMPLATE_CATEGORY" val="diagram"/>
  <p:tag name="KSO_WM_TEMPLATE_INDEX" val="20201394"/>
  <p:tag name="KSO_WM_UNIT_LAYERLEVEL" val="1_1_1"/>
  <p:tag name="KSO_WM_TAG_VERSION" val="1.0"/>
  <p:tag name="KSO_WM_BEAUTIFY_FLAG" val="#wm#"/>
  <p:tag name="KSO_WM_UNIT_LINE_FORE_SCHEMECOLOR_INDEX" val="13"/>
  <p:tag name="KSO_WM_UNIT_LINE_FILL_TYPE" val="2"/>
  <p:tag name="KSO_WM_UNIT_USESOURCEFORMAT_APPLY" val="1"/>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201394_1*m_h_i*1_1_2"/>
  <p:tag name="KSO_WM_TEMPLATE_CATEGORY" val="diagram"/>
  <p:tag name="KSO_WM_TEMPLATE_INDEX" val="20201394"/>
  <p:tag name="KSO_WM_UNIT_LAYERLEVEL" val="1_1_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201394_1*m_h_i*1_3_1"/>
  <p:tag name="KSO_WM_TEMPLATE_CATEGORY" val="diagram"/>
  <p:tag name="KSO_WM_TEMPLATE_INDEX" val="20201394"/>
  <p:tag name="KSO_WM_UNIT_LAYERLEVEL" val="1_1_1"/>
  <p:tag name="KSO_WM_TAG_VERSION" val="1.0"/>
  <p:tag name="KSO_WM_BEAUTIFY_FLAG" val="#wm#"/>
  <p:tag name="KSO_WM_UNIT_LINE_FORE_SCHEMECOLOR_INDEX" val="13"/>
  <p:tag name="KSO_WM_UNIT_LINE_FILL_TYPE" val="2"/>
  <p:tag name="KSO_WM_UNIT_USESOURCEFORMAT_APPLY" val="1"/>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201394_1*m_h_i*1_3_2"/>
  <p:tag name="KSO_WM_TEMPLATE_CATEGORY" val="diagram"/>
  <p:tag name="KSO_WM_TEMPLATE_INDEX" val="20201394"/>
  <p:tag name="KSO_WM_UNIT_LAYERLEVEL" val="1_1_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4"/>
  <p:tag name="KSO_WM_UNIT_ID" val="diagram20201394_1*m_h_i*1_3_4"/>
  <p:tag name="KSO_WM_TEMPLATE_CATEGORY" val="diagram"/>
  <p:tag name="KSO_WM_TEMPLATE_INDEX" val="20201394"/>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USESOURCEFORMAT_APPLY" val="1"/>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1"/>
  <p:tag name="KSO_WM_UNIT_ID" val="diagram20201394_1*m_h_i*1_5_1"/>
  <p:tag name="KSO_WM_TEMPLATE_CATEGORY" val="diagram"/>
  <p:tag name="KSO_WM_TEMPLATE_INDEX" val="20201394"/>
  <p:tag name="KSO_WM_UNIT_LAYERLEVEL" val="1_1_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2"/>
  <p:tag name="KSO_WM_UNIT_ID" val="diagram20201394_1*m_h_i*1_5_2"/>
  <p:tag name="KSO_WM_TEMPLATE_CATEGORY" val="diagram"/>
  <p:tag name="KSO_WM_TEMPLATE_INDEX" val="20201394"/>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USESOURCEFORMAT_APPLY" val="1"/>
</p:tagLst>
</file>

<file path=ppt/tags/tag29.xml><?xml version="1.0" encoding="utf-8"?>
<p:tagLst xmlns:p="http://schemas.openxmlformats.org/presentationml/2006/main">
  <p:tag name="KSO_WM_BEAUTIFY_FLAG" val="#wm#"/>
  <p:tag name="KSO_WM_TEMPLATE_CATEGORY" val="diagram"/>
  <p:tag name="KSO_WM_TEMPLATE_INDEX" val="20205191"/>
  <p:tag name="KSO_WM_SLIDE_ID" val="diagram20205191_1"/>
  <p:tag name="KSO_WM_TEMPLATE_SUBCATEGORY" val="0"/>
  <p:tag name="KSO_WM_SLIDE_TYPE" val="text"/>
  <p:tag name="KSO_WM_SLIDE_SUBTYPE" val="pureTxt"/>
  <p:tag name="KSO_WM_SLIDE_ITEM_CNT" val="0"/>
  <p:tag name="KSO_WM_SLIDE_INDEX" val="1"/>
  <p:tag name="KSO_WM_SLIDE_SIZE" val="960*519"/>
  <p:tag name="KSO_WM_SLIDE_POSITION" val="0*0"/>
  <p:tag name="KSO_WM_TAG_VERSION" val="1.0"/>
  <p:tag name="KSO_WM_SLIDE_LAYOUT" val="a_b_f"/>
  <p:tag name="KSO_WM_SLIDE_LAYOUT_CNT" val="1_1_1"/>
  <p:tag name="KSO_WM_UNIT_SHOW_EDIT_AREA_INDICATION" val="1"/>
  <p:tag name="KSO_WM_TEMPLATE_MASTER_TYPE" val="0"/>
  <p:tag name="KSO_WM_TEMPLATE_COLOR_TYPE" val="1"/>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3"/>
  <p:tag name="KSO_WM_UNIT_ID" val="diagram20201394_1*m_h_i*1_5_3"/>
  <p:tag name="KSO_WM_TEMPLATE_CATEGORY" val="diagram"/>
  <p:tag name="KSO_WM_TEMPLATE_INDEX" val="20201394"/>
  <p:tag name="KSO_WM_UNIT_LAYERLEVEL" val="1_1_1"/>
  <p:tag name="KSO_WM_TAG_VERSION" val="1.0"/>
  <p:tag name="KSO_WM_BEAUTIFY_FLAG" val="#wm#"/>
  <p:tag name="KSO_WM_UNIT_LINE_FORE_SCHEMECOLOR_INDEX" val="13"/>
  <p:tag name="KSO_WM_UNIT_LINE_FILL_TYPE" val="2"/>
  <p:tag name="KSO_WM_UNIT_USESOURCEFORMAT_APPLY" val="1"/>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201394_1*m_h_i*1_2_1"/>
  <p:tag name="KSO_WM_TEMPLATE_CATEGORY" val="diagram"/>
  <p:tag name="KSO_WM_TEMPLATE_INDEX" val="20201394"/>
  <p:tag name="KSO_WM_UNIT_LAYERLEVEL" val="1_1_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201394_1*m_h_i*1_2_2"/>
  <p:tag name="KSO_WM_TEMPLATE_CATEGORY" val="diagram"/>
  <p:tag name="KSO_WM_TEMPLATE_INDEX" val="20201394"/>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USESOURCEFORMAT_APPLY" val="1"/>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201394_1*m_h_i*1_2_3"/>
  <p:tag name="KSO_WM_TEMPLATE_CATEGORY" val="diagram"/>
  <p:tag name="KSO_WM_TEMPLATE_INDEX" val="20201394"/>
  <p:tag name="KSO_WM_UNIT_LAYERLEVEL" val="1_1_1"/>
  <p:tag name="KSO_WM_TAG_VERSION" val="1.0"/>
  <p:tag name="KSO_WM_BEAUTIFY_FLAG" val="#wm#"/>
  <p:tag name="KSO_WM_UNIT_LINE_FORE_SCHEMECOLOR_INDEX" val="13"/>
  <p:tag name="KSO_WM_UNIT_LINE_FILL_TYPE" val="2"/>
  <p:tag name="KSO_WM_UNIT_USESOURCEFORMAT_APPLY" val="1"/>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20201394_1*m_h_i*1_4_2"/>
  <p:tag name="KSO_WM_TEMPLATE_CATEGORY" val="diagram"/>
  <p:tag name="KSO_WM_TEMPLATE_INDEX" val="20201394"/>
  <p:tag name="KSO_WM_UNIT_LAYERLEVEL" val="1_1_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20201394_1*m_h_i*1_4_3"/>
  <p:tag name="KSO_WM_TEMPLATE_CATEGORY" val="diagram"/>
  <p:tag name="KSO_WM_TEMPLATE_INDEX" val="20201394"/>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USESOURCEFORMAT_APPLY" val="1"/>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4"/>
  <p:tag name="KSO_WM_UNIT_ID" val="diagram20201394_1*m_h_i*1_4_4"/>
  <p:tag name="KSO_WM_TEMPLATE_CATEGORY" val="diagram"/>
  <p:tag name="KSO_WM_TEMPLATE_INDEX" val="20201394"/>
  <p:tag name="KSO_WM_UNIT_LAYERLEVEL" val="1_1_1"/>
  <p:tag name="KSO_WM_TAG_VERSION" val="1.0"/>
  <p:tag name="KSO_WM_BEAUTIFY_FLAG" val="#wm#"/>
  <p:tag name="KSO_WM_UNIT_LINE_FORE_SCHEMECOLOR_INDEX" val="13"/>
  <p:tag name="KSO_WM_UNIT_LINE_FILL_TYPE" val="2"/>
  <p:tag name="KSO_WM_UNIT_USESOURCEFORMAT_APPLY" val="1"/>
</p:tagLst>
</file>

<file path=ppt/tags/tag2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4"/>
  <p:tag name="KSO_WM_UNIT_ID" val="diagram20201394_1*m_h_i*1_1_4"/>
  <p:tag name="KSO_WM_TEMPLATE_CATEGORY" val="diagram"/>
  <p:tag name="KSO_WM_TEMPLATE_INDEX" val="20201394"/>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USESOURCEFORMAT_APPLY" val="1"/>
</p:tagLst>
</file>

<file path=ppt/tags/tag298.xml><?xml version="1.0" encoding="utf-8"?>
<p:tagLst xmlns:p="http://schemas.openxmlformats.org/presentationml/2006/main">
  <p:tag name="KSO_WM_UNIT_PRESET_TEXT" val="组织邀请各产品负责人进行一到两次培训"/>
  <p:tag name="KSO_WM_UNIT_NOCLEAR" val="0"/>
  <p:tag name="KSO_WM_UNIT_VALUE" val="2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01394_1*m_h_f*1_1_1"/>
  <p:tag name="KSO_WM_TEMPLATE_CATEGORY" val="diagram"/>
  <p:tag name="KSO_WM_TEMPLATE_INDEX" val="2020139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99.xml><?xml version="1.0" encoding="utf-8"?>
<p:tagLst xmlns:p="http://schemas.openxmlformats.org/presentationml/2006/main">
  <p:tag name="KSO_WM_UNIT_PRESET_TEXT" val="销售人员轮流讲解培训内容"/>
  <p:tag name="KSO_WM_UNIT_NOCLEAR" val="0"/>
  <p:tag name="KSO_WM_UNIT_VALUE" val="20"/>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201394_1*m_h_f*1_2_1"/>
  <p:tag name="KSO_WM_TEMPLATE_CATEGORY" val="diagram"/>
  <p:tag name="KSO_WM_TEMPLATE_INDEX" val="2020139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xml><?xml version="1.0" encoding="utf-8"?>
<p:tagLst xmlns:p="http://schemas.openxmlformats.org/presentationml/2006/main">
  <p:tag name="KSO_WM_UNIT_VALUE" val="872*1114"/>
  <p:tag name="KSO_WM_UNIT_HIGHLIGHT" val="0"/>
  <p:tag name="KSO_WM_UNIT_COMPATIBLE" val="0"/>
  <p:tag name="KSO_WM_UNIT_DIAGRAM_ISNUMVISUAL" val="0"/>
  <p:tag name="KSO_WM_UNIT_DIAGRAM_ISREFERUNIT" val="0"/>
  <p:tag name="KSO_WM_UNIT_TYPE" val="d"/>
  <p:tag name="KSO_WM_UNIT_INDEX" val="1"/>
  <p:tag name="KSO_WM_UNIT_ID" val="diagram20200639_1*d*1"/>
  <p:tag name="KSO_WM_TEMPLATE_CATEGORY" val="diagram"/>
  <p:tag name="KSO_WM_TEMPLATE_INDEX" val="20200639"/>
  <p:tag name="KSO_WM_UNIT_LAYERLEVEL" val="1"/>
  <p:tag name="KSO_WM_TAG_VERSION" val="1.0"/>
  <p:tag name="KSO_WM_BEAUTIFY_FLAG" val="#wm#"/>
  <p:tag name="KSO_WM_UNIT_SUPPORT_UNIT_TYPE" val="[&quot;all&quot;]"/>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191_1*i*1"/>
  <p:tag name="KSO_WM_TEMPLATE_CATEGORY" val="diagram"/>
  <p:tag name="KSO_WM_TEMPLATE_INDEX" val="20205191"/>
  <p:tag name="KSO_WM_UNIT_LAYERLEVEL" val="1"/>
  <p:tag name="KSO_WM_TAG_VERSION" val="1.0"/>
  <p:tag name="KSO_WM_BEAUTIFY_FLAG" val="#wm#"/>
</p:tagLst>
</file>

<file path=ppt/tags/tag300.xml><?xml version="1.0" encoding="utf-8"?>
<p:tagLst xmlns:p="http://schemas.openxmlformats.org/presentationml/2006/main">
  <p:tag name="KSO_WM_UNIT_PRESET_TEXT" val="其他人员扮演客户角色进行提问"/>
  <p:tag name="KSO_WM_UNIT_NOCLEAR" val="0"/>
  <p:tag name="KSO_WM_UNIT_VALUE" val="20"/>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201394_1*m_h_f*1_3_1"/>
  <p:tag name="KSO_WM_TEMPLATE_CATEGORY" val="diagram"/>
  <p:tag name="KSO_WM_TEMPLATE_INDEX" val="2020139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01.xml><?xml version="1.0" encoding="utf-8"?>
<p:tagLst xmlns:p="http://schemas.openxmlformats.org/presentationml/2006/main">
  <p:tag name="KSO_WM_UNIT_PRESET_TEXT" val="介绍成功经验以及总结的失败教训"/>
  <p:tag name="KSO_WM_UNIT_NOCLEAR" val="0"/>
  <p:tag name="KSO_WM_UNIT_VALUE" val="20"/>
  <p:tag name="KSO_WM_UNIT_HIGHLIGHT" val="0"/>
  <p:tag name="KSO_WM_UNIT_COMPATIBLE" val="0"/>
  <p:tag name="KSO_WM_UNIT_DIAGRAM_ISNUMVISUAL" val="0"/>
  <p:tag name="KSO_WM_UNIT_DIAGRAM_ISREFERUNIT" val="0"/>
  <p:tag name="KSO_WM_DIAGRAM_GROUP_CODE" val="m1-1"/>
  <p:tag name="KSO_WM_UNIT_TYPE" val="m_h_f"/>
  <p:tag name="KSO_WM_UNIT_INDEX" val="1_4_1"/>
  <p:tag name="KSO_WM_UNIT_ID" val="diagram20201394_1*m_h_f*1_4_1"/>
  <p:tag name="KSO_WM_TEMPLATE_CATEGORY" val="diagram"/>
  <p:tag name="KSO_WM_TEMPLATE_INDEX" val="2020139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02.xml><?xml version="1.0" encoding="utf-8"?>
<p:tagLst xmlns:p="http://schemas.openxmlformats.org/presentationml/2006/main">
  <p:tag name="KSO_WM_UNIT_PRESET_TEXT" val="参与整个项目执行熟悉各个环节流程"/>
  <p:tag name="KSO_WM_UNIT_NOCLEAR" val="0"/>
  <p:tag name="KSO_WM_UNIT_VALUE" val="20"/>
  <p:tag name="KSO_WM_UNIT_HIGHLIGHT" val="0"/>
  <p:tag name="KSO_WM_UNIT_COMPATIBLE" val="0"/>
  <p:tag name="KSO_WM_UNIT_DIAGRAM_ISNUMVISUAL" val="0"/>
  <p:tag name="KSO_WM_UNIT_DIAGRAM_ISREFERUNIT" val="0"/>
  <p:tag name="KSO_WM_DIAGRAM_GROUP_CODE" val="m1-1"/>
  <p:tag name="KSO_WM_UNIT_TYPE" val="m_h_f"/>
  <p:tag name="KSO_WM_UNIT_INDEX" val="1_5_1"/>
  <p:tag name="KSO_WM_UNIT_ID" val="diagram20201394_1*m_h_f*1_5_1"/>
  <p:tag name="KSO_WM_TEMPLATE_CATEGORY" val="diagram"/>
  <p:tag name="KSO_WM_TEMPLATE_INDEX" val="2020139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03.xml><?xml version="1.0" encoding="utf-8"?>
<p:tagLst xmlns:p="http://schemas.openxmlformats.org/presentationml/2006/main">
  <p:tag name="KSO_WM_UNIT_ISCONTENTSTITLE" val="0"/>
  <p:tag name="KSO_WM_UNIT_PRESET_TEXT" val="内部培训"/>
  <p:tag name="KSO_WM_UNIT_NOCLEAR" val="0"/>
  <p:tag name="KSO_WM_UNIT_VALUE" val="10"/>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201394_1*m_h_a*1_1_1"/>
  <p:tag name="KSO_WM_TEMPLATE_CATEGORY" val="diagram"/>
  <p:tag name="KSO_WM_TEMPLATE_INDEX" val="20201394"/>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304.xml><?xml version="1.0" encoding="utf-8"?>
<p:tagLst xmlns:p="http://schemas.openxmlformats.org/presentationml/2006/main">
  <p:tag name="KSO_WM_UNIT_ISCONTENTSTITLE" val="0"/>
  <p:tag name="KSO_WM_UNIT_PRESET_TEXT" val="模拟演练"/>
  <p:tag name="KSO_WM_UNIT_NOCLEAR" val="0"/>
  <p:tag name="KSO_WM_UNIT_VALUE" val="10"/>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201394_1*m_h_a*1_2_1"/>
  <p:tag name="KSO_WM_TEMPLATE_CATEGORY" val="diagram"/>
  <p:tag name="KSO_WM_TEMPLATE_INDEX" val="20201394"/>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305.xml><?xml version="1.0" encoding="utf-8"?>
<p:tagLst xmlns:p="http://schemas.openxmlformats.org/presentationml/2006/main">
  <p:tag name="KSO_WM_UNIT_ISCONTENTSTITLE" val="0"/>
  <p:tag name="KSO_WM_UNIT_PRESET_TEXT" val="客户提问"/>
  <p:tag name="KSO_WM_UNIT_NOCLEAR" val="0"/>
  <p:tag name="KSO_WM_UNIT_VALUE" val="10"/>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201394_1*m_h_a*1_3_1"/>
  <p:tag name="KSO_WM_TEMPLATE_CATEGORY" val="diagram"/>
  <p:tag name="KSO_WM_TEMPLATE_INDEX" val="20201394"/>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306.xml><?xml version="1.0" encoding="utf-8"?>
<p:tagLst xmlns:p="http://schemas.openxmlformats.org/presentationml/2006/main">
  <p:tag name="KSO_WM_UNIT_ISCONTENTSTITLE" val="0"/>
  <p:tag name="KSO_WM_UNIT_PRESET_TEXT" val="案例分析"/>
  <p:tag name="KSO_WM_UNIT_NOCLEAR" val="0"/>
  <p:tag name="KSO_WM_UNIT_VALUE" val="10"/>
  <p:tag name="KSO_WM_UNIT_HIGHLIGHT" val="0"/>
  <p:tag name="KSO_WM_UNIT_COMPATIBLE" val="0"/>
  <p:tag name="KSO_WM_UNIT_DIAGRAM_ISNUMVISUAL" val="0"/>
  <p:tag name="KSO_WM_UNIT_DIAGRAM_ISREFERUNIT" val="0"/>
  <p:tag name="KSO_WM_DIAGRAM_GROUP_CODE" val="m1-1"/>
  <p:tag name="KSO_WM_UNIT_TYPE" val="m_h_a"/>
  <p:tag name="KSO_WM_UNIT_INDEX" val="1_4_1"/>
  <p:tag name="KSO_WM_UNIT_ID" val="diagram20201394_1*m_h_a*1_4_1"/>
  <p:tag name="KSO_WM_TEMPLATE_CATEGORY" val="diagram"/>
  <p:tag name="KSO_WM_TEMPLATE_INDEX" val="20201394"/>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307.xml><?xml version="1.0" encoding="utf-8"?>
<p:tagLst xmlns:p="http://schemas.openxmlformats.org/presentationml/2006/main">
  <p:tag name="KSO_WM_UNIT_ISCONTENTSTITLE" val="0"/>
  <p:tag name="KSO_WM_UNIT_PRESET_TEXT" val="项目执行"/>
  <p:tag name="KSO_WM_UNIT_NOCLEAR" val="0"/>
  <p:tag name="KSO_WM_UNIT_VALUE" val="10"/>
  <p:tag name="KSO_WM_UNIT_HIGHLIGHT" val="0"/>
  <p:tag name="KSO_WM_UNIT_COMPATIBLE" val="0"/>
  <p:tag name="KSO_WM_UNIT_DIAGRAM_ISNUMVISUAL" val="0"/>
  <p:tag name="KSO_WM_UNIT_DIAGRAM_ISREFERUNIT" val="0"/>
  <p:tag name="KSO_WM_DIAGRAM_GROUP_CODE" val="m1-1"/>
  <p:tag name="KSO_WM_UNIT_TYPE" val="m_h_a"/>
  <p:tag name="KSO_WM_UNIT_INDEX" val="1_5_1"/>
  <p:tag name="KSO_WM_UNIT_ID" val="diagram20201394_1*m_h_a*1_5_1"/>
  <p:tag name="KSO_WM_TEMPLATE_CATEGORY" val="diagram"/>
  <p:tag name="KSO_WM_TEMPLATE_INDEX" val="20201394"/>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308.xml><?xml version="1.0" encoding="utf-8"?>
<p:tagLst xmlns:p="http://schemas.openxmlformats.org/presentationml/2006/main">
  <p:tag name="KSO_WM_BEAUTIFY_FLAG" val="#wm#"/>
  <p:tag name="KSO_WM_TEMPLATE_CATEGORY" val="diagram"/>
  <p:tag name="KSO_WM_TEMPLATE_INDEX" val="20201394"/>
  <p:tag name="KSO_WM_SLIDE_ID" val="diagram20201394_1"/>
  <p:tag name="KSO_WM_TEMPLATE_SUBCATEGORY" val="0"/>
  <p:tag name="KSO_WM_SLIDE_TYPE" val="text"/>
  <p:tag name="KSO_WM_SLIDE_SUBTYPE" val="diag"/>
  <p:tag name="KSO_WM_SLIDE_ITEM_CNT" val="5"/>
  <p:tag name="KSO_WM_SLIDE_INDEX" val="1"/>
  <p:tag name="KSO_WM_SLIDE_SIZE" val="839.166*325.819"/>
  <p:tag name="KSO_WM_SLIDE_POSITION" val="71.7658*160.024"/>
  <p:tag name="KSO_WM_DIAGRAM_GROUP_CODE" val="m1-1"/>
  <p:tag name="KSO_WM_SLIDE_DIAGTYPE" val="m"/>
  <p:tag name="KSO_WM_TAG_VERSION" val="1.0"/>
  <p:tag name="KSO_WM_SLIDE_LAYOUT" val="a_b_m"/>
  <p:tag name="KSO_WM_SLIDE_LAYOUT_CNT" val="1_1_1"/>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160122_4*m_i*1_1"/>
  <p:tag name="KSO_WM_TEMPLATE_CATEGORY" val="diagram"/>
  <p:tag name="KSO_WM_TEMPLATE_INDEX" val="160122"/>
  <p:tag name="KSO_WM_UNIT_LAYERLEVEL" val="1_1"/>
  <p:tag name="KSO_WM_TAG_VERSION" val="1.0"/>
  <p:tag name="KSO_WM_BEAUTIFY_FLAG" val="#wm#"/>
  <p:tag name="KSO_WM_UNIT_LINE_FORE_SCHEMECOLOR_INDEX" val="13"/>
  <p:tag name="KSO_WM_UNIT_LINE_FILL_TYPE" val="2"/>
  <p:tag name="KSO_WM_UNIT_USESOURCEFORMAT_APPLY"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191_1*i*2"/>
  <p:tag name="KSO_WM_TEMPLATE_CATEGORY" val="diagram"/>
  <p:tag name="KSO_WM_TEMPLATE_INDEX" val="20205191"/>
  <p:tag name="KSO_WM_UNIT_LAYERLEVEL" val="1"/>
  <p:tag name="KSO_WM_TAG_VERSION" val="1.0"/>
  <p:tag name="KSO_WM_BEAUTIFY_FLAG" val="#wm#"/>
</p:tagLst>
</file>

<file path=ppt/tags/tag310.xml><?xml version="1.0" encoding="utf-8"?>
<p:tagLst xmlns:p="http://schemas.openxmlformats.org/presentationml/2006/main">
  <p:tag name="KSO_WM_UNIT_NOCLEAR" val="0"/>
  <p:tag name="KSO_WM_UNIT_VALUE" val="63"/>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160122_4*m_h_f*1_1_1"/>
  <p:tag name="KSO_WM_TEMPLATE_CATEGORY" val="diagram"/>
  <p:tag name="KSO_WM_TEMPLATE_INDEX" val="160122"/>
  <p:tag name="KSO_WM_UNIT_LAYERLEVEL" val="1_1_1"/>
  <p:tag name="KSO_WM_TAG_VERSION" val="1.0"/>
  <p:tag name="KSO_WM_BEAUTIFY_FLAG" val="#wm#"/>
  <p:tag name="KSO_WM_UNIT_PRESET_TEXT" val="单击此处添加文本具体内容"/>
  <p:tag name="KSO_WM_UNIT_FILL_FORE_SCHEMECOLOR_INDEX" val="5"/>
  <p:tag name="KSO_WM_UNIT_FILL_TYPE" val="1"/>
  <p:tag name="KSO_WM_UNIT_TEXT_FILL_FORE_SCHEMECOLOR_INDEX" val="13"/>
  <p:tag name="KSO_WM_UNIT_TEXT_FILL_TYPE" val="1"/>
  <p:tag name="KSO_WM_UNIT_USESOURCEFORMAT_APPLY" val="1"/>
</p:tagLst>
</file>

<file path=ppt/tags/tag3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160122_4*m_h_i*1_1_3"/>
  <p:tag name="KSO_WM_TEMPLATE_CATEGORY" val="diagram"/>
  <p:tag name="KSO_WM_TEMPLATE_INDEX" val="160122"/>
  <p:tag name="KSO_WM_UNIT_LAYERLEVEL" val="1_1_1"/>
  <p:tag name="KSO_WM_TAG_VERSION" val="1.0"/>
  <p:tag name="KSO_WM_BEAUTIFY_FLAG" val="#wm#"/>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3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160122_4*m_h_i*1_1_2"/>
  <p:tag name="KSO_WM_TEMPLATE_CATEGORY" val="diagram"/>
  <p:tag name="KSO_WM_TEMPLATE_INDEX" val="160122"/>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3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160122_4*m_h_i*1_1_1"/>
  <p:tag name="KSO_WM_TEMPLATE_CATEGORY" val="diagram"/>
  <p:tag name="KSO_WM_TEMPLATE_INDEX" val="160122"/>
  <p:tag name="KSO_WM_UNIT_LAYERLEVEL" val="1_1_1"/>
  <p:tag name="KSO_WM_TAG_VERSION" val="1.0"/>
  <p:tag name="KSO_WM_BEAUTIFY_FLAG" val="#wm#"/>
  <p:tag name="KSO_WM_UNIT_FILL_FORE_SCHEMECOLOR_INDEX" val="14"/>
  <p:tag name="KSO_WM_UNIT_FILL_TYPE" val="1"/>
  <p:tag name="KSO_WM_UNIT_LINE_FORE_SCHEMECOLOR_INDEX" val="13"/>
  <p:tag name="KSO_WM_UNIT_LINE_FILL_TYPE" val="2"/>
  <p:tag name="KSO_WM_UNIT_TEXT_FILL_FORE_SCHEMECOLOR_INDEX" val="2"/>
  <p:tag name="KSO_WM_UNIT_TEXT_FILL_TYPE" val="1"/>
  <p:tag name="KSO_WM_UNIT_USESOURCEFORMAT_APPLY" val="1"/>
</p:tagLst>
</file>

<file path=ppt/tags/tag314.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160122_4*m_h_a*1_1_1"/>
  <p:tag name="KSO_WM_TEMPLATE_CATEGORY" val="diagram"/>
  <p:tag name="KSO_WM_TEMPLATE_INDEX" val="160122"/>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Lst>
</file>

<file path=ppt/tags/tag315.xml><?xml version="1.0" encoding="utf-8"?>
<p:tagLst xmlns:p="http://schemas.openxmlformats.org/presentationml/2006/main">
  <p:tag name="KSO_WM_UNIT_NOCLEAR" val="0"/>
  <p:tag name="KSO_WM_UNIT_VALUE" val="63"/>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160122_4*m_h_f*1_2_1"/>
  <p:tag name="KSO_WM_TEMPLATE_CATEGORY" val="diagram"/>
  <p:tag name="KSO_WM_TEMPLATE_INDEX" val="160122"/>
  <p:tag name="KSO_WM_UNIT_LAYERLEVEL" val="1_1_1"/>
  <p:tag name="KSO_WM_TAG_VERSION" val="1.0"/>
  <p:tag name="KSO_WM_BEAUTIFY_FLAG" val="#wm#"/>
  <p:tag name="KSO_WM_UNIT_PRESET_TEXT" val="单击此处添加文本具体内容"/>
  <p:tag name="KSO_WM_UNIT_FILL_FORE_SCHEMECOLOR_INDEX" val="6"/>
  <p:tag name="KSO_WM_UNIT_FILL_TYPE" val="1"/>
  <p:tag name="KSO_WM_UNIT_TEXT_FILL_FORE_SCHEMECOLOR_INDEX" val="13"/>
  <p:tag name="KSO_WM_UNIT_TEXT_FILL_TYPE" val="1"/>
  <p:tag name="KSO_WM_UNIT_USESOURCEFORMAT_APPLY" val="1"/>
</p:tagLst>
</file>

<file path=ppt/tags/tag3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160122_4*m_h_i*1_2_3"/>
  <p:tag name="KSO_WM_TEMPLATE_CATEGORY" val="diagram"/>
  <p:tag name="KSO_WM_TEMPLATE_INDEX" val="160122"/>
  <p:tag name="KSO_WM_UNIT_LAYERLEVEL" val="1_1_1"/>
  <p:tag name="KSO_WM_TAG_VERSION" val="1.0"/>
  <p:tag name="KSO_WM_BEAUTIFY_FLAG" val="#wm#"/>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3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160122_4*m_h_i*1_2_2"/>
  <p:tag name="KSO_WM_TEMPLATE_CATEGORY" val="diagram"/>
  <p:tag name="KSO_WM_TEMPLATE_INDEX" val="160122"/>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160122_4*m_h_i*1_2_1"/>
  <p:tag name="KSO_WM_TEMPLATE_CATEGORY" val="diagram"/>
  <p:tag name="KSO_WM_TEMPLATE_INDEX" val="160122"/>
  <p:tag name="KSO_WM_UNIT_LAYERLEVEL" val="1_1_1"/>
  <p:tag name="KSO_WM_TAG_VERSION" val="1.0"/>
  <p:tag name="KSO_WM_BEAUTIFY_FLAG" val="#wm#"/>
  <p:tag name="KSO_WM_UNIT_FILL_FORE_SCHEMECOLOR_INDEX" val="14"/>
  <p:tag name="KSO_WM_UNIT_FILL_TYPE" val="1"/>
  <p:tag name="KSO_WM_UNIT_LINE_FORE_SCHEMECOLOR_INDEX" val="13"/>
  <p:tag name="KSO_WM_UNIT_LINE_FILL_TYPE" val="2"/>
  <p:tag name="KSO_WM_UNIT_TEXT_FILL_FORE_SCHEMECOLOR_INDEX" val="2"/>
  <p:tag name="KSO_WM_UNIT_TEXT_FILL_TYPE" val="1"/>
  <p:tag name="KSO_WM_UNIT_USESOURCEFORMAT_APPLY" val="1"/>
</p:tagLst>
</file>

<file path=ppt/tags/tag319.xml><?xml version="1.0" encoding="utf-8"?>
<p:tagLst xmlns:p="http://schemas.openxmlformats.org/presentationml/2006/main">
  <p:tag name="KSO_WM_UNIT_NOCLEAR" val="0"/>
  <p:tag name="KSO_WM_UNIT_VALUE" val="63"/>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160122_4*m_h_f*1_3_1"/>
  <p:tag name="KSO_WM_TEMPLATE_CATEGORY" val="diagram"/>
  <p:tag name="KSO_WM_TEMPLATE_INDEX" val="160122"/>
  <p:tag name="KSO_WM_UNIT_LAYERLEVEL" val="1_1_1"/>
  <p:tag name="KSO_WM_TAG_VERSION" val="1.0"/>
  <p:tag name="KSO_WM_BEAUTIFY_FLAG" val="#wm#"/>
  <p:tag name="KSO_WM_UNIT_PRESET_TEXT" val="单击此处添加文本具体内容"/>
  <p:tag name="KSO_WM_UNIT_FILL_FORE_SCHEMECOLOR_INDEX" val="7"/>
  <p:tag name="KSO_WM_UNIT_FILL_TYPE" val="1"/>
  <p:tag name="KSO_WM_UNIT_TEXT_FILL_FORE_SCHEMECOLOR_INDEX" val="13"/>
  <p:tag name="KSO_WM_UNIT_TEXT_FILL_TYPE" val="1"/>
  <p:tag name="KSO_WM_UNIT_USESOURCEFORMAT_APPLY"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91_1*i*3"/>
  <p:tag name="KSO_WM_TEMPLATE_CATEGORY" val="diagram"/>
  <p:tag name="KSO_WM_TEMPLATE_INDEX" val="20205191"/>
  <p:tag name="KSO_WM_UNIT_LAYERLEVEL" val="1"/>
  <p:tag name="KSO_WM_TAG_VERSION" val="1.0"/>
  <p:tag name="KSO_WM_BEAUTIFY_FLAG" val="#wm#"/>
</p:tagLst>
</file>

<file path=ppt/tags/tag3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160122_4*m_h_i*1_3_2"/>
  <p:tag name="KSO_WM_TEMPLATE_CATEGORY" val="diagram"/>
  <p:tag name="KSO_WM_TEMPLATE_INDEX" val="160122"/>
  <p:tag name="KSO_WM_UNIT_LAYERLEVEL" val="1_1_1"/>
  <p:tag name="KSO_WM_TAG_VERSION" val="1.0"/>
  <p:tag name="KSO_WM_BEAUTIFY_FLAG" val="#wm#"/>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3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160122_4*m_h_i*1_3_1"/>
  <p:tag name="KSO_WM_TEMPLATE_CATEGORY" val="diagram"/>
  <p:tag name="KSO_WM_TEMPLATE_INDEX" val="160122"/>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3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160122_4*m_h_i*1_3_3"/>
  <p:tag name="KSO_WM_TEMPLATE_CATEGORY" val="diagram"/>
  <p:tag name="KSO_WM_TEMPLATE_INDEX" val="160122"/>
  <p:tag name="KSO_WM_UNIT_LAYERLEVEL" val="1_1_1"/>
  <p:tag name="KSO_WM_TAG_VERSION" val="1.0"/>
  <p:tag name="KSO_WM_BEAUTIFY_FLAG" val="#wm#"/>
  <p:tag name="KSO_WM_UNIT_FILL_FORE_SCHEMECOLOR_INDEX" val="14"/>
  <p:tag name="KSO_WM_UNIT_FILL_TYPE" val="1"/>
  <p:tag name="KSO_WM_UNIT_LINE_FORE_SCHEMECOLOR_INDEX" val="13"/>
  <p:tag name="KSO_WM_UNIT_LINE_FILL_TYPE" val="2"/>
  <p:tag name="KSO_WM_UNIT_TEXT_FILL_FORE_SCHEMECOLOR_INDEX" val="2"/>
  <p:tag name="KSO_WM_UNIT_TEXT_FILL_TYPE" val="1"/>
  <p:tag name="KSO_WM_UNIT_USESOURCEFORMAT_APPLY" val="1"/>
</p:tagLst>
</file>

<file path=ppt/tags/tag323.xml><?xml version="1.0" encoding="utf-8"?>
<p:tagLst xmlns:p="http://schemas.openxmlformats.org/presentationml/2006/main">
  <p:tag name="KSO_WM_UNIT_NOCLEAR" val="0"/>
  <p:tag name="KSO_WM_UNIT_VALUE" val="63"/>
  <p:tag name="KSO_WM_UNIT_HIGHLIGHT" val="0"/>
  <p:tag name="KSO_WM_UNIT_COMPATIBLE" val="0"/>
  <p:tag name="KSO_WM_UNIT_DIAGRAM_ISNUMVISUAL" val="0"/>
  <p:tag name="KSO_WM_UNIT_DIAGRAM_ISREFERUNIT" val="0"/>
  <p:tag name="KSO_WM_DIAGRAM_GROUP_CODE" val="m1-1"/>
  <p:tag name="KSO_WM_UNIT_TYPE" val="m_h_f"/>
  <p:tag name="KSO_WM_UNIT_INDEX" val="1_4_1"/>
  <p:tag name="KSO_WM_UNIT_ID" val="diagram160122_4*m_h_f*1_4_1"/>
  <p:tag name="KSO_WM_TEMPLATE_CATEGORY" val="diagram"/>
  <p:tag name="KSO_WM_TEMPLATE_INDEX" val="160122"/>
  <p:tag name="KSO_WM_UNIT_LAYERLEVEL" val="1_1_1"/>
  <p:tag name="KSO_WM_TAG_VERSION" val="1.0"/>
  <p:tag name="KSO_WM_BEAUTIFY_FLAG" val="#wm#"/>
  <p:tag name="KSO_WM_UNIT_PRESET_TEXT" val="单击此处添加文本具体内容"/>
  <p:tag name="KSO_WM_UNIT_FILL_FORE_SCHEMECOLOR_INDEX" val="8"/>
  <p:tag name="KSO_WM_UNIT_FILL_TYPE" val="1"/>
  <p:tag name="KSO_WM_UNIT_TEXT_FILL_FORE_SCHEMECOLOR_INDEX" val="13"/>
  <p:tag name="KSO_WM_UNIT_TEXT_FILL_TYPE" val="1"/>
  <p:tag name="KSO_WM_UNIT_USESOURCEFORMAT_APPLY" val="1"/>
</p:tagLst>
</file>

<file path=ppt/tags/tag3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160122_4*m_h_i*1_4_3"/>
  <p:tag name="KSO_WM_TEMPLATE_CATEGORY" val="diagram"/>
  <p:tag name="KSO_WM_TEMPLATE_INDEX" val="160122"/>
  <p:tag name="KSO_WM_UNIT_LAYERLEVEL" val="1_1_1"/>
  <p:tag name="KSO_WM_TAG_VERSION" val="1.0"/>
  <p:tag name="KSO_WM_BEAUTIFY_FLAG" val="#wm#"/>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3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160122_4*m_h_i*1_4_2"/>
  <p:tag name="KSO_WM_TEMPLATE_CATEGORY" val="diagram"/>
  <p:tag name="KSO_WM_TEMPLATE_INDEX" val="160122"/>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3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160122_4*m_h_i*1_4_1"/>
  <p:tag name="KSO_WM_TEMPLATE_CATEGORY" val="diagram"/>
  <p:tag name="KSO_WM_TEMPLATE_INDEX" val="160122"/>
  <p:tag name="KSO_WM_UNIT_LAYERLEVEL" val="1_1_1"/>
  <p:tag name="KSO_WM_TAG_VERSION" val="1.0"/>
  <p:tag name="KSO_WM_BEAUTIFY_FLAG" val="#wm#"/>
  <p:tag name="KSO_WM_UNIT_FILL_FORE_SCHEMECOLOR_INDEX" val="14"/>
  <p:tag name="KSO_WM_UNIT_FILL_TYPE" val="1"/>
  <p:tag name="KSO_WM_UNIT_LINE_FORE_SCHEMECOLOR_INDEX" val="13"/>
  <p:tag name="KSO_WM_UNIT_LINE_FILL_TYPE" val="2"/>
  <p:tag name="KSO_WM_UNIT_TEXT_FILL_FORE_SCHEMECOLOR_INDEX" val="2"/>
  <p:tag name="KSO_WM_UNIT_TEXT_FILL_TYPE" val="1"/>
  <p:tag name="KSO_WM_UNIT_USESOURCEFORMAT_APPLY" val="1"/>
</p:tagLst>
</file>

<file path=ppt/tags/tag327.xml><?xml version="1.0" encoding="utf-8"?>
<p:tagLst xmlns:p="http://schemas.openxmlformats.org/presentationml/2006/main">
  <p:tag name="KSO_WM_UNIT_NOCLEAR" val="0"/>
  <p:tag name="KSO_WM_UNIT_VALUE" val="63"/>
  <p:tag name="KSO_WM_UNIT_HIGHLIGHT" val="0"/>
  <p:tag name="KSO_WM_UNIT_COMPATIBLE" val="0"/>
  <p:tag name="KSO_WM_UNIT_DIAGRAM_ISNUMVISUAL" val="0"/>
  <p:tag name="KSO_WM_UNIT_DIAGRAM_ISREFERUNIT" val="0"/>
  <p:tag name="KSO_WM_DIAGRAM_GROUP_CODE" val="m1-1"/>
  <p:tag name="KSO_WM_UNIT_TYPE" val="m_h_f"/>
  <p:tag name="KSO_WM_UNIT_INDEX" val="1_5_1"/>
  <p:tag name="KSO_WM_UNIT_ID" val="diagram160122_4*m_h_f*1_5_1"/>
  <p:tag name="KSO_WM_TEMPLATE_CATEGORY" val="diagram"/>
  <p:tag name="KSO_WM_TEMPLATE_INDEX" val="160122"/>
  <p:tag name="KSO_WM_UNIT_LAYERLEVEL" val="1_1_1"/>
  <p:tag name="KSO_WM_TAG_VERSION" val="1.0"/>
  <p:tag name="KSO_WM_BEAUTIFY_FLAG" val="#wm#"/>
  <p:tag name="KSO_WM_UNIT_PRESET_TEXT" val="单击此处添加文本具体内容"/>
  <p:tag name="KSO_WM_UNIT_FILL_FORE_SCHEMECOLOR_INDEX" val="9"/>
  <p:tag name="KSO_WM_UNIT_FILL_TYPE" val="1"/>
  <p:tag name="KSO_WM_UNIT_TEXT_FILL_FORE_SCHEMECOLOR_INDEX" val="13"/>
  <p:tag name="KSO_WM_UNIT_TEXT_FILL_TYPE" val="1"/>
  <p:tag name="KSO_WM_UNIT_USESOURCEFORMAT_APPLY" val="1"/>
</p:tagLst>
</file>

<file path=ppt/tags/tag3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3"/>
  <p:tag name="KSO_WM_UNIT_ID" val="diagram160122_4*m_h_i*1_5_3"/>
  <p:tag name="KSO_WM_TEMPLATE_CATEGORY" val="diagram"/>
  <p:tag name="KSO_WM_TEMPLATE_INDEX" val="160122"/>
  <p:tag name="KSO_WM_UNIT_LAYERLEVEL" val="1_1_1"/>
  <p:tag name="KSO_WM_TAG_VERSION" val="1.0"/>
  <p:tag name="KSO_WM_BEAUTIFY_FLAG" val="#wm#"/>
  <p:tag name="KSO_WM_UNIT_FILL_FORE_SCHEMECOLOR_INDEX" val="9"/>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3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2"/>
  <p:tag name="KSO_WM_UNIT_ID" val="diagram160122_4*m_h_i*1_5_2"/>
  <p:tag name="KSO_WM_TEMPLATE_CATEGORY" val="diagram"/>
  <p:tag name="KSO_WM_TEMPLATE_INDEX" val="160122"/>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5191_1*i*4"/>
  <p:tag name="KSO_WM_TEMPLATE_CATEGORY" val="diagram"/>
  <p:tag name="KSO_WM_TEMPLATE_INDEX" val="20205191"/>
  <p:tag name="KSO_WM_UNIT_LAYERLEVEL" val="1"/>
  <p:tag name="KSO_WM_TAG_VERSION" val="1.0"/>
  <p:tag name="KSO_WM_BEAUTIFY_FLAG" val="#wm#"/>
</p:tagLst>
</file>

<file path=ppt/tags/tag3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1"/>
  <p:tag name="KSO_WM_UNIT_ID" val="diagram160122_4*m_h_i*1_5_1"/>
  <p:tag name="KSO_WM_TEMPLATE_CATEGORY" val="diagram"/>
  <p:tag name="KSO_WM_TEMPLATE_INDEX" val="160122"/>
  <p:tag name="KSO_WM_UNIT_LAYERLEVEL" val="1_1_1"/>
  <p:tag name="KSO_WM_TAG_VERSION" val="1.0"/>
  <p:tag name="KSO_WM_BEAUTIFY_FLAG" val="#wm#"/>
  <p:tag name="KSO_WM_UNIT_FILL_FORE_SCHEMECOLOR_INDEX" val="14"/>
  <p:tag name="KSO_WM_UNIT_FILL_TYPE" val="1"/>
  <p:tag name="KSO_WM_UNIT_LINE_FORE_SCHEMECOLOR_INDEX" val="13"/>
  <p:tag name="KSO_WM_UNIT_LINE_FILL_TYPE" val="2"/>
  <p:tag name="KSO_WM_UNIT_TEXT_FILL_FORE_SCHEMECOLOR_INDEX" val="2"/>
  <p:tag name="KSO_WM_UNIT_TEXT_FILL_TYPE" val="1"/>
  <p:tag name="KSO_WM_UNIT_USESOURCEFORMAT_APPLY" val="1"/>
</p:tagLst>
</file>

<file path=ppt/tags/tag331.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160122_4*m_h_a*1_2_1"/>
  <p:tag name="KSO_WM_TEMPLATE_CATEGORY" val="diagram"/>
  <p:tag name="KSO_WM_TEMPLATE_INDEX" val="160122"/>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Lst>
</file>

<file path=ppt/tags/tag332.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160122_4*m_h_a*1_3_1"/>
  <p:tag name="KSO_WM_TEMPLATE_CATEGORY" val="diagram"/>
  <p:tag name="KSO_WM_TEMPLATE_INDEX" val="160122"/>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Lst>
</file>

<file path=ppt/tags/tag333.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4_1"/>
  <p:tag name="KSO_WM_UNIT_ID" val="diagram160122_4*m_h_a*1_4_1"/>
  <p:tag name="KSO_WM_TEMPLATE_CATEGORY" val="diagram"/>
  <p:tag name="KSO_WM_TEMPLATE_INDEX" val="160122"/>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Lst>
</file>

<file path=ppt/tags/tag334.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5_1"/>
  <p:tag name="KSO_WM_UNIT_ID" val="diagram160122_4*m_h_a*1_5_1"/>
  <p:tag name="KSO_WM_TEMPLATE_CATEGORY" val="diagram"/>
  <p:tag name="KSO_WM_TEMPLATE_INDEX" val="160122"/>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Lst>
</file>

<file path=ppt/tags/tag335.xml><?xml version="1.0" encoding="utf-8"?>
<p:tagLst xmlns:p="http://schemas.openxmlformats.org/presentationml/2006/main">
  <p:tag name="KSO_WM_UNIT_RELATE_UNITID" val="diagram160433_4*m*1"/>
  <p:tag name="KSO_WM_UNIT_ISCONTENTS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m1-1"/>
  <p:tag name="KSO_WM_UNIT_TYPE" val="a"/>
  <p:tag name="KSO_WM_UNIT_INDEX" val="1"/>
  <p:tag name="KSO_WM_UNIT_ID" val="diagram160122_4*a*1"/>
  <p:tag name="KSO_WM_TEMPLATE_CATEGORY" val="diagram"/>
  <p:tag name="KSO_WM_TEMPLATE_INDEX" val="160122"/>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336.xml><?xml version="1.0" encoding="utf-8"?>
<p:tagLst xmlns:p="http://schemas.openxmlformats.org/presentationml/2006/main">
  <p:tag name="KSO_WM_BEAUTIFY_FLAG" val="#wm#"/>
  <p:tag name="KSO_WM_TEMPLATE_CATEGORY" val="diagram"/>
  <p:tag name="KSO_WM_TEMPLATE_INDEX" val="160122"/>
  <p:tag name="KSO_WM_SLIDE_ID" val="diagram160122_4"/>
  <p:tag name="KSO_WM_TEMPLATE_SUBCATEGORY" val="0"/>
  <p:tag name="KSO_WM_TEMPLATE_MASTER_TYPE" val="0"/>
  <p:tag name="KSO_WM_TEMPLATE_COLOR_TYPE" val="1"/>
  <p:tag name="KSO_WM_SLIDE_TYPE" val="text"/>
  <p:tag name="KSO_WM_SLIDE_SUBTYPE" val="diag"/>
  <p:tag name="KSO_WM_SLIDE_ITEM_CNT" val="5"/>
  <p:tag name="KSO_WM_SLIDE_INDEX" val="4"/>
  <p:tag name="KSO_WM_SLIDE_SIZE" val="884.856*269.583"/>
  <p:tag name="KSO_WM_SLIDE_POSITION" val="38.3515*132.008"/>
  <p:tag name="KSO_WM_DIAGRAM_GROUP_CODE" val="m1-1"/>
  <p:tag name="KSO_WM_SLIDE_DIAGTYPE" val="m"/>
  <p:tag name="KSO_WM_TAG_VERSION" val="1.0"/>
  <p:tag name="KSO_WM_SLIDE_LAYOUT" val="a_m"/>
  <p:tag name="KSO_WM_SLIDE_LAYOUT_CNT" val="1_1"/>
</p:tagLst>
</file>

<file path=ppt/tags/tag3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1"/>
  <p:tag name="KSO_WM_UNIT_ID" val="diagram20194848_1*y*1"/>
  <p:tag name="KSO_WM_TEMPLATE_CATEGORY" val="diagram"/>
  <p:tag name="KSO_WM_TEMPLATE_INDEX" val="20194848"/>
  <p:tag name="KSO_WM_UNIT_LAYERLEVEL" val="1"/>
  <p:tag name="KSO_WM_TAG_VERSION" val="1.0"/>
  <p:tag name="KSO_WM_BEAUTIFY_FLAG" val="#wm#"/>
</p:tagLst>
</file>

<file path=ppt/tags/tag3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194848_1*i*8"/>
  <p:tag name="KSO_WM_TEMPLATE_CATEGORY" val="diagram"/>
  <p:tag name="KSO_WM_TEMPLATE_INDEX" val="20194848"/>
  <p:tag name="KSO_WM_UNIT_LAYERLEVEL" val="1"/>
  <p:tag name="KSO_WM_TAG_VERSION" val="1.0"/>
  <p:tag name="KSO_WM_BEAUTIFY_FLAG" val="#wm#"/>
</p:tagLst>
</file>

<file path=ppt/tags/tag3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194848_1*i*9"/>
  <p:tag name="KSO_WM_TEMPLATE_CATEGORY" val="diagram"/>
  <p:tag name="KSO_WM_TEMPLATE_INDEX" val="20194848"/>
  <p:tag name="KSO_WM_UNIT_LAYERLEVEL" val="1"/>
  <p:tag name="KSO_WM_TAG_VERSION" val="1.0"/>
  <p:tag name="KSO_WM_BEAUTIFY_FLAG" val="#wm#"/>
</p:tagLst>
</file>

<file path=ppt/tags/tag34.xml><?xml version="1.0" encoding="utf-8"?>
<p:tagLst xmlns:p="http://schemas.openxmlformats.org/presentationml/2006/main">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 name="KSO_WM_UNIT_NOCLEAR" val="0"/>
  <p:tag name="KSO_WM_UNIT_VALUE" val="928"/>
  <p:tag name="KSO_WM_UNIT_HIGHLIGHT" val="0"/>
  <p:tag name="KSO_WM_UNIT_COMPATIBLE" val="0"/>
  <p:tag name="KSO_WM_UNIT_DIAGRAM_ISNUMVISUAL" val="0"/>
  <p:tag name="KSO_WM_UNIT_DIAGRAM_ISREFERUNIT" val="0"/>
  <p:tag name="KSO_WM_UNIT_TYPE" val="f"/>
  <p:tag name="KSO_WM_UNIT_INDEX" val="1"/>
  <p:tag name="KSO_WM_UNIT_ID" val="diagram20205191_1*f*1"/>
  <p:tag name="KSO_WM_TEMPLATE_CATEGORY" val="diagram"/>
  <p:tag name="KSO_WM_TEMPLATE_INDEX" val="20205191"/>
  <p:tag name="KSO_WM_UNIT_LAYERLEVEL" val="1"/>
  <p:tag name="KSO_WM_TAG_VERSION" val="1.0"/>
  <p:tag name="KSO_WM_BEAUTIFY_FLAG" val="#wm#"/>
</p:tagLst>
</file>

<file path=ppt/tags/tag340.xml><?xml version="1.0" encoding="utf-8"?>
<p:tagLst xmlns:p="http://schemas.openxmlformats.org/presentationml/2006/main">
  <p:tag name="KSO_WM_UNIT_TEXT_PART_ID_V2" val="a-3-1"/>
  <p:tag name="KSO_WM_UNIT_ISCONTENTSTITLE" val="0"/>
  <p:tag name="KSO_WM_UNIT_PRESET_TEXT" val="此处可添加您的大标题内容"/>
  <p:tag name="KSO_WM_UNIT_TEXT_PART_ID" val="2-X"/>
  <p:tag name="KSO_WM_UNIT_TEXT_PART_SIZE" val="49.2*559"/>
  <p:tag name="KSO_WM_UNIT_NOCLEAR" val="0"/>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20194848_1*a*1"/>
  <p:tag name="KSO_WM_TEMPLATE_CATEGORY" val="diagram"/>
  <p:tag name="KSO_WM_TEMPLATE_INDEX" val="20194848"/>
  <p:tag name="KSO_WM_UNIT_LAYERLEVEL" val="1"/>
  <p:tag name="KSO_WM_TAG_VERSION" val="1.0"/>
  <p:tag name="KSO_WM_BEAUTIFY_FLAG" val="#wm#"/>
</p:tagLst>
</file>

<file path=ppt/tags/tag3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194848_1*i*10"/>
  <p:tag name="KSO_WM_TEMPLATE_CATEGORY" val="diagram"/>
  <p:tag name="KSO_WM_TEMPLATE_INDEX" val="20194848"/>
  <p:tag name="KSO_WM_UNIT_LAYERLEVEL" val="1"/>
  <p:tag name="KSO_WM_TAG_VERSION" val="1.0"/>
  <p:tag name="KSO_WM_BEAUTIFY_FLAG" val="#wm#"/>
</p:tagLst>
</file>

<file path=ppt/tags/tag342.xml><?xml version="1.0" encoding="utf-8"?>
<p:tagLst xmlns:p="http://schemas.openxmlformats.org/presentationml/2006/main">
  <p:tag name="KSO_WM_UNIT_TEXT_PART_ID_V2" val="d-3-2"/>
  <p:tag name="KSO_WM_UNIT_PRESET_TEXT" val="点击此处添加正文，文字是您思想的提炼，为了最终呈现发布的良好效果。&#13;请尽量言简意赅的阐述观点；根据需要可酌情增减文字以便观者可以。"/>
  <p:tag name="KSO_WM_UNIT_NOCLEAR" val="1"/>
  <p:tag name="KSO_WM_UNIT_VALUE" val="156"/>
  <p:tag name="KSO_WM_UNIT_HIGHLIGHT" val="0"/>
  <p:tag name="KSO_WM_UNIT_COMPATIBLE" val="0"/>
  <p:tag name="KSO_WM_UNIT_DIAGRAM_ISNUMVISUAL" val="0"/>
  <p:tag name="KSO_WM_UNIT_DIAGRAM_ISREFERUNIT" val="0"/>
  <p:tag name="KSO_WM_UNIT_TYPE" val="f"/>
  <p:tag name="KSO_WM_UNIT_INDEX" val="1"/>
  <p:tag name="KSO_WM_UNIT_ID" val="diagram20194848_1*f*1"/>
  <p:tag name="KSO_WM_TEMPLATE_CATEGORY" val="diagram"/>
  <p:tag name="KSO_WM_TEMPLATE_INDEX" val="20194848"/>
  <p:tag name="KSO_WM_UNIT_LAYERLEVEL" val="1"/>
  <p:tag name="KSO_WM_TAG_VERSION" val="1.0"/>
  <p:tag name="KSO_WM_BEAUTIFY_FLAG" val="#wm#"/>
</p:tagLst>
</file>

<file path=ppt/tags/tag3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848_1*i*2"/>
  <p:tag name="KSO_WM_TEMPLATE_CATEGORY" val="diagram"/>
  <p:tag name="KSO_WM_TEMPLATE_INDEX" val="20194848"/>
  <p:tag name="KSO_WM_UNIT_LAYERLEVEL" val="1"/>
  <p:tag name="KSO_WM_TAG_VERSION" val="1.0"/>
  <p:tag name="KSO_WM_BEAUTIFY_FLAG" val="#wm#"/>
</p:tagLst>
</file>

<file path=ppt/tags/tag3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4848_1*i*3"/>
  <p:tag name="KSO_WM_TEMPLATE_CATEGORY" val="diagram"/>
  <p:tag name="KSO_WM_TEMPLATE_INDEX" val="20194848"/>
  <p:tag name="KSO_WM_UNIT_LAYERLEVEL" val="1"/>
  <p:tag name="KSO_WM_TAG_VERSION" val="1.0"/>
  <p:tag name="KSO_WM_BEAUTIFY_FLAG" val="#wm#"/>
</p:tagLst>
</file>

<file path=ppt/tags/tag345.xml><?xml version="1.0" encoding="utf-8"?>
<p:tagLst xmlns:p="http://schemas.openxmlformats.org/presentationml/2006/main">
  <p:tag name="KSO_WM_UNIT_TEXT_PART_ID_V2" val="d-3-2"/>
  <p:tag name="KSO_WM_UNIT_PRESET_TEXT" val="点击此处添加正文，文字是您思想的提炼，为了最终呈现发布的良好效果。&#13;请尽量言简意赅的阐述观点；根据需要可酌情增减文字以便观者可以。"/>
  <p:tag name="KSO_WM_UNIT_NOCLEAR" val="0"/>
  <p:tag name="KSO_WM_UNIT_VALUE" val="234"/>
  <p:tag name="KSO_WM_UNIT_HIGHLIGHT" val="0"/>
  <p:tag name="KSO_WM_UNIT_COMPATIBLE" val="0"/>
  <p:tag name="KSO_WM_UNIT_DIAGRAM_ISNUMVISUAL" val="0"/>
  <p:tag name="KSO_WM_UNIT_DIAGRAM_ISREFERUNIT" val="0"/>
  <p:tag name="KSO_WM_UNIT_TYPE" val="f"/>
  <p:tag name="KSO_WM_UNIT_INDEX" val="2"/>
  <p:tag name="KSO_WM_UNIT_ID" val="diagram20194848_1*f*2"/>
  <p:tag name="KSO_WM_TEMPLATE_CATEGORY" val="diagram"/>
  <p:tag name="KSO_WM_TEMPLATE_INDEX" val="20194848"/>
  <p:tag name="KSO_WM_UNIT_LAYERLEVEL" val="1"/>
  <p:tag name="KSO_WM_TAG_VERSION" val="1.0"/>
  <p:tag name="KSO_WM_BEAUTIFY_FLAG" val="#wm#"/>
</p:tagLst>
</file>

<file path=ppt/tags/tag3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848_1*i*1"/>
  <p:tag name="KSO_WM_TEMPLATE_CATEGORY" val="diagram"/>
  <p:tag name="KSO_WM_TEMPLATE_INDEX" val="20194848"/>
  <p:tag name="KSO_WM_UNIT_LAYERLEVEL" val="1"/>
  <p:tag name="KSO_WM_TAG_VERSION" val="1.0"/>
  <p:tag name="KSO_WM_BEAUTIFY_FLAG" val="#wm#"/>
</p:tagLst>
</file>

<file path=ppt/tags/tag3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4848_1*i*5"/>
  <p:tag name="KSO_WM_TEMPLATE_CATEGORY" val="diagram"/>
  <p:tag name="KSO_WM_TEMPLATE_INDEX" val="20194848"/>
  <p:tag name="KSO_WM_UNIT_LAYERLEVEL" val="1"/>
  <p:tag name="KSO_WM_TAG_VERSION" val="1.0"/>
  <p:tag name="KSO_WM_BEAUTIFY_FLAG" val="#wm#"/>
</p:tagLst>
</file>

<file path=ppt/tags/tag3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4848_1*i*6"/>
  <p:tag name="KSO_WM_TEMPLATE_CATEGORY" val="diagram"/>
  <p:tag name="KSO_WM_TEMPLATE_INDEX" val="20194848"/>
  <p:tag name="KSO_WM_UNIT_LAYERLEVEL" val="1"/>
  <p:tag name="KSO_WM_TAG_VERSION" val="1.0"/>
  <p:tag name="KSO_WM_BEAUTIFY_FLAG" val="#wm#"/>
</p:tagLst>
</file>

<file path=ppt/tags/tag3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194848_1*i*7"/>
  <p:tag name="KSO_WM_TEMPLATE_CATEGORY" val="diagram"/>
  <p:tag name="KSO_WM_TEMPLATE_INDEX" val="20194848"/>
  <p:tag name="KSO_WM_UNIT_LAYERLEVEL" val="1"/>
  <p:tag name="KSO_WM_TAG_VERSION" val="1.0"/>
  <p:tag name="KSO_WM_BEAUTIFY_FLAG" val="#wm#"/>
</p:tagLst>
</file>

<file path=ppt/tags/tag35.xml><?xml version="1.0" encoding="utf-8"?>
<p:tagLst xmlns:p="http://schemas.openxmlformats.org/presentationml/2006/main">
  <p:tag name="KSO_WM_BEAUTIFY_FLAG" val="#wm#"/>
  <p:tag name="KSO_WM_TEMPLATE_CATEGORY" val="diagram"/>
  <p:tag name="KSO_WM_TEMPLATE_INDEX" val="20205191"/>
  <p:tag name="KSO_WM_SLIDE_ID" val="diagram20205191_1"/>
  <p:tag name="KSO_WM_TEMPLATE_SUBCATEGORY" val="0"/>
  <p:tag name="KSO_WM_SLIDE_TYPE" val="text"/>
  <p:tag name="KSO_WM_SLIDE_SUBTYPE" val="pureTxt"/>
  <p:tag name="KSO_WM_SLIDE_ITEM_CNT" val="0"/>
  <p:tag name="KSO_WM_SLIDE_INDEX" val="1"/>
  <p:tag name="KSO_WM_SLIDE_SIZE" val="960*519"/>
  <p:tag name="KSO_WM_SLIDE_POSITION" val="0*0"/>
  <p:tag name="KSO_WM_TAG_VERSION" val="1.0"/>
  <p:tag name="KSO_WM_SLIDE_LAYOUT" val="a_b_f"/>
  <p:tag name="KSO_WM_SLIDE_LAYOUT_CNT" val="1_1_1"/>
  <p:tag name="KSO_WM_UNIT_SHOW_EDIT_AREA_INDICATION" val="1"/>
  <p:tag name="KSO_WM_TEMPLATE_MASTER_TYPE" val="0"/>
  <p:tag name="KSO_WM_TEMPLATE_COLOR_TYPE" val="1"/>
</p:tagLst>
</file>

<file path=ppt/tags/tag350.xml><?xml version="1.0" encoding="utf-8"?>
<p:tagLst xmlns:p="http://schemas.openxmlformats.org/presentationml/2006/main">
  <p:tag name="KSO_WM_BEAUTIFY_FLAG" val="#wm#"/>
  <p:tag name="KSO_WM_TEMPLATE_CATEGORY" val="diagram"/>
  <p:tag name="KSO_WM_TEMPLATE_INDEX" val="20194848"/>
  <p:tag name="KSO_WM_SLIDE_ID" val="diagram20194848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60*509"/>
  <p:tag name="KSO_WM_SLIDE_POSITION" val="0*30"/>
  <p:tag name="KSO_WM_TAG_VERSION" val="1.0"/>
  <p:tag name="KSO_WM_SLIDE_LAYOUT" val="a_f_y"/>
  <p:tag name="KSO_WM_SLIDE_LAYOUT_CNT" val="1_2_1"/>
</p:tagLst>
</file>

<file path=ppt/tags/tag3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200648_1*i*1"/>
  <p:tag name="KSO_WM_TEMPLATE_CATEGORY" val="diagram"/>
  <p:tag name="KSO_WM_TEMPLATE_INDEX" val="20200648"/>
  <p:tag name="KSO_WM_UNIT_LAYERLEVEL" val="1"/>
  <p:tag name="KSO_WM_TAG_VERSION" val="1.0"/>
  <p:tag name="KSO_WM_BEAUTIFY_FLAG" val="#wm#"/>
  <p:tag name="KSO_WM_UNIT_TEXT_FILL_FORE_SCHEMECOLOR_INDEX" val="2"/>
  <p:tag name="KSO_WM_UNIT_TEXT_FILL_TYPE" val="1"/>
  <p:tag name="KSO_WM_UNIT_USESOURCEFORMAT_APPLY" val="1"/>
</p:tagLst>
</file>

<file path=ppt/tags/tag3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200648_1*i*2"/>
  <p:tag name="KSO_WM_TEMPLATE_CATEGORY" val="diagram"/>
  <p:tag name="KSO_WM_TEMPLATE_INDEX" val="20200648"/>
  <p:tag name="KSO_WM_UNIT_LAYERLEVEL" val="1"/>
  <p:tag name="KSO_WM_TAG_VERSION" val="1.0"/>
  <p:tag name="KSO_WM_BEAUTIFY_FLAG" val="#wm#"/>
  <p:tag name="KSO_WM_UNIT_USESOURCEFORMAT_APPLY" val="1"/>
</p:tagLst>
</file>

<file path=ppt/tags/tag353.xml><?xml version="1.0" encoding="utf-8"?>
<p:tagLst xmlns:p="http://schemas.openxmlformats.org/presentationml/2006/main">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00648_1*a*1"/>
  <p:tag name="KSO_WM_TEMPLATE_CATEGORY" val="diagram"/>
  <p:tag name="KSO_WM_TEMPLATE_INDEX" val="20200648"/>
  <p:tag name="KSO_WM_UNIT_LAYERLEVEL" val="1"/>
  <p:tag name="KSO_WM_TAG_VERSION" val="1.0"/>
  <p:tag name="KSO_WM_BEAUTIFY_FLAG" val="#wm#"/>
  <p:tag name="KSO_WM_UNIT_PRESET_TEXT" val="高尔夫比赛焦点"/>
  <p:tag name="KSO_WM_UNIT_USESOURCEFORMAT_APPLY" val="1"/>
</p:tagLst>
</file>

<file path=ppt/tags/tag354.xml><?xml version="1.0" encoding="utf-8"?>
<p:tagLst xmlns:p="http://schemas.openxmlformats.org/presentationml/2006/main">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0648_1*l_h_f*1_1_1"/>
  <p:tag name="KSO_WM_TEMPLATE_CATEGORY" val="diagram"/>
  <p:tag name="KSO_WM_TEMPLATE_INDEX" val="20200648"/>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Lst>
</file>

<file path=ppt/tags/tag355.xml><?xml version="1.0" encoding="utf-8"?>
<p:tagLst xmlns:p="http://schemas.openxmlformats.org/presentationml/2006/main">
  <p:tag name="KSO_WM_UNIT_ISCONTENTSTITLE" val="0"/>
  <p:tag name="KSO_WM_UNIT_NOCLEAR" val="0"/>
  <p:tag name="KSO_WM_UNIT_VALUE" val="15"/>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00648_1*l_h_a*1_1_1"/>
  <p:tag name="KSO_WM_TEMPLATE_CATEGORY" val="diagram"/>
  <p:tag name="KSO_WM_TEMPLATE_INDEX" val="20200648"/>
  <p:tag name="KSO_WM_UNIT_LAYERLEVEL" val="1_1_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3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0648_1*l_h_i*1_1_1"/>
  <p:tag name="KSO_WM_TEMPLATE_CATEGORY" val="diagram"/>
  <p:tag name="KSO_WM_TEMPLATE_INDEX" val="20200648"/>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57.xml><?xml version="1.0" encoding="utf-8"?>
<p:tagLst xmlns:p="http://schemas.openxmlformats.org/presentationml/2006/main">
  <p:tag name="KSO_WM_UNIT_VALUE" val="126*75"/>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00648_1*l_h_x*1_1_1"/>
  <p:tag name="KSO_WM_TEMPLATE_CATEGORY" val="diagram"/>
  <p:tag name="KSO_WM_TEMPLATE_INDEX" val="20200648"/>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358.xml><?xml version="1.0" encoding="utf-8"?>
<p:tagLst xmlns:p="http://schemas.openxmlformats.org/presentationml/2006/main">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00648_1*l_h_f*1_2_1"/>
  <p:tag name="KSO_WM_TEMPLATE_CATEGORY" val="diagram"/>
  <p:tag name="KSO_WM_TEMPLATE_INDEX" val="20200648"/>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Lst>
</file>

<file path=ppt/tags/tag359.xml><?xml version="1.0" encoding="utf-8"?>
<p:tagLst xmlns:p="http://schemas.openxmlformats.org/presentationml/2006/main">
  <p:tag name="KSO_WM_UNIT_ISCONTENTSTITLE" val="0"/>
  <p:tag name="KSO_WM_UNIT_NOCLEAR" val="0"/>
  <p:tag name="KSO_WM_UNIT_VALUE" val="15"/>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00648_1*l_h_a*1_2_1"/>
  <p:tag name="KSO_WM_TEMPLATE_CATEGORY" val="diagram"/>
  <p:tag name="KSO_WM_TEMPLATE_INDEX" val="20200648"/>
  <p:tag name="KSO_WM_UNIT_LAYERLEVEL" val="1_1_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191_1*i*1"/>
  <p:tag name="KSO_WM_TEMPLATE_CATEGORY" val="diagram"/>
  <p:tag name="KSO_WM_TEMPLATE_INDEX" val="20205191"/>
  <p:tag name="KSO_WM_UNIT_LAYERLEVEL" val="1"/>
  <p:tag name="KSO_WM_TAG_VERSION" val="1.0"/>
  <p:tag name="KSO_WM_BEAUTIFY_FLAG" val="#wm#"/>
</p:tagLst>
</file>

<file path=ppt/tags/tag3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0648_1*l_h_i*1_2_1"/>
  <p:tag name="KSO_WM_TEMPLATE_CATEGORY" val="diagram"/>
  <p:tag name="KSO_WM_TEMPLATE_INDEX" val="20200648"/>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61.xml><?xml version="1.0" encoding="utf-8"?>
<p:tagLst xmlns:p="http://schemas.openxmlformats.org/presentationml/2006/main">
  <p:tag name="KSO_WM_UNIT_VALUE" val="117*117"/>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00648_1*l_h_x*1_2_1"/>
  <p:tag name="KSO_WM_TEMPLATE_CATEGORY" val="diagram"/>
  <p:tag name="KSO_WM_TEMPLATE_INDEX" val="20200648"/>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362.xml><?xml version="1.0" encoding="utf-8"?>
<p:tagLst xmlns:p="http://schemas.openxmlformats.org/presentationml/2006/main">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00648_1*l_h_f*1_3_1"/>
  <p:tag name="KSO_WM_TEMPLATE_CATEGORY" val="diagram"/>
  <p:tag name="KSO_WM_TEMPLATE_INDEX" val="20200648"/>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Lst>
</file>

<file path=ppt/tags/tag363.xml><?xml version="1.0" encoding="utf-8"?>
<p:tagLst xmlns:p="http://schemas.openxmlformats.org/presentationml/2006/main">
  <p:tag name="KSO_WM_UNIT_ISCONTENTSTITLE" val="0"/>
  <p:tag name="KSO_WM_UNIT_NOCLEAR" val="0"/>
  <p:tag name="KSO_WM_UNIT_VALUE" val="15"/>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00648_1*l_h_a*1_3_1"/>
  <p:tag name="KSO_WM_TEMPLATE_CATEGORY" val="diagram"/>
  <p:tag name="KSO_WM_TEMPLATE_INDEX" val="20200648"/>
  <p:tag name="KSO_WM_UNIT_LAYERLEVEL" val="1_1_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3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00648_1*l_h_i*1_3_1"/>
  <p:tag name="KSO_WM_TEMPLATE_CATEGORY" val="diagram"/>
  <p:tag name="KSO_WM_TEMPLATE_INDEX" val="20200648"/>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20200648_1*i*5"/>
  <p:tag name="KSO_WM_TEMPLATE_CATEGORY" val="diagram"/>
  <p:tag name="KSO_WM_TEMPLATE_INDEX" val="20200648"/>
  <p:tag name="KSO_WM_UNIT_LAYERLEVEL" val="1"/>
  <p:tag name="KSO_WM_TAG_VERSION" val="1.0"/>
  <p:tag name="KSO_WM_BEAUTIFY_FLAG" val="#wm#"/>
  <p:tag name="KSO_WM_UNIT_FILL_FORE_SCHEMECOLOR_INDEX" val="14"/>
  <p:tag name="KSO_WM_UNIT_FILL_TYPE" val="1"/>
  <p:tag name="KSO_WM_UNIT_USESOURCEFORMAT_APPLY" val="1"/>
</p:tagLst>
</file>

<file path=ppt/tags/tag366.xml><?xml version="1.0" encoding="utf-8"?>
<p:tagLst xmlns:p="http://schemas.openxmlformats.org/presentationml/2006/main">
  <p:tag name="KSO_WM_UNIT_VALUE" val="69*52"/>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00648_1*l_h_x*1_3_1"/>
  <p:tag name="KSO_WM_TEMPLATE_CATEGORY" val="diagram"/>
  <p:tag name="KSO_WM_TEMPLATE_INDEX" val="20200648"/>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367.xml><?xml version="1.0" encoding="utf-8"?>
<p:tagLst xmlns:p="http://schemas.openxmlformats.org/presentationml/2006/main">
  <p:tag name="KSO_WM_UNIT_VALUE" val="69*56"/>
  <p:tag name="KSO_WM_UNIT_HIGHLIGHT" val="0"/>
  <p:tag name="KSO_WM_UNIT_COMPATIBLE" val="0"/>
  <p:tag name="KSO_WM_UNIT_DIAGRAM_ISNUMVISUAL" val="0"/>
  <p:tag name="KSO_WM_UNIT_DIAGRAM_ISREFERUNIT" val="0"/>
  <p:tag name="KSO_WM_DIAGRAM_GROUP_CODE" val="l1-1"/>
  <p:tag name="KSO_WM_UNIT_TYPE" val="l_h_x"/>
  <p:tag name="KSO_WM_UNIT_INDEX" val="1_3_2"/>
  <p:tag name="KSO_WM_UNIT_ID" val="diagram20200648_1*l_h_x*1_3_2"/>
  <p:tag name="KSO_WM_TEMPLATE_CATEGORY" val="diagram"/>
  <p:tag name="KSO_WM_TEMPLATE_INDEX" val="20200648"/>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368.xml><?xml version="1.0" encoding="utf-8"?>
<p:tagLst xmlns:p="http://schemas.openxmlformats.org/presentationml/2006/main">
  <p:tag name="KSO_WM_UNIT_VALUE" val="86*47"/>
  <p:tag name="KSO_WM_UNIT_HIGHLIGHT" val="0"/>
  <p:tag name="KSO_WM_UNIT_COMPATIBLE" val="0"/>
  <p:tag name="KSO_WM_UNIT_DIAGRAM_ISNUMVISUAL" val="0"/>
  <p:tag name="KSO_WM_UNIT_DIAGRAM_ISREFERUNIT" val="0"/>
  <p:tag name="KSO_WM_DIAGRAM_GROUP_CODE" val="l1-1"/>
  <p:tag name="KSO_WM_UNIT_TYPE" val="l_h_x"/>
  <p:tag name="KSO_WM_UNIT_INDEX" val="1_3_3"/>
  <p:tag name="KSO_WM_UNIT_ID" val="diagram20200648_1*l_h_x*1_3_3"/>
  <p:tag name="KSO_WM_TEMPLATE_CATEGORY" val="diagram"/>
  <p:tag name="KSO_WM_TEMPLATE_INDEX" val="20200648"/>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3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200648_1*i*3"/>
  <p:tag name="KSO_WM_TEMPLATE_CATEGORY" val="diagram"/>
  <p:tag name="KSO_WM_TEMPLATE_INDEX" val="20200648"/>
  <p:tag name="KSO_WM_UNIT_LAYERLEVEL" val="1"/>
  <p:tag name="KSO_WM_TAG_VERSION" val="1.0"/>
  <p:tag name="KSO_WM_BEAUTIFY_FLAG" val="#wm#"/>
  <p:tag name="KSO_WM_UNIT_TEXT_FILL_FORE_SCHEMECOLOR_INDEX" val="2"/>
  <p:tag name="KSO_WM_UNIT_TEXT_FILL_TYPE" val="1"/>
  <p:tag name="KSO_WM_UNIT_USESOURCEFORMAT_APPLY"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191_1*i*2"/>
  <p:tag name="KSO_WM_TEMPLATE_CATEGORY" val="diagram"/>
  <p:tag name="KSO_WM_TEMPLATE_INDEX" val="20205191"/>
  <p:tag name="KSO_WM_UNIT_LAYERLEVEL" val="1"/>
  <p:tag name="KSO_WM_TAG_VERSION" val="1.0"/>
  <p:tag name="KSO_WM_BEAUTIFY_FLAG" val="#wm#"/>
</p:tagLst>
</file>

<file path=ppt/tags/tag370.xml><?xml version="1.0" encoding="utf-8"?>
<p:tagLst xmlns:p="http://schemas.openxmlformats.org/presentationml/2006/main">
  <p:tag name="KSO_WM_BEAUTIFY_FLAG" val=""/>
</p:tagLst>
</file>

<file path=ppt/tags/tag371.xml><?xml version="1.0" encoding="utf-8"?>
<p:tagLst xmlns:p="http://schemas.openxmlformats.org/presentationml/2006/main">
  <p:tag name="KSO_WM_BEAUTIFY_FLAG" val=""/>
</p:tagLst>
</file>

<file path=ppt/tags/tag372.xml><?xml version="1.0" encoding="utf-8"?>
<p:tagLst xmlns:p="http://schemas.openxmlformats.org/presentationml/2006/main">
  <p:tag name="KSO_WM_BEAUTIFY_FLAG" val="#wm#"/>
  <p:tag name="KSO_WM_TEMPLATE_CATEGORY" val="diagram"/>
  <p:tag name="KSO_WM_TEMPLATE_INDEX" val="20200648"/>
  <p:tag name="KSO_WM_SLIDE_ID" val="diagram20200648_1"/>
  <p:tag name="KSO_WM_TEMPLATE_SUBCATEGORY" val="0"/>
  <p:tag name="KSO_WM_TEMPLATE_MASTER_TYPE" val="0"/>
  <p:tag name="KSO_WM_TEMPLATE_COLOR_TYPE" val="0"/>
  <p:tag name="KSO_WM_SLIDE_TYPE" val="text"/>
  <p:tag name="KSO_WM_SLIDE_SUBTYPE" val="diag"/>
  <p:tag name="KSO_WM_SLIDE_ITEM_CNT" val="3"/>
  <p:tag name="KSO_WM_SLIDE_INDEX" val="1"/>
  <p:tag name="KSO_WM_SLIDE_SIZE" val="374.224*258.134"/>
  <p:tag name="KSO_WM_SLIDE_POSITION" val="59.3387*183.614"/>
  <p:tag name="KSO_WM_DIAGRAM_GROUP_CODE" val="l1-1"/>
  <p:tag name="KSO_WM_SLIDE_DIAGTYPE" val="l"/>
  <p:tag name="KSO_WM_TAG_VERSION" val="1.0"/>
  <p:tag name="KSO_WM_SLIDE_LAYOUT" val="a_b_d_k_l"/>
  <p:tag name="KSO_WM_SLIDE_LAYOUT_CNT" val="1_1_1_1_1"/>
</p:tagLst>
</file>

<file path=ppt/tags/tag373.xml><?xml version="1.0" encoding="utf-8"?>
<p:tagLst xmlns:p="http://schemas.openxmlformats.org/presentationml/2006/main">
  <p:tag name="KSO_WM_UNIT_ISCONTENTSTITLE" val="0"/>
  <p:tag name="KSO_WM_UNIT_PRESET_TEXT" val="工作情况报告"/>
  <p:tag name="KSO_WM_UNIT_NOCLEAR" val="0"/>
  <p:tag name="KSO_WM_UNIT_VALUE" val="36"/>
  <p:tag name="KSO_WM_UNIT_HIGHLIGHT" val="0"/>
  <p:tag name="KSO_WM_UNIT_COMPATIBLE" val="0"/>
  <p:tag name="KSO_WM_UNIT_DIAGRAM_ISNUMVISUAL" val="0"/>
  <p:tag name="KSO_WM_UNIT_DIAGRAM_ISREFERUNIT" val="0"/>
  <p:tag name="KSO_WM_DIAGRAM_GROUP_CODE" val="q1-1"/>
  <p:tag name="KSO_WM_UNIT_TYPE" val="a"/>
  <p:tag name="KSO_WM_UNIT_INDEX" val="1"/>
  <p:tag name="KSO_WM_UNIT_ID" val="diagram20201374_1*a*1"/>
  <p:tag name="KSO_WM_TEMPLATE_CATEGORY" val="diagram"/>
  <p:tag name="KSO_WM_TEMPLATE_INDEX" val="20201374"/>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374.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201374_1*q_h_f*1_3_1"/>
  <p:tag name="KSO_WM_TEMPLATE_CATEGORY" val="diagram"/>
  <p:tag name="KSO_WM_TEMPLATE_INDEX" val="20201374"/>
  <p:tag name="KSO_WM_UNIT_LAYERLEVEL" val="1_1_1"/>
  <p:tag name="KSO_WM_TAG_VERSION" val="1.0"/>
  <p:tag name="KSO_WM_BEAUTIFY_FLAG" val="#wm#"/>
  <p:tag name="KSO_WM_UNIT_PRESET_TEXT" val="完成关于办理申报“国家循环化改造示范试点园区试点企业扶持资金”工作汇报"/>
  <p:tag name="KSO_WM_UNIT_VALUE" val="72"/>
  <p:tag name="KSO_WM_UNIT_TEXT_FILL_FORE_SCHEMECOLOR_INDEX" val="13"/>
  <p:tag name="KSO_WM_UNIT_TEXT_FILL_TYPE" val="1"/>
  <p:tag name="KSO_WM_UNIT_USESOURCEFORMAT_APPLY" val="1"/>
</p:tagLst>
</file>

<file path=ppt/tags/tag375.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201374_1*q_h_f*1_2_1"/>
  <p:tag name="KSO_WM_TEMPLATE_CATEGORY" val="diagram"/>
  <p:tag name="KSO_WM_TEMPLATE_INDEX" val="20201374"/>
  <p:tag name="KSO_WM_UNIT_LAYERLEVEL" val="1_1_1"/>
  <p:tag name="KSO_WM_TAG_VERSION" val="1.0"/>
  <p:tag name="KSO_WM_BEAUTIFY_FLAG" val="#wm#"/>
  <p:tag name="KSO_WM_UNIT_PRESET_TEXT" val="盯紧河海大学海域环评、海域使用论证编制工作，明天早上催促河海大学负责人必须提供海域环评、海域使用论证初稿至邮箱"/>
  <p:tag name="KSO_WM_UNIT_VALUE" val="72"/>
  <p:tag name="KSO_WM_UNIT_TEXT_FILL_FORE_SCHEMECOLOR_INDEX" val="13"/>
  <p:tag name="KSO_WM_UNIT_TEXT_FILL_TYPE" val="1"/>
  <p:tag name="KSO_WM_UNIT_USESOURCEFORMAT_APPLY" val="1"/>
</p:tagLst>
</file>

<file path=ppt/tags/tag376.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201374_1*q_h_f*1_1_1"/>
  <p:tag name="KSO_WM_TEMPLATE_CATEGORY" val="diagram"/>
  <p:tag name="KSO_WM_TEMPLATE_INDEX" val="20201374"/>
  <p:tag name="KSO_WM_UNIT_LAYERLEVEL" val="1_1_1"/>
  <p:tag name="KSO_WM_TAG_VERSION" val="1.0"/>
  <p:tag name="KSO_WM_BEAUTIFY_FLAG" val="#wm#"/>
  <p:tag name="KSO_WM_UNIT_PRESET_TEXT" val="完成关于二产工程可行性报告、二产地质灾害评估报告、三产围墙设计和施工、土地整理平整、中间便道修建的三个报件起草"/>
  <p:tag name="KSO_WM_UNIT_VALUE" val="72"/>
  <p:tag name="KSO_WM_UNIT_TEXT_FILL_FORE_SCHEMECOLOR_INDEX" val="13"/>
  <p:tag name="KSO_WM_UNIT_TEXT_FILL_TYPE" val="1"/>
  <p:tag name="KSO_WM_UNIT_USESOURCEFORMAT_APPLY" val="1"/>
</p:tagLst>
</file>

<file path=ppt/tags/tag3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201374_1*q_i*1_1"/>
  <p:tag name="KSO_WM_TEMPLATE_CATEGORY" val="diagram"/>
  <p:tag name="KSO_WM_TEMPLATE_INDEX" val="20201374"/>
  <p:tag name="KSO_WM_UNIT_LAYERLEVEL" val="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Lst>
</file>

<file path=ppt/tags/tag3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201374_1*q_h_i*1_3_1"/>
  <p:tag name="KSO_WM_TEMPLATE_CATEGORY" val="diagram"/>
  <p:tag name="KSO_WM_TEMPLATE_INDEX" val="20201374"/>
  <p:tag name="KSO_WM_UNIT_LAYERLEVEL" val="1_1_1"/>
  <p:tag name="KSO_WM_TAG_VERSION" val="1.0"/>
  <p:tag name="KSO_WM_BEAUTIFY_FLAG" val="#wm#"/>
  <p:tag name="KSO_WM_UNIT_FILL_FORE_SCHEMECOLOR_INDEX" val="14"/>
  <p:tag name="KSO_WM_UNIT_FILL_TYPE" val="1"/>
  <p:tag name="KSO_WM_UNIT_LINE_FORE_SCHEMECOLOR_INDEX" val="6"/>
  <p:tag name="KSO_WM_UNIT_LINE_FILL_TYPE" val="2"/>
  <p:tag name="KSO_WM_UNIT_TEXT_FILL_FORE_SCHEMECOLOR_INDEX" val="13"/>
  <p:tag name="KSO_WM_UNIT_TEXT_FILL_TYPE" val="1"/>
  <p:tag name="KSO_WM_UNIT_USESOURCEFORMAT_APPLY" val="1"/>
</p:tagLst>
</file>

<file path=ppt/tags/tag3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201374_1*q_h_i*1_2_1"/>
  <p:tag name="KSO_WM_TEMPLATE_CATEGORY" val="diagram"/>
  <p:tag name="KSO_WM_TEMPLATE_INDEX" val="20201374"/>
  <p:tag name="KSO_WM_UNIT_LAYERLEVEL" val="1_1_1"/>
  <p:tag name="KSO_WM_TAG_VERSION" val="1.0"/>
  <p:tag name="KSO_WM_BEAUTIFY_FLAG" val="#wm#"/>
  <p:tag name="KSO_WM_UNIT_FILL_FORE_SCHEMECOLOR_INDEX" val="14"/>
  <p:tag name="KSO_WM_UNIT_FILL_TYPE" val="1"/>
  <p:tag name="KSO_WM_UNIT_LINE_FORE_SCHEMECOLOR_INDEX" val="7"/>
  <p:tag name="KSO_WM_UNIT_LINE_FILL_TYPE" val="2"/>
  <p:tag name="KSO_WM_UNIT_TEXT_FILL_FORE_SCHEMECOLOR_INDEX" val="13"/>
  <p:tag name="KSO_WM_UNIT_TEXT_FILL_TYPE" val="1"/>
  <p:tag name="KSO_WM_UNIT_USESOURCEFORMAT_APPLY" val="1"/>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91_1*i*3"/>
  <p:tag name="KSO_WM_TEMPLATE_CATEGORY" val="diagram"/>
  <p:tag name="KSO_WM_TEMPLATE_INDEX" val="20205191"/>
  <p:tag name="KSO_WM_UNIT_LAYERLEVEL" val="1"/>
  <p:tag name="KSO_WM_TAG_VERSION" val="1.0"/>
  <p:tag name="KSO_WM_BEAUTIFY_FLAG" val="#wm#"/>
</p:tagLst>
</file>

<file path=ppt/tags/tag3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201374_1*q_h_i*1_1_1"/>
  <p:tag name="KSO_WM_TEMPLATE_CATEGORY" val="diagram"/>
  <p:tag name="KSO_WM_TEMPLATE_INDEX" val="20201374"/>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13"/>
  <p:tag name="KSO_WM_UNIT_TEXT_FILL_TYPE" val="1"/>
  <p:tag name="KSO_WM_UNIT_USESOURCEFORMAT_APPLY" val="1"/>
</p:tagLst>
</file>

<file path=ppt/tags/tag3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201374_1*q_i*1_2"/>
  <p:tag name="KSO_WM_TEMPLATE_CATEGORY" val="diagram"/>
  <p:tag name="KSO_WM_TEMPLATE_INDEX" val="20201374"/>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3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201374_1*q_i*1_3"/>
  <p:tag name="KSO_WM_TEMPLATE_CATEGORY" val="diagram"/>
  <p:tag name="KSO_WM_TEMPLATE_INDEX" val="20201374"/>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3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201374_1*q_i*1_4"/>
  <p:tag name="KSO_WM_TEMPLATE_CATEGORY" val="diagram"/>
  <p:tag name="KSO_WM_TEMPLATE_INDEX" val="20201374"/>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384.xml><?xml version="1.0" encoding="utf-8"?>
<p:tagLst xmlns:p="http://schemas.openxmlformats.org/presentationml/2006/main">
  <p:tag name="KSO_WM_UNIT_ISCONTENTSTITLE" val="0"/>
  <p:tag name="KSO_WM_UNIT_PRESET_TEXT" val="第一步"/>
  <p:tag name="KSO_WM_UNIT_NOCLEAR" val="0"/>
  <p:tag name="KSO_WM_UNIT_VALUE" val="4"/>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01374_1*q_h_a*1_1_1"/>
  <p:tag name="KSO_WM_TEMPLATE_CATEGORY" val="diagram"/>
  <p:tag name="KSO_WM_TEMPLATE_INDEX" val="20201374"/>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385.xml><?xml version="1.0" encoding="utf-8"?>
<p:tagLst xmlns:p="http://schemas.openxmlformats.org/presentationml/2006/main">
  <p:tag name="KSO_WM_UNIT_ISCONTENTSTITLE" val="0"/>
  <p:tag name="KSO_WM_UNIT_PRESET_TEXT" val="第二步"/>
  <p:tag name="KSO_WM_UNIT_NOCLEAR" val="0"/>
  <p:tag name="KSO_WM_UNIT_VALUE" val="4"/>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201374_1*q_h_a*1_2_1"/>
  <p:tag name="KSO_WM_TEMPLATE_CATEGORY" val="diagram"/>
  <p:tag name="KSO_WM_TEMPLATE_INDEX" val="20201374"/>
  <p:tag name="KSO_WM_UNIT_LAYERLEVEL" val="1_1_1"/>
  <p:tag name="KSO_WM_TAG_VERSION" val="1.0"/>
  <p:tag name="KSO_WM_BEAUTIFY_FLAG" val="#wm#"/>
  <p:tag name="KSO_WM_UNIT_TEXT_FILL_FORE_SCHEMECOLOR_INDEX" val="7"/>
  <p:tag name="KSO_WM_UNIT_TEXT_FILL_TYPE" val="1"/>
  <p:tag name="KSO_WM_UNIT_USESOURCEFORMAT_APPLY" val="1"/>
</p:tagLst>
</file>

<file path=ppt/tags/tag386.xml><?xml version="1.0" encoding="utf-8"?>
<p:tagLst xmlns:p="http://schemas.openxmlformats.org/presentationml/2006/main">
  <p:tag name="KSO_WM_UNIT_ISCONTENTSTITLE" val="0"/>
  <p:tag name="KSO_WM_UNIT_PRESET_TEXT" val="第三步"/>
  <p:tag name="KSO_WM_UNIT_NOCLEAR" val="0"/>
  <p:tag name="KSO_WM_UNIT_VALUE" val="4"/>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201374_1*q_h_a*1_3_1"/>
  <p:tag name="KSO_WM_TEMPLATE_CATEGORY" val="diagram"/>
  <p:tag name="KSO_WM_TEMPLATE_INDEX" val="20201374"/>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3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5"/>
  <p:tag name="KSO_WM_UNIT_ID" val="diagram20201374_1*q_i*1_5"/>
  <p:tag name="KSO_WM_TEMPLATE_CATEGORY" val="diagram"/>
  <p:tag name="KSO_WM_TEMPLATE_INDEX" val="20201374"/>
  <p:tag name="KSO_WM_UNIT_LAYERLEVEL" val="1_1"/>
  <p:tag name="KSO_WM_TAG_VERSION" val="1.0"/>
  <p:tag name="KSO_WM_BEAUTIFY_FLAG" val="#wm#"/>
  <p:tag name="KSO_WM_UNIT_TEXT_FILL_FORE_SCHEMECOLOR_INDEX" val="13"/>
  <p:tag name="KSO_WM_UNIT_TEXT_FILL_TYPE" val="1"/>
  <p:tag name="KSO_WM_UNIT_USESOURCEFORMAT_APPLY" val="1"/>
</p:tagLst>
</file>

<file path=ppt/tags/tag3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3"/>
  <p:tag name="KSO_WM_UNIT_ID" val="diagram20201374_1*q_h_i*1_1_3"/>
  <p:tag name="KSO_WM_TEMPLATE_CATEGORY" val="diagram"/>
  <p:tag name="KSO_WM_TEMPLATE_INDEX" val="20201374"/>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3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201374_1*q_h_i*1_1_2"/>
  <p:tag name="KSO_WM_TEMPLATE_CATEGORY" val="diagram"/>
  <p:tag name="KSO_WM_TEMPLATE_INDEX" val="20201374"/>
  <p:tag name="KSO_WM_UNIT_LAYERLEVEL" val="1_1_1"/>
  <p:tag name="KSO_WM_TAG_VERSION" val="1.0"/>
  <p:tag name="KSO_WM_BEAUTIFY_FLAG" val="#wm#"/>
  <p:tag name="KSO_WM_UNIT_FILL_FORE_SCHEMECOLOR_INDEX" val="16"/>
  <p:tag name="KSO_WM_UNIT_FILL_TYPE" val="1"/>
  <p:tag name="KSO_WM_UNIT_TEXT_FILL_FORE_SCHEMECOLOR_INDEX" val="13"/>
  <p:tag name="KSO_WM_UNIT_TEXT_FILL_TYPE" val="1"/>
  <p:tag name="KSO_WM_UNIT_USESOURCEFORMAT_APPLY"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5191_1*i*4"/>
  <p:tag name="KSO_WM_TEMPLATE_CATEGORY" val="diagram"/>
  <p:tag name="KSO_WM_TEMPLATE_INDEX" val="20205191"/>
  <p:tag name="KSO_WM_UNIT_LAYERLEVEL" val="1"/>
  <p:tag name="KSO_WM_TAG_VERSION" val="1.0"/>
  <p:tag name="KSO_WM_BEAUTIFY_FLAG" val="#wm#"/>
</p:tagLst>
</file>

<file path=ppt/tags/tag3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3"/>
  <p:tag name="KSO_WM_UNIT_ID" val="diagram20201374_1*q_h_i*1_2_3"/>
  <p:tag name="KSO_WM_TEMPLATE_CATEGORY" val="diagram"/>
  <p:tag name="KSO_WM_TEMPLATE_INDEX" val="20201374"/>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Lst>
</file>

<file path=ppt/tags/tag3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201374_1*q_h_i*1_2_2"/>
  <p:tag name="KSO_WM_TEMPLATE_CATEGORY" val="diagram"/>
  <p:tag name="KSO_WM_TEMPLATE_INDEX" val="20201374"/>
  <p:tag name="KSO_WM_UNIT_LAYERLEVEL" val="1_1_1"/>
  <p:tag name="KSO_WM_TAG_VERSION" val="1.0"/>
  <p:tag name="KSO_WM_BEAUTIFY_FLAG" val="#wm#"/>
  <p:tag name="KSO_WM_UNIT_FILL_FORE_SCHEMECOLOR_INDEX" val="16"/>
  <p:tag name="KSO_WM_UNIT_FILL_TYPE" val="1"/>
  <p:tag name="KSO_WM_UNIT_TEXT_FILL_FORE_SCHEMECOLOR_INDEX" val="13"/>
  <p:tag name="KSO_WM_UNIT_TEXT_FILL_TYPE" val="1"/>
  <p:tag name="KSO_WM_UNIT_USESOURCEFORMAT_APPLY" val="1"/>
</p:tagLst>
</file>

<file path=ppt/tags/tag3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3"/>
  <p:tag name="KSO_WM_UNIT_ID" val="diagram20201374_1*q_h_i*1_3_3"/>
  <p:tag name="KSO_WM_TEMPLATE_CATEGORY" val="diagram"/>
  <p:tag name="KSO_WM_TEMPLATE_INDEX" val="20201374"/>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Lst>
</file>

<file path=ppt/tags/tag3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201374_1*q_h_i*1_3_2"/>
  <p:tag name="KSO_WM_TEMPLATE_CATEGORY" val="diagram"/>
  <p:tag name="KSO_WM_TEMPLATE_INDEX" val="20201374"/>
  <p:tag name="KSO_WM_UNIT_LAYERLEVEL" val="1_1_1"/>
  <p:tag name="KSO_WM_TAG_VERSION" val="1.0"/>
  <p:tag name="KSO_WM_BEAUTIFY_FLAG" val="#wm#"/>
  <p:tag name="KSO_WM_UNIT_FILL_FORE_SCHEMECOLOR_INDEX" val="16"/>
  <p:tag name="KSO_WM_UNIT_FILL_TYPE" val="1"/>
  <p:tag name="KSO_WM_UNIT_TEXT_FILL_FORE_SCHEMECOLOR_INDEX" val="13"/>
  <p:tag name="KSO_WM_UNIT_TEXT_FILL_TYPE" val="1"/>
  <p:tag name="KSO_WM_UNIT_USESOURCEFORMAT_APPLY" val="1"/>
</p:tagLst>
</file>

<file path=ppt/tags/tag394.xml><?xml version="1.0" encoding="utf-8"?>
<p:tagLst xmlns:p="http://schemas.openxmlformats.org/presentationml/2006/main">
  <p:tag name="KSO_WM_BEAUTIFY_FLAG" val="#wm#"/>
  <p:tag name="KSO_WM_TEMPLATE_CATEGORY" val="diagram"/>
  <p:tag name="KSO_WM_TEMPLATE_INDEX" val="20201374"/>
  <p:tag name="KSO_WM_SLIDE_ID" val="diagram20201374_1"/>
  <p:tag name="KSO_WM_TEMPLATE_SUBCATEGORY" val="0"/>
  <p:tag name="KSO_WM_SLIDE_ITEM_CNT" val="3"/>
  <p:tag name="KSO_WM_SLIDE_INDEX" val="1"/>
  <p:tag name="KSO_WM_DIAGRAM_GROUP_CODE" val="q1-1"/>
  <p:tag name="KSO_WM_SLIDE_DIAGTYPE" val="q"/>
  <p:tag name="KSO_WM_TAG_VERSION" val="1.0"/>
  <p:tag name="KSO_WM_SLIDE_LAYOUT" val="a_b_q"/>
  <p:tag name="KSO_WM_SLIDE_LAYOUT_CNT" val="1_1_1"/>
  <p:tag name="KSO_WM_SLIDE_TYPE" val="text"/>
  <p:tag name="KSO_WM_SLIDE_SUBTYPE" val="diag"/>
  <p:tag name="KSO_WM_SLIDE_SIZE" val="831.21*350.952"/>
  <p:tag name="KSO_WM_SLIDE_POSITION" val="44.1482*127.665"/>
</p:tagLst>
</file>

<file path=ppt/tags/tag395.xml><?xml version="1.0" encoding="utf-8"?>
<p:tagLst xmlns:p="http://schemas.openxmlformats.org/presentationml/2006/main">
  <p:tag name="KSO_WM_UNIT_ISCONTENTS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98929_6*a*1"/>
  <p:tag name="KSO_WM_TEMPLATE_CATEGORY" val="diagram"/>
  <p:tag name="KSO_WM_TEMPLATE_INDEX" val="20198929"/>
  <p:tag name="KSO_WM_UNIT_LAYERLEVEL" val="1"/>
  <p:tag name="KSO_WM_TAG_VERSION" val="1.0"/>
  <p:tag name="KSO_WM_BEAUTIFY_FLAG" val="#wm#"/>
  <p:tag name="KSO_WM_UNIT_PRESET_TEXT" val="红米手机参数配置"/>
  <p:tag name="KSO_WM_UNIT_TEXT_FILL_FORE_SCHEMECOLOR_INDEX" val="13"/>
  <p:tag name="KSO_WM_UNIT_TEXT_FILL_TYPE" val="1"/>
  <p:tag name="KSO_WM_UNIT_USESOURCEFORMAT_APPLY" val="1"/>
</p:tagLst>
</file>

<file path=ppt/tags/tag3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98929_6*i*1"/>
  <p:tag name="KSO_WM_TEMPLATE_CATEGORY" val="diagram"/>
  <p:tag name="KSO_WM_TEMPLATE_INDEX" val="20198929"/>
  <p:tag name="KSO_WM_UNIT_LAYERLEVEL" val="1"/>
  <p:tag name="KSO_WM_TAG_VERSION" val="1.0"/>
  <p:tag name="KSO_WM_BEAUTIFY_FLAG" val="#wm#"/>
  <p:tag name="KSO_WM_UNIT_FILL_FORE_SCHEMECOLOR_INDEX" val="14"/>
  <p:tag name="KSO_WM_UNIT_FILL_TYPE" val="1"/>
  <p:tag name="KSO_WM_UNIT_USESOURCEFORMAT_APPLY" val="1"/>
</p:tagLst>
</file>

<file path=ppt/tags/tag39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2_1"/>
  <p:tag name="KSO_WM_UNIT_ID" val="diagram20198929_6*l_h_i*1_2_1"/>
  <p:tag name="KSO_WM_TEMPLATE_CATEGORY" val="diagram"/>
  <p:tag name="KSO_WM_TEMPLATE_INDEX" val="20198929"/>
  <p:tag name="KSO_WM_UNIT_LAYERLEVEL" val="1_1_1"/>
  <p:tag name="KSO_WM_TAG_VERSION" val="1.0"/>
  <p:tag name="KSO_WM_BEAUTIFY_FLAG" val="#wm#"/>
  <p:tag name="KSO_WM_UNIT_FILL_FORE_SCHEMECOLOR_INDEX" val="9"/>
  <p:tag name="KSO_WM_UNIT_FILL_TYPE" val="1"/>
  <p:tag name="KSO_WM_UNIT_USESOURCEFORMAT_APPLY" val="1"/>
</p:tagLst>
</file>

<file path=ppt/tags/tag39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3_1"/>
  <p:tag name="KSO_WM_UNIT_ID" val="diagram20198929_6*l_h_i*1_3_1"/>
  <p:tag name="KSO_WM_TEMPLATE_CATEGORY" val="diagram"/>
  <p:tag name="KSO_WM_TEMPLATE_INDEX" val="20198929"/>
  <p:tag name="KSO_WM_UNIT_LAYERLEVEL" val="1_1_1"/>
  <p:tag name="KSO_WM_TAG_VERSION" val="1.0"/>
  <p:tag name="KSO_WM_BEAUTIFY_FLAG" val="#wm#"/>
  <p:tag name="KSO_WM_UNIT_FILL_FORE_SCHEMECOLOR_INDEX" val="9"/>
  <p:tag name="KSO_WM_UNIT_FILL_TYPE" val="1"/>
  <p:tag name="KSO_WM_UNIT_USESOURCEFORMAT_APPLY" val="1"/>
</p:tagLst>
</file>

<file path=ppt/tags/tag39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1_1"/>
  <p:tag name="KSO_WM_UNIT_ID" val="diagram20198929_6*l_h_i*1_1_1"/>
  <p:tag name="KSO_WM_TEMPLATE_CATEGORY" val="diagram"/>
  <p:tag name="KSO_WM_TEMPLATE_INDEX" val="20198929"/>
  <p:tag name="KSO_WM_UNIT_LAYERLEVEL" val="1_1_1"/>
  <p:tag name="KSO_WM_TAG_VERSION" val="1.0"/>
  <p:tag name="KSO_WM_BEAUTIFY_FLAG" val="#wm#"/>
  <p:tag name="KSO_WM_UNIT_FILL_FORE_SCHEMECOLOR_INDEX" val="9"/>
  <p:tag name="KSO_WM_UNIT_FILL_TYPE" val="1"/>
  <p:tag name="KSO_WM_UNIT_USESOURCEFORMAT_APPLY" val="1"/>
</p:tagLst>
</file>

<file path=ppt/tags/tag4.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UNIT_TYPE" val="h_a"/>
  <p:tag name="KSO_WM_UNIT_INDEX" val="1_1"/>
  <p:tag name="KSO_WM_UNIT_ID" val="diagram20200639_1*h_a*1_1"/>
  <p:tag name="KSO_WM_TEMPLATE_CATEGORY" val="diagram"/>
  <p:tag name="KSO_WM_TEMPLATE_INDEX" val="20200639"/>
  <p:tag name="KSO_WM_UNIT_LAYERLEVEL" val="1_1"/>
  <p:tag name="KSO_WM_TAG_VERSION" val="1.0"/>
  <p:tag name="KSO_WM_BEAUTIFY_FLAG" val="#wm#"/>
  <p:tag name="KSO_WM_UNIT_PRESET_TEXT" val="来一场&#13;说走就走的旅行"/>
</p:tagLst>
</file>

<file path=ppt/tags/tag40.xml><?xml version="1.0" encoding="utf-8"?>
<p:tagLst xmlns:p="http://schemas.openxmlformats.org/presentationml/2006/main">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 name="KSO_WM_UNIT_NOCLEAR" val="0"/>
  <p:tag name="KSO_WM_UNIT_VALUE" val="928"/>
  <p:tag name="KSO_WM_UNIT_HIGHLIGHT" val="0"/>
  <p:tag name="KSO_WM_UNIT_COMPATIBLE" val="0"/>
  <p:tag name="KSO_WM_UNIT_DIAGRAM_ISNUMVISUAL" val="0"/>
  <p:tag name="KSO_WM_UNIT_DIAGRAM_ISREFERUNIT" val="0"/>
  <p:tag name="KSO_WM_UNIT_TYPE" val="f"/>
  <p:tag name="KSO_WM_UNIT_INDEX" val="1"/>
  <p:tag name="KSO_WM_UNIT_ID" val="diagram20205191_1*f*1"/>
  <p:tag name="KSO_WM_TEMPLATE_CATEGORY" val="diagram"/>
  <p:tag name="KSO_WM_TEMPLATE_INDEX" val="20205191"/>
  <p:tag name="KSO_WM_UNIT_LAYERLEVEL" val="1"/>
  <p:tag name="KSO_WM_TAG_VERSION" val="1.0"/>
  <p:tag name="KSO_WM_BEAUTIFY_FLAG" val="#wm#"/>
</p:tagLst>
</file>

<file path=ppt/tags/tag40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98929_6*l_i*1_1"/>
  <p:tag name="KSO_WM_TEMPLATE_CATEGORY" val="diagram"/>
  <p:tag name="KSO_WM_TEMPLATE_INDEX" val="20198929"/>
  <p:tag name="KSO_WM_UNIT_LAYERLEVEL" val="1_1"/>
  <p:tag name="KSO_WM_TAG_VERSION" val="1.0"/>
  <p:tag name="KSO_WM_BEAUTIFY_FLAG" val="#wm#"/>
  <p:tag name="KSO_WM_UNIT_FILL_FORE_SCHEMECOLOR_INDEX" val="14"/>
  <p:tag name="KSO_WM_UNIT_FILL_TYPE" val="1"/>
  <p:tag name="KSO_WM_UNIT_USESOURCEFORMAT_APPLY" val="1"/>
</p:tagLst>
</file>

<file path=ppt/tags/tag40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198929_6*l_i*1_2"/>
  <p:tag name="KSO_WM_TEMPLATE_CATEGORY" val="diagram"/>
  <p:tag name="KSO_WM_TEMPLATE_INDEX" val="20198929"/>
  <p:tag name="KSO_WM_UNIT_LAYERLEVEL" val="1_1"/>
  <p:tag name="KSO_WM_TAG_VERSION" val="1.0"/>
  <p:tag name="KSO_WM_BEAUTIFY_FLAG" val="#wm#"/>
  <p:tag name="KSO_WM_UNIT_FILL_FORE_SCHEMECOLOR_INDEX" val="14"/>
  <p:tag name="KSO_WM_UNIT_FILL_TYPE" val="1"/>
  <p:tag name="KSO_WM_UNIT_USESOURCEFORMAT_APPLY" val="1"/>
</p:tagLst>
</file>

<file path=ppt/tags/tag40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5_1"/>
  <p:tag name="KSO_WM_UNIT_ID" val="diagram20198929_6*l_h_i*1_5_1"/>
  <p:tag name="KSO_WM_TEMPLATE_CATEGORY" val="diagram"/>
  <p:tag name="KSO_WM_TEMPLATE_INDEX" val="20198929"/>
  <p:tag name="KSO_WM_UNIT_LAYERLEVEL" val="1_1_1"/>
  <p:tag name="KSO_WM_TAG_VERSION" val="1.0"/>
  <p:tag name="KSO_WM_BEAUTIFY_FLAG" val="#wm#"/>
  <p:tag name="KSO_WM_UNIT_FILL_FORE_SCHEMECOLOR_INDEX" val="6"/>
  <p:tag name="KSO_WM_UNIT_FILL_TYPE" val="1"/>
  <p:tag name="KSO_WM_UNIT_USESOURCEFORMAT_APPLY" val="1"/>
</p:tagLst>
</file>

<file path=ppt/tags/tag40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6_1"/>
  <p:tag name="KSO_WM_UNIT_ID" val="diagram20198929_6*l_h_i*1_6_1"/>
  <p:tag name="KSO_WM_TEMPLATE_CATEGORY" val="diagram"/>
  <p:tag name="KSO_WM_TEMPLATE_INDEX" val="20198929"/>
  <p:tag name="KSO_WM_UNIT_LAYERLEVEL" val="1_1_1"/>
  <p:tag name="KSO_WM_TAG_VERSION" val="1.0"/>
  <p:tag name="KSO_WM_BEAUTIFY_FLAG" val="#wm#"/>
  <p:tag name="KSO_WM_UNIT_FILL_FORE_SCHEMECOLOR_INDEX" val="6"/>
  <p:tag name="KSO_WM_UNIT_FILL_TYPE" val="1"/>
  <p:tag name="KSO_WM_UNIT_USESOURCEFORMAT_APPLY" val="1"/>
</p:tagLst>
</file>

<file path=ppt/tags/tag40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4_1"/>
  <p:tag name="KSO_WM_UNIT_ID" val="diagram20198929_6*l_h_i*1_4_1"/>
  <p:tag name="KSO_WM_TEMPLATE_CATEGORY" val="diagram"/>
  <p:tag name="KSO_WM_TEMPLATE_INDEX" val="20198929"/>
  <p:tag name="KSO_WM_UNIT_LAYERLEVEL" val="1_1_1"/>
  <p:tag name="KSO_WM_TAG_VERSION" val="1.0"/>
  <p:tag name="KSO_WM_BEAUTIFY_FLAG" val="#wm#"/>
  <p:tag name="KSO_WM_UNIT_FILL_FORE_SCHEMECOLOR_INDEX" val="6"/>
  <p:tag name="KSO_WM_UNIT_FILL_TYPE" val="1"/>
  <p:tag name="KSO_WM_UNIT_USESOURCEFORMAT_APPLY" val="1"/>
</p:tagLst>
</file>

<file path=ppt/tags/tag4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198929_6*i*2"/>
  <p:tag name="KSO_WM_TEMPLATE_CATEGORY" val="diagram"/>
  <p:tag name="KSO_WM_TEMPLATE_INDEX" val="20198929"/>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4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198929_6*i*3"/>
  <p:tag name="KSO_WM_TEMPLATE_CATEGORY" val="diagram"/>
  <p:tag name="KSO_WM_TEMPLATE_INDEX" val="20198929"/>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4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20198929_6*i*4"/>
  <p:tag name="KSO_WM_TEMPLATE_CATEGORY" val="diagram"/>
  <p:tag name="KSO_WM_TEMPLATE_INDEX" val="20198929"/>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4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20198929_6*i*5"/>
  <p:tag name="KSO_WM_TEMPLATE_CATEGORY" val="diagram"/>
  <p:tag name="KSO_WM_TEMPLATE_INDEX" val="20198929"/>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409.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8929_6*l_h_f*1_1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41.xml><?xml version="1.0" encoding="utf-8"?>
<p:tagLst xmlns:p="http://schemas.openxmlformats.org/presentationml/2006/main">
  <p:tag name="KSO_WM_BEAUTIFY_FLAG" val="#wm#"/>
  <p:tag name="KSO_WM_TEMPLATE_CATEGORY" val="diagram"/>
  <p:tag name="KSO_WM_TEMPLATE_INDEX" val="20205191"/>
  <p:tag name="KSO_WM_SLIDE_ID" val="diagram20205191_1"/>
  <p:tag name="KSO_WM_TEMPLATE_SUBCATEGORY" val="0"/>
  <p:tag name="KSO_WM_SLIDE_TYPE" val="text"/>
  <p:tag name="KSO_WM_SLIDE_SUBTYPE" val="pureTxt"/>
  <p:tag name="KSO_WM_SLIDE_ITEM_CNT" val="0"/>
  <p:tag name="KSO_WM_SLIDE_INDEX" val="1"/>
  <p:tag name="KSO_WM_SLIDE_SIZE" val="960*519"/>
  <p:tag name="KSO_WM_SLIDE_POSITION" val="0*0"/>
  <p:tag name="KSO_WM_TAG_VERSION" val="1.0"/>
  <p:tag name="KSO_WM_SLIDE_LAYOUT" val="a_b_f"/>
  <p:tag name="KSO_WM_SLIDE_LAYOUT_CNT" val="1_1_1"/>
  <p:tag name="KSO_WM_UNIT_SHOW_EDIT_AREA_INDICATION" val="1"/>
  <p:tag name="KSO_WM_TEMPLATE_MASTER_TYPE" val="0"/>
  <p:tag name="KSO_WM_TEMPLATE_COLOR_TYPE" val="1"/>
</p:tagLst>
</file>

<file path=ppt/tags/tag410.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929_6*l_h_f*1_2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411.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929_6*l_h_f*1_3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412.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198929_6*l_h_f*1_6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413.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198929_6*l_h_f*1_5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414.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98929_6*l_h_f*1_4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41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7_1"/>
  <p:tag name="KSO_WM_UNIT_ID" val="diagram20198929_6*l_h_i*1_7_1"/>
  <p:tag name="KSO_WM_TEMPLATE_CATEGORY" val="diagram"/>
  <p:tag name="KSO_WM_TEMPLATE_INDEX" val="20198929"/>
  <p:tag name="KSO_WM_UNIT_LAYERLEVEL" val="1_1_1"/>
  <p:tag name="KSO_WM_TAG_VERSION" val="1.0"/>
  <p:tag name="KSO_WM_BEAUTIFY_FLAG" val="#wm#"/>
  <p:tag name="KSO_WM_UNIT_FILL_FORE_SCHEMECOLOR_INDEX" val="7"/>
  <p:tag name="KSO_WM_UNIT_FILL_TYPE" val="1"/>
  <p:tag name="KSO_WM_UNIT_USESOURCEFORMAT_APPLY" val="1"/>
</p:tagLst>
</file>

<file path=ppt/tags/tag416.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7_1"/>
  <p:tag name="KSO_WM_UNIT_ID" val="diagram20198929_6*l_h_f*1_7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41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7_1"/>
  <p:tag name="KSO_WM_UNIT_ID" val="diagram20198929_6*l_h_i*1_7_1"/>
  <p:tag name="KSO_WM_TEMPLATE_CATEGORY" val="diagram"/>
  <p:tag name="KSO_WM_TEMPLATE_INDEX" val="20198929"/>
  <p:tag name="KSO_WM_UNIT_LAYERLEVEL" val="1_1_1"/>
  <p:tag name="KSO_WM_TAG_VERSION" val="1.0"/>
  <p:tag name="KSO_WM_BEAUTIFY_FLAG" val="#wm#"/>
  <p:tag name="KSO_WM_UNIT_FILL_FORE_SCHEMECOLOR_INDEX" val="7"/>
  <p:tag name="KSO_WM_UNIT_FILL_TYPE" val="1"/>
  <p:tag name="KSO_WM_UNIT_USESOURCEFORMAT_APPLY" val="1"/>
</p:tagLst>
</file>

<file path=ppt/tags/tag418.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7_1"/>
  <p:tag name="KSO_WM_UNIT_ID" val="diagram20198929_6*l_h_f*1_7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41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7_1"/>
  <p:tag name="KSO_WM_UNIT_ID" val="diagram20198929_6*l_h_i*1_7_1"/>
  <p:tag name="KSO_WM_TEMPLATE_CATEGORY" val="diagram"/>
  <p:tag name="KSO_WM_TEMPLATE_INDEX" val="20198929"/>
  <p:tag name="KSO_WM_UNIT_LAYERLEVEL" val="1_1_1"/>
  <p:tag name="KSO_WM_TAG_VERSION" val="1.0"/>
  <p:tag name="KSO_WM_BEAUTIFY_FLAG" val="#wm#"/>
  <p:tag name="KSO_WM_UNIT_FILL_FORE_SCHEMECOLOR_INDEX" val="7"/>
  <p:tag name="KSO_WM_UNIT_FILL_TYPE" val="1"/>
  <p:tag name="KSO_WM_UNIT_USESOURCEFORMAT_APPLY"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2_1"/>
  <p:tag name="KSO_WM_UNIT_ID" val="diagram20200699_1*h_i*2_1"/>
  <p:tag name="KSO_WM_TEMPLATE_CATEGORY" val="diagram"/>
  <p:tag name="KSO_WM_TEMPLATE_INDEX" val="20200699"/>
  <p:tag name="KSO_WM_UNIT_LAYERLEVEL" val="1_1"/>
  <p:tag name="KSO_WM_TAG_VERSION" val="1.0"/>
  <p:tag name="KSO_WM_BEAUTIFY_FLAG" val="#wm#"/>
</p:tagLst>
</file>

<file path=ppt/tags/tag420.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7_1"/>
  <p:tag name="KSO_WM_UNIT_ID" val="diagram20198929_6*l_h_f*1_7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421.xml><?xml version="1.0" encoding="utf-8"?>
<p:tagLst xmlns:p="http://schemas.openxmlformats.org/presentationml/2006/main">
  <p:tag name="KSO_WM_BEAUTIFY_FLAG" val="#wm#"/>
  <p:tag name="KSO_WM_TEMPLATE_CATEGORY" val="diagram"/>
  <p:tag name="KSO_WM_TEMPLATE_INDEX" val="20198929"/>
  <p:tag name="KSO_WM_SLIDE_ID" val="diagram20198929_6"/>
  <p:tag name="KSO_WM_TEMPLATE_SUBCATEGORY" val="0"/>
  <p:tag name="KSO_WM_TEMPLATE_MASTER_TYPE" val="0"/>
  <p:tag name="KSO_WM_TEMPLATE_COLOR_TYPE" val="1"/>
  <p:tag name="KSO_WM_SLIDE_TYPE" val="text"/>
  <p:tag name="KSO_WM_SLIDE_SUBTYPE" val="diag"/>
  <p:tag name="KSO_WM_SLIDE_ITEM_CNT" val="7"/>
  <p:tag name="KSO_WM_SLIDE_INDEX" val="6"/>
  <p:tag name="KSO_WM_SLIDE_SIZE" val="960*258.981"/>
  <p:tag name="KSO_WM_SLIDE_POSITION" val="0*197.715"/>
  <p:tag name="KSO_WM_DIAGRAM_GROUP_CODE" val="l1-1"/>
  <p:tag name="KSO_WM_SLIDE_DIAGTYPE" val="l"/>
  <p:tag name="KSO_WM_TAG_VERSION" val="1.0"/>
  <p:tag name="KSO_WM_SLIDE_LAYOUT" val="a_l"/>
  <p:tag name="KSO_WM_SLIDE_LAYOUT_CNT" val="1_1"/>
</p:tagLst>
</file>

<file path=ppt/tags/tag4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20200702_1*m_i*1_1"/>
  <p:tag name="KSO_WM_TEMPLATE_CATEGORY" val="diagram"/>
  <p:tag name="KSO_WM_TEMPLATE_INDEX" val="20200702"/>
  <p:tag name="KSO_WM_UNIT_LAYERLEVEL" val="1_1"/>
  <p:tag name="KSO_WM_TAG_VERSION" val="1.0"/>
  <p:tag name="KSO_WM_BEAUTIFY_FLAG" val="#wm#"/>
  <p:tag name="KSO_WM_UNIT_LINE_FORE_SCHEMECOLOR_INDEX" val="5"/>
  <p:tag name="KSO_WM_UNIT_LINE_FILL_TYPE" val="2"/>
  <p:tag name="KSO_WM_UNIT_USESOURCEFORMAT_APPLY" val="1"/>
</p:tagLst>
</file>

<file path=ppt/tags/tag4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200702_1*m_h_i*1_1_1"/>
  <p:tag name="KSO_WM_TEMPLATE_CATEGORY" val="diagram"/>
  <p:tag name="KSO_WM_TEMPLATE_INDEX" val="20200702"/>
  <p:tag name="KSO_WM_UNIT_LAYERLEVEL" val="1_1_1"/>
  <p:tag name="KSO_WM_TAG_VERSION" val="1.0"/>
  <p:tag name="KSO_WM_BEAUTIFY_FLAG" val="#wm#"/>
  <p:tag name="KSO_WM_UNIT_USESOURCEFORMAT_APPLY" val="1"/>
</p:tagLst>
</file>

<file path=ppt/tags/tag4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200702_1*m_h_i*1_1_2"/>
  <p:tag name="KSO_WM_TEMPLATE_CATEGORY" val="diagram"/>
  <p:tag name="KSO_WM_TEMPLATE_INDEX" val="2020070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4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200702_1*m_h_i*1_1_3"/>
  <p:tag name="KSO_WM_TEMPLATE_CATEGORY" val="diagram"/>
  <p:tag name="KSO_WM_TEMPLATE_INDEX" val="2020070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4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4"/>
  <p:tag name="KSO_WM_UNIT_ID" val="diagram20200702_1*m_h_i*1_1_4"/>
  <p:tag name="KSO_WM_TEMPLATE_CATEGORY" val="diagram"/>
  <p:tag name="KSO_WM_TEMPLATE_INDEX" val="2020070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4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5"/>
  <p:tag name="KSO_WM_UNIT_ID" val="diagram20200702_1*m_h_i*1_1_5"/>
  <p:tag name="KSO_WM_TEMPLATE_CATEGORY" val="diagram"/>
  <p:tag name="KSO_WM_TEMPLATE_INDEX" val="20200702"/>
  <p:tag name="KSO_WM_UNIT_LAYERLEVEL" val="1_1_1"/>
  <p:tag name="KSO_WM_TAG_VERSION" val="1.0"/>
  <p:tag name="KSO_WM_BEAUTIFY_FLAG" val="#wm#"/>
  <p:tag name="KSO_WM_UNIT_USESOURCEFORMAT_APPLY" val="1"/>
</p:tagLst>
</file>

<file path=ppt/tags/tag4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200702_1*m_h_i*1_3_1"/>
  <p:tag name="KSO_WM_TEMPLATE_CATEGORY" val="diagram"/>
  <p:tag name="KSO_WM_TEMPLATE_INDEX" val="20200702"/>
  <p:tag name="KSO_WM_UNIT_LAYERLEVEL" val="1_1_1"/>
  <p:tag name="KSO_WM_TAG_VERSION" val="1.0"/>
  <p:tag name="KSO_WM_BEAUTIFY_FLAG" val="#wm#"/>
  <p:tag name="KSO_WM_UNIT_USESOURCEFORMAT_APPLY" val="1"/>
</p:tagLst>
</file>

<file path=ppt/tags/tag4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200702_1*m_h_i*1_3_2"/>
  <p:tag name="KSO_WM_TEMPLATE_CATEGORY" val="diagram"/>
  <p:tag name="KSO_WM_TEMPLATE_INDEX" val="20200702"/>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1_1"/>
  <p:tag name="KSO_WM_UNIT_ID" val="diagram20200699_1*h_i*1_1"/>
  <p:tag name="KSO_WM_TEMPLATE_CATEGORY" val="diagram"/>
  <p:tag name="KSO_WM_TEMPLATE_INDEX" val="20200699"/>
  <p:tag name="KSO_WM_UNIT_LAYERLEVEL" val="1_1"/>
  <p:tag name="KSO_WM_TAG_VERSION" val="1.0"/>
  <p:tag name="KSO_WM_BEAUTIFY_FLAG" val="#wm#"/>
</p:tagLst>
</file>

<file path=ppt/tags/tag4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200702_1*m_h_i*1_3_3"/>
  <p:tag name="KSO_WM_TEMPLATE_CATEGORY" val="diagram"/>
  <p:tag name="KSO_WM_TEMPLATE_INDEX" val="20200702"/>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4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4"/>
  <p:tag name="KSO_WM_UNIT_ID" val="diagram20200702_1*m_h_i*1_3_4"/>
  <p:tag name="KSO_WM_TEMPLATE_CATEGORY" val="diagram"/>
  <p:tag name="KSO_WM_TEMPLATE_INDEX" val="20200702"/>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4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5"/>
  <p:tag name="KSO_WM_UNIT_ID" val="diagram20200702_1*m_h_i*1_3_5"/>
  <p:tag name="KSO_WM_TEMPLATE_CATEGORY" val="diagram"/>
  <p:tag name="KSO_WM_TEMPLATE_INDEX" val="20200702"/>
  <p:tag name="KSO_WM_UNIT_LAYERLEVEL" val="1_1_1"/>
  <p:tag name="KSO_WM_TAG_VERSION" val="1.0"/>
  <p:tag name="KSO_WM_BEAUTIFY_FLAG" val="#wm#"/>
  <p:tag name="KSO_WM_UNIT_USESOURCEFORMAT_APPLY" val="1"/>
</p:tagLst>
</file>

<file path=ppt/tags/tag4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200702_1*m_h_i*1_2_1"/>
  <p:tag name="KSO_WM_TEMPLATE_CATEGORY" val="diagram"/>
  <p:tag name="KSO_WM_TEMPLATE_INDEX" val="20200702"/>
  <p:tag name="KSO_WM_UNIT_LAYERLEVEL" val="1_1_1"/>
  <p:tag name="KSO_WM_TAG_VERSION" val="1.0"/>
  <p:tag name="KSO_WM_BEAUTIFY_FLAG" val="#wm#"/>
  <p:tag name="KSO_WM_UNIT_USESOURCEFORMAT_APPLY" val="1"/>
</p:tagLst>
</file>

<file path=ppt/tags/tag4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200702_1*m_h_i*1_2_2"/>
  <p:tag name="KSO_WM_TEMPLATE_CATEGORY" val="diagram"/>
  <p:tag name="KSO_WM_TEMPLATE_INDEX" val="20200702"/>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4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200702_1*m_h_i*1_2_3"/>
  <p:tag name="KSO_WM_TEMPLATE_CATEGORY" val="diagram"/>
  <p:tag name="KSO_WM_TEMPLATE_INDEX" val="20200702"/>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4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4"/>
  <p:tag name="KSO_WM_UNIT_ID" val="diagram20200702_1*m_h_i*1_2_4"/>
  <p:tag name="KSO_WM_TEMPLATE_CATEGORY" val="diagram"/>
  <p:tag name="KSO_WM_TEMPLATE_INDEX" val="20200702"/>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4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5"/>
  <p:tag name="KSO_WM_UNIT_ID" val="diagram20200702_1*m_h_i*1_2_5"/>
  <p:tag name="KSO_WM_TEMPLATE_CATEGORY" val="diagram"/>
  <p:tag name="KSO_WM_TEMPLATE_INDEX" val="20200702"/>
  <p:tag name="KSO_WM_UNIT_LAYERLEVEL" val="1_1_1"/>
  <p:tag name="KSO_WM_TAG_VERSION" val="1.0"/>
  <p:tag name="KSO_WM_BEAUTIFY_FLAG" val="#wm#"/>
  <p:tag name="KSO_WM_UNIT_USESOURCEFORMAT_APPLY" val="1"/>
</p:tagLst>
</file>

<file path=ppt/tags/tag438.xml><?xml version="1.0" encoding="utf-8"?>
<p:tagLst xmlns:p="http://schemas.openxmlformats.org/presentationml/2006/main">
  <p:tag name="KSO_WM_UNIT_ISCONTENTSTITLE" val="0"/>
  <p:tag name="KSO_WM_UNIT_PRESET_TEXT" val="WPS极墨产品部"/>
  <p:tag name="KSO_WM_UNIT_NOCLEAR" val="0"/>
  <p:tag name="KSO_WM_UNIT_VALUE" val="11"/>
  <p:tag name="KSO_WM_UNIT_HIGHLIGHT" val="0"/>
  <p:tag name="KSO_WM_UNIT_COMPATIBLE" val="0"/>
  <p:tag name="KSO_WM_UNIT_DIAGRAM_ISNUMVISUAL" val="0"/>
  <p:tag name="KSO_WM_UNIT_DIAGRAM_ISREFERUNIT" val="0"/>
  <p:tag name="KSO_WM_DIAGRAM_GROUP_CODE" val="m1-1"/>
  <p:tag name="KSO_WM_UNIT_TYPE" val="m_a"/>
  <p:tag name="KSO_WM_UNIT_INDEX" val="1_1"/>
  <p:tag name="KSO_WM_UNIT_ID" val="diagram20200702_1*m_a*1_1"/>
  <p:tag name="KSO_WM_TEMPLATE_CATEGORY" val="diagram"/>
  <p:tag name="KSO_WM_TEMPLATE_INDEX" val="20200702"/>
  <p:tag name="KSO_WM_UNIT_LAYERLEVEL" val="1_1"/>
  <p:tag name="KSO_WM_TAG_VERSION" val="1.0"/>
  <p:tag name="KSO_WM_BEAUTIFY_FLAG" val="#wm#"/>
  <p:tag name="KSO_WM_UNIT_TEXT_FILL_FORE_SCHEMECOLOR_INDEX" val="6"/>
  <p:tag name="KSO_WM_UNIT_TEXT_FILL_TYPE" val="1"/>
  <p:tag name="KSO_WM_UNIT_USESOURCEFORMAT_APPLY" val="1"/>
</p:tagLst>
</file>

<file path=ppt/tags/tag439.xml><?xml version="1.0" encoding="utf-8"?>
<p:tagLst xmlns:p="http://schemas.openxmlformats.org/presentationml/2006/main">
  <p:tag name="KSO_WM_UNIT_ISCONTENTSTITLE" val="0"/>
  <p:tag name="KSO_WM_UNIT_PRESET_TEXT" val="成立时间："/>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200702_1*m_h_a*1_1_1"/>
  <p:tag name="KSO_WM_TEMPLATE_CATEGORY" val="diagram"/>
  <p:tag name="KSO_WM_TEMPLATE_INDEX" val="20200702"/>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1_2"/>
  <p:tag name="KSO_WM_UNIT_ID" val="diagram20200699_1*h_i*1_2"/>
  <p:tag name="KSO_WM_TEMPLATE_CATEGORY" val="diagram"/>
  <p:tag name="KSO_WM_TEMPLATE_INDEX" val="20200699"/>
  <p:tag name="KSO_WM_UNIT_LAYERLEVEL" val="1_1"/>
  <p:tag name="KSO_WM_TAG_VERSION" val="1.0"/>
  <p:tag name="KSO_WM_BEAUTIFY_FLAG" val="#wm#"/>
</p:tagLst>
</file>

<file path=ppt/tags/tag440.xml><?xml version="1.0" encoding="utf-8"?>
<p:tagLst xmlns:p="http://schemas.openxmlformats.org/presentationml/2006/main">
  <p:tag name="KSO_WM_UNIT_ISCONTENTSTITLE" val="0"/>
  <p:tag name="KSO_WM_UNIT_PRESET_TEXT" val="经营范围："/>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200702_1*m_h_a*1_2_1"/>
  <p:tag name="KSO_WM_TEMPLATE_CATEGORY" val="diagram"/>
  <p:tag name="KSO_WM_TEMPLATE_INDEX" val="20200702"/>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441.xml><?xml version="1.0" encoding="utf-8"?>
<p:tagLst xmlns:p="http://schemas.openxmlformats.org/presentationml/2006/main">
  <p:tag name="KSO_WM_UNIT_ISCONTENTSTITLE" val="0"/>
  <p:tag name="KSO_WM_UNIT_PRESET_TEXT" val="坐落地点："/>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200702_1*m_h_a*1_3_1"/>
  <p:tag name="KSO_WM_TEMPLATE_CATEGORY" val="diagram"/>
  <p:tag name="KSO_WM_TEMPLATE_INDEX" val="20200702"/>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4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7"/>
  <p:tag name="KSO_WM_UNIT_ID" val="diagram20200702_1*m_h_i*1_1_7"/>
  <p:tag name="KSO_WM_TEMPLATE_CATEGORY" val="diagram"/>
  <p:tag name="KSO_WM_TEMPLATE_INDEX" val="20200702"/>
  <p:tag name="KSO_WM_UNIT_LAYERLEVEL" val="1_1_1"/>
  <p:tag name="KSO_WM_TAG_VERSION" val="1.0"/>
  <p:tag name="KSO_WM_BEAUTIFY_FLAG" val="#wm#"/>
  <p:tag name="KSO_WM_UNIT_USESOURCEFORMAT_APPLY" val="1"/>
</p:tagLst>
</file>

<file path=ppt/tags/tag4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8"/>
  <p:tag name="KSO_WM_UNIT_ID" val="diagram20200702_1*m_h_i*1_1_8"/>
  <p:tag name="KSO_WM_TEMPLATE_CATEGORY" val="diagram"/>
  <p:tag name="KSO_WM_TEMPLATE_INDEX" val="20200702"/>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4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9"/>
  <p:tag name="KSO_WM_UNIT_ID" val="diagram20200702_1*m_h_i*1_1_9"/>
  <p:tag name="KSO_WM_TEMPLATE_CATEGORY" val="diagram"/>
  <p:tag name="KSO_WM_TEMPLATE_INDEX" val="20200702"/>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4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0"/>
  <p:tag name="KSO_WM_UNIT_ID" val="diagram20200702_1*m_h_i*1_1_10"/>
  <p:tag name="KSO_WM_TEMPLATE_CATEGORY" val="diagram"/>
  <p:tag name="KSO_WM_TEMPLATE_INDEX" val="20200702"/>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4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7"/>
  <p:tag name="KSO_WM_UNIT_ID" val="diagram20200702_1*m_h_i*1_2_7"/>
  <p:tag name="KSO_WM_TEMPLATE_CATEGORY" val="diagram"/>
  <p:tag name="KSO_WM_TEMPLATE_INDEX" val="20200702"/>
  <p:tag name="KSO_WM_UNIT_LAYERLEVEL" val="1_1_1"/>
  <p:tag name="KSO_WM_TAG_VERSION" val="1.0"/>
  <p:tag name="KSO_WM_BEAUTIFY_FLAG" val="#wm#"/>
  <p:tag name="KSO_WM_UNIT_USESOURCEFORMAT_APPLY" val="1"/>
</p:tagLst>
</file>

<file path=ppt/tags/tag4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8"/>
  <p:tag name="KSO_WM_UNIT_ID" val="diagram20200702_1*m_h_i*1_2_8"/>
  <p:tag name="KSO_WM_TEMPLATE_CATEGORY" val="diagram"/>
  <p:tag name="KSO_WM_TEMPLATE_INDEX" val="20200702"/>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4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9"/>
  <p:tag name="KSO_WM_UNIT_ID" val="diagram20200702_1*m_h_i*1_2_9"/>
  <p:tag name="KSO_WM_TEMPLATE_CATEGORY" val="diagram"/>
  <p:tag name="KSO_WM_TEMPLATE_INDEX" val="20200702"/>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4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0"/>
  <p:tag name="KSO_WM_UNIT_ID" val="diagram20200702_1*m_h_i*1_2_10"/>
  <p:tag name="KSO_WM_TEMPLATE_CATEGORY" val="diagram"/>
  <p:tag name="KSO_WM_TEMPLATE_INDEX" val="20200702"/>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45.xml><?xml version="1.0" encoding="utf-8"?>
<p:tagLst xmlns:p="http://schemas.openxmlformats.org/presentationml/2006/main">
  <p:tag name="KSO_WM_UNIT_ISCONTENTSTITLE" val="0"/>
  <p:tag name="KSO_WM_UNIT_NOCLEAR" val="0"/>
  <p:tag name="KSO_WM_UNIT_VALUE" val="11"/>
  <p:tag name="KSO_WM_UNIT_HIGHLIGHT" val="0"/>
  <p:tag name="KSO_WM_UNIT_COMPATIBLE" val="0"/>
  <p:tag name="KSO_WM_UNIT_DIAGRAM_ISNUMVISUAL" val="0"/>
  <p:tag name="KSO_WM_UNIT_DIAGRAM_ISREFERUNIT" val="0"/>
  <p:tag name="KSO_WM_UNIT_TYPE" val="h_a"/>
  <p:tag name="KSO_WM_UNIT_INDEX" val="1_1"/>
  <p:tag name="KSO_WM_UNIT_ID" val="diagram20200699_1*h_a*1_1"/>
  <p:tag name="KSO_WM_TEMPLATE_CATEGORY" val="diagram"/>
  <p:tag name="KSO_WM_TEMPLATE_INDEX" val="20200699"/>
  <p:tag name="KSO_WM_UNIT_LAYERLEVEL" val="1_1"/>
  <p:tag name="KSO_WM_TAG_VERSION" val="1.0"/>
  <p:tag name="KSO_WM_BEAUTIFY_FLAG" val="#wm#"/>
  <p:tag name="KSO_WM_UNIT_PRESET_TEXT" val="WPS极墨产品部"/>
</p:tagLst>
</file>

<file path=ppt/tags/tag4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2"/>
  <p:tag name="KSO_WM_UNIT_ID" val="diagram20200702_1*m_i*1_2"/>
  <p:tag name="KSO_WM_TEMPLATE_CATEGORY" val="diagram"/>
  <p:tag name="KSO_WM_TEMPLATE_INDEX" val="20200702"/>
  <p:tag name="KSO_WM_UNIT_LAYERLEVEL" val="1_1"/>
  <p:tag name="KSO_WM_TAG_VERSION" val="1.0"/>
  <p:tag name="KSO_WM_BEAUTIFY_FLAG" val="#wm#"/>
  <p:tag name="KSO_WM_UNIT_LINE_FORE_SCHEMECOLOR_INDEX" val="5"/>
  <p:tag name="KSO_WM_UNIT_LINE_FILL_TYPE" val="2"/>
  <p:tag name="KSO_WM_UNIT_USESOURCEFORMAT_APPLY" val="1"/>
</p:tagLst>
</file>

<file path=ppt/tags/tag4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7"/>
  <p:tag name="KSO_WM_UNIT_ID" val="diagram20200702_1*m_h_i*1_3_7"/>
  <p:tag name="KSO_WM_TEMPLATE_CATEGORY" val="diagram"/>
  <p:tag name="KSO_WM_TEMPLATE_INDEX" val="20200702"/>
  <p:tag name="KSO_WM_UNIT_LAYERLEVEL" val="1_1_1"/>
  <p:tag name="KSO_WM_TAG_VERSION" val="1.0"/>
  <p:tag name="KSO_WM_BEAUTIFY_FLAG" val="#wm#"/>
  <p:tag name="KSO_WM_UNIT_USESOURCEFORMAT_APPLY" val="1"/>
</p:tagLst>
</file>

<file path=ppt/tags/tag4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8"/>
  <p:tag name="KSO_WM_UNIT_ID" val="diagram20200702_1*m_h_i*1_3_8"/>
  <p:tag name="KSO_WM_TEMPLATE_CATEGORY" val="diagram"/>
  <p:tag name="KSO_WM_TEMPLATE_INDEX" val="20200702"/>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4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9"/>
  <p:tag name="KSO_WM_UNIT_ID" val="diagram20200702_1*m_h_i*1_3_9"/>
  <p:tag name="KSO_WM_TEMPLATE_CATEGORY" val="diagram"/>
  <p:tag name="KSO_WM_TEMPLATE_INDEX" val="20200702"/>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4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0"/>
  <p:tag name="KSO_WM_UNIT_ID" val="diagram20200702_1*m_h_i*1_3_10"/>
  <p:tag name="KSO_WM_TEMPLATE_CATEGORY" val="diagram"/>
  <p:tag name="KSO_WM_TEMPLATE_INDEX" val="20200702"/>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455.xml><?xml version="1.0" encoding="utf-8"?>
<p:tagLst xmlns:p="http://schemas.openxmlformats.org/presentationml/2006/main">
  <p:tag name="PA" val="v4.0.0"/>
  <p:tag name="KSO_WM_BEAUTIFY_FLAG" val=""/>
</p:tagLst>
</file>

<file path=ppt/tags/tag456.xml><?xml version="1.0" encoding="utf-8"?>
<p:tagLst xmlns:p="http://schemas.openxmlformats.org/presentationml/2006/main">
  <p:tag name="KSO_WM_BEAUTIFY_FLAG" val="#wm#"/>
  <p:tag name="KSO_WM_TEMPLATE_CATEGORY" val="diagram"/>
  <p:tag name="KSO_WM_TEMPLATE_INDEX" val="20200702"/>
  <p:tag name="KSO_WM_SLIDE_ID" val="diagram20200702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40.135*339.044"/>
  <p:tag name="KSO_WM_SLIDE_POSITION" val="97.718*148.304"/>
  <p:tag name="KSO_WM_DIAGRAM_GROUP_CODE" val="m1-1"/>
  <p:tag name="KSO_WM_SLIDE_DIAGTYPE" val="m"/>
  <p:tag name="KSO_WM_TAG_VERSION" val="1.0"/>
  <p:tag name="KSO_WM_SLIDE_LAYOUT" val="d_m"/>
  <p:tag name="KSO_WM_SLIDE_LAYOUT_CNT" val="1_1"/>
</p:tagLst>
</file>

<file path=ppt/tags/tag457.xml><?xml version="1.0" encoding="utf-8"?>
<p:tagLst xmlns:p="http://schemas.openxmlformats.org/presentationml/2006/main">
  <p:tag name="KSO_WM_UNIT_LARGE_SHAPE" val="1"/>
  <p:tag name="KSO_WM_UNIT_HIGHLIGHT" val="0"/>
  <p:tag name="KSO_WM_UNIT_COMPATIBLE" val="0"/>
  <p:tag name="KSO_WM_UNIT_DIAGRAM_ISNUMVISUAL" val="0"/>
  <p:tag name="KSO_WM_UNIT_DIAGRAM_ISREFERUNIT" val="0"/>
  <p:tag name="KSO_WM_UNIT_TYPE" val="i"/>
  <p:tag name="KSO_WM_UNIT_INDEX" val="1"/>
  <p:tag name="KSO_WM_UNIT_ID" val="diagram20194756_1*i*1"/>
  <p:tag name="KSO_WM_TEMPLATE_CATEGORY" val="diagram"/>
  <p:tag name="KSO_WM_TEMPLATE_INDEX" val="20194756"/>
  <p:tag name="KSO_WM_UNIT_LAYERLEVEL" val="1"/>
  <p:tag name="KSO_WM_TAG_VERSION" val="1.0"/>
  <p:tag name="KSO_WM_BEAUTIFY_FLAG" val="#wm#"/>
  <p:tag name="KSO_WM_UNIT_COLOR_SCHEME_SHAPE_ID" val="7"/>
  <p:tag name="KSO_WM_UNIT_COLOR_SCHEME_PARENT_PAGE" val="0_1"/>
</p:tagLst>
</file>

<file path=ppt/tags/tag4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56_1*i*2"/>
  <p:tag name="KSO_WM_TEMPLATE_CATEGORY" val="diagram"/>
  <p:tag name="KSO_WM_TEMPLATE_INDEX" val="20194756"/>
  <p:tag name="KSO_WM_UNIT_LAYERLEVEL" val="1"/>
  <p:tag name="KSO_WM_TAG_VERSION" val="1.0"/>
  <p:tag name="KSO_WM_BEAUTIFY_FLAG" val="#wm#"/>
  <p:tag name="KSO_WM_UNIT_COLOR_SCHEME_SHAPE_ID" val="15"/>
  <p:tag name="KSO_WM_UNIT_COLOR_SCHEME_PARENT_PAGE" val="0_1"/>
</p:tagLst>
</file>

<file path=ppt/tags/tag4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4756_1*i*3"/>
  <p:tag name="KSO_WM_TEMPLATE_CATEGORY" val="diagram"/>
  <p:tag name="KSO_WM_TEMPLATE_INDEX" val="20194756"/>
  <p:tag name="KSO_WM_UNIT_LAYERLEVEL" val="1"/>
  <p:tag name="KSO_WM_TAG_VERSION" val="1.0"/>
  <p:tag name="KSO_WM_BEAUTIFY_FLAG" val="#wm#"/>
  <p:tag name="KSO_WM_UNIT_COLOR_SCHEME_SHAPE_ID" val="14"/>
  <p:tag name="KSO_WM_UNIT_COLOR_SCHEME_PARENT_PAGE" val="0_1"/>
</p:tagLst>
</file>

<file path=ppt/tags/tag46.xml><?xml version="1.0" encoding="utf-8"?>
<p:tagLst xmlns:p="http://schemas.openxmlformats.org/presentationml/2006/main">
  <p:tag name="KSO_WM_UNIT_NOCLEAR" val="0"/>
  <p:tag name="KSO_WM_UNIT_VALUE" val="242"/>
  <p:tag name="KSO_WM_UNIT_HIGHLIGHT" val="0"/>
  <p:tag name="KSO_WM_UNIT_COMPATIBLE" val="0"/>
  <p:tag name="KSO_WM_UNIT_DIAGRAM_ISNUMVISUAL" val="0"/>
  <p:tag name="KSO_WM_UNIT_DIAGRAM_ISREFERUNIT" val="0"/>
  <p:tag name="KSO_WM_UNIT_TYPE" val="h_f"/>
  <p:tag name="KSO_WM_UNIT_INDEX" val="1_1"/>
  <p:tag name="KSO_WM_UNIT_ID" val="diagram20200699_1*h_f*1_1"/>
  <p:tag name="KSO_WM_TEMPLATE_CATEGORY" val="diagram"/>
  <p:tag name="KSO_WM_TEMPLATE_INDEX" val="20200699"/>
  <p:tag name="KSO_WM_UNIT_LAYERLEVEL" val="1_1"/>
  <p:tag name="KSO_WM_TAG_VERSION" val="1.0"/>
  <p:tag name="KSO_WM_BEAUTIFY_FLAG" val="#wm#"/>
  <p:tag name="KSO_WM_UNIT_PRESET_TEXT" val="我们是致力于研究AI智能创作PPT的一个团队；我们潜心钻研幻灯片的演示规律与创作思路，希望通过人工智能解放用户双手，不仅高效，而且精准。"/>
</p:tagLst>
</file>

<file path=ppt/tags/tag4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4756_1*i*4"/>
  <p:tag name="KSO_WM_TEMPLATE_CATEGORY" val="diagram"/>
  <p:tag name="KSO_WM_TEMPLATE_INDEX" val="20194756"/>
  <p:tag name="KSO_WM_UNIT_LAYERLEVEL" val="1"/>
  <p:tag name="KSO_WM_TAG_VERSION" val="1.0"/>
  <p:tag name="KSO_WM_BEAUTIFY_FLAG" val="#wm#"/>
  <p:tag name="KSO_WM_UNIT_COLOR_SCHEME_SHAPE_ID" val="11"/>
  <p:tag name="KSO_WM_UNIT_COLOR_SCHEME_PARENT_PAGE" val="0_1"/>
</p:tagLst>
</file>

<file path=ppt/tags/tag4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4756_1*i*5"/>
  <p:tag name="KSO_WM_TEMPLATE_CATEGORY" val="diagram"/>
  <p:tag name="KSO_WM_TEMPLATE_INDEX" val="20194756"/>
  <p:tag name="KSO_WM_UNIT_LAYERLEVEL" val="1"/>
  <p:tag name="KSO_WM_TAG_VERSION" val="1.0"/>
  <p:tag name="KSO_WM_BEAUTIFY_FLAG" val="#wm#"/>
  <p:tag name="KSO_WM_UNIT_COLOR_SCHEME_SHAPE_ID" val="8"/>
  <p:tag name="KSO_WM_UNIT_COLOR_SCHEME_PARENT_PAGE" val="0_1"/>
</p:tagLst>
</file>

<file path=ppt/tags/tag462.xml><?xml version="1.0" encoding="utf-8"?>
<p:tagLst xmlns:p="http://schemas.openxmlformats.org/presentationml/2006/main">
  <p:tag name="KSO_WM_UNIT_TEXT_PART_ID_V2" val="d-4-2"/>
  <p:tag name="KSO_WM_UNIT_PRESET_TEXT" val="单击此处添加小标题：&#13;点击此处添加正文，文字是您思想的提炼，为了最终演示发布的良好效果，请尽量言简意赅的阐述观点；根据需要可酌情增减文字，以便观者可以准确理解您所传达的信息。您的正文已经简明扼要，字字珠玑，但信息却千丝万缕、错综复杂，需要用更多的文字来表述；但请您尽可能提炼思想的精髓，恰如其分的表达观点，往往可以事半功倍。为了能让您有更直观的字数感受，并进一步方便使用。&#13;我们为您标注了最适合的位置。您输入的文字到这里时，就是最佳视觉效果。"/>
  <p:tag name="KSO_WM_UNIT_NOCLEAR" val="1"/>
  <p:tag name="KSO_WM_UNIT_VALUE" val="364"/>
  <p:tag name="KSO_WM_UNIT_HIGHLIGHT" val="0"/>
  <p:tag name="KSO_WM_UNIT_COMPATIBLE" val="0"/>
  <p:tag name="KSO_WM_UNIT_DIAGRAM_ISNUMVISUAL" val="0"/>
  <p:tag name="KSO_WM_UNIT_DIAGRAM_ISREFERUNIT" val="0"/>
  <p:tag name="KSO_WM_UNIT_TYPE" val="f"/>
  <p:tag name="KSO_WM_UNIT_INDEX" val="1"/>
  <p:tag name="KSO_WM_UNIT_ID" val="diagram20194756_1*f*1"/>
  <p:tag name="KSO_WM_TEMPLATE_CATEGORY" val="diagram"/>
  <p:tag name="KSO_WM_TEMPLATE_INDEX" val="20194756"/>
  <p:tag name="KSO_WM_UNIT_LAYERLEVEL" val="1"/>
  <p:tag name="KSO_WM_TAG_VERSION" val="1.0"/>
  <p:tag name="KSO_WM_BEAUTIFY_FLAG" val="#wm#"/>
  <p:tag name="KSO_WM_UNIT_COLOR_SCHEME_SHAPE_ID" val="3"/>
  <p:tag name="KSO_WM_UNIT_COLOR_SCHEME_PARENT_PAGE" val="0_1"/>
</p:tagLst>
</file>

<file path=ppt/tags/tag463.xml><?xml version="1.0" encoding="utf-8"?>
<p:tagLst xmlns:p="http://schemas.openxmlformats.org/presentationml/2006/main">
  <p:tag name="KSO_WM_UNIT_TEXT_PART_ID_V2" val="a-4-2"/>
  <p:tag name="KSO_WM_UNIT_ISCONTENTSTITLE" val="0"/>
  <p:tag name="KSO_WM_UNIT_PRESET_TEXT" val="单击此处可添加您的大标题内容"/>
  <p:tag name="KSO_WM_UNIT_NOCLEAR" val="0"/>
  <p:tag name="KSO_WM_UNIT_VALUE" val="25"/>
  <p:tag name="KSO_WM_UNIT_HIGHLIGHT" val="0"/>
  <p:tag name="KSO_WM_UNIT_COMPATIBLE" val="0"/>
  <p:tag name="KSO_WM_UNIT_DIAGRAM_ISNUMVISUAL" val="0"/>
  <p:tag name="KSO_WM_UNIT_DIAGRAM_ISREFERUNIT" val="0"/>
  <p:tag name="KSO_WM_UNIT_TYPE" val="a"/>
  <p:tag name="KSO_WM_UNIT_INDEX" val="1"/>
  <p:tag name="KSO_WM_UNIT_ID" val="diagram20194756_1*a*1"/>
  <p:tag name="KSO_WM_TEMPLATE_CATEGORY" val="diagram"/>
  <p:tag name="KSO_WM_TEMPLATE_INDEX" val="20194756"/>
  <p:tag name="KSO_WM_UNIT_LAYERLEVEL" val="1"/>
  <p:tag name="KSO_WM_TAG_VERSION" val="1.0"/>
  <p:tag name="KSO_WM_BEAUTIFY_FLAG" val="#wm#"/>
  <p:tag name="KSO_WM_UNIT_COLOR_SCHEME_SHAPE_ID" val="9"/>
  <p:tag name="KSO_WM_UNIT_COLOR_SCHEME_PARENT_PAGE" val="0_1"/>
</p:tagLst>
</file>

<file path=ppt/tags/tag4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4756_1*i*6"/>
  <p:tag name="KSO_WM_TEMPLATE_CATEGORY" val="diagram"/>
  <p:tag name="KSO_WM_TEMPLATE_INDEX" val="20194756"/>
  <p:tag name="KSO_WM_UNIT_LAYERLEVEL" val="1"/>
  <p:tag name="KSO_WM_TAG_VERSION" val="1.0"/>
  <p:tag name="KSO_WM_BEAUTIFY_FLAG" val="#wm#"/>
  <p:tag name="KSO_WM_UNIT_COLOR_SCHEME_SHAPE_ID" val="16"/>
  <p:tag name="KSO_WM_UNIT_COLOR_SCHEME_PARENT_PAGE" val="0_1"/>
</p:tagLst>
</file>

<file path=ppt/tags/tag465.xml><?xml version="1.0" encoding="utf-8"?>
<p:tagLst xmlns:p="http://schemas.openxmlformats.org/presentationml/2006/main">
  <p:tag name="KSO_WM_BEAUTIFY_FLAG" val="#wm#"/>
  <p:tag name="KSO_WM_TEMPLATE_CATEGORY" val="diagram"/>
  <p:tag name="KSO_WM_TEMPLATE_INDEX" val="20194756"/>
  <p:tag name="KSO_WM_SLIDE_ID" val="diagram20194756_1"/>
  <p:tag name="KSO_WM_SLIDE_ITEM_CNT" val="0"/>
  <p:tag name="KSO_WM_SLIDE_INDEX" val="1"/>
  <p:tag name="KSO_WM_TAG_VERSION" val="1.0"/>
  <p:tag name="KSO_WM_SLIDE_LAYOUT" val="a_f"/>
  <p:tag name="KSO_WM_SLIDE_LAYOUT_CNT" val="1_1"/>
  <p:tag name="KSO_WM_SLIDE_TYPE" val="text"/>
  <p:tag name="KSO_WM_SLIDE_SUBTYPE" val="pureTxt"/>
  <p:tag name="KSO_WM_SLIDE_SIZE" val="960*540"/>
  <p:tag name="KSO_WM_SLIDE_POSITION" val="0*0"/>
  <p:tag name="KSO_WM_SLIDE_COLORSCHEME_VERSION" val="3.2"/>
  <p:tag name="KSO_WM_TEMPLATE_SUBCATEGORY" val="0"/>
  <p:tag name="KSO_WM_TEMPLATE_MASTER_TYPE" val="0"/>
  <p:tag name="KSO_WM_TEMPLATE_COLOR_TYPE" val="1"/>
</p:tagLst>
</file>

<file path=ppt/tags/tag466.xml><?xml version="1.0" encoding="utf-8"?>
<p:tagLst xmlns:p="http://schemas.openxmlformats.org/presentationml/2006/main">
  <p:tag name="KSO_WM_UNIT_LARGE_SHAPE" val="1"/>
  <p:tag name="KSO_WM_UNIT_HIGHLIGHT" val="0"/>
  <p:tag name="KSO_WM_UNIT_COMPATIBLE" val="0"/>
  <p:tag name="KSO_WM_UNIT_DIAGRAM_ISNUMVISUAL" val="0"/>
  <p:tag name="KSO_WM_UNIT_DIAGRAM_ISREFERUNIT" val="0"/>
  <p:tag name="KSO_WM_UNIT_TYPE" val="i"/>
  <p:tag name="KSO_WM_UNIT_INDEX" val="1"/>
  <p:tag name="KSO_WM_UNIT_ID" val="diagram20194756_1*i*1"/>
  <p:tag name="KSO_WM_TEMPLATE_CATEGORY" val="diagram"/>
  <p:tag name="KSO_WM_TEMPLATE_INDEX" val="20194756"/>
  <p:tag name="KSO_WM_UNIT_LAYERLEVEL" val="1"/>
  <p:tag name="KSO_WM_TAG_VERSION" val="1.0"/>
  <p:tag name="KSO_WM_BEAUTIFY_FLAG" val="#wm#"/>
  <p:tag name="KSO_WM_UNIT_COLOR_SCHEME_SHAPE_ID" val="7"/>
  <p:tag name="KSO_WM_UNIT_COLOR_SCHEME_PARENT_PAGE" val="0_1"/>
</p:tagLst>
</file>

<file path=ppt/tags/tag4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56_1*i*2"/>
  <p:tag name="KSO_WM_TEMPLATE_CATEGORY" val="diagram"/>
  <p:tag name="KSO_WM_TEMPLATE_INDEX" val="20194756"/>
  <p:tag name="KSO_WM_UNIT_LAYERLEVEL" val="1"/>
  <p:tag name="KSO_WM_TAG_VERSION" val="1.0"/>
  <p:tag name="KSO_WM_BEAUTIFY_FLAG" val="#wm#"/>
  <p:tag name="KSO_WM_UNIT_COLOR_SCHEME_SHAPE_ID" val="15"/>
  <p:tag name="KSO_WM_UNIT_COLOR_SCHEME_PARENT_PAGE" val="0_1"/>
</p:tagLst>
</file>

<file path=ppt/tags/tag4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4756_1*i*3"/>
  <p:tag name="KSO_WM_TEMPLATE_CATEGORY" val="diagram"/>
  <p:tag name="KSO_WM_TEMPLATE_INDEX" val="20194756"/>
  <p:tag name="KSO_WM_UNIT_LAYERLEVEL" val="1"/>
  <p:tag name="KSO_WM_TAG_VERSION" val="1.0"/>
  <p:tag name="KSO_WM_BEAUTIFY_FLAG" val="#wm#"/>
  <p:tag name="KSO_WM_UNIT_COLOR_SCHEME_SHAPE_ID" val="14"/>
  <p:tag name="KSO_WM_UNIT_COLOR_SCHEME_PARENT_PAGE" val="0_1"/>
</p:tagLst>
</file>

<file path=ppt/tags/tag4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4756_1*i*4"/>
  <p:tag name="KSO_WM_TEMPLATE_CATEGORY" val="diagram"/>
  <p:tag name="KSO_WM_TEMPLATE_INDEX" val="20194756"/>
  <p:tag name="KSO_WM_UNIT_LAYERLEVEL" val="1"/>
  <p:tag name="KSO_WM_TAG_VERSION" val="1.0"/>
  <p:tag name="KSO_WM_BEAUTIFY_FLAG" val="#wm#"/>
  <p:tag name="KSO_WM_UNIT_COLOR_SCHEME_SHAPE_ID" val="11"/>
  <p:tag name="KSO_WM_UNIT_COLOR_SCHEME_PARENT_PAGE" val="0_1"/>
</p:tagLst>
</file>

<file path=ppt/tags/tag47.xml><?xml version="1.0" encoding="utf-8"?>
<p:tagLst xmlns:p="http://schemas.openxmlformats.org/presentationml/2006/main">
  <p:tag name="KSO_WM_UNIT_VALUE" val="769*771"/>
  <p:tag name="KSO_WM_UNIT_HIGHLIGHT" val="0"/>
  <p:tag name="KSO_WM_UNIT_COMPATIBLE" val="0"/>
  <p:tag name="KSO_WM_UNIT_DIAGRAM_ISNUMVISUAL" val="0"/>
  <p:tag name="KSO_WM_UNIT_DIAGRAM_ISREFERUNIT" val="0"/>
  <p:tag name="KSO_WM_UNIT_TYPE" val="d"/>
  <p:tag name="KSO_WM_UNIT_INDEX" val="3"/>
  <p:tag name="KSO_WM_UNIT_ID" val="diagram20200699_1*d*3"/>
  <p:tag name="KSO_WM_TEMPLATE_CATEGORY" val="diagram"/>
  <p:tag name="KSO_WM_TEMPLATE_INDEX" val="20200699"/>
  <p:tag name="KSO_WM_UNIT_SUPPORT_UNIT_TYPE" val="[&quot;all&quot;]"/>
  <p:tag name="KSO_WM_UNIT_LAYERLEVEL" val="1"/>
  <p:tag name="KSO_WM_TAG_VERSION" val="1.0"/>
  <p:tag name="KSO_WM_BEAUTIFY_FLAG" val="#wm#"/>
</p:tagLst>
</file>

<file path=ppt/tags/tag4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4756_1*i*5"/>
  <p:tag name="KSO_WM_TEMPLATE_CATEGORY" val="diagram"/>
  <p:tag name="KSO_WM_TEMPLATE_INDEX" val="20194756"/>
  <p:tag name="KSO_WM_UNIT_LAYERLEVEL" val="1"/>
  <p:tag name="KSO_WM_TAG_VERSION" val="1.0"/>
  <p:tag name="KSO_WM_BEAUTIFY_FLAG" val="#wm#"/>
  <p:tag name="KSO_WM_UNIT_COLOR_SCHEME_SHAPE_ID" val="8"/>
  <p:tag name="KSO_WM_UNIT_COLOR_SCHEME_PARENT_PAGE" val="0_1"/>
</p:tagLst>
</file>

<file path=ppt/tags/tag471.xml><?xml version="1.0" encoding="utf-8"?>
<p:tagLst xmlns:p="http://schemas.openxmlformats.org/presentationml/2006/main">
  <p:tag name="KSO_WM_UNIT_TEXT_PART_ID_V2" val="d-4-2"/>
  <p:tag name="KSO_WM_UNIT_PRESET_TEXT" val="单击此处添加小标题：&#13;点击此处添加正文，文字是您思想的提炼，为了最终演示发布的良好效果，请尽量言简意赅的阐述观点；根据需要可酌情增减文字，以便观者可以准确理解您所传达的信息。您的正文已经简明扼要，字字珠玑，但信息却千丝万缕、错综复杂，需要用更多的文字来表述；但请您尽可能提炼思想的精髓，恰如其分的表达观点，往往可以事半功倍。为了能让您有更直观的字数感受，并进一步方便使用。&#13;我们为您标注了最适合的位置。您输入的文字到这里时，就是最佳视觉效果。"/>
  <p:tag name="KSO_WM_UNIT_NOCLEAR" val="1"/>
  <p:tag name="KSO_WM_UNIT_VALUE" val="364"/>
  <p:tag name="KSO_WM_UNIT_HIGHLIGHT" val="0"/>
  <p:tag name="KSO_WM_UNIT_COMPATIBLE" val="0"/>
  <p:tag name="KSO_WM_UNIT_DIAGRAM_ISNUMVISUAL" val="0"/>
  <p:tag name="KSO_WM_UNIT_DIAGRAM_ISREFERUNIT" val="0"/>
  <p:tag name="KSO_WM_UNIT_TYPE" val="f"/>
  <p:tag name="KSO_WM_UNIT_INDEX" val="1"/>
  <p:tag name="KSO_WM_UNIT_ID" val="diagram20194756_1*f*1"/>
  <p:tag name="KSO_WM_TEMPLATE_CATEGORY" val="diagram"/>
  <p:tag name="KSO_WM_TEMPLATE_INDEX" val="20194756"/>
  <p:tag name="KSO_WM_UNIT_LAYERLEVEL" val="1"/>
  <p:tag name="KSO_WM_TAG_VERSION" val="1.0"/>
  <p:tag name="KSO_WM_BEAUTIFY_FLAG" val="#wm#"/>
  <p:tag name="KSO_WM_UNIT_COLOR_SCHEME_SHAPE_ID" val="3"/>
  <p:tag name="KSO_WM_UNIT_COLOR_SCHEME_PARENT_PAGE" val="0_1"/>
</p:tagLst>
</file>

<file path=ppt/tags/tag472.xml><?xml version="1.0" encoding="utf-8"?>
<p:tagLst xmlns:p="http://schemas.openxmlformats.org/presentationml/2006/main">
  <p:tag name="KSO_WM_UNIT_TEXT_PART_ID_V2" val="a-4-2"/>
  <p:tag name="KSO_WM_UNIT_ISCONTENTSTITLE" val="0"/>
  <p:tag name="KSO_WM_UNIT_PRESET_TEXT" val="单击此处可添加您的大标题内容"/>
  <p:tag name="KSO_WM_UNIT_NOCLEAR" val="0"/>
  <p:tag name="KSO_WM_UNIT_VALUE" val="25"/>
  <p:tag name="KSO_WM_UNIT_HIGHLIGHT" val="0"/>
  <p:tag name="KSO_WM_UNIT_COMPATIBLE" val="0"/>
  <p:tag name="KSO_WM_UNIT_DIAGRAM_ISNUMVISUAL" val="0"/>
  <p:tag name="KSO_WM_UNIT_DIAGRAM_ISREFERUNIT" val="0"/>
  <p:tag name="KSO_WM_UNIT_TYPE" val="a"/>
  <p:tag name="KSO_WM_UNIT_INDEX" val="1"/>
  <p:tag name="KSO_WM_UNIT_ID" val="diagram20194756_1*a*1"/>
  <p:tag name="KSO_WM_TEMPLATE_CATEGORY" val="diagram"/>
  <p:tag name="KSO_WM_TEMPLATE_INDEX" val="20194756"/>
  <p:tag name="KSO_WM_UNIT_LAYERLEVEL" val="1"/>
  <p:tag name="KSO_WM_TAG_VERSION" val="1.0"/>
  <p:tag name="KSO_WM_BEAUTIFY_FLAG" val="#wm#"/>
  <p:tag name="KSO_WM_UNIT_COLOR_SCHEME_SHAPE_ID" val="9"/>
  <p:tag name="KSO_WM_UNIT_COLOR_SCHEME_PARENT_PAGE" val="0_1"/>
</p:tagLst>
</file>

<file path=ppt/tags/tag4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4756_1*i*6"/>
  <p:tag name="KSO_WM_TEMPLATE_CATEGORY" val="diagram"/>
  <p:tag name="KSO_WM_TEMPLATE_INDEX" val="20194756"/>
  <p:tag name="KSO_WM_UNIT_LAYERLEVEL" val="1"/>
  <p:tag name="KSO_WM_TAG_VERSION" val="1.0"/>
  <p:tag name="KSO_WM_BEAUTIFY_FLAG" val="#wm#"/>
  <p:tag name="KSO_WM_UNIT_COLOR_SCHEME_SHAPE_ID" val="16"/>
  <p:tag name="KSO_WM_UNIT_COLOR_SCHEME_PARENT_PAGE" val="0_1"/>
</p:tagLst>
</file>

<file path=ppt/tags/tag474.xml><?xml version="1.0" encoding="utf-8"?>
<p:tagLst xmlns:p="http://schemas.openxmlformats.org/presentationml/2006/main">
  <p:tag name="KSO_WM_BEAUTIFY_FLAG" val="#wm#"/>
  <p:tag name="KSO_WM_TEMPLATE_CATEGORY" val="diagram"/>
  <p:tag name="KSO_WM_TEMPLATE_INDEX" val="20194756"/>
  <p:tag name="KSO_WM_SLIDE_ID" val="diagram20194756_1"/>
  <p:tag name="KSO_WM_SLIDE_ITEM_CNT" val="0"/>
  <p:tag name="KSO_WM_SLIDE_INDEX" val="1"/>
  <p:tag name="KSO_WM_TAG_VERSION" val="1.0"/>
  <p:tag name="KSO_WM_SLIDE_LAYOUT" val="a_f"/>
  <p:tag name="KSO_WM_SLIDE_LAYOUT_CNT" val="1_1"/>
  <p:tag name="KSO_WM_SLIDE_TYPE" val="text"/>
  <p:tag name="KSO_WM_SLIDE_SUBTYPE" val="pureTxt"/>
  <p:tag name="KSO_WM_SLIDE_SIZE" val="960*540"/>
  <p:tag name="KSO_WM_SLIDE_POSITION" val="0*0"/>
  <p:tag name="KSO_WM_SLIDE_COLORSCHEME_VERSION" val="3.2"/>
  <p:tag name="KSO_WM_TEMPLATE_SUBCATEGORY" val="0"/>
  <p:tag name="KSO_WM_TEMPLATE_MASTER_TYPE" val="0"/>
  <p:tag name="KSO_WM_TEMPLATE_COLOR_TYPE" val="1"/>
</p:tagLst>
</file>

<file path=ppt/tags/tag475.xml><?xml version="1.0" encoding="utf-8"?>
<p:tagLst xmlns:p="http://schemas.openxmlformats.org/presentationml/2006/main">
  <p:tag name="KSO_WM_UNIT_LARGE_SHAPE" val="1"/>
  <p:tag name="KSO_WM_UNIT_HIGHLIGHT" val="0"/>
  <p:tag name="KSO_WM_UNIT_COMPATIBLE" val="0"/>
  <p:tag name="KSO_WM_UNIT_DIAGRAM_ISNUMVISUAL" val="0"/>
  <p:tag name="KSO_WM_UNIT_DIAGRAM_ISREFERUNIT" val="0"/>
  <p:tag name="KSO_WM_UNIT_TYPE" val="i"/>
  <p:tag name="KSO_WM_UNIT_INDEX" val="1"/>
  <p:tag name="KSO_WM_UNIT_ID" val="diagram20194756_1*i*1"/>
  <p:tag name="KSO_WM_TEMPLATE_CATEGORY" val="diagram"/>
  <p:tag name="KSO_WM_TEMPLATE_INDEX" val="20194756"/>
  <p:tag name="KSO_WM_UNIT_LAYERLEVEL" val="1"/>
  <p:tag name="KSO_WM_TAG_VERSION" val="1.0"/>
  <p:tag name="KSO_WM_BEAUTIFY_FLAG" val="#wm#"/>
  <p:tag name="KSO_WM_UNIT_COLOR_SCHEME_SHAPE_ID" val="7"/>
  <p:tag name="KSO_WM_UNIT_COLOR_SCHEME_PARENT_PAGE" val="0_1"/>
</p:tagLst>
</file>

<file path=ppt/tags/tag4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56_1*i*2"/>
  <p:tag name="KSO_WM_TEMPLATE_CATEGORY" val="diagram"/>
  <p:tag name="KSO_WM_TEMPLATE_INDEX" val="20194756"/>
  <p:tag name="KSO_WM_UNIT_LAYERLEVEL" val="1"/>
  <p:tag name="KSO_WM_TAG_VERSION" val="1.0"/>
  <p:tag name="KSO_WM_BEAUTIFY_FLAG" val="#wm#"/>
  <p:tag name="KSO_WM_UNIT_COLOR_SCHEME_SHAPE_ID" val="15"/>
  <p:tag name="KSO_WM_UNIT_COLOR_SCHEME_PARENT_PAGE" val="0_1"/>
</p:tagLst>
</file>

<file path=ppt/tags/tag4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4756_1*i*3"/>
  <p:tag name="KSO_WM_TEMPLATE_CATEGORY" val="diagram"/>
  <p:tag name="KSO_WM_TEMPLATE_INDEX" val="20194756"/>
  <p:tag name="KSO_WM_UNIT_LAYERLEVEL" val="1"/>
  <p:tag name="KSO_WM_TAG_VERSION" val="1.0"/>
  <p:tag name="KSO_WM_BEAUTIFY_FLAG" val="#wm#"/>
  <p:tag name="KSO_WM_UNIT_COLOR_SCHEME_SHAPE_ID" val="14"/>
  <p:tag name="KSO_WM_UNIT_COLOR_SCHEME_PARENT_PAGE" val="0_1"/>
</p:tagLst>
</file>

<file path=ppt/tags/tag4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4756_1*i*4"/>
  <p:tag name="KSO_WM_TEMPLATE_CATEGORY" val="diagram"/>
  <p:tag name="KSO_WM_TEMPLATE_INDEX" val="20194756"/>
  <p:tag name="KSO_WM_UNIT_LAYERLEVEL" val="1"/>
  <p:tag name="KSO_WM_TAG_VERSION" val="1.0"/>
  <p:tag name="KSO_WM_BEAUTIFY_FLAG" val="#wm#"/>
  <p:tag name="KSO_WM_UNIT_COLOR_SCHEME_SHAPE_ID" val="11"/>
  <p:tag name="KSO_WM_UNIT_COLOR_SCHEME_PARENT_PAGE" val="0_1"/>
</p:tagLst>
</file>

<file path=ppt/tags/tag4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4756_1*i*5"/>
  <p:tag name="KSO_WM_TEMPLATE_CATEGORY" val="diagram"/>
  <p:tag name="KSO_WM_TEMPLATE_INDEX" val="20194756"/>
  <p:tag name="KSO_WM_UNIT_LAYERLEVEL" val="1"/>
  <p:tag name="KSO_WM_TAG_VERSION" val="1.0"/>
  <p:tag name="KSO_WM_BEAUTIFY_FLAG" val="#wm#"/>
  <p:tag name="KSO_WM_UNIT_COLOR_SCHEME_SHAPE_ID" val="8"/>
  <p:tag name="KSO_WM_UNIT_COLOR_SCHEME_PARENT_PAGE" val="0_1"/>
</p:tagLst>
</file>

<file path=ppt/tags/tag48.xml><?xml version="1.0" encoding="utf-8"?>
<p:tagLst xmlns:p="http://schemas.openxmlformats.org/presentationml/2006/main">
  <p:tag name="KSO_WM_UNIT_VALUE" val="768*771"/>
  <p:tag name="KSO_WM_UNIT_HIGHLIGHT" val="0"/>
  <p:tag name="KSO_WM_UNIT_COMPATIBLE" val="0"/>
  <p:tag name="KSO_WM_UNIT_DIAGRAM_ISNUMVISUAL" val="0"/>
  <p:tag name="KSO_WM_UNIT_DIAGRAM_ISREFERUNIT" val="0"/>
  <p:tag name="KSO_WM_UNIT_TYPE" val="d"/>
  <p:tag name="KSO_WM_UNIT_INDEX" val="2"/>
  <p:tag name="KSO_WM_UNIT_ID" val="diagram20200699_1*d*2"/>
  <p:tag name="KSO_WM_TEMPLATE_CATEGORY" val="diagram"/>
  <p:tag name="KSO_WM_TEMPLATE_INDEX" val="20200699"/>
  <p:tag name="KSO_WM_UNIT_SUPPORT_UNIT_TYPE" val="[&quot;all&quot;]"/>
  <p:tag name="KSO_WM_UNIT_LAYERLEVEL" val="1"/>
  <p:tag name="KSO_WM_TAG_VERSION" val="1.0"/>
  <p:tag name="KSO_WM_BEAUTIFY_FLAG" val="#wm#"/>
</p:tagLst>
</file>

<file path=ppt/tags/tag480.xml><?xml version="1.0" encoding="utf-8"?>
<p:tagLst xmlns:p="http://schemas.openxmlformats.org/presentationml/2006/main">
  <p:tag name="KSO_WM_UNIT_TEXT_PART_ID_V2" val="d-4-2"/>
  <p:tag name="KSO_WM_UNIT_PRESET_TEXT" val="单击此处添加小标题：&#13;点击此处添加正文，文字是您思想的提炼，为了最终演示发布的良好效果，请尽量言简意赅的阐述观点；根据需要可酌情增减文字，以便观者可以准确理解您所传达的信息。您的正文已经简明扼要，字字珠玑，但信息却千丝万缕、错综复杂，需要用更多的文字来表述；但请您尽可能提炼思想的精髓，恰如其分的表达观点，往往可以事半功倍。为了能让您有更直观的字数感受，并进一步方便使用。&#13;我们为您标注了最适合的位置。您输入的文字到这里时，就是最佳视觉效果。"/>
  <p:tag name="KSO_WM_UNIT_NOCLEAR" val="1"/>
  <p:tag name="KSO_WM_UNIT_VALUE" val="364"/>
  <p:tag name="KSO_WM_UNIT_HIGHLIGHT" val="0"/>
  <p:tag name="KSO_WM_UNIT_COMPATIBLE" val="0"/>
  <p:tag name="KSO_WM_UNIT_DIAGRAM_ISNUMVISUAL" val="0"/>
  <p:tag name="KSO_WM_UNIT_DIAGRAM_ISREFERUNIT" val="0"/>
  <p:tag name="KSO_WM_UNIT_TYPE" val="f"/>
  <p:tag name="KSO_WM_UNIT_INDEX" val="1"/>
  <p:tag name="KSO_WM_UNIT_ID" val="diagram20194756_1*f*1"/>
  <p:tag name="KSO_WM_TEMPLATE_CATEGORY" val="diagram"/>
  <p:tag name="KSO_WM_TEMPLATE_INDEX" val="20194756"/>
  <p:tag name="KSO_WM_UNIT_LAYERLEVEL" val="1"/>
  <p:tag name="KSO_WM_TAG_VERSION" val="1.0"/>
  <p:tag name="KSO_WM_BEAUTIFY_FLAG" val="#wm#"/>
  <p:tag name="KSO_WM_UNIT_COLOR_SCHEME_SHAPE_ID" val="3"/>
  <p:tag name="KSO_WM_UNIT_COLOR_SCHEME_PARENT_PAGE" val="0_1"/>
</p:tagLst>
</file>

<file path=ppt/tags/tag481.xml><?xml version="1.0" encoding="utf-8"?>
<p:tagLst xmlns:p="http://schemas.openxmlformats.org/presentationml/2006/main">
  <p:tag name="KSO_WM_UNIT_TEXT_PART_ID_V2" val="a-4-2"/>
  <p:tag name="KSO_WM_UNIT_ISCONTENTSTITLE" val="0"/>
  <p:tag name="KSO_WM_UNIT_PRESET_TEXT" val="单击此处可添加您的大标题内容"/>
  <p:tag name="KSO_WM_UNIT_NOCLEAR" val="0"/>
  <p:tag name="KSO_WM_UNIT_VALUE" val="25"/>
  <p:tag name="KSO_WM_UNIT_HIGHLIGHT" val="0"/>
  <p:tag name="KSO_WM_UNIT_COMPATIBLE" val="0"/>
  <p:tag name="KSO_WM_UNIT_DIAGRAM_ISNUMVISUAL" val="0"/>
  <p:tag name="KSO_WM_UNIT_DIAGRAM_ISREFERUNIT" val="0"/>
  <p:tag name="KSO_WM_UNIT_TYPE" val="a"/>
  <p:tag name="KSO_WM_UNIT_INDEX" val="1"/>
  <p:tag name="KSO_WM_UNIT_ID" val="diagram20194756_1*a*1"/>
  <p:tag name="KSO_WM_TEMPLATE_CATEGORY" val="diagram"/>
  <p:tag name="KSO_WM_TEMPLATE_INDEX" val="20194756"/>
  <p:tag name="KSO_WM_UNIT_LAYERLEVEL" val="1"/>
  <p:tag name="KSO_WM_TAG_VERSION" val="1.0"/>
  <p:tag name="KSO_WM_BEAUTIFY_FLAG" val="#wm#"/>
  <p:tag name="KSO_WM_UNIT_COLOR_SCHEME_SHAPE_ID" val="9"/>
  <p:tag name="KSO_WM_UNIT_COLOR_SCHEME_PARENT_PAGE" val="0_1"/>
</p:tagLst>
</file>

<file path=ppt/tags/tag4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4756_1*i*6"/>
  <p:tag name="KSO_WM_TEMPLATE_CATEGORY" val="diagram"/>
  <p:tag name="KSO_WM_TEMPLATE_INDEX" val="20194756"/>
  <p:tag name="KSO_WM_UNIT_LAYERLEVEL" val="1"/>
  <p:tag name="KSO_WM_TAG_VERSION" val="1.0"/>
  <p:tag name="KSO_WM_BEAUTIFY_FLAG" val="#wm#"/>
  <p:tag name="KSO_WM_UNIT_COLOR_SCHEME_SHAPE_ID" val="16"/>
  <p:tag name="KSO_WM_UNIT_COLOR_SCHEME_PARENT_PAGE" val="0_1"/>
</p:tagLst>
</file>

<file path=ppt/tags/tag483.xml><?xml version="1.0" encoding="utf-8"?>
<p:tagLst xmlns:p="http://schemas.openxmlformats.org/presentationml/2006/main">
  <p:tag name="KSO_WM_BEAUTIFY_FLAG" val="#wm#"/>
  <p:tag name="KSO_WM_TEMPLATE_CATEGORY" val="diagram"/>
  <p:tag name="KSO_WM_TEMPLATE_INDEX" val="20194756"/>
  <p:tag name="KSO_WM_SLIDE_ID" val="diagram20194756_1"/>
  <p:tag name="KSO_WM_SLIDE_ITEM_CNT" val="0"/>
  <p:tag name="KSO_WM_SLIDE_INDEX" val="1"/>
  <p:tag name="KSO_WM_TAG_VERSION" val="1.0"/>
  <p:tag name="KSO_WM_SLIDE_LAYOUT" val="a_f"/>
  <p:tag name="KSO_WM_SLIDE_LAYOUT_CNT" val="1_1"/>
  <p:tag name="KSO_WM_SLIDE_TYPE" val="text"/>
  <p:tag name="KSO_WM_SLIDE_SUBTYPE" val="pureTxt"/>
  <p:tag name="KSO_WM_SLIDE_SIZE" val="960*540"/>
  <p:tag name="KSO_WM_SLIDE_POSITION" val="0*0"/>
  <p:tag name="KSO_WM_SLIDE_COLORSCHEME_VERSION" val="3.2"/>
  <p:tag name="KSO_WM_TEMPLATE_SUBCATEGORY" val="0"/>
  <p:tag name="KSO_WM_TEMPLATE_MASTER_TYPE" val="0"/>
  <p:tag name="KSO_WM_TEMPLATE_COLOR_TYPE" val="1"/>
</p:tagLst>
</file>

<file path=ppt/tags/tag484.xml><?xml version="1.0" encoding="utf-8"?>
<p:tagLst xmlns:p="http://schemas.openxmlformats.org/presentationml/2006/main">
  <p:tag name="KSO_WM_UNIT_LARGE_SHAPE" val="1"/>
  <p:tag name="KSO_WM_UNIT_HIGHLIGHT" val="0"/>
  <p:tag name="KSO_WM_UNIT_COMPATIBLE" val="0"/>
  <p:tag name="KSO_WM_UNIT_DIAGRAM_ISNUMVISUAL" val="0"/>
  <p:tag name="KSO_WM_UNIT_DIAGRAM_ISREFERUNIT" val="0"/>
  <p:tag name="KSO_WM_UNIT_TYPE" val="i"/>
  <p:tag name="KSO_WM_UNIT_INDEX" val="1"/>
  <p:tag name="KSO_WM_UNIT_ID" val="diagram20194756_1*i*1"/>
  <p:tag name="KSO_WM_TEMPLATE_CATEGORY" val="diagram"/>
  <p:tag name="KSO_WM_TEMPLATE_INDEX" val="20194756"/>
  <p:tag name="KSO_WM_UNIT_LAYERLEVEL" val="1"/>
  <p:tag name="KSO_WM_TAG_VERSION" val="1.0"/>
  <p:tag name="KSO_WM_BEAUTIFY_FLAG" val="#wm#"/>
  <p:tag name="KSO_WM_UNIT_COLOR_SCHEME_SHAPE_ID" val="7"/>
  <p:tag name="KSO_WM_UNIT_COLOR_SCHEME_PARENT_PAGE" val="0_1"/>
</p:tagLst>
</file>

<file path=ppt/tags/tag4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56_1*i*2"/>
  <p:tag name="KSO_WM_TEMPLATE_CATEGORY" val="diagram"/>
  <p:tag name="KSO_WM_TEMPLATE_INDEX" val="20194756"/>
  <p:tag name="KSO_WM_UNIT_LAYERLEVEL" val="1"/>
  <p:tag name="KSO_WM_TAG_VERSION" val="1.0"/>
  <p:tag name="KSO_WM_BEAUTIFY_FLAG" val="#wm#"/>
  <p:tag name="KSO_WM_UNIT_COLOR_SCHEME_SHAPE_ID" val="15"/>
  <p:tag name="KSO_WM_UNIT_COLOR_SCHEME_PARENT_PAGE" val="0_1"/>
</p:tagLst>
</file>

<file path=ppt/tags/tag4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4756_1*i*3"/>
  <p:tag name="KSO_WM_TEMPLATE_CATEGORY" val="diagram"/>
  <p:tag name="KSO_WM_TEMPLATE_INDEX" val="20194756"/>
  <p:tag name="KSO_WM_UNIT_LAYERLEVEL" val="1"/>
  <p:tag name="KSO_WM_TAG_VERSION" val="1.0"/>
  <p:tag name="KSO_WM_BEAUTIFY_FLAG" val="#wm#"/>
  <p:tag name="KSO_WM_UNIT_COLOR_SCHEME_SHAPE_ID" val="14"/>
  <p:tag name="KSO_WM_UNIT_COLOR_SCHEME_PARENT_PAGE" val="0_1"/>
</p:tagLst>
</file>

<file path=ppt/tags/tag4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4756_1*i*4"/>
  <p:tag name="KSO_WM_TEMPLATE_CATEGORY" val="diagram"/>
  <p:tag name="KSO_WM_TEMPLATE_INDEX" val="20194756"/>
  <p:tag name="KSO_WM_UNIT_LAYERLEVEL" val="1"/>
  <p:tag name="KSO_WM_TAG_VERSION" val="1.0"/>
  <p:tag name="KSO_WM_BEAUTIFY_FLAG" val="#wm#"/>
  <p:tag name="KSO_WM_UNIT_COLOR_SCHEME_SHAPE_ID" val="11"/>
  <p:tag name="KSO_WM_UNIT_COLOR_SCHEME_PARENT_PAGE" val="0_1"/>
</p:tagLst>
</file>

<file path=ppt/tags/tag4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4756_1*i*5"/>
  <p:tag name="KSO_WM_TEMPLATE_CATEGORY" val="diagram"/>
  <p:tag name="KSO_WM_TEMPLATE_INDEX" val="20194756"/>
  <p:tag name="KSO_WM_UNIT_LAYERLEVEL" val="1"/>
  <p:tag name="KSO_WM_TAG_VERSION" val="1.0"/>
  <p:tag name="KSO_WM_BEAUTIFY_FLAG" val="#wm#"/>
  <p:tag name="KSO_WM_UNIT_COLOR_SCHEME_SHAPE_ID" val="8"/>
  <p:tag name="KSO_WM_UNIT_COLOR_SCHEME_PARENT_PAGE" val="0_1"/>
</p:tagLst>
</file>

<file path=ppt/tags/tag4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4756_1*i*6"/>
  <p:tag name="KSO_WM_TEMPLATE_CATEGORY" val="diagram"/>
  <p:tag name="KSO_WM_TEMPLATE_INDEX" val="20194756"/>
  <p:tag name="KSO_WM_UNIT_LAYERLEVEL" val="1"/>
  <p:tag name="KSO_WM_TAG_VERSION" val="1.0"/>
  <p:tag name="KSO_WM_BEAUTIFY_FLAG" val="#wm#"/>
  <p:tag name="KSO_WM_UNIT_COLOR_SCHEME_SHAPE_ID" val="16"/>
  <p:tag name="KSO_WM_UNIT_COLOR_SCHEME_PARENT_PAGE" val="0_1"/>
</p:tagLst>
</file>

<file path=ppt/tags/tag49.xml><?xml version="1.0" encoding="utf-8"?>
<p:tagLst xmlns:p="http://schemas.openxmlformats.org/presentationml/2006/main">
  <p:tag name="KSO_WM_BEAUTIFY_FLAG" val="#wm#"/>
  <p:tag name="KSO_WM_TEMPLATE_CATEGORY" val="diagram"/>
  <p:tag name="KSO_WM_TEMPLATE_INDEX" val="20200699"/>
  <p:tag name="KSO_WM_SLIDE_ID" val="diagram20200699_1"/>
  <p:tag name="KSO_WM_TEMPLATE_SUBCATEGORY" val="0"/>
  <p:tag name="KSO_WM_TEMPLATE_MASTER_TYPE" val="0"/>
  <p:tag name="KSO_WM_TEMPLATE_COLOR_TYPE" val="0"/>
  <p:tag name="KSO_WM_SLIDE_TYPE" val="text"/>
  <p:tag name="KSO_WM_SLIDE_SUBTYPE" val="picTxt"/>
  <p:tag name="KSO_WM_SLIDE_ITEM_CNT" val="0"/>
  <p:tag name="KSO_WM_SLIDE_INDEX" val="1"/>
  <p:tag name="KSO_WM_SLIDE_SIZE" val="856.25*442.25"/>
  <p:tag name="KSO_WM_SLIDE_POSITION" val="51.875*48.875"/>
  <p:tag name="KSO_WM_TAG_VERSION" val="1.0"/>
  <p:tag name="KSO_WM_SLIDE_LAYOUT" val="d_h"/>
  <p:tag name="KSO_WM_SLIDE_LAYOUT_CNT" val="3_2"/>
</p:tagLst>
</file>

<file path=ppt/tags/tag490.xml><?xml version="1.0" encoding="utf-8"?>
<p:tagLst xmlns:p="http://schemas.openxmlformats.org/presentationml/2006/main">
  <p:tag name="KSO_WM_BEAUTIFY_FLAG" val="#wm#"/>
  <p:tag name="KSO_WM_TEMPLATE_CATEGORY" val="diagram"/>
  <p:tag name="KSO_WM_TEMPLATE_INDEX" val="20194756"/>
  <p:tag name="KSO_WM_SLIDE_ID" val="diagram20194756_1"/>
  <p:tag name="KSO_WM_SLIDE_ITEM_CNT" val="0"/>
  <p:tag name="KSO_WM_SLIDE_INDEX" val="1"/>
  <p:tag name="KSO_WM_TAG_VERSION" val="1.0"/>
  <p:tag name="KSO_WM_SLIDE_LAYOUT" val="a_f"/>
  <p:tag name="KSO_WM_SLIDE_LAYOUT_CNT" val="1_1"/>
  <p:tag name="KSO_WM_SLIDE_TYPE" val="text"/>
  <p:tag name="KSO_WM_SLIDE_SUBTYPE" val="pureTxt"/>
  <p:tag name="KSO_WM_SLIDE_SIZE" val="960*540"/>
  <p:tag name="KSO_WM_SLIDE_POSITION" val="0*0"/>
  <p:tag name="KSO_WM_SLIDE_COLORSCHEME_VERSION" val="3.2"/>
  <p:tag name="KSO_WM_TEMPLATE_SUBCATEGORY" val="0"/>
  <p:tag name="KSO_WM_TEMPLATE_MASTER_TYPE" val="0"/>
  <p:tag name="KSO_WM_TEMPLATE_COLOR_TYPE" val="1"/>
</p:tagLst>
</file>

<file path=ppt/tags/tag4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2*i*1"/>
  <p:tag name="KSO_WM_TEMPLATE_CATEGORY" val="diagram"/>
  <p:tag name="KSO_WM_TEMPLATE_INDEX" val="20201448"/>
  <p:tag name="KSO_WM_UNIT_LAYERLEVEL" val="1"/>
  <p:tag name="KSO_WM_TAG_VERSION" val="1.0"/>
  <p:tag name="KSO_WM_BEAUTIFY_FLAG" val="#wm#"/>
  <p:tag name="KSO_WM_DIAGRAM_GROUP_CODE" val="m1-1"/>
  <p:tag name="KSO_WM_UNIT_TYPE" val="i"/>
  <p:tag name="KSO_WM_UNIT_INDEX" val="1"/>
  <p:tag name="KSO_WM_UNIT_USESOURCEFORMAT_APPLY" val="1"/>
</p:tagLst>
</file>

<file path=ppt/tags/tag4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i*1_1"/>
  <p:tag name="KSO_WM_TEMPLATE_CATEGORY" val="diagram"/>
  <p:tag name="KSO_WM_TEMPLATE_INDEX" val="20201448"/>
  <p:tag name="KSO_WM_UNIT_LAYERLEVEL" val="1_1"/>
  <p:tag name="KSO_WM_TAG_VERSION" val="1.0"/>
  <p:tag name="KSO_WM_BEAUTIFY_FLAG" val="#wm#"/>
  <p:tag name="KSO_WM_DIAGRAM_GROUP_CODE" val="m1-1"/>
  <p:tag name="KSO_WM_UNIT_TYPE" val="m_i"/>
  <p:tag name="KSO_WM_UNIT_INDEX" val="1_1"/>
  <p:tag name="KSO_WM_UNIT_LINE_FORE_SCHEMECOLOR_INDEX" val="14"/>
  <p:tag name="KSO_WM_UNIT_LINE_FILL_TYPE" val="2"/>
  <p:tag name="KSO_WM_UNIT_USESOURCEFORMAT_APPLY" val="1"/>
</p:tagLst>
</file>

<file path=ppt/tags/tag4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i*1_2"/>
  <p:tag name="KSO_WM_TEMPLATE_CATEGORY" val="diagram"/>
  <p:tag name="KSO_WM_TEMPLATE_INDEX" val="20201448"/>
  <p:tag name="KSO_WM_UNIT_LAYERLEVEL" val="1_1"/>
  <p:tag name="KSO_WM_TAG_VERSION" val="1.0"/>
  <p:tag name="KSO_WM_BEAUTIFY_FLAG" val="#wm#"/>
  <p:tag name="KSO_WM_DIAGRAM_GROUP_CODE" val="m1-1"/>
  <p:tag name="KSO_WM_UNIT_TYPE" val="m_i"/>
  <p:tag name="KSO_WM_UNIT_INDEX" val="1_2"/>
  <p:tag name="KSO_WM_UNIT_LINE_FORE_SCHEMECOLOR_INDEX" val="14"/>
  <p:tag name="KSO_WM_UNIT_LINE_FILL_TYPE" val="2"/>
  <p:tag name="KSO_WM_UNIT_USESOURCEFORMAT_APPLY" val="1"/>
</p:tagLst>
</file>

<file path=ppt/tags/tag4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i*1_3"/>
  <p:tag name="KSO_WM_TEMPLATE_CATEGORY" val="diagram"/>
  <p:tag name="KSO_WM_TEMPLATE_INDEX" val="20201448"/>
  <p:tag name="KSO_WM_UNIT_LAYERLEVEL" val="1_1"/>
  <p:tag name="KSO_WM_TAG_VERSION" val="1.0"/>
  <p:tag name="KSO_WM_BEAUTIFY_FLAG" val="#wm#"/>
  <p:tag name="KSO_WM_DIAGRAM_GROUP_CODE" val="m1-1"/>
  <p:tag name="KSO_WM_UNIT_TYPE" val="m_i"/>
  <p:tag name="KSO_WM_UNIT_INDEX" val="1_3"/>
  <p:tag name="KSO_WM_UNIT_LINE_FORE_SCHEMECOLOR_INDEX" val="14"/>
  <p:tag name="KSO_WM_UNIT_LINE_FILL_TYPE" val="2"/>
  <p:tag name="KSO_WM_UNIT_USESOURCEFORMAT_APPLY" val="1"/>
</p:tagLst>
</file>

<file path=ppt/tags/tag4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5_1"/>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5_1"/>
  <p:tag name="KSO_WM_UNIT_FILL_FORE_SCHEMECOLOR_INDEX" val="9"/>
  <p:tag name="KSO_WM_UNIT_FILL_TYPE" val="1"/>
  <p:tag name="KSO_WM_UNIT_USESOURCEFORMAT_APPLY" val="1"/>
</p:tagLst>
</file>

<file path=ppt/tags/tag4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4_1"/>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4_1"/>
  <p:tag name="KSO_WM_UNIT_FILL_FORE_SCHEMECOLOR_INDEX" val="8"/>
  <p:tag name="KSO_WM_UNIT_FILL_TYPE" val="1"/>
  <p:tag name="KSO_WM_UNIT_USESOURCEFORMAT_APPLY" val="1"/>
</p:tagLst>
</file>

<file path=ppt/tags/tag4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3_1"/>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1"/>
  <p:tag name="KSO_WM_UNIT_FILL_FORE_SCHEMECOLOR_INDEX" val="7"/>
  <p:tag name="KSO_WM_UNIT_FILL_TYPE" val="1"/>
  <p:tag name="KSO_WM_UNIT_USESOURCEFORMAT_APPLY" val="1"/>
</p:tagLst>
</file>

<file path=ppt/tags/tag4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2_1"/>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1"/>
  <p:tag name="KSO_WM_UNIT_FILL_FORE_SCHEMECOLOR_INDEX" val="6"/>
  <p:tag name="KSO_WM_UNIT_FILL_TYPE" val="1"/>
  <p:tag name="KSO_WM_UNIT_USESOURCEFORMAT_APPLY" val="1"/>
</p:tagLst>
</file>

<file path=ppt/tags/tag4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5_2"/>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5_2"/>
  <p:tag name="KSO_WM_UNIT_USESOURCEFORMAT_APPLY"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639_1*i*4"/>
  <p:tag name="KSO_WM_TEMPLATE_CATEGORY" val="diagram"/>
  <p:tag name="KSO_WM_TEMPLATE_INDEX" val="20200639"/>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1370_1*i*1"/>
  <p:tag name="KSO_WM_TEMPLATE_CATEGORY" val="diagram"/>
  <p:tag name="KSO_WM_TEMPLATE_INDEX" val="20201370"/>
  <p:tag name="KSO_WM_UNIT_LAYERLEVEL" val="1"/>
  <p:tag name="KSO_WM_TAG_VERSION" val="1.0"/>
  <p:tag name="KSO_WM_BEAUTIFY_FLAG" val="#wm#"/>
</p:tagLst>
</file>

<file path=ppt/tags/tag5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4_2"/>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4_2"/>
  <p:tag name="KSO_WM_UNIT_USESOURCEFORMAT_APPLY" val="1"/>
</p:tagLst>
</file>

<file path=ppt/tags/tag5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2_2"/>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2"/>
  <p:tag name="KSO_WM_UNIT_USESOURCEFORMAT_APPLY" val="1"/>
</p:tagLst>
</file>

<file path=ppt/tags/tag5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3_2"/>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2"/>
  <p:tag name="KSO_WM_UNIT_USESOURCEFORMAT_APPLY" val="1"/>
</p:tagLst>
</file>

<file path=ppt/tags/tag5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1_1"/>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1"/>
  <p:tag name="KSO_WM_UNIT_FILL_FORE_SCHEMECOLOR_INDEX" val="5"/>
  <p:tag name="KSO_WM_UNIT_FILL_TYPE" val="1"/>
  <p:tag name="KSO_WM_UNIT_USESOURCEFORMAT_APPLY" val="1"/>
</p:tagLst>
</file>

<file path=ppt/tags/tag5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1_2"/>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2"/>
  <p:tag name="KSO_WM_UNIT_USESOURCEFORMAT_APPLY" val="1"/>
</p:tagLst>
</file>

<file path=ppt/tags/tag5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1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3"/>
  <p:tag name="KSO_WM_UNIT_USESOURCEFORMAT_APPLY" val="1"/>
</p:tagLst>
</file>

<file path=ppt/tags/tag5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1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4"/>
  <p:tag name="KSO_WM_UNIT_FILL_FORE_SCHEMECOLOR_INDEX" val="14"/>
  <p:tag name="KSO_WM_UNIT_FILL_TYPE" val="1"/>
  <p:tag name="KSO_WM_UNIT_USESOURCEFORMAT_APPLY" val="1"/>
</p:tagLst>
</file>

<file path=ppt/tags/tag5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1_5"/>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5"/>
  <p:tag name="KSO_WM_UNIT_USESOURCEFORMAT_APPLY" val="1"/>
</p:tagLst>
</file>

<file path=ppt/tags/tag5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f*1_1_1"/>
  <p:tag name="KSO_WM_TEMPLATE_CATEGORY" val="diagram"/>
  <p:tag name="KSO_WM_TEMPLATE_INDEX" val="20201448"/>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62"/>
  <p:tag name="KSO_WM_DIAGRAM_GROUP_CODE" val="m1-1"/>
  <p:tag name="KSO_WM_UNIT_TYPE" val="m_h_f"/>
  <p:tag name="KSO_WM_UNIT_INDEX" val="1_1_1"/>
  <p:tag name="KSO_WM_UNIT_TEXT_FILL_FORE_SCHEMECOLOR_INDEX" val="13"/>
  <p:tag name="KSO_WM_UNIT_TEXT_FILL_TYPE" val="1"/>
  <p:tag name="KSO_WM_UNIT_USESOURCEFORMAT_APPLY" val="1"/>
</p:tagLst>
</file>

<file path=ppt/tags/tag5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2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3"/>
  <p:tag name="KSO_WM_UNIT_USESOURCEFORMAT_APPLY" val="1"/>
</p:tagLst>
</file>

<file path=ppt/tags/tag51.xml><?xml version="1.0" encoding="utf-8"?>
<p:tagLst xmlns:p="http://schemas.openxmlformats.org/presentationml/2006/main">
  <p:tag name="KSO_WM_UNIT_VALUE" val="1205*2136"/>
  <p:tag name="KSO_WM_UNIT_HIGHLIGHT" val="0"/>
  <p:tag name="KSO_WM_UNIT_COMPATIBLE" val="0"/>
  <p:tag name="KSO_WM_UNIT_DIAGRAM_ISNUMVISUAL" val="0"/>
  <p:tag name="KSO_WM_UNIT_DIAGRAM_ISREFERUNIT" val="0"/>
  <p:tag name="KSO_WM_UNIT_TYPE" val="d"/>
  <p:tag name="KSO_WM_UNIT_INDEX" val="1"/>
  <p:tag name="KSO_WM_UNIT_ID" val="diagram20201370_1*d*1"/>
  <p:tag name="KSO_WM_TEMPLATE_CATEGORY" val="diagram"/>
  <p:tag name="KSO_WM_TEMPLATE_INDEX" val="20201370"/>
  <p:tag name="KSO_WM_UNIT_SUPPORT_UNIT_TYPE" val="[]"/>
  <p:tag name="KSO_WM_UNIT_LAYERLEVEL" val="1"/>
  <p:tag name="KSO_WM_TAG_VERSION" val="1.0"/>
  <p:tag name="KSO_WM_BEAUTIFY_FLAG" val="#wm#"/>
</p:tagLst>
</file>

<file path=ppt/tags/tag5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2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4"/>
  <p:tag name="KSO_WM_UNIT_FILL_FORE_SCHEMECOLOR_INDEX" val="14"/>
  <p:tag name="KSO_WM_UNIT_FILL_TYPE" val="1"/>
  <p:tag name="KSO_WM_UNIT_USESOURCEFORMAT_APPLY" val="1"/>
</p:tagLst>
</file>

<file path=ppt/tags/tag5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2_5"/>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5"/>
  <p:tag name="KSO_WM_UNIT_USESOURCEFORMAT_APPLY" val="1"/>
</p:tagLst>
</file>

<file path=ppt/tags/tag5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f*1_2_1"/>
  <p:tag name="KSO_WM_TEMPLATE_CATEGORY" val="diagram"/>
  <p:tag name="KSO_WM_TEMPLATE_INDEX" val="20201448"/>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62"/>
  <p:tag name="KSO_WM_DIAGRAM_GROUP_CODE" val="m1-1"/>
  <p:tag name="KSO_WM_UNIT_TYPE" val="m_h_f"/>
  <p:tag name="KSO_WM_UNIT_INDEX" val="1_2_1"/>
  <p:tag name="KSO_WM_UNIT_TEXT_FILL_FORE_SCHEMECOLOR_INDEX" val="13"/>
  <p:tag name="KSO_WM_UNIT_TEXT_FILL_TYPE" val="1"/>
  <p:tag name="KSO_WM_UNIT_USESOURCEFORMAT_APPLY" val="1"/>
</p:tagLst>
</file>

<file path=ppt/tags/tag5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3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3"/>
  <p:tag name="KSO_WM_UNIT_USESOURCEFORMAT_APPLY" val="1"/>
</p:tagLst>
</file>

<file path=ppt/tags/tag5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3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4"/>
  <p:tag name="KSO_WM_UNIT_FILL_FORE_SCHEMECOLOR_INDEX" val="14"/>
  <p:tag name="KSO_WM_UNIT_FILL_TYPE" val="1"/>
  <p:tag name="KSO_WM_UNIT_USESOURCEFORMAT_APPLY" val="1"/>
</p:tagLst>
</file>

<file path=ppt/tags/tag5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3_5"/>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5"/>
  <p:tag name="KSO_WM_UNIT_LINE_FORE_SCHEMECOLOR_INDEX" val="7"/>
  <p:tag name="KSO_WM_UNIT_LINE_FILL_TYPE" val="2"/>
  <p:tag name="KSO_WM_UNIT_USESOURCEFORMAT_APPLY" val="1"/>
</p:tagLst>
</file>

<file path=ppt/tags/tag5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f*1_3_1"/>
  <p:tag name="KSO_WM_TEMPLATE_CATEGORY" val="diagram"/>
  <p:tag name="KSO_WM_TEMPLATE_INDEX" val="20201448"/>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62"/>
  <p:tag name="KSO_WM_DIAGRAM_GROUP_CODE" val="m1-1"/>
  <p:tag name="KSO_WM_UNIT_TYPE" val="m_h_f"/>
  <p:tag name="KSO_WM_UNIT_INDEX" val="1_3_1"/>
  <p:tag name="KSO_WM_UNIT_TEXT_FILL_FORE_SCHEMECOLOR_INDEX" val="13"/>
  <p:tag name="KSO_WM_UNIT_TEXT_FILL_TYPE" val="1"/>
  <p:tag name="KSO_WM_UNIT_USESOURCEFORMAT_APPLY" val="1"/>
</p:tagLst>
</file>

<file path=ppt/tags/tag5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4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4_3"/>
  <p:tag name="KSO_WM_UNIT_USESOURCEFORMAT_APPLY" val="1"/>
</p:tagLst>
</file>

<file path=ppt/tags/tag5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4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4_4"/>
  <p:tag name="KSO_WM_UNIT_FILL_FORE_SCHEMECOLOR_INDEX" val="14"/>
  <p:tag name="KSO_WM_UNIT_FILL_TYPE" val="1"/>
  <p:tag name="KSO_WM_UNIT_USESOURCEFORMAT_APPLY" val="1"/>
</p:tagLst>
</file>

<file path=ppt/tags/tag5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4_5"/>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4_5"/>
  <p:tag name="KSO_WM_UNIT_USESOURCEFORMAT_APPLY" val="1"/>
</p:tagLst>
</file>

<file path=ppt/tags/tag52.xml><?xml version="1.0" encoding="utf-8"?>
<p:tagLst xmlns:p="http://schemas.openxmlformats.org/presentationml/2006/main">
  <p:tag name="KSO_WM_UNIT_PRESET_TEXT" val="简明扼要的阐述您的观点"/>
  <p:tag name="KSO_WM_UNIT_NOCLEAR" val="0"/>
  <p:tag name="KSO_WM_UNIT_VALUE" val="20"/>
  <p:tag name="KSO_WM_UNIT_HIGHLIGHT" val="0"/>
  <p:tag name="KSO_WM_UNIT_COMPATIBLE" val="0"/>
  <p:tag name="KSO_WM_UNIT_DIAGRAM_ISNUMVISUAL" val="0"/>
  <p:tag name="KSO_WM_UNIT_DIAGRAM_ISREFERUNIT" val="0"/>
  <p:tag name="KSO_WM_UNIT_TYPE" val="f"/>
  <p:tag name="KSO_WM_UNIT_INDEX" val="1"/>
  <p:tag name="KSO_WM_UNIT_ID" val="diagram20201370_1*f*1"/>
  <p:tag name="KSO_WM_TEMPLATE_CATEGORY" val="diagram"/>
  <p:tag name="KSO_WM_TEMPLATE_INDEX" val="20201370"/>
  <p:tag name="KSO_WM_UNIT_LAYERLEVEL" val="1"/>
  <p:tag name="KSO_WM_TAG_VERSION" val="1.0"/>
  <p:tag name="KSO_WM_BEAUTIFY_FLAG" val="#wm#"/>
</p:tagLst>
</file>

<file path=ppt/tags/tag5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f*1_4_1"/>
  <p:tag name="KSO_WM_TEMPLATE_CATEGORY" val="diagram"/>
  <p:tag name="KSO_WM_TEMPLATE_INDEX" val="20201448"/>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62"/>
  <p:tag name="KSO_WM_DIAGRAM_GROUP_CODE" val="m1-1"/>
  <p:tag name="KSO_WM_UNIT_TYPE" val="m_h_f"/>
  <p:tag name="KSO_WM_UNIT_INDEX" val="1_4_1"/>
  <p:tag name="KSO_WM_UNIT_TEXT_FILL_FORE_SCHEMECOLOR_INDEX" val="13"/>
  <p:tag name="KSO_WM_UNIT_TEXT_FILL_TYPE" val="1"/>
  <p:tag name="KSO_WM_UNIT_USESOURCEFORMAT_APPLY" val="1"/>
</p:tagLst>
</file>

<file path=ppt/tags/tag5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5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5_3"/>
  <p:tag name="KSO_WM_UNIT_USESOURCEFORMAT_APPLY" val="1"/>
</p:tagLst>
</file>

<file path=ppt/tags/tag5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5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5_4"/>
  <p:tag name="KSO_WM_UNIT_FILL_FORE_SCHEMECOLOR_INDEX" val="14"/>
  <p:tag name="KSO_WM_UNIT_FILL_TYPE" val="1"/>
  <p:tag name="KSO_WM_UNIT_USESOURCEFORMAT_APPLY" val="1"/>
</p:tagLst>
</file>

<file path=ppt/tags/tag5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5_5"/>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5_5"/>
  <p:tag name="KSO_WM_UNIT_USESOURCEFORMAT_APPLY" val="1"/>
</p:tagLst>
</file>

<file path=ppt/tags/tag5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f*1_5_1"/>
  <p:tag name="KSO_WM_TEMPLATE_CATEGORY" val="diagram"/>
  <p:tag name="KSO_WM_TEMPLATE_INDEX" val="20201448"/>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62"/>
  <p:tag name="KSO_WM_DIAGRAM_GROUP_CODE" val="m1-1"/>
  <p:tag name="KSO_WM_UNIT_TYPE" val="m_h_f"/>
  <p:tag name="KSO_WM_UNIT_INDEX" val="1_5_1"/>
  <p:tag name="KSO_WM_UNIT_TEXT_FILL_FORE_SCHEMECOLOR_INDEX" val="13"/>
  <p:tag name="KSO_WM_UNIT_TEXT_FILL_TYPE" val="1"/>
  <p:tag name="KSO_WM_UNIT_USESOURCEFORMAT_APPLY" val="1"/>
</p:tagLst>
</file>

<file path=ppt/tags/tag525.xml><?xml version="1.0" encoding="utf-8"?>
<p:tagLst xmlns:p="http://schemas.openxmlformats.org/presentationml/2006/main">
  <p:tag name="KSO_WM_BEAUTIFY_FLAG" val="#wm#"/>
  <p:tag name="KSO_WM_TEMPLATE_CATEGORY" val="diagram"/>
  <p:tag name="KSO_WM_TEMPLATE_INDEX" val="20201448"/>
  <p:tag name="KSO_WM_SLIDE_ID" val="diagram20201448_2"/>
  <p:tag name="KSO_WM_TEMPLATE_SUBCATEGORY" val="0"/>
  <p:tag name="KSO_WM_SLIDE_TYPE" val="text"/>
  <p:tag name="KSO_WM_SLIDE_SUBTYPE" val="diag"/>
  <p:tag name="KSO_WM_SLIDE_ITEM_CNT" val="5"/>
  <p:tag name="KSO_WM_SLIDE_INDEX" val="2"/>
  <p:tag name="KSO_WM_SLIDE_SIZE" val="833.183*387.017"/>
  <p:tag name="KSO_WM_SLIDE_POSITION" val="72.0666*106.073"/>
  <p:tag name="KSO_WM_TAG_VERSION" val="1.0"/>
  <p:tag name="KSO_WM_DIAGRAM_GROUP_CODE" val="m1-1"/>
  <p:tag name="KSO_WM_SLIDE_DIAGTYPE" val="m"/>
  <p:tag name="KSO_WM_SLIDE_LAYOUT" val="m"/>
  <p:tag name="KSO_WM_SLIDE_LAYOUT_CNT" val="1"/>
</p:tagLst>
</file>

<file path=ppt/tags/tag5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0_1*i*6"/>
  <p:tag name="KSO_WM_TEMPLATE_CATEGORY" val="diagram"/>
  <p:tag name="KSO_WM_TEMPLATE_INDEX" val="20202020"/>
  <p:tag name="KSO_WM_UNIT_LAYERLEVEL" val="1"/>
  <p:tag name="KSO_WM_TAG_VERSION" val="1.0"/>
  <p:tag name="KSO_WM_BEAUTIFY_FLAG" val="#wm#"/>
  <p:tag name="KSO_WM_UNIT_TYPE" val="i"/>
  <p:tag name="KSO_WM_UNIT_INDEX" val="6"/>
  <p:tag name="KSO_WM_UNIT_DIAGRAM_IS_NEED_ADD_PATH_ANIM" val="0"/>
  <p:tag name="KSO_WM_UNIT_FILL_FORE_SCHEMECOLOR_INDEX" val="8"/>
  <p:tag name="KSO_WM_UNIT_FILL_TYPE" val="1"/>
  <p:tag name="KSO_WM_UNIT_TEXT_FILL_FORE_SCHEMECOLOR_INDEX" val="13"/>
  <p:tag name="KSO_WM_UNIT_TEXT_FILL_TYPE" val="1"/>
  <p:tag name="KSO_WM_UNIT_USESOURCEFORMAT_APPLY" val="1"/>
</p:tagLst>
</file>

<file path=ppt/tags/tag5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0_1*i*2"/>
  <p:tag name="KSO_WM_TEMPLATE_CATEGORY" val="diagram"/>
  <p:tag name="KSO_WM_TEMPLATE_INDEX" val="20202020"/>
  <p:tag name="KSO_WM_UNIT_LAYERLEVEL" val="1"/>
  <p:tag name="KSO_WM_TAG_VERSION" val="1.0"/>
  <p:tag name="KSO_WM_BEAUTIFY_FLAG" val="#wm#"/>
  <p:tag name="KSO_WM_UNIT_TYPE" val="i"/>
  <p:tag name="KSO_WM_UNIT_INDEX" val="2"/>
  <p:tag name="KSO_WM_UNIT_DIAGRAM_IS_NEED_ADD_PATH_ANIM" val="0"/>
  <p:tag name="KSO_WM_UNIT_FILL_FORE_SCHEMECOLOR_INDEX" val="6"/>
  <p:tag name="KSO_WM_UNIT_FILL_BACK_SCHEMECOLOR_INDEX" val="14"/>
  <p:tag name="KSO_WM_UNIT_FILL_TYPE" val="2"/>
  <p:tag name="KSO_WM_UNIT_TEXT_FILL_FORE_SCHEMECOLOR_INDEX" val="13"/>
  <p:tag name="KSO_WM_UNIT_TEXT_FILL_TYPE" val="1"/>
  <p:tag name="KSO_WM_UNIT_USESOURCEFORMAT_APPLY" val="1"/>
</p:tagLst>
</file>

<file path=ppt/tags/tag5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0_1*i*3"/>
  <p:tag name="KSO_WM_TEMPLATE_CATEGORY" val="diagram"/>
  <p:tag name="KSO_WM_TEMPLATE_INDEX" val="20202020"/>
  <p:tag name="KSO_WM_UNIT_LAYERLEVEL" val="1"/>
  <p:tag name="KSO_WM_TAG_VERSION" val="1.0"/>
  <p:tag name="KSO_WM_BEAUTIFY_FLAG" val="#wm#"/>
  <p:tag name="KSO_WM_UNIT_TYPE" val="i"/>
  <p:tag name="KSO_WM_UNIT_INDEX" val="3"/>
  <p:tag name="KSO_WM_UNIT_DIAGRAM_IS_NEED_ADD_PATH_ANIM" val="0"/>
  <p:tag name="KSO_WM_UNIT_FILL_FORE_SCHEMECOLOR_INDEX" val="7"/>
  <p:tag name="KSO_WM_UNIT_FILL_TYPE" val="1"/>
  <p:tag name="KSO_WM_UNIT_TEXT_FILL_FORE_SCHEMECOLOR_INDEX" val="13"/>
  <p:tag name="KSO_WM_UNIT_TEXT_FILL_TYPE" val="1"/>
  <p:tag name="KSO_WM_UNIT_USESOURCEFORMAT_APPLY" val="1"/>
</p:tagLst>
</file>

<file path=ppt/tags/tag5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0_1*a*1"/>
  <p:tag name="KSO_WM_TEMPLATE_CATEGORY" val="diagram"/>
  <p:tag name="KSO_WM_TEMPLATE_INDEX" val="20202020"/>
  <p:tag name="KSO_WM_UNIT_LAYERLEVEL" val="1"/>
  <p:tag name="KSO_WM_TAG_VERSION" val="1.0"/>
  <p:tag name="KSO_WM_BEAUTIFY_FLAG" val="#wm#"/>
  <p:tag name="KSO_WM_UNIT_ISCONTENTSTITLE" val="0"/>
  <p:tag name="KSO_WM_UNIT_PRESET_TEXT" val="单击此处&#13;添加标题"/>
  <p:tag name="KSO_WM_UNIT_NOCLEAR" val="0"/>
  <p:tag name="KSO_WM_UNIT_VALUE" val="16"/>
  <p:tag name="KSO_WM_UNIT_TYPE" val="a"/>
  <p:tag name="KSO_WM_UNIT_INDEX" val="1"/>
  <p:tag name="KSO_WM_UNIT_DIAGRAM_IS_NEED_ADD_PATH_ANIM" val="0"/>
  <p:tag name="KSO_WM_UNIT_TEXT_FILL_FORE_SCHEMECOLOR_INDEX" val="15"/>
  <p:tag name="KSO_WM_UNIT_TEXT_FILL_TYPE" val="1"/>
  <p:tag name="KSO_WM_UNIT_USESOURCEFORMAT_APPLY" val="1"/>
</p:tagLst>
</file>

<file path=ppt/tags/tag53.xml><?xml version="1.0" encoding="utf-8"?>
<p:tagLst xmlns:p="http://schemas.openxmlformats.org/presentationml/2006/main">
  <p:tag name="KSO_WM_UNIT_PRESET_TEXT" val="单击此处添加文本具体内容"/>
  <p:tag name="KSO_WM_UNIT_NOCLEAR" val="0"/>
  <p:tag name="KSO_WM_UNIT_VALUE" val="20"/>
  <p:tag name="KSO_WM_UNIT_HIGHLIGHT" val="0"/>
  <p:tag name="KSO_WM_UNIT_COMPATIBLE" val="0"/>
  <p:tag name="KSO_WM_UNIT_DIAGRAM_ISNUMVISUAL" val="0"/>
  <p:tag name="KSO_WM_UNIT_DIAGRAM_ISREFERUNIT" val="0"/>
  <p:tag name="KSO_WM_UNIT_TYPE" val="f"/>
  <p:tag name="KSO_WM_UNIT_INDEX" val="2"/>
  <p:tag name="KSO_WM_UNIT_ID" val="diagram20201370_1*f*2"/>
  <p:tag name="KSO_WM_TEMPLATE_CATEGORY" val="diagram"/>
  <p:tag name="KSO_WM_TEMPLATE_INDEX" val="20201370"/>
  <p:tag name="KSO_WM_UNIT_LAYERLEVEL" val="1"/>
  <p:tag name="KSO_WM_TAG_VERSION" val="1.0"/>
  <p:tag name="KSO_WM_BEAUTIFY_FLAG" val="#wm#"/>
</p:tagLst>
</file>

<file path=ppt/tags/tag530.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ζ1-1"/>
  <p:tag name="KSO_WM_UNIT_ID" val="diagram20202020_1*f*1"/>
  <p:tag name="KSO_WM_TEMPLATE_CATEGORY" val="diagram"/>
  <p:tag name="KSO_WM_TEMPLATE_INDEX" val="20202020"/>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
  <p:tag name="KSO_WM_UNIT_VALUE" val="72"/>
  <p:tag name="KSO_WM_UNIT_TYPE" val="f"/>
  <p:tag name="KSO_WM_UNIT_INDEX" val="1"/>
  <p:tag name="KSO_WM_UNIT_DIAGRAM_IS_NEED_ADD_PATH_ANIM" val="0"/>
  <p:tag name="KSO_WM_UNIT_TEXT_FILL_FORE_SCHEMECOLOR_INDEX" val="15"/>
  <p:tag name="KSO_WM_UNIT_TEXT_FILL_TYPE" val="1"/>
  <p:tag name="KSO_WM_UNIT_USESOURCEFORMAT_APPLY" val="1"/>
</p:tagLst>
</file>

<file path=ppt/tags/tag5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0_1*i*4"/>
  <p:tag name="KSO_WM_TEMPLATE_CATEGORY" val="diagram"/>
  <p:tag name="KSO_WM_TEMPLATE_INDEX" val="20202020"/>
  <p:tag name="KSO_WM_UNIT_LAYERLEVEL" val="1"/>
  <p:tag name="KSO_WM_TAG_VERSION" val="1.0"/>
  <p:tag name="KSO_WM_BEAUTIFY_FLAG" val="#wm#"/>
  <p:tag name="KSO_WM_UNIT_TYPE" val="i"/>
  <p:tag name="KSO_WM_UNIT_INDEX" val="4"/>
  <p:tag name="KSO_WM_UNIT_DIAGRAM_IS_NEED_ADD_PATH_ANIM" val="0"/>
  <p:tag name="KSO_WM_UNIT_FILL_FORE_SCHEMECOLOR_INDEX" val="5"/>
  <p:tag name="KSO_WM_UNIT_FILL_TYPE" val="1"/>
  <p:tag name="KSO_WM_UNIT_TEXT_FILL_FORE_SCHEMECOLOR_INDEX" val="13"/>
  <p:tag name="KSO_WM_UNIT_TEXT_FILL_TYPE" val="1"/>
  <p:tag name="KSO_WM_UNIT_USESOURCEFORMAT_APPLY" val="1"/>
</p:tagLst>
</file>

<file path=ppt/tags/tag5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0_1*i*5"/>
  <p:tag name="KSO_WM_TEMPLATE_CATEGORY" val="diagram"/>
  <p:tag name="KSO_WM_TEMPLATE_INDEX" val="20202020"/>
  <p:tag name="KSO_WM_UNIT_LAYERLEVEL" val="1"/>
  <p:tag name="KSO_WM_TAG_VERSION" val="1.0"/>
  <p:tag name="KSO_WM_BEAUTIFY_FLAG" val="#wm#"/>
  <p:tag name="KSO_WM_UNIT_TYPE" val="i"/>
  <p:tag name="KSO_WM_UNIT_INDEX" val="5"/>
  <p:tag name="KSO_WM_UNIT_DIAGRAM_IS_NEED_ADD_PATH_ANIM" val="0"/>
  <p:tag name="KSO_WM_UNIT_FILL_FORE_SCHEMECOLOR_INDEX" val="5"/>
  <p:tag name="KSO_WM_UNIT_FILL_TYPE" val="1"/>
  <p:tag name="KSO_WM_UNIT_TEXT_FILL_FORE_SCHEMECOLOR_INDEX" val="2"/>
  <p:tag name="KSO_WM_UNIT_TEXT_FILL_TYPE" val="1"/>
  <p:tag name="KSO_WM_UNIT_USESOURCEFORMAT_APPLY" val="1"/>
</p:tagLst>
</file>

<file path=ppt/tags/tag5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1"/>
  <p:tag name="KSO_WM_UNIT_ID" val="crop20201173_1*i*1"/>
  <p:tag name="KSO_WM_TEMPLATE_CATEGORY" val="crop"/>
  <p:tag name="KSO_WM_TEMPLATE_INDEX" val="20201173"/>
  <p:tag name="KSO_WM_UNIT_LAYERLEVEL" val="1"/>
  <p:tag name="KSO_WM_TAG_VERSION" val="1.0"/>
  <p:tag name="KSO_WM_BEAUTIFY_FLAG" val="#wm#"/>
  <p:tag name="KSO_WM_UNIT_USESOURCEFORMAT_APPLY" val="1"/>
</p:tagLst>
</file>

<file path=ppt/tags/tag534.xml><?xml version="1.0" encoding="utf-8"?>
<p:tagLst xmlns:p="http://schemas.openxmlformats.org/presentationml/2006/main">
  <p:tag name="KSO_WM_UNIT_DIAGRAM_MODELTYPE" val="creativeCrop"/>
  <p:tag name="KSO_WM_UNIT_VALUE" val="795*685"/>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
  <p:tag name="KSO_WM_UNIT_ID" val="crop20201173_1*ζ_h_d*1_1_1"/>
  <p:tag name="KSO_WM_TEMPLATE_CATEGORY" val="crop"/>
  <p:tag name="KSO_WM_TEMPLATE_INDEX" val="20201173"/>
  <p:tag name="KSO_WM_UNIT_LAYERLEVEL" val="1_1_1"/>
  <p:tag name="KSO_WM_TAG_VERSION" val="1.0"/>
  <p:tag name="KSO_WM_BEAUTIFY_FLAG" val="#wm#"/>
  <p:tag name="KSO_WM_CREATIVE_CROP_ORG_LEFT" val="-107.05"/>
  <p:tag name="KSO_WM_CREATIVE_CROP_ORG_TOP" val="491.1"/>
  <p:tag name="KSO_WM_CREATIVE_CROP_ORG_WIDTH" val="792"/>
  <p:tag name="KSO_WM_CREATIVE_CROP_ORG_HEIGHT" val="528.4"/>
  <p:tag name="KSO_WM_CREATIVE_CROP_SHAPE_LEFT" val="150.286"/>
  <p:tag name="KSO_WM_CREATIVE_CROP_SHAPE_TOP" val="594.413"/>
  <p:tag name="KSO_WM_CREATIVE_CROP_SHAPE_WIDTH" val="277.355"/>
  <p:tag name="KSO_WM_CREATIVE_CROP_SHAPE_HEIGHT" val="321.746"/>
  <p:tag name="KSO_WM_UNIT_TEXT_FILL_FORE_SCHEMECOLOR_INDEX" val="2"/>
  <p:tag name="KSO_WM_UNIT_TEXT_FILL_TYPE" val="1"/>
  <p:tag name="KSO_WM_UNIT_USESOURCEFORMAT_APPLY" val="1"/>
</p:tagLst>
</file>

<file path=ppt/tags/tag535.xml><?xml version="1.0" encoding="utf-8"?>
<p:tagLst xmlns:p="http://schemas.openxmlformats.org/presentationml/2006/main">
  <p:tag name="KSO_WM_UNIT_DIAGRAM_MODELTYPE" val="creativeCrop"/>
  <p:tag name="KSO_WM_UNIT_VALUE" val="1105*905"/>
  <p:tag name="KSO_WM_UNIT_HIGHLIGHT" val="0"/>
  <p:tag name="KSO_WM_UNIT_COMPATIBLE" val="0"/>
  <p:tag name="KSO_WM_UNIT_DIAGRAM_ISNUMVISUAL" val="0"/>
  <p:tag name="KSO_WM_UNIT_DIAGRAM_ISREFERUNIT" val="0"/>
  <p:tag name="KSO_WM_DIAGRAM_GROUP_CODE" val="ζ1-1"/>
  <p:tag name="KSO_WM_UNIT_TYPE" val="ζ_h_d"/>
  <p:tag name="KSO_WM_UNIT_INDEX" val="1_1_2"/>
  <p:tag name="KSO_WM_UNIT_ID" val="crop20201173_1*ζ_h_d*1_1_2"/>
  <p:tag name="KSO_WM_TEMPLATE_CATEGORY" val="crop"/>
  <p:tag name="KSO_WM_TEMPLATE_INDEX" val="20201173"/>
  <p:tag name="KSO_WM_UNIT_LAYERLEVEL" val="1_1_1"/>
  <p:tag name="KSO_WM_TAG_VERSION" val="1.0"/>
  <p:tag name="KSO_WM_BEAUTIFY_FLAG" val="#wm#"/>
  <p:tag name="KSO_WM_CREATIVE_CROP_ORG_LEFT" val="-107.05"/>
  <p:tag name="KSO_WM_CREATIVE_CROP_ORG_TOP" val="491.1"/>
  <p:tag name="KSO_WM_CREATIVE_CROP_ORG_WIDTH" val="792"/>
  <p:tag name="KSO_WM_CREATIVE_CROP_ORG_HEIGHT" val="528.4"/>
  <p:tag name="KSO_WM_CREATIVE_CROP_SHAPE_LEFT" val="61.2355"/>
  <p:tag name="KSO_WM_CREATIVE_CROP_SHAPE_TOP" val="491.1"/>
  <p:tag name="KSO_WM_CREATIVE_CROP_SHAPE_WIDTH" val="366.394"/>
  <p:tag name="KSO_WM_CREATIVE_CROP_SHAPE_HEIGHT" val="447.176"/>
  <p:tag name="KSO_WM_UNIT_TEXT_FILL_FORE_SCHEMECOLOR_INDEX" val="2"/>
  <p:tag name="KSO_WM_UNIT_TEXT_FILL_TYPE" val="1"/>
  <p:tag name="KSO_WM_UNIT_USESOURCEFORMAT_APPLY" val="1"/>
</p:tagLst>
</file>

<file path=ppt/tags/tag536.xml><?xml version="1.0" encoding="utf-8"?>
<p:tagLst xmlns:p="http://schemas.openxmlformats.org/presentationml/2006/main">
  <p:tag name="KSO_WM_UNIT_DIAGRAM_MODELTYPE" val="creativeCrop"/>
  <p:tag name="KSO_WM_UNIT_VALUE" val="452*389"/>
  <p:tag name="KSO_WM_UNIT_HIGHLIGHT" val="0"/>
  <p:tag name="KSO_WM_UNIT_COMPATIBLE" val="0"/>
  <p:tag name="KSO_WM_UNIT_DIAGRAM_ISNUMVISUAL" val="0"/>
  <p:tag name="KSO_WM_UNIT_DIAGRAM_ISREFERUNIT" val="0"/>
  <p:tag name="KSO_WM_DIAGRAM_GROUP_CODE" val="ζ1-1"/>
  <p:tag name="KSO_WM_UNIT_TYPE" val="ζ_h_d"/>
  <p:tag name="KSO_WM_UNIT_INDEX" val="1_1_3"/>
  <p:tag name="KSO_WM_UNIT_ID" val="crop20201173_1*ζ_h_d*1_1_3"/>
  <p:tag name="KSO_WM_TEMPLATE_CATEGORY" val="crop"/>
  <p:tag name="KSO_WM_TEMPLATE_INDEX" val="20201173"/>
  <p:tag name="KSO_WM_UNIT_LAYERLEVEL" val="1_1_1"/>
  <p:tag name="KSO_WM_TAG_VERSION" val="1.0"/>
  <p:tag name="KSO_WM_BEAUTIFY_FLAG" val="#wm#"/>
  <p:tag name="KSO_WM_CREATIVE_CROP_ORG_LEFT" val="-107.05"/>
  <p:tag name="KSO_WM_CREATIVE_CROP_ORG_TOP" val="491.1"/>
  <p:tag name="KSO_WM_CREATIVE_CROP_ORG_WIDTH" val="792"/>
  <p:tag name="KSO_WM_CREATIVE_CROP_ORG_HEIGHT" val="528.4"/>
  <p:tag name="KSO_WM_CREATIVE_CROP_SHAPE_LEFT" val="210.196"/>
  <p:tag name="KSO_WM_CREATIVE_CROP_SHAPE_TOP" val="663.885"/>
  <p:tag name="KSO_WM_CREATIVE_CROP_SHAPE_WIDTH" val="157.535"/>
  <p:tag name="KSO_WM_CREATIVE_CROP_SHAPE_HEIGHT" val="182.749"/>
  <p:tag name="KSO_WM_UNIT_TEXT_FILL_FORE_SCHEMECOLOR_INDEX" val="2"/>
  <p:tag name="KSO_WM_UNIT_TEXT_FILL_TYPE" val="1"/>
  <p:tag name="KSO_WM_UNIT_USESOURCEFORMAT_APPLY" val="1"/>
</p:tagLst>
</file>

<file path=ppt/tags/tag537.xml><?xml version="1.0" encoding="utf-8"?>
<p:tagLst xmlns:p="http://schemas.openxmlformats.org/presentationml/2006/main">
  <p:tag name="KSO_WM_UNIT_DIAGRAM_MODELTYPE" val="creativeCrop"/>
  <p:tag name="KSO_WM_UNIT_VALUE" val="1105*905"/>
  <p:tag name="KSO_WM_UNIT_HIGHLIGHT" val="0"/>
  <p:tag name="KSO_WM_UNIT_COMPATIBLE" val="0"/>
  <p:tag name="KSO_WM_UNIT_DIAGRAM_ISNUMVISUAL" val="0"/>
  <p:tag name="KSO_WM_UNIT_DIAGRAM_ISREFERUNIT" val="0"/>
  <p:tag name="KSO_WM_DIAGRAM_GROUP_CODE" val="ζ1-1"/>
  <p:tag name="KSO_WM_UNIT_TYPE" val="ζ_h_d"/>
  <p:tag name="KSO_WM_UNIT_INDEX" val="1_1_4"/>
  <p:tag name="KSO_WM_UNIT_ID" val="crop20201173_1*ζ_h_d*1_1_4"/>
  <p:tag name="KSO_WM_TEMPLATE_CATEGORY" val="crop"/>
  <p:tag name="KSO_WM_TEMPLATE_INDEX" val="20201173"/>
  <p:tag name="KSO_WM_UNIT_LAYERLEVEL" val="1_1_1"/>
  <p:tag name="KSO_WM_TAG_VERSION" val="1.0"/>
  <p:tag name="KSO_WM_BEAUTIFY_FLAG" val="#wm#"/>
  <p:tag name="KSO_WM_CREATIVE_CROP_ORG_LEFT" val="-107.05"/>
  <p:tag name="KSO_WM_CREATIVE_CROP_ORG_TOP" val="491.1"/>
  <p:tag name="KSO_WM_CREATIVE_CROP_ORG_WIDTH" val="792"/>
  <p:tag name="KSO_WM_CREATIVE_CROP_ORG_HEIGHT" val="528.4"/>
  <p:tag name="KSO_WM_CREATIVE_CROP_SHAPE_LEFT" val="150.259"/>
  <p:tag name="KSO_WM_CREATIVE_CROP_SHAPE_TOP" val="572.325"/>
  <p:tag name="KSO_WM_CREATIVE_CROP_SHAPE_WIDTH" val="366.405"/>
  <p:tag name="KSO_WM_CREATIVE_CROP_SHAPE_HEIGHT" val="447.175"/>
  <p:tag name="KSO_WM_UNIT_TEXT_FILL_FORE_SCHEMECOLOR_INDEX" val="2"/>
  <p:tag name="KSO_WM_UNIT_TEXT_FILL_TYPE" val="1"/>
  <p:tag name="KSO_WM_UNIT_USESOURCEFORMAT_APPLY" val="1"/>
</p:tagLst>
</file>

<file path=ppt/tags/tag538.xml><?xml version="1.0" encoding="utf-8"?>
<p:tagLst xmlns:p="http://schemas.openxmlformats.org/presentationml/2006/main">
  <p:tag name="KSO_WM_BEAUTIFY_FLAG" val="#wm#"/>
  <p:tag name="KSO_WM_TEMPLATE_CATEGORY" val="diagram"/>
  <p:tag name="KSO_WM_TEMPLATE_INDEX" val="20202020"/>
  <p:tag name="KSO_WM_SLIDE_ID" val="diagram20202020_1"/>
  <p:tag name="KSO_WM_TEMPLATE_SUBCATEGORY" val="5"/>
  <p:tag name="KSO_WM_SLIDE_TYPE" val="text"/>
  <p:tag name="KSO_WM_SLIDE_SUBTYPE" val="diag"/>
  <p:tag name="KSO_WM_SLIDE_ITEM_CNT" val="1"/>
  <p:tag name="KSO_WM_SLIDE_INDEX" val="1"/>
  <p:tag name="KSO_WM_SLIDE_SIZE" val="319.181*370.488"/>
  <p:tag name="KSO_WM_SLIDE_POSITION" val="66.0472*92.9764"/>
  <p:tag name="KSO_WM_DIAGRAM_GROUP_CODE" val="ζ1-1"/>
  <p:tag name="KSO_WM_SLIDE_DIAGTYPE" val="ζ"/>
  <p:tag name="KSO_WM_TAG_VERSION" val="1.0"/>
  <p:tag name="KSO_WM_SLIDE_LAYOUT" val="a_f_ζ"/>
  <p:tag name="KSO_WM_SLIDE_LAYOUT_CNT" val="1_1_1"/>
</p:tagLst>
</file>

<file path=ppt/tags/tag5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0_1*i*2"/>
  <p:tag name="KSO_WM_TEMPLATE_CATEGORY" val="diagram"/>
  <p:tag name="KSO_WM_TEMPLATE_INDEX" val="20202020"/>
  <p:tag name="KSO_WM_UNIT_LAYERLEVEL" val="1"/>
  <p:tag name="KSO_WM_TAG_VERSION" val="1.0"/>
  <p:tag name="KSO_WM_BEAUTIFY_FLAG" val="#wm#"/>
  <p:tag name="KSO_WM_UNIT_TYPE" val="i"/>
  <p:tag name="KSO_WM_UNIT_INDEX" val="2"/>
  <p:tag name="KSO_WM_UNIT_DIAGRAM_IS_NEED_ADD_PATH_ANIM" val="0"/>
  <p:tag name="KSO_WM_UNIT_FILL_FORE_SCHEMECOLOR_INDEX" val="6"/>
  <p:tag name="KSO_WM_UNIT_FILL_BACK_SCHEMECOLOR_INDEX" val="14"/>
  <p:tag name="KSO_WM_UNIT_FILL_TYPE" val="2"/>
  <p:tag name="KSO_WM_UNIT_TEXT_FILL_FORE_SCHEMECOLOR_INDEX" val="13"/>
  <p:tag name="KSO_WM_UNIT_TEXT_FILL_TYPE" val="1"/>
  <p:tag name="KSO_WM_UNIT_USESOURCEFORMAT_APPLY" val="1"/>
</p:tagLst>
</file>

<file path=ppt/tags/tag54.xml><?xml version="1.0" encoding="utf-8"?>
<p:tagLst xmlns:p="http://schemas.openxmlformats.org/presentationml/2006/main">
  <p:tag name="KSO_WM_UNIT_ISCONTENTSTITLE" val="0"/>
  <p:tag name="KSO_WM_UNIT_PRESET_TEXT" val="单击此处添加标题"/>
  <p:tag name="KSO_WM_UNIT_NOCLEAR" val="0"/>
  <p:tag name="KSO_WM_UNIT_VALUE" val="21"/>
  <p:tag name="KSO_WM_UNIT_HIGHLIGHT" val="0"/>
  <p:tag name="KSO_WM_UNIT_COMPATIBLE" val="0"/>
  <p:tag name="KSO_WM_UNIT_DIAGRAM_ISNUMVISUAL" val="0"/>
  <p:tag name="KSO_WM_UNIT_DIAGRAM_ISREFERUNIT" val="0"/>
  <p:tag name="KSO_WM_UNIT_TYPE" val="a"/>
  <p:tag name="KSO_WM_UNIT_INDEX" val="1"/>
  <p:tag name="KSO_WM_UNIT_ID" val="diagram20201370_1*a*1"/>
  <p:tag name="KSO_WM_TEMPLATE_CATEGORY" val="diagram"/>
  <p:tag name="KSO_WM_TEMPLATE_INDEX" val="20201370"/>
  <p:tag name="KSO_WM_UNIT_LAYERLEVEL" val="1"/>
  <p:tag name="KSO_WM_TAG_VERSION" val="1.0"/>
  <p:tag name="KSO_WM_BEAUTIFY_FLAG" val="#wm#"/>
</p:tagLst>
</file>

<file path=ppt/tags/tag5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0_1*i*3"/>
  <p:tag name="KSO_WM_TEMPLATE_CATEGORY" val="diagram"/>
  <p:tag name="KSO_WM_TEMPLATE_INDEX" val="20202020"/>
  <p:tag name="KSO_WM_UNIT_LAYERLEVEL" val="1"/>
  <p:tag name="KSO_WM_TAG_VERSION" val="1.0"/>
  <p:tag name="KSO_WM_BEAUTIFY_FLAG" val="#wm#"/>
  <p:tag name="KSO_WM_UNIT_TYPE" val="i"/>
  <p:tag name="KSO_WM_UNIT_INDEX" val="3"/>
  <p:tag name="KSO_WM_UNIT_DIAGRAM_IS_NEED_ADD_PATH_ANIM" val="0"/>
  <p:tag name="KSO_WM_UNIT_FILL_FORE_SCHEMECOLOR_INDEX" val="7"/>
  <p:tag name="KSO_WM_UNIT_FILL_TYPE" val="1"/>
  <p:tag name="KSO_WM_UNIT_TEXT_FILL_FORE_SCHEMECOLOR_INDEX" val="13"/>
  <p:tag name="KSO_WM_UNIT_TEXT_FILL_TYPE" val="1"/>
  <p:tag name="KSO_WM_UNIT_USESOURCEFORMAT_APPLY" val="1"/>
</p:tagLst>
</file>

<file path=ppt/tags/tag5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0_1*a*1"/>
  <p:tag name="KSO_WM_TEMPLATE_CATEGORY" val="diagram"/>
  <p:tag name="KSO_WM_TEMPLATE_INDEX" val="20202020"/>
  <p:tag name="KSO_WM_UNIT_LAYERLEVEL" val="1"/>
  <p:tag name="KSO_WM_TAG_VERSION" val="1.0"/>
  <p:tag name="KSO_WM_BEAUTIFY_FLAG" val="#wm#"/>
  <p:tag name="KSO_WM_UNIT_ISCONTENTSTITLE" val="0"/>
  <p:tag name="KSO_WM_UNIT_PRESET_TEXT" val="单击此处&#13;添加标题"/>
  <p:tag name="KSO_WM_UNIT_NOCLEAR" val="0"/>
  <p:tag name="KSO_WM_UNIT_VALUE" val="16"/>
  <p:tag name="KSO_WM_UNIT_TYPE" val="a"/>
  <p:tag name="KSO_WM_UNIT_INDEX" val="1"/>
  <p:tag name="KSO_WM_UNIT_DIAGRAM_IS_NEED_ADD_PATH_ANIM" val="0"/>
  <p:tag name="KSO_WM_UNIT_TEXT_FILL_FORE_SCHEMECOLOR_INDEX" val="15"/>
  <p:tag name="KSO_WM_UNIT_TEXT_FILL_TYPE" val="1"/>
  <p:tag name="KSO_WM_UNIT_USESOURCEFORMAT_APPLY" val="1"/>
</p:tagLst>
</file>

<file path=ppt/tags/tag542.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ζ1-1"/>
  <p:tag name="KSO_WM_UNIT_ID" val="diagram20202020_1*f*1"/>
  <p:tag name="KSO_WM_TEMPLATE_CATEGORY" val="diagram"/>
  <p:tag name="KSO_WM_TEMPLATE_INDEX" val="20202020"/>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
  <p:tag name="KSO_WM_UNIT_VALUE" val="72"/>
  <p:tag name="KSO_WM_UNIT_TYPE" val="f"/>
  <p:tag name="KSO_WM_UNIT_INDEX" val="1"/>
  <p:tag name="KSO_WM_UNIT_DIAGRAM_IS_NEED_ADD_PATH_ANIM" val="0"/>
  <p:tag name="KSO_WM_UNIT_TEXT_FILL_FORE_SCHEMECOLOR_INDEX" val="15"/>
  <p:tag name="KSO_WM_UNIT_TEXT_FILL_TYPE" val="1"/>
  <p:tag name="KSO_WM_UNIT_USESOURCEFORMAT_APPLY" val="1"/>
</p:tagLst>
</file>

<file path=ppt/tags/tag5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0_1*i*4"/>
  <p:tag name="KSO_WM_TEMPLATE_CATEGORY" val="diagram"/>
  <p:tag name="KSO_WM_TEMPLATE_INDEX" val="20202020"/>
  <p:tag name="KSO_WM_UNIT_LAYERLEVEL" val="1"/>
  <p:tag name="KSO_WM_TAG_VERSION" val="1.0"/>
  <p:tag name="KSO_WM_BEAUTIFY_FLAG" val="#wm#"/>
  <p:tag name="KSO_WM_UNIT_TYPE" val="i"/>
  <p:tag name="KSO_WM_UNIT_INDEX" val="4"/>
  <p:tag name="KSO_WM_UNIT_DIAGRAM_IS_NEED_ADD_PATH_ANIM" val="0"/>
  <p:tag name="KSO_WM_UNIT_FILL_FORE_SCHEMECOLOR_INDEX" val="5"/>
  <p:tag name="KSO_WM_UNIT_FILL_TYPE" val="1"/>
  <p:tag name="KSO_WM_UNIT_TEXT_FILL_FORE_SCHEMECOLOR_INDEX" val="13"/>
  <p:tag name="KSO_WM_UNIT_TEXT_FILL_TYPE" val="1"/>
  <p:tag name="KSO_WM_UNIT_USESOURCEFORMAT_APPLY" val="1"/>
</p:tagLst>
</file>

<file path=ppt/tags/tag5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0_1*i*5"/>
  <p:tag name="KSO_WM_TEMPLATE_CATEGORY" val="diagram"/>
  <p:tag name="KSO_WM_TEMPLATE_INDEX" val="20202020"/>
  <p:tag name="KSO_WM_UNIT_LAYERLEVEL" val="1"/>
  <p:tag name="KSO_WM_TAG_VERSION" val="1.0"/>
  <p:tag name="KSO_WM_BEAUTIFY_FLAG" val="#wm#"/>
  <p:tag name="KSO_WM_UNIT_TYPE" val="i"/>
  <p:tag name="KSO_WM_UNIT_INDEX" val="5"/>
  <p:tag name="KSO_WM_UNIT_DIAGRAM_IS_NEED_ADD_PATH_ANIM" val="0"/>
  <p:tag name="KSO_WM_UNIT_FILL_FORE_SCHEMECOLOR_INDEX" val="5"/>
  <p:tag name="KSO_WM_UNIT_FILL_TYPE" val="1"/>
  <p:tag name="KSO_WM_UNIT_TEXT_FILL_FORE_SCHEMECOLOR_INDEX" val="2"/>
  <p:tag name="KSO_WM_UNIT_TEXT_FILL_TYPE" val="1"/>
  <p:tag name="KSO_WM_UNIT_USESOURCEFORMAT_APPLY" val="1"/>
</p:tagLst>
</file>

<file path=ppt/tags/tag5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0_1*i*6"/>
  <p:tag name="KSO_WM_TEMPLATE_CATEGORY" val="diagram"/>
  <p:tag name="KSO_WM_TEMPLATE_INDEX" val="20202020"/>
  <p:tag name="KSO_WM_UNIT_LAYERLEVEL" val="1"/>
  <p:tag name="KSO_WM_TAG_VERSION" val="1.0"/>
  <p:tag name="KSO_WM_BEAUTIFY_FLAG" val="#wm#"/>
  <p:tag name="KSO_WM_UNIT_TYPE" val="i"/>
  <p:tag name="KSO_WM_UNIT_INDEX" val="6"/>
  <p:tag name="KSO_WM_UNIT_DIAGRAM_IS_NEED_ADD_PATH_ANIM" val="0"/>
  <p:tag name="KSO_WM_UNIT_FILL_FORE_SCHEMECOLOR_INDEX" val="8"/>
  <p:tag name="KSO_WM_UNIT_FILL_TYPE" val="1"/>
  <p:tag name="KSO_WM_UNIT_TEXT_FILL_FORE_SCHEMECOLOR_INDEX" val="13"/>
  <p:tag name="KSO_WM_UNIT_TEXT_FILL_TYPE" val="1"/>
  <p:tag name="KSO_WM_UNIT_USESOURCEFORMAT_APPLY" val="1"/>
</p:tagLst>
</file>

<file path=ppt/tags/tag5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1"/>
  <p:tag name="KSO_WM_UNIT_ID" val="crop20201173_1*i*1"/>
  <p:tag name="KSO_WM_TEMPLATE_CATEGORY" val="crop"/>
  <p:tag name="KSO_WM_TEMPLATE_INDEX" val="20201173"/>
  <p:tag name="KSO_WM_UNIT_LAYERLEVEL" val="1"/>
  <p:tag name="KSO_WM_TAG_VERSION" val="1.0"/>
  <p:tag name="KSO_WM_BEAUTIFY_FLAG" val="#wm#"/>
  <p:tag name="KSO_WM_UNIT_USESOURCEFORMAT_APPLY" val="1"/>
</p:tagLst>
</file>

<file path=ppt/tags/tag547.xml><?xml version="1.0" encoding="utf-8"?>
<p:tagLst xmlns:p="http://schemas.openxmlformats.org/presentationml/2006/main">
  <p:tag name="KSO_WM_UNIT_DIAGRAM_MODELTYPE" val="creativeCrop"/>
  <p:tag name="KSO_WM_UNIT_VALUE" val="795*685"/>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
  <p:tag name="KSO_WM_UNIT_ID" val="crop20201173_1*ζ_h_d*1_1_1"/>
  <p:tag name="KSO_WM_TEMPLATE_CATEGORY" val="crop"/>
  <p:tag name="KSO_WM_TEMPLATE_INDEX" val="20201173"/>
  <p:tag name="KSO_WM_UNIT_LAYERLEVEL" val="1_1_1"/>
  <p:tag name="KSO_WM_TAG_VERSION" val="1.0"/>
  <p:tag name="KSO_WM_BEAUTIFY_FLAG" val="#wm#"/>
  <p:tag name="KSO_WM_CREATIVE_CROP_ORG_LEFT" val="-107.05"/>
  <p:tag name="KSO_WM_CREATIVE_CROP_ORG_TOP" val="491.1"/>
  <p:tag name="KSO_WM_CREATIVE_CROP_ORG_WIDTH" val="792"/>
  <p:tag name="KSO_WM_CREATIVE_CROP_ORG_HEIGHT" val="528.4"/>
  <p:tag name="KSO_WM_CREATIVE_CROP_SHAPE_LEFT" val="150.286"/>
  <p:tag name="KSO_WM_CREATIVE_CROP_SHAPE_TOP" val="594.413"/>
  <p:tag name="KSO_WM_CREATIVE_CROP_SHAPE_WIDTH" val="277.355"/>
  <p:tag name="KSO_WM_CREATIVE_CROP_SHAPE_HEIGHT" val="321.746"/>
  <p:tag name="KSO_WM_UNIT_TEXT_FILL_FORE_SCHEMECOLOR_INDEX" val="2"/>
  <p:tag name="KSO_WM_UNIT_TEXT_FILL_TYPE" val="1"/>
  <p:tag name="KSO_WM_UNIT_USESOURCEFORMAT_APPLY" val="1"/>
</p:tagLst>
</file>

<file path=ppt/tags/tag548.xml><?xml version="1.0" encoding="utf-8"?>
<p:tagLst xmlns:p="http://schemas.openxmlformats.org/presentationml/2006/main">
  <p:tag name="KSO_WM_UNIT_DIAGRAM_MODELTYPE" val="creativeCrop"/>
  <p:tag name="KSO_WM_UNIT_VALUE" val="1105*905"/>
  <p:tag name="KSO_WM_UNIT_HIGHLIGHT" val="0"/>
  <p:tag name="KSO_WM_UNIT_COMPATIBLE" val="0"/>
  <p:tag name="KSO_WM_UNIT_DIAGRAM_ISNUMVISUAL" val="0"/>
  <p:tag name="KSO_WM_UNIT_DIAGRAM_ISREFERUNIT" val="0"/>
  <p:tag name="KSO_WM_DIAGRAM_GROUP_CODE" val="ζ1-1"/>
  <p:tag name="KSO_WM_UNIT_TYPE" val="ζ_h_d"/>
  <p:tag name="KSO_WM_UNIT_INDEX" val="1_1_2"/>
  <p:tag name="KSO_WM_UNIT_ID" val="crop20201173_1*ζ_h_d*1_1_2"/>
  <p:tag name="KSO_WM_TEMPLATE_CATEGORY" val="crop"/>
  <p:tag name="KSO_WM_TEMPLATE_INDEX" val="20201173"/>
  <p:tag name="KSO_WM_UNIT_LAYERLEVEL" val="1_1_1"/>
  <p:tag name="KSO_WM_TAG_VERSION" val="1.0"/>
  <p:tag name="KSO_WM_BEAUTIFY_FLAG" val="#wm#"/>
  <p:tag name="KSO_WM_CREATIVE_CROP_ORG_LEFT" val="-107.05"/>
  <p:tag name="KSO_WM_CREATIVE_CROP_ORG_TOP" val="491.1"/>
  <p:tag name="KSO_WM_CREATIVE_CROP_ORG_WIDTH" val="792"/>
  <p:tag name="KSO_WM_CREATIVE_CROP_ORG_HEIGHT" val="528.4"/>
  <p:tag name="KSO_WM_CREATIVE_CROP_SHAPE_LEFT" val="61.2355"/>
  <p:tag name="KSO_WM_CREATIVE_CROP_SHAPE_TOP" val="491.1"/>
  <p:tag name="KSO_WM_CREATIVE_CROP_SHAPE_WIDTH" val="366.394"/>
  <p:tag name="KSO_WM_CREATIVE_CROP_SHAPE_HEIGHT" val="447.176"/>
  <p:tag name="KSO_WM_UNIT_TEXT_FILL_FORE_SCHEMECOLOR_INDEX" val="2"/>
  <p:tag name="KSO_WM_UNIT_TEXT_FILL_TYPE" val="1"/>
  <p:tag name="KSO_WM_UNIT_USESOURCEFORMAT_APPLY" val="1"/>
</p:tagLst>
</file>

<file path=ppt/tags/tag549.xml><?xml version="1.0" encoding="utf-8"?>
<p:tagLst xmlns:p="http://schemas.openxmlformats.org/presentationml/2006/main">
  <p:tag name="KSO_WM_UNIT_DIAGRAM_MODELTYPE" val="creativeCrop"/>
  <p:tag name="KSO_WM_UNIT_VALUE" val="452*389"/>
  <p:tag name="KSO_WM_UNIT_HIGHLIGHT" val="0"/>
  <p:tag name="KSO_WM_UNIT_COMPATIBLE" val="0"/>
  <p:tag name="KSO_WM_UNIT_DIAGRAM_ISNUMVISUAL" val="0"/>
  <p:tag name="KSO_WM_UNIT_DIAGRAM_ISREFERUNIT" val="0"/>
  <p:tag name="KSO_WM_DIAGRAM_GROUP_CODE" val="ζ1-1"/>
  <p:tag name="KSO_WM_UNIT_TYPE" val="ζ_h_d"/>
  <p:tag name="KSO_WM_UNIT_INDEX" val="1_1_3"/>
  <p:tag name="KSO_WM_UNIT_ID" val="crop20201173_1*ζ_h_d*1_1_3"/>
  <p:tag name="KSO_WM_TEMPLATE_CATEGORY" val="crop"/>
  <p:tag name="KSO_WM_TEMPLATE_INDEX" val="20201173"/>
  <p:tag name="KSO_WM_UNIT_LAYERLEVEL" val="1_1_1"/>
  <p:tag name="KSO_WM_TAG_VERSION" val="1.0"/>
  <p:tag name="KSO_WM_BEAUTIFY_FLAG" val="#wm#"/>
  <p:tag name="KSO_WM_CREATIVE_CROP_ORG_LEFT" val="-107.05"/>
  <p:tag name="KSO_WM_CREATIVE_CROP_ORG_TOP" val="491.1"/>
  <p:tag name="KSO_WM_CREATIVE_CROP_ORG_WIDTH" val="792"/>
  <p:tag name="KSO_WM_CREATIVE_CROP_ORG_HEIGHT" val="528.4"/>
  <p:tag name="KSO_WM_CREATIVE_CROP_SHAPE_LEFT" val="210.196"/>
  <p:tag name="KSO_WM_CREATIVE_CROP_SHAPE_TOP" val="663.885"/>
  <p:tag name="KSO_WM_CREATIVE_CROP_SHAPE_WIDTH" val="157.535"/>
  <p:tag name="KSO_WM_CREATIVE_CROP_SHAPE_HEIGHT" val="182.749"/>
  <p:tag name="KSO_WM_UNIT_TEXT_FILL_FORE_SCHEMECOLOR_INDEX" val="2"/>
  <p:tag name="KSO_WM_UNIT_TEXT_FILL_TYPE" val="1"/>
  <p:tag name="KSO_WM_UNIT_USESOURCEFORMAT_APPLY" val="1"/>
</p:tagLst>
</file>

<file path=ppt/tags/tag55.xml><?xml version="1.0" encoding="utf-8"?>
<p:tagLst xmlns:p="http://schemas.openxmlformats.org/presentationml/2006/main">
  <p:tag name="KSO_WM_UNIT_PRESET_TEXT" val="单击此处添加文本具体内容，简明扼要的阐述您的观点。根据需要可酌情增减文字，以便观者准确的理解您传达的思想。"/>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3"/>
  <p:tag name="KSO_WM_UNIT_ID" val="diagram20201370_1*f*3"/>
  <p:tag name="KSO_WM_TEMPLATE_CATEGORY" val="diagram"/>
  <p:tag name="KSO_WM_TEMPLATE_INDEX" val="20201370"/>
  <p:tag name="KSO_WM_UNIT_LAYERLEVEL" val="1"/>
  <p:tag name="KSO_WM_TAG_VERSION" val="1.0"/>
  <p:tag name="KSO_WM_BEAUTIFY_FLAG" val="#wm#"/>
</p:tagLst>
</file>

<file path=ppt/tags/tag550.xml><?xml version="1.0" encoding="utf-8"?>
<p:tagLst xmlns:p="http://schemas.openxmlformats.org/presentationml/2006/main">
  <p:tag name="KSO_WM_UNIT_DIAGRAM_MODELTYPE" val="creativeCrop"/>
  <p:tag name="KSO_WM_UNIT_VALUE" val="1105*905"/>
  <p:tag name="KSO_WM_UNIT_HIGHLIGHT" val="0"/>
  <p:tag name="KSO_WM_UNIT_COMPATIBLE" val="0"/>
  <p:tag name="KSO_WM_UNIT_DIAGRAM_ISNUMVISUAL" val="0"/>
  <p:tag name="KSO_WM_UNIT_DIAGRAM_ISREFERUNIT" val="0"/>
  <p:tag name="KSO_WM_DIAGRAM_GROUP_CODE" val="ζ1-1"/>
  <p:tag name="KSO_WM_UNIT_TYPE" val="ζ_h_d"/>
  <p:tag name="KSO_WM_UNIT_INDEX" val="1_1_4"/>
  <p:tag name="KSO_WM_UNIT_ID" val="crop20201173_1*ζ_h_d*1_1_4"/>
  <p:tag name="KSO_WM_TEMPLATE_CATEGORY" val="crop"/>
  <p:tag name="KSO_WM_TEMPLATE_INDEX" val="20201173"/>
  <p:tag name="KSO_WM_UNIT_LAYERLEVEL" val="1_1_1"/>
  <p:tag name="KSO_WM_TAG_VERSION" val="1.0"/>
  <p:tag name="KSO_WM_BEAUTIFY_FLAG" val="#wm#"/>
  <p:tag name="KSO_WM_CREATIVE_CROP_ORG_LEFT" val="-107.05"/>
  <p:tag name="KSO_WM_CREATIVE_CROP_ORG_TOP" val="491.1"/>
  <p:tag name="KSO_WM_CREATIVE_CROP_ORG_WIDTH" val="792"/>
  <p:tag name="KSO_WM_CREATIVE_CROP_ORG_HEIGHT" val="528.4"/>
  <p:tag name="KSO_WM_CREATIVE_CROP_SHAPE_LEFT" val="150.259"/>
  <p:tag name="KSO_WM_CREATIVE_CROP_SHAPE_TOP" val="572.325"/>
  <p:tag name="KSO_WM_CREATIVE_CROP_SHAPE_WIDTH" val="366.405"/>
  <p:tag name="KSO_WM_CREATIVE_CROP_SHAPE_HEIGHT" val="447.175"/>
  <p:tag name="KSO_WM_UNIT_TEXT_FILL_FORE_SCHEMECOLOR_INDEX" val="2"/>
  <p:tag name="KSO_WM_UNIT_TEXT_FILL_TYPE" val="1"/>
  <p:tag name="KSO_WM_UNIT_USESOURCEFORMAT_APPLY" val="1"/>
</p:tagLst>
</file>

<file path=ppt/tags/tag551.xml><?xml version="1.0" encoding="utf-8"?>
<p:tagLst xmlns:p="http://schemas.openxmlformats.org/presentationml/2006/main">
  <p:tag name="KSO_WM_BEAUTIFY_FLAG" val="#wm#"/>
  <p:tag name="KSO_WM_TEMPLATE_CATEGORY" val="diagram"/>
  <p:tag name="KSO_WM_TEMPLATE_INDEX" val="20202020"/>
  <p:tag name="KSO_WM_SLIDE_ID" val="diagram20202020_1"/>
  <p:tag name="KSO_WM_TEMPLATE_SUBCATEGORY" val="5"/>
  <p:tag name="KSO_WM_SLIDE_TYPE" val="text"/>
  <p:tag name="KSO_WM_SLIDE_SUBTYPE" val="diag"/>
  <p:tag name="KSO_WM_SLIDE_ITEM_CNT" val="1"/>
  <p:tag name="KSO_WM_SLIDE_INDEX" val="1"/>
  <p:tag name="KSO_WM_SLIDE_SIZE" val="319.181*370.488"/>
  <p:tag name="KSO_WM_SLIDE_POSITION" val="66.0472*92.9764"/>
  <p:tag name="KSO_WM_DIAGRAM_GROUP_CODE" val="ζ1-1"/>
  <p:tag name="KSO_WM_SLIDE_DIAGTYPE" val="ζ"/>
  <p:tag name="KSO_WM_TAG_VERSION" val="1.0"/>
  <p:tag name="KSO_WM_SLIDE_LAYOUT" val="a_f_ζ"/>
  <p:tag name="KSO_WM_SLIDE_LAYOUT_CNT" val="1_1_1"/>
</p:tagLst>
</file>

<file path=ppt/tags/tag5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0_1*i*2"/>
  <p:tag name="KSO_WM_TEMPLATE_CATEGORY" val="diagram"/>
  <p:tag name="KSO_WM_TEMPLATE_INDEX" val="20202020"/>
  <p:tag name="KSO_WM_UNIT_LAYERLEVEL" val="1"/>
  <p:tag name="KSO_WM_TAG_VERSION" val="1.0"/>
  <p:tag name="KSO_WM_BEAUTIFY_FLAG" val="#wm#"/>
  <p:tag name="KSO_WM_UNIT_TYPE" val="i"/>
  <p:tag name="KSO_WM_UNIT_INDEX" val="2"/>
  <p:tag name="KSO_WM_UNIT_DIAGRAM_IS_NEED_ADD_PATH_ANIM" val="0"/>
  <p:tag name="KSO_WM_UNIT_FILL_FORE_SCHEMECOLOR_INDEX" val="6"/>
  <p:tag name="KSO_WM_UNIT_FILL_BACK_SCHEMECOLOR_INDEX" val="14"/>
  <p:tag name="KSO_WM_UNIT_FILL_TYPE" val="2"/>
  <p:tag name="KSO_WM_UNIT_TEXT_FILL_FORE_SCHEMECOLOR_INDEX" val="13"/>
  <p:tag name="KSO_WM_UNIT_TEXT_FILL_TYPE" val="1"/>
  <p:tag name="KSO_WM_UNIT_USESOURCEFORMAT_APPLY" val="1"/>
</p:tagLst>
</file>

<file path=ppt/tags/tag5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0_1*i*3"/>
  <p:tag name="KSO_WM_TEMPLATE_CATEGORY" val="diagram"/>
  <p:tag name="KSO_WM_TEMPLATE_INDEX" val="20202020"/>
  <p:tag name="KSO_WM_UNIT_LAYERLEVEL" val="1"/>
  <p:tag name="KSO_WM_TAG_VERSION" val="1.0"/>
  <p:tag name="KSO_WM_BEAUTIFY_FLAG" val="#wm#"/>
  <p:tag name="KSO_WM_UNIT_TYPE" val="i"/>
  <p:tag name="KSO_WM_UNIT_INDEX" val="3"/>
  <p:tag name="KSO_WM_UNIT_DIAGRAM_IS_NEED_ADD_PATH_ANIM" val="0"/>
  <p:tag name="KSO_WM_UNIT_FILL_FORE_SCHEMECOLOR_INDEX" val="7"/>
  <p:tag name="KSO_WM_UNIT_FILL_TYPE" val="1"/>
  <p:tag name="KSO_WM_UNIT_TEXT_FILL_FORE_SCHEMECOLOR_INDEX" val="13"/>
  <p:tag name="KSO_WM_UNIT_TEXT_FILL_TYPE" val="1"/>
  <p:tag name="KSO_WM_UNIT_USESOURCEFORMAT_APPLY" val="1"/>
</p:tagLst>
</file>

<file path=ppt/tags/tag5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0_1*a*1"/>
  <p:tag name="KSO_WM_TEMPLATE_CATEGORY" val="diagram"/>
  <p:tag name="KSO_WM_TEMPLATE_INDEX" val="20202020"/>
  <p:tag name="KSO_WM_UNIT_LAYERLEVEL" val="1"/>
  <p:tag name="KSO_WM_TAG_VERSION" val="1.0"/>
  <p:tag name="KSO_WM_BEAUTIFY_FLAG" val="#wm#"/>
  <p:tag name="KSO_WM_UNIT_ISCONTENTSTITLE" val="0"/>
  <p:tag name="KSO_WM_UNIT_PRESET_TEXT" val="单击此处&#13;添加标题"/>
  <p:tag name="KSO_WM_UNIT_NOCLEAR" val="0"/>
  <p:tag name="KSO_WM_UNIT_VALUE" val="16"/>
  <p:tag name="KSO_WM_UNIT_TYPE" val="a"/>
  <p:tag name="KSO_WM_UNIT_INDEX" val="1"/>
  <p:tag name="KSO_WM_UNIT_DIAGRAM_IS_NEED_ADD_PATH_ANIM" val="0"/>
  <p:tag name="KSO_WM_UNIT_TEXT_FILL_FORE_SCHEMECOLOR_INDEX" val="15"/>
  <p:tag name="KSO_WM_UNIT_TEXT_FILL_TYPE" val="1"/>
  <p:tag name="KSO_WM_UNIT_USESOURCEFORMAT_APPLY" val="1"/>
</p:tagLst>
</file>

<file path=ppt/tags/tag555.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ζ1-1"/>
  <p:tag name="KSO_WM_UNIT_ID" val="diagram20202020_1*f*1"/>
  <p:tag name="KSO_WM_TEMPLATE_CATEGORY" val="diagram"/>
  <p:tag name="KSO_WM_TEMPLATE_INDEX" val="20202020"/>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
  <p:tag name="KSO_WM_UNIT_VALUE" val="72"/>
  <p:tag name="KSO_WM_UNIT_TYPE" val="f"/>
  <p:tag name="KSO_WM_UNIT_INDEX" val="1"/>
  <p:tag name="KSO_WM_UNIT_DIAGRAM_IS_NEED_ADD_PATH_ANIM" val="0"/>
  <p:tag name="KSO_WM_UNIT_TEXT_FILL_FORE_SCHEMECOLOR_INDEX" val="15"/>
  <p:tag name="KSO_WM_UNIT_TEXT_FILL_TYPE" val="1"/>
  <p:tag name="KSO_WM_UNIT_USESOURCEFORMAT_APPLY" val="1"/>
</p:tagLst>
</file>

<file path=ppt/tags/tag5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0_1*i*4"/>
  <p:tag name="KSO_WM_TEMPLATE_CATEGORY" val="diagram"/>
  <p:tag name="KSO_WM_TEMPLATE_INDEX" val="20202020"/>
  <p:tag name="KSO_WM_UNIT_LAYERLEVEL" val="1"/>
  <p:tag name="KSO_WM_TAG_VERSION" val="1.0"/>
  <p:tag name="KSO_WM_BEAUTIFY_FLAG" val="#wm#"/>
  <p:tag name="KSO_WM_UNIT_TYPE" val="i"/>
  <p:tag name="KSO_WM_UNIT_INDEX" val="4"/>
  <p:tag name="KSO_WM_UNIT_DIAGRAM_IS_NEED_ADD_PATH_ANIM" val="0"/>
  <p:tag name="KSO_WM_UNIT_FILL_FORE_SCHEMECOLOR_INDEX" val="5"/>
  <p:tag name="KSO_WM_UNIT_FILL_TYPE" val="1"/>
  <p:tag name="KSO_WM_UNIT_TEXT_FILL_FORE_SCHEMECOLOR_INDEX" val="13"/>
  <p:tag name="KSO_WM_UNIT_TEXT_FILL_TYPE" val="1"/>
  <p:tag name="KSO_WM_UNIT_USESOURCEFORMAT_APPLY" val="1"/>
</p:tagLst>
</file>

<file path=ppt/tags/tag5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0_1*i*5"/>
  <p:tag name="KSO_WM_TEMPLATE_CATEGORY" val="diagram"/>
  <p:tag name="KSO_WM_TEMPLATE_INDEX" val="20202020"/>
  <p:tag name="KSO_WM_UNIT_LAYERLEVEL" val="1"/>
  <p:tag name="KSO_WM_TAG_VERSION" val="1.0"/>
  <p:tag name="KSO_WM_BEAUTIFY_FLAG" val="#wm#"/>
  <p:tag name="KSO_WM_UNIT_TYPE" val="i"/>
  <p:tag name="KSO_WM_UNIT_INDEX" val="5"/>
  <p:tag name="KSO_WM_UNIT_DIAGRAM_IS_NEED_ADD_PATH_ANIM" val="0"/>
  <p:tag name="KSO_WM_UNIT_FILL_FORE_SCHEMECOLOR_INDEX" val="5"/>
  <p:tag name="KSO_WM_UNIT_FILL_TYPE" val="1"/>
  <p:tag name="KSO_WM_UNIT_TEXT_FILL_FORE_SCHEMECOLOR_INDEX" val="2"/>
  <p:tag name="KSO_WM_UNIT_TEXT_FILL_TYPE" val="1"/>
  <p:tag name="KSO_WM_UNIT_USESOURCEFORMAT_APPLY" val="1"/>
</p:tagLst>
</file>

<file path=ppt/tags/tag5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0_1*i*6"/>
  <p:tag name="KSO_WM_TEMPLATE_CATEGORY" val="diagram"/>
  <p:tag name="KSO_WM_TEMPLATE_INDEX" val="20202020"/>
  <p:tag name="KSO_WM_UNIT_LAYERLEVEL" val="1"/>
  <p:tag name="KSO_WM_TAG_VERSION" val="1.0"/>
  <p:tag name="KSO_WM_BEAUTIFY_FLAG" val="#wm#"/>
  <p:tag name="KSO_WM_UNIT_TYPE" val="i"/>
  <p:tag name="KSO_WM_UNIT_INDEX" val="6"/>
  <p:tag name="KSO_WM_UNIT_DIAGRAM_IS_NEED_ADD_PATH_ANIM" val="0"/>
  <p:tag name="KSO_WM_UNIT_FILL_FORE_SCHEMECOLOR_INDEX" val="8"/>
  <p:tag name="KSO_WM_UNIT_FILL_TYPE" val="1"/>
  <p:tag name="KSO_WM_UNIT_TEXT_FILL_FORE_SCHEMECOLOR_INDEX" val="13"/>
  <p:tag name="KSO_WM_UNIT_TEXT_FILL_TYPE" val="1"/>
  <p:tag name="KSO_WM_UNIT_USESOURCEFORMAT_APPLY" val="1"/>
</p:tagLst>
</file>

<file path=ppt/tags/tag5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1"/>
  <p:tag name="KSO_WM_UNIT_ID" val="crop20201173_1*i*1"/>
  <p:tag name="KSO_WM_TEMPLATE_CATEGORY" val="crop"/>
  <p:tag name="KSO_WM_TEMPLATE_INDEX" val="20201173"/>
  <p:tag name="KSO_WM_UNIT_LAYERLEVEL" val="1"/>
  <p:tag name="KSO_WM_TAG_VERSION" val="1.0"/>
  <p:tag name="KSO_WM_BEAUTIFY_FLAG" val="#wm#"/>
  <p:tag name="KSO_WM_UNIT_USESOURCEFORMAT_APPLY" val="1"/>
</p:tagLst>
</file>

<file path=ppt/tags/tag56.xml><?xml version="1.0" encoding="utf-8"?>
<p:tagLst xmlns:p="http://schemas.openxmlformats.org/presentationml/2006/main">
  <p:tag name="PA" val="v5.2.8"/>
  <p:tag name="PAMAINTYPE" val="4"/>
  <p:tag name="PATYPE" val="140"/>
  <p:tag name="PASUBTYPE" val="145"/>
  <p:tag name="RESOURCELIBID_SHAPE" val="376788"/>
  <p:tag name="RESOURCELIB_SHAPETYPE" val="4"/>
  <p:tag name="KSO_WM_UNIT_HIGHLIGHT" val="0"/>
  <p:tag name="KSO_WM_UNIT_COMPATIBLE" val="0"/>
  <p:tag name="KSO_WM_UNIT_DIAGRAM_ISNUMVISUAL" val="0"/>
  <p:tag name="KSO_WM_UNIT_DIAGRAM_ISREFERUNIT" val="0"/>
  <p:tag name="KSO_WM_UNIT_TYPE" val="i"/>
  <p:tag name="KSO_WM_UNIT_INDEX" val="2"/>
  <p:tag name="KSO_WM_UNIT_ID" val="diagram20201370_1*i*2"/>
  <p:tag name="KSO_WM_TEMPLATE_CATEGORY" val="diagram"/>
  <p:tag name="KSO_WM_TEMPLATE_INDEX" val="20201370"/>
  <p:tag name="KSO_WM_UNIT_LAYERLEVEL" val="1"/>
  <p:tag name="KSO_WM_TAG_VERSION" val="1.0"/>
  <p:tag name="KSO_WM_BEAUTIFY_FLAG" val="#wm#"/>
</p:tagLst>
</file>

<file path=ppt/tags/tag560.xml><?xml version="1.0" encoding="utf-8"?>
<p:tagLst xmlns:p="http://schemas.openxmlformats.org/presentationml/2006/main">
  <p:tag name="KSO_WM_UNIT_DIAGRAM_MODELTYPE" val="creativeCrop"/>
  <p:tag name="KSO_WM_UNIT_VALUE" val="795*685"/>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
  <p:tag name="KSO_WM_UNIT_ID" val="crop20201173_1*ζ_h_d*1_1_1"/>
  <p:tag name="KSO_WM_TEMPLATE_CATEGORY" val="crop"/>
  <p:tag name="KSO_WM_TEMPLATE_INDEX" val="20201173"/>
  <p:tag name="KSO_WM_UNIT_LAYERLEVEL" val="1_1_1"/>
  <p:tag name="KSO_WM_TAG_VERSION" val="1.0"/>
  <p:tag name="KSO_WM_BEAUTIFY_FLAG" val="#wm#"/>
  <p:tag name="KSO_WM_CREATIVE_CROP_ORG_LEFT" val="-107.05"/>
  <p:tag name="KSO_WM_CREATIVE_CROP_ORG_TOP" val="491.1"/>
  <p:tag name="KSO_WM_CREATIVE_CROP_ORG_WIDTH" val="792"/>
  <p:tag name="KSO_WM_CREATIVE_CROP_ORG_HEIGHT" val="528.4"/>
  <p:tag name="KSO_WM_CREATIVE_CROP_SHAPE_LEFT" val="150.286"/>
  <p:tag name="KSO_WM_CREATIVE_CROP_SHAPE_TOP" val="594.413"/>
  <p:tag name="KSO_WM_CREATIVE_CROP_SHAPE_WIDTH" val="277.355"/>
  <p:tag name="KSO_WM_CREATIVE_CROP_SHAPE_HEIGHT" val="321.746"/>
  <p:tag name="KSO_WM_UNIT_TEXT_FILL_FORE_SCHEMECOLOR_INDEX" val="2"/>
  <p:tag name="KSO_WM_UNIT_TEXT_FILL_TYPE" val="1"/>
  <p:tag name="KSO_WM_UNIT_USESOURCEFORMAT_APPLY" val="1"/>
</p:tagLst>
</file>

<file path=ppt/tags/tag561.xml><?xml version="1.0" encoding="utf-8"?>
<p:tagLst xmlns:p="http://schemas.openxmlformats.org/presentationml/2006/main">
  <p:tag name="KSO_WM_UNIT_DIAGRAM_MODELTYPE" val="creativeCrop"/>
  <p:tag name="KSO_WM_UNIT_VALUE" val="1105*905"/>
  <p:tag name="KSO_WM_UNIT_HIGHLIGHT" val="0"/>
  <p:tag name="KSO_WM_UNIT_COMPATIBLE" val="0"/>
  <p:tag name="KSO_WM_UNIT_DIAGRAM_ISNUMVISUAL" val="0"/>
  <p:tag name="KSO_WM_UNIT_DIAGRAM_ISREFERUNIT" val="0"/>
  <p:tag name="KSO_WM_DIAGRAM_GROUP_CODE" val="ζ1-1"/>
  <p:tag name="KSO_WM_UNIT_TYPE" val="ζ_h_d"/>
  <p:tag name="KSO_WM_UNIT_INDEX" val="1_1_2"/>
  <p:tag name="KSO_WM_UNIT_ID" val="crop20201173_1*ζ_h_d*1_1_2"/>
  <p:tag name="KSO_WM_TEMPLATE_CATEGORY" val="crop"/>
  <p:tag name="KSO_WM_TEMPLATE_INDEX" val="20201173"/>
  <p:tag name="KSO_WM_UNIT_LAYERLEVEL" val="1_1_1"/>
  <p:tag name="KSO_WM_TAG_VERSION" val="1.0"/>
  <p:tag name="KSO_WM_BEAUTIFY_FLAG" val="#wm#"/>
  <p:tag name="KSO_WM_CREATIVE_CROP_ORG_LEFT" val="-107.05"/>
  <p:tag name="KSO_WM_CREATIVE_CROP_ORG_TOP" val="491.1"/>
  <p:tag name="KSO_WM_CREATIVE_CROP_ORG_WIDTH" val="792"/>
  <p:tag name="KSO_WM_CREATIVE_CROP_ORG_HEIGHT" val="528.4"/>
  <p:tag name="KSO_WM_CREATIVE_CROP_SHAPE_LEFT" val="61.2355"/>
  <p:tag name="KSO_WM_CREATIVE_CROP_SHAPE_TOP" val="491.1"/>
  <p:tag name="KSO_WM_CREATIVE_CROP_SHAPE_WIDTH" val="366.394"/>
  <p:tag name="KSO_WM_CREATIVE_CROP_SHAPE_HEIGHT" val="447.176"/>
  <p:tag name="KSO_WM_UNIT_TEXT_FILL_FORE_SCHEMECOLOR_INDEX" val="2"/>
  <p:tag name="KSO_WM_UNIT_TEXT_FILL_TYPE" val="1"/>
  <p:tag name="KSO_WM_UNIT_USESOURCEFORMAT_APPLY" val="1"/>
</p:tagLst>
</file>

<file path=ppt/tags/tag562.xml><?xml version="1.0" encoding="utf-8"?>
<p:tagLst xmlns:p="http://schemas.openxmlformats.org/presentationml/2006/main">
  <p:tag name="KSO_WM_UNIT_DIAGRAM_MODELTYPE" val="creativeCrop"/>
  <p:tag name="KSO_WM_UNIT_VALUE" val="452*389"/>
  <p:tag name="KSO_WM_UNIT_HIGHLIGHT" val="0"/>
  <p:tag name="KSO_WM_UNIT_COMPATIBLE" val="0"/>
  <p:tag name="KSO_WM_UNIT_DIAGRAM_ISNUMVISUAL" val="0"/>
  <p:tag name="KSO_WM_UNIT_DIAGRAM_ISREFERUNIT" val="0"/>
  <p:tag name="KSO_WM_DIAGRAM_GROUP_CODE" val="ζ1-1"/>
  <p:tag name="KSO_WM_UNIT_TYPE" val="ζ_h_d"/>
  <p:tag name="KSO_WM_UNIT_INDEX" val="1_1_3"/>
  <p:tag name="KSO_WM_UNIT_ID" val="crop20201173_1*ζ_h_d*1_1_3"/>
  <p:tag name="KSO_WM_TEMPLATE_CATEGORY" val="crop"/>
  <p:tag name="KSO_WM_TEMPLATE_INDEX" val="20201173"/>
  <p:tag name="KSO_WM_UNIT_LAYERLEVEL" val="1_1_1"/>
  <p:tag name="KSO_WM_TAG_VERSION" val="1.0"/>
  <p:tag name="KSO_WM_BEAUTIFY_FLAG" val="#wm#"/>
  <p:tag name="KSO_WM_CREATIVE_CROP_ORG_LEFT" val="-107.05"/>
  <p:tag name="KSO_WM_CREATIVE_CROP_ORG_TOP" val="491.1"/>
  <p:tag name="KSO_WM_CREATIVE_CROP_ORG_WIDTH" val="792"/>
  <p:tag name="KSO_WM_CREATIVE_CROP_ORG_HEIGHT" val="528.4"/>
  <p:tag name="KSO_WM_CREATIVE_CROP_SHAPE_LEFT" val="210.196"/>
  <p:tag name="KSO_WM_CREATIVE_CROP_SHAPE_TOP" val="663.885"/>
  <p:tag name="KSO_WM_CREATIVE_CROP_SHAPE_WIDTH" val="157.535"/>
  <p:tag name="KSO_WM_CREATIVE_CROP_SHAPE_HEIGHT" val="182.749"/>
  <p:tag name="KSO_WM_UNIT_TEXT_FILL_FORE_SCHEMECOLOR_INDEX" val="2"/>
  <p:tag name="KSO_WM_UNIT_TEXT_FILL_TYPE" val="1"/>
  <p:tag name="KSO_WM_UNIT_USESOURCEFORMAT_APPLY" val="1"/>
</p:tagLst>
</file>

<file path=ppt/tags/tag563.xml><?xml version="1.0" encoding="utf-8"?>
<p:tagLst xmlns:p="http://schemas.openxmlformats.org/presentationml/2006/main">
  <p:tag name="KSO_WM_UNIT_DIAGRAM_MODELTYPE" val="creativeCrop"/>
  <p:tag name="KSO_WM_UNIT_VALUE" val="1105*905"/>
  <p:tag name="KSO_WM_UNIT_HIGHLIGHT" val="0"/>
  <p:tag name="KSO_WM_UNIT_COMPATIBLE" val="0"/>
  <p:tag name="KSO_WM_UNIT_DIAGRAM_ISNUMVISUAL" val="0"/>
  <p:tag name="KSO_WM_UNIT_DIAGRAM_ISREFERUNIT" val="0"/>
  <p:tag name="KSO_WM_DIAGRAM_GROUP_CODE" val="ζ1-1"/>
  <p:tag name="KSO_WM_UNIT_TYPE" val="ζ_h_d"/>
  <p:tag name="KSO_WM_UNIT_INDEX" val="1_1_4"/>
  <p:tag name="KSO_WM_UNIT_ID" val="crop20201173_1*ζ_h_d*1_1_4"/>
  <p:tag name="KSO_WM_TEMPLATE_CATEGORY" val="crop"/>
  <p:tag name="KSO_WM_TEMPLATE_INDEX" val="20201173"/>
  <p:tag name="KSO_WM_UNIT_LAYERLEVEL" val="1_1_1"/>
  <p:tag name="KSO_WM_TAG_VERSION" val="1.0"/>
  <p:tag name="KSO_WM_BEAUTIFY_FLAG" val="#wm#"/>
  <p:tag name="KSO_WM_CREATIVE_CROP_ORG_LEFT" val="-107.05"/>
  <p:tag name="KSO_WM_CREATIVE_CROP_ORG_TOP" val="491.1"/>
  <p:tag name="KSO_WM_CREATIVE_CROP_ORG_WIDTH" val="792"/>
  <p:tag name="KSO_WM_CREATIVE_CROP_ORG_HEIGHT" val="528.4"/>
  <p:tag name="KSO_WM_CREATIVE_CROP_SHAPE_LEFT" val="150.259"/>
  <p:tag name="KSO_WM_CREATIVE_CROP_SHAPE_TOP" val="572.325"/>
  <p:tag name="KSO_WM_CREATIVE_CROP_SHAPE_WIDTH" val="366.405"/>
  <p:tag name="KSO_WM_CREATIVE_CROP_SHAPE_HEIGHT" val="447.175"/>
  <p:tag name="KSO_WM_UNIT_TEXT_FILL_FORE_SCHEMECOLOR_INDEX" val="2"/>
  <p:tag name="KSO_WM_UNIT_TEXT_FILL_TYPE" val="1"/>
  <p:tag name="KSO_WM_UNIT_USESOURCEFORMAT_APPLY" val="1"/>
</p:tagLst>
</file>

<file path=ppt/tags/tag564.xml><?xml version="1.0" encoding="utf-8"?>
<p:tagLst xmlns:p="http://schemas.openxmlformats.org/presentationml/2006/main">
  <p:tag name="KSO_WM_BEAUTIFY_FLAG" val="#wm#"/>
  <p:tag name="KSO_WM_TEMPLATE_CATEGORY" val="diagram"/>
  <p:tag name="KSO_WM_TEMPLATE_INDEX" val="20202020"/>
  <p:tag name="KSO_WM_SLIDE_ID" val="diagram20202020_1"/>
  <p:tag name="KSO_WM_TEMPLATE_SUBCATEGORY" val="5"/>
  <p:tag name="KSO_WM_SLIDE_TYPE" val="text"/>
  <p:tag name="KSO_WM_SLIDE_SUBTYPE" val="diag"/>
  <p:tag name="KSO_WM_SLIDE_ITEM_CNT" val="1"/>
  <p:tag name="KSO_WM_SLIDE_INDEX" val="1"/>
  <p:tag name="KSO_WM_SLIDE_SIZE" val="319.181*370.488"/>
  <p:tag name="KSO_WM_SLIDE_POSITION" val="66.0472*92.9764"/>
  <p:tag name="KSO_WM_DIAGRAM_GROUP_CODE" val="ζ1-1"/>
  <p:tag name="KSO_WM_SLIDE_DIAGTYPE" val="ζ"/>
  <p:tag name="KSO_WM_TAG_VERSION" val="1.0"/>
  <p:tag name="KSO_WM_SLIDE_LAYOUT" val="a_f_ζ"/>
  <p:tag name="KSO_WM_SLIDE_LAYOUT_CNT" val="1_1_1"/>
</p:tagLst>
</file>

<file path=ppt/tags/tag565.xml><?xml version="1.0" encoding="utf-8"?>
<p:tagLst xmlns:p="http://schemas.openxmlformats.org/presentationml/2006/main">
  <p:tag name="KSO_WM_UNIT_VALUE" val="1019*2283"/>
  <p:tag name="KSO_WM_UNIT_HIGHLIGHT" val="0"/>
  <p:tag name="KSO_WM_UNIT_COMPATIBLE" val="0"/>
  <p:tag name="KSO_WM_UNIT_DIAGRAM_ISNUMVISUAL" val="0"/>
  <p:tag name="KSO_WM_UNIT_DIAGRAM_ISREFERUNIT" val="0"/>
  <p:tag name="KSO_WM_UNIT_TYPE" val="d"/>
  <p:tag name="KSO_WM_UNIT_INDEX" val="1"/>
  <p:tag name="KSO_WM_UNIT_ID" val="diagram169019_1*d*1"/>
  <p:tag name="KSO_WM_TEMPLATE_CATEGORY" val="diagram"/>
  <p:tag name="KSO_WM_TEMPLATE_INDEX" val="169019"/>
  <p:tag name="KSO_WM_UNIT_SUPPORT_UNIT_TYPE" val="[]"/>
  <p:tag name="KSO_WM_UNIT_LAYERLEVEL" val="1"/>
  <p:tag name="KSO_WM_TAG_VERSION" val="1.0"/>
  <p:tag name="KSO_WM_BEAUTIFY_FLAG" val="#wm#"/>
</p:tagLst>
</file>

<file path=ppt/tags/tag5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169019_1*i*1"/>
  <p:tag name="KSO_WM_TEMPLATE_CATEGORY" val="diagram"/>
  <p:tag name="KSO_WM_TEMPLATE_INDEX" val="169019"/>
  <p:tag name="KSO_WM_UNIT_LAYERLEVEL" val="1"/>
  <p:tag name="KSO_WM_TAG_VERSION" val="1.0"/>
  <p:tag name="KSO_WM_BEAUTIFY_FLAG" val="#wm#"/>
</p:tagLst>
</file>

<file path=ppt/tags/tag567.xml><?xml version="1.0" encoding="utf-8"?>
<p:tagLst xmlns:p="http://schemas.openxmlformats.org/presentationml/2006/main">
  <p:tag name="KSO_WM_UNIT_PRESET_TEXT" val="单击此处添加文本具体内容，简明扼要的阐述您的观点。根据需要可酌情增减文字，以便观者准确的理解您传达的思想。"/>
  <p:tag name="KSO_WM_UNIT_NOCLEAR" val="0"/>
  <p:tag name="KSO_WM_UNIT_VALUE" val="90"/>
  <p:tag name="KSO_WM_UNIT_HIGHLIGHT" val="0"/>
  <p:tag name="KSO_WM_UNIT_COMPATIBLE" val="0"/>
  <p:tag name="KSO_WM_UNIT_DIAGRAM_ISNUMVISUAL" val="0"/>
  <p:tag name="KSO_WM_UNIT_DIAGRAM_ISREFERUNIT" val="0"/>
  <p:tag name="KSO_WM_UNIT_TYPE" val="f"/>
  <p:tag name="KSO_WM_UNIT_INDEX" val="1"/>
  <p:tag name="KSO_WM_UNIT_ID" val="diagram169019_1*f*1"/>
  <p:tag name="KSO_WM_TEMPLATE_CATEGORY" val="diagram"/>
  <p:tag name="KSO_WM_TEMPLATE_INDEX" val="169019"/>
  <p:tag name="KSO_WM_UNIT_LAYERLEVEL" val="1"/>
  <p:tag name="KSO_WM_TAG_VERSION" val="1.0"/>
  <p:tag name="KSO_WM_BEAUTIFY_FLAG" val="#wm#"/>
</p:tagLst>
</file>

<file path=ppt/tags/tag5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169019_1*i*2"/>
  <p:tag name="KSO_WM_TEMPLATE_CATEGORY" val="diagram"/>
  <p:tag name="KSO_WM_TEMPLATE_INDEX" val="169019"/>
  <p:tag name="KSO_WM_UNIT_LAYERLEVEL" val="1"/>
  <p:tag name="KSO_WM_TAG_VERSION" val="1.0"/>
  <p:tag name="KSO_WM_BEAUTIFY_FLAG" val="#wm#"/>
</p:tagLst>
</file>

<file path=ppt/tags/tag5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169019_1*i*3"/>
  <p:tag name="KSO_WM_TEMPLATE_CATEGORY" val="diagram"/>
  <p:tag name="KSO_WM_TEMPLATE_INDEX" val="169019"/>
  <p:tag name="KSO_WM_UNIT_LAYERLEVEL" val="1"/>
  <p:tag name="KSO_WM_TAG_VERSION" val="1.0"/>
  <p:tag name="KSO_WM_BEAUTIFY_FLAG" val="#wm#"/>
</p:tagLst>
</file>

<file path=ppt/tags/tag57.xml><?xml version="1.0" encoding="utf-8"?>
<p:tagLst xmlns:p="http://schemas.openxmlformats.org/presentationml/2006/main">
  <p:tag name="PA" val="v5.2.8"/>
  <p:tag name="KSO_WM_UNIT_HIGHLIGHT" val="0"/>
  <p:tag name="KSO_WM_UNIT_COMPATIBLE" val="0"/>
  <p:tag name="KSO_WM_UNIT_DIAGRAM_ISNUMVISUAL" val="0"/>
  <p:tag name="KSO_WM_UNIT_DIAGRAM_ISREFERUNIT" val="0"/>
  <p:tag name="KSO_WM_UNIT_TYPE" val="i"/>
  <p:tag name="KSO_WM_UNIT_INDEX" val="3"/>
  <p:tag name="KSO_WM_UNIT_ID" val="diagram20201370_1*i*3"/>
  <p:tag name="KSO_WM_TEMPLATE_CATEGORY" val="diagram"/>
  <p:tag name="KSO_WM_TEMPLATE_INDEX" val="20201370"/>
  <p:tag name="KSO_WM_UNIT_LAYERLEVEL" val="1"/>
  <p:tag name="KSO_WM_TAG_VERSION" val="1.0"/>
  <p:tag name="KSO_WM_BEAUTIFY_FLAG" val="#wm#"/>
</p:tagLst>
</file>

<file path=ppt/tags/tag570.xml><?xml version="1.0" encoding="utf-8"?>
<p:tagLst xmlns:p="http://schemas.openxmlformats.org/presentationml/2006/main">
  <p:tag name="KSO_WM_UNIT_ISCONTENTSTITLE" val="0"/>
  <p:tag name="KSO_WM_UNIT_PRESET_TEXT" val="单击此处添加标题"/>
  <p:tag name="KSO_WM_UNIT_NOCLEAR" val="0"/>
  <p:tag name="KSO_WM_UNIT_VALUE" val="22"/>
  <p:tag name="KSO_WM_UNIT_HIGHLIGHT" val="0"/>
  <p:tag name="KSO_WM_UNIT_COMPATIBLE" val="0"/>
  <p:tag name="KSO_WM_UNIT_DIAGRAM_ISNUMVISUAL" val="0"/>
  <p:tag name="KSO_WM_UNIT_DIAGRAM_ISREFERUNIT" val="0"/>
  <p:tag name="KSO_WM_UNIT_TYPE" val="a"/>
  <p:tag name="KSO_WM_UNIT_INDEX" val="1"/>
  <p:tag name="KSO_WM_UNIT_ID" val="diagram169019_1*a*1"/>
  <p:tag name="KSO_WM_TEMPLATE_CATEGORY" val="diagram"/>
  <p:tag name="KSO_WM_TEMPLATE_INDEX" val="169019"/>
  <p:tag name="KSO_WM_UNIT_LAYERLEVEL" val="1"/>
  <p:tag name="KSO_WM_TAG_VERSION" val="1.0"/>
  <p:tag name="KSO_WM_BEAUTIFY_FLAG" val="#wm#"/>
</p:tagLst>
</file>

<file path=ppt/tags/tag571.xml><?xml version="1.0" encoding="utf-8"?>
<p:tagLst xmlns:p="http://schemas.openxmlformats.org/presentationml/2006/main">
  <p:tag name="KSO_WM_BEAUTIFY_FLAG" val="#wm#"/>
  <p:tag name="KSO_WM_TEMPLATE_CATEGORY" val="diagram"/>
  <p:tag name="KSO_WM_TEMPLATE_INDEX" val="169019"/>
  <p:tag name="KSO_WM_SLIDE_ID" val="diagram169019_1"/>
  <p:tag name="KSO_WM_TEMPLATE_SUBCATEGORY" val="0"/>
  <p:tag name="KSO_WM_TEMPLATE_MASTER_TYPE" val="0"/>
  <p:tag name="KSO_WM_TEMPLATE_COLOR_TYPE" val="1"/>
  <p:tag name="KSO_WM_SLIDE_TYPE" val="text"/>
  <p:tag name="KSO_WM_SLIDE_SUBTYPE" val="picTxt"/>
  <p:tag name="KSO_WM_SLIDE_ITEM_CNT" val="0"/>
  <p:tag name="KSO_WM_SLIDE_INDEX" val="1"/>
  <p:tag name="KSO_WM_SLIDE_SIZE" val="875*477"/>
  <p:tag name="KSO_WM_SLIDE_POSITION" val="0*39"/>
  <p:tag name="KSO_WM_TAG_VERSION" val="1.0"/>
  <p:tag name="KSO_WM_SLIDE_LAYOUT" val="a_d_f"/>
  <p:tag name="KSO_WM_SLIDE_LAYOUT_CNT" val="1_1_1"/>
</p:tagLst>
</file>

<file path=ppt/tags/tag5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0_1*i*2"/>
  <p:tag name="KSO_WM_TEMPLATE_CATEGORY" val="diagram"/>
  <p:tag name="KSO_WM_TEMPLATE_INDEX" val="20202020"/>
  <p:tag name="KSO_WM_UNIT_LAYERLEVEL" val="1"/>
  <p:tag name="KSO_WM_TAG_VERSION" val="1.0"/>
  <p:tag name="KSO_WM_BEAUTIFY_FLAG" val="#wm#"/>
  <p:tag name="KSO_WM_UNIT_TYPE" val="i"/>
  <p:tag name="KSO_WM_UNIT_INDEX" val="2"/>
  <p:tag name="KSO_WM_UNIT_DIAGRAM_IS_NEED_ADD_PATH_ANIM" val="0"/>
  <p:tag name="KSO_WM_UNIT_FILL_FORE_SCHEMECOLOR_INDEX" val="6"/>
  <p:tag name="KSO_WM_UNIT_FILL_BACK_SCHEMECOLOR_INDEX" val="14"/>
  <p:tag name="KSO_WM_UNIT_FILL_TYPE" val="2"/>
  <p:tag name="KSO_WM_UNIT_TEXT_FILL_FORE_SCHEMECOLOR_INDEX" val="13"/>
  <p:tag name="KSO_WM_UNIT_TEXT_FILL_TYPE" val="1"/>
  <p:tag name="KSO_WM_UNIT_USESOURCEFORMAT_APPLY" val="1"/>
</p:tagLst>
</file>

<file path=ppt/tags/tag5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0_1*i*3"/>
  <p:tag name="KSO_WM_TEMPLATE_CATEGORY" val="diagram"/>
  <p:tag name="KSO_WM_TEMPLATE_INDEX" val="20202020"/>
  <p:tag name="KSO_WM_UNIT_LAYERLEVEL" val="1"/>
  <p:tag name="KSO_WM_TAG_VERSION" val="1.0"/>
  <p:tag name="KSO_WM_BEAUTIFY_FLAG" val="#wm#"/>
  <p:tag name="KSO_WM_UNIT_TYPE" val="i"/>
  <p:tag name="KSO_WM_UNIT_INDEX" val="3"/>
  <p:tag name="KSO_WM_UNIT_DIAGRAM_IS_NEED_ADD_PATH_ANIM" val="0"/>
  <p:tag name="KSO_WM_UNIT_FILL_FORE_SCHEMECOLOR_INDEX" val="7"/>
  <p:tag name="KSO_WM_UNIT_FILL_TYPE" val="1"/>
  <p:tag name="KSO_WM_UNIT_TEXT_FILL_FORE_SCHEMECOLOR_INDEX" val="13"/>
  <p:tag name="KSO_WM_UNIT_TEXT_FILL_TYPE" val="1"/>
  <p:tag name="KSO_WM_UNIT_USESOURCEFORMAT_APPLY" val="1"/>
</p:tagLst>
</file>

<file path=ppt/tags/tag5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0_1*a*1"/>
  <p:tag name="KSO_WM_TEMPLATE_CATEGORY" val="diagram"/>
  <p:tag name="KSO_WM_TEMPLATE_INDEX" val="20202020"/>
  <p:tag name="KSO_WM_UNIT_LAYERLEVEL" val="1"/>
  <p:tag name="KSO_WM_TAG_VERSION" val="1.0"/>
  <p:tag name="KSO_WM_BEAUTIFY_FLAG" val="#wm#"/>
  <p:tag name="KSO_WM_UNIT_ISCONTENTSTITLE" val="0"/>
  <p:tag name="KSO_WM_UNIT_PRESET_TEXT" val="单击此处&#13;添加标题"/>
  <p:tag name="KSO_WM_UNIT_NOCLEAR" val="0"/>
  <p:tag name="KSO_WM_UNIT_VALUE" val="16"/>
  <p:tag name="KSO_WM_UNIT_TYPE" val="a"/>
  <p:tag name="KSO_WM_UNIT_INDEX" val="1"/>
  <p:tag name="KSO_WM_UNIT_DIAGRAM_IS_NEED_ADD_PATH_ANIM" val="0"/>
  <p:tag name="KSO_WM_UNIT_TEXT_FILL_FORE_SCHEMECOLOR_INDEX" val="15"/>
  <p:tag name="KSO_WM_UNIT_TEXT_FILL_TYPE" val="1"/>
  <p:tag name="KSO_WM_UNIT_USESOURCEFORMAT_APPLY" val="1"/>
</p:tagLst>
</file>

<file path=ppt/tags/tag575.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ζ1-1"/>
  <p:tag name="KSO_WM_UNIT_ID" val="diagram20202020_1*f*1"/>
  <p:tag name="KSO_WM_TEMPLATE_CATEGORY" val="diagram"/>
  <p:tag name="KSO_WM_TEMPLATE_INDEX" val="20202020"/>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
  <p:tag name="KSO_WM_UNIT_VALUE" val="72"/>
  <p:tag name="KSO_WM_UNIT_TYPE" val="f"/>
  <p:tag name="KSO_WM_UNIT_INDEX" val="1"/>
  <p:tag name="KSO_WM_UNIT_DIAGRAM_IS_NEED_ADD_PATH_ANIM" val="0"/>
  <p:tag name="KSO_WM_UNIT_TEXT_FILL_FORE_SCHEMECOLOR_INDEX" val="15"/>
  <p:tag name="KSO_WM_UNIT_TEXT_FILL_TYPE" val="1"/>
  <p:tag name="KSO_WM_UNIT_USESOURCEFORMAT_APPLY" val="1"/>
</p:tagLst>
</file>

<file path=ppt/tags/tag5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0_1*i*4"/>
  <p:tag name="KSO_WM_TEMPLATE_CATEGORY" val="diagram"/>
  <p:tag name="KSO_WM_TEMPLATE_INDEX" val="20202020"/>
  <p:tag name="KSO_WM_UNIT_LAYERLEVEL" val="1"/>
  <p:tag name="KSO_WM_TAG_VERSION" val="1.0"/>
  <p:tag name="KSO_WM_BEAUTIFY_FLAG" val="#wm#"/>
  <p:tag name="KSO_WM_UNIT_TYPE" val="i"/>
  <p:tag name="KSO_WM_UNIT_INDEX" val="4"/>
  <p:tag name="KSO_WM_UNIT_DIAGRAM_IS_NEED_ADD_PATH_ANIM" val="0"/>
  <p:tag name="KSO_WM_UNIT_FILL_FORE_SCHEMECOLOR_INDEX" val="5"/>
  <p:tag name="KSO_WM_UNIT_FILL_TYPE" val="1"/>
  <p:tag name="KSO_WM_UNIT_TEXT_FILL_FORE_SCHEMECOLOR_INDEX" val="13"/>
  <p:tag name="KSO_WM_UNIT_TEXT_FILL_TYPE" val="1"/>
  <p:tag name="KSO_WM_UNIT_USESOURCEFORMAT_APPLY" val="1"/>
</p:tagLst>
</file>

<file path=ppt/tags/tag5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0_1*i*5"/>
  <p:tag name="KSO_WM_TEMPLATE_CATEGORY" val="diagram"/>
  <p:tag name="KSO_WM_TEMPLATE_INDEX" val="20202020"/>
  <p:tag name="KSO_WM_UNIT_LAYERLEVEL" val="1"/>
  <p:tag name="KSO_WM_TAG_VERSION" val="1.0"/>
  <p:tag name="KSO_WM_BEAUTIFY_FLAG" val="#wm#"/>
  <p:tag name="KSO_WM_UNIT_TYPE" val="i"/>
  <p:tag name="KSO_WM_UNIT_INDEX" val="5"/>
  <p:tag name="KSO_WM_UNIT_DIAGRAM_IS_NEED_ADD_PATH_ANIM" val="0"/>
  <p:tag name="KSO_WM_UNIT_FILL_FORE_SCHEMECOLOR_INDEX" val="5"/>
  <p:tag name="KSO_WM_UNIT_FILL_TYPE" val="1"/>
  <p:tag name="KSO_WM_UNIT_TEXT_FILL_FORE_SCHEMECOLOR_INDEX" val="2"/>
  <p:tag name="KSO_WM_UNIT_TEXT_FILL_TYPE" val="1"/>
  <p:tag name="KSO_WM_UNIT_USESOURCEFORMAT_APPLY" val="1"/>
</p:tagLst>
</file>

<file path=ppt/tags/tag5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0_1*i*6"/>
  <p:tag name="KSO_WM_TEMPLATE_CATEGORY" val="diagram"/>
  <p:tag name="KSO_WM_TEMPLATE_INDEX" val="20202020"/>
  <p:tag name="KSO_WM_UNIT_LAYERLEVEL" val="1"/>
  <p:tag name="KSO_WM_TAG_VERSION" val="1.0"/>
  <p:tag name="KSO_WM_BEAUTIFY_FLAG" val="#wm#"/>
  <p:tag name="KSO_WM_UNIT_TYPE" val="i"/>
  <p:tag name="KSO_WM_UNIT_INDEX" val="6"/>
  <p:tag name="KSO_WM_UNIT_DIAGRAM_IS_NEED_ADD_PATH_ANIM" val="0"/>
  <p:tag name="KSO_WM_UNIT_FILL_FORE_SCHEMECOLOR_INDEX" val="8"/>
  <p:tag name="KSO_WM_UNIT_FILL_TYPE" val="1"/>
  <p:tag name="KSO_WM_UNIT_TEXT_FILL_FORE_SCHEMECOLOR_INDEX" val="13"/>
  <p:tag name="KSO_WM_UNIT_TEXT_FILL_TYPE" val="1"/>
  <p:tag name="KSO_WM_UNIT_USESOURCEFORMAT_APPLY" val="1"/>
</p:tagLst>
</file>

<file path=ppt/tags/tag5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1"/>
  <p:tag name="KSO_WM_UNIT_ID" val="crop20201173_1*i*1"/>
  <p:tag name="KSO_WM_TEMPLATE_CATEGORY" val="crop"/>
  <p:tag name="KSO_WM_TEMPLATE_INDEX" val="20201173"/>
  <p:tag name="KSO_WM_UNIT_LAYERLEVEL" val="1"/>
  <p:tag name="KSO_WM_TAG_VERSION" val="1.0"/>
  <p:tag name="KSO_WM_BEAUTIFY_FLAG" val="#wm#"/>
  <p:tag name="KSO_WM_UNIT_USESOURCEFORMAT_APPLY" val="1"/>
</p:tagLst>
</file>

<file path=ppt/tags/tag58.xml><?xml version="1.0" encoding="utf-8"?>
<p:tagLst xmlns:p="http://schemas.openxmlformats.org/presentationml/2006/main">
  <p:tag name="PA" val="v5.2.8"/>
  <p:tag name="PAMAINTYPE" val="4"/>
  <p:tag name="PATYPE" val="140"/>
  <p:tag name="PASUBTYPE" val="145"/>
  <p:tag name="RESOURCELIBID_SHAPE" val="376788"/>
  <p:tag name="RESOURCELIB_SHAPETYPE" val="4"/>
  <p:tag name="KSO_WM_UNIT_HIGHLIGHT" val="0"/>
  <p:tag name="KSO_WM_UNIT_COMPATIBLE" val="0"/>
  <p:tag name="KSO_WM_UNIT_DIAGRAM_ISNUMVISUAL" val="0"/>
  <p:tag name="KSO_WM_UNIT_DIAGRAM_ISREFERUNIT" val="0"/>
  <p:tag name="KSO_WM_UNIT_TYPE" val="i"/>
  <p:tag name="KSO_WM_UNIT_INDEX" val="4"/>
  <p:tag name="KSO_WM_UNIT_ID" val="diagram20201370_1*i*4"/>
  <p:tag name="KSO_WM_TEMPLATE_CATEGORY" val="diagram"/>
  <p:tag name="KSO_WM_TEMPLATE_INDEX" val="20201370"/>
  <p:tag name="KSO_WM_UNIT_LAYERLEVEL" val="1"/>
  <p:tag name="KSO_WM_TAG_VERSION" val="1.0"/>
  <p:tag name="KSO_WM_BEAUTIFY_FLAG" val="#wm#"/>
</p:tagLst>
</file>

<file path=ppt/tags/tag580.xml><?xml version="1.0" encoding="utf-8"?>
<p:tagLst xmlns:p="http://schemas.openxmlformats.org/presentationml/2006/main">
  <p:tag name="KSO_WM_UNIT_DIAGRAM_MODELTYPE" val="creativeCrop"/>
  <p:tag name="KSO_WM_UNIT_VALUE" val="795*685"/>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
  <p:tag name="KSO_WM_UNIT_ID" val="crop20201173_1*ζ_h_d*1_1_1"/>
  <p:tag name="KSO_WM_TEMPLATE_CATEGORY" val="crop"/>
  <p:tag name="KSO_WM_TEMPLATE_INDEX" val="20201173"/>
  <p:tag name="KSO_WM_UNIT_LAYERLEVEL" val="1_1_1"/>
  <p:tag name="KSO_WM_TAG_VERSION" val="1.0"/>
  <p:tag name="KSO_WM_BEAUTIFY_FLAG" val="#wm#"/>
  <p:tag name="KSO_WM_CREATIVE_CROP_ORG_LEFT" val="-107.05"/>
  <p:tag name="KSO_WM_CREATIVE_CROP_ORG_TOP" val="491.1"/>
  <p:tag name="KSO_WM_CREATIVE_CROP_ORG_WIDTH" val="792"/>
  <p:tag name="KSO_WM_CREATIVE_CROP_ORG_HEIGHT" val="528.4"/>
  <p:tag name="KSO_WM_CREATIVE_CROP_SHAPE_LEFT" val="150.286"/>
  <p:tag name="KSO_WM_CREATIVE_CROP_SHAPE_TOP" val="594.413"/>
  <p:tag name="KSO_WM_CREATIVE_CROP_SHAPE_WIDTH" val="277.355"/>
  <p:tag name="KSO_WM_CREATIVE_CROP_SHAPE_HEIGHT" val="321.746"/>
  <p:tag name="KSO_WM_UNIT_TEXT_FILL_FORE_SCHEMECOLOR_INDEX" val="2"/>
  <p:tag name="KSO_WM_UNIT_TEXT_FILL_TYPE" val="1"/>
  <p:tag name="KSO_WM_UNIT_USESOURCEFORMAT_APPLY" val="1"/>
</p:tagLst>
</file>

<file path=ppt/tags/tag581.xml><?xml version="1.0" encoding="utf-8"?>
<p:tagLst xmlns:p="http://schemas.openxmlformats.org/presentationml/2006/main">
  <p:tag name="KSO_WM_UNIT_DIAGRAM_MODELTYPE" val="creativeCrop"/>
  <p:tag name="KSO_WM_UNIT_VALUE" val="1105*905"/>
  <p:tag name="KSO_WM_UNIT_HIGHLIGHT" val="0"/>
  <p:tag name="KSO_WM_UNIT_COMPATIBLE" val="0"/>
  <p:tag name="KSO_WM_UNIT_DIAGRAM_ISNUMVISUAL" val="0"/>
  <p:tag name="KSO_WM_UNIT_DIAGRAM_ISREFERUNIT" val="0"/>
  <p:tag name="KSO_WM_DIAGRAM_GROUP_CODE" val="ζ1-1"/>
  <p:tag name="KSO_WM_UNIT_TYPE" val="ζ_h_d"/>
  <p:tag name="KSO_WM_UNIT_INDEX" val="1_1_2"/>
  <p:tag name="KSO_WM_UNIT_ID" val="crop20201173_1*ζ_h_d*1_1_2"/>
  <p:tag name="KSO_WM_TEMPLATE_CATEGORY" val="crop"/>
  <p:tag name="KSO_WM_TEMPLATE_INDEX" val="20201173"/>
  <p:tag name="KSO_WM_UNIT_LAYERLEVEL" val="1_1_1"/>
  <p:tag name="KSO_WM_TAG_VERSION" val="1.0"/>
  <p:tag name="KSO_WM_BEAUTIFY_FLAG" val="#wm#"/>
  <p:tag name="KSO_WM_CREATIVE_CROP_ORG_LEFT" val="-107.05"/>
  <p:tag name="KSO_WM_CREATIVE_CROP_ORG_TOP" val="491.1"/>
  <p:tag name="KSO_WM_CREATIVE_CROP_ORG_WIDTH" val="792"/>
  <p:tag name="KSO_WM_CREATIVE_CROP_ORG_HEIGHT" val="528.4"/>
  <p:tag name="KSO_WM_CREATIVE_CROP_SHAPE_LEFT" val="61.2355"/>
  <p:tag name="KSO_WM_CREATIVE_CROP_SHAPE_TOP" val="491.1"/>
  <p:tag name="KSO_WM_CREATIVE_CROP_SHAPE_WIDTH" val="366.394"/>
  <p:tag name="KSO_WM_CREATIVE_CROP_SHAPE_HEIGHT" val="447.176"/>
  <p:tag name="KSO_WM_UNIT_TEXT_FILL_FORE_SCHEMECOLOR_INDEX" val="2"/>
  <p:tag name="KSO_WM_UNIT_TEXT_FILL_TYPE" val="1"/>
  <p:tag name="KSO_WM_UNIT_USESOURCEFORMAT_APPLY" val="1"/>
</p:tagLst>
</file>

<file path=ppt/tags/tag582.xml><?xml version="1.0" encoding="utf-8"?>
<p:tagLst xmlns:p="http://schemas.openxmlformats.org/presentationml/2006/main">
  <p:tag name="KSO_WM_UNIT_DIAGRAM_MODELTYPE" val="creativeCrop"/>
  <p:tag name="KSO_WM_UNIT_VALUE" val="452*389"/>
  <p:tag name="KSO_WM_UNIT_HIGHLIGHT" val="0"/>
  <p:tag name="KSO_WM_UNIT_COMPATIBLE" val="0"/>
  <p:tag name="KSO_WM_UNIT_DIAGRAM_ISNUMVISUAL" val="0"/>
  <p:tag name="KSO_WM_UNIT_DIAGRAM_ISREFERUNIT" val="0"/>
  <p:tag name="KSO_WM_DIAGRAM_GROUP_CODE" val="ζ1-1"/>
  <p:tag name="KSO_WM_UNIT_TYPE" val="ζ_h_d"/>
  <p:tag name="KSO_WM_UNIT_INDEX" val="1_1_3"/>
  <p:tag name="KSO_WM_UNIT_ID" val="crop20201173_1*ζ_h_d*1_1_3"/>
  <p:tag name="KSO_WM_TEMPLATE_CATEGORY" val="crop"/>
  <p:tag name="KSO_WM_TEMPLATE_INDEX" val="20201173"/>
  <p:tag name="KSO_WM_UNIT_LAYERLEVEL" val="1_1_1"/>
  <p:tag name="KSO_WM_TAG_VERSION" val="1.0"/>
  <p:tag name="KSO_WM_BEAUTIFY_FLAG" val="#wm#"/>
  <p:tag name="KSO_WM_CREATIVE_CROP_ORG_LEFT" val="-107.05"/>
  <p:tag name="KSO_WM_CREATIVE_CROP_ORG_TOP" val="491.1"/>
  <p:tag name="KSO_WM_CREATIVE_CROP_ORG_WIDTH" val="792"/>
  <p:tag name="KSO_WM_CREATIVE_CROP_ORG_HEIGHT" val="528.4"/>
  <p:tag name="KSO_WM_CREATIVE_CROP_SHAPE_LEFT" val="210.196"/>
  <p:tag name="KSO_WM_CREATIVE_CROP_SHAPE_TOP" val="663.885"/>
  <p:tag name="KSO_WM_CREATIVE_CROP_SHAPE_WIDTH" val="157.535"/>
  <p:tag name="KSO_WM_CREATIVE_CROP_SHAPE_HEIGHT" val="182.749"/>
  <p:tag name="KSO_WM_UNIT_TEXT_FILL_FORE_SCHEMECOLOR_INDEX" val="2"/>
  <p:tag name="KSO_WM_UNIT_TEXT_FILL_TYPE" val="1"/>
  <p:tag name="KSO_WM_UNIT_USESOURCEFORMAT_APPLY" val="1"/>
</p:tagLst>
</file>

<file path=ppt/tags/tag583.xml><?xml version="1.0" encoding="utf-8"?>
<p:tagLst xmlns:p="http://schemas.openxmlformats.org/presentationml/2006/main">
  <p:tag name="KSO_WM_UNIT_DIAGRAM_MODELTYPE" val="creativeCrop"/>
  <p:tag name="KSO_WM_UNIT_VALUE" val="1105*905"/>
  <p:tag name="KSO_WM_UNIT_HIGHLIGHT" val="0"/>
  <p:tag name="KSO_WM_UNIT_COMPATIBLE" val="0"/>
  <p:tag name="KSO_WM_UNIT_DIAGRAM_ISNUMVISUAL" val="0"/>
  <p:tag name="KSO_WM_UNIT_DIAGRAM_ISREFERUNIT" val="0"/>
  <p:tag name="KSO_WM_DIAGRAM_GROUP_CODE" val="ζ1-1"/>
  <p:tag name="KSO_WM_UNIT_TYPE" val="ζ_h_d"/>
  <p:tag name="KSO_WM_UNIT_INDEX" val="1_1_4"/>
  <p:tag name="KSO_WM_UNIT_ID" val="crop20201173_1*ζ_h_d*1_1_4"/>
  <p:tag name="KSO_WM_TEMPLATE_CATEGORY" val="crop"/>
  <p:tag name="KSO_WM_TEMPLATE_INDEX" val="20201173"/>
  <p:tag name="KSO_WM_UNIT_LAYERLEVEL" val="1_1_1"/>
  <p:tag name="KSO_WM_TAG_VERSION" val="1.0"/>
  <p:tag name="KSO_WM_BEAUTIFY_FLAG" val="#wm#"/>
  <p:tag name="KSO_WM_CREATIVE_CROP_ORG_LEFT" val="-107.05"/>
  <p:tag name="KSO_WM_CREATIVE_CROP_ORG_TOP" val="491.1"/>
  <p:tag name="KSO_WM_CREATIVE_CROP_ORG_WIDTH" val="792"/>
  <p:tag name="KSO_WM_CREATIVE_CROP_ORG_HEIGHT" val="528.4"/>
  <p:tag name="KSO_WM_CREATIVE_CROP_SHAPE_LEFT" val="150.259"/>
  <p:tag name="KSO_WM_CREATIVE_CROP_SHAPE_TOP" val="572.325"/>
  <p:tag name="KSO_WM_CREATIVE_CROP_SHAPE_WIDTH" val="366.405"/>
  <p:tag name="KSO_WM_CREATIVE_CROP_SHAPE_HEIGHT" val="447.175"/>
  <p:tag name="KSO_WM_UNIT_TEXT_FILL_FORE_SCHEMECOLOR_INDEX" val="2"/>
  <p:tag name="KSO_WM_UNIT_TEXT_FILL_TYPE" val="1"/>
  <p:tag name="KSO_WM_UNIT_USESOURCEFORMAT_APPLY" val="1"/>
</p:tagLst>
</file>

<file path=ppt/tags/tag584.xml><?xml version="1.0" encoding="utf-8"?>
<p:tagLst xmlns:p="http://schemas.openxmlformats.org/presentationml/2006/main">
  <p:tag name="KSO_WM_BEAUTIFY_FLAG" val="#wm#"/>
  <p:tag name="KSO_WM_TEMPLATE_CATEGORY" val="diagram"/>
  <p:tag name="KSO_WM_TEMPLATE_INDEX" val="20202020"/>
  <p:tag name="KSO_WM_SLIDE_ID" val="diagram20202020_1"/>
  <p:tag name="KSO_WM_TEMPLATE_SUBCATEGORY" val="5"/>
  <p:tag name="KSO_WM_SLIDE_TYPE" val="text"/>
  <p:tag name="KSO_WM_SLIDE_SUBTYPE" val="diag"/>
  <p:tag name="KSO_WM_SLIDE_ITEM_CNT" val="1"/>
  <p:tag name="KSO_WM_SLIDE_INDEX" val="1"/>
  <p:tag name="KSO_WM_SLIDE_SIZE" val="319.181*370.488"/>
  <p:tag name="KSO_WM_SLIDE_POSITION" val="66.0472*92.9764"/>
  <p:tag name="KSO_WM_DIAGRAM_GROUP_CODE" val="ζ1-1"/>
  <p:tag name="KSO_WM_SLIDE_DIAGTYPE" val="ζ"/>
  <p:tag name="KSO_WM_TAG_VERSION" val="1.0"/>
  <p:tag name="KSO_WM_SLIDE_LAYOUT" val="a_f_ζ"/>
  <p:tag name="KSO_WM_SLIDE_LAYOUT_CNT" val="1_1_1"/>
</p:tagLst>
</file>

<file path=ppt/tags/tag585.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f"/>
  <p:tag name="KSO_WM_UNIT_INDEX" val="1_2_1"/>
  <p:tag name="KSO_WM_UNIT_ID" val="diagram160193_5*m_h_f*1_2_1"/>
  <p:tag name="KSO_WM_UNIT_LAYERLEVEL" val="1_1_1"/>
  <p:tag name="KSO_WM_UNIT_VALUE" val="16"/>
  <p:tag name="KSO_WM_UNIT_HIGHLIGHT" val="0"/>
  <p:tag name="KSO_WM_UNIT_COMPATIBLE" val="0"/>
  <p:tag name="KSO_WM_DIAGRAM_GROUP_CODE" val="m1-1"/>
  <p:tag name="KSO_WM_UNIT_NOCLEAR" val="0"/>
  <p:tag name="KSO_WM_UNIT_DIAGRAM_ISNUMVISUAL" val="0"/>
  <p:tag name="KSO_WM_UNIT_DIAGRAM_ISREFERUNIT" val="0"/>
  <p:tag name="KSO_WM_UNIT_PRESET_TEXT" val="单击此处添加文本具体内容"/>
  <p:tag name="KSO_WM_UNIT_TEXT_FILL_FORE_SCHEMECOLOR_INDEX" val="13"/>
  <p:tag name="KSO_WM_UNIT_TEXT_FILL_TYPE" val="1"/>
  <p:tag name="KSO_WM_UNIT_USESOURCEFORMAT_APPLY" val="1"/>
</p:tagLst>
</file>

<file path=ppt/tags/tag586.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2_1"/>
  <p:tag name="KSO_WM_UNIT_ID" val="diagram160193_5*m_h_i*1_2_1"/>
  <p:tag name="KSO_WM_UNIT_LAYERLEVEL" val="1_1_1"/>
  <p:tag name="KSO_WM_DIAGRAM_GROUP_CODE" val="m1-1"/>
  <p:tag name="KSO_WM_UNIT_HIGHLIGHT" val="0"/>
  <p:tag name="KSO_WM_UNIT_COMPATIBLE" val="0"/>
  <p:tag name="KSO_WM_UNIT_DIAGRAM_ISNUMVISUAL" val="0"/>
  <p:tag name="KSO_WM_UNIT_DIAGRAM_ISREFERUNIT" val="0"/>
  <p:tag name="KSO_WM_UNIT_FILL_FORE_SCHEMECOLOR_INDEX" val="9"/>
  <p:tag name="KSO_WM_UNIT_FILL_TYPE" val="1"/>
  <p:tag name="KSO_WM_UNIT_LINE_FORE_SCHEMECOLOR_INDEX" val="9"/>
  <p:tag name="KSO_WM_UNIT_LINE_FILL_TYPE" val="2"/>
  <p:tag name="KSO_WM_UNIT_TEXT_FILL_FORE_SCHEMECOLOR_INDEX" val="14"/>
  <p:tag name="KSO_WM_UNIT_TEXT_FILL_TYPE" val="1"/>
  <p:tag name="KSO_WM_UNIT_USESOURCEFORMAT_APPLY" val="1"/>
</p:tagLst>
</file>

<file path=ppt/tags/tag587.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2_2"/>
  <p:tag name="KSO_WM_UNIT_ID" val="diagram160193_5*m_h_i*1_2_2"/>
  <p:tag name="KSO_WM_UNIT_LAYERLEVEL" val="1_1_1"/>
  <p:tag name="KSO_WM_DIAGRAM_GROUP_CODE" val="m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USESOURCEFORMAT_APPLY" val="1"/>
</p:tagLst>
</file>

<file path=ppt/tags/tag588.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a"/>
  <p:tag name="KSO_WM_UNIT_INDEX" val="1_2_1"/>
  <p:tag name="KSO_WM_UNIT_ID" val="diagram160193_5*m_h_a*1_2_1"/>
  <p:tag name="KSO_WM_UNIT_LAYERLEVEL" val="1_1_1"/>
  <p:tag name="KSO_WM_UNIT_VALUE" val="10"/>
  <p:tag name="KSO_WM_UNIT_HIGHLIGHT" val="0"/>
  <p:tag name="KSO_WM_UNIT_COMPATIBLE" val="0"/>
  <p:tag name="KSO_WM_DIAGRAM_GROUP_CODE" val="m1-1"/>
  <p:tag name="KSO_WM_UNIT_ISCONTENTSTITLE" val="0"/>
  <p:tag name="KSO_WM_UNIT_NOCLEAR" val="0"/>
  <p:tag name="KSO_WM_UNIT_DIAGRAM_ISNUMVISUAL" val="0"/>
  <p:tag name="KSO_WM_UNIT_DIAGRAM_ISREFERUNIT" val="0"/>
  <p:tag name="KSO_WM_UNIT_PRESET_TEXT" val="单击此处添加标题"/>
  <p:tag name="KSO_WM_UNIT_TEXT_FILL_FORE_SCHEMECOLOR_INDEX" val="9"/>
  <p:tag name="KSO_WM_UNIT_TEXT_FILL_TYPE" val="1"/>
  <p:tag name="KSO_WM_UNIT_USESOURCEFORMAT_APPLY" val="1"/>
</p:tagLst>
</file>

<file path=ppt/tags/tag589.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f"/>
  <p:tag name="KSO_WM_UNIT_INDEX" val="1_3_1"/>
  <p:tag name="KSO_WM_UNIT_ID" val="diagram160193_5*m_h_f*1_3_1"/>
  <p:tag name="KSO_WM_UNIT_LAYERLEVEL" val="1_1_1"/>
  <p:tag name="KSO_WM_UNIT_VALUE" val="16"/>
  <p:tag name="KSO_WM_UNIT_HIGHLIGHT" val="0"/>
  <p:tag name="KSO_WM_UNIT_COMPATIBLE" val="0"/>
  <p:tag name="KSO_WM_DIAGRAM_GROUP_CODE" val="m1-1"/>
  <p:tag name="KSO_WM_UNIT_NOCLEAR" val="0"/>
  <p:tag name="KSO_WM_UNIT_DIAGRAM_ISNUMVISUAL" val="0"/>
  <p:tag name="KSO_WM_UNIT_DIAGRAM_ISREFERUNIT" val="0"/>
  <p:tag name="KSO_WM_UNIT_PRESET_TEXT" val="单击此处添加文本具体内容"/>
  <p:tag name="KSO_WM_UNIT_TEXT_FILL_FORE_SCHEMECOLOR_INDEX" val="13"/>
  <p:tag name="KSO_WM_UNIT_TEXT_FILL_TYPE" val="1"/>
  <p:tag name="KSO_WM_UNIT_USESOURCEFORMAT_APPLY" val="1"/>
</p:tagLst>
</file>

<file path=ppt/tags/tag59.xml><?xml version="1.0" encoding="utf-8"?>
<p:tagLst xmlns:p="http://schemas.openxmlformats.org/presentationml/2006/main">
  <p:tag name="PA" val="v5.2.8"/>
  <p:tag name="KSO_WM_UNIT_HIGHLIGHT" val="0"/>
  <p:tag name="KSO_WM_UNIT_COMPATIBLE" val="0"/>
  <p:tag name="KSO_WM_UNIT_DIAGRAM_ISNUMVISUAL" val="0"/>
  <p:tag name="KSO_WM_UNIT_DIAGRAM_ISREFERUNIT" val="0"/>
  <p:tag name="KSO_WM_UNIT_TYPE" val="i"/>
  <p:tag name="KSO_WM_UNIT_INDEX" val="5"/>
  <p:tag name="KSO_WM_UNIT_ID" val="diagram20201370_1*i*5"/>
  <p:tag name="KSO_WM_TEMPLATE_CATEGORY" val="diagram"/>
  <p:tag name="KSO_WM_TEMPLATE_INDEX" val="20201370"/>
  <p:tag name="KSO_WM_UNIT_LAYERLEVEL" val="1"/>
  <p:tag name="KSO_WM_TAG_VERSION" val="1.0"/>
  <p:tag name="KSO_WM_BEAUTIFY_FLAG" val="#wm#"/>
</p:tagLst>
</file>

<file path=ppt/tags/tag590.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3_1"/>
  <p:tag name="KSO_WM_UNIT_ID" val="diagram160193_5*m_h_i*1_3_1"/>
  <p:tag name="KSO_WM_UNIT_LAYERLEVEL" val="1_1_1"/>
  <p:tag name="KSO_WM_DIAGRAM_GROUP_CODE" val="m1-1"/>
  <p:tag name="KSO_WM_UNIT_HIGHLIGHT" val="0"/>
  <p:tag name="KSO_WM_UNIT_COMPATIBLE" val="0"/>
  <p:tag name="KSO_WM_UNIT_DIAGRAM_ISNUMVISUAL" val="0"/>
  <p:tag name="KSO_WM_UNIT_DIAGRAM_ISREFERUNIT" val="0"/>
  <p:tag name="KSO_WM_UNIT_FILL_FORE_SCHEMECOLOR_INDEX" val="8"/>
  <p:tag name="KSO_WM_UNIT_FILL_TYPE" val="1"/>
  <p:tag name="KSO_WM_UNIT_LINE_FORE_SCHEMECOLOR_INDEX" val="8"/>
  <p:tag name="KSO_WM_UNIT_LINE_FILL_TYPE" val="2"/>
  <p:tag name="KSO_WM_UNIT_TEXT_FILL_FORE_SCHEMECOLOR_INDEX" val="14"/>
  <p:tag name="KSO_WM_UNIT_TEXT_FILL_TYPE" val="1"/>
  <p:tag name="KSO_WM_UNIT_USESOURCEFORMAT_APPLY" val="1"/>
</p:tagLst>
</file>

<file path=ppt/tags/tag591.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3_2"/>
  <p:tag name="KSO_WM_UNIT_ID" val="diagram160193_5*m_h_i*1_3_2"/>
  <p:tag name="KSO_WM_UNIT_LAYERLEVEL" val="1_1_1"/>
  <p:tag name="KSO_WM_DIAGRAM_GROUP_CODE" val="m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USESOURCEFORMAT_APPLY" val="1"/>
</p:tagLst>
</file>

<file path=ppt/tags/tag592.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a"/>
  <p:tag name="KSO_WM_UNIT_INDEX" val="1_3_1"/>
  <p:tag name="KSO_WM_UNIT_ID" val="diagram160193_5*m_h_a*1_3_1"/>
  <p:tag name="KSO_WM_UNIT_LAYERLEVEL" val="1_1_1"/>
  <p:tag name="KSO_WM_UNIT_VALUE" val="10"/>
  <p:tag name="KSO_WM_UNIT_HIGHLIGHT" val="0"/>
  <p:tag name="KSO_WM_UNIT_COMPATIBLE" val="0"/>
  <p:tag name="KSO_WM_DIAGRAM_GROUP_CODE" val="m1-1"/>
  <p:tag name="KSO_WM_UNIT_ISCONTENTSTITLE" val="0"/>
  <p:tag name="KSO_WM_UNIT_NOCLEAR" val="0"/>
  <p:tag name="KSO_WM_UNIT_DIAGRAM_ISNUMVISUAL" val="0"/>
  <p:tag name="KSO_WM_UNIT_DIAGRAM_ISREFERUNIT" val="0"/>
  <p:tag name="KSO_WM_UNIT_PRESET_TEXT" val="单击此处添加标题"/>
  <p:tag name="KSO_WM_UNIT_TEXT_FILL_FORE_SCHEMECOLOR_INDEX" val="8"/>
  <p:tag name="KSO_WM_UNIT_TEXT_FILL_TYPE" val="1"/>
  <p:tag name="KSO_WM_UNIT_USESOURCEFORMAT_APPLY" val="1"/>
</p:tagLst>
</file>

<file path=ppt/tags/tag593.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4_1"/>
  <p:tag name="KSO_WM_UNIT_ID" val="diagram160193_5*m_h_i*1_4_1"/>
  <p:tag name="KSO_WM_UNIT_LAYERLEVEL" val="1_1_1"/>
  <p:tag name="KSO_WM_DIAGRAM_GROUP_CODE" val="m1-1"/>
  <p:tag name="KSO_WM_UNIT_HIGHLIGHT" val="0"/>
  <p:tag name="KSO_WM_UNIT_COMPATIBLE" val="0"/>
  <p:tag name="KSO_WM_UNIT_DIAGRAM_ISNUMVISUAL" val="0"/>
  <p:tag name="KSO_WM_UNIT_DIAGRAM_ISREFERUNIT" val="0"/>
  <p:tag name="KSO_WM_UNIT_FILL_FORE_SCHEMECOLOR_INDEX" val="7"/>
  <p:tag name="KSO_WM_UNIT_FILL_TYPE" val="1"/>
  <p:tag name="KSO_WM_UNIT_LINE_FORE_SCHEMECOLOR_INDEX" val="7"/>
  <p:tag name="KSO_WM_UNIT_LINE_FILL_TYPE" val="2"/>
  <p:tag name="KSO_WM_UNIT_TEXT_FILL_FORE_SCHEMECOLOR_INDEX" val="14"/>
  <p:tag name="KSO_WM_UNIT_TEXT_FILL_TYPE" val="1"/>
  <p:tag name="KSO_WM_UNIT_USESOURCEFORMAT_APPLY" val="1"/>
</p:tagLst>
</file>

<file path=ppt/tags/tag594.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4_2"/>
  <p:tag name="KSO_WM_UNIT_ID" val="diagram160193_5*m_h_i*1_4_2"/>
  <p:tag name="KSO_WM_UNIT_LAYERLEVEL" val="1_1_1"/>
  <p:tag name="KSO_WM_DIAGRAM_GROUP_CODE" val="m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USESOURCEFORMAT_APPLY" val="1"/>
</p:tagLst>
</file>

<file path=ppt/tags/tag595.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a"/>
  <p:tag name="KSO_WM_UNIT_INDEX" val="1_4_1"/>
  <p:tag name="KSO_WM_UNIT_ID" val="diagram160193_5*m_h_a*1_4_1"/>
  <p:tag name="KSO_WM_UNIT_LAYERLEVEL" val="1_1_1"/>
  <p:tag name="KSO_WM_UNIT_VALUE" val="10"/>
  <p:tag name="KSO_WM_UNIT_HIGHLIGHT" val="0"/>
  <p:tag name="KSO_WM_UNIT_COMPATIBLE" val="0"/>
  <p:tag name="KSO_WM_DIAGRAM_GROUP_CODE" val="m1-1"/>
  <p:tag name="KSO_WM_UNIT_ISCONTENTSTITLE" val="0"/>
  <p:tag name="KSO_WM_UNIT_NOCLEAR" val="0"/>
  <p:tag name="KSO_WM_UNIT_DIAGRAM_ISNUMVISUAL" val="0"/>
  <p:tag name="KSO_WM_UNIT_DIAGRAM_ISREFERUNIT" val="0"/>
  <p:tag name="KSO_WM_UNIT_PRESET_TEXT" val="单击此处添加标题"/>
  <p:tag name="KSO_WM_UNIT_TEXT_FILL_FORE_SCHEMECOLOR_INDEX" val="7"/>
  <p:tag name="KSO_WM_UNIT_TEXT_FILL_TYPE" val="1"/>
  <p:tag name="KSO_WM_UNIT_USESOURCEFORMAT_APPLY" val="1"/>
</p:tagLst>
</file>

<file path=ppt/tags/tag596.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f"/>
  <p:tag name="KSO_WM_UNIT_INDEX" val="1_4_1"/>
  <p:tag name="KSO_WM_UNIT_ID" val="diagram160193_5*m_h_f*1_4_1"/>
  <p:tag name="KSO_WM_UNIT_LAYERLEVEL" val="1_1_1"/>
  <p:tag name="KSO_WM_UNIT_VALUE" val="15"/>
  <p:tag name="KSO_WM_UNIT_HIGHLIGHT" val="0"/>
  <p:tag name="KSO_WM_UNIT_COMPATIBLE" val="0"/>
  <p:tag name="KSO_WM_DIAGRAM_GROUP_CODE" val="m1-1"/>
  <p:tag name="KSO_WM_UNIT_NOCLEAR" val="0"/>
  <p:tag name="KSO_WM_UNIT_DIAGRAM_ISNUMVISUAL" val="0"/>
  <p:tag name="KSO_WM_UNIT_DIAGRAM_ISREFERUNIT" val="0"/>
  <p:tag name="KSO_WM_UNIT_PRESET_TEXT" val="单击此处添加文本具体内容"/>
  <p:tag name="KSO_WM_UNIT_TEXT_FILL_FORE_SCHEMECOLOR_INDEX" val="13"/>
  <p:tag name="KSO_WM_UNIT_TEXT_FILL_TYPE" val="1"/>
  <p:tag name="KSO_WM_UNIT_USESOURCEFORMAT_APPLY" val="1"/>
</p:tagLst>
</file>

<file path=ppt/tags/tag597.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5_1"/>
  <p:tag name="KSO_WM_UNIT_ID" val="diagram160193_5*m_h_i*1_5_1"/>
  <p:tag name="KSO_WM_UNIT_LAYERLEVEL" val="1_1_1"/>
  <p:tag name="KSO_WM_DIAGRAM_GROUP_CODE" val="m1-1"/>
  <p:tag name="KSO_WM_UNIT_HIGHLIGHT" val="0"/>
  <p:tag name="KSO_WM_UNIT_COMPATIBLE" val="0"/>
  <p:tag name="KSO_WM_UNIT_DIAGRAM_ISNUMVISUAL" val="0"/>
  <p:tag name="KSO_WM_UNIT_DIAGRAM_ISREFERUNIT" val="0"/>
  <p:tag name="KSO_WM_UNIT_FILL_FORE_SCHEMECOLOR_INDEX" val="6"/>
  <p:tag name="KSO_WM_UNIT_FILL_TYPE" val="1"/>
  <p:tag name="KSO_WM_UNIT_LINE_FORE_SCHEMECOLOR_INDEX" val="6"/>
  <p:tag name="KSO_WM_UNIT_LINE_FILL_TYPE" val="2"/>
  <p:tag name="KSO_WM_UNIT_TEXT_FILL_FORE_SCHEMECOLOR_INDEX" val="14"/>
  <p:tag name="KSO_WM_UNIT_TEXT_FILL_TYPE" val="1"/>
  <p:tag name="KSO_WM_UNIT_USESOURCEFORMAT_APPLY" val="1"/>
</p:tagLst>
</file>

<file path=ppt/tags/tag598.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5_2"/>
  <p:tag name="KSO_WM_UNIT_ID" val="diagram160193_5*m_h_i*1_5_2"/>
  <p:tag name="KSO_WM_UNIT_LAYERLEVEL" val="1_1_1"/>
  <p:tag name="KSO_WM_DIAGRAM_GROUP_CODE" val="m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USESOURCEFORMAT_APPLY" val="1"/>
</p:tagLst>
</file>

<file path=ppt/tags/tag599.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a"/>
  <p:tag name="KSO_WM_UNIT_INDEX" val="1_5_1"/>
  <p:tag name="KSO_WM_UNIT_ID" val="diagram160193_5*m_h_a*1_5_1"/>
  <p:tag name="KSO_WM_UNIT_LAYERLEVEL" val="1_1_1"/>
  <p:tag name="KSO_WM_UNIT_VALUE" val="10"/>
  <p:tag name="KSO_WM_UNIT_HIGHLIGHT" val="0"/>
  <p:tag name="KSO_WM_UNIT_COMPATIBLE" val="0"/>
  <p:tag name="KSO_WM_DIAGRAM_GROUP_CODE" val="m1-1"/>
  <p:tag name="KSO_WM_UNIT_ISCONTENTSTITLE" val="0"/>
  <p:tag name="KSO_WM_UNIT_NOCLEAR" val="0"/>
  <p:tag name="KSO_WM_UNIT_DIAGRAM_ISNUMVISUAL" val="0"/>
  <p:tag name="KSO_WM_UNIT_DIAGRAM_ISREFERUNIT" val="0"/>
  <p:tag name="KSO_WM_UNIT_PRESET_TEXT" val="单击此处添加标题"/>
  <p:tag name="KSO_WM_UNIT_TEXT_FILL_FORE_SCHEMECOLOR_INDEX" val="6"/>
  <p:tag name="KSO_WM_UNIT_TEXT_FILL_TYPE" val="1"/>
  <p:tag name="KSO_WM_UNIT_USESOURCEFORMAT_APPLY"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639_1*i*1"/>
  <p:tag name="KSO_WM_TEMPLATE_CATEGORY" val="diagram"/>
  <p:tag name="KSO_WM_TEMPLATE_INDEX" val="20200639"/>
  <p:tag name="KSO_WM_UNIT_LAYERLEVEL" val="1"/>
  <p:tag name="KSO_WM_TAG_VERSION" val="1.0"/>
  <p:tag name="KSO_WM_BEAUTIFY_FLAG" val="#wm#"/>
</p:tagLst>
</file>

<file path=ppt/tags/tag60.xml><?xml version="1.0" encoding="utf-8"?>
<p:tagLst xmlns:p="http://schemas.openxmlformats.org/presentationml/2006/main">
  <p:tag name="PA" val="v5.2.8"/>
  <p:tag name="PAMAINTYPE" val="4"/>
  <p:tag name="PATYPE" val="140"/>
  <p:tag name="PASUBTYPE" val="145"/>
  <p:tag name="RESOURCELIBID_SHAPE" val="376788"/>
  <p:tag name="RESOURCELIB_SHAPETYPE" val="4"/>
  <p:tag name="KSO_WM_UNIT_HIGHLIGHT" val="0"/>
  <p:tag name="KSO_WM_UNIT_COMPATIBLE" val="0"/>
  <p:tag name="KSO_WM_UNIT_DIAGRAM_ISNUMVISUAL" val="0"/>
  <p:tag name="KSO_WM_UNIT_DIAGRAM_ISREFERUNIT" val="0"/>
  <p:tag name="KSO_WM_UNIT_TYPE" val="i"/>
  <p:tag name="KSO_WM_UNIT_INDEX" val="6"/>
  <p:tag name="KSO_WM_UNIT_ID" val="diagram20201370_1*i*6"/>
  <p:tag name="KSO_WM_TEMPLATE_CATEGORY" val="diagram"/>
  <p:tag name="KSO_WM_TEMPLATE_INDEX" val="20201370"/>
  <p:tag name="KSO_WM_UNIT_LAYERLEVEL" val="1"/>
  <p:tag name="KSO_WM_TAG_VERSION" val="1.0"/>
  <p:tag name="KSO_WM_BEAUTIFY_FLAG" val="#wm#"/>
</p:tagLst>
</file>

<file path=ppt/tags/tag600.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f"/>
  <p:tag name="KSO_WM_UNIT_INDEX" val="1_5_1"/>
  <p:tag name="KSO_WM_UNIT_ID" val="diagram160193_5*m_h_f*1_5_1"/>
  <p:tag name="KSO_WM_UNIT_LAYERLEVEL" val="1_1_1"/>
  <p:tag name="KSO_WM_UNIT_VALUE" val="16"/>
  <p:tag name="KSO_WM_UNIT_HIGHLIGHT" val="0"/>
  <p:tag name="KSO_WM_UNIT_COMPATIBLE" val="0"/>
  <p:tag name="KSO_WM_DIAGRAM_GROUP_CODE" val="m1-1"/>
  <p:tag name="KSO_WM_UNIT_NOCLEAR" val="0"/>
  <p:tag name="KSO_WM_UNIT_DIAGRAM_ISNUMVISUAL" val="0"/>
  <p:tag name="KSO_WM_UNIT_DIAGRAM_ISREFERUNIT" val="0"/>
  <p:tag name="KSO_WM_UNIT_PRESET_TEXT" val="单击此处添加文本具体内容"/>
  <p:tag name="KSO_WM_UNIT_TEXT_FILL_FORE_SCHEMECOLOR_INDEX" val="13"/>
  <p:tag name="KSO_WM_UNIT_TEXT_FILL_TYPE" val="1"/>
  <p:tag name="KSO_WM_UNIT_USESOURCEFORMAT_APPLY" val="1"/>
</p:tagLst>
</file>

<file path=ppt/tags/tag601.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6_2"/>
  <p:tag name="KSO_WM_UNIT_ID" val="diagram160193_5*m_h_i*1_6_2"/>
  <p:tag name="KSO_WM_UNIT_LAYERLEVEL" val="1_1_1"/>
  <p:tag name="KSO_WM_DIAGRAM_GROUP_CODE" val="m1-1"/>
  <p:tag name="KSO_WM_UNIT_HIGHLIGHT" val="0"/>
  <p:tag name="KSO_WM_UNIT_COMPATIBLE" val="0"/>
  <p:tag name="KSO_WM_UNIT_DIAGRAM_ISNUMVISUAL" val="0"/>
  <p:tag name="KSO_WM_UNIT_DIAGRAM_ISREFERUNIT" val="0"/>
  <p:tag name="KSO_WM_UNIT_FILL_FORE_SCHEMECOLOR_INDEX" val="5"/>
  <p:tag name="KSO_WM_UNIT_FILL_TYPE" val="1"/>
  <p:tag name="KSO_WM_UNIT_LINE_FORE_SCHEMECOLOR_INDEX" val="5"/>
  <p:tag name="KSO_WM_UNIT_LINE_FILL_TYPE" val="2"/>
  <p:tag name="KSO_WM_UNIT_TEXT_FILL_FORE_SCHEMECOLOR_INDEX" val="14"/>
  <p:tag name="KSO_WM_UNIT_TEXT_FILL_TYPE" val="1"/>
  <p:tag name="KSO_WM_UNIT_USESOURCEFORMAT_APPLY" val="1"/>
</p:tagLst>
</file>

<file path=ppt/tags/tag602.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6_1"/>
  <p:tag name="KSO_WM_UNIT_ID" val="diagram160193_5*m_h_i*1_6_1"/>
  <p:tag name="KSO_WM_UNIT_LAYERLEVEL" val="1_1_1"/>
  <p:tag name="KSO_WM_DIAGRAM_GROUP_CODE" val="m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USESOURCEFORMAT_APPLY" val="1"/>
</p:tagLst>
</file>

<file path=ppt/tags/tag603.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a"/>
  <p:tag name="KSO_WM_UNIT_INDEX" val="1_6_1"/>
  <p:tag name="KSO_WM_UNIT_ID" val="diagram160193_5*m_h_a*1_6_1"/>
  <p:tag name="KSO_WM_UNIT_LAYERLEVEL" val="1_1_1"/>
  <p:tag name="KSO_WM_UNIT_VALUE" val="10"/>
  <p:tag name="KSO_WM_UNIT_HIGHLIGHT" val="0"/>
  <p:tag name="KSO_WM_UNIT_COMPATIBLE" val="0"/>
  <p:tag name="KSO_WM_DIAGRAM_GROUP_CODE" val="m1-1"/>
  <p:tag name="KSO_WM_UNIT_ISCONTENTSTITLE" val="0"/>
  <p:tag name="KSO_WM_UNIT_NOCLEAR" val="0"/>
  <p:tag name="KSO_WM_UNIT_DIAGRAM_ISNUMVISUAL" val="0"/>
  <p:tag name="KSO_WM_UNIT_DIAGRAM_ISREFERUNIT" val="0"/>
  <p:tag name="KSO_WM_UNIT_PRESET_TEXT" val="单击此处添加标题"/>
  <p:tag name="KSO_WM_UNIT_TEXT_FILL_FORE_SCHEMECOLOR_INDEX" val="5"/>
  <p:tag name="KSO_WM_UNIT_TEXT_FILL_TYPE" val="1"/>
  <p:tag name="KSO_WM_UNIT_USESOURCEFORMAT_APPLY" val="1"/>
</p:tagLst>
</file>

<file path=ppt/tags/tag604.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f"/>
  <p:tag name="KSO_WM_UNIT_INDEX" val="1_6_1"/>
  <p:tag name="KSO_WM_UNIT_ID" val="diagram160193_5*m_h_f*1_6_1"/>
  <p:tag name="KSO_WM_UNIT_LAYERLEVEL" val="1_1_1"/>
  <p:tag name="KSO_WM_UNIT_VALUE" val="15"/>
  <p:tag name="KSO_WM_UNIT_HIGHLIGHT" val="0"/>
  <p:tag name="KSO_WM_UNIT_COMPATIBLE" val="0"/>
  <p:tag name="KSO_WM_DIAGRAM_GROUP_CODE" val="m1-1"/>
  <p:tag name="KSO_WM_UNIT_NOCLEAR" val="0"/>
  <p:tag name="KSO_WM_UNIT_DIAGRAM_ISNUMVISUAL" val="0"/>
  <p:tag name="KSO_WM_UNIT_DIAGRAM_ISREFERUNIT" val="0"/>
  <p:tag name="KSO_WM_UNIT_PRESET_TEXT" val="单击此处添加文本具体内容"/>
  <p:tag name="KSO_WM_UNIT_TEXT_FILL_FORE_SCHEMECOLOR_INDEX" val="13"/>
  <p:tag name="KSO_WM_UNIT_TEXT_FILL_TYPE" val="1"/>
  <p:tag name="KSO_WM_UNIT_USESOURCEFORMAT_APPLY" val="1"/>
</p:tagLst>
</file>

<file path=ppt/tags/tag605.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1"/>
  <p:tag name="KSO_WM_UNIT_ID" val="diagram160193_5*m_i*1_1"/>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606.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2"/>
  <p:tag name="KSO_WM_UNIT_ID" val="diagram160193_5*m_i*1_2"/>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607.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3"/>
  <p:tag name="KSO_WM_UNIT_ID" val="diagram160193_5*m_i*1_3"/>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608.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4"/>
  <p:tag name="KSO_WM_UNIT_ID" val="diagram160193_5*m_i*1_4"/>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609.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5"/>
  <p:tag name="KSO_WM_UNIT_ID" val="diagram160193_5*m_i*1_5"/>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61.xml><?xml version="1.0" encoding="utf-8"?>
<p:tagLst xmlns:p="http://schemas.openxmlformats.org/presentationml/2006/main">
  <p:tag name="PA" val="v5.2.8"/>
  <p:tag name="KSO_WM_UNIT_HIGHLIGHT" val="0"/>
  <p:tag name="KSO_WM_UNIT_COMPATIBLE" val="0"/>
  <p:tag name="KSO_WM_UNIT_DIAGRAM_ISNUMVISUAL" val="0"/>
  <p:tag name="KSO_WM_UNIT_DIAGRAM_ISREFERUNIT" val="0"/>
  <p:tag name="KSO_WM_UNIT_TYPE" val="i"/>
  <p:tag name="KSO_WM_UNIT_INDEX" val="7"/>
  <p:tag name="KSO_WM_UNIT_ID" val="diagram20201370_1*i*7"/>
  <p:tag name="KSO_WM_TEMPLATE_CATEGORY" val="diagram"/>
  <p:tag name="KSO_WM_TEMPLATE_INDEX" val="20201370"/>
  <p:tag name="KSO_WM_UNIT_LAYERLEVEL" val="1"/>
  <p:tag name="KSO_WM_TAG_VERSION" val="1.0"/>
  <p:tag name="KSO_WM_BEAUTIFY_FLAG" val="#wm#"/>
</p:tagLst>
</file>

<file path=ppt/tags/tag610.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6"/>
  <p:tag name="KSO_WM_UNIT_ID" val="diagram160193_5*m_i*1_6"/>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611.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7"/>
  <p:tag name="KSO_WM_UNIT_ID" val="diagram160193_5*m_i*1_7"/>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612.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1_1"/>
  <p:tag name="KSO_WM_UNIT_ID" val="diagram160193_5*m_h_i*1_1_1"/>
  <p:tag name="KSO_WM_UNIT_LAYERLEVEL" val="1_1_1"/>
  <p:tag name="KSO_WM_DIAGRAM_GROUP_CODE" val="m1-1"/>
  <p:tag name="KSO_WM_UNIT_HIGHLIGHT" val="0"/>
  <p:tag name="KSO_WM_UNIT_COMPATIBLE" val="0"/>
  <p:tag name="KSO_WM_UNIT_DIAGRAM_ISNUMVISUAL" val="0"/>
  <p:tag name="KSO_WM_UNIT_DIAGRAM_ISREFERUNIT" val="0"/>
  <p:tag name="KSO_WM_UNIT_FILL_FORE_SCHEMECOLOR_INDEX" val="10"/>
  <p:tag name="KSO_WM_UNIT_FILL_TYPE" val="1"/>
  <p:tag name="KSO_WM_UNIT_LINE_FORE_SCHEMECOLOR_INDEX" val="10"/>
  <p:tag name="KSO_WM_UNIT_LINE_FILL_TYPE" val="2"/>
  <p:tag name="KSO_WM_UNIT_TEXT_FILL_FORE_SCHEMECOLOR_INDEX" val="14"/>
  <p:tag name="KSO_WM_UNIT_TEXT_FILL_TYPE" val="1"/>
  <p:tag name="KSO_WM_UNIT_USESOURCEFORMAT_APPLY" val="1"/>
</p:tagLst>
</file>

<file path=ppt/tags/tag613.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f"/>
  <p:tag name="KSO_WM_UNIT_INDEX" val="1_1_1"/>
  <p:tag name="KSO_WM_UNIT_ID" val="diagram160193_5*m_h_f*1_1_1"/>
  <p:tag name="KSO_WM_UNIT_LAYERLEVEL" val="1_1_1"/>
  <p:tag name="KSO_WM_UNIT_VALUE" val="16"/>
  <p:tag name="KSO_WM_UNIT_HIGHLIGHT" val="0"/>
  <p:tag name="KSO_WM_UNIT_COMPATIBLE" val="0"/>
  <p:tag name="KSO_WM_DIAGRAM_GROUP_CODE" val="m1-1"/>
  <p:tag name="KSO_WM_UNIT_NOCLEAR" val="0"/>
  <p:tag name="KSO_WM_UNIT_DIAGRAM_ISNUMVISUAL" val="0"/>
  <p:tag name="KSO_WM_UNIT_DIAGRAM_ISREFERUNIT" val="0"/>
  <p:tag name="KSO_WM_UNIT_PRESET_TEXT" val="单击此处添加文本具体内容"/>
  <p:tag name="KSO_WM_UNIT_TEXT_FILL_FORE_SCHEMECOLOR_INDEX" val="13"/>
  <p:tag name="KSO_WM_UNIT_TEXT_FILL_TYPE" val="1"/>
  <p:tag name="KSO_WM_UNIT_USESOURCEFORMAT_APPLY" val="1"/>
</p:tagLst>
</file>

<file path=ppt/tags/tag614.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1_2"/>
  <p:tag name="KSO_WM_UNIT_ID" val="diagram160193_5*m_h_i*1_1_2"/>
  <p:tag name="KSO_WM_UNIT_LAYERLEVEL" val="1_1_1"/>
  <p:tag name="KSO_WM_DIAGRAM_GROUP_CODE" val="m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USESOURCEFORMAT_APPLY" val="1"/>
</p:tagLst>
</file>

<file path=ppt/tags/tag615.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a"/>
  <p:tag name="KSO_WM_UNIT_INDEX" val="1_1_1"/>
  <p:tag name="KSO_WM_UNIT_ID" val="diagram160193_5*m_h_a*1_1_1"/>
  <p:tag name="KSO_WM_UNIT_LAYERLEVEL" val="1_1_1"/>
  <p:tag name="KSO_WM_UNIT_VALUE" val="10"/>
  <p:tag name="KSO_WM_UNIT_HIGHLIGHT" val="0"/>
  <p:tag name="KSO_WM_UNIT_COMPATIBLE" val="0"/>
  <p:tag name="KSO_WM_DIAGRAM_GROUP_CODE" val="m1-1"/>
  <p:tag name="KSO_WM_UNIT_ISCONTENTSTITLE" val="0"/>
  <p:tag name="KSO_WM_UNIT_NOCLEAR" val="0"/>
  <p:tag name="KSO_WM_UNIT_DIAGRAM_ISNUMVISUAL" val="0"/>
  <p:tag name="KSO_WM_UNIT_DIAGRAM_ISREFERUNIT" val="0"/>
  <p:tag name="KSO_WM_UNIT_PRESET_TEXT" val="单击此处添加标题"/>
  <p:tag name="KSO_WM_UNIT_TEXT_FILL_FORE_SCHEMECOLOR_INDEX" val="10"/>
  <p:tag name="KSO_WM_UNIT_TEXT_FILL_TYPE" val="1"/>
  <p:tag name="KSO_WM_UNIT_USESOURCEFORMAT_APPLY" val="1"/>
</p:tagLst>
</file>

<file path=ppt/tags/tag616.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a"/>
  <p:tag name="KSO_WM_UNIT_INDEX" val="1"/>
  <p:tag name="KSO_WM_UNIT_ID" val="diagram160193_5*a*1"/>
  <p:tag name="KSO_WM_UNIT_LAYERLEVEL" val="1"/>
  <p:tag name="KSO_WM_UNIT_VALUE" val="21"/>
  <p:tag name="KSO_WM_UNIT_ISCONTENTSTITLE" val="0"/>
  <p:tag name="KSO_WM_UNIT_HIGHLIGHT" val="0"/>
  <p:tag name="KSO_WM_UNIT_COMPATIBLE" val="1"/>
  <p:tag name="KSO_WM_UNIT_NOCLEAR" val="0"/>
  <p:tag name="KSO_WM_UNIT_DIAGRAM_ISNUMVISUAL" val="0"/>
  <p:tag name="KSO_WM_UNIT_DIAGRAM_ISREFERUNIT" val="0"/>
  <p:tag name="KSO_WM_DIAGRAM_GROUP_CODE" val="m1-1"/>
  <p:tag name="KSO_WM_UNIT_PRESET_TEXT" val="单击此处添加标题"/>
  <p:tag name="KSO_WM_UNIT_TEXT_FILL_FORE_SCHEMECOLOR_INDEX" val="5"/>
  <p:tag name="KSO_WM_UNIT_TEXT_FILL_TYPE" val="1"/>
  <p:tag name="KSO_WM_UNIT_USESOURCEFORMAT_APPLY" val="1"/>
</p:tagLst>
</file>

<file path=ppt/tags/tag617.xml><?xml version="1.0" encoding="utf-8"?>
<p:tagLst xmlns:p="http://schemas.openxmlformats.org/presentationml/2006/main">
  <p:tag name="KSO_WM_BEAUTIFY_FLAG" val="#wm#"/>
  <p:tag name="KSO_WM_TEMPLATE_CATEGORY" val="diagram"/>
  <p:tag name="KSO_WM_TEMPLATE_INDEX" val="160193"/>
  <p:tag name="KSO_WM_SLIDE_ID" val="diagram160193_5"/>
  <p:tag name="KSO_WM_SLIDE_INDEX" val="5"/>
  <p:tag name="KSO_WM_SLIDE_ITEM_CNT" val="6"/>
  <p:tag name="KSO_WM_SLIDE_LAYOUT" val="a_m"/>
  <p:tag name="KSO_WM_SLIDE_LAYOUT_CNT" val="1_1"/>
  <p:tag name="KSO_WM_SLIDE_TYPE" val="text"/>
  <p:tag name="KSO_WM_SLIDE_POSITION" val="189.607*122.814"/>
  <p:tag name="KSO_WM_SLIDE_SIZE" val="557.86*377.654"/>
  <p:tag name="KSO_WM_DIAGRAM_GROUP_CODE" val="m1-1"/>
  <p:tag name="KSO_WM_TAG_VERSION" val="1.0"/>
  <p:tag name="KSO_WM_TEMPLATE_SUBCATEGORY" val="0"/>
  <p:tag name="KSO_WM_SLIDE_SUBTYPE" val="diag"/>
  <p:tag name="KSO_WM_SLIDE_DIAGTYPE" val="m"/>
</p:tagLst>
</file>

<file path=ppt/tags/tag6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698_1*i*1"/>
  <p:tag name="KSO_WM_TEMPLATE_CATEGORY" val="diagram"/>
  <p:tag name="KSO_WM_TEMPLATE_INDEX" val="20200698"/>
  <p:tag name="KSO_WM_UNIT_LAYERLEVEL" val="1"/>
  <p:tag name="KSO_WM_TAG_VERSION" val="1.0"/>
  <p:tag name="KSO_WM_BEAUTIFY_FLAG" val="#wm#"/>
</p:tagLst>
</file>

<file path=ppt/tags/tag619.xml><?xml version="1.0" encoding="utf-8"?>
<p:tagLst xmlns:p="http://schemas.openxmlformats.org/presentationml/2006/main">
  <p:tag name="KSO_WM_UNIT_ISCONTENTS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00698_1*a*1"/>
  <p:tag name="KSO_WM_TEMPLATE_CATEGORY" val="diagram"/>
  <p:tag name="KSO_WM_TEMPLATE_INDEX" val="20200698"/>
  <p:tag name="KSO_WM_UNIT_LAYERLEVEL" val="1"/>
  <p:tag name="KSO_WM_TAG_VERSION" val="1.0"/>
  <p:tag name="KSO_WM_BEAUTIFY_FLAG" val="#wm#"/>
  <p:tag name="KSO_WM_UNIT_PRESET_TEXT" val="WPS&#13;极墨产品部"/>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1370_1*i*8"/>
  <p:tag name="KSO_WM_TEMPLATE_CATEGORY" val="diagram"/>
  <p:tag name="KSO_WM_TEMPLATE_INDEX" val="20201370"/>
  <p:tag name="KSO_WM_UNIT_LAYERLEVEL" val="1"/>
  <p:tag name="KSO_WM_TAG_VERSION" val="1.0"/>
  <p:tag name="KSO_WM_BEAUTIFY_FLAG" val="#wm#"/>
</p:tagLst>
</file>

<file path=ppt/tags/tag620.xml><?xml version="1.0" encoding="utf-8"?>
<p:tagLst xmlns:p="http://schemas.openxmlformats.org/presentationml/2006/main">
  <p:tag name="KSO_WM_UNIT_NOCLEAR" val="0"/>
  <p:tag name="KSO_WM_UNIT_VALUE" val="260"/>
  <p:tag name="KSO_WM_UNIT_HIGHLIGHT" val="0"/>
  <p:tag name="KSO_WM_UNIT_COMPATIBLE" val="0"/>
  <p:tag name="KSO_WM_UNIT_DIAGRAM_ISNUMVISUAL" val="0"/>
  <p:tag name="KSO_WM_UNIT_DIAGRAM_ISREFERUNIT" val="0"/>
  <p:tag name="KSO_WM_UNIT_TYPE" val="f"/>
  <p:tag name="KSO_WM_UNIT_INDEX" val="1"/>
  <p:tag name="KSO_WM_UNIT_ID" val="diagram20200698_1*f*1"/>
  <p:tag name="KSO_WM_TEMPLATE_CATEGORY" val="diagram"/>
  <p:tag name="KSO_WM_TEMPLATE_INDEX" val="20200698"/>
  <p:tag name="KSO_WM_UNIT_LAYERLEVEL" val="1"/>
  <p:tag name="KSO_WM_TAG_VERSION" val="1.0"/>
  <p:tag name="KSO_WM_BEAUTIFY_FLAG" val="#wm#"/>
  <p:tag name="KSO_WM_UNIT_PRESET_TEXT" val="我们是致力于研究AI智能创作PPT的一个团队；我们潜心钻研幻灯片的演示规律与创作思路，希望通过人工智能解放用户双手，不仅高效，而且精准。"/>
</p:tagLst>
</file>

<file path=ppt/tags/tag6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698_1*i*2"/>
  <p:tag name="KSO_WM_TEMPLATE_CATEGORY" val="diagram"/>
  <p:tag name="KSO_WM_TEMPLATE_INDEX" val="20200698"/>
  <p:tag name="KSO_WM_UNIT_LAYERLEVEL" val="1"/>
  <p:tag name="KSO_WM_TAG_VERSION" val="1.0"/>
  <p:tag name="KSO_WM_BEAUTIFY_FLAG" val="#wm#"/>
</p:tagLst>
</file>

<file path=ppt/tags/tag6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698_1*i*3"/>
  <p:tag name="KSO_WM_TEMPLATE_CATEGORY" val="diagram"/>
  <p:tag name="KSO_WM_TEMPLATE_INDEX" val="20200698"/>
  <p:tag name="KSO_WM_UNIT_LAYERLEVEL" val="1"/>
  <p:tag name="KSO_WM_TAG_VERSION" val="1.0"/>
  <p:tag name="KSO_WM_BEAUTIFY_FLAG" val="#wm#"/>
</p:tagLst>
</file>

<file path=ppt/tags/tag6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698_1*i*4"/>
  <p:tag name="KSO_WM_TEMPLATE_CATEGORY" val="diagram"/>
  <p:tag name="KSO_WM_TEMPLATE_INDEX" val="20200698"/>
  <p:tag name="KSO_WM_UNIT_LAYERLEVEL" val="1"/>
  <p:tag name="KSO_WM_TAG_VERSION" val="1.0"/>
  <p:tag name="KSO_WM_BEAUTIFY_FLAG" val="#wm#"/>
</p:tagLst>
</file>

<file path=ppt/tags/tag624.xml><?xml version="1.0" encoding="utf-8"?>
<p:tagLst xmlns:p="http://schemas.openxmlformats.org/presentationml/2006/main">
  <p:tag name="KSO_WM_UNIT_VALUE" val="1190*1596"/>
  <p:tag name="KSO_WM_UNIT_HIGHLIGHT" val="0"/>
  <p:tag name="KSO_WM_UNIT_COMPATIBLE" val="0"/>
  <p:tag name="KSO_WM_UNIT_DIAGRAM_ISNUMVISUAL" val="0"/>
  <p:tag name="KSO_WM_UNIT_DIAGRAM_ISREFERUNIT" val="0"/>
  <p:tag name="KSO_WM_UNIT_TYPE" val="d"/>
  <p:tag name="KSO_WM_UNIT_INDEX" val="1"/>
  <p:tag name="KSO_WM_UNIT_ID" val="diagram20200698_1*d*1"/>
  <p:tag name="KSO_WM_TEMPLATE_CATEGORY" val="diagram"/>
  <p:tag name="KSO_WM_TEMPLATE_INDEX" val="20200698"/>
  <p:tag name="KSO_WM_UNIT_SUPPORT_UNIT_TYPE" val="[]"/>
  <p:tag name="KSO_WM_UNIT_LAYERLEVEL" val="1"/>
  <p:tag name="KSO_WM_TAG_VERSION" val="1.0"/>
  <p:tag name="KSO_WM_BEAUTIFY_FLAG" val="#wm#"/>
</p:tagLst>
</file>

<file path=ppt/tags/tag6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698_1*i*5"/>
  <p:tag name="KSO_WM_TEMPLATE_CATEGORY" val="diagram"/>
  <p:tag name="KSO_WM_TEMPLATE_INDEX" val="20200698"/>
  <p:tag name="KSO_WM_UNIT_LAYERLEVEL" val="1"/>
  <p:tag name="KSO_WM_TAG_VERSION" val="1.0"/>
  <p:tag name="KSO_WM_BEAUTIFY_FLAG" val="#wm#"/>
</p:tagLst>
</file>

<file path=ppt/tags/tag626.xml><?xml version="1.0" encoding="utf-8"?>
<p:tagLst xmlns:p="http://schemas.openxmlformats.org/presentationml/2006/main">
  <p:tag name="KSO_WM_BEAUTIFY_FLAG" val="#wm#"/>
  <p:tag name="KSO_WM_TEMPLATE_CATEGORY" val="diagram"/>
  <p:tag name="KSO_WM_TEMPLATE_INDEX" val="20200698"/>
  <p:tag name="KSO_WM_SLIDE_ID" val="diagram20200698_1"/>
  <p:tag name="KSO_WM_TEMPLATE_SUBCATEGORY" val="0"/>
  <p:tag name="KSO_WM_TEMPLATE_MASTER_TYPE" val="0"/>
  <p:tag name="KSO_WM_TEMPLATE_COLOR_TYPE" val="1"/>
  <p:tag name="KSO_WM_SLIDE_TYPE" val="text"/>
  <p:tag name="KSO_WM_SLIDE_SUBTYPE" val="picTxt"/>
  <p:tag name="KSO_WM_SLIDE_ITEM_CNT" val="0"/>
  <p:tag name="KSO_WM_SLIDE_INDEX" val="1"/>
  <p:tag name="KSO_WM_SLIDE_SIZE" val="901*457"/>
  <p:tag name="KSO_WM_SLIDE_POSITION" val="29*28"/>
  <p:tag name="KSO_WM_TAG_VERSION" val="1.0"/>
  <p:tag name="KSO_WM_SLIDE_LAYOUT" val="a_d_f"/>
  <p:tag name="KSO_WM_SLIDE_LAYOUT_CNT" val="1_1_1"/>
</p:tagLst>
</file>

<file path=ppt/tags/tag6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698_1*i*1"/>
  <p:tag name="KSO_WM_TEMPLATE_CATEGORY" val="diagram"/>
  <p:tag name="KSO_WM_TEMPLATE_INDEX" val="20200698"/>
  <p:tag name="KSO_WM_UNIT_LAYERLEVEL" val="1"/>
  <p:tag name="KSO_WM_TAG_VERSION" val="1.0"/>
  <p:tag name="KSO_WM_BEAUTIFY_FLAG" val="#wm#"/>
</p:tagLst>
</file>

<file path=ppt/tags/tag628.xml><?xml version="1.0" encoding="utf-8"?>
<p:tagLst xmlns:p="http://schemas.openxmlformats.org/presentationml/2006/main">
  <p:tag name="KSO_WM_UNIT_ISCONTENTS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00698_1*a*1"/>
  <p:tag name="KSO_WM_TEMPLATE_CATEGORY" val="diagram"/>
  <p:tag name="KSO_WM_TEMPLATE_INDEX" val="20200698"/>
  <p:tag name="KSO_WM_UNIT_LAYERLEVEL" val="1"/>
  <p:tag name="KSO_WM_TAG_VERSION" val="1.0"/>
  <p:tag name="KSO_WM_BEAUTIFY_FLAG" val="#wm#"/>
  <p:tag name="KSO_WM_UNIT_PRESET_TEXT" val="WPS&#13;极墨产品部"/>
</p:tagLst>
</file>

<file path=ppt/tags/tag629.xml><?xml version="1.0" encoding="utf-8"?>
<p:tagLst xmlns:p="http://schemas.openxmlformats.org/presentationml/2006/main">
  <p:tag name="KSO_WM_UNIT_NOCLEAR" val="0"/>
  <p:tag name="KSO_WM_UNIT_VALUE" val="260"/>
  <p:tag name="KSO_WM_UNIT_HIGHLIGHT" val="0"/>
  <p:tag name="KSO_WM_UNIT_COMPATIBLE" val="0"/>
  <p:tag name="KSO_WM_UNIT_DIAGRAM_ISNUMVISUAL" val="0"/>
  <p:tag name="KSO_WM_UNIT_DIAGRAM_ISREFERUNIT" val="0"/>
  <p:tag name="KSO_WM_UNIT_TYPE" val="f"/>
  <p:tag name="KSO_WM_UNIT_INDEX" val="1"/>
  <p:tag name="KSO_WM_UNIT_ID" val="diagram20200698_1*f*1"/>
  <p:tag name="KSO_WM_TEMPLATE_CATEGORY" val="diagram"/>
  <p:tag name="KSO_WM_TEMPLATE_INDEX" val="20200698"/>
  <p:tag name="KSO_WM_UNIT_LAYERLEVEL" val="1"/>
  <p:tag name="KSO_WM_TAG_VERSION" val="1.0"/>
  <p:tag name="KSO_WM_BEAUTIFY_FLAG" val="#wm#"/>
  <p:tag name="KSO_WM_UNIT_PRESET_TEXT" val="我们是致力于研究AI智能创作PPT的一个团队；我们潜心钻研幻灯片的演示规律与创作思路，希望通过人工智能解放用户双手，不仅高效，而且精准。"/>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1370_1*i*9"/>
  <p:tag name="KSO_WM_TEMPLATE_CATEGORY" val="diagram"/>
  <p:tag name="KSO_WM_TEMPLATE_INDEX" val="20201370"/>
  <p:tag name="KSO_WM_UNIT_LAYERLEVEL" val="1"/>
  <p:tag name="KSO_WM_TAG_VERSION" val="1.0"/>
  <p:tag name="KSO_WM_BEAUTIFY_FLAG" val="#wm#"/>
</p:tagLst>
</file>

<file path=ppt/tags/tag6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698_1*i*2"/>
  <p:tag name="KSO_WM_TEMPLATE_CATEGORY" val="diagram"/>
  <p:tag name="KSO_WM_TEMPLATE_INDEX" val="20200698"/>
  <p:tag name="KSO_WM_UNIT_LAYERLEVEL" val="1"/>
  <p:tag name="KSO_WM_TAG_VERSION" val="1.0"/>
  <p:tag name="KSO_WM_BEAUTIFY_FLAG" val="#wm#"/>
</p:tagLst>
</file>

<file path=ppt/tags/tag6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698_1*i*3"/>
  <p:tag name="KSO_WM_TEMPLATE_CATEGORY" val="diagram"/>
  <p:tag name="KSO_WM_TEMPLATE_INDEX" val="20200698"/>
  <p:tag name="KSO_WM_UNIT_LAYERLEVEL" val="1"/>
  <p:tag name="KSO_WM_TAG_VERSION" val="1.0"/>
  <p:tag name="KSO_WM_BEAUTIFY_FLAG" val="#wm#"/>
</p:tagLst>
</file>

<file path=ppt/tags/tag6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698_1*i*4"/>
  <p:tag name="KSO_WM_TEMPLATE_CATEGORY" val="diagram"/>
  <p:tag name="KSO_WM_TEMPLATE_INDEX" val="20200698"/>
  <p:tag name="KSO_WM_UNIT_LAYERLEVEL" val="1"/>
  <p:tag name="KSO_WM_TAG_VERSION" val="1.0"/>
  <p:tag name="KSO_WM_BEAUTIFY_FLAG" val="#wm#"/>
</p:tagLst>
</file>

<file path=ppt/tags/tag633.xml><?xml version="1.0" encoding="utf-8"?>
<p:tagLst xmlns:p="http://schemas.openxmlformats.org/presentationml/2006/main">
  <p:tag name="KSO_WM_UNIT_VALUE" val="1190*1596"/>
  <p:tag name="KSO_WM_UNIT_HIGHLIGHT" val="0"/>
  <p:tag name="KSO_WM_UNIT_COMPATIBLE" val="0"/>
  <p:tag name="KSO_WM_UNIT_DIAGRAM_ISNUMVISUAL" val="0"/>
  <p:tag name="KSO_WM_UNIT_DIAGRAM_ISREFERUNIT" val="0"/>
  <p:tag name="KSO_WM_UNIT_TYPE" val="d"/>
  <p:tag name="KSO_WM_UNIT_INDEX" val="1"/>
  <p:tag name="KSO_WM_UNIT_ID" val="diagram20200698_1*d*1"/>
  <p:tag name="KSO_WM_TEMPLATE_CATEGORY" val="diagram"/>
  <p:tag name="KSO_WM_TEMPLATE_INDEX" val="20200698"/>
  <p:tag name="KSO_WM_UNIT_SUPPORT_UNIT_TYPE" val="[]"/>
  <p:tag name="KSO_WM_UNIT_LAYERLEVEL" val="1"/>
  <p:tag name="KSO_WM_TAG_VERSION" val="1.0"/>
  <p:tag name="KSO_WM_BEAUTIFY_FLAG" val="#wm#"/>
</p:tagLst>
</file>

<file path=ppt/tags/tag6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698_1*i*5"/>
  <p:tag name="KSO_WM_TEMPLATE_CATEGORY" val="diagram"/>
  <p:tag name="KSO_WM_TEMPLATE_INDEX" val="20200698"/>
  <p:tag name="KSO_WM_UNIT_LAYERLEVEL" val="1"/>
  <p:tag name="KSO_WM_TAG_VERSION" val="1.0"/>
  <p:tag name="KSO_WM_BEAUTIFY_FLAG" val="#wm#"/>
</p:tagLst>
</file>

<file path=ppt/tags/tag635.xml><?xml version="1.0" encoding="utf-8"?>
<p:tagLst xmlns:p="http://schemas.openxmlformats.org/presentationml/2006/main">
  <p:tag name="KSO_WM_BEAUTIFY_FLAG" val="#wm#"/>
  <p:tag name="KSO_WM_TEMPLATE_CATEGORY" val="diagram"/>
  <p:tag name="KSO_WM_TEMPLATE_INDEX" val="20200698"/>
  <p:tag name="KSO_WM_SLIDE_ID" val="diagram20200698_1"/>
  <p:tag name="KSO_WM_TEMPLATE_SUBCATEGORY" val="0"/>
  <p:tag name="KSO_WM_TEMPLATE_MASTER_TYPE" val="0"/>
  <p:tag name="KSO_WM_TEMPLATE_COLOR_TYPE" val="1"/>
  <p:tag name="KSO_WM_SLIDE_TYPE" val="text"/>
  <p:tag name="KSO_WM_SLIDE_SUBTYPE" val="picTxt"/>
  <p:tag name="KSO_WM_SLIDE_ITEM_CNT" val="0"/>
  <p:tag name="KSO_WM_SLIDE_INDEX" val="1"/>
  <p:tag name="KSO_WM_SLIDE_SIZE" val="901*457"/>
  <p:tag name="KSO_WM_SLIDE_POSITION" val="29*28"/>
  <p:tag name="KSO_WM_TAG_VERSION" val="1.0"/>
  <p:tag name="KSO_WM_SLIDE_LAYOUT" val="a_d_f"/>
  <p:tag name="KSO_WM_SLIDE_LAYOUT_CNT" val="1_1_1"/>
</p:tagLst>
</file>

<file path=ppt/tags/tag6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698_1*i*1"/>
  <p:tag name="KSO_WM_TEMPLATE_CATEGORY" val="diagram"/>
  <p:tag name="KSO_WM_TEMPLATE_INDEX" val="20200698"/>
  <p:tag name="KSO_WM_UNIT_LAYERLEVEL" val="1"/>
  <p:tag name="KSO_WM_TAG_VERSION" val="1.0"/>
  <p:tag name="KSO_WM_BEAUTIFY_FLAG" val="#wm#"/>
</p:tagLst>
</file>

<file path=ppt/tags/tag637.xml><?xml version="1.0" encoding="utf-8"?>
<p:tagLst xmlns:p="http://schemas.openxmlformats.org/presentationml/2006/main">
  <p:tag name="KSO_WM_UNIT_ISCONTENTS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00698_1*a*1"/>
  <p:tag name="KSO_WM_TEMPLATE_CATEGORY" val="diagram"/>
  <p:tag name="KSO_WM_TEMPLATE_INDEX" val="20200698"/>
  <p:tag name="KSO_WM_UNIT_LAYERLEVEL" val="1"/>
  <p:tag name="KSO_WM_TAG_VERSION" val="1.0"/>
  <p:tag name="KSO_WM_BEAUTIFY_FLAG" val="#wm#"/>
  <p:tag name="KSO_WM_UNIT_PRESET_TEXT" val="WPS&#13;极墨产品部"/>
</p:tagLst>
</file>

<file path=ppt/tags/tag638.xml><?xml version="1.0" encoding="utf-8"?>
<p:tagLst xmlns:p="http://schemas.openxmlformats.org/presentationml/2006/main">
  <p:tag name="KSO_WM_UNIT_NOCLEAR" val="0"/>
  <p:tag name="KSO_WM_UNIT_VALUE" val="260"/>
  <p:tag name="KSO_WM_UNIT_HIGHLIGHT" val="0"/>
  <p:tag name="KSO_WM_UNIT_COMPATIBLE" val="0"/>
  <p:tag name="KSO_WM_UNIT_DIAGRAM_ISNUMVISUAL" val="0"/>
  <p:tag name="KSO_WM_UNIT_DIAGRAM_ISREFERUNIT" val="0"/>
  <p:tag name="KSO_WM_UNIT_TYPE" val="f"/>
  <p:tag name="KSO_WM_UNIT_INDEX" val="1"/>
  <p:tag name="KSO_WM_UNIT_ID" val="diagram20200698_1*f*1"/>
  <p:tag name="KSO_WM_TEMPLATE_CATEGORY" val="diagram"/>
  <p:tag name="KSO_WM_TEMPLATE_INDEX" val="20200698"/>
  <p:tag name="KSO_WM_UNIT_LAYERLEVEL" val="1"/>
  <p:tag name="KSO_WM_TAG_VERSION" val="1.0"/>
  <p:tag name="KSO_WM_BEAUTIFY_FLAG" val="#wm#"/>
  <p:tag name="KSO_WM_UNIT_PRESET_TEXT" val="我们是致力于研究AI智能创作PPT的一个团队；我们潜心钻研幻灯片的演示规律与创作思路，希望通过人工智能解放用户双手，不仅高效，而且精准。"/>
</p:tagLst>
</file>

<file path=ppt/tags/tag6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698_1*i*2"/>
  <p:tag name="KSO_WM_TEMPLATE_CATEGORY" val="diagram"/>
  <p:tag name="KSO_WM_TEMPLATE_INDEX" val="20200698"/>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1370_1*i*10"/>
  <p:tag name="KSO_WM_TEMPLATE_CATEGORY" val="diagram"/>
  <p:tag name="KSO_WM_TEMPLATE_INDEX" val="20201370"/>
  <p:tag name="KSO_WM_UNIT_LAYERLEVEL" val="1"/>
  <p:tag name="KSO_WM_TAG_VERSION" val="1.0"/>
  <p:tag name="KSO_WM_BEAUTIFY_FLAG" val="#wm#"/>
</p:tagLst>
</file>

<file path=ppt/tags/tag6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698_1*i*3"/>
  <p:tag name="KSO_WM_TEMPLATE_CATEGORY" val="diagram"/>
  <p:tag name="KSO_WM_TEMPLATE_INDEX" val="20200698"/>
  <p:tag name="KSO_WM_UNIT_LAYERLEVEL" val="1"/>
  <p:tag name="KSO_WM_TAG_VERSION" val="1.0"/>
  <p:tag name="KSO_WM_BEAUTIFY_FLAG" val="#wm#"/>
</p:tagLst>
</file>

<file path=ppt/tags/tag6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698_1*i*4"/>
  <p:tag name="KSO_WM_TEMPLATE_CATEGORY" val="diagram"/>
  <p:tag name="KSO_WM_TEMPLATE_INDEX" val="20200698"/>
  <p:tag name="KSO_WM_UNIT_LAYERLEVEL" val="1"/>
  <p:tag name="KSO_WM_TAG_VERSION" val="1.0"/>
  <p:tag name="KSO_WM_BEAUTIFY_FLAG" val="#wm#"/>
</p:tagLst>
</file>

<file path=ppt/tags/tag642.xml><?xml version="1.0" encoding="utf-8"?>
<p:tagLst xmlns:p="http://schemas.openxmlformats.org/presentationml/2006/main">
  <p:tag name="KSO_WM_UNIT_VALUE" val="1190*1596"/>
  <p:tag name="KSO_WM_UNIT_HIGHLIGHT" val="0"/>
  <p:tag name="KSO_WM_UNIT_COMPATIBLE" val="0"/>
  <p:tag name="KSO_WM_UNIT_DIAGRAM_ISNUMVISUAL" val="0"/>
  <p:tag name="KSO_WM_UNIT_DIAGRAM_ISREFERUNIT" val="0"/>
  <p:tag name="KSO_WM_UNIT_TYPE" val="d"/>
  <p:tag name="KSO_WM_UNIT_INDEX" val="1"/>
  <p:tag name="KSO_WM_UNIT_ID" val="diagram20200698_1*d*1"/>
  <p:tag name="KSO_WM_TEMPLATE_CATEGORY" val="diagram"/>
  <p:tag name="KSO_WM_TEMPLATE_INDEX" val="20200698"/>
  <p:tag name="KSO_WM_UNIT_SUPPORT_UNIT_TYPE" val="[]"/>
  <p:tag name="KSO_WM_UNIT_LAYERLEVEL" val="1"/>
  <p:tag name="KSO_WM_TAG_VERSION" val="1.0"/>
  <p:tag name="KSO_WM_BEAUTIFY_FLAG" val="#wm#"/>
</p:tagLst>
</file>

<file path=ppt/tags/tag6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698_1*i*5"/>
  <p:tag name="KSO_WM_TEMPLATE_CATEGORY" val="diagram"/>
  <p:tag name="KSO_WM_TEMPLATE_INDEX" val="20200698"/>
  <p:tag name="KSO_WM_UNIT_LAYERLEVEL" val="1"/>
  <p:tag name="KSO_WM_TAG_VERSION" val="1.0"/>
  <p:tag name="KSO_WM_BEAUTIFY_FLAG" val="#wm#"/>
</p:tagLst>
</file>

<file path=ppt/tags/tag644.xml><?xml version="1.0" encoding="utf-8"?>
<p:tagLst xmlns:p="http://schemas.openxmlformats.org/presentationml/2006/main">
  <p:tag name="KSO_WM_BEAUTIFY_FLAG" val="#wm#"/>
  <p:tag name="KSO_WM_TEMPLATE_CATEGORY" val="diagram"/>
  <p:tag name="KSO_WM_TEMPLATE_INDEX" val="20200698"/>
  <p:tag name="KSO_WM_SLIDE_ID" val="diagram20200698_1"/>
  <p:tag name="KSO_WM_TEMPLATE_SUBCATEGORY" val="0"/>
  <p:tag name="KSO_WM_TEMPLATE_MASTER_TYPE" val="0"/>
  <p:tag name="KSO_WM_TEMPLATE_COLOR_TYPE" val="1"/>
  <p:tag name="KSO_WM_SLIDE_TYPE" val="text"/>
  <p:tag name="KSO_WM_SLIDE_SUBTYPE" val="picTxt"/>
  <p:tag name="KSO_WM_SLIDE_ITEM_CNT" val="0"/>
  <p:tag name="KSO_WM_SLIDE_INDEX" val="1"/>
  <p:tag name="KSO_WM_SLIDE_SIZE" val="901*457"/>
  <p:tag name="KSO_WM_SLIDE_POSITION" val="29*28"/>
  <p:tag name="KSO_WM_TAG_VERSION" val="1.0"/>
  <p:tag name="KSO_WM_SLIDE_LAYOUT" val="a_d_f"/>
  <p:tag name="KSO_WM_SLIDE_LAYOUT_CNT" val="1_1_1"/>
</p:tagLst>
</file>

<file path=ppt/tags/tag6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698_1*i*1"/>
  <p:tag name="KSO_WM_TEMPLATE_CATEGORY" val="diagram"/>
  <p:tag name="KSO_WM_TEMPLATE_INDEX" val="20200698"/>
  <p:tag name="KSO_WM_UNIT_LAYERLEVEL" val="1"/>
  <p:tag name="KSO_WM_TAG_VERSION" val="1.0"/>
  <p:tag name="KSO_WM_BEAUTIFY_FLAG" val="#wm#"/>
</p:tagLst>
</file>

<file path=ppt/tags/tag646.xml><?xml version="1.0" encoding="utf-8"?>
<p:tagLst xmlns:p="http://schemas.openxmlformats.org/presentationml/2006/main">
  <p:tag name="KSO_WM_UNIT_ISCONTENTS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00698_1*a*1"/>
  <p:tag name="KSO_WM_TEMPLATE_CATEGORY" val="diagram"/>
  <p:tag name="KSO_WM_TEMPLATE_INDEX" val="20200698"/>
  <p:tag name="KSO_WM_UNIT_LAYERLEVEL" val="1"/>
  <p:tag name="KSO_WM_TAG_VERSION" val="1.0"/>
  <p:tag name="KSO_WM_BEAUTIFY_FLAG" val="#wm#"/>
  <p:tag name="KSO_WM_UNIT_PRESET_TEXT" val="WPS&#13;极墨产品部"/>
</p:tagLst>
</file>

<file path=ppt/tags/tag647.xml><?xml version="1.0" encoding="utf-8"?>
<p:tagLst xmlns:p="http://schemas.openxmlformats.org/presentationml/2006/main">
  <p:tag name="KSO_WM_UNIT_NOCLEAR" val="0"/>
  <p:tag name="KSO_WM_UNIT_VALUE" val="260"/>
  <p:tag name="KSO_WM_UNIT_HIGHLIGHT" val="0"/>
  <p:tag name="KSO_WM_UNIT_COMPATIBLE" val="0"/>
  <p:tag name="KSO_WM_UNIT_DIAGRAM_ISNUMVISUAL" val="0"/>
  <p:tag name="KSO_WM_UNIT_DIAGRAM_ISREFERUNIT" val="0"/>
  <p:tag name="KSO_WM_UNIT_TYPE" val="f"/>
  <p:tag name="KSO_WM_UNIT_INDEX" val="1"/>
  <p:tag name="KSO_WM_UNIT_ID" val="diagram20200698_1*f*1"/>
  <p:tag name="KSO_WM_TEMPLATE_CATEGORY" val="diagram"/>
  <p:tag name="KSO_WM_TEMPLATE_INDEX" val="20200698"/>
  <p:tag name="KSO_WM_UNIT_LAYERLEVEL" val="1"/>
  <p:tag name="KSO_WM_TAG_VERSION" val="1.0"/>
  <p:tag name="KSO_WM_BEAUTIFY_FLAG" val="#wm#"/>
  <p:tag name="KSO_WM_UNIT_PRESET_TEXT" val="我们是致力于研究AI智能创作PPT的一个团队；我们潜心钻研幻灯片的演示规律与创作思路，希望通过人工智能解放用户双手，不仅高效，而且精准。"/>
</p:tagLst>
</file>

<file path=ppt/tags/tag6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698_1*i*2"/>
  <p:tag name="KSO_WM_TEMPLATE_CATEGORY" val="diagram"/>
  <p:tag name="KSO_WM_TEMPLATE_INDEX" val="20200698"/>
  <p:tag name="KSO_WM_UNIT_LAYERLEVEL" val="1"/>
  <p:tag name="KSO_WM_TAG_VERSION" val="1.0"/>
  <p:tag name="KSO_WM_BEAUTIFY_FLAG" val="#wm#"/>
</p:tagLst>
</file>

<file path=ppt/tags/tag6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698_1*i*3"/>
  <p:tag name="KSO_WM_TEMPLATE_CATEGORY" val="diagram"/>
  <p:tag name="KSO_WM_TEMPLATE_INDEX" val="20200698"/>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201370_1*i*11"/>
  <p:tag name="KSO_WM_TEMPLATE_CATEGORY" val="diagram"/>
  <p:tag name="KSO_WM_TEMPLATE_INDEX" val="20201370"/>
  <p:tag name="KSO_WM_UNIT_LAYERLEVEL" val="1"/>
  <p:tag name="KSO_WM_TAG_VERSION" val="1.0"/>
  <p:tag name="KSO_WM_BEAUTIFY_FLAG" val="#wm#"/>
</p:tagLst>
</file>

<file path=ppt/tags/tag6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698_1*i*4"/>
  <p:tag name="KSO_WM_TEMPLATE_CATEGORY" val="diagram"/>
  <p:tag name="KSO_WM_TEMPLATE_INDEX" val="20200698"/>
  <p:tag name="KSO_WM_UNIT_LAYERLEVEL" val="1"/>
  <p:tag name="KSO_WM_TAG_VERSION" val="1.0"/>
  <p:tag name="KSO_WM_BEAUTIFY_FLAG" val="#wm#"/>
</p:tagLst>
</file>

<file path=ppt/tags/tag651.xml><?xml version="1.0" encoding="utf-8"?>
<p:tagLst xmlns:p="http://schemas.openxmlformats.org/presentationml/2006/main">
  <p:tag name="KSO_WM_UNIT_VALUE" val="1190*1596"/>
  <p:tag name="KSO_WM_UNIT_HIGHLIGHT" val="0"/>
  <p:tag name="KSO_WM_UNIT_COMPATIBLE" val="0"/>
  <p:tag name="KSO_WM_UNIT_DIAGRAM_ISNUMVISUAL" val="0"/>
  <p:tag name="KSO_WM_UNIT_DIAGRAM_ISREFERUNIT" val="0"/>
  <p:tag name="KSO_WM_UNIT_TYPE" val="d"/>
  <p:tag name="KSO_WM_UNIT_INDEX" val="1"/>
  <p:tag name="KSO_WM_UNIT_ID" val="diagram20200698_1*d*1"/>
  <p:tag name="KSO_WM_TEMPLATE_CATEGORY" val="diagram"/>
  <p:tag name="KSO_WM_TEMPLATE_INDEX" val="20200698"/>
  <p:tag name="KSO_WM_UNIT_SUPPORT_UNIT_TYPE" val="[]"/>
  <p:tag name="KSO_WM_UNIT_LAYERLEVEL" val="1"/>
  <p:tag name="KSO_WM_TAG_VERSION" val="1.0"/>
  <p:tag name="KSO_WM_BEAUTIFY_FLAG" val="#wm#"/>
</p:tagLst>
</file>

<file path=ppt/tags/tag6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698_1*i*5"/>
  <p:tag name="KSO_WM_TEMPLATE_CATEGORY" val="diagram"/>
  <p:tag name="KSO_WM_TEMPLATE_INDEX" val="20200698"/>
  <p:tag name="KSO_WM_UNIT_LAYERLEVEL" val="1"/>
  <p:tag name="KSO_WM_TAG_VERSION" val="1.0"/>
  <p:tag name="KSO_WM_BEAUTIFY_FLAG" val="#wm#"/>
</p:tagLst>
</file>

<file path=ppt/tags/tag653.xml><?xml version="1.0" encoding="utf-8"?>
<p:tagLst xmlns:p="http://schemas.openxmlformats.org/presentationml/2006/main">
  <p:tag name="KSO_WM_BEAUTIFY_FLAG" val="#wm#"/>
  <p:tag name="KSO_WM_TEMPLATE_CATEGORY" val="diagram"/>
  <p:tag name="KSO_WM_TEMPLATE_INDEX" val="20200698"/>
  <p:tag name="KSO_WM_SLIDE_ID" val="diagram20200698_1"/>
  <p:tag name="KSO_WM_TEMPLATE_SUBCATEGORY" val="0"/>
  <p:tag name="KSO_WM_TEMPLATE_MASTER_TYPE" val="0"/>
  <p:tag name="KSO_WM_TEMPLATE_COLOR_TYPE" val="1"/>
  <p:tag name="KSO_WM_SLIDE_TYPE" val="text"/>
  <p:tag name="KSO_WM_SLIDE_SUBTYPE" val="picTxt"/>
  <p:tag name="KSO_WM_SLIDE_ITEM_CNT" val="0"/>
  <p:tag name="KSO_WM_SLIDE_INDEX" val="1"/>
  <p:tag name="KSO_WM_SLIDE_SIZE" val="901*457"/>
  <p:tag name="KSO_WM_SLIDE_POSITION" val="29*28"/>
  <p:tag name="KSO_WM_TAG_VERSION" val="1.0"/>
  <p:tag name="KSO_WM_SLIDE_LAYOUT" val="a_d_f"/>
  <p:tag name="KSO_WM_SLIDE_LAYOUT_CNT" val="1_1_1"/>
</p:tagLst>
</file>

<file path=ppt/tags/tag6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698_1*i*1"/>
  <p:tag name="KSO_WM_TEMPLATE_CATEGORY" val="diagram"/>
  <p:tag name="KSO_WM_TEMPLATE_INDEX" val="20200698"/>
  <p:tag name="KSO_WM_UNIT_LAYERLEVEL" val="1"/>
  <p:tag name="KSO_WM_TAG_VERSION" val="1.0"/>
  <p:tag name="KSO_WM_BEAUTIFY_FLAG" val="#wm#"/>
</p:tagLst>
</file>

<file path=ppt/tags/tag655.xml><?xml version="1.0" encoding="utf-8"?>
<p:tagLst xmlns:p="http://schemas.openxmlformats.org/presentationml/2006/main">
  <p:tag name="KSO_WM_UNIT_ISCONTENTS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00698_1*a*1"/>
  <p:tag name="KSO_WM_TEMPLATE_CATEGORY" val="diagram"/>
  <p:tag name="KSO_WM_TEMPLATE_INDEX" val="20200698"/>
  <p:tag name="KSO_WM_UNIT_LAYERLEVEL" val="1"/>
  <p:tag name="KSO_WM_TAG_VERSION" val="1.0"/>
  <p:tag name="KSO_WM_BEAUTIFY_FLAG" val="#wm#"/>
  <p:tag name="KSO_WM_UNIT_PRESET_TEXT" val="WPS&#13;极墨产品部"/>
</p:tagLst>
</file>

<file path=ppt/tags/tag656.xml><?xml version="1.0" encoding="utf-8"?>
<p:tagLst xmlns:p="http://schemas.openxmlformats.org/presentationml/2006/main">
  <p:tag name="KSO_WM_UNIT_NOCLEAR" val="0"/>
  <p:tag name="KSO_WM_UNIT_VALUE" val="260"/>
  <p:tag name="KSO_WM_UNIT_HIGHLIGHT" val="0"/>
  <p:tag name="KSO_WM_UNIT_COMPATIBLE" val="0"/>
  <p:tag name="KSO_WM_UNIT_DIAGRAM_ISNUMVISUAL" val="0"/>
  <p:tag name="KSO_WM_UNIT_DIAGRAM_ISREFERUNIT" val="0"/>
  <p:tag name="KSO_WM_UNIT_TYPE" val="f"/>
  <p:tag name="KSO_WM_UNIT_INDEX" val="1"/>
  <p:tag name="KSO_WM_UNIT_ID" val="diagram20200698_1*f*1"/>
  <p:tag name="KSO_WM_TEMPLATE_CATEGORY" val="diagram"/>
  <p:tag name="KSO_WM_TEMPLATE_INDEX" val="20200698"/>
  <p:tag name="KSO_WM_UNIT_LAYERLEVEL" val="1"/>
  <p:tag name="KSO_WM_TAG_VERSION" val="1.0"/>
  <p:tag name="KSO_WM_BEAUTIFY_FLAG" val="#wm#"/>
  <p:tag name="KSO_WM_UNIT_PRESET_TEXT" val="我们是致力于研究AI智能创作PPT的一个团队；我们潜心钻研幻灯片的演示规律与创作思路，希望通过人工智能解放用户双手，不仅高效，而且精准。"/>
</p:tagLst>
</file>

<file path=ppt/tags/tag6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698_1*i*2"/>
  <p:tag name="KSO_WM_TEMPLATE_CATEGORY" val="diagram"/>
  <p:tag name="KSO_WM_TEMPLATE_INDEX" val="20200698"/>
  <p:tag name="KSO_WM_UNIT_LAYERLEVEL" val="1"/>
  <p:tag name="KSO_WM_TAG_VERSION" val="1.0"/>
  <p:tag name="KSO_WM_BEAUTIFY_FLAG" val="#wm#"/>
</p:tagLst>
</file>

<file path=ppt/tags/tag6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698_1*i*3"/>
  <p:tag name="KSO_WM_TEMPLATE_CATEGORY" val="diagram"/>
  <p:tag name="KSO_WM_TEMPLATE_INDEX" val="20200698"/>
  <p:tag name="KSO_WM_UNIT_LAYERLEVEL" val="1"/>
  <p:tag name="KSO_WM_TAG_VERSION" val="1.0"/>
  <p:tag name="KSO_WM_BEAUTIFY_FLAG" val="#wm#"/>
</p:tagLst>
</file>

<file path=ppt/tags/tag6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698_1*i*4"/>
  <p:tag name="KSO_WM_TEMPLATE_CATEGORY" val="diagram"/>
  <p:tag name="KSO_WM_TEMPLATE_INDEX" val="20200698"/>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1370_1*i*12"/>
  <p:tag name="KSO_WM_TEMPLATE_CATEGORY" val="diagram"/>
  <p:tag name="KSO_WM_TEMPLATE_INDEX" val="20201370"/>
  <p:tag name="KSO_WM_UNIT_LAYERLEVEL" val="1"/>
  <p:tag name="KSO_WM_TAG_VERSION" val="1.0"/>
  <p:tag name="KSO_WM_BEAUTIFY_FLAG" val="#wm#"/>
</p:tagLst>
</file>

<file path=ppt/tags/tag660.xml><?xml version="1.0" encoding="utf-8"?>
<p:tagLst xmlns:p="http://schemas.openxmlformats.org/presentationml/2006/main">
  <p:tag name="KSO_WM_UNIT_VALUE" val="1190*1596"/>
  <p:tag name="KSO_WM_UNIT_HIGHLIGHT" val="0"/>
  <p:tag name="KSO_WM_UNIT_COMPATIBLE" val="0"/>
  <p:tag name="KSO_WM_UNIT_DIAGRAM_ISNUMVISUAL" val="0"/>
  <p:tag name="KSO_WM_UNIT_DIAGRAM_ISREFERUNIT" val="0"/>
  <p:tag name="KSO_WM_UNIT_TYPE" val="d"/>
  <p:tag name="KSO_WM_UNIT_INDEX" val="1"/>
  <p:tag name="KSO_WM_UNIT_ID" val="diagram20200698_1*d*1"/>
  <p:tag name="KSO_WM_TEMPLATE_CATEGORY" val="diagram"/>
  <p:tag name="KSO_WM_TEMPLATE_INDEX" val="20200698"/>
  <p:tag name="KSO_WM_UNIT_SUPPORT_UNIT_TYPE" val="[]"/>
  <p:tag name="KSO_WM_UNIT_LAYERLEVEL" val="1"/>
  <p:tag name="KSO_WM_TAG_VERSION" val="1.0"/>
  <p:tag name="KSO_WM_BEAUTIFY_FLAG" val="#wm#"/>
</p:tagLst>
</file>

<file path=ppt/tags/tag6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698_1*i*5"/>
  <p:tag name="KSO_WM_TEMPLATE_CATEGORY" val="diagram"/>
  <p:tag name="KSO_WM_TEMPLATE_INDEX" val="20200698"/>
  <p:tag name="KSO_WM_UNIT_LAYERLEVEL" val="1"/>
  <p:tag name="KSO_WM_TAG_VERSION" val="1.0"/>
  <p:tag name="KSO_WM_BEAUTIFY_FLAG" val="#wm#"/>
</p:tagLst>
</file>

<file path=ppt/tags/tag662.xml><?xml version="1.0" encoding="utf-8"?>
<p:tagLst xmlns:p="http://schemas.openxmlformats.org/presentationml/2006/main">
  <p:tag name="KSO_WM_BEAUTIFY_FLAG" val="#wm#"/>
  <p:tag name="KSO_WM_TEMPLATE_CATEGORY" val="diagram"/>
  <p:tag name="KSO_WM_TEMPLATE_INDEX" val="20200698"/>
  <p:tag name="KSO_WM_SLIDE_ID" val="diagram20200698_1"/>
  <p:tag name="KSO_WM_TEMPLATE_SUBCATEGORY" val="0"/>
  <p:tag name="KSO_WM_TEMPLATE_MASTER_TYPE" val="0"/>
  <p:tag name="KSO_WM_TEMPLATE_COLOR_TYPE" val="1"/>
  <p:tag name="KSO_WM_SLIDE_TYPE" val="text"/>
  <p:tag name="KSO_WM_SLIDE_SUBTYPE" val="picTxt"/>
  <p:tag name="KSO_WM_SLIDE_ITEM_CNT" val="0"/>
  <p:tag name="KSO_WM_SLIDE_INDEX" val="1"/>
  <p:tag name="KSO_WM_SLIDE_SIZE" val="901*457"/>
  <p:tag name="KSO_WM_SLIDE_POSITION" val="29*28"/>
  <p:tag name="KSO_WM_TAG_VERSION" val="1.0"/>
  <p:tag name="KSO_WM_SLIDE_LAYOUT" val="a_d_f"/>
  <p:tag name="KSO_WM_SLIDE_LAYOUT_CNT" val="1_1_1"/>
</p:tagLst>
</file>

<file path=ppt/tags/tag6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698_1*i*1"/>
  <p:tag name="KSO_WM_TEMPLATE_CATEGORY" val="diagram"/>
  <p:tag name="KSO_WM_TEMPLATE_INDEX" val="20200698"/>
  <p:tag name="KSO_WM_UNIT_LAYERLEVEL" val="1"/>
  <p:tag name="KSO_WM_TAG_VERSION" val="1.0"/>
  <p:tag name="KSO_WM_BEAUTIFY_FLAG" val="#wm#"/>
</p:tagLst>
</file>

<file path=ppt/tags/tag664.xml><?xml version="1.0" encoding="utf-8"?>
<p:tagLst xmlns:p="http://schemas.openxmlformats.org/presentationml/2006/main">
  <p:tag name="KSO_WM_UNIT_ISCONTENTS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00698_1*a*1"/>
  <p:tag name="KSO_WM_TEMPLATE_CATEGORY" val="diagram"/>
  <p:tag name="KSO_WM_TEMPLATE_INDEX" val="20200698"/>
  <p:tag name="KSO_WM_UNIT_LAYERLEVEL" val="1"/>
  <p:tag name="KSO_WM_TAG_VERSION" val="1.0"/>
  <p:tag name="KSO_WM_BEAUTIFY_FLAG" val="#wm#"/>
  <p:tag name="KSO_WM_UNIT_PRESET_TEXT" val="WPS&#13;极墨产品部"/>
</p:tagLst>
</file>

<file path=ppt/tags/tag665.xml><?xml version="1.0" encoding="utf-8"?>
<p:tagLst xmlns:p="http://schemas.openxmlformats.org/presentationml/2006/main">
  <p:tag name="KSO_WM_UNIT_NOCLEAR" val="0"/>
  <p:tag name="KSO_WM_UNIT_VALUE" val="260"/>
  <p:tag name="KSO_WM_UNIT_HIGHLIGHT" val="0"/>
  <p:tag name="KSO_WM_UNIT_COMPATIBLE" val="0"/>
  <p:tag name="KSO_WM_UNIT_DIAGRAM_ISNUMVISUAL" val="0"/>
  <p:tag name="KSO_WM_UNIT_DIAGRAM_ISREFERUNIT" val="0"/>
  <p:tag name="KSO_WM_UNIT_TYPE" val="f"/>
  <p:tag name="KSO_WM_UNIT_INDEX" val="1"/>
  <p:tag name="KSO_WM_UNIT_ID" val="diagram20200698_1*f*1"/>
  <p:tag name="KSO_WM_TEMPLATE_CATEGORY" val="diagram"/>
  <p:tag name="KSO_WM_TEMPLATE_INDEX" val="20200698"/>
  <p:tag name="KSO_WM_UNIT_LAYERLEVEL" val="1"/>
  <p:tag name="KSO_WM_TAG_VERSION" val="1.0"/>
  <p:tag name="KSO_WM_BEAUTIFY_FLAG" val="#wm#"/>
  <p:tag name="KSO_WM_UNIT_PRESET_TEXT" val="我们是致力于研究AI智能创作PPT的一个团队；我们潜心钻研幻灯片的演示规律与创作思路，希望通过人工智能解放用户双手，不仅高效，而且精准。"/>
</p:tagLst>
</file>

<file path=ppt/tags/tag6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698_1*i*2"/>
  <p:tag name="KSO_WM_TEMPLATE_CATEGORY" val="diagram"/>
  <p:tag name="KSO_WM_TEMPLATE_INDEX" val="20200698"/>
  <p:tag name="KSO_WM_UNIT_LAYERLEVEL" val="1"/>
  <p:tag name="KSO_WM_TAG_VERSION" val="1.0"/>
  <p:tag name="KSO_WM_BEAUTIFY_FLAG" val="#wm#"/>
</p:tagLst>
</file>

<file path=ppt/tags/tag6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698_1*i*3"/>
  <p:tag name="KSO_WM_TEMPLATE_CATEGORY" val="diagram"/>
  <p:tag name="KSO_WM_TEMPLATE_INDEX" val="20200698"/>
  <p:tag name="KSO_WM_UNIT_LAYERLEVEL" val="1"/>
  <p:tag name="KSO_WM_TAG_VERSION" val="1.0"/>
  <p:tag name="KSO_WM_BEAUTIFY_FLAG" val="#wm#"/>
</p:tagLst>
</file>

<file path=ppt/tags/tag6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698_1*i*4"/>
  <p:tag name="KSO_WM_TEMPLATE_CATEGORY" val="diagram"/>
  <p:tag name="KSO_WM_TEMPLATE_INDEX" val="20200698"/>
  <p:tag name="KSO_WM_UNIT_LAYERLEVEL" val="1"/>
  <p:tag name="KSO_WM_TAG_VERSION" val="1.0"/>
  <p:tag name="KSO_WM_BEAUTIFY_FLAG" val="#wm#"/>
</p:tagLst>
</file>

<file path=ppt/tags/tag669.xml><?xml version="1.0" encoding="utf-8"?>
<p:tagLst xmlns:p="http://schemas.openxmlformats.org/presentationml/2006/main">
  <p:tag name="KSO_WM_UNIT_VALUE" val="1190*1596"/>
  <p:tag name="KSO_WM_UNIT_HIGHLIGHT" val="0"/>
  <p:tag name="KSO_WM_UNIT_COMPATIBLE" val="0"/>
  <p:tag name="KSO_WM_UNIT_DIAGRAM_ISNUMVISUAL" val="0"/>
  <p:tag name="KSO_WM_UNIT_DIAGRAM_ISREFERUNIT" val="0"/>
  <p:tag name="KSO_WM_UNIT_TYPE" val="d"/>
  <p:tag name="KSO_WM_UNIT_INDEX" val="1"/>
  <p:tag name="KSO_WM_UNIT_ID" val="diagram20200698_1*d*1"/>
  <p:tag name="KSO_WM_TEMPLATE_CATEGORY" val="diagram"/>
  <p:tag name="KSO_WM_TEMPLATE_INDEX" val="20200698"/>
  <p:tag name="KSO_WM_UNIT_SUPPORT_UNIT_TYPE" val="[]"/>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1370_1*i*13"/>
  <p:tag name="KSO_WM_TEMPLATE_CATEGORY" val="diagram"/>
  <p:tag name="KSO_WM_TEMPLATE_INDEX" val="20201370"/>
  <p:tag name="KSO_WM_UNIT_LAYERLEVEL" val="1"/>
  <p:tag name="KSO_WM_TAG_VERSION" val="1.0"/>
  <p:tag name="KSO_WM_BEAUTIFY_FLAG" val="#wm#"/>
</p:tagLst>
</file>

<file path=ppt/tags/tag6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698_1*i*5"/>
  <p:tag name="KSO_WM_TEMPLATE_CATEGORY" val="diagram"/>
  <p:tag name="KSO_WM_TEMPLATE_INDEX" val="20200698"/>
  <p:tag name="KSO_WM_UNIT_LAYERLEVEL" val="1"/>
  <p:tag name="KSO_WM_TAG_VERSION" val="1.0"/>
  <p:tag name="KSO_WM_BEAUTIFY_FLAG" val="#wm#"/>
</p:tagLst>
</file>

<file path=ppt/tags/tag671.xml><?xml version="1.0" encoding="utf-8"?>
<p:tagLst xmlns:p="http://schemas.openxmlformats.org/presentationml/2006/main">
  <p:tag name="KSO_WM_BEAUTIFY_FLAG" val="#wm#"/>
  <p:tag name="KSO_WM_TEMPLATE_CATEGORY" val="diagram"/>
  <p:tag name="KSO_WM_TEMPLATE_INDEX" val="20200698"/>
  <p:tag name="KSO_WM_SLIDE_ID" val="diagram20200698_1"/>
  <p:tag name="KSO_WM_TEMPLATE_SUBCATEGORY" val="0"/>
  <p:tag name="KSO_WM_TEMPLATE_MASTER_TYPE" val="0"/>
  <p:tag name="KSO_WM_TEMPLATE_COLOR_TYPE" val="1"/>
  <p:tag name="KSO_WM_SLIDE_TYPE" val="text"/>
  <p:tag name="KSO_WM_SLIDE_SUBTYPE" val="picTxt"/>
  <p:tag name="KSO_WM_SLIDE_ITEM_CNT" val="0"/>
  <p:tag name="KSO_WM_SLIDE_INDEX" val="1"/>
  <p:tag name="KSO_WM_SLIDE_SIZE" val="901*457"/>
  <p:tag name="KSO_WM_SLIDE_POSITION" val="29*28"/>
  <p:tag name="KSO_WM_TAG_VERSION" val="1.0"/>
  <p:tag name="KSO_WM_SLIDE_LAYOUT" val="a_d_f"/>
  <p:tag name="KSO_WM_SLIDE_LAYOUT_CNT" val="1_1_1"/>
</p:tagLst>
</file>

<file path=ppt/tags/tag672.xml><?xml version="1.0" encoding="utf-8"?>
<p:tagLst xmlns:p="http://schemas.openxmlformats.org/presentationml/2006/main">
  <p:tag name="ISPRING_PRESENTATION_TITLE" val="PowerPoint 演示文稿"/>
  <p:tag name="COMMONDATA" val="eyJoZGlkIjoiNWVlNjgzMjI3MjA2NDk3ZGIyMWMzNTczOWViNWQ5N2QifQ=="/>
  <p:tag name="KSO_WPP_MARK_KEY" val="63bdf777-1e45-498c-9be3-1bab681c47dc"/>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1370_1*i*14"/>
  <p:tag name="KSO_WM_TEMPLATE_CATEGORY" val="diagram"/>
  <p:tag name="KSO_WM_TEMPLATE_INDEX" val="20201370"/>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5"/>
  <p:tag name="KSO_WM_UNIT_ID" val="diagram20201370_1*i*15"/>
  <p:tag name="KSO_WM_TEMPLATE_CATEGORY" val="diagram"/>
  <p:tag name="KSO_WM_TEMPLATE_INDEX" val="20201370"/>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639_1*i*2"/>
  <p:tag name="KSO_WM_TEMPLATE_CATEGORY" val="diagram"/>
  <p:tag name="KSO_WM_TEMPLATE_INDEX" val="20200639"/>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diagram20201370_1*i*16"/>
  <p:tag name="KSO_WM_TEMPLATE_CATEGORY" val="diagram"/>
  <p:tag name="KSO_WM_TEMPLATE_INDEX" val="20201370"/>
  <p:tag name="KSO_WM_UNIT_LAYERLEVEL" val="1"/>
  <p:tag name="KSO_WM_TAG_VERSION" val="1.0"/>
  <p:tag name="KSO_WM_BEAUTIFY_FLAG" val="#wm#"/>
</p:tagLst>
</file>

<file path=ppt/tags/tag71.xml><?xml version="1.0" encoding="utf-8"?>
<p:tagLst xmlns:p="http://schemas.openxmlformats.org/presentationml/2006/main">
  <p:tag name="KSO_WM_BEAUTIFY_FLAG" val="#wm#"/>
  <p:tag name="KSO_WM_TEMPLATE_CATEGORY" val="diagram"/>
  <p:tag name="KSO_WM_TEMPLATE_INDEX" val="20201370"/>
  <p:tag name="KSO_WM_SLIDE_ID" val="diagram20201370_1"/>
  <p:tag name="KSO_WM_TEMPLATE_SUBCATEGORY" val="0"/>
  <p:tag name="KSO_WM_TEMPLATE_MASTER_TYPE" val="0"/>
  <p:tag name="KSO_WM_TEMPLATE_COLOR_TYPE" val="1"/>
  <p:tag name="KSO_WM_SLIDE_TYPE" val="text"/>
  <p:tag name="KSO_WM_SLIDE_SUBTYPE" val="picTxt"/>
  <p:tag name="KSO_WM_SLIDE_ITEM_CNT" val="0"/>
  <p:tag name="KSO_WM_SLIDE_INDEX" val="1"/>
  <p:tag name="KSO_WM_SLIDE_SIZE" val="959*540"/>
  <p:tag name="KSO_WM_SLIDE_POSITION" val="0*0"/>
  <p:tag name="KSO_WM_TAG_VERSION" val="1.0"/>
  <p:tag name="KSO_WM_SLIDE_LAYOUT" val="a_d_f"/>
  <p:tag name="KSO_WM_SLIDE_LAYOUT_CNT" val="1_1_3"/>
</p:tagLst>
</file>

<file path=ppt/tags/tag72.xml><?xml version="1.0" encoding="utf-8"?>
<p:tagLst xmlns:p="http://schemas.openxmlformats.org/presentationml/2006/main">
  <p:tag name="KSO_WM_UNIT_VALUE" val="621*828"/>
  <p:tag name="KSO_WM_UNIT_HIGHLIGHT" val="0"/>
  <p:tag name="KSO_WM_UNIT_COMPATIBLE" val="0"/>
  <p:tag name="KSO_WM_UNIT_DIAGRAM_ISNUMVISUAL" val="0"/>
  <p:tag name="KSO_WM_UNIT_DIAGRAM_ISREFERUNIT" val="0"/>
  <p:tag name="KSO_WM_UNIT_TYPE" val="d"/>
  <p:tag name="KSO_WM_UNIT_INDEX" val="1"/>
  <p:tag name="KSO_WM_UNIT_ID" val="diagram20193071_1*d*1"/>
  <p:tag name="KSO_WM_TEMPLATE_CATEGORY" val="diagram"/>
  <p:tag name="KSO_WM_TEMPLATE_INDEX" val="20193071"/>
  <p:tag name="KSO_WM_UNIT_LAYERLEVEL" val="1"/>
  <p:tag name="KSO_WM_TAG_VERSION" val="1.0"/>
  <p:tag name="KSO_WM_BEAUTIFY_FLAG" val="#wm#"/>
  <p:tag name="KSO_WM_UNIT_COLOR_SCHEME_SHAPE_ID" val="7"/>
  <p:tag name="KSO_WM_UNIT_COLOR_SCHEME_PARENT_PAGE" val="0_1"/>
  <p:tag name="KSO_WM_UNIT_ADJUSTLAYOUT_ID" val="7"/>
  <p:tag name="KSO_WM_UNIT_PICTURE_CLIP_FLAG" val="1"/>
</p:tagLst>
</file>

<file path=ppt/tags/tag73.xml><?xml version="1.0" encoding="utf-8"?>
<p:tagLst xmlns:p="http://schemas.openxmlformats.org/presentationml/2006/main">
  <p:tag name="KSO_WM_UNIT_PRESET_TEXT" val="点击此处添加正文，文字是您思想的提炼，为了最终呈现发布的良好效果，请尽量言简意赅的阐述观点；根据需要可酌情增减文字，以便观者可以准确理解您所传达的信息。即便信息错综复杂，需要用更多的文字来表述，也请您尽可能提炼思想的精髓，恰如其分的表达观点，往往事半功倍。"/>
  <p:tag name="KSO_WM_UNIT_TEXT_PART_ID" val="4-b"/>
  <p:tag name="KSO_WM_UNIT_TEXT_PART_SIZE" val="84.88*854.5"/>
  <p:tag name="KSO_WM_UNIT_VALUE" val="156"/>
  <p:tag name="KSO_WM_UNIT_HIGHLIGHT" val="0"/>
  <p:tag name="KSO_WM_UNIT_COMPATIBLE" val="0"/>
  <p:tag name="KSO_WM_UNIT_DIAGRAM_ISNUMVISUAL" val="0"/>
  <p:tag name="KSO_WM_UNIT_DIAGRAM_ISREFERUNIT" val="0"/>
  <p:tag name="KSO_WM_UNIT_TYPE" val="f"/>
  <p:tag name="KSO_WM_UNIT_INDEX" val="1"/>
  <p:tag name="KSO_WM_UNIT_ID" val="diagram20193071_1*f*1"/>
  <p:tag name="KSO_WM_TEMPLATE_CATEGORY" val="diagram"/>
  <p:tag name="KSO_WM_TEMPLATE_INDEX" val="20193071"/>
  <p:tag name="KSO_WM_UNIT_LAYERLEVEL" val="1"/>
  <p:tag name="KSO_WM_TAG_VERSION" val="1.0"/>
  <p:tag name="KSO_WM_BEAUTIFY_FLAG" val="#wm#"/>
  <p:tag name="KSO_WM_UNIT_COLOR_SCHEME_SHAPE_ID" val="6"/>
  <p:tag name="KSO_WM_UNIT_COLOR_SCHEME_PARENT_PAGE" val="0_1"/>
  <p:tag name="KSO_WM_UNIT_ADJUSTLAYOUT_ID" val="6"/>
  <p:tag name="KSO_WM_UNIT_TEXT_PART_ID_V2" val="d-4-1"/>
  <p:tag name="KSO_WM_UNIT_TEXT_FILL_FORE_SCHEMECOLOR_INDEX_BRIGHTNESS" val="0.5"/>
  <p:tag name="KSO_WM_UNIT_TEXT_FILL_FORE_SCHEMECOLOR_INDEX" val="13"/>
  <p:tag name="KSO_WM_UNIT_TEXT_FILL_TYPE" val="1"/>
</p:tagLst>
</file>

<file path=ppt/tags/tag74.xml><?xml version="1.0" encoding="utf-8"?>
<p:tagLst xmlns:p="http://schemas.openxmlformats.org/presentationml/2006/main">
  <p:tag name="KSO_WM_UNIT_PRESET_TEXT" val="点击此处添加正文，文字是您思想的提炼，为了最终呈现发布的良好效果，请言简意赅的阐述观点，并根据需要酌情增减文字。&#13;您的正文已经字字珠玑，但信息却千丝万缕，需要用更多的文字来表述；但请您尽可能提炼思想的精髓，恰如其分的表达观点，往往事半功倍。&#13;为了能让您有更直观的字数感受，并进一步方便使用，我们为您标注了最适合的位置。您输入的文字到这里时，就是最佳视觉效果。"/>
  <p:tag name="KSO_WM_UNIT_TEXT_PART_ID" val="3-c"/>
  <p:tag name="KSO_WM_UNIT_TEXT_PART_SIZE" val="169.76*644.5"/>
  <p:tag name="KSO_WM_UNIT_VALUE" val="273"/>
  <p:tag name="KSO_WM_UNIT_HIGHLIGHT" val="0"/>
  <p:tag name="KSO_WM_UNIT_COMPATIBLE" val="0"/>
  <p:tag name="KSO_WM_UNIT_DIAGRAM_ISNUMVISUAL" val="0"/>
  <p:tag name="KSO_WM_UNIT_DIAGRAM_ISREFERUNIT" val="0"/>
  <p:tag name="KSO_WM_UNIT_TYPE" val="f"/>
  <p:tag name="KSO_WM_UNIT_INDEX" val="2"/>
  <p:tag name="KSO_WM_UNIT_ID" val="diagram20193071_1*f*2"/>
  <p:tag name="KSO_WM_TEMPLATE_CATEGORY" val="diagram"/>
  <p:tag name="KSO_WM_TEMPLATE_INDEX" val="20193071"/>
  <p:tag name="KSO_WM_UNIT_LAYERLEVEL" val="1"/>
  <p:tag name="KSO_WM_TAG_VERSION" val="1.0"/>
  <p:tag name="KSO_WM_BEAUTIFY_FLAG" val="#wm#"/>
  <p:tag name="KSO_WM_UNIT_COLOR_SCHEME_SHAPE_ID" val="8"/>
  <p:tag name="KSO_WM_UNIT_COLOR_SCHEME_PARENT_PAGE" val="0_1"/>
  <p:tag name="KSO_WM_UNIT_ADJUSTLAYOUT_ID" val="8"/>
  <p:tag name="KSO_WM_UNIT_TEXT_PART_ID_V2" val="d-3-1"/>
  <p:tag name="KSO_WM_UNIT_TEXT_FILL_FORE_SCHEMECOLOR_INDEX_BRIGHTNESS" val="0.5"/>
  <p:tag name="KSO_WM_UNIT_TEXT_FILL_FORE_SCHEMECOLOR_INDEX" val="13"/>
  <p:tag name="KSO_WM_UNIT_TEXT_FILL_TYPE" val="1"/>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2"/>
  <p:tag name="KSO_WM_UNIT_ID" val="diagram20193071_1*i*22"/>
  <p:tag name="KSO_WM_TEMPLATE_CATEGORY" val="diagram"/>
  <p:tag name="KSO_WM_TEMPLATE_INDEX" val="20193071"/>
  <p:tag name="KSO_WM_UNIT_LAYERLEVEL" val="1"/>
  <p:tag name="KSO_WM_TAG_VERSION" val="1.0"/>
  <p:tag name="KSO_WM_BEAUTIFY_FLAG" val="#wm#"/>
  <p:tag name="KSO_WM_UNIT_COLOR_SCHEME_SHAPE_ID" val="47"/>
  <p:tag name="KSO_WM_UNIT_COLOR_SCHEME_PARENT_PAGE" val="0_1"/>
  <p:tag name="KSO_WM_UNIT_ADJUSTLAYOUT_ID" val="47"/>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3"/>
  <p:tag name="KSO_WM_UNIT_ID" val="diagram20193071_1*i*23"/>
  <p:tag name="KSO_WM_TEMPLATE_CATEGORY" val="diagram"/>
  <p:tag name="KSO_WM_TEMPLATE_INDEX" val="20193071"/>
  <p:tag name="KSO_WM_UNIT_LAYERLEVEL" val="1"/>
  <p:tag name="KSO_WM_TAG_VERSION" val="1.0"/>
  <p:tag name="KSO_WM_BEAUTIFY_FLAG" val="#wm#"/>
  <p:tag name="KSO_WM_UNIT_COLOR_SCHEME_SHAPE_ID" val="45"/>
  <p:tag name="KSO_WM_UNIT_COLOR_SCHEME_PARENT_PAGE" val="0_1"/>
  <p:tag name="KSO_WM_UNIT_ADJUSTLAYOUT_ID" val="45"/>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3"/>
  <p:tag name="KSO_WM_UNIT_TEXT_FILL_TYPE" val="1"/>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4"/>
  <p:tag name="KSO_WM_UNIT_ID" val="diagram20193071_1*i*24"/>
  <p:tag name="KSO_WM_TEMPLATE_CATEGORY" val="diagram"/>
  <p:tag name="KSO_WM_TEMPLATE_INDEX" val="20193071"/>
  <p:tag name="KSO_WM_UNIT_LAYERLEVEL" val="1"/>
  <p:tag name="KSO_WM_TAG_VERSION" val="1.0"/>
  <p:tag name="KSO_WM_BEAUTIFY_FLAG" val="#wm#"/>
  <p:tag name="KSO_WM_UNIT_COLOR_SCHEME_SHAPE_ID" val="46"/>
  <p:tag name="KSO_WM_UNIT_COLOR_SCHEME_PARENT_PAGE" val="0_1"/>
  <p:tag name="KSO_WM_UNIT_ADJUSTLAYOUT_ID" val="46"/>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5"/>
  <p:tag name="KSO_WM_UNIT_ID" val="diagram20193071_1*i*25"/>
  <p:tag name="KSO_WM_TEMPLATE_CATEGORY" val="diagram"/>
  <p:tag name="KSO_WM_TEMPLATE_INDEX" val="20193071"/>
  <p:tag name="KSO_WM_UNIT_LAYERLEVEL" val="1"/>
  <p:tag name="KSO_WM_TAG_VERSION" val="1.0"/>
  <p:tag name="KSO_WM_BEAUTIFY_FLAG" val="#wm#"/>
  <p:tag name="KSO_WM_UNIT_COLOR_SCHEME_SHAPE_ID" val="26"/>
  <p:tag name="KSO_WM_UNIT_COLOR_SCHEME_PARENT_PAGE" val="0_1"/>
  <p:tag name="KSO_WM_UNIT_ADJUSTLAYOUT_ID" val="26"/>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6"/>
  <p:tag name="KSO_WM_UNIT_ID" val="diagram20193071_1*i*26"/>
  <p:tag name="KSO_WM_TEMPLATE_CATEGORY" val="diagram"/>
  <p:tag name="KSO_WM_TEMPLATE_INDEX" val="20193071"/>
  <p:tag name="KSO_WM_UNIT_LAYERLEVEL" val="1"/>
  <p:tag name="KSO_WM_TAG_VERSION" val="1.0"/>
  <p:tag name="KSO_WM_BEAUTIFY_FLAG" val="#wm#"/>
  <p:tag name="KSO_WM_UNIT_COLOR_SCHEME_SHAPE_ID" val="16"/>
  <p:tag name="KSO_WM_UNIT_COLOR_SCHEME_PARENT_PAGE" val="0_1"/>
  <p:tag name="KSO_WM_UNIT_DECOLORIZATION" val="1"/>
  <p:tag name="KSO_WM_UNIT_ADJUSTLAYOUT_ID" val="16"/>
  <p:tag name="KSO_WM_UNIT_LINE_FORE_SCHEMECOLOR_INDEX_BRIGHTNESS" val="-0.25"/>
  <p:tag name="KSO_WM_UNIT_LINE_FORE_SCHEMECOLOR_INDEX" val="14"/>
  <p:tag name="KSO_WM_UNIT_LINE_FILL_TYPE" val="2"/>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639_1*i*3"/>
  <p:tag name="KSO_WM_TEMPLATE_CATEGORY" val="diagram"/>
  <p:tag name="KSO_WM_TEMPLATE_INDEX" val="20200639"/>
  <p:tag name="KSO_WM_UNIT_LAYERLEVEL" val="1"/>
  <p:tag name="KSO_WM_TAG_VERSION" val="1.0"/>
  <p:tag name="KSO_WM_BEAUTIFY_FLAG" val="#wm#"/>
</p:tagLst>
</file>

<file path=ppt/tags/tag80.xml><?xml version="1.0" encoding="utf-8"?>
<p:tagLst xmlns:p="http://schemas.openxmlformats.org/presentationml/2006/main">
  <p:tag name="KSO_WM_UNIT_ISCONTENTSTITLE" val="0"/>
  <p:tag name="KSO_WM_UNIT_PRESET_TEXT" val="单击此处可添加能准确传达您观点的大标题内容"/>
  <p:tag name="KSO_WM_UNIT_TEXT_PART_ID" val="3-X"/>
  <p:tag name="KSO_WM_UNIT_TEXT_PART_SIZE" val="49.2*832"/>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20193071_1*a*1"/>
  <p:tag name="KSO_WM_TEMPLATE_CATEGORY" val="diagram"/>
  <p:tag name="KSO_WM_TEMPLATE_INDEX" val="20193071"/>
  <p:tag name="KSO_WM_UNIT_LAYERLEVEL" val="1"/>
  <p:tag name="KSO_WM_TAG_VERSION" val="1.0"/>
  <p:tag name="KSO_WM_BEAUTIFY_FLAG" val="#wm#"/>
  <p:tag name="KSO_WM_UNIT_COLOR_SCHEME_SHAPE_ID" val="3"/>
  <p:tag name="KSO_WM_UNIT_COLOR_SCHEME_PARENT_PAGE" val="0_1"/>
  <p:tag name="KSO_WM_UNIT_ADJUSTLAYOUT_ID" val="3"/>
  <p:tag name="KSO_WM_UNIT_TEXT_PART_ID_V2" val="a-4-1"/>
  <p:tag name="KSO_WM_UNIT_TEXT_FILL_FORE_SCHEMECOLOR_INDEX_BRIGHTNESS" val="0.15"/>
  <p:tag name="KSO_WM_UNIT_TEXT_FILL_FORE_SCHEMECOLOR_INDEX" val="13"/>
  <p:tag name="KSO_WM_UNIT_TEXT_FILL_TYPE" val="1"/>
</p:tagLst>
</file>

<file path=ppt/tags/tag81.xml><?xml version="1.0" encoding="utf-8"?>
<p:tagLst xmlns:p="http://schemas.openxmlformats.org/presentationml/2006/main">
  <p:tag name="KSO_WM_BEAUTIFY_FLAG" val="#wm#"/>
  <p:tag name="KSO_WM_TEMPLATE_CATEGORY" val="diagram"/>
  <p:tag name="KSO_WM_TEMPLATE_INDEX" val="20193071"/>
  <p:tag name="KSO_WM_SLIDE_SUBTYPE" val="picTxt"/>
  <p:tag name="KSO_WM_TEMPLATE_TOPIC_DEFAULT" val="1"/>
  <p:tag name="KSO_WM_TEMPLATE_JOB_ID" val="2"/>
  <p:tag name="KSO_WM_TEMPLATE_SCENE_ID" val="1"/>
  <p:tag name="KSO_WM_TEMPLATE_OUTLINE_ID" val="15"/>
  <p:tag name="KSO_WM_TEMPLATE_TOPIC_ID" val="2869567"/>
  <p:tag name="KSO_WM_SLIDE_SIZE" val="899*481"/>
  <p:tag name="KSO_WM_SLIDE_POSITION" val="33*0"/>
  <p:tag name="KSO_WM_SLIDE_TYPE" val="text"/>
  <p:tag name="KSO_WM_SLIDE_LAYOUT_CNT" val="1_1_2"/>
  <p:tag name="KSO_WM_SLIDE_LAYOUT" val="a_d_f"/>
  <p:tag name="KSO_WM_SLIDE_ITEM_CNT" val="0"/>
  <p:tag name="KSO_WM_SLIDE_INDEX" val="1"/>
  <p:tag name="KSO_WM_SLIDE_ID" val="diagram20193071_1"/>
  <p:tag name="KSO_WM_TAG_VERSION" val="1.0"/>
  <p:tag name="KSO_WM_TEMPLATE_THUMBS_INDEX" val="1、6、10、14、20、26、27、28、29、31"/>
  <p:tag name="KSO_WM_SLIDE_COLORSCHEME_VERSION" val="3.2"/>
  <p:tag name="KSO_WM_SLIDE_CONSTRAINT" val="%7b%22slideConstraint%22%3a%7b%22seriesAreas%22%3a%5b%5d%2c%22singleAreas%22%3a%5b%7b%22shapes%22%3a%5b7%5d%2c%22serialConstraintIndex%22%3a-1%2c%22areatextmark%22%3a0%2c%22pictureprocessmark%22%3a0%7d%5d%7d%7d"/>
  <p:tag name="KSO_WM_TEMPLATE_SUBCATEGORY" val="0"/>
</p:tagLst>
</file>

<file path=ppt/tags/tag82.xml><?xml version="1.0" encoding="utf-8"?>
<p:tagLst xmlns:p="http://schemas.openxmlformats.org/presentationml/2006/main">
  <p:tag name="KSO_WM_UNIT_VALUE" val="1227*1692"/>
  <p:tag name="KSO_WM_UNIT_HIGHLIGHT" val="0"/>
  <p:tag name="KSO_WM_UNIT_COMPATIBLE" val="1"/>
  <p:tag name="KSO_WM_UNIT_DIAGRAM_ISNUMVISUAL" val="0"/>
  <p:tag name="KSO_WM_UNIT_DIAGRAM_ISREFERUNIT" val="0"/>
  <p:tag name="KSO_WM_UNIT_TYPE" val="d"/>
  <p:tag name="KSO_WM_UNIT_INDEX" val="1"/>
  <p:tag name="KSO_WM_UNIT_ID" val="diagram20207568_1*d*1"/>
  <p:tag name="KSO_WM_TEMPLATE_CATEGORY" val="diagram"/>
  <p:tag name="KSO_WM_TEMPLATE_INDEX" val="20207568"/>
  <p:tag name="KSO_WM_UNIT_LAYERLEVEL" val="1"/>
  <p:tag name="KSO_WM_TAG_VERSION" val="1.0"/>
  <p:tag name="KSO_WM_BEAUTIFY_FLAG" val="#wm#"/>
  <p:tag name="KSO_WM_CHIP_GROUPID" val="5e7310da9a230a26b9e88a19"/>
  <p:tag name="KSO_WM_CHIP_XID" val="5e7310da9a230a26b9e88a1a"/>
  <p:tag name="KSO_WM_UNIT_DEC_AREA_ID" val="70ee262814724efb8540711c5a829ac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db7efb76a4cc40b496a98437f9f4656e"/>
  <p:tag name="KSO_WM_UNIT_PLACING_PICTURE" val="db7efb76a4cc40b496a98437f9f4656e"/>
  <p:tag name="KSO_WM_TEMPLATE_ASSEMBLE_XID" val="60656e624054ed1e2fb7f78f"/>
  <p:tag name="KSO_WM_TEMPLATE_ASSEMBLE_GROUPID" val="60656e624054ed1e2fb7f78f"/>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7568_1*i*1"/>
  <p:tag name="KSO_WM_TEMPLATE_CATEGORY" val="diagram"/>
  <p:tag name="KSO_WM_TEMPLATE_INDEX" val="20207568"/>
  <p:tag name="KSO_WM_UNIT_LAYERLEVEL" val="1"/>
  <p:tag name="KSO_WM_TAG_VERSION" val="1.0"/>
  <p:tag name="KSO_WM_BEAUTIFY_FLAG" val="#wm#"/>
  <p:tag name="KSO_WM_UNIT_BLOCK" val="0"/>
  <p:tag name="KSO_WM_UNIT_SM_LIMIT_TYPE" val="2"/>
  <p:tag name="KSO_WM_UNIT_DEC_AREA_ID" val="5258a073a6a74e08a9432da0f5f79d3e"/>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0}"/>
  <p:tag name="KSO_WM_CHIP_GROUPID" val="5ed746adafe44fab1839bd4f"/>
  <p:tag name="KSO_WM_CHIP_XID" val="5ed4c49734f4fab75e3461db"/>
  <p:tag name="KSO_WM_TEMPLATE_ASSEMBLE_XID" val="60656e624054ed1e2fb7f78f"/>
  <p:tag name="KSO_WM_TEMPLATE_ASSEMBLE_GROUPID" val="60656e624054ed1e2fb7f78f"/>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7568_1*i*2"/>
  <p:tag name="KSO_WM_TEMPLATE_CATEGORY" val="diagram"/>
  <p:tag name="KSO_WM_TEMPLATE_INDEX" val="20207568"/>
  <p:tag name="KSO_WM_UNIT_LAYERLEVEL" val="1"/>
  <p:tag name="KSO_WM_TAG_VERSION" val="1.0"/>
  <p:tag name="KSO_WM_BEAUTIFY_FLAG" val="#wm#"/>
  <p:tag name="KSO_WM_UNIT_SM_LIMIT_TYPE" val="2"/>
  <p:tag name="KSO_WM_CHIP_GROUPID" val="5ed746adafe44fab1839bd4f"/>
  <p:tag name="KSO_WM_CHIP_XID" val="5ed4c49734f4fab75e3461db"/>
  <p:tag name="KSO_WM_UNIT_LINE_FORE_SCHEMECOLOR_INDEX_BRIGHTNESS" val="0"/>
  <p:tag name="KSO_WM_UNIT_LINE_FORE_SCHEMECOLOR_INDEX" val="16"/>
  <p:tag name="KSO_WM_UNIT_LINE_FILL_TYPE" val="2"/>
  <p:tag name="KSO_WM_TEMPLATE_ASSEMBLE_XID" val="60656e624054ed1e2fb7f78f"/>
  <p:tag name="KSO_WM_TEMPLATE_ASSEMBLE_GROUPID" val="60656e624054ed1e2fb7f78f"/>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7568_1*i*3"/>
  <p:tag name="KSO_WM_TEMPLATE_CATEGORY" val="diagram"/>
  <p:tag name="KSO_WM_TEMPLATE_INDEX" val="20207568"/>
  <p:tag name="KSO_WM_UNIT_LAYERLEVEL" val="1"/>
  <p:tag name="KSO_WM_TAG_VERSION" val="1.0"/>
  <p:tag name="KSO_WM_BEAUTIFY_FLAG" val="#wm#"/>
  <p:tag name="KSO_WM_UNIT_SM_LIMIT_TYPE" val="2"/>
  <p:tag name="KSO_WM_CHIP_GROUPID" val="5ed746adafe44fab1839bd4f"/>
  <p:tag name="KSO_WM_CHIP_XID" val="5ed4c49734f4fab75e3461db"/>
  <p:tag name="KSO_WM_UNIT_LINE_FORE_SCHEMECOLOR_INDEX_BRIGHTNESS" val="0"/>
  <p:tag name="KSO_WM_UNIT_LINE_FORE_SCHEMECOLOR_INDEX" val="16"/>
  <p:tag name="KSO_WM_UNIT_LINE_FILL_TYPE" val="2"/>
  <p:tag name="KSO_WM_TEMPLATE_ASSEMBLE_XID" val="60656e624054ed1e2fb7f78f"/>
  <p:tag name="KSO_WM_TEMPLATE_ASSEMBLE_GROUPID" val="60656e624054ed1e2fb7f78f"/>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7568_1*i*4"/>
  <p:tag name="KSO_WM_TEMPLATE_CATEGORY" val="diagram"/>
  <p:tag name="KSO_WM_TEMPLATE_INDEX" val="20207568"/>
  <p:tag name="KSO_WM_UNIT_LAYERLEVEL" val="1"/>
  <p:tag name="KSO_WM_TAG_VERSION" val="1.0"/>
  <p:tag name="KSO_WM_BEAUTIFY_FLAG" val="#wm#"/>
  <p:tag name="KSO_WM_UNIT_SM_LIMIT_TYPE" val="2"/>
  <p:tag name="KSO_WM_CHIP_GROUPID" val="5ed746adafe44fab1839bd4f"/>
  <p:tag name="KSO_WM_CHIP_XID" val="5ed4c49734f4fab75e3461db"/>
  <p:tag name="KSO_WM_UNIT_LINE_FORE_SCHEMECOLOR_INDEX_BRIGHTNESS" val="0"/>
  <p:tag name="KSO_WM_UNIT_LINE_FORE_SCHEMECOLOR_INDEX" val="16"/>
  <p:tag name="KSO_WM_UNIT_LINE_FILL_TYPE" val="2"/>
  <p:tag name="KSO_WM_TEMPLATE_ASSEMBLE_XID" val="60656e624054ed1e2fb7f78f"/>
  <p:tag name="KSO_WM_TEMPLATE_ASSEMBLE_GROUPID" val="60656e624054ed1e2fb7f78f"/>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7568_1*i*5"/>
  <p:tag name="KSO_WM_TEMPLATE_CATEGORY" val="diagram"/>
  <p:tag name="KSO_WM_TEMPLATE_INDEX" val="20207568"/>
  <p:tag name="KSO_WM_UNIT_LAYERLEVEL" val="1"/>
  <p:tag name="KSO_WM_TAG_VERSION" val="1.0"/>
  <p:tag name="KSO_WM_BEAUTIFY_FLAG" val="#wm#"/>
  <p:tag name="KSO_WM_UNIT_SM_LIMIT_TYPE" val="2"/>
  <p:tag name="KSO_WM_CHIP_GROUPID" val="5ed746adafe44fab1839bd4f"/>
  <p:tag name="KSO_WM_CHIP_XID" val="5ed4c49734f4fab75e3461db"/>
  <p:tag name="KSO_WM_UNIT_LINE_FORE_SCHEMECOLOR_INDEX_BRIGHTNESS" val="0"/>
  <p:tag name="KSO_WM_UNIT_LINE_FORE_SCHEMECOLOR_INDEX" val="16"/>
  <p:tag name="KSO_WM_UNIT_LINE_FILL_TYPE" val="2"/>
  <p:tag name="KSO_WM_TEMPLATE_ASSEMBLE_XID" val="60656e624054ed1e2fb7f78f"/>
  <p:tag name="KSO_WM_TEMPLATE_ASSEMBLE_GROUPID" val="60656e624054ed1e2fb7f78f"/>
</p:tagLst>
</file>

<file path=ppt/tags/tag88.xml><?xml version="1.0" encoding="utf-8"?>
<p:tagLst xmlns:p="http://schemas.openxmlformats.org/presentationml/2006/main">
  <p:tag name="KSO_WM_BEAUTIFY_FLAG" val="#wm#"/>
  <p:tag name="KSO_WM_TAG_VERSION" val="1.0"/>
  <p:tag name="KSO_WM_UNIT_LAYERLEVEL" val="1"/>
  <p:tag name="KSO_WM_TEMPLATE_INDEX" val="20207568"/>
  <p:tag name="KSO_WM_TEMPLATE_CATEGORY" val="diagram"/>
  <p:tag name="KSO_WM_UNIT_ID" val="diagram20207568_1*i*6"/>
  <p:tag name="KSO_WM_UNIT_INDEX" val="6"/>
  <p:tag name="KSO_WM_UNIT_TYPE" val="i"/>
  <p:tag name="KSO_WM_UNIT_DIAGRAM_ISREFERUNIT" val="0"/>
  <p:tag name="KSO_WM_UNIT_DIAGRAM_ISNUMVISUAL" val="0"/>
  <p:tag name="KSO_WM_UNIT_COMPATIBLE" val="0"/>
  <p:tag name="KSO_WM_UNIT_HIGHLIGHT" val="0"/>
  <p:tag name="KSO_WM_UNIT_BLOCK" val="0"/>
  <p:tag name="KSO_WM_UNIT_SM_LIMIT_TYPE" val="2"/>
  <p:tag name="KSO_WM_UNIT_DECORATE_INFO" val="{&quot;ReferentInfo&quot;:{&quot;Id&quot;:&quot;slide&quot;,&quot;X&quot;:{&quot;Pos&quot;:1},&quot;Y&quot;:{&quot;Pos&quot;:1}},&quot;DecorateInfoX&quot;:{&quot;Pos&quot;:2,&quot;IsAbs&quot;:false},&quot;DecorateInfoY&quot;:{&quot;Pos&quot;:1,&quot;IsAbs&quot;:false},&quot;DecorateInfoW&quot;:{&quot;IsAbs&quot;:false},&quot;DecorateInfoH&quot;:{&quot;IsAbs&quot;:false},&quot;whChangeMode&quot;:1}"/>
  <p:tag name="KSO_WM_UNIT_BK_DARK_LIGHT" val="2"/>
  <p:tag name="KSO_WM_UNIT_DEC_AREA_ID" val="1d09621b02184e528886ba17c52b391d"/>
  <p:tag name="KSO_WM_CHIP_GROUPID" val="5ed746adafe44fab1839bd4f"/>
  <p:tag name="KSO_WM_CHIP_XID" val="5ed4c49734f4fab75e3461db"/>
  <p:tag name="KSO_WM_UNIT_FILL_FORE_SCHEMECOLOR_INDEX_BRIGHTNESS" val="0.25"/>
  <p:tag name="KSO_WM_UNIT_FILL_FORE_SCHEMECOLOR_INDEX" val="13"/>
  <p:tag name="KSO_WM_UNIT_FILL_TYPE" val="1"/>
  <p:tag name="KSO_WM_UNIT_TEXT_FILL_FORE_SCHEMECOLOR_INDEX_BRIGHTNESS" val="0"/>
  <p:tag name="KSO_WM_UNIT_TEXT_FILL_FORE_SCHEMECOLOR_INDEX" val="2"/>
  <p:tag name="KSO_WM_UNIT_TEXT_FILL_TYPE" val="1"/>
  <p:tag name="KSO_WM_UNIT_VALUE" val="330"/>
  <p:tag name="KSO_WM_TEMPLATE_ASSEMBLE_XID" val="60656e624054ed1e2fb7f78f"/>
  <p:tag name="KSO_WM_TEMPLATE_ASSEMBLE_GROUPID" val="60656e624054ed1e2fb7f78f"/>
</p:tagLst>
</file>

<file path=ppt/tags/tag89.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diagram20207568_1*a*1"/>
  <p:tag name="KSO_WM_TEMPLATE_CATEGORY" val="diagram"/>
  <p:tag name="KSO_WM_TEMPLATE_INDEX" val="2020756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60739d2435a94bfb9fa3e08de09fab6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80eddc5678f24ad6839c74bc1c037ca7"/>
  <p:tag name="KSO_WM_UNIT_SUPPORT_BIG_FONT" val="1"/>
  <p:tag name="KSO_WM_UNIT_TEXT_FILL_FORE_SCHEMECOLOR_INDEX_BRIGHTNESS" val="0"/>
  <p:tag name="KSO_WM_UNIT_TEXT_FILL_FORE_SCHEMECOLOR_INDEX" val="13"/>
  <p:tag name="KSO_WM_UNIT_TEXT_FILL_TYPE" val="1"/>
  <p:tag name="KSO_WM_TEMPLATE_ASSEMBLE_XID" val="60656e624054ed1e2fb7f78f"/>
  <p:tag name="KSO_WM_TEMPLATE_ASSEMBLE_GROUPID" val="60656e624054ed1e2fb7f78f"/>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639_1*i*5"/>
  <p:tag name="KSO_WM_TEMPLATE_CATEGORY" val="diagram"/>
  <p:tag name="KSO_WM_TEMPLATE_INDEX" val="20200639"/>
  <p:tag name="KSO_WM_UNIT_LAYERLEVEL" val="1"/>
  <p:tag name="KSO_WM_TAG_VERSION" val="1.0"/>
  <p:tag name="KSO_WM_BEAUTIFY_FLAG" val="#wm#"/>
</p:tagLst>
</file>

<file path=ppt/tags/tag90.xml><?xml version="1.0" encoding="utf-8"?>
<p:tagLst xmlns:p="http://schemas.openxmlformats.org/presentationml/2006/main">
  <p:tag name="KSO_WM_UNIT_TEXT_SUBTYPE" val="a"/>
  <p:tag name="KSO_WM_UNIT_SUBTYPE" val="a"/>
  <p:tag name="KSO_WM_UNIT_PRESET_TEXT" val="单击此处添加正文，文字是您思想的提炼，请尽量言简意赅的阐述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568_1*f*1"/>
  <p:tag name="KSO_WM_TEMPLATE_CATEGORY" val="diagram"/>
  <p:tag name="KSO_WM_TEMPLATE_INDEX" val="20207568"/>
  <p:tag name="KSO_WM_UNIT_LAYERLEVEL" val="1"/>
  <p:tag name="KSO_WM_TAG_VERSION" val="1.0"/>
  <p:tag name="KSO_WM_BEAUTIFY_FLAG" val="#wm#"/>
  <p:tag name="KSO_WM_UNIT_DEFAULT_FONT" val="14;20;2"/>
  <p:tag name="KSO_WM_UNIT_BLOCK" val="0"/>
  <p:tag name="KSO_WM_UNIT_VALUE" val="48"/>
  <p:tag name="KSO_WM_UNIT_SHOW_EDIT_AREA_INDICATION" val="1"/>
  <p:tag name="KSO_WM_CHIP_GROUPID" val="5e6b05596848fb12bee65ac8"/>
  <p:tag name="KSO_WM_CHIP_XID" val="5e6b05596848fb12bee65aca"/>
  <p:tag name="KSO_WM_UNIT_DEC_AREA_ID" val="565f75278ce94261b29b2eb39ac3e44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9b4a8207908d4acd84e8c24206c81526"/>
  <p:tag name="KSO_WM_UNIT_SUPPORT_BIG_FONT" val="1"/>
  <p:tag name="KSO_WM_UNIT_TEXT_FILL_FORE_SCHEMECOLOR_INDEX_BRIGHTNESS" val="0.25"/>
  <p:tag name="KSO_WM_UNIT_TEXT_FILL_FORE_SCHEMECOLOR_INDEX" val="13"/>
  <p:tag name="KSO_WM_UNIT_TEXT_FILL_TYPE" val="1"/>
  <p:tag name="KSO_WM_TEMPLATE_ASSEMBLE_XID" val="60656e624054ed1e2fb7f78f"/>
  <p:tag name="KSO_WM_TEMPLATE_ASSEMBLE_GROUPID" val="60656e624054ed1e2fb7f78f"/>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7568_1*i*7"/>
  <p:tag name="KSO_WM_TEMPLATE_CATEGORY" val="diagram"/>
  <p:tag name="KSO_WM_TEMPLATE_INDEX" val="20207568"/>
  <p:tag name="KSO_WM_UNIT_LAYERLEVEL" val="1"/>
  <p:tag name="KSO_WM_TAG_VERSION" val="1.0"/>
  <p:tag name="KSO_WM_BEAUTIFY_FLAG" val="#wm#"/>
  <p:tag name="KSO_WM_UNIT_BLOCK" val="0"/>
  <p:tag name="KSO_WM_UNIT_SM_LIMIT_TYPE" val="0"/>
  <p:tag name="KSO_WM_UNIT_DEC_AREA_ID" val="5fb7255effb841be916d163296fda691"/>
  <p:tag name="KSO_WM_UNIT_DECORATE_INFO" val="{&quot;DecorateInfoH&quot;:{&quot;IsAbs&quot;:true},&quot;DecorateInfoW&quot;:{&quot;IsAbs&quot;:true},&quot;DecorateInfoX&quot;:{&quot;IsAbs&quot;:true,&quot;Pos&quot;:0},&quot;DecorateInfoY&quot;:{&quot;IsAbs&quot;:true,&quot;Pos&quot;:0},&quot;ReferentInfo&quot;:{&quot;Id&quot;:&quot;60739d2435a94bfb9fa3e08de09fab6a&quot;,&quot;X&quot;:{&quot;Pos&quot;:0},&quot;Y&quot;:{&quot;Pos&quot;:2}},&quot;whChangeMode&quot;:0}"/>
  <p:tag name="KSO_WM_CHIP_GROUPID" val="5ed746adafe44fab1839bd4f"/>
  <p:tag name="KSO_WM_CHIP_XID" val="5ed4c49734f4fab75e3461db"/>
  <p:tag name="KSO_WM_TEMPLATE_ASSEMBLE_XID" val="60656e624054ed1e2fb7f78f"/>
  <p:tag name="KSO_WM_TEMPLATE_ASSEMBLE_GROUPID" val="60656e624054ed1e2fb7f78f"/>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7568_1*i*8"/>
  <p:tag name="KSO_WM_TEMPLATE_CATEGORY" val="diagram"/>
  <p:tag name="KSO_WM_TEMPLATE_INDEX" val="20207568"/>
  <p:tag name="KSO_WM_UNIT_LAYERLEVEL" val="1"/>
  <p:tag name="KSO_WM_TAG_VERSION" val="1.0"/>
  <p:tag name="KSO_WM_BEAUTIFY_FLAG" val="#wm#"/>
  <p:tag name="KSO_WM_UNIT_SM_LIMIT_TYPE" val="0"/>
  <p:tag name="KSO_WM_CHIP_GROUPID" val="5ed746adafe44fab1839bd4f"/>
  <p:tag name="KSO_WM_CHIP_XID" val="5ed4c49734f4fab75e3461db"/>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17"/>
  <p:tag name="KSO_WM_TEMPLATE_ASSEMBLE_XID" val="60656e624054ed1e2fb7f78f"/>
  <p:tag name="KSO_WM_TEMPLATE_ASSEMBLE_GROUPID" val="60656e624054ed1e2fb7f78f"/>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7568_1*i*9"/>
  <p:tag name="KSO_WM_TEMPLATE_CATEGORY" val="diagram"/>
  <p:tag name="KSO_WM_TEMPLATE_INDEX" val="20207568"/>
  <p:tag name="KSO_WM_UNIT_LAYERLEVEL" val="1"/>
  <p:tag name="KSO_WM_TAG_VERSION" val="1.0"/>
  <p:tag name="KSO_WM_BEAUTIFY_FLAG" val="#wm#"/>
  <p:tag name="KSO_WM_UNIT_SM_LIMIT_TYPE" val="0"/>
  <p:tag name="KSO_WM_CHIP_GROUPID" val="5ed746adafe44fab1839bd4f"/>
  <p:tag name="KSO_WM_CHIP_XID" val="5ed4c49734f4fab75e3461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4"/>
  <p:tag name="KSO_WM_TEMPLATE_ASSEMBLE_XID" val="60656e624054ed1e2fb7f78f"/>
  <p:tag name="KSO_WM_TEMPLATE_ASSEMBLE_GROUPID" val="60656e624054ed1e2fb7f78f"/>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7568_1*i*10"/>
  <p:tag name="KSO_WM_TEMPLATE_CATEGORY" val="diagram"/>
  <p:tag name="KSO_WM_TEMPLATE_INDEX" val="20207568"/>
  <p:tag name="KSO_WM_UNIT_LAYERLEVEL" val="1"/>
  <p:tag name="KSO_WM_TAG_VERSION" val="1.0"/>
  <p:tag name="KSO_WM_BEAUTIFY_FLAG" val="#wm#"/>
  <p:tag name="KSO_WM_UNIT_BLOCK" val="0"/>
  <p:tag name="KSO_WM_UNIT_SM_LIMIT_TYPE" val="0"/>
  <p:tag name="KSO_WM_UNIT_DEC_AREA_ID" val="06a934e183db4f20b62c9f8bfbd12695"/>
  <p:tag name="KSO_WM_UNIT_DECORATE_INFO" val="{&quot;ReferentInfo&quot;:{&quot;Id&quot;:&quot;1d09621b02184e528886ba17c52b391d&quot;,&quot;X&quot;:{&quot;Pos&quot;:0},&quot;Y&quot;:{&quot;Pos&quot;:2}},&quot;DecorateInfoX&quot;:{&quot;Pos&quot;:0,&quot;IsAbs&quot;:true},&quot;DecorateInfoY&quot;:{&quot;Pos&quot;:2,&quot;IsAbs&quot;:true},&quot;DecorateInfoW&quot;:{&quot;IsAbs&quot;:true},&quot;DecorateInfoH&quot;:{&quot;IsAbs&quot;:true},&quot;whChangeMode&quot;:0}"/>
  <p:tag name="KSO_WM_CHIP_GROUPID" val="5ed746adafe44fab1839bd4f"/>
  <p:tag name="KSO_WM_CHIP_XID" val="5ed4c49734f4fab75e3461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2"/>
  <p:tag name="KSO_WM_TEMPLATE_ASSEMBLE_XID" val="60656e624054ed1e2fb7f78f"/>
  <p:tag name="KSO_WM_TEMPLATE_ASSEMBLE_GROUPID" val="60656e624054ed1e2fb7f78f"/>
</p:tagLst>
</file>

<file path=ppt/tags/tag95.xml><?xml version="1.0" encoding="utf-8"?>
<p:tagLst xmlns:p="http://schemas.openxmlformats.org/presentationml/2006/main">
  <p:tag name="KSO_WM_BEAUTIFY_FLAG" val="#wm#"/>
  <p:tag name="KSO_WM_TEMPLATE_CATEGORY" val="diagram"/>
  <p:tag name="KSO_WM_TEMPLATE_INDEX" val="20207568"/>
  <p:tag name="KSO_WM_SLIDE_LAYOUT_INFO" val="{&quot;backgroundInfo&quot;:[{&quot;bottom&quot;:0,&quot;bottomAbs&quot;:false,&quot;left&quot;:0,&quot;leftAbs&quot;:false,&quot;right&quot;:0,&quot;rightAbs&quot;:false,&quot;top&quot;:0,&quot;topAbs&quot;:false,&quot;type&quot;:&quot;general&quot;}],&quot;id&quot;:&quot;2021-04-01T14:55:36&quot;,&quot;maxSize&quot;:{&quot;size1&quot;:55.6},&quot;minSize&quot;:{&quot;size1&quot;:44.4},&quot;normalSize&quot;:{&quot;size1&quot;:48.9},&quot;subLayout&quot;:[{&quot;id&quot;:&quot;2021-04-01T14:55:36&quot;,&quot;margin&quot;:{&quot;bottom&quot;:0,&quot;left&quot;:3.809999942779541,&quot;right&quot;:18.202999114990234,&quot;top&quot;:6.349999904632568},&quot;type&quot;:0},{&quot;id&quot;:&quot;2021-04-01T14:55:36&quot;,&quot;margin&quot;:{&quot;bottom&quot;:3.809999942779541,&quot;left&quot;:3.809999942779541,&quot;right&quot;:18.202999114990234,&quot;top&quot;:1.2699999809265137},&quot;type&quot;:0}],&quot;type&quot;:0}"/>
  <p:tag name="KSO_WM_SLIDE_BACKGROUND" val="[&quot;general&quot;]"/>
  <p:tag name="KSO_WM_SLIDE_RATIO" val="1.777778"/>
  <p:tag name="KSO_WM_CHIP_INFOS" val="{&quot;type&quot;:0,&quot;layout_type&quot;:&quot;leftright&quot;,&quot;layout_feature&quot;:2,&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d4c49734f4fab75e3461db"/>
  <p:tag name="KSO_WM_CHIP_FILLPROP" val="[[{&quot;text_align&quot;:&quot;lm&quot;,&quot;text_direction&quot;:&quot;horizontal&quot;,&quot;support_big_font&quot;:false,&quot;fill_id&quot;:&quot;f54ea87d18074689a6bc8753e6e17b76&quot;,&quot;fill_align&quot;:&quot;cm&quot;,&quot;chip_types&quot;:[&quot;picture&quot;]},{&quot;text_align&quot;:&quot;lb&quot;,&quot;text_direction&quot;:&quot;horizontal&quot;,&quot;support_big_font&quot;:true,&quot;fill_id&quot;:&quot;d07c7e87c4bf44558d4d6f4ba2f52dcf&quot;,&quot;fill_align&quot;:&quot;lb&quot;,&quot;chip_types&quot;:[&quot;header&quot;]},{&quot;text_align&quot;:&quot;lt&quot;,&quot;text_direction&quot;:&quot;horizontal&quot;,&quot;support_big_font&quot;:true,&quot;fill_id&quot;:&quot;2dd25998a6c94aecafe66050755e23f2&quot;,&quot;fill_align&quot;:&quot;lt&quot;,&quot;chip_types&quot;:[&quot;text&quot;]}]]"/>
  <p:tag name="KSO_WM_SLIDE_ID" val="diagram20207568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17*394"/>
  <p:tag name="KSO_WM_SLIDE_POSITION" val="71*72"/>
  <p:tag name="KSO_WM_TAG_VERSION" val="1.0"/>
  <p:tag name="KSO_WM_SLIDE_LAYOUT" val="a_d_f"/>
  <p:tag name="KSO_WM_SLIDE_LAYOUT_CNT" val="1_1_1"/>
  <p:tag name="KSO_WM_CHIP_DECFILLPROP" val="[]"/>
  <p:tag name="KSO_WM_CHIP_GROUPID" val="5ed746adafe44fab1839bd4f"/>
  <p:tag name="KSO_WM_SLIDE_BK_DARK_LIGHT" val="2"/>
  <p:tag name="KSO_WM_SLIDE_BACKGROUND_TYPE" val="general"/>
  <p:tag name="KSO_WM_SLIDE_SUPPORT_FEATURE_TYPE" val="0"/>
  <p:tag name="KSO_WM_TEMPLATE_ASSEMBLE_XID" val="60656e624054ed1e2fb7f78f"/>
  <p:tag name="KSO_WM_TEMPLATE_ASSEMBLE_GROUPID" val="60656e624054ed1e2fb7f78f"/>
</p:tagLst>
</file>

<file path=ppt/tags/tag96.xml><?xml version="1.0" encoding="utf-8"?>
<p:tagLst xmlns:p="http://schemas.openxmlformats.org/presentationml/2006/main">
  <p:tag name="KSO_WM_UNIT_COLOR_SCHEME_SHAPE_ID" val="16"/>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97.xml><?xml version="1.0" encoding="utf-8"?>
<p:tagLst xmlns:p="http://schemas.openxmlformats.org/presentationml/2006/main">
  <p:tag name="KSO_WM_UNIT_COLOR_SCHEME_SHAPE_ID" val="1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4"/>
  <p:tag name="KSO_WM_UNIT_TEXT_FILL_TYPE" val="1"/>
</p:tagLst>
</file>

<file path=ppt/tags/tag98.xml><?xml version="1.0" encoding="utf-8"?>
<p:tagLst xmlns:p="http://schemas.openxmlformats.org/presentationml/2006/main">
  <p:tag name="KSO_WM_UNIT_COLOR_SCHEME_SHAPE_ID" val="35"/>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
  <p:tag name="KSO_WM_UNIT_ID" val="diagram20194755_1*i*5"/>
  <p:tag name="KSO_WM_TEMPLATE_CATEGORY" val="diagram"/>
  <p:tag name="KSO_WM_TEMPLATE_INDEX" val="20194755"/>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99.xml><?xml version="1.0" encoding="utf-8"?>
<p:tagLst xmlns:p="http://schemas.openxmlformats.org/presentationml/2006/main">
  <p:tag name="KSO_WM_UNIT_COLOR_SCHEME_SHAPE_ID" val="14"/>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6"/>
  <p:tag name="KSO_WM_UNIT_ID" val="diagram20194755_1*i*6"/>
  <p:tag name="KSO_WM_TEMPLATE_CATEGORY" val="diagram"/>
  <p:tag name="KSO_WM_TEMPLATE_INDEX" val="20194755"/>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heme/theme1.xml><?xml version="1.0" encoding="utf-8"?>
<a:theme xmlns:a="http://schemas.openxmlformats.org/drawingml/2006/main" name="千图网拥有20W+精美PPT模板 更多PPT模板下载至：www.58pic.com/office/ppt​​">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9968</Words>
  <Application>WPS 演示</Application>
  <PresentationFormat>宽屏</PresentationFormat>
  <Paragraphs>496</Paragraphs>
  <Slides>52</Slides>
  <Notes>25</Notes>
  <HiddenSlides>0</HiddenSlides>
  <MMClips>1</MMClips>
  <ScaleCrop>false</ScaleCrop>
  <HeadingPairs>
    <vt:vector size="6" baseType="variant">
      <vt:variant>
        <vt:lpstr>已用的字体</vt:lpstr>
      </vt:variant>
      <vt:variant>
        <vt:i4>25</vt:i4>
      </vt:variant>
      <vt:variant>
        <vt:lpstr>主题</vt:lpstr>
      </vt:variant>
      <vt:variant>
        <vt:i4>1</vt:i4>
      </vt:variant>
      <vt:variant>
        <vt:lpstr>幻灯片标题</vt:lpstr>
      </vt:variant>
      <vt:variant>
        <vt:i4>52</vt:i4>
      </vt:variant>
    </vt:vector>
  </HeadingPairs>
  <TitlesOfParts>
    <vt:vector size="78" baseType="lpstr">
      <vt:lpstr>Arial</vt:lpstr>
      <vt:lpstr>宋体</vt:lpstr>
      <vt:lpstr>Wingdings</vt:lpstr>
      <vt:lpstr>Noto Sans S Chinese Bold</vt:lpstr>
      <vt:lpstr>Montserrat Semi</vt:lpstr>
      <vt:lpstr>Poppins SemiBold</vt:lpstr>
      <vt:lpstr>华文隶书</vt:lpstr>
      <vt:lpstr>微软雅黑</vt:lpstr>
      <vt:lpstr>华文琥珀</vt:lpstr>
      <vt:lpstr>Gill Sans</vt:lpstr>
      <vt:lpstr>Gill Sans MT</vt:lpstr>
      <vt:lpstr>Arial Unicode MS</vt:lpstr>
      <vt:lpstr>Segoe UI</vt:lpstr>
      <vt:lpstr>WPS-Bullets</vt:lpstr>
      <vt:lpstr>Microsoft YaHei Bold</vt:lpstr>
      <vt:lpstr>Wingdings 3</vt:lpstr>
      <vt:lpstr>Microsoft YaHei Regular</vt:lpstr>
      <vt:lpstr>Batang</vt:lpstr>
      <vt:lpstr>Varela</vt:lpstr>
      <vt:lpstr>Lato Regular</vt:lpstr>
      <vt:lpstr>等线</vt:lpstr>
      <vt:lpstr>Calibri</vt:lpstr>
      <vt:lpstr>Latha</vt:lpstr>
      <vt:lpstr>字魂58号-创中黑</vt:lpstr>
      <vt:lpstr>黑体</vt:lpstr>
      <vt:lpstr>千图网拥有20W+精美PPT模板 更多PPT模板下载至：www.58pic.com/office/ppt​​</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lzjljlc</dc:creator>
  <cp:lastModifiedBy>WPS_1672826785</cp:lastModifiedBy>
  <cp:revision>265</cp:revision>
  <dcterms:created xsi:type="dcterms:W3CDTF">2022-09-28T06:16:00Z</dcterms:created>
  <dcterms:modified xsi:type="dcterms:W3CDTF">2023-10-08T08:21:19Z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2052-11.1.0.14309</vt:lpwstr>
  </property>
  <property fmtid="{D5CDD505-2E9C-101B-9397-08002B2CF9AE}" pid="3" name="ICV">
    <vt:lpwstr>0476E40C6D8B41D6BB3CE2162153D49D</vt:lpwstr>
  </property>
</Properties>
</file>