
<file path=[Content_Types].xml><?xml version="1.0" encoding="utf-8"?>
<Types xmlns="http://schemas.openxmlformats.org/package/2006/content-types">
  <Default Extension="jpeg" ContentType="image/jpeg"/>
  <Default Extension="JPG" ContentType="image/.jpg"/>
  <Default Extension="png" ContentType="image/pn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0.svg" ContentType="image/svg+xml"/>
  <Override PartName="/ppt/media/image12.svg" ContentType="image/svg+xml"/>
  <Override PartName="/ppt/media/image23.svg" ContentType="image/svg+xml"/>
  <Override PartName="/ppt/media/image25.svg" ContentType="image/svg+xml"/>
  <Override PartName="/ppt/media/image27.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sldIdLst>
    <p:sldId id="470" r:id="rId4"/>
    <p:sldId id="353" r:id="rId6"/>
    <p:sldId id="471" r:id="rId7"/>
    <p:sldId id="910" r:id="rId8"/>
    <p:sldId id="515" r:id="rId9"/>
    <p:sldId id="958" r:id="rId10"/>
    <p:sldId id="896" r:id="rId11"/>
    <p:sldId id="911" r:id="rId12"/>
    <p:sldId id="501" r:id="rId13"/>
    <p:sldId id="894" r:id="rId14"/>
    <p:sldId id="960" r:id="rId15"/>
    <p:sldId id="916" r:id="rId16"/>
    <p:sldId id="914" r:id="rId17"/>
    <p:sldId id="919" r:id="rId18"/>
    <p:sldId id="962" r:id="rId19"/>
    <p:sldId id="553" r:id="rId20"/>
    <p:sldId id="964" r:id="rId21"/>
    <p:sldId id="920" r:id="rId22"/>
    <p:sldId id="912" r:id="rId23"/>
    <p:sldId id="812" r:id="rId24"/>
    <p:sldId id="966" r:id="rId25"/>
    <p:sldId id="903" r:id="rId26"/>
    <p:sldId id="917" r:id="rId27"/>
    <p:sldId id="921" r:id="rId28"/>
    <p:sldId id="925" r:id="rId29"/>
    <p:sldId id="968" r:id="rId30"/>
    <p:sldId id="970" r:id="rId31"/>
    <p:sldId id="930" r:id="rId32"/>
    <p:sldId id="602" r:id="rId33"/>
    <p:sldId id="933" r:id="rId34"/>
    <p:sldId id="934" r:id="rId35"/>
    <p:sldId id="503" r:id="rId36"/>
    <p:sldId id="511" r:id="rId37"/>
    <p:sldId id="609" r:id="rId38"/>
    <p:sldId id="935" r:id="rId39"/>
    <p:sldId id="927" r:id="rId40"/>
    <p:sldId id="552" r:id="rId41"/>
    <p:sldId id="940" r:id="rId42"/>
    <p:sldId id="973" r:id="rId43"/>
    <p:sldId id="974" r:id="rId44"/>
    <p:sldId id="975" r:id="rId45"/>
    <p:sldId id="976" r:id="rId46"/>
    <p:sldId id="977" r:id="rId47"/>
    <p:sldId id="978" r:id="rId48"/>
    <p:sldId id="942" r:id="rId49"/>
    <p:sldId id="946" r:id="rId50"/>
    <p:sldId id="944" r:id="rId51"/>
    <p:sldId id="954" r:id="rId52"/>
    <p:sldId id="955" r:id="rId53"/>
    <p:sldId id="297" r:id="rId54"/>
  </p:sldIdLst>
  <p:sldSz cx="12192000" cy="6858000"/>
  <p:notesSz cx="6858000" cy="9144000"/>
  <p:custDataLst>
    <p:tags r:id="rId5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8"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779A3"/>
    <a:srgbClr val="EC94B7"/>
    <a:srgbClr val="05AAA4"/>
    <a:srgbClr val="A8EDE3"/>
    <a:srgbClr val="AF1F59"/>
    <a:srgbClr val="2485BC"/>
    <a:srgbClr val="5DA2B1"/>
    <a:srgbClr val="3F88F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43" autoAdjust="0"/>
    <p:restoredTop sz="94660"/>
  </p:normalViewPr>
  <p:slideViewPr>
    <p:cSldViewPr snapToGrid="0">
      <p:cViewPr>
        <p:scale>
          <a:sx n="66" d="100"/>
          <a:sy n="66" d="100"/>
        </p:scale>
        <p:origin x="2316" y="1140"/>
      </p:cViewPr>
      <p:guideLst>
        <p:guide orient="horz" pos="2118"/>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9" Type="http://schemas.openxmlformats.org/officeDocument/2006/relationships/tags" Target="tags/tag640.xml"/><Relationship Id="rId58" Type="http://schemas.openxmlformats.org/officeDocument/2006/relationships/commentAuthors" Target="commentAuthors.xml"/><Relationship Id="rId57" Type="http://schemas.openxmlformats.org/officeDocument/2006/relationships/tableStyles" Target="tableStyles.xml"/><Relationship Id="rId56" Type="http://schemas.openxmlformats.org/officeDocument/2006/relationships/viewProps" Target="viewProps.xml"/><Relationship Id="rId55" Type="http://schemas.openxmlformats.org/officeDocument/2006/relationships/presProps" Target="presProps.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Noto Sans S Chinese Bold" panose="020B0800000000000000" pitchFamily="34" charset="-122"/>
                <a:ea typeface="Noto Sans S Chinese Bold" panose="020B08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Noto Sans S Chinese Bold" panose="020B0800000000000000" pitchFamily="34" charset="-122"/>
                <a:ea typeface="Noto Sans S Chinese Bold" panose="020B0800000000000000" pitchFamily="34" charset="-122"/>
              </a:defRPr>
            </a:lvl1pPr>
          </a:lstStyle>
          <a:p>
            <a:fld id="{3CC73A6B-BB26-4B12-BFB8-2B873AE12267}"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Noto Sans S Chinese Bold" panose="020B0800000000000000" pitchFamily="34" charset="-122"/>
                <a:ea typeface="Noto Sans S Chinese Bold" panose="020B08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Noto Sans S Chinese Bold" panose="020B0800000000000000" pitchFamily="34" charset="-122"/>
                <a:ea typeface="Noto Sans S Chinese Bold" panose="020B0800000000000000" pitchFamily="34" charset="-122"/>
              </a:defRPr>
            </a:lvl1pPr>
          </a:lstStyle>
          <a:p>
            <a:fld id="{2E5701FA-A99B-4EA7-BD9A-49A04217BC0C}"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1pPr>
    <a:lvl2pPr marL="45720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2pPr>
    <a:lvl3pPr marL="91440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3pPr>
    <a:lvl4pPr marL="137160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4pPr>
    <a:lvl5pPr marL="182880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ransition spd="slow" advClick="0" advTm="1000">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341" name="圆角矩形 340"/>
          <p:cNvSpPr/>
          <p:nvPr/>
        </p:nvSpPr>
        <p:spPr>
          <a:xfrm>
            <a:off x="8887469" y="994758"/>
            <a:ext cx="52530" cy="1190473"/>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chor="ctr" anchorCtr="0">
            <a:normAutofit/>
          </a:bodyPr>
          <a:lstStyle/>
          <a:p>
            <a:pPr algn="ctr"/>
            <a:endParaRPr lang="zh-CN" altLang="en-US"/>
          </a:p>
        </p:txBody>
      </p:sp>
      <p:sp>
        <p:nvSpPr>
          <p:cNvPr id="3" name="副标题 2"/>
          <p:cNvSpPr>
            <a:spLocks noGrp="1"/>
          </p:cNvSpPr>
          <p:nvPr>
            <p:ph type="subTitle" idx="1" hasCustomPrompt="1"/>
          </p:nvPr>
        </p:nvSpPr>
        <p:spPr>
          <a:xfrm>
            <a:off x="4645090" y="3619389"/>
            <a:ext cx="3073956" cy="584747"/>
          </a:xfrm>
        </p:spPr>
        <p:txBody>
          <a:bodyPr vert="horz" lIns="90000" tIns="46800" rIns="90000" bIns="46800" anchor="ctr" anchorCtr="0">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编辑副标题</a:t>
            </a:r>
            <a:endParaRPr lang="zh-CN" altLang="en-US" dirty="0"/>
          </a:p>
        </p:txBody>
      </p:sp>
      <p:sp>
        <p:nvSpPr>
          <p:cNvPr id="4" name="日期占位符 3"/>
          <p:cNvSpPr>
            <a:spLocks noGrp="1"/>
          </p:cNvSpPr>
          <p:nvPr>
            <p:ph type="dt" sz="half" idx="10"/>
          </p:nvPr>
        </p:nvSpPr>
        <p:spPr/>
        <p:txBody>
          <a:bodyPr vert="horz" lIns="90000" tIns="46800" rIns="90000" bIns="46800" anchor="ctr" anchorCtr="0">
            <a:normAutofit/>
          </a:bodyPr>
          <a:lstStyle/>
          <a:p>
            <a:fld id="{F3E307D7-356B-4F84-996D-333F8A90DC51}" type="datetimeFigureOut">
              <a:rPr lang="zh-CN" altLang="en-US" smtClean="0"/>
            </a:fld>
            <a:endParaRPr lang="zh-CN" altLang="en-US"/>
          </a:p>
        </p:txBody>
      </p:sp>
      <p:sp>
        <p:nvSpPr>
          <p:cNvPr id="5" name="页脚占位符 4"/>
          <p:cNvSpPr>
            <a:spLocks noGrp="1"/>
          </p:cNvSpPr>
          <p:nvPr>
            <p:ph type="ftr" sz="quarter" idx="11"/>
          </p:nvPr>
        </p:nvSpPr>
        <p:spPr/>
        <p:txBody>
          <a:bodyPr vert="horz" lIns="90000" tIns="46800" rIns="90000" bIns="46800" anchor="ctr" anchorCtr="0">
            <a:normAutofit/>
          </a:bodyPr>
          <a:lstStyle/>
          <a:p>
            <a:endParaRPr lang="zh-CN" altLang="en-US"/>
          </a:p>
        </p:txBody>
      </p:sp>
      <p:sp>
        <p:nvSpPr>
          <p:cNvPr id="6" name="灯片编号占位符 5"/>
          <p:cNvSpPr>
            <a:spLocks noGrp="1"/>
          </p:cNvSpPr>
          <p:nvPr>
            <p:ph type="sldNum" sz="quarter" idx="12"/>
          </p:nvPr>
        </p:nvSpPr>
        <p:spPr/>
        <p:txBody>
          <a:bodyPr vert="horz" lIns="90000" tIns="46800" rIns="90000" bIns="46800" anchor="ctr" anchorCtr="0">
            <a:normAutofit/>
          </a:bodyPr>
          <a:lstStyle/>
          <a:p>
            <a:fld id="{35A498B6-EE1B-4871-94FD-E60BD08EA513}" type="slidenum">
              <a:rPr lang="zh-CN" altLang="en-US" smtClean="0"/>
            </a:fld>
            <a:endParaRPr lang="zh-CN" altLang="en-US"/>
          </a:p>
        </p:txBody>
      </p:sp>
      <p:sp>
        <p:nvSpPr>
          <p:cNvPr id="56" name="标题 55"/>
          <p:cNvSpPr>
            <a:spLocks noGrp="1"/>
          </p:cNvSpPr>
          <p:nvPr>
            <p:ph type="title"/>
          </p:nvPr>
        </p:nvSpPr>
        <p:spPr>
          <a:xfrm>
            <a:off x="2658447" y="2233752"/>
            <a:ext cx="6875106" cy="1325563"/>
          </a:xfrm>
        </p:spPr>
        <p:txBody>
          <a:bodyPr vert="horz" lIns="90000" tIns="46800" rIns="90000" bIns="46800" anchor="ctr" anchorCtr="0">
            <a:normAutofit/>
          </a:bodyPr>
          <a:lstStyle>
            <a:lvl1pPr algn="ctr">
              <a:defRPr/>
            </a:lvl1pPr>
          </a:lstStyle>
          <a:p>
            <a:r>
              <a:rPr lang="zh-CN" altLang="en-US" smtClean="0"/>
              <a:t>单击此处编辑母版标题样式</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lvl1pPr>
              <a:defRPr sz="3600">
                <a:solidFill>
                  <a:schemeClr val="tx1"/>
                </a:solidFill>
              </a:defRPr>
            </a:lvl1pPr>
          </a:lstStyle>
          <a:p>
            <a:r>
              <a:rPr lang="zh-CN" altLang="en-US"/>
              <a:t>单击此处编辑母版标题样式</a:t>
            </a:r>
            <a:endParaRPr lang="zh-CN" altLang="en-US"/>
          </a:p>
        </p:txBody>
      </p:sp>
      <p:sp>
        <p:nvSpPr>
          <p:cNvPr id="3" name="内容占位符 2"/>
          <p:cNvSpPr>
            <a:spLocks noGrp="1"/>
          </p:cNvSpPr>
          <p:nvPr>
            <p:ph idx="1"/>
          </p:nvPr>
        </p:nvSpPr>
        <p:spPr/>
        <p:txBody>
          <a:bodyPr>
            <a:normAutofit/>
          </a:bodyPr>
          <a:lstStyle>
            <a:lvl1pPr algn="just">
              <a:spcBef>
                <a:spcPts val="1200"/>
              </a:spcBef>
              <a:spcAft>
                <a:spcPts val="600"/>
              </a:spcAft>
              <a:defRPr sz="2400">
                <a:solidFill>
                  <a:schemeClr val="tx1"/>
                </a:solidFill>
              </a:defRPr>
            </a:lvl1pPr>
            <a:lvl2pPr algn="just">
              <a:spcBef>
                <a:spcPts val="1200"/>
              </a:spcBef>
              <a:spcAft>
                <a:spcPts val="600"/>
              </a:spcAft>
              <a:defRPr sz="2000">
                <a:solidFill>
                  <a:schemeClr val="tx1"/>
                </a:solidFill>
              </a:defRPr>
            </a:lvl2pPr>
            <a:lvl3pPr algn="just">
              <a:spcBef>
                <a:spcPts val="1200"/>
              </a:spcBef>
              <a:spcAft>
                <a:spcPts val="600"/>
              </a:spcAft>
              <a:defRPr sz="1800">
                <a:solidFill>
                  <a:schemeClr val="tx1"/>
                </a:solidFill>
              </a:defRPr>
            </a:lvl3pPr>
            <a:lvl4pPr algn="just">
              <a:spcBef>
                <a:spcPts val="1200"/>
              </a:spcBef>
              <a:spcAft>
                <a:spcPts val="600"/>
              </a:spcAft>
              <a:defRPr sz="1800">
                <a:solidFill>
                  <a:schemeClr val="tx1"/>
                </a:solidFill>
              </a:defRPr>
            </a:lvl4pPr>
            <a:lvl5pPr algn="just">
              <a:spcBef>
                <a:spcPts val="1200"/>
              </a:spcBef>
              <a:spcAft>
                <a:spcPts val="600"/>
              </a:spcAft>
              <a:defRPr sz="1800">
                <a:solidFill>
                  <a:schemeClr val="tx1"/>
                </a:solidFill>
              </a:defRPr>
            </a:lvl5pPr>
          </a:lstStyle>
          <a:p>
            <a:pPr lvl="0"/>
            <a:r>
              <a:rPr lang="zh-CN" altLang="en-US" dirty="0" smtClean="0"/>
              <a:t>单击此处编辑母版文本</a:t>
            </a:r>
            <a:r>
              <a:rPr lang="zh-CN" altLang="en-US" dirty="0"/>
              <a:t>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solidFill>
                  <a:schemeClr val="tx1"/>
                </a:solidFill>
              </a:defRPr>
            </a:lvl1pPr>
          </a:lstStyle>
          <a:p>
            <a:fld id="{F3E307D7-356B-4F84-996D-333F8A90DC51}"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solidFill>
                  <a:schemeClr val="tx1"/>
                </a:solidFill>
              </a:defRPr>
            </a:lvl1pPr>
          </a:lstStyle>
          <a:p>
            <a:endParaRPr lang="zh-CN" altLang="en-US"/>
          </a:p>
        </p:txBody>
      </p:sp>
      <p:sp>
        <p:nvSpPr>
          <p:cNvPr id="6" name="灯片编号占位符 5"/>
          <p:cNvSpPr>
            <a:spLocks noGrp="1"/>
          </p:cNvSpPr>
          <p:nvPr>
            <p:ph type="sldNum" sz="quarter" idx="12"/>
          </p:nvPr>
        </p:nvSpPr>
        <p:spPr/>
        <p:txBody>
          <a:bodyPr/>
          <a:lstStyle>
            <a:lvl1pPr>
              <a:defRPr>
                <a:solidFill>
                  <a:schemeClr val="tx1"/>
                </a:solidFill>
              </a:defRPr>
            </a:lvl1pPr>
          </a:lstStyle>
          <a:p>
            <a:fld id="{35A498B6-EE1B-4871-94FD-E60BD08EA513}"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1281225"/>
          </a:xfrm>
        </p:spPr>
        <p:txBody>
          <a:bodyPr anchor="ctr" anchorCtr="0">
            <a:normAutofit/>
          </a:bodyPr>
          <a:lstStyle>
            <a:lvl1pPr algn="ctr">
              <a:defRPr sz="4800" b="1">
                <a:solidFill>
                  <a:schemeClr val="bg1">
                    <a:lumMod val="95000"/>
                    <a:lumOff val="5000"/>
                  </a:schemeClr>
                </a:solidFill>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41375" y="3287593"/>
            <a:ext cx="10509250" cy="1349721"/>
          </a:xfrm>
        </p:spPr>
        <p:txBody>
          <a:bodyPr anchor="ctr" anchorCtr="0">
            <a:normAutofit/>
          </a:bodyPr>
          <a:lstStyle>
            <a:lvl1pPr marL="0" indent="0" algn="ctr">
              <a:buNone/>
              <a:defRPr sz="2000">
                <a:solidFill>
                  <a:schemeClr val="bg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smtClean="0"/>
              <a:t>单击此处编辑母版文本</a:t>
            </a:r>
            <a:r>
              <a:rPr lang="zh-CN" altLang="en-US" dirty="0"/>
              <a:t>样式</a:t>
            </a:r>
            <a:endParaRPr lang="zh-CN" altLang="en-US" dirty="0"/>
          </a:p>
        </p:txBody>
      </p:sp>
      <p:sp>
        <p:nvSpPr>
          <p:cNvPr id="4" name="日期占位符 3"/>
          <p:cNvSpPr>
            <a:spLocks noGrp="1"/>
          </p:cNvSpPr>
          <p:nvPr>
            <p:ph type="dt" sz="half" idx="10"/>
          </p:nvPr>
        </p:nvSpPr>
        <p:spPr/>
        <p:txBody>
          <a:bodyPr/>
          <a:lstStyle/>
          <a:p>
            <a:fld id="{F3E307D7-356B-4F84-996D-333F8A90DC5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A498B6-EE1B-4871-94FD-E60BD08EA513}"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lvl1pPr>
              <a:defRPr sz="2800">
                <a:solidFill>
                  <a:schemeClr val="tx1"/>
                </a:solidFill>
              </a:defRPr>
            </a:lvl1p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normAutofit/>
          </a:bodyPr>
          <a:lstStyle>
            <a:lvl1pPr algn="just">
              <a:lnSpc>
                <a:spcPct val="150000"/>
              </a:lnSpc>
              <a:defRPr sz="2400">
                <a:solidFill>
                  <a:schemeClr val="tx1"/>
                </a:solidFill>
              </a:defRPr>
            </a:lvl1pPr>
            <a:lvl2pPr algn="just">
              <a:lnSpc>
                <a:spcPct val="150000"/>
              </a:lnSpc>
              <a:defRPr sz="2000">
                <a:solidFill>
                  <a:schemeClr val="tx1"/>
                </a:solidFill>
              </a:defRPr>
            </a:lvl2pPr>
            <a:lvl3pPr algn="just">
              <a:lnSpc>
                <a:spcPct val="150000"/>
              </a:lnSpc>
              <a:defRPr sz="1800">
                <a:solidFill>
                  <a:schemeClr val="tx1"/>
                </a:solidFill>
              </a:defRPr>
            </a:lvl3pPr>
            <a:lvl4pPr algn="just">
              <a:lnSpc>
                <a:spcPct val="150000"/>
              </a:lnSpc>
              <a:defRPr sz="1800">
                <a:solidFill>
                  <a:schemeClr val="tx1"/>
                </a:solidFill>
              </a:defRPr>
            </a:lvl4pPr>
            <a:lvl5pPr algn="just">
              <a:lnSpc>
                <a:spcPct val="150000"/>
              </a:lnSpc>
              <a:defRPr sz="1800">
                <a:solidFill>
                  <a:schemeClr val="tx1"/>
                </a:solidFill>
              </a:defRPr>
            </a:lvl5pPr>
          </a:lstStyle>
          <a:p>
            <a:pPr lvl="0"/>
            <a:r>
              <a:rPr lang="zh-CN" altLang="en-US" dirty="0" smtClean="0"/>
              <a:t>单击此处编辑母版文本</a:t>
            </a:r>
            <a:r>
              <a:rPr lang="zh-CN" altLang="en-US" dirty="0"/>
              <a:t>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6172200" y="1825625"/>
            <a:ext cx="5181600" cy="4351338"/>
          </a:xfrm>
        </p:spPr>
        <p:txBody>
          <a:bodyPr>
            <a:normAutofit/>
          </a:bodyPr>
          <a:lstStyle>
            <a:lvl1pPr algn="just">
              <a:lnSpc>
                <a:spcPct val="150000"/>
              </a:lnSpc>
              <a:defRPr sz="2400">
                <a:solidFill>
                  <a:schemeClr val="tx1"/>
                </a:solidFill>
              </a:defRPr>
            </a:lvl1pPr>
            <a:lvl2pPr algn="just">
              <a:lnSpc>
                <a:spcPct val="150000"/>
              </a:lnSpc>
              <a:defRPr sz="2000">
                <a:solidFill>
                  <a:schemeClr val="tx1"/>
                </a:solidFill>
              </a:defRPr>
            </a:lvl2pPr>
            <a:lvl3pPr algn="just">
              <a:lnSpc>
                <a:spcPct val="150000"/>
              </a:lnSpc>
              <a:defRPr sz="1800">
                <a:solidFill>
                  <a:schemeClr val="tx1"/>
                </a:solidFill>
              </a:defRPr>
            </a:lvl3pPr>
            <a:lvl4pPr algn="just">
              <a:lnSpc>
                <a:spcPct val="150000"/>
              </a:lnSpc>
              <a:defRPr sz="1800">
                <a:solidFill>
                  <a:schemeClr val="tx1"/>
                </a:solidFill>
              </a:defRPr>
            </a:lvl4pPr>
            <a:lvl5pPr algn="just">
              <a:lnSpc>
                <a:spcPct val="150000"/>
              </a:lnSpc>
              <a:defRPr sz="1800">
                <a:solidFill>
                  <a:schemeClr val="tx1"/>
                </a:solidFill>
              </a:defRPr>
            </a:lvl5pPr>
          </a:lstStyle>
          <a:p>
            <a:pPr lvl="0"/>
            <a:r>
              <a:rPr lang="zh-CN" altLang="en-US" dirty="0" smtClean="0"/>
              <a:t>单击此处编辑母版文本</a:t>
            </a:r>
            <a:r>
              <a:rPr lang="zh-CN" altLang="en-US" dirty="0"/>
              <a:t>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solidFill>
                  <a:schemeClr val="tx1"/>
                </a:solidFill>
              </a:defRPr>
            </a:lvl1pPr>
          </a:lstStyle>
          <a:p>
            <a:fld id="{F3E307D7-356B-4F84-996D-333F8A90DC51}"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solidFill>
                  <a:schemeClr val="tx1"/>
                </a:solidFill>
              </a:defRPr>
            </a:lvl1pPr>
          </a:lstStyle>
          <a:p>
            <a:endParaRPr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lstStyle>
          <a:p>
            <a:fld id="{35A498B6-EE1B-4871-94FD-E60BD08EA513}"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149351"/>
          </a:xfrm>
        </p:spPr>
        <p:txBody>
          <a:bodyPr/>
          <a:lstStyle>
            <a:lvl1pPr>
              <a:defRPr>
                <a:solidFill>
                  <a:schemeClr val="tx1"/>
                </a:solidFill>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a:t>
            </a:r>
            <a:r>
              <a:rPr lang="zh-CN" altLang="en-US" dirty="0"/>
              <a:t>样式</a:t>
            </a:r>
            <a:endParaRPr lang="zh-CN" altLang="en-US" dirty="0"/>
          </a:p>
        </p:txBody>
      </p:sp>
      <p:sp>
        <p:nvSpPr>
          <p:cNvPr id="4" name="内容占位符 3"/>
          <p:cNvSpPr>
            <a:spLocks noGrp="1"/>
          </p:cNvSpPr>
          <p:nvPr>
            <p:ph sz="half" idx="2"/>
          </p:nvPr>
        </p:nvSpPr>
        <p:spPr>
          <a:xfrm>
            <a:off x="839788" y="2505075"/>
            <a:ext cx="5157787" cy="368458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zh-CN" altLang="en-US" dirty="0" smtClean="0"/>
              <a:t>单击此处编辑母版文本</a:t>
            </a:r>
            <a:r>
              <a:rPr lang="zh-CN" altLang="en-US" dirty="0"/>
              <a:t>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a:t>
            </a:r>
            <a:r>
              <a:rPr lang="zh-CN" altLang="en-US" dirty="0"/>
              <a:t>样式</a:t>
            </a:r>
            <a:endParaRPr lang="zh-CN" altLang="en-US" dirty="0"/>
          </a:p>
        </p:txBody>
      </p:sp>
      <p:sp>
        <p:nvSpPr>
          <p:cNvPr id="6" name="内容占位符 5"/>
          <p:cNvSpPr>
            <a:spLocks noGrp="1"/>
          </p:cNvSpPr>
          <p:nvPr>
            <p:ph sz="quarter" idx="4"/>
          </p:nvPr>
        </p:nvSpPr>
        <p:spPr>
          <a:xfrm>
            <a:off x="6172200" y="2505075"/>
            <a:ext cx="5183188" cy="368458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zh-CN" altLang="en-US" dirty="0" smtClean="0"/>
              <a:t>单击此处编辑母版文本</a:t>
            </a:r>
            <a:r>
              <a:rPr lang="zh-CN" altLang="en-US" dirty="0"/>
              <a:t>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lvl1pPr>
              <a:defRPr>
                <a:solidFill>
                  <a:schemeClr val="tx1"/>
                </a:solidFill>
              </a:defRPr>
            </a:lvl1pPr>
          </a:lstStyle>
          <a:p>
            <a:fld id="{F3E307D7-356B-4F84-996D-333F8A90DC51}"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solidFill>
                  <a:schemeClr val="tx1"/>
                </a:solidFill>
              </a:defRPr>
            </a:lvl1pPr>
          </a:lstStyle>
          <a:p>
            <a:endParaRPr lang="zh-CN" altLang="en-US"/>
          </a:p>
        </p:txBody>
      </p:sp>
      <p:sp>
        <p:nvSpPr>
          <p:cNvPr id="9" name="灯片编号占位符 8"/>
          <p:cNvSpPr>
            <a:spLocks noGrp="1"/>
          </p:cNvSpPr>
          <p:nvPr>
            <p:ph type="sldNum" sz="quarter" idx="12"/>
          </p:nvPr>
        </p:nvSpPr>
        <p:spPr/>
        <p:txBody>
          <a:bodyPr/>
          <a:lstStyle>
            <a:lvl1pPr>
              <a:defRPr>
                <a:solidFill>
                  <a:schemeClr val="tx1"/>
                </a:solidFill>
              </a:defRPr>
            </a:lvl1pPr>
          </a:lstStyle>
          <a:p>
            <a:fld id="{35A498B6-EE1B-4871-94FD-E60BD08EA513}"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lvl1pPr>
              <a:defRPr>
                <a:solidFill>
                  <a:schemeClr val="tx1"/>
                </a:solidFill>
              </a:defRPr>
            </a:lvl1pPr>
          </a:lstStyle>
          <a:p>
            <a:fld id="{F3E307D7-356B-4F84-996D-333F8A90DC51}"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solidFill>
                  <a:schemeClr val="tx1"/>
                </a:solidFill>
              </a:defRPr>
            </a:lvl1pPr>
          </a:lstStyle>
          <a:p>
            <a:endParaRPr lang="zh-CN" altLang="en-US"/>
          </a:p>
        </p:txBody>
      </p:sp>
      <p:sp>
        <p:nvSpPr>
          <p:cNvPr id="5" name="灯片编号占位符 4"/>
          <p:cNvSpPr>
            <a:spLocks noGrp="1"/>
          </p:cNvSpPr>
          <p:nvPr>
            <p:ph type="sldNum" sz="quarter" idx="12"/>
          </p:nvPr>
        </p:nvSpPr>
        <p:spPr/>
        <p:txBody>
          <a:bodyPr/>
          <a:lstStyle>
            <a:lvl1pPr>
              <a:defRPr>
                <a:solidFill>
                  <a:schemeClr val="tx1"/>
                </a:solidFill>
              </a:defRPr>
            </a:lvl1pPr>
          </a:lstStyle>
          <a:p>
            <a:fld id="{35A498B6-EE1B-4871-94FD-E60BD08EA513}" type="slidenum">
              <a:rPr lang="zh-CN" altLang="en-US" smtClean="0"/>
            </a:fld>
            <a:endParaRPr lang="zh-CN" altLang="en-US"/>
          </a:p>
        </p:txBody>
      </p:sp>
      <p:sp>
        <p:nvSpPr>
          <p:cNvPr id="7" name="标题 6"/>
          <p:cNvSpPr>
            <a:spLocks noGrp="1"/>
          </p:cNvSpPr>
          <p:nvPr>
            <p:ph type="title"/>
          </p:nvPr>
        </p:nvSpPr>
        <p:spPr>
          <a:xfrm>
            <a:off x="838200" y="2766219"/>
            <a:ext cx="10515600" cy="1325563"/>
          </a:xfrm>
        </p:spPr>
        <p:txBody>
          <a:bodyPr/>
          <a:lstStyle>
            <a:lvl1pPr algn="ctr">
              <a:defRPr/>
            </a:lvl1pPr>
          </a:lstStyle>
          <a:p>
            <a:r>
              <a:rPr lang="zh-CN" altLang="en-US" smtClean="0"/>
              <a:t>单击此处编辑母版标题样式</a:t>
            </a:r>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3E307D7-356B-4F84-996D-333F8A90DC5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5A498B6-EE1B-4871-94FD-E60BD08EA513}"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normAutofit/>
          </a:bodyPr>
          <a:lstStyle>
            <a:lvl1pPr>
              <a:defRPr sz="3600"/>
            </a:lvl1pPr>
          </a:lstStyle>
          <a:p>
            <a:r>
              <a:rPr lang="zh-CN" altLang="en-US" dirty="0"/>
              <a:t>单击此处编辑母版标题样式</a:t>
            </a:r>
            <a:endParaRPr lang="zh-CN" altLang="en-US" dirty="0"/>
          </a:p>
        </p:txBody>
      </p:sp>
      <p:sp>
        <p:nvSpPr>
          <p:cNvPr id="3" name="图片占位符 2"/>
          <p:cNvSpPr>
            <a:spLocks noGrp="1"/>
          </p:cNvSpPr>
          <p:nvPr>
            <p:ph type="pic" idx="1"/>
          </p:nvPr>
        </p:nvSpPr>
        <p:spPr>
          <a:xfrm>
            <a:off x="5183188" y="457200"/>
            <a:ext cx="6172200" cy="540913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单击此处编辑母版文本</a:t>
            </a:r>
            <a:r>
              <a:rPr lang="zh-CN" altLang="en-US" dirty="0"/>
              <a:t>样式</a:t>
            </a:r>
            <a:endParaRPr lang="zh-CN" altLang="en-US" dirty="0"/>
          </a:p>
        </p:txBody>
      </p:sp>
      <p:sp>
        <p:nvSpPr>
          <p:cNvPr id="5" name="日期占位符 4"/>
          <p:cNvSpPr>
            <a:spLocks noGrp="1"/>
          </p:cNvSpPr>
          <p:nvPr>
            <p:ph type="dt" sz="half" idx="10"/>
          </p:nvPr>
        </p:nvSpPr>
        <p:spPr/>
        <p:txBody>
          <a:bodyPr/>
          <a:lstStyle/>
          <a:p>
            <a:fld id="{F3E307D7-356B-4F84-996D-333F8A90DC5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5A498B6-EE1B-4871-94FD-E60BD08EA513}"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64968" y="365125"/>
            <a:ext cx="1488831"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8868508" cy="5811838"/>
          </a:xfrm>
        </p:spPr>
        <p:txBody>
          <a:bodyPr vert="eaVert"/>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7B0C06F6-3F62-4D25-A16B-42CDEE7C5AB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FA94D8-00D8-490D-B822-6AA72EE589D0}"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3E307D7-356B-4F84-996D-333F8A90DC5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5A498B6-EE1B-4871-94FD-E60BD08EA513}" type="slidenum">
              <a:rPr lang="zh-CN" altLang="en-US" smtClean="0"/>
            </a:fld>
            <a:endParaRPr lang="zh-CN" altLang="en-US"/>
          </a:p>
        </p:txBody>
      </p:sp>
      <p:sp>
        <p:nvSpPr>
          <p:cNvPr id="7" name="文本占位符 6"/>
          <p:cNvSpPr>
            <a:spLocks noGrp="1"/>
          </p:cNvSpPr>
          <p:nvPr>
            <p:ph type="body" sz="quarter" idx="13"/>
          </p:nvPr>
        </p:nvSpPr>
        <p:spPr>
          <a:xfrm>
            <a:off x="838200" y="544513"/>
            <a:ext cx="10515600" cy="5680075"/>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2" name="矩形 11"/>
          <p:cNvSpPr/>
          <p:nvPr userDrawn="1"/>
        </p:nvSpPr>
        <p:spPr>
          <a:xfrm>
            <a:off x="0" y="-453"/>
            <a:ext cx="12192000" cy="6858453"/>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7" name="Rectangle 67"/>
          <p:cNvSpPr>
            <a:spLocks noChangeArrowheads="1"/>
          </p:cNvSpPr>
          <p:nvPr userDrawn="1"/>
        </p:nvSpPr>
        <p:spPr bwMode="auto">
          <a:xfrm>
            <a:off x="1" y="5922680"/>
            <a:ext cx="12192000" cy="9353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Noto Sans S Chinese Bold" panose="020B0800000000000000" pitchFamily="34" charset="-122"/>
              <a:ea typeface="Noto Sans S Chinese Bold" panose="020B0800000000000000" pitchFamily="34" charset="-122"/>
            </a:endParaRPr>
          </a:p>
        </p:txBody>
      </p:sp>
      <p:pic>
        <p:nvPicPr>
          <p:cNvPr id="10" name="图片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181600" y="-185475"/>
            <a:ext cx="7277789" cy="7043022"/>
          </a:xfrm>
          <a:prstGeom prst="rect">
            <a:avLst/>
          </a:prstGeom>
        </p:spPr>
      </p:pic>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anim calcmode="lin" valueType="num">
                                      <p:cBhvr>
                                        <p:cTn id="16" dur="500" fill="hold"/>
                                        <p:tgtEl>
                                          <p:spTgt spid="10"/>
                                        </p:tgtEl>
                                        <p:attrNameLst>
                                          <p:attrName>ppt_x</p:attrName>
                                        </p:attrNameLst>
                                      </p:cBhvr>
                                      <p:tavLst>
                                        <p:tav tm="0">
                                          <p:val>
                                            <p:strVal val="#ppt_x"/>
                                          </p:val>
                                        </p:tav>
                                        <p:tav tm="100000">
                                          <p:val>
                                            <p:strVal val="#ppt_x"/>
                                          </p:val>
                                        </p:tav>
                                      </p:tavLst>
                                    </p:anim>
                                    <p:anim calcmode="lin" valueType="num">
                                      <p:cBhvr>
                                        <p:cTn id="17"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7"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7" name="矩形 6"/>
          <p:cNvSpPr/>
          <p:nvPr userDrawn="1"/>
        </p:nvSpPr>
        <p:spPr>
          <a:xfrm>
            <a:off x="0" y="-453"/>
            <a:ext cx="12192000" cy="6858453"/>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2" name="Rectangle 67"/>
          <p:cNvSpPr>
            <a:spLocks noChangeArrowheads="1"/>
          </p:cNvSpPr>
          <p:nvPr userDrawn="1"/>
        </p:nvSpPr>
        <p:spPr bwMode="auto">
          <a:xfrm>
            <a:off x="1" y="5270500"/>
            <a:ext cx="12192000" cy="15875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dirty="0">
              <a:latin typeface="Noto Sans S Chinese Bold" panose="020B0800000000000000" pitchFamily="34" charset="-122"/>
              <a:ea typeface="Noto Sans S Chinese Bold" panose="020B0800000000000000" pitchFamily="34" charset="-122"/>
            </a:endParaRPr>
          </a:p>
        </p:txBody>
      </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2" grpId="0" bldLvl="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7" name="矩形 6"/>
          <p:cNvSpPr/>
          <p:nvPr userDrawn="1"/>
        </p:nvSpPr>
        <p:spPr>
          <a:xfrm>
            <a:off x="0" y="-453"/>
            <a:ext cx="12192000" cy="6858453"/>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2" name="Rectangle 67"/>
          <p:cNvSpPr>
            <a:spLocks noChangeArrowheads="1"/>
          </p:cNvSpPr>
          <p:nvPr userDrawn="1"/>
        </p:nvSpPr>
        <p:spPr bwMode="auto">
          <a:xfrm>
            <a:off x="1" y="5270500"/>
            <a:ext cx="12192000" cy="15875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dirty="0">
              <a:latin typeface="Noto Sans S Chinese Bold" panose="020B0800000000000000" pitchFamily="34" charset="-122"/>
              <a:ea typeface="Noto Sans S Chinese Bold" panose="020B0800000000000000" pitchFamily="34" charset="-122"/>
            </a:endParaRPr>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0400" y="-185022"/>
            <a:ext cx="7277789" cy="7043022"/>
          </a:xfrm>
          <a:prstGeom prst="rect">
            <a:avLst/>
          </a:prstGeom>
        </p:spPr>
      </p:pic>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anim calcmode="lin" valueType="num">
                                      <p:cBhvr>
                                        <p:cTn id="16" dur="500" fill="hold"/>
                                        <p:tgtEl>
                                          <p:spTgt spid="14"/>
                                        </p:tgtEl>
                                        <p:attrNameLst>
                                          <p:attrName>ppt_x</p:attrName>
                                        </p:attrNameLst>
                                      </p:cBhvr>
                                      <p:tavLst>
                                        <p:tav tm="0">
                                          <p:val>
                                            <p:strVal val="#ppt_x"/>
                                          </p:val>
                                        </p:tav>
                                        <p:tav tm="100000">
                                          <p:val>
                                            <p:strVal val="#ppt_x"/>
                                          </p:val>
                                        </p:tav>
                                      </p:tavLst>
                                    </p:anim>
                                    <p:anim calcmode="lin" valueType="num">
                                      <p:cBhvr>
                                        <p:cTn id="17"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2" grpId="0" bldLvl="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userDrawn="1"/>
        </p:nvSpPr>
        <p:spPr>
          <a:xfrm>
            <a:off x="-20320" y="-19685"/>
            <a:ext cx="12232640" cy="689673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advClick="0" advTm="100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33" name="矩形 32"/>
          <p:cNvSpPr/>
          <p:nvPr userDrawn="1"/>
        </p:nvSpPr>
        <p:spPr>
          <a:xfrm rot="5400000" flipH="1">
            <a:off x="3771709" y="-1560086"/>
            <a:ext cx="4648580" cy="12187592"/>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34" name="箭头: V 形 33"/>
          <p:cNvSpPr/>
          <p:nvPr userDrawn="1"/>
        </p:nvSpPr>
        <p:spPr>
          <a:xfrm rot="5400000">
            <a:off x="5981114" y="1765922"/>
            <a:ext cx="229770" cy="294566"/>
          </a:xfrm>
          <a:prstGeom prst="chevron">
            <a:avLst>
              <a:gd name="adj" fmla="val 72531"/>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0070C0"/>
              </a:solidFill>
              <a:latin typeface="Noto Sans S Chinese Bold" panose="020B0800000000000000" pitchFamily="34" charset="-122"/>
              <a:ea typeface="Noto Sans S Chinese Bold" panose="020B0800000000000000" pitchFamily="34" charset="-122"/>
            </a:endParaRPr>
          </a:p>
        </p:txBody>
      </p:sp>
    </p:spTree>
  </p:cSld>
  <p:clrMapOvr>
    <a:masterClrMapping/>
  </p:clrMapOvr>
  <p:transition spd="slow" advClick="0" advTm="1000">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3" Type="http://schemas.openxmlformats.org/officeDocument/2006/relationships/theme" Target="../theme/theme2.xml"/><Relationship Id="rId12" Type="http://schemas.openxmlformats.org/officeDocument/2006/relationships/tags" Target="../tags/tag2.xml"/><Relationship Id="rId11" Type="http://schemas.openxmlformats.org/officeDocument/2006/relationships/tags" Target="../tags/tag1.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Noto Sans S Chinese Bold" panose="020B0800000000000000" pitchFamily="34" charset="-122"/>
                <a:ea typeface="Noto Sans S Chinese Bold" panose="020B0800000000000000" pitchFamily="34" charset="-122"/>
              </a:defRPr>
            </a:lvl1pPr>
          </a:lstStyle>
          <a:p>
            <a:fld id="{F86BAB08-D03A-4FEF-8092-001CB785BBAB}"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Noto Sans S Chinese Bold" panose="020B0800000000000000" pitchFamily="34" charset="-122"/>
                <a:ea typeface="Noto Sans S Chinese Bold" panose="020B08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Noto Sans S Chinese Bold" panose="020B0800000000000000" pitchFamily="34" charset="-122"/>
                <a:ea typeface="Noto Sans S Chinese Bold" panose="020B0800000000000000" pitchFamily="34" charset="-122"/>
              </a:defRPr>
            </a:lvl1pPr>
          </a:lstStyle>
          <a:p>
            <a:fld id="{B8AB37BB-E8A6-440B-8775-2A002C97BC55}"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advClick="0" advTm="1000">
    <p:push dir="u"/>
  </p:transition>
  <p:txStyles>
    <p:titleStyle>
      <a:lvl1pPr algn="l" defTabSz="914400" rtl="0" eaLnBrk="1" latinLnBrk="0" hangingPunct="1">
        <a:lnSpc>
          <a:spcPct val="90000"/>
        </a:lnSpc>
        <a:spcBef>
          <a:spcPct val="0"/>
        </a:spcBef>
        <a:buNone/>
        <a:defRPr sz="4400" kern="1200">
          <a:solidFill>
            <a:schemeClr val="tx1"/>
          </a:solidFill>
          <a:latin typeface="Noto Sans S Chinese Bold" panose="020B0800000000000000" pitchFamily="34" charset="-122"/>
          <a:ea typeface="Noto Sans S Chinese Bold" panose="020B08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Noto Sans S Chinese Bold" panose="020B0800000000000000" pitchFamily="34" charset="-122"/>
          <a:ea typeface="Noto Sans S Chinese Bold" panose="020B08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Noto Sans S Chinese Bold" panose="020B0800000000000000" pitchFamily="34" charset="-122"/>
          <a:ea typeface="Noto Sans S Chinese Bold" panose="020B08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Noto Sans S Chinese Bold" panose="020B0800000000000000" pitchFamily="34" charset="-122"/>
          <a:ea typeface="Noto Sans S Chinese Bold" panose="020B08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S Chinese Bold" panose="020B0800000000000000" pitchFamily="34" charset="-122"/>
          <a:ea typeface="Noto Sans S Chinese Bold" panose="020B08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S Chinese Bold" panose="020B0800000000000000" pitchFamily="34" charset="-122"/>
          <a:ea typeface="Noto Sans S Chinese Bold" panose="020B08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1"/>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2"/>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smtClean="0"/>
              <a:t>单击此处编辑母版文本</a:t>
            </a:r>
            <a:r>
              <a:rPr lang="zh-CN" altLang="en-US" dirty="0"/>
              <a:t>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F3E307D7-356B-4F84-996D-333F8A90DC5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35A498B6-EE1B-4871-94FD-E60BD08EA51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Lst>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3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3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3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3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9" Type="http://schemas.openxmlformats.org/officeDocument/2006/relationships/tags" Target="../tags/tag93.xml"/><Relationship Id="rId8" Type="http://schemas.openxmlformats.org/officeDocument/2006/relationships/tags" Target="../tags/tag92.xml"/><Relationship Id="rId76" Type="http://schemas.openxmlformats.org/officeDocument/2006/relationships/slideLayout" Target="../slideLayouts/slideLayout12.xml"/><Relationship Id="rId75" Type="http://schemas.openxmlformats.org/officeDocument/2006/relationships/tags" Target="../tags/tag159.xml"/><Relationship Id="rId74" Type="http://schemas.openxmlformats.org/officeDocument/2006/relationships/tags" Target="../tags/tag158.xml"/><Relationship Id="rId73" Type="http://schemas.openxmlformats.org/officeDocument/2006/relationships/tags" Target="../tags/tag157.xml"/><Relationship Id="rId72" Type="http://schemas.openxmlformats.org/officeDocument/2006/relationships/tags" Target="../tags/tag156.xml"/><Relationship Id="rId71" Type="http://schemas.openxmlformats.org/officeDocument/2006/relationships/tags" Target="../tags/tag155.xml"/><Relationship Id="rId70" Type="http://schemas.openxmlformats.org/officeDocument/2006/relationships/tags" Target="../tags/tag154.xml"/><Relationship Id="rId7" Type="http://schemas.openxmlformats.org/officeDocument/2006/relationships/tags" Target="../tags/tag91.xml"/><Relationship Id="rId69" Type="http://schemas.openxmlformats.org/officeDocument/2006/relationships/tags" Target="../tags/tag153.xml"/><Relationship Id="rId68" Type="http://schemas.openxmlformats.org/officeDocument/2006/relationships/tags" Target="../tags/tag152.xml"/><Relationship Id="rId67" Type="http://schemas.openxmlformats.org/officeDocument/2006/relationships/tags" Target="../tags/tag151.xml"/><Relationship Id="rId66" Type="http://schemas.openxmlformats.org/officeDocument/2006/relationships/tags" Target="../tags/tag150.xml"/><Relationship Id="rId65" Type="http://schemas.openxmlformats.org/officeDocument/2006/relationships/tags" Target="../tags/tag149.xml"/><Relationship Id="rId64" Type="http://schemas.openxmlformats.org/officeDocument/2006/relationships/tags" Target="../tags/tag148.xml"/><Relationship Id="rId63" Type="http://schemas.openxmlformats.org/officeDocument/2006/relationships/tags" Target="../tags/tag147.xml"/><Relationship Id="rId62" Type="http://schemas.openxmlformats.org/officeDocument/2006/relationships/tags" Target="../tags/tag146.xml"/><Relationship Id="rId61" Type="http://schemas.openxmlformats.org/officeDocument/2006/relationships/tags" Target="../tags/tag145.xml"/><Relationship Id="rId60" Type="http://schemas.openxmlformats.org/officeDocument/2006/relationships/tags" Target="../tags/tag144.xml"/><Relationship Id="rId6" Type="http://schemas.openxmlformats.org/officeDocument/2006/relationships/tags" Target="../tags/tag90.xml"/><Relationship Id="rId59" Type="http://schemas.openxmlformats.org/officeDocument/2006/relationships/tags" Target="../tags/tag143.xml"/><Relationship Id="rId58" Type="http://schemas.openxmlformats.org/officeDocument/2006/relationships/tags" Target="../tags/tag142.xml"/><Relationship Id="rId57" Type="http://schemas.openxmlformats.org/officeDocument/2006/relationships/tags" Target="../tags/tag141.xml"/><Relationship Id="rId56" Type="http://schemas.openxmlformats.org/officeDocument/2006/relationships/tags" Target="../tags/tag140.xml"/><Relationship Id="rId55" Type="http://schemas.openxmlformats.org/officeDocument/2006/relationships/tags" Target="../tags/tag139.xml"/><Relationship Id="rId54" Type="http://schemas.openxmlformats.org/officeDocument/2006/relationships/tags" Target="../tags/tag138.xml"/><Relationship Id="rId53" Type="http://schemas.openxmlformats.org/officeDocument/2006/relationships/tags" Target="../tags/tag137.xml"/><Relationship Id="rId52" Type="http://schemas.openxmlformats.org/officeDocument/2006/relationships/tags" Target="../tags/tag136.xml"/><Relationship Id="rId51" Type="http://schemas.openxmlformats.org/officeDocument/2006/relationships/tags" Target="../tags/tag135.xml"/><Relationship Id="rId50" Type="http://schemas.openxmlformats.org/officeDocument/2006/relationships/tags" Target="../tags/tag134.xml"/><Relationship Id="rId5" Type="http://schemas.openxmlformats.org/officeDocument/2006/relationships/tags" Target="../tags/tag89.xml"/><Relationship Id="rId49" Type="http://schemas.openxmlformats.org/officeDocument/2006/relationships/tags" Target="../tags/tag133.xml"/><Relationship Id="rId48" Type="http://schemas.openxmlformats.org/officeDocument/2006/relationships/tags" Target="../tags/tag132.xml"/><Relationship Id="rId47" Type="http://schemas.openxmlformats.org/officeDocument/2006/relationships/tags" Target="../tags/tag131.xml"/><Relationship Id="rId46" Type="http://schemas.openxmlformats.org/officeDocument/2006/relationships/tags" Target="../tags/tag130.xml"/><Relationship Id="rId45" Type="http://schemas.openxmlformats.org/officeDocument/2006/relationships/tags" Target="../tags/tag129.xml"/><Relationship Id="rId44" Type="http://schemas.openxmlformats.org/officeDocument/2006/relationships/tags" Target="../tags/tag128.xml"/><Relationship Id="rId43" Type="http://schemas.openxmlformats.org/officeDocument/2006/relationships/tags" Target="../tags/tag127.xml"/><Relationship Id="rId42" Type="http://schemas.openxmlformats.org/officeDocument/2006/relationships/tags" Target="../tags/tag126.xml"/><Relationship Id="rId41" Type="http://schemas.openxmlformats.org/officeDocument/2006/relationships/tags" Target="../tags/tag125.xml"/><Relationship Id="rId40" Type="http://schemas.openxmlformats.org/officeDocument/2006/relationships/tags" Target="../tags/tag124.xml"/><Relationship Id="rId4" Type="http://schemas.openxmlformats.org/officeDocument/2006/relationships/tags" Target="../tags/tag88.xml"/><Relationship Id="rId39" Type="http://schemas.openxmlformats.org/officeDocument/2006/relationships/tags" Target="../tags/tag123.xml"/><Relationship Id="rId38" Type="http://schemas.openxmlformats.org/officeDocument/2006/relationships/tags" Target="../tags/tag122.xml"/><Relationship Id="rId37" Type="http://schemas.openxmlformats.org/officeDocument/2006/relationships/tags" Target="../tags/tag121.xml"/><Relationship Id="rId36" Type="http://schemas.openxmlformats.org/officeDocument/2006/relationships/tags" Target="../tags/tag120.xml"/><Relationship Id="rId35" Type="http://schemas.openxmlformats.org/officeDocument/2006/relationships/tags" Target="../tags/tag119.xml"/><Relationship Id="rId34" Type="http://schemas.openxmlformats.org/officeDocument/2006/relationships/tags" Target="../tags/tag118.xml"/><Relationship Id="rId33" Type="http://schemas.openxmlformats.org/officeDocument/2006/relationships/tags" Target="../tags/tag117.xml"/><Relationship Id="rId32" Type="http://schemas.openxmlformats.org/officeDocument/2006/relationships/tags" Target="../tags/tag116.xml"/><Relationship Id="rId31" Type="http://schemas.openxmlformats.org/officeDocument/2006/relationships/tags" Target="../tags/tag115.xml"/><Relationship Id="rId30" Type="http://schemas.openxmlformats.org/officeDocument/2006/relationships/tags" Target="../tags/tag114.xml"/><Relationship Id="rId3" Type="http://schemas.openxmlformats.org/officeDocument/2006/relationships/tags" Target="../tags/tag87.xml"/><Relationship Id="rId29" Type="http://schemas.openxmlformats.org/officeDocument/2006/relationships/tags" Target="../tags/tag113.xml"/><Relationship Id="rId28" Type="http://schemas.openxmlformats.org/officeDocument/2006/relationships/tags" Target="../tags/tag112.xml"/><Relationship Id="rId27" Type="http://schemas.openxmlformats.org/officeDocument/2006/relationships/tags" Target="../tags/tag111.xml"/><Relationship Id="rId26" Type="http://schemas.openxmlformats.org/officeDocument/2006/relationships/tags" Target="../tags/tag110.xml"/><Relationship Id="rId25" Type="http://schemas.openxmlformats.org/officeDocument/2006/relationships/tags" Target="../tags/tag109.xml"/><Relationship Id="rId24" Type="http://schemas.openxmlformats.org/officeDocument/2006/relationships/tags" Target="../tags/tag108.xml"/><Relationship Id="rId23" Type="http://schemas.openxmlformats.org/officeDocument/2006/relationships/tags" Target="../tags/tag107.xml"/><Relationship Id="rId22" Type="http://schemas.openxmlformats.org/officeDocument/2006/relationships/tags" Target="../tags/tag106.xml"/><Relationship Id="rId21" Type="http://schemas.openxmlformats.org/officeDocument/2006/relationships/tags" Target="../tags/tag105.xml"/><Relationship Id="rId20" Type="http://schemas.openxmlformats.org/officeDocument/2006/relationships/tags" Target="../tags/tag104.xml"/><Relationship Id="rId2" Type="http://schemas.openxmlformats.org/officeDocument/2006/relationships/tags" Target="../tags/tag86.xml"/><Relationship Id="rId19" Type="http://schemas.openxmlformats.org/officeDocument/2006/relationships/tags" Target="../tags/tag103.xml"/><Relationship Id="rId18" Type="http://schemas.openxmlformats.org/officeDocument/2006/relationships/tags" Target="../tags/tag102.xml"/><Relationship Id="rId17" Type="http://schemas.openxmlformats.org/officeDocument/2006/relationships/tags" Target="../tags/tag101.xml"/><Relationship Id="rId16" Type="http://schemas.openxmlformats.org/officeDocument/2006/relationships/tags" Target="../tags/tag100.xml"/><Relationship Id="rId15" Type="http://schemas.openxmlformats.org/officeDocument/2006/relationships/tags" Target="../tags/tag99.xml"/><Relationship Id="rId14" Type="http://schemas.openxmlformats.org/officeDocument/2006/relationships/tags" Target="../tags/tag98.xml"/><Relationship Id="rId13" Type="http://schemas.openxmlformats.org/officeDocument/2006/relationships/tags" Target="../tags/tag97.xml"/><Relationship Id="rId12" Type="http://schemas.openxmlformats.org/officeDocument/2006/relationships/tags" Target="../tags/tag96.xml"/><Relationship Id="rId11" Type="http://schemas.openxmlformats.org/officeDocument/2006/relationships/tags" Target="../tags/tag95.xml"/><Relationship Id="rId10" Type="http://schemas.openxmlformats.org/officeDocument/2006/relationships/tags" Target="../tags/tag94.xml"/><Relationship Id="rId1" Type="http://schemas.openxmlformats.org/officeDocument/2006/relationships/tags" Target="../tags/tag85.xml"/></Relationships>
</file>

<file path=ppt/slides/_rels/slide11.xml.rels><?xml version="1.0" encoding="UTF-8" standalone="yes"?>
<Relationships xmlns="http://schemas.openxmlformats.org/package/2006/relationships"><Relationship Id="rId9" Type="http://schemas.openxmlformats.org/officeDocument/2006/relationships/tags" Target="../tags/tag168.xml"/><Relationship Id="rId85" Type="http://schemas.openxmlformats.org/officeDocument/2006/relationships/slideLayout" Target="../slideLayouts/slideLayout12.xml"/><Relationship Id="rId84" Type="http://schemas.openxmlformats.org/officeDocument/2006/relationships/tags" Target="../tags/tag243.xml"/><Relationship Id="rId83" Type="http://schemas.openxmlformats.org/officeDocument/2006/relationships/tags" Target="../tags/tag242.xml"/><Relationship Id="rId82" Type="http://schemas.openxmlformats.org/officeDocument/2006/relationships/tags" Target="../tags/tag241.xml"/><Relationship Id="rId81" Type="http://schemas.openxmlformats.org/officeDocument/2006/relationships/tags" Target="../tags/tag240.xml"/><Relationship Id="rId80" Type="http://schemas.openxmlformats.org/officeDocument/2006/relationships/tags" Target="../tags/tag239.xml"/><Relationship Id="rId8" Type="http://schemas.openxmlformats.org/officeDocument/2006/relationships/tags" Target="../tags/tag167.xml"/><Relationship Id="rId79" Type="http://schemas.openxmlformats.org/officeDocument/2006/relationships/tags" Target="../tags/tag238.xml"/><Relationship Id="rId78" Type="http://schemas.openxmlformats.org/officeDocument/2006/relationships/tags" Target="../tags/tag237.xml"/><Relationship Id="rId77" Type="http://schemas.openxmlformats.org/officeDocument/2006/relationships/tags" Target="../tags/tag236.xml"/><Relationship Id="rId76" Type="http://schemas.openxmlformats.org/officeDocument/2006/relationships/tags" Target="../tags/tag235.xml"/><Relationship Id="rId75" Type="http://schemas.openxmlformats.org/officeDocument/2006/relationships/tags" Target="../tags/tag234.xml"/><Relationship Id="rId74" Type="http://schemas.openxmlformats.org/officeDocument/2006/relationships/tags" Target="../tags/tag233.xml"/><Relationship Id="rId73" Type="http://schemas.openxmlformats.org/officeDocument/2006/relationships/tags" Target="../tags/tag232.xml"/><Relationship Id="rId72" Type="http://schemas.openxmlformats.org/officeDocument/2006/relationships/tags" Target="../tags/tag231.xml"/><Relationship Id="rId71" Type="http://schemas.openxmlformats.org/officeDocument/2006/relationships/tags" Target="../tags/tag230.xml"/><Relationship Id="rId70" Type="http://schemas.openxmlformats.org/officeDocument/2006/relationships/tags" Target="../tags/tag229.xml"/><Relationship Id="rId7" Type="http://schemas.openxmlformats.org/officeDocument/2006/relationships/tags" Target="../tags/tag166.xml"/><Relationship Id="rId69" Type="http://schemas.openxmlformats.org/officeDocument/2006/relationships/tags" Target="../tags/tag228.xml"/><Relationship Id="rId68" Type="http://schemas.openxmlformats.org/officeDocument/2006/relationships/tags" Target="../tags/tag227.xml"/><Relationship Id="rId67" Type="http://schemas.openxmlformats.org/officeDocument/2006/relationships/tags" Target="../tags/tag226.xml"/><Relationship Id="rId66" Type="http://schemas.openxmlformats.org/officeDocument/2006/relationships/tags" Target="../tags/tag225.xml"/><Relationship Id="rId65" Type="http://schemas.openxmlformats.org/officeDocument/2006/relationships/tags" Target="../tags/tag224.xml"/><Relationship Id="rId64" Type="http://schemas.openxmlformats.org/officeDocument/2006/relationships/tags" Target="../tags/tag223.xml"/><Relationship Id="rId63" Type="http://schemas.openxmlformats.org/officeDocument/2006/relationships/tags" Target="../tags/tag222.xml"/><Relationship Id="rId62" Type="http://schemas.openxmlformats.org/officeDocument/2006/relationships/tags" Target="../tags/tag221.xml"/><Relationship Id="rId61" Type="http://schemas.openxmlformats.org/officeDocument/2006/relationships/tags" Target="../tags/tag220.xml"/><Relationship Id="rId60" Type="http://schemas.openxmlformats.org/officeDocument/2006/relationships/tags" Target="../tags/tag219.xml"/><Relationship Id="rId6" Type="http://schemas.openxmlformats.org/officeDocument/2006/relationships/tags" Target="../tags/tag165.xml"/><Relationship Id="rId59" Type="http://schemas.openxmlformats.org/officeDocument/2006/relationships/tags" Target="../tags/tag218.xml"/><Relationship Id="rId58" Type="http://schemas.openxmlformats.org/officeDocument/2006/relationships/tags" Target="../tags/tag217.xml"/><Relationship Id="rId57" Type="http://schemas.openxmlformats.org/officeDocument/2006/relationships/tags" Target="../tags/tag216.xml"/><Relationship Id="rId56" Type="http://schemas.openxmlformats.org/officeDocument/2006/relationships/tags" Target="../tags/tag215.xml"/><Relationship Id="rId55" Type="http://schemas.openxmlformats.org/officeDocument/2006/relationships/tags" Target="../tags/tag214.xml"/><Relationship Id="rId54" Type="http://schemas.openxmlformats.org/officeDocument/2006/relationships/tags" Target="../tags/tag213.xml"/><Relationship Id="rId53" Type="http://schemas.openxmlformats.org/officeDocument/2006/relationships/tags" Target="../tags/tag212.xml"/><Relationship Id="rId52" Type="http://schemas.openxmlformats.org/officeDocument/2006/relationships/tags" Target="../tags/tag211.xml"/><Relationship Id="rId51" Type="http://schemas.openxmlformats.org/officeDocument/2006/relationships/tags" Target="../tags/tag210.xml"/><Relationship Id="rId50" Type="http://schemas.openxmlformats.org/officeDocument/2006/relationships/tags" Target="../tags/tag209.xml"/><Relationship Id="rId5" Type="http://schemas.openxmlformats.org/officeDocument/2006/relationships/tags" Target="../tags/tag164.xml"/><Relationship Id="rId49" Type="http://schemas.openxmlformats.org/officeDocument/2006/relationships/tags" Target="../tags/tag208.xml"/><Relationship Id="rId48" Type="http://schemas.openxmlformats.org/officeDocument/2006/relationships/tags" Target="../tags/tag207.xml"/><Relationship Id="rId47" Type="http://schemas.openxmlformats.org/officeDocument/2006/relationships/tags" Target="../tags/tag206.xml"/><Relationship Id="rId46" Type="http://schemas.openxmlformats.org/officeDocument/2006/relationships/tags" Target="../tags/tag205.xml"/><Relationship Id="rId45" Type="http://schemas.openxmlformats.org/officeDocument/2006/relationships/tags" Target="../tags/tag204.xml"/><Relationship Id="rId44" Type="http://schemas.openxmlformats.org/officeDocument/2006/relationships/tags" Target="../tags/tag203.xml"/><Relationship Id="rId43" Type="http://schemas.openxmlformats.org/officeDocument/2006/relationships/tags" Target="../tags/tag202.xml"/><Relationship Id="rId42" Type="http://schemas.openxmlformats.org/officeDocument/2006/relationships/tags" Target="../tags/tag201.xml"/><Relationship Id="rId41" Type="http://schemas.openxmlformats.org/officeDocument/2006/relationships/tags" Target="../tags/tag200.xml"/><Relationship Id="rId40" Type="http://schemas.openxmlformats.org/officeDocument/2006/relationships/tags" Target="../tags/tag199.xml"/><Relationship Id="rId4" Type="http://schemas.openxmlformats.org/officeDocument/2006/relationships/tags" Target="../tags/tag163.xml"/><Relationship Id="rId39" Type="http://schemas.openxmlformats.org/officeDocument/2006/relationships/tags" Target="../tags/tag198.xml"/><Relationship Id="rId38" Type="http://schemas.openxmlformats.org/officeDocument/2006/relationships/tags" Target="../tags/tag197.xml"/><Relationship Id="rId37" Type="http://schemas.openxmlformats.org/officeDocument/2006/relationships/tags" Target="../tags/tag196.xml"/><Relationship Id="rId36" Type="http://schemas.openxmlformats.org/officeDocument/2006/relationships/tags" Target="../tags/tag195.xml"/><Relationship Id="rId35" Type="http://schemas.openxmlformats.org/officeDocument/2006/relationships/tags" Target="../tags/tag194.xml"/><Relationship Id="rId34" Type="http://schemas.openxmlformats.org/officeDocument/2006/relationships/tags" Target="../tags/tag193.xml"/><Relationship Id="rId33" Type="http://schemas.openxmlformats.org/officeDocument/2006/relationships/tags" Target="../tags/tag192.xml"/><Relationship Id="rId32" Type="http://schemas.openxmlformats.org/officeDocument/2006/relationships/tags" Target="../tags/tag191.xml"/><Relationship Id="rId31" Type="http://schemas.openxmlformats.org/officeDocument/2006/relationships/tags" Target="../tags/tag190.xml"/><Relationship Id="rId30" Type="http://schemas.openxmlformats.org/officeDocument/2006/relationships/tags" Target="../tags/tag189.xml"/><Relationship Id="rId3" Type="http://schemas.openxmlformats.org/officeDocument/2006/relationships/tags" Target="../tags/tag162.xml"/><Relationship Id="rId29" Type="http://schemas.openxmlformats.org/officeDocument/2006/relationships/tags" Target="../tags/tag188.xml"/><Relationship Id="rId28" Type="http://schemas.openxmlformats.org/officeDocument/2006/relationships/tags" Target="../tags/tag187.xml"/><Relationship Id="rId27" Type="http://schemas.openxmlformats.org/officeDocument/2006/relationships/tags" Target="../tags/tag186.xml"/><Relationship Id="rId26" Type="http://schemas.openxmlformats.org/officeDocument/2006/relationships/tags" Target="../tags/tag185.xml"/><Relationship Id="rId25" Type="http://schemas.openxmlformats.org/officeDocument/2006/relationships/tags" Target="../tags/tag184.xml"/><Relationship Id="rId24" Type="http://schemas.openxmlformats.org/officeDocument/2006/relationships/tags" Target="../tags/tag183.xml"/><Relationship Id="rId23" Type="http://schemas.openxmlformats.org/officeDocument/2006/relationships/tags" Target="../tags/tag182.xml"/><Relationship Id="rId22" Type="http://schemas.openxmlformats.org/officeDocument/2006/relationships/tags" Target="../tags/tag181.xml"/><Relationship Id="rId21" Type="http://schemas.openxmlformats.org/officeDocument/2006/relationships/tags" Target="../tags/tag180.xml"/><Relationship Id="rId20" Type="http://schemas.openxmlformats.org/officeDocument/2006/relationships/tags" Target="../tags/tag179.xml"/><Relationship Id="rId2" Type="http://schemas.openxmlformats.org/officeDocument/2006/relationships/tags" Target="../tags/tag161.xml"/><Relationship Id="rId19" Type="http://schemas.openxmlformats.org/officeDocument/2006/relationships/tags" Target="../tags/tag178.xml"/><Relationship Id="rId18" Type="http://schemas.openxmlformats.org/officeDocument/2006/relationships/tags" Target="../tags/tag177.xml"/><Relationship Id="rId17" Type="http://schemas.openxmlformats.org/officeDocument/2006/relationships/tags" Target="../tags/tag176.xml"/><Relationship Id="rId16" Type="http://schemas.openxmlformats.org/officeDocument/2006/relationships/tags" Target="../tags/tag175.xml"/><Relationship Id="rId15" Type="http://schemas.openxmlformats.org/officeDocument/2006/relationships/tags" Target="../tags/tag174.xml"/><Relationship Id="rId14" Type="http://schemas.openxmlformats.org/officeDocument/2006/relationships/tags" Target="../tags/tag173.xml"/><Relationship Id="rId13" Type="http://schemas.openxmlformats.org/officeDocument/2006/relationships/tags" Target="../tags/tag172.xml"/><Relationship Id="rId12" Type="http://schemas.openxmlformats.org/officeDocument/2006/relationships/tags" Target="../tags/tag171.xml"/><Relationship Id="rId11" Type="http://schemas.openxmlformats.org/officeDocument/2006/relationships/tags" Target="../tags/tag170.xml"/><Relationship Id="rId10" Type="http://schemas.openxmlformats.org/officeDocument/2006/relationships/tags" Target="../tags/tag169.xml"/><Relationship Id="rId1" Type="http://schemas.openxmlformats.org/officeDocument/2006/relationships/tags" Target="../tags/tag160.xml"/></Relationships>
</file>

<file path=ppt/slides/_rels/slide12.xml.rels><?xml version="1.0" encoding="UTF-8" standalone="yes"?>
<Relationships xmlns="http://schemas.openxmlformats.org/package/2006/relationships"><Relationship Id="rId9" Type="http://schemas.openxmlformats.org/officeDocument/2006/relationships/tags" Target="../tags/tag252.xml"/><Relationship Id="rId8" Type="http://schemas.openxmlformats.org/officeDocument/2006/relationships/tags" Target="../tags/tag251.xml"/><Relationship Id="rId7" Type="http://schemas.openxmlformats.org/officeDocument/2006/relationships/tags" Target="../tags/tag250.xml"/><Relationship Id="rId6" Type="http://schemas.openxmlformats.org/officeDocument/2006/relationships/tags" Target="../tags/tag249.xml"/><Relationship Id="rId5" Type="http://schemas.openxmlformats.org/officeDocument/2006/relationships/tags" Target="../tags/tag248.xml"/><Relationship Id="rId4" Type="http://schemas.openxmlformats.org/officeDocument/2006/relationships/tags" Target="../tags/tag247.xml"/><Relationship Id="rId3" Type="http://schemas.openxmlformats.org/officeDocument/2006/relationships/tags" Target="../tags/tag246.xml"/><Relationship Id="rId2" Type="http://schemas.openxmlformats.org/officeDocument/2006/relationships/tags" Target="../tags/tag245.xml"/><Relationship Id="rId11" Type="http://schemas.openxmlformats.org/officeDocument/2006/relationships/slideLayout" Target="../slideLayouts/slideLayout12.xml"/><Relationship Id="rId10" Type="http://schemas.openxmlformats.org/officeDocument/2006/relationships/tags" Target="../tags/tag253.xml"/><Relationship Id="rId1" Type="http://schemas.openxmlformats.org/officeDocument/2006/relationships/tags" Target="../tags/tag244.xml"/></Relationships>
</file>

<file path=ppt/slides/_rels/slide13.xml.rels><?xml version="1.0" encoding="UTF-8" standalone="yes"?>
<Relationships xmlns="http://schemas.openxmlformats.org/package/2006/relationships"><Relationship Id="rId9" Type="http://schemas.openxmlformats.org/officeDocument/2006/relationships/tags" Target="../tags/tag262.xml"/><Relationship Id="rId8" Type="http://schemas.openxmlformats.org/officeDocument/2006/relationships/tags" Target="../tags/tag261.xml"/><Relationship Id="rId7" Type="http://schemas.openxmlformats.org/officeDocument/2006/relationships/tags" Target="../tags/tag260.xml"/><Relationship Id="rId6" Type="http://schemas.openxmlformats.org/officeDocument/2006/relationships/tags" Target="../tags/tag259.xml"/><Relationship Id="rId5" Type="http://schemas.openxmlformats.org/officeDocument/2006/relationships/tags" Target="../tags/tag258.xml"/><Relationship Id="rId4" Type="http://schemas.openxmlformats.org/officeDocument/2006/relationships/tags" Target="../tags/tag257.xml"/><Relationship Id="rId3" Type="http://schemas.openxmlformats.org/officeDocument/2006/relationships/tags" Target="../tags/tag256.xml"/><Relationship Id="rId2" Type="http://schemas.openxmlformats.org/officeDocument/2006/relationships/tags" Target="../tags/tag255.xml"/><Relationship Id="rId15" Type="http://schemas.openxmlformats.org/officeDocument/2006/relationships/slideLayout" Target="../slideLayouts/slideLayout12.xml"/><Relationship Id="rId14" Type="http://schemas.openxmlformats.org/officeDocument/2006/relationships/tags" Target="../tags/tag267.xml"/><Relationship Id="rId13" Type="http://schemas.openxmlformats.org/officeDocument/2006/relationships/tags" Target="../tags/tag266.xml"/><Relationship Id="rId12" Type="http://schemas.openxmlformats.org/officeDocument/2006/relationships/tags" Target="../tags/tag265.xml"/><Relationship Id="rId11" Type="http://schemas.openxmlformats.org/officeDocument/2006/relationships/tags" Target="../tags/tag264.xml"/><Relationship Id="rId10" Type="http://schemas.openxmlformats.org/officeDocument/2006/relationships/tags" Target="../tags/tag263.xml"/><Relationship Id="rId1" Type="http://schemas.openxmlformats.org/officeDocument/2006/relationships/tags" Target="../tags/tag254.xml"/></Relationships>
</file>

<file path=ppt/slides/_rels/slide14.xml.rels><?xml version="1.0" encoding="UTF-8" standalone="yes"?>
<Relationships xmlns="http://schemas.openxmlformats.org/package/2006/relationships"><Relationship Id="rId9" Type="http://schemas.openxmlformats.org/officeDocument/2006/relationships/tags" Target="../tags/tag276.xml"/><Relationship Id="rId8" Type="http://schemas.openxmlformats.org/officeDocument/2006/relationships/tags" Target="../tags/tag275.xml"/><Relationship Id="rId7" Type="http://schemas.openxmlformats.org/officeDocument/2006/relationships/tags" Target="../tags/tag274.xml"/><Relationship Id="rId6" Type="http://schemas.openxmlformats.org/officeDocument/2006/relationships/tags" Target="../tags/tag273.xml"/><Relationship Id="rId5" Type="http://schemas.openxmlformats.org/officeDocument/2006/relationships/tags" Target="../tags/tag272.xml"/><Relationship Id="rId4" Type="http://schemas.openxmlformats.org/officeDocument/2006/relationships/tags" Target="../tags/tag271.xml"/><Relationship Id="rId3" Type="http://schemas.openxmlformats.org/officeDocument/2006/relationships/tags" Target="../tags/tag270.xml"/><Relationship Id="rId28" Type="http://schemas.openxmlformats.org/officeDocument/2006/relationships/slideLayout" Target="../slideLayouts/slideLayout12.xml"/><Relationship Id="rId27" Type="http://schemas.openxmlformats.org/officeDocument/2006/relationships/tags" Target="../tags/tag294.xml"/><Relationship Id="rId26" Type="http://schemas.openxmlformats.org/officeDocument/2006/relationships/tags" Target="../tags/tag293.xml"/><Relationship Id="rId25" Type="http://schemas.openxmlformats.org/officeDocument/2006/relationships/tags" Target="../tags/tag292.xml"/><Relationship Id="rId24" Type="http://schemas.openxmlformats.org/officeDocument/2006/relationships/tags" Target="../tags/tag291.xml"/><Relationship Id="rId23" Type="http://schemas.openxmlformats.org/officeDocument/2006/relationships/tags" Target="../tags/tag290.xml"/><Relationship Id="rId22" Type="http://schemas.openxmlformats.org/officeDocument/2006/relationships/tags" Target="../tags/tag289.xml"/><Relationship Id="rId21" Type="http://schemas.openxmlformats.org/officeDocument/2006/relationships/tags" Target="../tags/tag288.xml"/><Relationship Id="rId20" Type="http://schemas.openxmlformats.org/officeDocument/2006/relationships/tags" Target="../tags/tag287.xml"/><Relationship Id="rId2" Type="http://schemas.openxmlformats.org/officeDocument/2006/relationships/tags" Target="../tags/tag269.xml"/><Relationship Id="rId19" Type="http://schemas.openxmlformats.org/officeDocument/2006/relationships/tags" Target="../tags/tag286.xml"/><Relationship Id="rId18" Type="http://schemas.openxmlformats.org/officeDocument/2006/relationships/tags" Target="../tags/tag285.xml"/><Relationship Id="rId17" Type="http://schemas.openxmlformats.org/officeDocument/2006/relationships/tags" Target="../tags/tag284.xml"/><Relationship Id="rId16" Type="http://schemas.openxmlformats.org/officeDocument/2006/relationships/tags" Target="../tags/tag283.xml"/><Relationship Id="rId15" Type="http://schemas.openxmlformats.org/officeDocument/2006/relationships/tags" Target="../tags/tag282.xml"/><Relationship Id="rId14" Type="http://schemas.openxmlformats.org/officeDocument/2006/relationships/tags" Target="../tags/tag281.xml"/><Relationship Id="rId13" Type="http://schemas.openxmlformats.org/officeDocument/2006/relationships/tags" Target="../tags/tag280.xml"/><Relationship Id="rId12" Type="http://schemas.openxmlformats.org/officeDocument/2006/relationships/tags" Target="../tags/tag279.xml"/><Relationship Id="rId11" Type="http://schemas.openxmlformats.org/officeDocument/2006/relationships/tags" Target="../tags/tag278.xml"/><Relationship Id="rId10" Type="http://schemas.openxmlformats.org/officeDocument/2006/relationships/tags" Target="../tags/tag277.xml"/><Relationship Id="rId1" Type="http://schemas.openxmlformats.org/officeDocument/2006/relationships/tags" Target="../tags/tag268.xml"/></Relationships>
</file>

<file path=ppt/slides/_rels/slide15.xml.rels><?xml version="1.0" encoding="UTF-8" standalone="yes"?>
<Relationships xmlns="http://schemas.openxmlformats.org/package/2006/relationships"><Relationship Id="rId9" Type="http://schemas.openxmlformats.org/officeDocument/2006/relationships/image" Target="../media/image7.jpeg"/><Relationship Id="rId8" Type="http://schemas.openxmlformats.org/officeDocument/2006/relationships/tags" Target="../tags/tag299.xml"/><Relationship Id="rId7" Type="http://schemas.openxmlformats.org/officeDocument/2006/relationships/image" Target="../media/image6.jpeg"/><Relationship Id="rId6" Type="http://schemas.openxmlformats.org/officeDocument/2006/relationships/tags" Target="../tags/tag298.xml"/><Relationship Id="rId5" Type="http://schemas.openxmlformats.org/officeDocument/2006/relationships/image" Target="../media/image5.jpeg"/><Relationship Id="rId4" Type="http://schemas.openxmlformats.org/officeDocument/2006/relationships/tags" Target="../tags/tag297.xml"/><Relationship Id="rId3" Type="http://schemas.openxmlformats.org/officeDocument/2006/relationships/image" Target="../media/image4.png"/><Relationship Id="rId2" Type="http://schemas.openxmlformats.org/officeDocument/2006/relationships/tags" Target="../tags/tag296.xml"/><Relationship Id="rId16" Type="http://schemas.openxmlformats.org/officeDocument/2006/relationships/slideLayout" Target="../slideLayouts/slideLayout7.xml"/><Relationship Id="rId15" Type="http://schemas.openxmlformats.org/officeDocument/2006/relationships/tags" Target="../tags/tag302.xml"/><Relationship Id="rId14" Type="http://schemas.openxmlformats.org/officeDocument/2006/relationships/image" Target="../media/image14.png"/><Relationship Id="rId13" Type="http://schemas.openxmlformats.org/officeDocument/2006/relationships/tags" Target="../tags/tag301.xml"/><Relationship Id="rId12" Type="http://schemas.microsoft.com/office/2007/relationships/media" Target="../media/media2.mp4"/><Relationship Id="rId11" Type="http://schemas.openxmlformats.org/officeDocument/2006/relationships/video" Target="../media/media2.mp4"/><Relationship Id="rId10" Type="http://schemas.openxmlformats.org/officeDocument/2006/relationships/tags" Target="../tags/tag300.xml"/><Relationship Id="rId1" Type="http://schemas.openxmlformats.org/officeDocument/2006/relationships/tags" Target="../tags/tag295.xml"/></Relationships>
</file>

<file path=ppt/slides/_rels/slide16.xml.rels><?xml version="1.0" encoding="UTF-8" standalone="yes"?>
<Relationships xmlns="http://schemas.openxmlformats.org/package/2006/relationships"><Relationship Id="rId9" Type="http://schemas.openxmlformats.org/officeDocument/2006/relationships/tags" Target="../tags/tag310.xml"/><Relationship Id="rId8" Type="http://schemas.openxmlformats.org/officeDocument/2006/relationships/tags" Target="../tags/tag309.xml"/><Relationship Id="rId7" Type="http://schemas.openxmlformats.org/officeDocument/2006/relationships/tags" Target="../tags/tag308.xml"/><Relationship Id="rId6" Type="http://schemas.openxmlformats.org/officeDocument/2006/relationships/tags" Target="../tags/tag307.xml"/><Relationship Id="rId5" Type="http://schemas.openxmlformats.org/officeDocument/2006/relationships/tags" Target="../tags/tag306.xml"/><Relationship Id="rId4" Type="http://schemas.openxmlformats.org/officeDocument/2006/relationships/tags" Target="../tags/tag305.xml"/><Relationship Id="rId3" Type="http://schemas.openxmlformats.org/officeDocument/2006/relationships/tags" Target="../tags/tag304.xml"/><Relationship Id="rId2" Type="http://schemas.openxmlformats.org/officeDocument/2006/relationships/image" Target="../media/image15.png"/><Relationship Id="rId10" Type="http://schemas.openxmlformats.org/officeDocument/2006/relationships/slideLayout" Target="../slideLayouts/slideLayout12.xml"/><Relationship Id="rId1" Type="http://schemas.openxmlformats.org/officeDocument/2006/relationships/tags" Target="../tags/tag303.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312.xml"/><Relationship Id="rId2" Type="http://schemas.openxmlformats.org/officeDocument/2006/relationships/image" Target="../media/image16.jpeg"/><Relationship Id="rId1" Type="http://schemas.openxmlformats.org/officeDocument/2006/relationships/tags" Target="../tags/tag311.xml"/></Relationships>
</file>

<file path=ppt/slides/_rels/slide18.xml.rels><?xml version="1.0" encoding="UTF-8" standalone="yes"?>
<Relationships xmlns="http://schemas.openxmlformats.org/package/2006/relationships"><Relationship Id="rId9" Type="http://schemas.openxmlformats.org/officeDocument/2006/relationships/tags" Target="../tags/tag321.xml"/><Relationship Id="rId8" Type="http://schemas.openxmlformats.org/officeDocument/2006/relationships/tags" Target="../tags/tag320.xml"/><Relationship Id="rId7" Type="http://schemas.openxmlformats.org/officeDocument/2006/relationships/tags" Target="../tags/tag319.xml"/><Relationship Id="rId6" Type="http://schemas.openxmlformats.org/officeDocument/2006/relationships/tags" Target="../tags/tag318.xml"/><Relationship Id="rId5" Type="http://schemas.openxmlformats.org/officeDocument/2006/relationships/tags" Target="../tags/tag317.xml"/><Relationship Id="rId4" Type="http://schemas.openxmlformats.org/officeDocument/2006/relationships/tags" Target="../tags/tag316.xml"/><Relationship Id="rId3" Type="http://schemas.openxmlformats.org/officeDocument/2006/relationships/tags" Target="../tags/tag315.xml"/><Relationship Id="rId27" Type="http://schemas.openxmlformats.org/officeDocument/2006/relationships/slideLayout" Target="../slideLayouts/slideLayout12.xml"/><Relationship Id="rId26" Type="http://schemas.openxmlformats.org/officeDocument/2006/relationships/tags" Target="../tags/tag338.xml"/><Relationship Id="rId25" Type="http://schemas.openxmlformats.org/officeDocument/2006/relationships/tags" Target="../tags/tag337.xml"/><Relationship Id="rId24" Type="http://schemas.openxmlformats.org/officeDocument/2006/relationships/tags" Target="../tags/tag336.xml"/><Relationship Id="rId23" Type="http://schemas.openxmlformats.org/officeDocument/2006/relationships/tags" Target="../tags/tag335.xml"/><Relationship Id="rId22" Type="http://schemas.openxmlformats.org/officeDocument/2006/relationships/tags" Target="../tags/tag334.xml"/><Relationship Id="rId21" Type="http://schemas.openxmlformats.org/officeDocument/2006/relationships/tags" Target="../tags/tag333.xml"/><Relationship Id="rId20" Type="http://schemas.openxmlformats.org/officeDocument/2006/relationships/tags" Target="../tags/tag332.xml"/><Relationship Id="rId2" Type="http://schemas.openxmlformats.org/officeDocument/2006/relationships/tags" Target="../tags/tag314.xml"/><Relationship Id="rId19" Type="http://schemas.openxmlformats.org/officeDocument/2006/relationships/tags" Target="../tags/tag331.xml"/><Relationship Id="rId18" Type="http://schemas.openxmlformats.org/officeDocument/2006/relationships/tags" Target="../tags/tag330.xml"/><Relationship Id="rId17" Type="http://schemas.openxmlformats.org/officeDocument/2006/relationships/tags" Target="../tags/tag329.xml"/><Relationship Id="rId16" Type="http://schemas.openxmlformats.org/officeDocument/2006/relationships/tags" Target="../tags/tag328.xml"/><Relationship Id="rId15" Type="http://schemas.openxmlformats.org/officeDocument/2006/relationships/tags" Target="../tags/tag327.xml"/><Relationship Id="rId14" Type="http://schemas.openxmlformats.org/officeDocument/2006/relationships/tags" Target="../tags/tag326.xml"/><Relationship Id="rId13" Type="http://schemas.openxmlformats.org/officeDocument/2006/relationships/tags" Target="../tags/tag325.xml"/><Relationship Id="rId12" Type="http://schemas.openxmlformats.org/officeDocument/2006/relationships/tags" Target="../tags/tag324.xml"/><Relationship Id="rId11" Type="http://schemas.openxmlformats.org/officeDocument/2006/relationships/tags" Target="../tags/tag323.xml"/><Relationship Id="rId10" Type="http://schemas.openxmlformats.org/officeDocument/2006/relationships/tags" Target="../tags/tag322.xml"/><Relationship Id="rId1" Type="http://schemas.openxmlformats.org/officeDocument/2006/relationships/tags" Target="../tags/tag313.xml"/></Relationships>
</file>

<file path=ppt/slides/_rels/slide19.xml.rels><?xml version="1.0" encoding="UTF-8" standalone="yes"?>
<Relationships xmlns="http://schemas.openxmlformats.org/package/2006/relationships"><Relationship Id="rId9" Type="http://schemas.openxmlformats.org/officeDocument/2006/relationships/tags" Target="../tags/tag347.xml"/><Relationship Id="rId8" Type="http://schemas.openxmlformats.org/officeDocument/2006/relationships/tags" Target="../tags/tag346.xml"/><Relationship Id="rId7" Type="http://schemas.openxmlformats.org/officeDocument/2006/relationships/tags" Target="../tags/tag345.xml"/><Relationship Id="rId6" Type="http://schemas.openxmlformats.org/officeDocument/2006/relationships/tags" Target="../tags/tag344.xml"/><Relationship Id="rId5" Type="http://schemas.openxmlformats.org/officeDocument/2006/relationships/tags" Target="../tags/tag343.xml"/><Relationship Id="rId4" Type="http://schemas.openxmlformats.org/officeDocument/2006/relationships/tags" Target="../tags/tag342.xml"/><Relationship Id="rId3" Type="http://schemas.openxmlformats.org/officeDocument/2006/relationships/tags" Target="../tags/tag341.xml"/><Relationship Id="rId2" Type="http://schemas.openxmlformats.org/officeDocument/2006/relationships/tags" Target="../tags/tag340.xml"/><Relationship Id="rId10" Type="http://schemas.openxmlformats.org/officeDocument/2006/relationships/slideLayout" Target="../slideLayouts/slideLayout12.xml"/><Relationship Id="rId1" Type="http://schemas.openxmlformats.org/officeDocument/2006/relationships/tags" Target="../tags/tag33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9.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355.xml"/><Relationship Id="rId7" Type="http://schemas.openxmlformats.org/officeDocument/2006/relationships/tags" Target="../tags/tag354.xml"/><Relationship Id="rId6" Type="http://schemas.openxmlformats.org/officeDocument/2006/relationships/tags" Target="../tags/tag353.xml"/><Relationship Id="rId5" Type="http://schemas.openxmlformats.org/officeDocument/2006/relationships/tags" Target="../tags/tag352.xml"/><Relationship Id="rId4" Type="http://schemas.openxmlformats.org/officeDocument/2006/relationships/tags" Target="../tags/tag351.xml"/><Relationship Id="rId3" Type="http://schemas.openxmlformats.org/officeDocument/2006/relationships/tags" Target="../tags/tag350.xml"/><Relationship Id="rId2" Type="http://schemas.openxmlformats.org/officeDocument/2006/relationships/tags" Target="../tags/tag349.xml"/><Relationship Id="rId10" Type="http://schemas.openxmlformats.org/officeDocument/2006/relationships/notesSlide" Target="../notesSlides/notesSlide4.xml"/><Relationship Id="rId1" Type="http://schemas.openxmlformats.org/officeDocument/2006/relationships/tags" Target="../tags/tag348.xml"/></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5.xml"/><Relationship Id="rId7" Type="http://schemas.openxmlformats.org/officeDocument/2006/relationships/slideLayout" Target="../slideLayouts/slideLayout12.xml"/><Relationship Id="rId6" Type="http://schemas.openxmlformats.org/officeDocument/2006/relationships/tags" Target="../tags/tag361.xml"/><Relationship Id="rId5" Type="http://schemas.openxmlformats.org/officeDocument/2006/relationships/tags" Target="../tags/tag360.xml"/><Relationship Id="rId4" Type="http://schemas.openxmlformats.org/officeDocument/2006/relationships/tags" Target="../tags/tag359.xml"/><Relationship Id="rId3" Type="http://schemas.openxmlformats.org/officeDocument/2006/relationships/tags" Target="../tags/tag358.xml"/><Relationship Id="rId2" Type="http://schemas.openxmlformats.org/officeDocument/2006/relationships/tags" Target="../tags/tag357.xml"/><Relationship Id="rId1" Type="http://schemas.openxmlformats.org/officeDocument/2006/relationships/tags" Target="../tags/tag356.xml"/></Relationships>
</file>

<file path=ppt/slides/_rels/slide22.xml.rels><?xml version="1.0" encoding="UTF-8" standalone="yes"?>
<Relationships xmlns="http://schemas.openxmlformats.org/package/2006/relationships"><Relationship Id="rId9" Type="http://schemas.openxmlformats.org/officeDocument/2006/relationships/tags" Target="../tags/tag370.xml"/><Relationship Id="rId8" Type="http://schemas.openxmlformats.org/officeDocument/2006/relationships/tags" Target="../tags/tag369.xml"/><Relationship Id="rId7" Type="http://schemas.openxmlformats.org/officeDocument/2006/relationships/tags" Target="../tags/tag368.xml"/><Relationship Id="rId6" Type="http://schemas.openxmlformats.org/officeDocument/2006/relationships/tags" Target="../tags/tag367.xml"/><Relationship Id="rId5" Type="http://schemas.openxmlformats.org/officeDocument/2006/relationships/tags" Target="../tags/tag366.xml"/><Relationship Id="rId4" Type="http://schemas.openxmlformats.org/officeDocument/2006/relationships/tags" Target="../tags/tag365.xml"/><Relationship Id="rId3" Type="http://schemas.openxmlformats.org/officeDocument/2006/relationships/tags" Target="../tags/tag364.xml"/><Relationship Id="rId2" Type="http://schemas.openxmlformats.org/officeDocument/2006/relationships/tags" Target="../tags/tag363.xml"/><Relationship Id="rId16" Type="http://schemas.openxmlformats.org/officeDocument/2006/relationships/slideLayout" Target="../slideLayouts/slideLayout12.xml"/><Relationship Id="rId15" Type="http://schemas.openxmlformats.org/officeDocument/2006/relationships/tags" Target="../tags/tag376.xml"/><Relationship Id="rId14" Type="http://schemas.openxmlformats.org/officeDocument/2006/relationships/tags" Target="../tags/tag375.xml"/><Relationship Id="rId13" Type="http://schemas.openxmlformats.org/officeDocument/2006/relationships/tags" Target="../tags/tag374.xml"/><Relationship Id="rId12" Type="http://schemas.openxmlformats.org/officeDocument/2006/relationships/tags" Target="../tags/tag373.xml"/><Relationship Id="rId11" Type="http://schemas.openxmlformats.org/officeDocument/2006/relationships/tags" Target="../tags/tag372.xml"/><Relationship Id="rId10" Type="http://schemas.openxmlformats.org/officeDocument/2006/relationships/tags" Target="../tags/tag371.xml"/><Relationship Id="rId1" Type="http://schemas.openxmlformats.org/officeDocument/2006/relationships/tags" Target="../tags/tag362.xml"/></Relationships>
</file>

<file path=ppt/slides/_rels/slide23.xml.rels><?xml version="1.0" encoding="UTF-8" standalone="yes"?>
<Relationships xmlns="http://schemas.openxmlformats.org/package/2006/relationships"><Relationship Id="rId9" Type="http://schemas.openxmlformats.org/officeDocument/2006/relationships/tags" Target="../tags/tag385.xml"/><Relationship Id="rId8" Type="http://schemas.openxmlformats.org/officeDocument/2006/relationships/tags" Target="../tags/tag384.xml"/><Relationship Id="rId7" Type="http://schemas.openxmlformats.org/officeDocument/2006/relationships/tags" Target="../tags/tag383.xml"/><Relationship Id="rId6" Type="http://schemas.openxmlformats.org/officeDocument/2006/relationships/tags" Target="../tags/tag382.xml"/><Relationship Id="rId5" Type="http://schemas.openxmlformats.org/officeDocument/2006/relationships/tags" Target="../tags/tag381.xml"/><Relationship Id="rId4" Type="http://schemas.openxmlformats.org/officeDocument/2006/relationships/tags" Target="../tags/tag380.xml"/><Relationship Id="rId3" Type="http://schemas.openxmlformats.org/officeDocument/2006/relationships/tags" Target="../tags/tag379.xml"/><Relationship Id="rId2" Type="http://schemas.openxmlformats.org/officeDocument/2006/relationships/tags" Target="../tags/tag378.xml"/><Relationship Id="rId11" Type="http://schemas.openxmlformats.org/officeDocument/2006/relationships/slideLayout" Target="../slideLayouts/slideLayout9.xml"/><Relationship Id="rId10" Type="http://schemas.openxmlformats.org/officeDocument/2006/relationships/tags" Target="../tags/tag386.xml"/><Relationship Id="rId1" Type="http://schemas.openxmlformats.org/officeDocument/2006/relationships/tags" Target="../tags/tag377.xml"/></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tags" Target="../tags/tag390.xml"/><Relationship Id="rId4" Type="http://schemas.openxmlformats.org/officeDocument/2006/relationships/tags" Target="../tags/tag389.xml"/><Relationship Id="rId3" Type="http://schemas.openxmlformats.org/officeDocument/2006/relationships/tags" Target="../tags/tag388.xml"/><Relationship Id="rId2" Type="http://schemas.openxmlformats.org/officeDocument/2006/relationships/tags" Target="../tags/tag387.xml"/><Relationship Id="rId1" Type="http://schemas.openxmlformats.org/officeDocument/2006/relationships/image" Target="../media/image17.png"/></Relationships>
</file>

<file path=ppt/slides/_rels/slide25.xml.rels><?xml version="1.0" encoding="UTF-8" standalone="yes"?>
<Relationships xmlns="http://schemas.openxmlformats.org/package/2006/relationships"><Relationship Id="rId9" Type="http://schemas.openxmlformats.org/officeDocument/2006/relationships/image" Target="../media/image18.jpeg"/><Relationship Id="rId8" Type="http://schemas.openxmlformats.org/officeDocument/2006/relationships/tags" Target="../tags/tag398.xml"/><Relationship Id="rId7" Type="http://schemas.openxmlformats.org/officeDocument/2006/relationships/tags" Target="../tags/tag397.xml"/><Relationship Id="rId6" Type="http://schemas.openxmlformats.org/officeDocument/2006/relationships/tags" Target="../tags/tag396.xml"/><Relationship Id="rId5" Type="http://schemas.openxmlformats.org/officeDocument/2006/relationships/tags" Target="../tags/tag395.xml"/><Relationship Id="rId4" Type="http://schemas.openxmlformats.org/officeDocument/2006/relationships/tags" Target="../tags/tag394.xml"/><Relationship Id="rId3" Type="http://schemas.openxmlformats.org/officeDocument/2006/relationships/tags" Target="../tags/tag393.xml"/><Relationship Id="rId2" Type="http://schemas.openxmlformats.org/officeDocument/2006/relationships/tags" Target="../tags/tag392.xml"/><Relationship Id="rId13" Type="http://schemas.openxmlformats.org/officeDocument/2006/relationships/slideLayout" Target="../slideLayouts/slideLayout12.xml"/><Relationship Id="rId12" Type="http://schemas.openxmlformats.org/officeDocument/2006/relationships/tags" Target="../tags/tag401.xml"/><Relationship Id="rId11" Type="http://schemas.openxmlformats.org/officeDocument/2006/relationships/tags" Target="../tags/tag400.xml"/><Relationship Id="rId10" Type="http://schemas.openxmlformats.org/officeDocument/2006/relationships/tags" Target="../tags/tag399.xml"/><Relationship Id="rId1" Type="http://schemas.openxmlformats.org/officeDocument/2006/relationships/tags" Target="../tags/tag391.xml"/></Relationships>
</file>

<file path=ppt/slides/_rels/slide26.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409.xml"/><Relationship Id="rId7" Type="http://schemas.openxmlformats.org/officeDocument/2006/relationships/tags" Target="../tags/tag408.xml"/><Relationship Id="rId6" Type="http://schemas.openxmlformats.org/officeDocument/2006/relationships/tags" Target="../tags/tag407.xml"/><Relationship Id="rId5" Type="http://schemas.openxmlformats.org/officeDocument/2006/relationships/tags" Target="../tags/tag406.xml"/><Relationship Id="rId4" Type="http://schemas.openxmlformats.org/officeDocument/2006/relationships/tags" Target="../tags/tag405.xml"/><Relationship Id="rId3" Type="http://schemas.openxmlformats.org/officeDocument/2006/relationships/tags" Target="../tags/tag404.xml"/><Relationship Id="rId2" Type="http://schemas.openxmlformats.org/officeDocument/2006/relationships/tags" Target="../tags/tag403.xml"/><Relationship Id="rId10" Type="http://schemas.openxmlformats.org/officeDocument/2006/relationships/notesSlide" Target="../notesSlides/notesSlide6.xml"/><Relationship Id="rId1" Type="http://schemas.openxmlformats.org/officeDocument/2006/relationships/tags" Target="../tags/tag402.xml"/></Relationships>
</file>

<file path=ppt/slides/_rels/slide27.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417.xml"/><Relationship Id="rId7" Type="http://schemas.openxmlformats.org/officeDocument/2006/relationships/tags" Target="../tags/tag416.xml"/><Relationship Id="rId6" Type="http://schemas.openxmlformats.org/officeDocument/2006/relationships/tags" Target="../tags/tag415.xml"/><Relationship Id="rId5" Type="http://schemas.openxmlformats.org/officeDocument/2006/relationships/tags" Target="../tags/tag414.xml"/><Relationship Id="rId4" Type="http://schemas.openxmlformats.org/officeDocument/2006/relationships/tags" Target="../tags/tag413.xml"/><Relationship Id="rId3" Type="http://schemas.openxmlformats.org/officeDocument/2006/relationships/tags" Target="../tags/tag412.xml"/><Relationship Id="rId2" Type="http://schemas.openxmlformats.org/officeDocument/2006/relationships/tags" Target="../tags/tag411.xml"/><Relationship Id="rId10" Type="http://schemas.openxmlformats.org/officeDocument/2006/relationships/notesSlide" Target="../notesSlides/notesSlide7.xml"/><Relationship Id="rId1" Type="http://schemas.openxmlformats.org/officeDocument/2006/relationships/tags" Target="../tags/tag410.xml"/></Relationships>
</file>

<file path=ppt/slides/_rels/slide28.xml.rels><?xml version="1.0" encoding="UTF-8" standalone="yes"?>
<Relationships xmlns="http://schemas.openxmlformats.org/package/2006/relationships"><Relationship Id="rId9" Type="http://schemas.openxmlformats.org/officeDocument/2006/relationships/tags" Target="../tags/tag426.xml"/><Relationship Id="rId8" Type="http://schemas.openxmlformats.org/officeDocument/2006/relationships/tags" Target="../tags/tag425.xml"/><Relationship Id="rId7" Type="http://schemas.openxmlformats.org/officeDocument/2006/relationships/tags" Target="../tags/tag424.xml"/><Relationship Id="rId6" Type="http://schemas.openxmlformats.org/officeDocument/2006/relationships/tags" Target="../tags/tag423.xml"/><Relationship Id="rId5" Type="http://schemas.openxmlformats.org/officeDocument/2006/relationships/tags" Target="../tags/tag422.xml"/><Relationship Id="rId4" Type="http://schemas.openxmlformats.org/officeDocument/2006/relationships/tags" Target="../tags/tag421.xml"/><Relationship Id="rId3" Type="http://schemas.openxmlformats.org/officeDocument/2006/relationships/tags" Target="../tags/tag420.xml"/><Relationship Id="rId2" Type="http://schemas.openxmlformats.org/officeDocument/2006/relationships/tags" Target="../tags/tag419.xml"/><Relationship Id="rId13" Type="http://schemas.openxmlformats.org/officeDocument/2006/relationships/slideLayout" Target="../slideLayouts/slideLayout12.xml"/><Relationship Id="rId12" Type="http://schemas.openxmlformats.org/officeDocument/2006/relationships/tags" Target="../tags/tag429.xml"/><Relationship Id="rId11" Type="http://schemas.openxmlformats.org/officeDocument/2006/relationships/tags" Target="../tags/tag428.xml"/><Relationship Id="rId10" Type="http://schemas.openxmlformats.org/officeDocument/2006/relationships/tags" Target="../tags/tag427.xml"/><Relationship Id="rId1" Type="http://schemas.openxmlformats.org/officeDocument/2006/relationships/tags" Target="../tags/tag418.xml"/></Relationships>
</file>

<file path=ppt/slides/_rels/slide29.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tags" Target="../tags/tag436.xml"/><Relationship Id="rId6" Type="http://schemas.openxmlformats.org/officeDocument/2006/relationships/tags" Target="../tags/tag435.xml"/><Relationship Id="rId5" Type="http://schemas.openxmlformats.org/officeDocument/2006/relationships/tags" Target="../tags/tag434.xml"/><Relationship Id="rId4" Type="http://schemas.openxmlformats.org/officeDocument/2006/relationships/tags" Target="../tags/tag433.xml"/><Relationship Id="rId3" Type="http://schemas.openxmlformats.org/officeDocument/2006/relationships/tags" Target="../tags/tag432.xml"/><Relationship Id="rId2" Type="http://schemas.openxmlformats.org/officeDocument/2006/relationships/tags" Target="../tags/tag431.xml"/><Relationship Id="rId1" Type="http://schemas.openxmlformats.org/officeDocument/2006/relationships/tags" Target="../tags/tag43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tags" Target="../tags/tag443.xml"/><Relationship Id="rId6" Type="http://schemas.openxmlformats.org/officeDocument/2006/relationships/tags" Target="../tags/tag442.xml"/><Relationship Id="rId5" Type="http://schemas.openxmlformats.org/officeDocument/2006/relationships/tags" Target="../tags/tag441.xml"/><Relationship Id="rId4" Type="http://schemas.openxmlformats.org/officeDocument/2006/relationships/tags" Target="../tags/tag440.xml"/><Relationship Id="rId3" Type="http://schemas.openxmlformats.org/officeDocument/2006/relationships/tags" Target="../tags/tag439.xml"/><Relationship Id="rId2" Type="http://schemas.openxmlformats.org/officeDocument/2006/relationships/tags" Target="../tags/tag438.xml"/><Relationship Id="rId1" Type="http://schemas.openxmlformats.org/officeDocument/2006/relationships/tags" Target="../tags/tag437.xml"/></Relationships>
</file>

<file path=ppt/slides/_rels/slide31.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tags" Target="../tags/tag450.xml"/><Relationship Id="rId6" Type="http://schemas.openxmlformats.org/officeDocument/2006/relationships/tags" Target="../tags/tag449.xml"/><Relationship Id="rId5" Type="http://schemas.openxmlformats.org/officeDocument/2006/relationships/tags" Target="../tags/tag448.xml"/><Relationship Id="rId4" Type="http://schemas.openxmlformats.org/officeDocument/2006/relationships/tags" Target="../tags/tag447.xml"/><Relationship Id="rId3" Type="http://schemas.openxmlformats.org/officeDocument/2006/relationships/tags" Target="../tags/tag446.xml"/><Relationship Id="rId2" Type="http://schemas.openxmlformats.org/officeDocument/2006/relationships/tags" Target="../tags/tag445.xml"/><Relationship Id="rId1" Type="http://schemas.openxmlformats.org/officeDocument/2006/relationships/tags" Target="../tags/tag444.xml"/></Relationships>
</file>

<file path=ppt/slides/_rels/slide32.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tags" Target="../tags/tag455.xml"/><Relationship Id="rId5" Type="http://schemas.openxmlformats.org/officeDocument/2006/relationships/tags" Target="../tags/tag454.xml"/><Relationship Id="rId4" Type="http://schemas.openxmlformats.org/officeDocument/2006/relationships/tags" Target="../tags/tag453.xml"/><Relationship Id="rId3" Type="http://schemas.openxmlformats.org/officeDocument/2006/relationships/tags" Target="../tags/tag452.xml"/><Relationship Id="rId2" Type="http://schemas.openxmlformats.org/officeDocument/2006/relationships/image" Target="../media/image19.png"/><Relationship Id="rId1" Type="http://schemas.openxmlformats.org/officeDocument/2006/relationships/tags" Target="../tags/tag451.xml"/></Relationships>
</file>

<file path=ppt/slides/_rels/slide33.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tags" Target="../tags/tag461.xml"/><Relationship Id="rId6" Type="http://schemas.openxmlformats.org/officeDocument/2006/relationships/image" Target="../media/image20.jpeg"/><Relationship Id="rId5" Type="http://schemas.openxmlformats.org/officeDocument/2006/relationships/tags" Target="../tags/tag460.xml"/><Relationship Id="rId4" Type="http://schemas.openxmlformats.org/officeDocument/2006/relationships/tags" Target="../tags/tag459.xml"/><Relationship Id="rId3" Type="http://schemas.openxmlformats.org/officeDocument/2006/relationships/tags" Target="../tags/tag458.xml"/><Relationship Id="rId2" Type="http://schemas.openxmlformats.org/officeDocument/2006/relationships/tags" Target="../tags/tag457.xml"/><Relationship Id="rId1" Type="http://schemas.openxmlformats.org/officeDocument/2006/relationships/tags" Target="../tags/tag456.xml"/></Relationships>
</file>

<file path=ppt/slides/_rels/slide34.xml.rels><?xml version="1.0" encoding="UTF-8" standalone="yes"?>
<Relationships xmlns="http://schemas.openxmlformats.org/package/2006/relationships"><Relationship Id="rId9" Type="http://schemas.openxmlformats.org/officeDocument/2006/relationships/image" Target="../media/image22.png"/><Relationship Id="rId8" Type="http://schemas.openxmlformats.org/officeDocument/2006/relationships/tags" Target="../tags/tag468.xml"/><Relationship Id="rId7" Type="http://schemas.openxmlformats.org/officeDocument/2006/relationships/tags" Target="../tags/tag467.xml"/><Relationship Id="rId6" Type="http://schemas.openxmlformats.org/officeDocument/2006/relationships/tags" Target="../tags/tag466.xml"/><Relationship Id="rId5" Type="http://schemas.openxmlformats.org/officeDocument/2006/relationships/tags" Target="../tags/tag465.xml"/><Relationship Id="rId4" Type="http://schemas.openxmlformats.org/officeDocument/2006/relationships/tags" Target="../tags/tag464.xml"/><Relationship Id="rId3" Type="http://schemas.openxmlformats.org/officeDocument/2006/relationships/tags" Target="../tags/tag463.xml"/><Relationship Id="rId2" Type="http://schemas.openxmlformats.org/officeDocument/2006/relationships/image" Target="../media/image21.jpeg"/><Relationship Id="rId18" Type="http://schemas.openxmlformats.org/officeDocument/2006/relationships/slideLayout" Target="../slideLayouts/slideLayout12.xml"/><Relationship Id="rId17" Type="http://schemas.openxmlformats.org/officeDocument/2006/relationships/tags" Target="../tags/tag471.xml"/><Relationship Id="rId16" Type="http://schemas.openxmlformats.org/officeDocument/2006/relationships/image" Target="../media/image27.svg"/><Relationship Id="rId15" Type="http://schemas.openxmlformats.org/officeDocument/2006/relationships/image" Target="../media/image26.png"/><Relationship Id="rId14" Type="http://schemas.openxmlformats.org/officeDocument/2006/relationships/tags" Target="../tags/tag470.xml"/><Relationship Id="rId13" Type="http://schemas.openxmlformats.org/officeDocument/2006/relationships/image" Target="../media/image25.svg"/><Relationship Id="rId12" Type="http://schemas.openxmlformats.org/officeDocument/2006/relationships/image" Target="../media/image24.png"/><Relationship Id="rId11" Type="http://schemas.openxmlformats.org/officeDocument/2006/relationships/tags" Target="../tags/tag469.xml"/><Relationship Id="rId10" Type="http://schemas.openxmlformats.org/officeDocument/2006/relationships/image" Target="../media/image23.svg"/><Relationship Id="rId1" Type="http://schemas.openxmlformats.org/officeDocument/2006/relationships/tags" Target="../tags/tag462.xml"/></Relationships>
</file>

<file path=ppt/slides/_rels/slide35.xml.rels><?xml version="1.0" encoding="UTF-8" standalone="yes"?>
<Relationships xmlns="http://schemas.openxmlformats.org/package/2006/relationships"><Relationship Id="rId9" Type="http://schemas.openxmlformats.org/officeDocument/2006/relationships/tags" Target="../tags/tag480.xml"/><Relationship Id="rId8" Type="http://schemas.openxmlformats.org/officeDocument/2006/relationships/tags" Target="../tags/tag479.xml"/><Relationship Id="rId7" Type="http://schemas.openxmlformats.org/officeDocument/2006/relationships/tags" Target="../tags/tag478.xml"/><Relationship Id="rId6" Type="http://schemas.openxmlformats.org/officeDocument/2006/relationships/tags" Target="../tags/tag477.xml"/><Relationship Id="rId5" Type="http://schemas.openxmlformats.org/officeDocument/2006/relationships/tags" Target="../tags/tag476.xml"/><Relationship Id="rId4" Type="http://schemas.openxmlformats.org/officeDocument/2006/relationships/tags" Target="../tags/tag475.xml"/><Relationship Id="rId3" Type="http://schemas.openxmlformats.org/officeDocument/2006/relationships/tags" Target="../tags/tag474.xml"/><Relationship Id="rId27" Type="http://schemas.openxmlformats.org/officeDocument/2006/relationships/slideLayout" Target="../slideLayouts/slideLayout12.xml"/><Relationship Id="rId26" Type="http://schemas.openxmlformats.org/officeDocument/2006/relationships/tags" Target="../tags/tag497.xml"/><Relationship Id="rId25" Type="http://schemas.openxmlformats.org/officeDocument/2006/relationships/tags" Target="../tags/tag496.xml"/><Relationship Id="rId24" Type="http://schemas.openxmlformats.org/officeDocument/2006/relationships/tags" Target="../tags/tag495.xml"/><Relationship Id="rId23" Type="http://schemas.openxmlformats.org/officeDocument/2006/relationships/tags" Target="../tags/tag494.xml"/><Relationship Id="rId22" Type="http://schemas.openxmlformats.org/officeDocument/2006/relationships/tags" Target="../tags/tag493.xml"/><Relationship Id="rId21" Type="http://schemas.openxmlformats.org/officeDocument/2006/relationships/tags" Target="../tags/tag492.xml"/><Relationship Id="rId20" Type="http://schemas.openxmlformats.org/officeDocument/2006/relationships/tags" Target="../tags/tag491.xml"/><Relationship Id="rId2" Type="http://schemas.openxmlformats.org/officeDocument/2006/relationships/tags" Target="../tags/tag473.xml"/><Relationship Id="rId19" Type="http://schemas.openxmlformats.org/officeDocument/2006/relationships/tags" Target="../tags/tag490.xml"/><Relationship Id="rId18" Type="http://schemas.openxmlformats.org/officeDocument/2006/relationships/tags" Target="../tags/tag489.xml"/><Relationship Id="rId17" Type="http://schemas.openxmlformats.org/officeDocument/2006/relationships/tags" Target="../tags/tag488.xml"/><Relationship Id="rId16" Type="http://schemas.openxmlformats.org/officeDocument/2006/relationships/tags" Target="../tags/tag487.xml"/><Relationship Id="rId15" Type="http://schemas.openxmlformats.org/officeDocument/2006/relationships/tags" Target="../tags/tag486.xml"/><Relationship Id="rId14" Type="http://schemas.openxmlformats.org/officeDocument/2006/relationships/tags" Target="../tags/tag485.xml"/><Relationship Id="rId13" Type="http://schemas.openxmlformats.org/officeDocument/2006/relationships/tags" Target="../tags/tag484.xml"/><Relationship Id="rId12" Type="http://schemas.openxmlformats.org/officeDocument/2006/relationships/tags" Target="../tags/tag483.xml"/><Relationship Id="rId11" Type="http://schemas.openxmlformats.org/officeDocument/2006/relationships/tags" Target="../tags/tag482.xml"/><Relationship Id="rId10" Type="http://schemas.openxmlformats.org/officeDocument/2006/relationships/tags" Target="../tags/tag481.xml"/><Relationship Id="rId1" Type="http://schemas.openxmlformats.org/officeDocument/2006/relationships/tags" Target="../tags/tag472.xml"/></Relationships>
</file>

<file path=ppt/slides/_rels/slide36.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505.xml"/><Relationship Id="rId7" Type="http://schemas.openxmlformats.org/officeDocument/2006/relationships/tags" Target="../tags/tag504.xml"/><Relationship Id="rId6" Type="http://schemas.openxmlformats.org/officeDocument/2006/relationships/tags" Target="../tags/tag503.xml"/><Relationship Id="rId5" Type="http://schemas.openxmlformats.org/officeDocument/2006/relationships/tags" Target="../tags/tag502.xml"/><Relationship Id="rId4" Type="http://schemas.openxmlformats.org/officeDocument/2006/relationships/tags" Target="../tags/tag501.xml"/><Relationship Id="rId3" Type="http://schemas.openxmlformats.org/officeDocument/2006/relationships/tags" Target="../tags/tag500.xml"/><Relationship Id="rId2" Type="http://schemas.openxmlformats.org/officeDocument/2006/relationships/tags" Target="../tags/tag499.xml"/><Relationship Id="rId1" Type="http://schemas.openxmlformats.org/officeDocument/2006/relationships/tags" Target="../tags/tag498.xml"/></Relationships>
</file>

<file path=ppt/slides/_rels/slide37.xml.rels><?xml version="1.0" encoding="UTF-8" standalone="yes"?>
<Relationships xmlns="http://schemas.openxmlformats.org/package/2006/relationships"><Relationship Id="rId9" Type="http://schemas.openxmlformats.org/officeDocument/2006/relationships/tags" Target="../tags/tag513.xml"/><Relationship Id="rId8" Type="http://schemas.openxmlformats.org/officeDocument/2006/relationships/tags" Target="../tags/tag512.xml"/><Relationship Id="rId7" Type="http://schemas.openxmlformats.org/officeDocument/2006/relationships/tags" Target="../tags/tag511.xml"/><Relationship Id="rId6" Type="http://schemas.openxmlformats.org/officeDocument/2006/relationships/tags" Target="../tags/tag510.xml"/><Relationship Id="rId5" Type="http://schemas.openxmlformats.org/officeDocument/2006/relationships/tags" Target="../tags/tag509.xml"/><Relationship Id="rId4" Type="http://schemas.openxmlformats.org/officeDocument/2006/relationships/tags" Target="../tags/tag508.xml"/><Relationship Id="rId3" Type="http://schemas.openxmlformats.org/officeDocument/2006/relationships/tags" Target="../tags/tag507.xml"/><Relationship Id="rId2" Type="http://schemas.openxmlformats.org/officeDocument/2006/relationships/image" Target="../media/image28.jpeg"/><Relationship Id="rId10" Type="http://schemas.openxmlformats.org/officeDocument/2006/relationships/slideLayout" Target="../slideLayouts/slideLayout12.xml"/><Relationship Id="rId1" Type="http://schemas.openxmlformats.org/officeDocument/2006/relationships/tags" Target="../tags/tag506.xml"/></Relationships>
</file>

<file path=ppt/slides/_rels/slide38.xml.rels><?xml version="1.0" encoding="UTF-8" standalone="yes"?>
<Relationships xmlns="http://schemas.openxmlformats.org/package/2006/relationships"><Relationship Id="rId9" Type="http://schemas.openxmlformats.org/officeDocument/2006/relationships/tags" Target="../tags/tag522.xml"/><Relationship Id="rId8" Type="http://schemas.openxmlformats.org/officeDocument/2006/relationships/tags" Target="../tags/tag521.xml"/><Relationship Id="rId7" Type="http://schemas.openxmlformats.org/officeDocument/2006/relationships/tags" Target="../tags/tag520.xml"/><Relationship Id="rId6" Type="http://schemas.openxmlformats.org/officeDocument/2006/relationships/tags" Target="../tags/tag519.xml"/><Relationship Id="rId5" Type="http://schemas.openxmlformats.org/officeDocument/2006/relationships/tags" Target="../tags/tag518.xml"/><Relationship Id="rId4" Type="http://schemas.openxmlformats.org/officeDocument/2006/relationships/tags" Target="../tags/tag517.xml"/><Relationship Id="rId3" Type="http://schemas.openxmlformats.org/officeDocument/2006/relationships/tags" Target="../tags/tag516.xml"/><Relationship Id="rId23" Type="http://schemas.openxmlformats.org/officeDocument/2006/relationships/slideLayout" Target="../slideLayouts/slideLayout12.xml"/><Relationship Id="rId22" Type="http://schemas.openxmlformats.org/officeDocument/2006/relationships/tags" Target="../tags/tag535.xml"/><Relationship Id="rId21" Type="http://schemas.openxmlformats.org/officeDocument/2006/relationships/tags" Target="../tags/tag534.xml"/><Relationship Id="rId20" Type="http://schemas.openxmlformats.org/officeDocument/2006/relationships/tags" Target="../tags/tag533.xml"/><Relationship Id="rId2" Type="http://schemas.openxmlformats.org/officeDocument/2006/relationships/tags" Target="../tags/tag515.xml"/><Relationship Id="rId19" Type="http://schemas.openxmlformats.org/officeDocument/2006/relationships/tags" Target="../tags/tag532.xml"/><Relationship Id="rId18" Type="http://schemas.openxmlformats.org/officeDocument/2006/relationships/tags" Target="../tags/tag531.xml"/><Relationship Id="rId17" Type="http://schemas.openxmlformats.org/officeDocument/2006/relationships/tags" Target="../tags/tag530.xml"/><Relationship Id="rId16" Type="http://schemas.openxmlformats.org/officeDocument/2006/relationships/tags" Target="../tags/tag529.xml"/><Relationship Id="rId15" Type="http://schemas.openxmlformats.org/officeDocument/2006/relationships/tags" Target="../tags/tag528.xml"/><Relationship Id="rId14" Type="http://schemas.openxmlformats.org/officeDocument/2006/relationships/tags" Target="../tags/tag527.xml"/><Relationship Id="rId13" Type="http://schemas.openxmlformats.org/officeDocument/2006/relationships/tags" Target="../tags/tag526.xml"/><Relationship Id="rId12" Type="http://schemas.openxmlformats.org/officeDocument/2006/relationships/tags" Target="../tags/tag525.xml"/><Relationship Id="rId11" Type="http://schemas.openxmlformats.org/officeDocument/2006/relationships/tags" Target="../tags/tag524.xml"/><Relationship Id="rId10" Type="http://schemas.openxmlformats.org/officeDocument/2006/relationships/tags" Target="../tags/tag523.xml"/><Relationship Id="rId1" Type="http://schemas.openxmlformats.org/officeDocument/2006/relationships/tags" Target="../tags/tag514.xml"/></Relationships>
</file>

<file path=ppt/slides/_rels/slide39.xml.rels><?xml version="1.0" encoding="UTF-8" standalone="yes"?>
<Relationships xmlns="http://schemas.openxmlformats.org/package/2006/relationships"><Relationship Id="rId9" Type="http://schemas.openxmlformats.org/officeDocument/2006/relationships/tags" Target="../tags/tag543.xml"/><Relationship Id="rId8" Type="http://schemas.openxmlformats.org/officeDocument/2006/relationships/image" Target="../media/image29.png"/><Relationship Id="rId7" Type="http://schemas.openxmlformats.org/officeDocument/2006/relationships/tags" Target="../tags/tag542.xml"/><Relationship Id="rId6" Type="http://schemas.openxmlformats.org/officeDocument/2006/relationships/tags" Target="../tags/tag541.xml"/><Relationship Id="rId5" Type="http://schemas.openxmlformats.org/officeDocument/2006/relationships/tags" Target="../tags/tag540.xml"/><Relationship Id="rId4" Type="http://schemas.openxmlformats.org/officeDocument/2006/relationships/tags" Target="../tags/tag539.xml"/><Relationship Id="rId3" Type="http://schemas.openxmlformats.org/officeDocument/2006/relationships/tags" Target="../tags/tag538.xml"/><Relationship Id="rId2" Type="http://schemas.openxmlformats.org/officeDocument/2006/relationships/tags" Target="../tags/tag537.xml"/><Relationship Id="rId10" Type="http://schemas.openxmlformats.org/officeDocument/2006/relationships/slideLayout" Target="../slideLayouts/slideLayout12.xml"/><Relationship Id="rId1" Type="http://schemas.openxmlformats.org/officeDocument/2006/relationships/tags" Target="../tags/tag536.xml"/></Relationships>
</file>

<file path=ppt/slides/_rels/slide4.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image" Target="../media/image2.jpeg"/><Relationship Id="rId15" Type="http://schemas.openxmlformats.org/officeDocument/2006/relationships/slideLayout" Target="../slideLayouts/slideLayout12.xml"/><Relationship Id="rId14" Type="http://schemas.openxmlformats.org/officeDocument/2006/relationships/tags" Target="../tags/tag17.xml"/><Relationship Id="rId13" Type="http://schemas.openxmlformats.org/officeDocument/2006/relationships/tags" Target="../tags/tag16.xml"/><Relationship Id="rId12" Type="http://schemas.openxmlformats.org/officeDocument/2006/relationships/tags" Target="../tags/tag15.xml"/><Relationship Id="rId11" Type="http://schemas.openxmlformats.org/officeDocument/2006/relationships/tags" Target="../tags/tag14.xml"/><Relationship Id="rId10" Type="http://schemas.openxmlformats.org/officeDocument/2006/relationships/tags" Target="../tags/tag13.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9" Type="http://schemas.openxmlformats.org/officeDocument/2006/relationships/tags" Target="../tags/tag551.xml"/><Relationship Id="rId8" Type="http://schemas.openxmlformats.org/officeDocument/2006/relationships/image" Target="../media/image30.png"/><Relationship Id="rId7" Type="http://schemas.openxmlformats.org/officeDocument/2006/relationships/tags" Target="../tags/tag550.xml"/><Relationship Id="rId6" Type="http://schemas.openxmlformats.org/officeDocument/2006/relationships/tags" Target="../tags/tag549.xml"/><Relationship Id="rId5" Type="http://schemas.openxmlformats.org/officeDocument/2006/relationships/tags" Target="../tags/tag548.xml"/><Relationship Id="rId4" Type="http://schemas.openxmlformats.org/officeDocument/2006/relationships/tags" Target="../tags/tag547.xml"/><Relationship Id="rId3" Type="http://schemas.openxmlformats.org/officeDocument/2006/relationships/tags" Target="../tags/tag546.xml"/><Relationship Id="rId2" Type="http://schemas.openxmlformats.org/officeDocument/2006/relationships/tags" Target="../tags/tag545.xml"/><Relationship Id="rId10" Type="http://schemas.openxmlformats.org/officeDocument/2006/relationships/slideLayout" Target="../slideLayouts/slideLayout12.xml"/><Relationship Id="rId1" Type="http://schemas.openxmlformats.org/officeDocument/2006/relationships/tags" Target="../tags/tag544.xml"/></Relationships>
</file>

<file path=ppt/slides/_rels/slide41.xml.rels><?xml version="1.0" encoding="UTF-8" standalone="yes"?>
<Relationships xmlns="http://schemas.openxmlformats.org/package/2006/relationships"><Relationship Id="rId9" Type="http://schemas.openxmlformats.org/officeDocument/2006/relationships/tags" Target="../tags/tag559.xml"/><Relationship Id="rId8" Type="http://schemas.openxmlformats.org/officeDocument/2006/relationships/image" Target="../media/image31.png"/><Relationship Id="rId7" Type="http://schemas.openxmlformats.org/officeDocument/2006/relationships/tags" Target="../tags/tag558.xml"/><Relationship Id="rId6" Type="http://schemas.openxmlformats.org/officeDocument/2006/relationships/tags" Target="../tags/tag557.xml"/><Relationship Id="rId5" Type="http://schemas.openxmlformats.org/officeDocument/2006/relationships/tags" Target="../tags/tag556.xml"/><Relationship Id="rId4" Type="http://schemas.openxmlformats.org/officeDocument/2006/relationships/tags" Target="../tags/tag555.xml"/><Relationship Id="rId3" Type="http://schemas.openxmlformats.org/officeDocument/2006/relationships/tags" Target="../tags/tag554.xml"/><Relationship Id="rId2" Type="http://schemas.openxmlformats.org/officeDocument/2006/relationships/tags" Target="../tags/tag553.xml"/><Relationship Id="rId10" Type="http://schemas.openxmlformats.org/officeDocument/2006/relationships/slideLayout" Target="../slideLayouts/slideLayout12.xml"/><Relationship Id="rId1" Type="http://schemas.openxmlformats.org/officeDocument/2006/relationships/tags" Target="../tags/tag552.xml"/></Relationships>
</file>

<file path=ppt/slides/_rels/slide42.xml.rels><?xml version="1.0" encoding="UTF-8" standalone="yes"?>
<Relationships xmlns="http://schemas.openxmlformats.org/package/2006/relationships"><Relationship Id="rId9" Type="http://schemas.openxmlformats.org/officeDocument/2006/relationships/tags" Target="../tags/tag567.xml"/><Relationship Id="rId8" Type="http://schemas.openxmlformats.org/officeDocument/2006/relationships/image" Target="../media/image32.png"/><Relationship Id="rId7" Type="http://schemas.openxmlformats.org/officeDocument/2006/relationships/tags" Target="../tags/tag566.xml"/><Relationship Id="rId6" Type="http://schemas.openxmlformats.org/officeDocument/2006/relationships/tags" Target="../tags/tag565.xml"/><Relationship Id="rId5" Type="http://schemas.openxmlformats.org/officeDocument/2006/relationships/tags" Target="../tags/tag564.xml"/><Relationship Id="rId4" Type="http://schemas.openxmlformats.org/officeDocument/2006/relationships/tags" Target="../tags/tag563.xml"/><Relationship Id="rId3" Type="http://schemas.openxmlformats.org/officeDocument/2006/relationships/tags" Target="../tags/tag562.xml"/><Relationship Id="rId2" Type="http://schemas.openxmlformats.org/officeDocument/2006/relationships/tags" Target="../tags/tag561.xml"/><Relationship Id="rId10" Type="http://schemas.openxmlformats.org/officeDocument/2006/relationships/slideLayout" Target="../slideLayouts/slideLayout12.xml"/><Relationship Id="rId1" Type="http://schemas.openxmlformats.org/officeDocument/2006/relationships/tags" Target="../tags/tag560.xml"/></Relationships>
</file>

<file path=ppt/slides/_rels/slide43.xml.rels><?xml version="1.0" encoding="UTF-8" standalone="yes"?>
<Relationships xmlns="http://schemas.openxmlformats.org/package/2006/relationships"><Relationship Id="rId9" Type="http://schemas.openxmlformats.org/officeDocument/2006/relationships/tags" Target="../tags/tag575.xml"/><Relationship Id="rId8" Type="http://schemas.openxmlformats.org/officeDocument/2006/relationships/image" Target="../media/image33.png"/><Relationship Id="rId7" Type="http://schemas.openxmlformats.org/officeDocument/2006/relationships/tags" Target="../tags/tag574.xml"/><Relationship Id="rId6" Type="http://schemas.openxmlformats.org/officeDocument/2006/relationships/tags" Target="../tags/tag573.xml"/><Relationship Id="rId5" Type="http://schemas.openxmlformats.org/officeDocument/2006/relationships/tags" Target="../tags/tag572.xml"/><Relationship Id="rId4" Type="http://schemas.openxmlformats.org/officeDocument/2006/relationships/tags" Target="../tags/tag571.xml"/><Relationship Id="rId3" Type="http://schemas.openxmlformats.org/officeDocument/2006/relationships/tags" Target="../tags/tag570.xml"/><Relationship Id="rId2" Type="http://schemas.openxmlformats.org/officeDocument/2006/relationships/tags" Target="../tags/tag569.xml"/><Relationship Id="rId10" Type="http://schemas.openxmlformats.org/officeDocument/2006/relationships/slideLayout" Target="../slideLayouts/slideLayout12.xml"/><Relationship Id="rId1" Type="http://schemas.openxmlformats.org/officeDocument/2006/relationships/tags" Target="../tags/tag568.xml"/></Relationships>
</file>

<file path=ppt/slides/_rels/slide44.xml.rels><?xml version="1.0" encoding="UTF-8" standalone="yes"?>
<Relationships xmlns="http://schemas.openxmlformats.org/package/2006/relationships"><Relationship Id="rId9" Type="http://schemas.openxmlformats.org/officeDocument/2006/relationships/tags" Target="../tags/tag583.xml"/><Relationship Id="rId8" Type="http://schemas.openxmlformats.org/officeDocument/2006/relationships/image" Target="../media/image34.png"/><Relationship Id="rId7" Type="http://schemas.openxmlformats.org/officeDocument/2006/relationships/tags" Target="../tags/tag582.xml"/><Relationship Id="rId6" Type="http://schemas.openxmlformats.org/officeDocument/2006/relationships/tags" Target="../tags/tag581.xml"/><Relationship Id="rId5" Type="http://schemas.openxmlformats.org/officeDocument/2006/relationships/tags" Target="../tags/tag580.xml"/><Relationship Id="rId4" Type="http://schemas.openxmlformats.org/officeDocument/2006/relationships/tags" Target="../tags/tag579.xml"/><Relationship Id="rId3" Type="http://schemas.openxmlformats.org/officeDocument/2006/relationships/tags" Target="../tags/tag578.xml"/><Relationship Id="rId2" Type="http://schemas.openxmlformats.org/officeDocument/2006/relationships/tags" Target="../tags/tag577.xml"/><Relationship Id="rId10" Type="http://schemas.openxmlformats.org/officeDocument/2006/relationships/slideLayout" Target="../slideLayouts/slideLayout12.xml"/><Relationship Id="rId1" Type="http://schemas.openxmlformats.org/officeDocument/2006/relationships/tags" Target="../tags/tag576.xml"/></Relationships>
</file>

<file path=ppt/slides/_rels/slide45.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tags" Target="../tags/tag590.xml"/><Relationship Id="rId6" Type="http://schemas.openxmlformats.org/officeDocument/2006/relationships/tags" Target="../tags/tag589.xml"/><Relationship Id="rId5" Type="http://schemas.openxmlformats.org/officeDocument/2006/relationships/tags" Target="../tags/tag588.xml"/><Relationship Id="rId4" Type="http://schemas.openxmlformats.org/officeDocument/2006/relationships/tags" Target="../tags/tag587.xml"/><Relationship Id="rId3" Type="http://schemas.openxmlformats.org/officeDocument/2006/relationships/tags" Target="../tags/tag586.xml"/><Relationship Id="rId2" Type="http://schemas.openxmlformats.org/officeDocument/2006/relationships/tags" Target="../tags/tag585.xml"/><Relationship Id="rId1" Type="http://schemas.openxmlformats.org/officeDocument/2006/relationships/tags" Target="../tags/tag584.xml"/></Relationships>
</file>

<file path=ppt/slides/_rels/slide46.xml.rels><?xml version="1.0" encoding="UTF-8" standalone="yes"?>
<Relationships xmlns="http://schemas.openxmlformats.org/package/2006/relationships"><Relationship Id="rId9" Type="http://schemas.openxmlformats.org/officeDocument/2006/relationships/tags" Target="../tags/tag599.xml"/><Relationship Id="rId8" Type="http://schemas.openxmlformats.org/officeDocument/2006/relationships/tags" Target="../tags/tag598.xml"/><Relationship Id="rId7" Type="http://schemas.openxmlformats.org/officeDocument/2006/relationships/tags" Target="../tags/tag597.xml"/><Relationship Id="rId6" Type="http://schemas.openxmlformats.org/officeDocument/2006/relationships/tags" Target="../tags/tag596.xml"/><Relationship Id="rId5" Type="http://schemas.openxmlformats.org/officeDocument/2006/relationships/tags" Target="../tags/tag595.xml"/><Relationship Id="rId4" Type="http://schemas.openxmlformats.org/officeDocument/2006/relationships/tags" Target="../tags/tag594.xml"/><Relationship Id="rId3" Type="http://schemas.openxmlformats.org/officeDocument/2006/relationships/tags" Target="../tags/tag593.xml"/><Relationship Id="rId23" Type="http://schemas.openxmlformats.org/officeDocument/2006/relationships/slideLayout" Target="../slideLayouts/slideLayout12.xml"/><Relationship Id="rId22" Type="http://schemas.openxmlformats.org/officeDocument/2006/relationships/tags" Target="../tags/tag611.xml"/><Relationship Id="rId21" Type="http://schemas.openxmlformats.org/officeDocument/2006/relationships/tags" Target="../tags/tag610.xml"/><Relationship Id="rId20" Type="http://schemas.openxmlformats.org/officeDocument/2006/relationships/tags" Target="../tags/tag609.xml"/><Relationship Id="rId2" Type="http://schemas.openxmlformats.org/officeDocument/2006/relationships/tags" Target="../tags/tag592.xml"/><Relationship Id="rId19" Type="http://schemas.openxmlformats.org/officeDocument/2006/relationships/tags" Target="../tags/tag608.xml"/><Relationship Id="rId18" Type="http://schemas.openxmlformats.org/officeDocument/2006/relationships/tags" Target="../tags/tag607.xml"/><Relationship Id="rId17" Type="http://schemas.openxmlformats.org/officeDocument/2006/relationships/image" Target="../media/image35.png"/><Relationship Id="rId16" Type="http://schemas.openxmlformats.org/officeDocument/2006/relationships/tags" Target="../tags/tag606.xml"/><Relationship Id="rId15" Type="http://schemas.openxmlformats.org/officeDocument/2006/relationships/tags" Target="../tags/tag605.xml"/><Relationship Id="rId14" Type="http://schemas.openxmlformats.org/officeDocument/2006/relationships/tags" Target="../tags/tag604.xml"/><Relationship Id="rId13" Type="http://schemas.openxmlformats.org/officeDocument/2006/relationships/tags" Target="../tags/tag603.xml"/><Relationship Id="rId12" Type="http://schemas.openxmlformats.org/officeDocument/2006/relationships/tags" Target="../tags/tag602.xml"/><Relationship Id="rId11" Type="http://schemas.openxmlformats.org/officeDocument/2006/relationships/tags" Target="../tags/tag601.xml"/><Relationship Id="rId10" Type="http://schemas.openxmlformats.org/officeDocument/2006/relationships/tags" Target="../tags/tag600.xml"/><Relationship Id="rId1" Type="http://schemas.openxmlformats.org/officeDocument/2006/relationships/tags" Target="../tags/tag591.xml"/></Relationships>
</file>

<file path=ppt/slides/_rels/slide47.xml.rels><?xml version="1.0" encoding="UTF-8" standalone="yes"?>
<Relationships xmlns="http://schemas.openxmlformats.org/package/2006/relationships"><Relationship Id="rId9" Type="http://schemas.openxmlformats.org/officeDocument/2006/relationships/tags" Target="../tags/tag620.xml"/><Relationship Id="rId8" Type="http://schemas.openxmlformats.org/officeDocument/2006/relationships/tags" Target="../tags/tag619.xml"/><Relationship Id="rId7" Type="http://schemas.openxmlformats.org/officeDocument/2006/relationships/tags" Target="../tags/tag618.xml"/><Relationship Id="rId6" Type="http://schemas.openxmlformats.org/officeDocument/2006/relationships/tags" Target="../tags/tag617.xml"/><Relationship Id="rId5" Type="http://schemas.openxmlformats.org/officeDocument/2006/relationships/tags" Target="../tags/tag616.xml"/><Relationship Id="rId4" Type="http://schemas.openxmlformats.org/officeDocument/2006/relationships/tags" Target="../tags/tag615.xml"/><Relationship Id="rId3" Type="http://schemas.openxmlformats.org/officeDocument/2006/relationships/tags" Target="../tags/tag614.xml"/><Relationship Id="rId2" Type="http://schemas.openxmlformats.org/officeDocument/2006/relationships/tags" Target="../tags/tag613.xml"/><Relationship Id="rId11" Type="http://schemas.openxmlformats.org/officeDocument/2006/relationships/slideLayout" Target="../slideLayouts/slideLayout12.xml"/><Relationship Id="rId10" Type="http://schemas.openxmlformats.org/officeDocument/2006/relationships/tags" Target="../tags/tag621.xml"/><Relationship Id="rId1" Type="http://schemas.openxmlformats.org/officeDocument/2006/relationships/tags" Target="../tags/tag612.xml"/></Relationships>
</file>

<file path=ppt/slides/_rels/slide48.xml.rels><?xml version="1.0" encoding="UTF-8" standalone="yes"?>
<Relationships xmlns="http://schemas.openxmlformats.org/package/2006/relationships"><Relationship Id="rId9" Type="http://schemas.openxmlformats.org/officeDocument/2006/relationships/tags" Target="../tags/tag630.xml"/><Relationship Id="rId8" Type="http://schemas.openxmlformats.org/officeDocument/2006/relationships/tags" Target="../tags/tag629.xml"/><Relationship Id="rId7" Type="http://schemas.openxmlformats.org/officeDocument/2006/relationships/tags" Target="../tags/tag628.xml"/><Relationship Id="rId6" Type="http://schemas.openxmlformats.org/officeDocument/2006/relationships/tags" Target="../tags/tag627.xml"/><Relationship Id="rId5" Type="http://schemas.openxmlformats.org/officeDocument/2006/relationships/tags" Target="../tags/tag626.xml"/><Relationship Id="rId4" Type="http://schemas.openxmlformats.org/officeDocument/2006/relationships/tags" Target="../tags/tag625.xml"/><Relationship Id="rId3" Type="http://schemas.openxmlformats.org/officeDocument/2006/relationships/tags" Target="../tags/tag624.xml"/><Relationship Id="rId2" Type="http://schemas.openxmlformats.org/officeDocument/2006/relationships/tags" Target="../tags/tag623.xml"/><Relationship Id="rId10" Type="http://schemas.openxmlformats.org/officeDocument/2006/relationships/slideLayout" Target="../slideLayouts/slideLayout12.xml"/><Relationship Id="rId1" Type="http://schemas.openxmlformats.org/officeDocument/2006/relationships/tags" Target="../tags/tag622.xml"/></Relationships>
</file>

<file path=ppt/slides/_rels/slide49.xml.rels><?xml version="1.0" encoding="UTF-8" standalone="yes"?>
<Relationships xmlns="http://schemas.openxmlformats.org/package/2006/relationships"><Relationship Id="rId9" Type="http://schemas.openxmlformats.org/officeDocument/2006/relationships/tags" Target="../tags/tag639.xml"/><Relationship Id="rId8" Type="http://schemas.openxmlformats.org/officeDocument/2006/relationships/tags" Target="../tags/tag638.xml"/><Relationship Id="rId7" Type="http://schemas.openxmlformats.org/officeDocument/2006/relationships/tags" Target="../tags/tag637.xml"/><Relationship Id="rId6" Type="http://schemas.openxmlformats.org/officeDocument/2006/relationships/tags" Target="../tags/tag636.xml"/><Relationship Id="rId5" Type="http://schemas.openxmlformats.org/officeDocument/2006/relationships/tags" Target="../tags/tag635.xml"/><Relationship Id="rId4" Type="http://schemas.openxmlformats.org/officeDocument/2006/relationships/tags" Target="../tags/tag634.xml"/><Relationship Id="rId3" Type="http://schemas.openxmlformats.org/officeDocument/2006/relationships/tags" Target="../tags/tag633.xml"/><Relationship Id="rId2" Type="http://schemas.openxmlformats.org/officeDocument/2006/relationships/tags" Target="../tags/tag632.xml"/><Relationship Id="rId10" Type="http://schemas.openxmlformats.org/officeDocument/2006/relationships/slideLayout" Target="../slideLayouts/slideLayout12.xml"/><Relationship Id="rId1" Type="http://schemas.openxmlformats.org/officeDocument/2006/relationships/tags" Target="../tags/tag631.xml"/></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24.xml"/><Relationship Id="rId7" Type="http://schemas.openxmlformats.org/officeDocument/2006/relationships/image" Target="../media/image3.png"/><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9" Type="http://schemas.openxmlformats.org/officeDocument/2006/relationships/image" Target="../media/image7.jpeg"/><Relationship Id="rId8" Type="http://schemas.openxmlformats.org/officeDocument/2006/relationships/tags" Target="../tags/tag29.xml"/><Relationship Id="rId7" Type="http://schemas.openxmlformats.org/officeDocument/2006/relationships/image" Target="../media/image6.jpeg"/><Relationship Id="rId6" Type="http://schemas.openxmlformats.org/officeDocument/2006/relationships/tags" Target="../tags/tag28.xml"/><Relationship Id="rId5" Type="http://schemas.openxmlformats.org/officeDocument/2006/relationships/image" Target="../media/image5.jpeg"/><Relationship Id="rId4" Type="http://schemas.openxmlformats.org/officeDocument/2006/relationships/tags" Target="../tags/tag27.xml"/><Relationship Id="rId3" Type="http://schemas.openxmlformats.org/officeDocument/2006/relationships/image" Target="../media/image4.png"/><Relationship Id="rId2" Type="http://schemas.openxmlformats.org/officeDocument/2006/relationships/tags" Target="../tags/tag26.xml"/><Relationship Id="rId16" Type="http://schemas.openxmlformats.org/officeDocument/2006/relationships/slideLayout" Target="../slideLayouts/slideLayout7.xml"/><Relationship Id="rId15" Type="http://schemas.openxmlformats.org/officeDocument/2006/relationships/tags" Target="../tags/tag32.xml"/><Relationship Id="rId14" Type="http://schemas.openxmlformats.org/officeDocument/2006/relationships/image" Target="../media/image8.png"/><Relationship Id="rId13" Type="http://schemas.openxmlformats.org/officeDocument/2006/relationships/tags" Target="../tags/tag31.xml"/><Relationship Id="rId12" Type="http://schemas.microsoft.com/office/2007/relationships/media" Target="../media/media1.mp4"/><Relationship Id="rId11" Type="http://schemas.openxmlformats.org/officeDocument/2006/relationships/video" Target="../media/media1.mp4"/><Relationship Id="rId10" Type="http://schemas.openxmlformats.org/officeDocument/2006/relationships/tags" Target="../tags/tag30.xml"/><Relationship Id="rId1" Type="http://schemas.openxmlformats.org/officeDocument/2006/relationships/tags" Target="../tags/tag25.xml"/></Relationships>
</file>

<file path=ppt/slides/_rels/slide7.xml.rels><?xml version="1.0" encoding="UTF-8" standalone="yes"?>
<Relationships xmlns="http://schemas.openxmlformats.org/package/2006/relationships"><Relationship Id="rId9" Type="http://schemas.openxmlformats.org/officeDocument/2006/relationships/tags" Target="../tags/tag41.xml"/><Relationship Id="rId8" Type="http://schemas.openxmlformats.org/officeDocument/2006/relationships/tags" Target="../tags/tag40.xml"/><Relationship Id="rId7" Type="http://schemas.openxmlformats.org/officeDocument/2006/relationships/tags" Target="../tags/tag39.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3" Type="http://schemas.openxmlformats.org/officeDocument/2006/relationships/tags" Target="../tags/tag35.xml"/><Relationship Id="rId24" Type="http://schemas.openxmlformats.org/officeDocument/2006/relationships/slideLayout" Target="../slideLayouts/slideLayout12.xml"/><Relationship Id="rId23" Type="http://schemas.openxmlformats.org/officeDocument/2006/relationships/tags" Target="../tags/tag51.xml"/><Relationship Id="rId22" Type="http://schemas.openxmlformats.org/officeDocument/2006/relationships/image" Target="../media/image12.svg"/><Relationship Id="rId21" Type="http://schemas.openxmlformats.org/officeDocument/2006/relationships/image" Target="../media/image11.png"/><Relationship Id="rId20" Type="http://schemas.openxmlformats.org/officeDocument/2006/relationships/tags" Target="../tags/tag50.xml"/><Relationship Id="rId2" Type="http://schemas.openxmlformats.org/officeDocument/2006/relationships/tags" Target="../tags/tag34.xml"/><Relationship Id="rId19" Type="http://schemas.openxmlformats.org/officeDocument/2006/relationships/image" Target="../media/image10.svg"/><Relationship Id="rId18" Type="http://schemas.openxmlformats.org/officeDocument/2006/relationships/image" Target="../media/image9.png"/><Relationship Id="rId17" Type="http://schemas.openxmlformats.org/officeDocument/2006/relationships/tags" Target="../tags/tag49.xml"/><Relationship Id="rId16" Type="http://schemas.openxmlformats.org/officeDocument/2006/relationships/tags" Target="../tags/tag48.xml"/><Relationship Id="rId15" Type="http://schemas.openxmlformats.org/officeDocument/2006/relationships/tags" Target="../tags/tag47.xml"/><Relationship Id="rId14" Type="http://schemas.openxmlformats.org/officeDocument/2006/relationships/tags" Target="../tags/tag46.xml"/><Relationship Id="rId13" Type="http://schemas.openxmlformats.org/officeDocument/2006/relationships/tags" Target="../tags/tag45.xml"/><Relationship Id="rId12" Type="http://schemas.openxmlformats.org/officeDocument/2006/relationships/tags" Target="../tags/tag44.xml"/><Relationship Id="rId11" Type="http://schemas.openxmlformats.org/officeDocument/2006/relationships/tags" Target="../tags/tag43.xml"/><Relationship Id="rId10" Type="http://schemas.openxmlformats.org/officeDocument/2006/relationships/tags" Target="../tags/tag42.xml"/><Relationship Id="rId1" Type="http://schemas.openxmlformats.org/officeDocument/2006/relationships/tags" Target="../tags/tag33.xml"/></Relationships>
</file>

<file path=ppt/slides/_rels/slide8.xml.rels><?xml version="1.0" encoding="UTF-8" standalone="yes"?>
<Relationships xmlns="http://schemas.openxmlformats.org/package/2006/relationships"><Relationship Id="rId9" Type="http://schemas.openxmlformats.org/officeDocument/2006/relationships/tags" Target="../tags/tag60.xml"/><Relationship Id="rId8" Type="http://schemas.openxmlformats.org/officeDocument/2006/relationships/tags" Target="../tags/tag59.xml"/><Relationship Id="rId7" Type="http://schemas.openxmlformats.org/officeDocument/2006/relationships/tags" Target="../tags/tag58.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7" Type="http://schemas.openxmlformats.org/officeDocument/2006/relationships/slideLayout" Target="../slideLayouts/slideLayout12.xml"/><Relationship Id="rId26" Type="http://schemas.openxmlformats.org/officeDocument/2006/relationships/tags" Target="../tags/tag77.xml"/><Relationship Id="rId25" Type="http://schemas.openxmlformats.org/officeDocument/2006/relationships/tags" Target="../tags/tag76.xml"/><Relationship Id="rId24" Type="http://schemas.openxmlformats.org/officeDocument/2006/relationships/tags" Target="../tags/tag75.xml"/><Relationship Id="rId23" Type="http://schemas.openxmlformats.org/officeDocument/2006/relationships/tags" Target="../tags/tag74.xml"/><Relationship Id="rId22" Type="http://schemas.openxmlformats.org/officeDocument/2006/relationships/tags" Target="../tags/tag73.xml"/><Relationship Id="rId21" Type="http://schemas.openxmlformats.org/officeDocument/2006/relationships/tags" Target="../tags/tag72.xml"/><Relationship Id="rId20" Type="http://schemas.openxmlformats.org/officeDocument/2006/relationships/tags" Target="../tags/tag71.xml"/><Relationship Id="rId2" Type="http://schemas.openxmlformats.org/officeDocument/2006/relationships/tags" Target="../tags/tag53.xml"/><Relationship Id="rId19" Type="http://schemas.openxmlformats.org/officeDocument/2006/relationships/tags" Target="../tags/tag70.xml"/><Relationship Id="rId18" Type="http://schemas.openxmlformats.org/officeDocument/2006/relationships/tags" Target="../tags/tag69.xml"/><Relationship Id="rId17" Type="http://schemas.openxmlformats.org/officeDocument/2006/relationships/tags" Target="../tags/tag68.xml"/><Relationship Id="rId16" Type="http://schemas.openxmlformats.org/officeDocument/2006/relationships/tags" Target="../tags/tag67.xml"/><Relationship Id="rId15" Type="http://schemas.openxmlformats.org/officeDocument/2006/relationships/tags" Target="../tags/tag66.xml"/><Relationship Id="rId14" Type="http://schemas.openxmlformats.org/officeDocument/2006/relationships/tags" Target="../tags/tag65.xml"/><Relationship Id="rId13" Type="http://schemas.openxmlformats.org/officeDocument/2006/relationships/tags" Target="../tags/tag64.xml"/><Relationship Id="rId12" Type="http://schemas.openxmlformats.org/officeDocument/2006/relationships/tags" Target="../tags/tag63.xml"/><Relationship Id="rId11" Type="http://schemas.openxmlformats.org/officeDocument/2006/relationships/tags" Target="../tags/tag62.xml"/><Relationship Id="rId10" Type="http://schemas.openxmlformats.org/officeDocument/2006/relationships/tags" Target="../tags/tag61.xml"/><Relationship Id="rId1" Type="http://schemas.openxmlformats.org/officeDocument/2006/relationships/tags" Target="../tags/tag52.xml"/></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84.xml"/><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image" Target="../media/image13.png"/><Relationship Id="rId1" Type="http://schemas.openxmlformats.org/officeDocument/2006/relationships/tags" Target="../tags/tag7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文本框 147"/>
          <p:cNvSpPr txBox="1"/>
          <p:nvPr/>
        </p:nvSpPr>
        <p:spPr>
          <a:xfrm>
            <a:off x="526834" y="1217184"/>
            <a:ext cx="5070892" cy="922020"/>
          </a:xfrm>
          <a:prstGeom prst="rect">
            <a:avLst/>
          </a:prstGeom>
          <a:noFill/>
        </p:spPr>
        <p:txBody>
          <a:bodyPr wrap="square" rtlCol="0">
            <a:spAutoFit/>
            <a:scene3d>
              <a:camera prst="orthographicFront"/>
              <a:lightRig rig="threePt" dir="t"/>
            </a:scene3d>
            <a:sp3d contourW="12700"/>
          </a:bodyPr>
          <a:lstStyle/>
          <a:p>
            <a:pPr algn="dist"/>
            <a:r>
              <a:rPr lang="en-US" altLang="zh-CN" sz="5400" dirty="0">
                <a:solidFill>
                  <a:schemeClr val="bg1"/>
                </a:solidFill>
                <a:latin typeface="Noto Sans S Chinese Bold" panose="020B0800000000000000" pitchFamily="34" charset="-122"/>
                <a:ea typeface="Noto Sans S Chinese Bold" panose="020B0800000000000000" pitchFamily="34" charset="-122"/>
              </a:rPr>
              <a:t>CAREER PLAN</a:t>
            </a:r>
            <a:endParaRPr lang="zh-CN" altLang="en-US" sz="5400" dirty="0">
              <a:solidFill>
                <a:schemeClr val="bg1"/>
              </a:solidFill>
              <a:latin typeface="Noto Sans S Chinese Bold" panose="020B0800000000000000" pitchFamily="34" charset="-122"/>
              <a:ea typeface="Noto Sans S Chinese Bold" panose="020B0800000000000000" pitchFamily="34" charset="-122"/>
            </a:endParaRPr>
          </a:p>
        </p:txBody>
      </p:sp>
      <p:sp>
        <p:nvSpPr>
          <p:cNvPr id="149" name="文本框 148"/>
          <p:cNvSpPr txBox="1"/>
          <p:nvPr/>
        </p:nvSpPr>
        <p:spPr>
          <a:xfrm>
            <a:off x="865059" y="2212288"/>
            <a:ext cx="5351574" cy="1106805"/>
          </a:xfrm>
          <a:prstGeom prst="rect">
            <a:avLst/>
          </a:prstGeom>
          <a:noFill/>
        </p:spPr>
        <p:txBody>
          <a:bodyPr wrap="square" rtlCol="0">
            <a:spAutoFit/>
            <a:scene3d>
              <a:camera prst="orthographicFront"/>
              <a:lightRig rig="threePt" dir="t"/>
            </a:scene3d>
            <a:sp3d contourW="12700"/>
          </a:bodyPr>
          <a:lstStyle/>
          <a:p>
            <a:pPr algn="dist"/>
            <a:r>
              <a:rPr lang="zh-CN" altLang="en-US" sz="6600" dirty="0">
                <a:solidFill>
                  <a:schemeClr val="bg1"/>
                </a:solidFill>
                <a:latin typeface="Noto Sans S Chinese Bold" panose="020B0800000000000000" pitchFamily="34" charset="-122"/>
                <a:ea typeface="Noto Sans S Chinese Bold" panose="020B0800000000000000" pitchFamily="34" charset="-122"/>
              </a:rPr>
              <a:t>职业生涯规划</a:t>
            </a:r>
            <a:endParaRPr lang="zh-CN" altLang="en-US" sz="6600" dirty="0">
              <a:solidFill>
                <a:schemeClr val="bg1"/>
              </a:solidFill>
              <a:latin typeface="Noto Sans S Chinese Bold" panose="020B0800000000000000" pitchFamily="34" charset="-122"/>
              <a:ea typeface="Noto Sans S Chinese Bold" panose="020B0800000000000000" pitchFamily="34" charset="-122"/>
            </a:endParaRPr>
          </a:p>
        </p:txBody>
      </p:sp>
      <p:sp>
        <p:nvSpPr>
          <p:cNvPr id="150" name="文本框 149"/>
          <p:cNvSpPr txBox="1"/>
          <p:nvPr/>
        </p:nvSpPr>
        <p:spPr>
          <a:xfrm>
            <a:off x="623180" y="6180495"/>
            <a:ext cx="4837820" cy="337185"/>
          </a:xfrm>
          <a:prstGeom prst="rect">
            <a:avLst/>
          </a:prstGeom>
          <a:noFill/>
        </p:spPr>
        <p:txBody>
          <a:bodyPr wrap="square" rtlCol="0">
            <a:spAutoFit/>
            <a:scene3d>
              <a:camera prst="orthographicFront"/>
              <a:lightRig rig="threePt" dir="t"/>
            </a:scene3d>
            <a:sp3d contourW="12700"/>
          </a:bodyPr>
          <a:lstStyle/>
          <a:p>
            <a:pPr algn="dist"/>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职业规划</a:t>
            </a:r>
            <a:r>
              <a:rPr lang="en-US" altLang="zh-CN" sz="1600" dirty="0">
                <a:solidFill>
                  <a:schemeClr val="bg1">
                    <a:lumMod val="50000"/>
                  </a:schemeClr>
                </a:solidFill>
                <a:latin typeface="Noto Sans S Chinese Bold" panose="020B0800000000000000" pitchFamily="34" charset="-122"/>
                <a:ea typeface="Noto Sans S Chinese Bold" panose="020B0800000000000000" pitchFamily="34" charset="-122"/>
              </a:rPr>
              <a:t>/</a:t>
            </a:r>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个人介绍</a:t>
            </a:r>
            <a:r>
              <a:rPr lang="en-US" altLang="zh-CN" sz="1600" dirty="0">
                <a:solidFill>
                  <a:schemeClr val="bg1">
                    <a:lumMod val="50000"/>
                  </a:schemeClr>
                </a:solidFill>
                <a:latin typeface="Noto Sans S Chinese Bold" panose="020B0800000000000000" pitchFamily="34" charset="-122"/>
                <a:ea typeface="Noto Sans S Chinese Bold" panose="020B0800000000000000" pitchFamily="34" charset="-122"/>
              </a:rPr>
              <a:t>/</a:t>
            </a:r>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竞聘简历</a:t>
            </a:r>
            <a:endPar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51" name="矩形 150"/>
          <p:cNvSpPr/>
          <p:nvPr/>
        </p:nvSpPr>
        <p:spPr>
          <a:xfrm>
            <a:off x="569774" y="3365738"/>
            <a:ext cx="5724644" cy="755015"/>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en-US" altLang="zh-CN" sz="1200">
                <a:solidFill>
                  <a:schemeClr val="bg1"/>
                </a:solidFill>
                <a:latin typeface="Noto Sans S Chinese Bold" panose="020B0800000000000000" pitchFamily="34" charset="-122"/>
                <a:ea typeface="Noto Sans S Chinese Bold" panose="020B0800000000000000" pitchFamily="34" charset="-122"/>
              </a:rPr>
              <a:t>国内的高校尤其是高等职业院校，应当学习发达国家的经验，把职业生涯规划课程作为大学第一课来规划设计好，通过学习课程提高大学生职业规划的能力。在校提高学生适应社会的能力和职业基础能力，使其成功就业是教育者的责任。</a:t>
            </a:r>
            <a:endParaRPr lang="en-US" altLang="zh-CN" sz="1200">
              <a:solidFill>
                <a:schemeClr val="bg1"/>
              </a:solidFill>
              <a:latin typeface="Noto Sans S Chinese Bold" panose="020B0800000000000000" pitchFamily="34" charset="-122"/>
              <a:ea typeface="Noto Sans S Chinese Bold" panose="020B0800000000000000" pitchFamily="34" charset="-122"/>
            </a:endParaRPr>
          </a:p>
        </p:txBody>
      </p:sp>
      <p:cxnSp>
        <p:nvCxnSpPr>
          <p:cNvPr id="152" name="直接连接符 151"/>
          <p:cNvCxnSpPr/>
          <p:nvPr/>
        </p:nvCxnSpPr>
        <p:spPr>
          <a:xfrm>
            <a:off x="722254" y="2298700"/>
            <a:ext cx="0" cy="884936"/>
          </a:xfrm>
          <a:prstGeom prst="line">
            <a:avLst/>
          </a:prstGeom>
          <a:ln w="101600">
            <a:solidFill>
              <a:schemeClr val="bg1"/>
            </a:solidFill>
          </a:ln>
        </p:spPr>
        <p:style>
          <a:lnRef idx="1">
            <a:schemeClr val="accent1"/>
          </a:lnRef>
          <a:fillRef idx="0">
            <a:schemeClr val="accent1"/>
          </a:fillRef>
          <a:effectRef idx="0">
            <a:schemeClr val="accent1"/>
          </a:effectRef>
          <a:fontRef idx="minor">
            <a:schemeClr val="tx1"/>
          </a:fontRef>
        </p:style>
      </p:cxnSp>
      <p:sp>
        <p:nvSpPr>
          <p:cNvPr id="153" name="矩形: 圆角 152"/>
          <p:cNvSpPr/>
          <p:nvPr/>
        </p:nvSpPr>
        <p:spPr>
          <a:xfrm>
            <a:off x="865059" y="4312992"/>
            <a:ext cx="2134792" cy="4680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55" name="文本框 154"/>
          <p:cNvSpPr txBox="1"/>
          <p:nvPr/>
        </p:nvSpPr>
        <p:spPr>
          <a:xfrm>
            <a:off x="1015033" y="4409197"/>
            <a:ext cx="1834844" cy="275590"/>
          </a:xfrm>
          <a:prstGeom prst="rect">
            <a:avLst/>
          </a:prstGeom>
          <a:noFill/>
        </p:spPr>
        <p:txBody>
          <a:bodyPr wrap="square" rtlCol="0">
            <a:spAutoFit/>
            <a:scene3d>
              <a:camera prst="orthographicFront"/>
              <a:lightRig rig="threePt" dir="t"/>
            </a:scene3d>
            <a:sp3d contourW="12700"/>
          </a:bodyPr>
          <a:lstStyle/>
          <a:p>
            <a:pPr algn="ctr"/>
            <a:r>
              <a:rPr lang="zh-CN" altLang="en-US" sz="1200" spc="300" dirty="0">
                <a:solidFill>
                  <a:srgbClr val="2485BC"/>
                </a:solidFill>
                <a:latin typeface="Noto Sans S Chinese Bold" panose="020B0800000000000000" pitchFamily="34" charset="-122"/>
                <a:ea typeface="Noto Sans S Chinese Bold" panose="020B0800000000000000" pitchFamily="34" charset="-122"/>
              </a:rPr>
              <a:t>主编：</a:t>
            </a:r>
            <a:r>
              <a:rPr lang="en-US" altLang="zh-CN" sz="1200" spc="300" dirty="0">
                <a:solidFill>
                  <a:srgbClr val="2485BC"/>
                </a:solidFill>
                <a:latin typeface="Noto Sans S Chinese Bold" panose="020B0800000000000000" pitchFamily="34" charset="-122"/>
                <a:ea typeface="Noto Sans S Chinese Bold" panose="020B0800000000000000" pitchFamily="34" charset="-122"/>
              </a:rPr>
              <a:t>肖俭伟</a:t>
            </a:r>
            <a:endParaRPr lang="en-US" altLang="zh-CN" sz="1200" spc="300" dirty="0">
              <a:solidFill>
                <a:srgbClr val="2485BC"/>
              </a:solidFill>
              <a:latin typeface="Noto Sans S Chinese Bold" panose="020B0800000000000000" pitchFamily="34" charset="-122"/>
              <a:ea typeface="Noto Sans S Chinese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0"/>
                                        </p:tgtEl>
                                        <p:attrNameLst>
                                          <p:attrName>style.visibility</p:attrName>
                                        </p:attrNameLst>
                                      </p:cBhvr>
                                      <p:to>
                                        <p:strVal val="visible"/>
                                      </p:to>
                                    </p:set>
                                    <p:animEffect transition="in" filter="fade">
                                      <p:cBhvr>
                                        <p:cTn id="7" dur="500"/>
                                        <p:tgtEl>
                                          <p:spTgt spid="150"/>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48"/>
                                        </p:tgtEl>
                                        <p:attrNameLst>
                                          <p:attrName>style.visibility</p:attrName>
                                        </p:attrNameLst>
                                      </p:cBhvr>
                                      <p:to>
                                        <p:strVal val="visible"/>
                                      </p:to>
                                    </p:set>
                                    <p:animEffect transition="in" filter="fade">
                                      <p:cBhvr>
                                        <p:cTn id="11" dur="1000"/>
                                        <p:tgtEl>
                                          <p:spTgt spid="148"/>
                                        </p:tgtEl>
                                      </p:cBhvr>
                                    </p:animEffect>
                                    <p:anim calcmode="lin" valueType="num">
                                      <p:cBhvr>
                                        <p:cTn id="12" dur="1000" fill="hold"/>
                                        <p:tgtEl>
                                          <p:spTgt spid="148"/>
                                        </p:tgtEl>
                                        <p:attrNameLst>
                                          <p:attrName>ppt_x</p:attrName>
                                        </p:attrNameLst>
                                      </p:cBhvr>
                                      <p:tavLst>
                                        <p:tav tm="0">
                                          <p:val>
                                            <p:strVal val="#ppt_x"/>
                                          </p:val>
                                        </p:tav>
                                        <p:tav tm="100000">
                                          <p:val>
                                            <p:strVal val="#ppt_x"/>
                                          </p:val>
                                        </p:tav>
                                      </p:tavLst>
                                    </p:anim>
                                    <p:anim calcmode="lin" valueType="num">
                                      <p:cBhvr>
                                        <p:cTn id="13" dur="1000" fill="hold"/>
                                        <p:tgtEl>
                                          <p:spTgt spid="14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152"/>
                                        </p:tgtEl>
                                        <p:attrNameLst>
                                          <p:attrName>style.visibility</p:attrName>
                                        </p:attrNameLst>
                                      </p:cBhvr>
                                      <p:to>
                                        <p:strVal val="visible"/>
                                      </p:to>
                                    </p:set>
                                    <p:animEffect transition="in" filter="wipe(up)">
                                      <p:cBhvr>
                                        <p:cTn id="17" dur="500"/>
                                        <p:tgtEl>
                                          <p:spTgt spid="152"/>
                                        </p:tgtEl>
                                      </p:cBhvr>
                                    </p:animEffect>
                                  </p:childTnLst>
                                </p:cTn>
                              </p:par>
                            </p:childTnLst>
                          </p:cTn>
                        </p:par>
                        <p:par>
                          <p:cTn id="18" fill="hold">
                            <p:stCondLst>
                              <p:cond delay="2000"/>
                            </p:stCondLst>
                            <p:childTnLst>
                              <p:par>
                                <p:cTn id="19" presetID="12" presetClass="entr" presetSubtype="8" fill="hold" grpId="0" nodeType="afterEffect">
                                  <p:stCondLst>
                                    <p:cond delay="0"/>
                                  </p:stCondLst>
                                  <p:childTnLst>
                                    <p:set>
                                      <p:cBhvr>
                                        <p:cTn id="20" dur="1" fill="hold">
                                          <p:stCondLst>
                                            <p:cond delay="0"/>
                                          </p:stCondLst>
                                        </p:cTn>
                                        <p:tgtEl>
                                          <p:spTgt spid="149"/>
                                        </p:tgtEl>
                                        <p:attrNameLst>
                                          <p:attrName>style.visibility</p:attrName>
                                        </p:attrNameLst>
                                      </p:cBhvr>
                                      <p:to>
                                        <p:strVal val="visible"/>
                                      </p:to>
                                    </p:set>
                                    <p:anim calcmode="lin" valueType="num">
                                      <p:cBhvr additive="base">
                                        <p:cTn id="21" dur="500"/>
                                        <p:tgtEl>
                                          <p:spTgt spid="149"/>
                                        </p:tgtEl>
                                        <p:attrNameLst>
                                          <p:attrName>ppt_x</p:attrName>
                                        </p:attrNameLst>
                                      </p:cBhvr>
                                      <p:tavLst>
                                        <p:tav tm="0">
                                          <p:val>
                                            <p:strVal val="#ppt_x-#ppt_w*1.125000"/>
                                          </p:val>
                                        </p:tav>
                                        <p:tav tm="100000">
                                          <p:val>
                                            <p:strVal val="#ppt_x"/>
                                          </p:val>
                                        </p:tav>
                                      </p:tavLst>
                                    </p:anim>
                                    <p:animEffect transition="in" filter="wipe(right)">
                                      <p:cBhvr>
                                        <p:cTn id="22" dur="500"/>
                                        <p:tgtEl>
                                          <p:spTgt spid="149"/>
                                        </p:tgtEl>
                                      </p:cBhvr>
                                    </p:animEffect>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151"/>
                                        </p:tgtEl>
                                        <p:attrNameLst>
                                          <p:attrName>style.visibility</p:attrName>
                                        </p:attrNameLst>
                                      </p:cBhvr>
                                      <p:to>
                                        <p:strVal val="visible"/>
                                      </p:to>
                                    </p:set>
                                    <p:animEffect transition="in" filter="wipe(left)">
                                      <p:cBhvr>
                                        <p:cTn id="26" dur="500"/>
                                        <p:tgtEl>
                                          <p:spTgt spid="151"/>
                                        </p:tgtEl>
                                      </p:cBhvr>
                                    </p:animEffect>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153"/>
                                        </p:tgtEl>
                                        <p:attrNameLst>
                                          <p:attrName>style.visibility</p:attrName>
                                        </p:attrNameLst>
                                      </p:cBhvr>
                                      <p:to>
                                        <p:strVal val="visible"/>
                                      </p:to>
                                    </p:set>
                                    <p:anim calcmode="lin" valueType="num">
                                      <p:cBhvr>
                                        <p:cTn id="30" dur="500" fill="hold"/>
                                        <p:tgtEl>
                                          <p:spTgt spid="153"/>
                                        </p:tgtEl>
                                        <p:attrNameLst>
                                          <p:attrName>ppt_w</p:attrName>
                                        </p:attrNameLst>
                                      </p:cBhvr>
                                      <p:tavLst>
                                        <p:tav tm="0">
                                          <p:val>
                                            <p:fltVal val="0"/>
                                          </p:val>
                                        </p:tav>
                                        <p:tav tm="100000">
                                          <p:val>
                                            <p:strVal val="#ppt_w"/>
                                          </p:val>
                                        </p:tav>
                                      </p:tavLst>
                                    </p:anim>
                                    <p:anim calcmode="lin" valueType="num">
                                      <p:cBhvr>
                                        <p:cTn id="31" dur="500" fill="hold"/>
                                        <p:tgtEl>
                                          <p:spTgt spid="153"/>
                                        </p:tgtEl>
                                        <p:attrNameLst>
                                          <p:attrName>ppt_h</p:attrName>
                                        </p:attrNameLst>
                                      </p:cBhvr>
                                      <p:tavLst>
                                        <p:tav tm="0">
                                          <p:val>
                                            <p:fltVal val="0"/>
                                          </p:val>
                                        </p:tav>
                                        <p:tav tm="100000">
                                          <p:val>
                                            <p:strVal val="#ppt_h"/>
                                          </p:val>
                                        </p:tav>
                                      </p:tavLst>
                                    </p:anim>
                                    <p:animEffect transition="in" filter="fade">
                                      <p:cBhvr>
                                        <p:cTn id="32" dur="500"/>
                                        <p:tgtEl>
                                          <p:spTgt spid="153"/>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55"/>
                                        </p:tgtEl>
                                        <p:attrNameLst>
                                          <p:attrName>style.visibility</p:attrName>
                                        </p:attrNameLst>
                                      </p:cBhvr>
                                      <p:to>
                                        <p:strVal val="visible"/>
                                      </p:to>
                                    </p:set>
                                    <p:anim calcmode="lin" valueType="num">
                                      <p:cBhvr>
                                        <p:cTn id="35" dur="500" fill="hold"/>
                                        <p:tgtEl>
                                          <p:spTgt spid="155"/>
                                        </p:tgtEl>
                                        <p:attrNameLst>
                                          <p:attrName>ppt_w</p:attrName>
                                        </p:attrNameLst>
                                      </p:cBhvr>
                                      <p:tavLst>
                                        <p:tav tm="0">
                                          <p:val>
                                            <p:fltVal val="0"/>
                                          </p:val>
                                        </p:tav>
                                        <p:tav tm="100000">
                                          <p:val>
                                            <p:strVal val="#ppt_w"/>
                                          </p:val>
                                        </p:tav>
                                      </p:tavLst>
                                    </p:anim>
                                    <p:anim calcmode="lin" valueType="num">
                                      <p:cBhvr>
                                        <p:cTn id="36" dur="500" fill="hold"/>
                                        <p:tgtEl>
                                          <p:spTgt spid="155"/>
                                        </p:tgtEl>
                                        <p:attrNameLst>
                                          <p:attrName>ppt_h</p:attrName>
                                        </p:attrNameLst>
                                      </p:cBhvr>
                                      <p:tavLst>
                                        <p:tav tm="0">
                                          <p:val>
                                            <p:fltVal val="0"/>
                                          </p:val>
                                        </p:tav>
                                        <p:tav tm="100000">
                                          <p:val>
                                            <p:strVal val="#ppt_h"/>
                                          </p:val>
                                        </p:tav>
                                      </p:tavLst>
                                    </p:anim>
                                    <p:animEffect transition="in" filter="fade">
                                      <p:cBhvr>
                                        <p:cTn id="37" dur="5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P spid="149" grpId="0"/>
      <p:bldP spid="150" grpId="0"/>
      <p:bldP spid="151" grpId="0"/>
      <p:bldP spid="153" grpId="0" bldLvl="0" animBg="1"/>
      <p:bldP spid="15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矩形 15"/>
          <p:cNvSpPr/>
          <p:nvPr>
            <p:custDataLst>
              <p:tags r:id="rId1"/>
            </p:custDataLst>
          </p:nvPr>
        </p:nvSpPr>
        <p:spPr>
          <a:xfrm>
            <a:off x="549644" y="1832469"/>
            <a:ext cx="11363028" cy="4499877"/>
          </a:xfrm>
          <a:prstGeom prst="rect">
            <a:avLst/>
          </a:prstGeom>
          <a:solidFill>
            <a:srgbClr val="FFFFFF">
              <a:lumMod val="95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600" b="1" dirty="0">
              <a:solidFill>
                <a:srgbClr val="FFFFFF"/>
              </a:solidFill>
              <a:latin typeface="Arial" panose="020B0604020202020204" pitchFamily="34" charset="0"/>
              <a:ea typeface="微软雅黑" panose="020B0503020204020204" charset="-122"/>
            </a:endParaRPr>
          </a:p>
        </p:txBody>
      </p:sp>
      <p:sp>
        <p:nvSpPr>
          <p:cNvPr id="17" name="矩形 16"/>
          <p:cNvSpPr/>
          <p:nvPr>
            <p:custDataLst>
              <p:tags r:id="rId2"/>
            </p:custDataLst>
          </p:nvPr>
        </p:nvSpPr>
        <p:spPr>
          <a:xfrm>
            <a:off x="333829" y="1672533"/>
            <a:ext cx="11321142" cy="4408572"/>
          </a:xfrm>
          <a:prstGeom prst="rect">
            <a:avLst/>
          </a:prstGeom>
          <a:solidFill>
            <a:srgbClr val="FFFFFF"/>
          </a:solidFill>
          <a:ln w="50800">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600" b="1" dirty="0">
              <a:solidFill>
                <a:srgbClr val="FFFFFF"/>
              </a:solidFill>
              <a:latin typeface="Arial" panose="020B0604020202020204" pitchFamily="34" charset="0"/>
              <a:ea typeface="微软雅黑" panose="020B0503020204020204" charset="-122"/>
            </a:endParaRPr>
          </a:p>
        </p:txBody>
      </p:sp>
      <p:sp>
        <p:nvSpPr>
          <p:cNvPr id="80" name="椭圆 79"/>
          <p:cNvSpPr/>
          <p:nvPr>
            <p:custDataLst>
              <p:tags r:id="rId3"/>
            </p:custDataLst>
          </p:nvPr>
        </p:nvSpPr>
        <p:spPr>
          <a:xfrm>
            <a:off x="10752455" y="579310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81" name="椭圆 80"/>
          <p:cNvSpPr/>
          <p:nvPr>
            <p:custDataLst>
              <p:tags r:id="rId4"/>
            </p:custDataLst>
          </p:nvPr>
        </p:nvSpPr>
        <p:spPr>
          <a:xfrm>
            <a:off x="10873105" y="579310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82" name="椭圆 81"/>
          <p:cNvSpPr/>
          <p:nvPr>
            <p:custDataLst>
              <p:tags r:id="rId5"/>
            </p:custDataLst>
          </p:nvPr>
        </p:nvSpPr>
        <p:spPr>
          <a:xfrm>
            <a:off x="10993120" y="579310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83" name="椭圆 82"/>
          <p:cNvSpPr/>
          <p:nvPr>
            <p:custDataLst>
              <p:tags r:id="rId6"/>
            </p:custDataLst>
          </p:nvPr>
        </p:nvSpPr>
        <p:spPr>
          <a:xfrm>
            <a:off x="11113770" y="579310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84" name="椭圆 83"/>
          <p:cNvSpPr/>
          <p:nvPr>
            <p:custDataLst>
              <p:tags r:id="rId7"/>
            </p:custDataLst>
          </p:nvPr>
        </p:nvSpPr>
        <p:spPr>
          <a:xfrm>
            <a:off x="11234420" y="579310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85" name="椭圆 84"/>
          <p:cNvSpPr/>
          <p:nvPr>
            <p:custDataLst>
              <p:tags r:id="rId8"/>
            </p:custDataLst>
          </p:nvPr>
        </p:nvSpPr>
        <p:spPr>
          <a:xfrm>
            <a:off x="11355070" y="579310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86" name="椭圆 85"/>
          <p:cNvSpPr/>
          <p:nvPr>
            <p:custDataLst>
              <p:tags r:id="rId9"/>
            </p:custDataLst>
          </p:nvPr>
        </p:nvSpPr>
        <p:spPr>
          <a:xfrm>
            <a:off x="11475085" y="579310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87" name="椭圆 86"/>
          <p:cNvSpPr/>
          <p:nvPr>
            <p:custDataLst>
              <p:tags r:id="rId10"/>
            </p:custDataLst>
          </p:nvPr>
        </p:nvSpPr>
        <p:spPr>
          <a:xfrm>
            <a:off x="11595735" y="579310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88" name="椭圆 87"/>
          <p:cNvSpPr/>
          <p:nvPr>
            <p:custDataLst>
              <p:tags r:id="rId11"/>
            </p:custDataLst>
          </p:nvPr>
        </p:nvSpPr>
        <p:spPr>
          <a:xfrm>
            <a:off x="11716385" y="579310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89" name="椭圆 88"/>
          <p:cNvSpPr/>
          <p:nvPr>
            <p:custDataLst>
              <p:tags r:id="rId12"/>
            </p:custDataLst>
          </p:nvPr>
        </p:nvSpPr>
        <p:spPr>
          <a:xfrm>
            <a:off x="11837035" y="579310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90" name="椭圆 89"/>
          <p:cNvSpPr/>
          <p:nvPr>
            <p:custDataLst>
              <p:tags r:id="rId13"/>
            </p:custDataLst>
          </p:nvPr>
        </p:nvSpPr>
        <p:spPr>
          <a:xfrm>
            <a:off x="11957050" y="579310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69" name="椭圆 68"/>
          <p:cNvSpPr/>
          <p:nvPr>
            <p:custDataLst>
              <p:tags r:id="rId14"/>
            </p:custDataLst>
          </p:nvPr>
        </p:nvSpPr>
        <p:spPr>
          <a:xfrm>
            <a:off x="10752455" y="591375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70" name="椭圆 69"/>
          <p:cNvSpPr/>
          <p:nvPr>
            <p:custDataLst>
              <p:tags r:id="rId15"/>
            </p:custDataLst>
          </p:nvPr>
        </p:nvSpPr>
        <p:spPr>
          <a:xfrm>
            <a:off x="10873105" y="591375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71" name="椭圆 70"/>
          <p:cNvSpPr/>
          <p:nvPr>
            <p:custDataLst>
              <p:tags r:id="rId16"/>
            </p:custDataLst>
          </p:nvPr>
        </p:nvSpPr>
        <p:spPr>
          <a:xfrm>
            <a:off x="10993120" y="591375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72" name="椭圆 71"/>
          <p:cNvSpPr/>
          <p:nvPr>
            <p:custDataLst>
              <p:tags r:id="rId17"/>
            </p:custDataLst>
          </p:nvPr>
        </p:nvSpPr>
        <p:spPr>
          <a:xfrm>
            <a:off x="11113770" y="591375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73" name="椭圆 72"/>
          <p:cNvSpPr/>
          <p:nvPr>
            <p:custDataLst>
              <p:tags r:id="rId18"/>
            </p:custDataLst>
          </p:nvPr>
        </p:nvSpPr>
        <p:spPr>
          <a:xfrm>
            <a:off x="11234420" y="591375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74" name="椭圆 73"/>
          <p:cNvSpPr/>
          <p:nvPr>
            <p:custDataLst>
              <p:tags r:id="rId19"/>
            </p:custDataLst>
          </p:nvPr>
        </p:nvSpPr>
        <p:spPr>
          <a:xfrm>
            <a:off x="11355070" y="591375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75" name="椭圆 74"/>
          <p:cNvSpPr/>
          <p:nvPr>
            <p:custDataLst>
              <p:tags r:id="rId20"/>
            </p:custDataLst>
          </p:nvPr>
        </p:nvSpPr>
        <p:spPr>
          <a:xfrm>
            <a:off x="11475085" y="591375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76" name="椭圆 75"/>
          <p:cNvSpPr/>
          <p:nvPr>
            <p:custDataLst>
              <p:tags r:id="rId21"/>
            </p:custDataLst>
          </p:nvPr>
        </p:nvSpPr>
        <p:spPr>
          <a:xfrm>
            <a:off x="11595735" y="591375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77" name="椭圆 76"/>
          <p:cNvSpPr/>
          <p:nvPr>
            <p:custDataLst>
              <p:tags r:id="rId22"/>
            </p:custDataLst>
          </p:nvPr>
        </p:nvSpPr>
        <p:spPr>
          <a:xfrm>
            <a:off x="11716385" y="591375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78" name="椭圆 77"/>
          <p:cNvSpPr/>
          <p:nvPr>
            <p:custDataLst>
              <p:tags r:id="rId23"/>
            </p:custDataLst>
          </p:nvPr>
        </p:nvSpPr>
        <p:spPr>
          <a:xfrm>
            <a:off x="11837035" y="591375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79" name="椭圆 78"/>
          <p:cNvSpPr/>
          <p:nvPr>
            <p:custDataLst>
              <p:tags r:id="rId24"/>
            </p:custDataLst>
          </p:nvPr>
        </p:nvSpPr>
        <p:spPr>
          <a:xfrm>
            <a:off x="11957050" y="591375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58" name="椭圆 57"/>
          <p:cNvSpPr/>
          <p:nvPr>
            <p:custDataLst>
              <p:tags r:id="rId25"/>
            </p:custDataLst>
          </p:nvPr>
        </p:nvSpPr>
        <p:spPr>
          <a:xfrm>
            <a:off x="10752455" y="60337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59" name="椭圆 58"/>
          <p:cNvSpPr/>
          <p:nvPr>
            <p:custDataLst>
              <p:tags r:id="rId26"/>
            </p:custDataLst>
          </p:nvPr>
        </p:nvSpPr>
        <p:spPr>
          <a:xfrm>
            <a:off x="10873105" y="60337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60" name="椭圆 59"/>
          <p:cNvSpPr/>
          <p:nvPr>
            <p:custDataLst>
              <p:tags r:id="rId27"/>
            </p:custDataLst>
          </p:nvPr>
        </p:nvSpPr>
        <p:spPr>
          <a:xfrm>
            <a:off x="10993120" y="60337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61" name="椭圆 60"/>
          <p:cNvSpPr/>
          <p:nvPr>
            <p:custDataLst>
              <p:tags r:id="rId28"/>
            </p:custDataLst>
          </p:nvPr>
        </p:nvSpPr>
        <p:spPr>
          <a:xfrm>
            <a:off x="11113770" y="60337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62" name="椭圆 61"/>
          <p:cNvSpPr/>
          <p:nvPr>
            <p:custDataLst>
              <p:tags r:id="rId29"/>
            </p:custDataLst>
          </p:nvPr>
        </p:nvSpPr>
        <p:spPr>
          <a:xfrm>
            <a:off x="11234420" y="60337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63" name="椭圆 62"/>
          <p:cNvSpPr/>
          <p:nvPr>
            <p:custDataLst>
              <p:tags r:id="rId30"/>
            </p:custDataLst>
          </p:nvPr>
        </p:nvSpPr>
        <p:spPr>
          <a:xfrm>
            <a:off x="11355070" y="60337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64" name="椭圆 63"/>
          <p:cNvSpPr/>
          <p:nvPr>
            <p:custDataLst>
              <p:tags r:id="rId31"/>
            </p:custDataLst>
          </p:nvPr>
        </p:nvSpPr>
        <p:spPr>
          <a:xfrm>
            <a:off x="11475085" y="60337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65" name="椭圆 64"/>
          <p:cNvSpPr/>
          <p:nvPr>
            <p:custDataLst>
              <p:tags r:id="rId32"/>
            </p:custDataLst>
          </p:nvPr>
        </p:nvSpPr>
        <p:spPr>
          <a:xfrm>
            <a:off x="11595735" y="60337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66" name="椭圆 65"/>
          <p:cNvSpPr/>
          <p:nvPr>
            <p:custDataLst>
              <p:tags r:id="rId33"/>
            </p:custDataLst>
          </p:nvPr>
        </p:nvSpPr>
        <p:spPr>
          <a:xfrm>
            <a:off x="11716385" y="60337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67" name="椭圆 66"/>
          <p:cNvSpPr/>
          <p:nvPr>
            <p:custDataLst>
              <p:tags r:id="rId34"/>
            </p:custDataLst>
          </p:nvPr>
        </p:nvSpPr>
        <p:spPr>
          <a:xfrm>
            <a:off x="11837035" y="60337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68" name="椭圆 67"/>
          <p:cNvSpPr/>
          <p:nvPr>
            <p:custDataLst>
              <p:tags r:id="rId35"/>
            </p:custDataLst>
          </p:nvPr>
        </p:nvSpPr>
        <p:spPr>
          <a:xfrm>
            <a:off x="11957050" y="60337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47" name="椭圆 46"/>
          <p:cNvSpPr/>
          <p:nvPr>
            <p:custDataLst>
              <p:tags r:id="rId36"/>
            </p:custDataLst>
          </p:nvPr>
        </p:nvSpPr>
        <p:spPr>
          <a:xfrm>
            <a:off x="10752455" y="615442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48" name="椭圆 47"/>
          <p:cNvSpPr/>
          <p:nvPr>
            <p:custDataLst>
              <p:tags r:id="rId37"/>
            </p:custDataLst>
          </p:nvPr>
        </p:nvSpPr>
        <p:spPr>
          <a:xfrm>
            <a:off x="10873105" y="615442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49" name="椭圆 48"/>
          <p:cNvSpPr/>
          <p:nvPr>
            <p:custDataLst>
              <p:tags r:id="rId38"/>
            </p:custDataLst>
          </p:nvPr>
        </p:nvSpPr>
        <p:spPr>
          <a:xfrm>
            <a:off x="10993120" y="615442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50" name="椭圆 49"/>
          <p:cNvSpPr/>
          <p:nvPr>
            <p:custDataLst>
              <p:tags r:id="rId39"/>
            </p:custDataLst>
          </p:nvPr>
        </p:nvSpPr>
        <p:spPr>
          <a:xfrm>
            <a:off x="11113770" y="615442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51" name="椭圆 50"/>
          <p:cNvSpPr/>
          <p:nvPr>
            <p:custDataLst>
              <p:tags r:id="rId40"/>
            </p:custDataLst>
          </p:nvPr>
        </p:nvSpPr>
        <p:spPr>
          <a:xfrm>
            <a:off x="11234420" y="615442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52" name="椭圆 51"/>
          <p:cNvSpPr/>
          <p:nvPr>
            <p:custDataLst>
              <p:tags r:id="rId41"/>
            </p:custDataLst>
          </p:nvPr>
        </p:nvSpPr>
        <p:spPr>
          <a:xfrm>
            <a:off x="11355070" y="615442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53" name="椭圆 52"/>
          <p:cNvSpPr/>
          <p:nvPr>
            <p:custDataLst>
              <p:tags r:id="rId42"/>
            </p:custDataLst>
          </p:nvPr>
        </p:nvSpPr>
        <p:spPr>
          <a:xfrm>
            <a:off x="11475085" y="615442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54" name="椭圆 53"/>
          <p:cNvSpPr/>
          <p:nvPr>
            <p:custDataLst>
              <p:tags r:id="rId43"/>
            </p:custDataLst>
          </p:nvPr>
        </p:nvSpPr>
        <p:spPr>
          <a:xfrm>
            <a:off x="11595735" y="615442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55" name="椭圆 54"/>
          <p:cNvSpPr/>
          <p:nvPr>
            <p:custDataLst>
              <p:tags r:id="rId44"/>
            </p:custDataLst>
          </p:nvPr>
        </p:nvSpPr>
        <p:spPr>
          <a:xfrm>
            <a:off x="11716385" y="615442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56" name="椭圆 55"/>
          <p:cNvSpPr/>
          <p:nvPr>
            <p:custDataLst>
              <p:tags r:id="rId45"/>
            </p:custDataLst>
          </p:nvPr>
        </p:nvSpPr>
        <p:spPr>
          <a:xfrm>
            <a:off x="11837035" y="615442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57" name="椭圆 56"/>
          <p:cNvSpPr/>
          <p:nvPr>
            <p:custDataLst>
              <p:tags r:id="rId46"/>
            </p:custDataLst>
          </p:nvPr>
        </p:nvSpPr>
        <p:spPr>
          <a:xfrm>
            <a:off x="11957050" y="615442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36" name="椭圆 35"/>
          <p:cNvSpPr/>
          <p:nvPr>
            <p:custDataLst>
              <p:tags r:id="rId47"/>
            </p:custDataLst>
          </p:nvPr>
        </p:nvSpPr>
        <p:spPr>
          <a:xfrm>
            <a:off x="10752455" y="62750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37" name="椭圆 36"/>
          <p:cNvSpPr/>
          <p:nvPr>
            <p:custDataLst>
              <p:tags r:id="rId48"/>
            </p:custDataLst>
          </p:nvPr>
        </p:nvSpPr>
        <p:spPr>
          <a:xfrm>
            <a:off x="10873105" y="62750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38" name="椭圆 37"/>
          <p:cNvSpPr/>
          <p:nvPr>
            <p:custDataLst>
              <p:tags r:id="rId49"/>
            </p:custDataLst>
          </p:nvPr>
        </p:nvSpPr>
        <p:spPr>
          <a:xfrm>
            <a:off x="10993120" y="62750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39" name="椭圆 38"/>
          <p:cNvSpPr/>
          <p:nvPr>
            <p:custDataLst>
              <p:tags r:id="rId50"/>
            </p:custDataLst>
          </p:nvPr>
        </p:nvSpPr>
        <p:spPr>
          <a:xfrm>
            <a:off x="11113770" y="62750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40" name="椭圆 39"/>
          <p:cNvSpPr/>
          <p:nvPr>
            <p:custDataLst>
              <p:tags r:id="rId51"/>
            </p:custDataLst>
          </p:nvPr>
        </p:nvSpPr>
        <p:spPr>
          <a:xfrm>
            <a:off x="11234420" y="62750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41" name="椭圆 40"/>
          <p:cNvSpPr/>
          <p:nvPr>
            <p:custDataLst>
              <p:tags r:id="rId52"/>
            </p:custDataLst>
          </p:nvPr>
        </p:nvSpPr>
        <p:spPr>
          <a:xfrm>
            <a:off x="11355070" y="62750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42" name="椭圆 41"/>
          <p:cNvSpPr/>
          <p:nvPr>
            <p:custDataLst>
              <p:tags r:id="rId53"/>
            </p:custDataLst>
          </p:nvPr>
        </p:nvSpPr>
        <p:spPr>
          <a:xfrm>
            <a:off x="11475085" y="62750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43" name="椭圆 42"/>
          <p:cNvSpPr/>
          <p:nvPr>
            <p:custDataLst>
              <p:tags r:id="rId54"/>
            </p:custDataLst>
          </p:nvPr>
        </p:nvSpPr>
        <p:spPr>
          <a:xfrm>
            <a:off x="11595735" y="62750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44" name="椭圆 43"/>
          <p:cNvSpPr/>
          <p:nvPr>
            <p:custDataLst>
              <p:tags r:id="rId55"/>
            </p:custDataLst>
          </p:nvPr>
        </p:nvSpPr>
        <p:spPr>
          <a:xfrm>
            <a:off x="11716385" y="62750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45" name="椭圆 44"/>
          <p:cNvSpPr/>
          <p:nvPr>
            <p:custDataLst>
              <p:tags r:id="rId56"/>
            </p:custDataLst>
          </p:nvPr>
        </p:nvSpPr>
        <p:spPr>
          <a:xfrm>
            <a:off x="11837035" y="62750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46" name="椭圆 45"/>
          <p:cNvSpPr/>
          <p:nvPr>
            <p:custDataLst>
              <p:tags r:id="rId57"/>
            </p:custDataLst>
          </p:nvPr>
        </p:nvSpPr>
        <p:spPr>
          <a:xfrm>
            <a:off x="11957050" y="62750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25" name="椭圆 24"/>
          <p:cNvSpPr/>
          <p:nvPr>
            <p:custDataLst>
              <p:tags r:id="rId58"/>
            </p:custDataLst>
          </p:nvPr>
        </p:nvSpPr>
        <p:spPr>
          <a:xfrm>
            <a:off x="10752455" y="639508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26" name="椭圆 25"/>
          <p:cNvSpPr/>
          <p:nvPr>
            <p:custDataLst>
              <p:tags r:id="rId59"/>
            </p:custDataLst>
          </p:nvPr>
        </p:nvSpPr>
        <p:spPr>
          <a:xfrm>
            <a:off x="10873105" y="639508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27" name="椭圆 26"/>
          <p:cNvSpPr/>
          <p:nvPr>
            <p:custDataLst>
              <p:tags r:id="rId60"/>
            </p:custDataLst>
          </p:nvPr>
        </p:nvSpPr>
        <p:spPr>
          <a:xfrm>
            <a:off x="10993120" y="639508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28" name="椭圆 27"/>
          <p:cNvSpPr/>
          <p:nvPr>
            <p:custDataLst>
              <p:tags r:id="rId61"/>
            </p:custDataLst>
          </p:nvPr>
        </p:nvSpPr>
        <p:spPr>
          <a:xfrm>
            <a:off x="11113770" y="639508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29" name="椭圆 28"/>
          <p:cNvSpPr/>
          <p:nvPr>
            <p:custDataLst>
              <p:tags r:id="rId62"/>
            </p:custDataLst>
          </p:nvPr>
        </p:nvSpPr>
        <p:spPr>
          <a:xfrm>
            <a:off x="11234420" y="639508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30" name="椭圆 29"/>
          <p:cNvSpPr/>
          <p:nvPr>
            <p:custDataLst>
              <p:tags r:id="rId63"/>
            </p:custDataLst>
          </p:nvPr>
        </p:nvSpPr>
        <p:spPr>
          <a:xfrm>
            <a:off x="11355070" y="639508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31" name="椭圆 30"/>
          <p:cNvSpPr/>
          <p:nvPr>
            <p:custDataLst>
              <p:tags r:id="rId64"/>
            </p:custDataLst>
          </p:nvPr>
        </p:nvSpPr>
        <p:spPr>
          <a:xfrm>
            <a:off x="11475085" y="639508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32" name="椭圆 31"/>
          <p:cNvSpPr/>
          <p:nvPr>
            <p:custDataLst>
              <p:tags r:id="rId65"/>
            </p:custDataLst>
          </p:nvPr>
        </p:nvSpPr>
        <p:spPr>
          <a:xfrm>
            <a:off x="11595735" y="639508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33" name="椭圆 32"/>
          <p:cNvSpPr/>
          <p:nvPr>
            <p:custDataLst>
              <p:tags r:id="rId66"/>
            </p:custDataLst>
          </p:nvPr>
        </p:nvSpPr>
        <p:spPr>
          <a:xfrm>
            <a:off x="11716385" y="639508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34" name="椭圆 33"/>
          <p:cNvSpPr/>
          <p:nvPr>
            <p:custDataLst>
              <p:tags r:id="rId67"/>
            </p:custDataLst>
          </p:nvPr>
        </p:nvSpPr>
        <p:spPr>
          <a:xfrm>
            <a:off x="11837035" y="639508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35" name="椭圆 34"/>
          <p:cNvSpPr/>
          <p:nvPr>
            <p:custDataLst>
              <p:tags r:id="rId68"/>
            </p:custDataLst>
          </p:nvPr>
        </p:nvSpPr>
        <p:spPr>
          <a:xfrm>
            <a:off x="11957050" y="639508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4" name="文本框 3"/>
          <p:cNvSpPr txBox="1"/>
          <p:nvPr>
            <p:custDataLst>
              <p:tags r:id="rId69"/>
            </p:custDataLst>
          </p:nvPr>
        </p:nvSpPr>
        <p:spPr>
          <a:xfrm>
            <a:off x="568325" y="2072005"/>
            <a:ext cx="10852150" cy="3609975"/>
          </a:xfrm>
          <a:prstGeom prst="rect">
            <a:avLst/>
          </a:prstGeom>
          <a:noFill/>
        </p:spPr>
        <p:txBody>
          <a:bodyPr wrap="square" lIns="90000" tIns="46800" rIns="90000" bIns="46800" rtlCol="0" anchor="ctr" anchorCtr="0">
            <a:normAutofit/>
          </a:bodyPr>
          <a:lstStyle>
            <a:defPPr>
              <a:defRPr lang="zh-CN"/>
            </a:defPPr>
            <a:lvl1pPr fontAlgn="auto">
              <a:lnSpc>
                <a:spcPct val="130000"/>
              </a:lnSpc>
              <a:spcAft>
                <a:spcPts val="1000"/>
              </a:spcAft>
              <a:defRPr sz="1600" spc="150"/>
            </a:lvl1pPr>
          </a:lstStyle>
          <a:p>
            <a:pPr marL="355600" lvl="0" indent="-355600" algn="l" fontAlgn="ctr">
              <a:lnSpc>
                <a:spcPct val="120000"/>
              </a:lnSpc>
              <a:spcBef>
                <a:spcPts val="1000"/>
              </a:spcBef>
              <a:spcAft>
                <a:spcPts val="0"/>
              </a:spcAft>
              <a:buClr>
                <a:srgbClr val="A7A983"/>
              </a:buClr>
              <a:buSzPct val="100000"/>
              <a:buFont typeface="WPS-Bullets" pitchFamily="2" charset="0"/>
              <a:buChar char=""/>
            </a:pPr>
            <a:r>
              <a:rPr lang="zh-CN" altLang="en-US" sz="1800" b="1">
                <a:solidFill>
                  <a:srgbClr val="000000">
                    <a:lumMod val="75000"/>
                    <a:lumOff val="25000"/>
                  </a:srgbClr>
                </a:solidFill>
                <a:latin typeface="Arial" panose="020B0604020202020204" pitchFamily="34" charset="0"/>
                <a:ea typeface="微软雅黑" panose="020B0503020204020204" charset="-122"/>
              </a:rPr>
              <a:t>人人都渴望成功。一个人能否成功是由多种因素决定的，个人的职业形象是其中的一个主要因素。职业形象决定职业生涯，职业形象决定人生命运。职业形象是在一定时期和一定环境下，社会公众对从业者（无论是团队或个人）的外在表现和内在素质的印象、看法、认识的综合体现。比如一位从业者，公众通过其从业时的着装、气质、言谈、举止、能力、财力、人格等方面形成综合的印象，这就是职业形象。所有从业者的形象都是职业形象，即你只要有职业，就有职业形象。自由职业者的形象也是一种职业形象。职业形象与职业相伴而生，随着职业的变化而变化。</a:t>
            </a:r>
            <a:endParaRPr lang="zh-CN" altLang="en-US" sz="1800" b="1">
              <a:solidFill>
                <a:srgbClr val="000000">
                  <a:lumMod val="75000"/>
                  <a:lumOff val="25000"/>
                </a:srgbClr>
              </a:solidFill>
              <a:latin typeface="Arial" panose="020B0604020202020204" pitchFamily="34" charset="0"/>
              <a:ea typeface="微软雅黑" panose="020B0503020204020204" charset="-122"/>
            </a:endParaRPr>
          </a:p>
          <a:p>
            <a:pPr marL="355600" lvl="0" indent="-355600" algn="l" fontAlgn="ctr">
              <a:lnSpc>
                <a:spcPct val="120000"/>
              </a:lnSpc>
              <a:spcBef>
                <a:spcPts val="1000"/>
              </a:spcBef>
              <a:spcAft>
                <a:spcPts val="0"/>
              </a:spcAft>
              <a:buClr>
                <a:srgbClr val="A7A983"/>
              </a:buClr>
              <a:buSzPct val="100000"/>
              <a:buFont typeface="WPS-Bullets" pitchFamily="2" charset="0"/>
              <a:buChar char=""/>
            </a:pPr>
            <a:r>
              <a:rPr lang="zh-CN" altLang="en-US" sz="1800" b="1">
                <a:solidFill>
                  <a:srgbClr val="000000">
                    <a:lumMod val="75000"/>
                    <a:lumOff val="25000"/>
                  </a:srgbClr>
                </a:solidFill>
                <a:latin typeface="Arial" panose="020B0604020202020204" pitchFamily="34" charset="0"/>
                <a:ea typeface="微软雅黑" panose="020B0503020204020204" charset="-122"/>
              </a:rPr>
              <a:t>社会中绝大部分人约一半的人生都是在从事这样或那样的职业，所以，绝大部分人都有着这样或那样的职业形象。职业不同、职业地位不同、职业岗位不同，其职业形象也就不同。</a:t>
            </a:r>
            <a:endParaRPr lang="zh-CN" altLang="en-US" sz="1800" b="1">
              <a:solidFill>
                <a:srgbClr val="000000">
                  <a:lumMod val="75000"/>
                  <a:lumOff val="25000"/>
                </a:srgbClr>
              </a:solidFill>
              <a:latin typeface="Arial" panose="020B0604020202020204" pitchFamily="34" charset="0"/>
              <a:ea typeface="微软雅黑" panose="020B0503020204020204" charset="-122"/>
            </a:endParaRPr>
          </a:p>
        </p:txBody>
      </p:sp>
      <p:sp>
        <p:nvSpPr>
          <p:cNvPr id="5" name="文本框 4"/>
          <p:cNvSpPr txBox="1"/>
          <p:nvPr>
            <p:custDataLst>
              <p:tags r:id="rId70"/>
            </p:custDataLst>
          </p:nvPr>
        </p:nvSpPr>
        <p:spPr>
          <a:xfrm>
            <a:off x="549910" y="645795"/>
            <a:ext cx="9982200" cy="629920"/>
          </a:xfrm>
          <a:prstGeom prst="rect">
            <a:avLst/>
          </a:prstGeom>
          <a:noFill/>
        </p:spPr>
        <p:txBody>
          <a:bodyPr wrap="square" lIns="90000" tIns="46800" rIns="90000" bIns="46800" rtlCol="0">
            <a:noAutofit/>
          </a:bodyPr>
          <a:lstStyle/>
          <a:p>
            <a:pPr marL="0" indent="0" algn="l">
              <a:lnSpc>
                <a:spcPct val="120000"/>
              </a:lnSpc>
              <a:spcBef>
                <a:spcPts val="300"/>
              </a:spcBef>
              <a:spcAft>
                <a:spcPts val="300"/>
              </a:spcAft>
              <a:buSzPct val="100000"/>
            </a:pPr>
            <a:r>
              <a:rPr lang="zh-CN" altLang="en-US" sz="3200" b="1" spc="300">
                <a:solidFill>
                  <a:srgbClr val="000000">
                    <a:lumMod val="75000"/>
                    <a:lumOff val="25000"/>
                  </a:srgbClr>
                </a:solidFill>
                <a:latin typeface="Arial" panose="020B0604020202020204" pitchFamily="34" charset="0"/>
                <a:ea typeface="微软雅黑" panose="020B0503020204020204" charset="-122"/>
              </a:rPr>
              <a:t>职业形象</a:t>
            </a:r>
            <a:endParaRPr lang="zh-CN" altLang="en-US" sz="3200" b="1" spc="300">
              <a:solidFill>
                <a:srgbClr val="000000">
                  <a:lumMod val="75000"/>
                  <a:lumOff val="25000"/>
                </a:srgbClr>
              </a:solidFill>
              <a:latin typeface="Arial" panose="020B0604020202020204" pitchFamily="34" charset="0"/>
              <a:ea typeface="微软雅黑" panose="020B0503020204020204" charset="-122"/>
            </a:endParaRPr>
          </a:p>
        </p:txBody>
      </p:sp>
      <p:sp>
        <p:nvSpPr>
          <p:cNvPr id="14" name="任意多边形: 形状 13"/>
          <p:cNvSpPr>
            <a:spLocks noChangeAspect="1"/>
          </p:cNvSpPr>
          <p:nvPr>
            <p:custDataLst>
              <p:tags r:id="rId71"/>
            </p:custDataLst>
          </p:nvPr>
        </p:nvSpPr>
        <p:spPr>
          <a:xfrm rot="10800000">
            <a:off x="11371580" y="776605"/>
            <a:ext cx="281940" cy="5721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FFFFFF">
              <a:lumMod val="85000"/>
            </a:srgbClr>
          </a:solidFill>
          <a:ln w="31750" cap="rnd">
            <a:noFill/>
            <a:round/>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dirty="0">
              <a:latin typeface="Arial" panose="020B0604020202020204" pitchFamily="34" charset="0"/>
              <a:ea typeface="微软雅黑" panose="020B0503020204020204" charset="-122"/>
            </a:endParaRPr>
          </a:p>
        </p:txBody>
      </p:sp>
      <p:sp>
        <p:nvSpPr>
          <p:cNvPr id="15" name="任意多边形: 形状 14"/>
          <p:cNvSpPr>
            <a:spLocks noChangeAspect="1"/>
          </p:cNvSpPr>
          <p:nvPr>
            <p:custDataLst>
              <p:tags r:id="rId72"/>
            </p:custDataLst>
          </p:nvPr>
        </p:nvSpPr>
        <p:spPr>
          <a:xfrm rot="10800000">
            <a:off x="10997565" y="776605"/>
            <a:ext cx="281940" cy="5721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FFFFFF">
              <a:lumMod val="85000"/>
            </a:srgbClr>
          </a:solidFill>
          <a:ln w="31750" cap="rnd">
            <a:noFill/>
            <a:round/>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a:latin typeface="Arial" panose="020B0604020202020204" pitchFamily="34" charset="0"/>
              <a:ea typeface="微软雅黑" panose="020B0503020204020204" charset="-122"/>
            </a:endParaRPr>
          </a:p>
        </p:txBody>
      </p:sp>
      <p:sp>
        <p:nvSpPr>
          <p:cNvPr id="12" name="任意多边形: 形状 11"/>
          <p:cNvSpPr>
            <a:spLocks noChangeAspect="1"/>
          </p:cNvSpPr>
          <p:nvPr>
            <p:custDataLst>
              <p:tags r:id="rId73"/>
            </p:custDataLst>
          </p:nvPr>
        </p:nvSpPr>
        <p:spPr>
          <a:xfrm rot="10800000">
            <a:off x="11270615" y="676275"/>
            <a:ext cx="281940" cy="5721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rgbClr val="000000">
                <a:lumMod val="75000"/>
                <a:lumOff val="25000"/>
              </a:srgbClr>
            </a:solidFill>
            <a:round/>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a:latin typeface="Arial" panose="020B0604020202020204" pitchFamily="34" charset="0"/>
              <a:ea typeface="微软雅黑" panose="020B0503020204020204" charset="-122"/>
            </a:endParaRPr>
          </a:p>
        </p:txBody>
      </p:sp>
      <p:sp>
        <p:nvSpPr>
          <p:cNvPr id="13" name="任意多边形: 形状 12"/>
          <p:cNvSpPr>
            <a:spLocks noChangeAspect="1"/>
          </p:cNvSpPr>
          <p:nvPr>
            <p:custDataLst>
              <p:tags r:id="rId74"/>
            </p:custDataLst>
          </p:nvPr>
        </p:nvSpPr>
        <p:spPr>
          <a:xfrm rot="10800000">
            <a:off x="10896600" y="676275"/>
            <a:ext cx="281940" cy="5721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rgbClr val="000000">
                <a:lumMod val="75000"/>
                <a:lumOff val="25000"/>
              </a:srgbClr>
            </a:solidFill>
            <a:round/>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a:latin typeface="Arial" panose="020B0604020202020204" pitchFamily="34" charset="0"/>
              <a:ea typeface="微软雅黑" panose="020B0503020204020204" charset="-122"/>
            </a:endParaRPr>
          </a:p>
        </p:txBody>
      </p:sp>
    </p:spTree>
    <p:custDataLst>
      <p:tags r:id="rId75"/>
    </p:custDataLst>
  </p:cSld>
  <p:clrMapOvr>
    <a:masterClrMapping/>
  </p:clrMapOvr>
  <p:transition spd="slow" advClick="0" advTm="1000">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 name="椭圆 79"/>
          <p:cNvSpPr/>
          <p:nvPr>
            <p:custDataLst>
              <p:tags r:id="rId1"/>
            </p:custDataLst>
          </p:nvPr>
        </p:nvSpPr>
        <p:spPr>
          <a:xfrm>
            <a:off x="10752455" y="579310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81" name="椭圆 80"/>
          <p:cNvSpPr/>
          <p:nvPr>
            <p:custDataLst>
              <p:tags r:id="rId2"/>
            </p:custDataLst>
          </p:nvPr>
        </p:nvSpPr>
        <p:spPr>
          <a:xfrm>
            <a:off x="10873105" y="579310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82" name="椭圆 81"/>
          <p:cNvSpPr/>
          <p:nvPr>
            <p:custDataLst>
              <p:tags r:id="rId3"/>
            </p:custDataLst>
          </p:nvPr>
        </p:nvSpPr>
        <p:spPr>
          <a:xfrm>
            <a:off x="10993120" y="579310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83" name="椭圆 82"/>
          <p:cNvSpPr/>
          <p:nvPr>
            <p:custDataLst>
              <p:tags r:id="rId4"/>
            </p:custDataLst>
          </p:nvPr>
        </p:nvSpPr>
        <p:spPr>
          <a:xfrm>
            <a:off x="11113770" y="579310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84" name="椭圆 83"/>
          <p:cNvSpPr/>
          <p:nvPr>
            <p:custDataLst>
              <p:tags r:id="rId5"/>
            </p:custDataLst>
          </p:nvPr>
        </p:nvSpPr>
        <p:spPr>
          <a:xfrm>
            <a:off x="11234420" y="579310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85" name="椭圆 84"/>
          <p:cNvSpPr/>
          <p:nvPr>
            <p:custDataLst>
              <p:tags r:id="rId6"/>
            </p:custDataLst>
          </p:nvPr>
        </p:nvSpPr>
        <p:spPr>
          <a:xfrm>
            <a:off x="11355070" y="579310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86" name="椭圆 85"/>
          <p:cNvSpPr/>
          <p:nvPr>
            <p:custDataLst>
              <p:tags r:id="rId7"/>
            </p:custDataLst>
          </p:nvPr>
        </p:nvSpPr>
        <p:spPr>
          <a:xfrm>
            <a:off x="11475085" y="579310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87" name="椭圆 86"/>
          <p:cNvSpPr/>
          <p:nvPr>
            <p:custDataLst>
              <p:tags r:id="rId8"/>
            </p:custDataLst>
          </p:nvPr>
        </p:nvSpPr>
        <p:spPr>
          <a:xfrm>
            <a:off x="11595735" y="579310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88" name="椭圆 87"/>
          <p:cNvSpPr/>
          <p:nvPr>
            <p:custDataLst>
              <p:tags r:id="rId9"/>
            </p:custDataLst>
          </p:nvPr>
        </p:nvSpPr>
        <p:spPr>
          <a:xfrm>
            <a:off x="11716385" y="579310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89" name="椭圆 88"/>
          <p:cNvSpPr/>
          <p:nvPr>
            <p:custDataLst>
              <p:tags r:id="rId10"/>
            </p:custDataLst>
          </p:nvPr>
        </p:nvSpPr>
        <p:spPr>
          <a:xfrm>
            <a:off x="11837035" y="579310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90" name="椭圆 89"/>
          <p:cNvSpPr/>
          <p:nvPr>
            <p:custDataLst>
              <p:tags r:id="rId11"/>
            </p:custDataLst>
          </p:nvPr>
        </p:nvSpPr>
        <p:spPr>
          <a:xfrm>
            <a:off x="11957050" y="579310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69" name="椭圆 68"/>
          <p:cNvSpPr/>
          <p:nvPr>
            <p:custDataLst>
              <p:tags r:id="rId12"/>
            </p:custDataLst>
          </p:nvPr>
        </p:nvSpPr>
        <p:spPr>
          <a:xfrm>
            <a:off x="10752455" y="591375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70" name="椭圆 69"/>
          <p:cNvSpPr/>
          <p:nvPr>
            <p:custDataLst>
              <p:tags r:id="rId13"/>
            </p:custDataLst>
          </p:nvPr>
        </p:nvSpPr>
        <p:spPr>
          <a:xfrm>
            <a:off x="10873105" y="591375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71" name="椭圆 70"/>
          <p:cNvSpPr/>
          <p:nvPr>
            <p:custDataLst>
              <p:tags r:id="rId14"/>
            </p:custDataLst>
          </p:nvPr>
        </p:nvSpPr>
        <p:spPr>
          <a:xfrm>
            <a:off x="10993120" y="591375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72" name="椭圆 71"/>
          <p:cNvSpPr/>
          <p:nvPr>
            <p:custDataLst>
              <p:tags r:id="rId15"/>
            </p:custDataLst>
          </p:nvPr>
        </p:nvSpPr>
        <p:spPr>
          <a:xfrm>
            <a:off x="11113770" y="591375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73" name="椭圆 72"/>
          <p:cNvSpPr/>
          <p:nvPr>
            <p:custDataLst>
              <p:tags r:id="rId16"/>
            </p:custDataLst>
          </p:nvPr>
        </p:nvSpPr>
        <p:spPr>
          <a:xfrm>
            <a:off x="11234420" y="591375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74" name="椭圆 73"/>
          <p:cNvSpPr/>
          <p:nvPr>
            <p:custDataLst>
              <p:tags r:id="rId17"/>
            </p:custDataLst>
          </p:nvPr>
        </p:nvSpPr>
        <p:spPr>
          <a:xfrm>
            <a:off x="11355070" y="591375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75" name="椭圆 74"/>
          <p:cNvSpPr/>
          <p:nvPr>
            <p:custDataLst>
              <p:tags r:id="rId18"/>
            </p:custDataLst>
          </p:nvPr>
        </p:nvSpPr>
        <p:spPr>
          <a:xfrm>
            <a:off x="11475085" y="591375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76" name="椭圆 75"/>
          <p:cNvSpPr/>
          <p:nvPr>
            <p:custDataLst>
              <p:tags r:id="rId19"/>
            </p:custDataLst>
          </p:nvPr>
        </p:nvSpPr>
        <p:spPr>
          <a:xfrm>
            <a:off x="11595735" y="591375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77" name="椭圆 76"/>
          <p:cNvSpPr/>
          <p:nvPr>
            <p:custDataLst>
              <p:tags r:id="rId20"/>
            </p:custDataLst>
          </p:nvPr>
        </p:nvSpPr>
        <p:spPr>
          <a:xfrm>
            <a:off x="11716385" y="591375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78" name="椭圆 77"/>
          <p:cNvSpPr/>
          <p:nvPr>
            <p:custDataLst>
              <p:tags r:id="rId21"/>
            </p:custDataLst>
          </p:nvPr>
        </p:nvSpPr>
        <p:spPr>
          <a:xfrm>
            <a:off x="11837035" y="591375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79" name="椭圆 78"/>
          <p:cNvSpPr/>
          <p:nvPr>
            <p:custDataLst>
              <p:tags r:id="rId22"/>
            </p:custDataLst>
          </p:nvPr>
        </p:nvSpPr>
        <p:spPr>
          <a:xfrm>
            <a:off x="11957050" y="591375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58" name="椭圆 57"/>
          <p:cNvSpPr/>
          <p:nvPr>
            <p:custDataLst>
              <p:tags r:id="rId23"/>
            </p:custDataLst>
          </p:nvPr>
        </p:nvSpPr>
        <p:spPr>
          <a:xfrm>
            <a:off x="10752455" y="60337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59" name="椭圆 58"/>
          <p:cNvSpPr/>
          <p:nvPr>
            <p:custDataLst>
              <p:tags r:id="rId24"/>
            </p:custDataLst>
          </p:nvPr>
        </p:nvSpPr>
        <p:spPr>
          <a:xfrm>
            <a:off x="10873105" y="60337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60" name="椭圆 59"/>
          <p:cNvSpPr/>
          <p:nvPr>
            <p:custDataLst>
              <p:tags r:id="rId25"/>
            </p:custDataLst>
          </p:nvPr>
        </p:nvSpPr>
        <p:spPr>
          <a:xfrm>
            <a:off x="10993120" y="60337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61" name="椭圆 60"/>
          <p:cNvSpPr/>
          <p:nvPr>
            <p:custDataLst>
              <p:tags r:id="rId26"/>
            </p:custDataLst>
          </p:nvPr>
        </p:nvSpPr>
        <p:spPr>
          <a:xfrm>
            <a:off x="11113770" y="60337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62" name="椭圆 61"/>
          <p:cNvSpPr/>
          <p:nvPr>
            <p:custDataLst>
              <p:tags r:id="rId27"/>
            </p:custDataLst>
          </p:nvPr>
        </p:nvSpPr>
        <p:spPr>
          <a:xfrm>
            <a:off x="11234420" y="60337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63" name="椭圆 62"/>
          <p:cNvSpPr/>
          <p:nvPr>
            <p:custDataLst>
              <p:tags r:id="rId28"/>
            </p:custDataLst>
          </p:nvPr>
        </p:nvSpPr>
        <p:spPr>
          <a:xfrm>
            <a:off x="11355070" y="60337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64" name="椭圆 63"/>
          <p:cNvSpPr/>
          <p:nvPr>
            <p:custDataLst>
              <p:tags r:id="rId29"/>
            </p:custDataLst>
          </p:nvPr>
        </p:nvSpPr>
        <p:spPr>
          <a:xfrm>
            <a:off x="11475085" y="60337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65" name="椭圆 64"/>
          <p:cNvSpPr/>
          <p:nvPr>
            <p:custDataLst>
              <p:tags r:id="rId30"/>
            </p:custDataLst>
          </p:nvPr>
        </p:nvSpPr>
        <p:spPr>
          <a:xfrm>
            <a:off x="11595735" y="60337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66" name="椭圆 65"/>
          <p:cNvSpPr/>
          <p:nvPr>
            <p:custDataLst>
              <p:tags r:id="rId31"/>
            </p:custDataLst>
          </p:nvPr>
        </p:nvSpPr>
        <p:spPr>
          <a:xfrm>
            <a:off x="11716385" y="60337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67" name="椭圆 66"/>
          <p:cNvSpPr/>
          <p:nvPr>
            <p:custDataLst>
              <p:tags r:id="rId32"/>
            </p:custDataLst>
          </p:nvPr>
        </p:nvSpPr>
        <p:spPr>
          <a:xfrm>
            <a:off x="11837035" y="60337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68" name="椭圆 67"/>
          <p:cNvSpPr/>
          <p:nvPr>
            <p:custDataLst>
              <p:tags r:id="rId33"/>
            </p:custDataLst>
          </p:nvPr>
        </p:nvSpPr>
        <p:spPr>
          <a:xfrm>
            <a:off x="11957050" y="60337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47" name="椭圆 46"/>
          <p:cNvSpPr/>
          <p:nvPr>
            <p:custDataLst>
              <p:tags r:id="rId34"/>
            </p:custDataLst>
          </p:nvPr>
        </p:nvSpPr>
        <p:spPr>
          <a:xfrm>
            <a:off x="10752455" y="615442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48" name="椭圆 47"/>
          <p:cNvSpPr/>
          <p:nvPr>
            <p:custDataLst>
              <p:tags r:id="rId35"/>
            </p:custDataLst>
          </p:nvPr>
        </p:nvSpPr>
        <p:spPr>
          <a:xfrm>
            <a:off x="10873105" y="615442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49" name="椭圆 48"/>
          <p:cNvSpPr/>
          <p:nvPr>
            <p:custDataLst>
              <p:tags r:id="rId36"/>
            </p:custDataLst>
          </p:nvPr>
        </p:nvSpPr>
        <p:spPr>
          <a:xfrm>
            <a:off x="10993120" y="615442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50" name="椭圆 49"/>
          <p:cNvSpPr/>
          <p:nvPr>
            <p:custDataLst>
              <p:tags r:id="rId37"/>
            </p:custDataLst>
          </p:nvPr>
        </p:nvSpPr>
        <p:spPr>
          <a:xfrm>
            <a:off x="11113770" y="615442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51" name="椭圆 50"/>
          <p:cNvSpPr/>
          <p:nvPr>
            <p:custDataLst>
              <p:tags r:id="rId38"/>
            </p:custDataLst>
          </p:nvPr>
        </p:nvSpPr>
        <p:spPr>
          <a:xfrm>
            <a:off x="11234420" y="615442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52" name="椭圆 51"/>
          <p:cNvSpPr/>
          <p:nvPr>
            <p:custDataLst>
              <p:tags r:id="rId39"/>
            </p:custDataLst>
          </p:nvPr>
        </p:nvSpPr>
        <p:spPr>
          <a:xfrm>
            <a:off x="11355070" y="615442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53" name="椭圆 52"/>
          <p:cNvSpPr/>
          <p:nvPr>
            <p:custDataLst>
              <p:tags r:id="rId40"/>
            </p:custDataLst>
          </p:nvPr>
        </p:nvSpPr>
        <p:spPr>
          <a:xfrm>
            <a:off x="11475085" y="615442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54" name="椭圆 53"/>
          <p:cNvSpPr/>
          <p:nvPr>
            <p:custDataLst>
              <p:tags r:id="rId41"/>
            </p:custDataLst>
          </p:nvPr>
        </p:nvSpPr>
        <p:spPr>
          <a:xfrm>
            <a:off x="11595735" y="615442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55" name="椭圆 54"/>
          <p:cNvSpPr/>
          <p:nvPr>
            <p:custDataLst>
              <p:tags r:id="rId42"/>
            </p:custDataLst>
          </p:nvPr>
        </p:nvSpPr>
        <p:spPr>
          <a:xfrm>
            <a:off x="11716385" y="615442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56" name="椭圆 55"/>
          <p:cNvSpPr/>
          <p:nvPr>
            <p:custDataLst>
              <p:tags r:id="rId43"/>
            </p:custDataLst>
          </p:nvPr>
        </p:nvSpPr>
        <p:spPr>
          <a:xfrm>
            <a:off x="11837035" y="615442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57" name="椭圆 56"/>
          <p:cNvSpPr/>
          <p:nvPr>
            <p:custDataLst>
              <p:tags r:id="rId44"/>
            </p:custDataLst>
          </p:nvPr>
        </p:nvSpPr>
        <p:spPr>
          <a:xfrm>
            <a:off x="11957050" y="615442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36" name="椭圆 35"/>
          <p:cNvSpPr/>
          <p:nvPr>
            <p:custDataLst>
              <p:tags r:id="rId45"/>
            </p:custDataLst>
          </p:nvPr>
        </p:nvSpPr>
        <p:spPr>
          <a:xfrm>
            <a:off x="10752455" y="62750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37" name="椭圆 36"/>
          <p:cNvSpPr/>
          <p:nvPr>
            <p:custDataLst>
              <p:tags r:id="rId46"/>
            </p:custDataLst>
          </p:nvPr>
        </p:nvSpPr>
        <p:spPr>
          <a:xfrm>
            <a:off x="10873105" y="62750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38" name="椭圆 37"/>
          <p:cNvSpPr/>
          <p:nvPr>
            <p:custDataLst>
              <p:tags r:id="rId47"/>
            </p:custDataLst>
          </p:nvPr>
        </p:nvSpPr>
        <p:spPr>
          <a:xfrm>
            <a:off x="10993120" y="62750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39" name="椭圆 38"/>
          <p:cNvSpPr/>
          <p:nvPr>
            <p:custDataLst>
              <p:tags r:id="rId48"/>
            </p:custDataLst>
          </p:nvPr>
        </p:nvSpPr>
        <p:spPr>
          <a:xfrm>
            <a:off x="11113770" y="62750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40" name="椭圆 39"/>
          <p:cNvSpPr/>
          <p:nvPr>
            <p:custDataLst>
              <p:tags r:id="rId49"/>
            </p:custDataLst>
          </p:nvPr>
        </p:nvSpPr>
        <p:spPr>
          <a:xfrm>
            <a:off x="11234420" y="62750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41" name="椭圆 40"/>
          <p:cNvSpPr/>
          <p:nvPr>
            <p:custDataLst>
              <p:tags r:id="rId50"/>
            </p:custDataLst>
          </p:nvPr>
        </p:nvSpPr>
        <p:spPr>
          <a:xfrm>
            <a:off x="11355070" y="62750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42" name="椭圆 41"/>
          <p:cNvSpPr/>
          <p:nvPr>
            <p:custDataLst>
              <p:tags r:id="rId51"/>
            </p:custDataLst>
          </p:nvPr>
        </p:nvSpPr>
        <p:spPr>
          <a:xfrm>
            <a:off x="11475085" y="62750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43" name="椭圆 42"/>
          <p:cNvSpPr/>
          <p:nvPr>
            <p:custDataLst>
              <p:tags r:id="rId52"/>
            </p:custDataLst>
          </p:nvPr>
        </p:nvSpPr>
        <p:spPr>
          <a:xfrm>
            <a:off x="11595735" y="62750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44" name="椭圆 43"/>
          <p:cNvSpPr/>
          <p:nvPr>
            <p:custDataLst>
              <p:tags r:id="rId53"/>
            </p:custDataLst>
          </p:nvPr>
        </p:nvSpPr>
        <p:spPr>
          <a:xfrm>
            <a:off x="11716385" y="62750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45" name="椭圆 44"/>
          <p:cNvSpPr/>
          <p:nvPr>
            <p:custDataLst>
              <p:tags r:id="rId54"/>
            </p:custDataLst>
          </p:nvPr>
        </p:nvSpPr>
        <p:spPr>
          <a:xfrm>
            <a:off x="11837035" y="62750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46" name="椭圆 45"/>
          <p:cNvSpPr/>
          <p:nvPr>
            <p:custDataLst>
              <p:tags r:id="rId55"/>
            </p:custDataLst>
          </p:nvPr>
        </p:nvSpPr>
        <p:spPr>
          <a:xfrm>
            <a:off x="11957050" y="6275070"/>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25" name="椭圆 24"/>
          <p:cNvSpPr/>
          <p:nvPr>
            <p:custDataLst>
              <p:tags r:id="rId56"/>
            </p:custDataLst>
          </p:nvPr>
        </p:nvSpPr>
        <p:spPr>
          <a:xfrm>
            <a:off x="10752455" y="639508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26" name="椭圆 25"/>
          <p:cNvSpPr/>
          <p:nvPr>
            <p:custDataLst>
              <p:tags r:id="rId57"/>
            </p:custDataLst>
          </p:nvPr>
        </p:nvSpPr>
        <p:spPr>
          <a:xfrm>
            <a:off x="10873105" y="639508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27" name="椭圆 26"/>
          <p:cNvSpPr/>
          <p:nvPr>
            <p:custDataLst>
              <p:tags r:id="rId58"/>
            </p:custDataLst>
          </p:nvPr>
        </p:nvSpPr>
        <p:spPr>
          <a:xfrm>
            <a:off x="10993120" y="639508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28" name="椭圆 27"/>
          <p:cNvSpPr/>
          <p:nvPr>
            <p:custDataLst>
              <p:tags r:id="rId59"/>
            </p:custDataLst>
          </p:nvPr>
        </p:nvSpPr>
        <p:spPr>
          <a:xfrm>
            <a:off x="11113770" y="639508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29" name="椭圆 28"/>
          <p:cNvSpPr/>
          <p:nvPr>
            <p:custDataLst>
              <p:tags r:id="rId60"/>
            </p:custDataLst>
          </p:nvPr>
        </p:nvSpPr>
        <p:spPr>
          <a:xfrm>
            <a:off x="11234420" y="639508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30" name="椭圆 29"/>
          <p:cNvSpPr/>
          <p:nvPr>
            <p:custDataLst>
              <p:tags r:id="rId61"/>
            </p:custDataLst>
          </p:nvPr>
        </p:nvSpPr>
        <p:spPr>
          <a:xfrm>
            <a:off x="11355070" y="639508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31" name="椭圆 30"/>
          <p:cNvSpPr/>
          <p:nvPr>
            <p:custDataLst>
              <p:tags r:id="rId62"/>
            </p:custDataLst>
          </p:nvPr>
        </p:nvSpPr>
        <p:spPr>
          <a:xfrm>
            <a:off x="11475085" y="639508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32" name="椭圆 31"/>
          <p:cNvSpPr/>
          <p:nvPr>
            <p:custDataLst>
              <p:tags r:id="rId63"/>
            </p:custDataLst>
          </p:nvPr>
        </p:nvSpPr>
        <p:spPr>
          <a:xfrm>
            <a:off x="11595735" y="639508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33" name="椭圆 32"/>
          <p:cNvSpPr/>
          <p:nvPr>
            <p:custDataLst>
              <p:tags r:id="rId64"/>
            </p:custDataLst>
          </p:nvPr>
        </p:nvSpPr>
        <p:spPr>
          <a:xfrm>
            <a:off x="11716385" y="639508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34" name="椭圆 33"/>
          <p:cNvSpPr/>
          <p:nvPr>
            <p:custDataLst>
              <p:tags r:id="rId65"/>
            </p:custDataLst>
          </p:nvPr>
        </p:nvSpPr>
        <p:spPr>
          <a:xfrm>
            <a:off x="11837035" y="639508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35" name="椭圆 34"/>
          <p:cNvSpPr/>
          <p:nvPr>
            <p:custDataLst>
              <p:tags r:id="rId66"/>
            </p:custDataLst>
          </p:nvPr>
        </p:nvSpPr>
        <p:spPr>
          <a:xfrm>
            <a:off x="11957050" y="6395085"/>
            <a:ext cx="57150" cy="57150"/>
          </a:xfrm>
          <a:prstGeom prst="ellipse">
            <a:avLst/>
          </a:pr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5" name="文本框 4"/>
          <p:cNvSpPr txBox="1"/>
          <p:nvPr>
            <p:custDataLst>
              <p:tags r:id="rId67"/>
            </p:custDataLst>
          </p:nvPr>
        </p:nvSpPr>
        <p:spPr>
          <a:xfrm>
            <a:off x="549910" y="645795"/>
            <a:ext cx="9982200" cy="629920"/>
          </a:xfrm>
          <a:prstGeom prst="rect">
            <a:avLst/>
          </a:prstGeom>
          <a:noFill/>
        </p:spPr>
        <p:txBody>
          <a:bodyPr wrap="square" lIns="90000" tIns="46800" rIns="90000" bIns="46800" rtlCol="0">
            <a:noAutofit/>
          </a:bodyPr>
          <a:lstStyle/>
          <a:p>
            <a:pPr marL="0" indent="0" algn="ctr">
              <a:lnSpc>
                <a:spcPct val="120000"/>
              </a:lnSpc>
              <a:spcBef>
                <a:spcPts val="300"/>
              </a:spcBef>
              <a:spcAft>
                <a:spcPts val="300"/>
              </a:spcAft>
              <a:buSzPct val="100000"/>
            </a:pPr>
            <a:r>
              <a:rPr lang="zh-CN" altLang="en-US" sz="3200" b="1" spc="300">
                <a:solidFill>
                  <a:srgbClr val="000000">
                    <a:lumMod val="75000"/>
                    <a:lumOff val="25000"/>
                  </a:srgbClr>
                </a:solidFill>
                <a:latin typeface="Arial" panose="020B0604020202020204" pitchFamily="34" charset="0"/>
                <a:ea typeface="微软雅黑" panose="020B0503020204020204" charset="-122"/>
              </a:rPr>
              <a:t>职业形象的重要性有哪些</a:t>
            </a:r>
            <a:endParaRPr lang="zh-CN" altLang="en-US" sz="3200" b="1" spc="300">
              <a:solidFill>
                <a:srgbClr val="000000">
                  <a:lumMod val="75000"/>
                  <a:lumOff val="25000"/>
                </a:srgbClr>
              </a:solidFill>
              <a:latin typeface="Arial" panose="020B0604020202020204" pitchFamily="34" charset="0"/>
              <a:ea typeface="微软雅黑" panose="020B0503020204020204" charset="-122"/>
            </a:endParaRPr>
          </a:p>
        </p:txBody>
      </p:sp>
      <p:sp>
        <p:nvSpPr>
          <p:cNvPr id="14" name="任意多边形: 形状 13"/>
          <p:cNvSpPr>
            <a:spLocks noChangeAspect="1"/>
          </p:cNvSpPr>
          <p:nvPr>
            <p:custDataLst>
              <p:tags r:id="rId68"/>
            </p:custDataLst>
          </p:nvPr>
        </p:nvSpPr>
        <p:spPr>
          <a:xfrm rot="10800000">
            <a:off x="11371580" y="776605"/>
            <a:ext cx="281940" cy="5721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FFFFFF">
              <a:lumMod val="85000"/>
            </a:srgbClr>
          </a:solidFill>
          <a:ln w="31750" cap="rnd">
            <a:noFill/>
            <a:round/>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dirty="0">
              <a:latin typeface="Arial" panose="020B0604020202020204" pitchFamily="34" charset="0"/>
              <a:ea typeface="微软雅黑" panose="020B0503020204020204" charset="-122"/>
            </a:endParaRPr>
          </a:p>
        </p:txBody>
      </p:sp>
      <p:sp>
        <p:nvSpPr>
          <p:cNvPr id="15" name="任意多边形: 形状 14"/>
          <p:cNvSpPr>
            <a:spLocks noChangeAspect="1"/>
          </p:cNvSpPr>
          <p:nvPr>
            <p:custDataLst>
              <p:tags r:id="rId69"/>
            </p:custDataLst>
          </p:nvPr>
        </p:nvSpPr>
        <p:spPr>
          <a:xfrm rot="10800000">
            <a:off x="10997565" y="776605"/>
            <a:ext cx="281940" cy="5721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FFFFFF">
              <a:lumMod val="85000"/>
            </a:srgbClr>
          </a:solidFill>
          <a:ln w="31750" cap="rnd">
            <a:noFill/>
            <a:round/>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a:latin typeface="Arial" panose="020B0604020202020204" pitchFamily="34" charset="0"/>
              <a:ea typeface="微软雅黑" panose="020B0503020204020204" charset="-122"/>
            </a:endParaRPr>
          </a:p>
        </p:txBody>
      </p:sp>
      <p:sp>
        <p:nvSpPr>
          <p:cNvPr id="12" name="任意多边形: 形状 11"/>
          <p:cNvSpPr>
            <a:spLocks noChangeAspect="1"/>
          </p:cNvSpPr>
          <p:nvPr>
            <p:custDataLst>
              <p:tags r:id="rId70"/>
            </p:custDataLst>
          </p:nvPr>
        </p:nvSpPr>
        <p:spPr>
          <a:xfrm rot="10800000">
            <a:off x="11270615" y="676275"/>
            <a:ext cx="281940" cy="5721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rgbClr val="000000">
                <a:lumMod val="75000"/>
                <a:lumOff val="25000"/>
              </a:srgbClr>
            </a:solidFill>
            <a:round/>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a:latin typeface="Arial" panose="020B0604020202020204" pitchFamily="34" charset="0"/>
              <a:ea typeface="微软雅黑" panose="020B0503020204020204" charset="-122"/>
            </a:endParaRPr>
          </a:p>
        </p:txBody>
      </p:sp>
      <p:sp>
        <p:nvSpPr>
          <p:cNvPr id="13" name="任意多边形: 形状 12"/>
          <p:cNvSpPr>
            <a:spLocks noChangeAspect="1"/>
          </p:cNvSpPr>
          <p:nvPr>
            <p:custDataLst>
              <p:tags r:id="rId71"/>
            </p:custDataLst>
          </p:nvPr>
        </p:nvSpPr>
        <p:spPr>
          <a:xfrm rot="10800000">
            <a:off x="10896600" y="676275"/>
            <a:ext cx="281940" cy="57213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rgbClr val="000000">
                <a:lumMod val="75000"/>
                <a:lumOff val="25000"/>
              </a:srgbClr>
            </a:solidFill>
            <a:round/>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a:latin typeface="Arial" panose="020B0604020202020204" pitchFamily="34" charset="0"/>
              <a:ea typeface="微软雅黑" panose="020B0503020204020204" charset="-122"/>
            </a:endParaRPr>
          </a:p>
        </p:txBody>
      </p:sp>
      <p:sp>
        <p:nvSpPr>
          <p:cNvPr id="3" name="Freeform 11"/>
          <p:cNvSpPr/>
          <p:nvPr userDrawn="1">
            <p:custDataLst>
              <p:tags r:id="rId72"/>
            </p:custDataLst>
          </p:nvPr>
        </p:nvSpPr>
        <p:spPr bwMode="auto">
          <a:xfrm>
            <a:off x="6541107" y="1957819"/>
            <a:ext cx="3844166" cy="4288821"/>
          </a:xfrm>
          <a:custGeom>
            <a:avLst/>
            <a:gdLst>
              <a:gd name="T0" fmla="*/ 1755 w 1755"/>
              <a:gd name="T1" fmla="*/ 979 h 1958"/>
              <a:gd name="T2" fmla="*/ 1312 w 1755"/>
              <a:gd name="T3" fmla="*/ 1958 h 1958"/>
              <a:gd name="T4" fmla="*/ 0 w 1755"/>
              <a:gd name="T5" fmla="*/ 1958 h 1958"/>
              <a:gd name="T6" fmla="*/ 443 w 1755"/>
              <a:gd name="T7" fmla="*/ 979 h 1958"/>
              <a:gd name="T8" fmla="*/ 139 w 1755"/>
              <a:gd name="T9" fmla="*/ 307 h 1958"/>
              <a:gd name="T10" fmla="*/ 0 w 1755"/>
              <a:gd name="T11" fmla="*/ 0 h 1958"/>
              <a:gd name="T12" fmla="*/ 1312 w 1755"/>
              <a:gd name="T13" fmla="*/ 0 h 1958"/>
              <a:gd name="T14" fmla="*/ 1451 w 1755"/>
              <a:gd name="T15" fmla="*/ 307 h 1958"/>
              <a:gd name="T16" fmla="*/ 1755 w 1755"/>
              <a:gd name="T17" fmla="*/ 979 h 1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5" h="1958">
                <a:moveTo>
                  <a:pt x="1755" y="979"/>
                </a:moveTo>
                <a:lnTo>
                  <a:pt x="1312" y="1958"/>
                </a:lnTo>
                <a:lnTo>
                  <a:pt x="0" y="1958"/>
                </a:lnTo>
                <a:lnTo>
                  <a:pt x="443" y="979"/>
                </a:lnTo>
                <a:lnTo>
                  <a:pt x="139" y="307"/>
                </a:lnTo>
                <a:lnTo>
                  <a:pt x="0" y="0"/>
                </a:lnTo>
                <a:lnTo>
                  <a:pt x="1312" y="0"/>
                </a:lnTo>
                <a:lnTo>
                  <a:pt x="1451" y="307"/>
                </a:lnTo>
                <a:lnTo>
                  <a:pt x="1755" y="979"/>
                </a:lnTo>
                <a:close/>
              </a:path>
            </a:pathLst>
          </a:custGeom>
          <a:solidFill>
            <a:srgbClr val="6AB9D4"/>
          </a:solidFill>
          <a:ln w="12700">
            <a:solidFill>
              <a:sysClr val="window" lastClr="FFFFFF"/>
            </a:solidFill>
            <a:round/>
          </a:ln>
        </p:spPr>
        <p:txBody>
          <a:bodyPr vert="horz" wrap="square" lIns="121920" tIns="60960" rIns="121920" bIns="60960" numCol="1" anchor="t" anchorCtr="0" compatLnSpc="1"/>
          <a:lstStyle/>
          <a:p>
            <a:endParaRPr lang="en-US" sz="2400">
              <a:solidFill>
                <a:srgbClr val="FFFFFF"/>
              </a:solidFill>
            </a:endParaRPr>
          </a:p>
        </p:txBody>
      </p:sp>
      <p:sp>
        <p:nvSpPr>
          <p:cNvPr id="22" name="Freeform 16"/>
          <p:cNvSpPr/>
          <p:nvPr userDrawn="1">
            <p:custDataLst>
              <p:tags r:id="rId73"/>
            </p:custDataLst>
          </p:nvPr>
        </p:nvSpPr>
        <p:spPr bwMode="auto">
          <a:xfrm>
            <a:off x="6541107" y="1957819"/>
            <a:ext cx="3178281" cy="672454"/>
          </a:xfrm>
          <a:custGeom>
            <a:avLst/>
            <a:gdLst>
              <a:gd name="T0" fmla="*/ 1451 w 1451"/>
              <a:gd name="T1" fmla="*/ 307 h 307"/>
              <a:gd name="T2" fmla="*/ 139 w 1451"/>
              <a:gd name="T3" fmla="*/ 307 h 307"/>
              <a:gd name="T4" fmla="*/ 0 w 1451"/>
              <a:gd name="T5" fmla="*/ 0 h 307"/>
              <a:gd name="T6" fmla="*/ 1312 w 1451"/>
              <a:gd name="T7" fmla="*/ 0 h 307"/>
              <a:gd name="T8" fmla="*/ 1451 w 1451"/>
              <a:gd name="T9" fmla="*/ 307 h 307"/>
            </a:gdLst>
            <a:ahLst/>
            <a:cxnLst>
              <a:cxn ang="0">
                <a:pos x="T0" y="T1"/>
              </a:cxn>
              <a:cxn ang="0">
                <a:pos x="T2" y="T3"/>
              </a:cxn>
              <a:cxn ang="0">
                <a:pos x="T4" y="T5"/>
              </a:cxn>
              <a:cxn ang="0">
                <a:pos x="T6" y="T7"/>
              </a:cxn>
              <a:cxn ang="0">
                <a:pos x="T8" y="T9"/>
              </a:cxn>
            </a:cxnLst>
            <a:rect l="0" t="0" r="r" b="b"/>
            <a:pathLst>
              <a:path w="1451" h="307">
                <a:moveTo>
                  <a:pt x="1451" y="307"/>
                </a:moveTo>
                <a:lnTo>
                  <a:pt x="139" y="307"/>
                </a:lnTo>
                <a:lnTo>
                  <a:pt x="0" y="0"/>
                </a:lnTo>
                <a:lnTo>
                  <a:pt x="1312" y="0"/>
                </a:lnTo>
                <a:lnTo>
                  <a:pt x="1451" y="307"/>
                </a:lnTo>
                <a:close/>
              </a:path>
            </a:pathLst>
          </a:custGeom>
          <a:solidFill>
            <a:srgbClr val="6AB9D4"/>
          </a:solidFill>
          <a:ln w="12700">
            <a:solidFill>
              <a:sysClr val="window" lastClr="FFFFFF"/>
            </a:solidFill>
            <a:round/>
          </a:ln>
        </p:spPr>
        <p:txBody>
          <a:bodyPr vert="horz" wrap="square" lIns="121920" tIns="60960" rIns="121920" bIns="60960" numCol="1" anchor="t" anchorCtr="0" compatLnSpc="1"/>
          <a:lstStyle/>
          <a:p>
            <a:endParaRPr lang="en-US" sz="2400">
              <a:solidFill>
                <a:srgbClr val="FFFFFF"/>
              </a:solidFill>
            </a:endParaRPr>
          </a:p>
        </p:txBody>
      </p:sp>
      <p:sp>
        <p:nvSpPr>
          <p:cNvPr id="6" name="文本框 5"/>
          <p:cNvSpPr txBox="1"/>
          <p:nvPr>
            <p:custDataLst>
              <p:tags r:id="rId74"/>
            </p:custDataLst>
          </p:nvPr>
        </p:nvSpPr>
        <p:spPr>
          <a:xfrm>
            <a:off x="7522546" y="3055097"/>
            <a:ext cx="2057879" cy="2675245"/>
          </a:xfrm>
          <a:prstGeom prst="rect">
            <a:avLst/>
          </a:prstGeom>
        </p:spPr>
        <p:txBody>
          <a:bodyPr>
            <a:normAutofit/>
          </a:bodyPr>
          <a:lstStyle>
            <a:defPPr>
              <a:defRPr lang="zh-CN"/>
            </a:defPPr>
            <a:lvl1pPr indent="0">
              <a:lnSpc>
                <a:spcPct val="130000"/>
              </a:lnSpc>
              <a:spcBef>
                <a:spcPts val="1200"/>
              </a:spcBef>
              <a:buFont typeface="Arial" panose="020B0604020202020204" pitchFamily="34" charset="0"/>
              <a:buNone/>
              <a:defRPr sz="2400" baseline="0">
                <a:solidFill>
                  <a:srgbClr val="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just"/>
            <a:r>
              <a:rPr lang="zh-CN" altLang="en-US" sz="1400" dirty="0">
                <a:latin typeface="微软雅黑" panose="020B0503020204020204" charset="-122"/>
                <a:ea typeface="微软雅黑" panose="020B0503020204020204" charset="-122"/>
              </a:rPr>
              <a:t>大众的审美标准都是差不多的，多数人还是希望与干净立落的人进行交流，如果形象比较差，会影响自己的人脉，当今这个社会人脉就可以说是钱脉。</a:t>
            </a:r>
            <a:endParaRPr lang="zh-CN" altLang="en-US" sz="1400" dirty="0">
              <a:latin typeface="微软雅黑" panose="020B0503020204020204" charset="-122"/>
              <a:ea typeface="微软雅黑" panose="020B0503020204020204" charset="-122"/>
            </a:endParaRPr>
          </a:p>
        </p:txBody>
      </p:sp>
      <p:sp>
        <p:nvSpPr>
          <p:cNvPr id="7" name="文本框 6"/>
          <p:cNvSpPr txBox="1"/>
          <p:nvPr>
            <p:custDataLst>
              <p:tags r:id="rId75"/>
            </p:custDataLst>
          </p:nvPr>
        </p:nvSpPr>
        <p:spPr>
          <a:xfrm>
            <a:off x="6833152" y="2036812"/>
            <a:ext cx="2591996" cy="593460"/>
          </a:xfrm>
          <a:prstGeom prst="rect">
            <a:avLst/>
          </a:prstGeom>
        </p:spPr>
        <p:txBody>
          <a:bodyPr anchor="ctr" anchorCtr="0">
            <a:normAutofit/>
          </a:bodyPr>
          <a:lstStyle>
            <a:defPPr>
              <a:defRPr lang="zh-CN"/>
            </a:defPPr>
            <a:lvl1pPr indent="0" algn="ctr">
              <a:lnSpc>
                <a:spcPct val="130000"/>
              </a:lnSpc>
              <a:spcBef>
                <a:spcPts val="1200"/>
              </a:spcBef>
              <a:buFont typeface="Arial" panose="020B0604020202020204" pitchFamily="34" charset="0"/>
              <a:buNone/>
              <a:defRPr sz="2665" baseline="0">
                <a:solidFill>
                  <a:srgbClr val="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600" b="1" dirty="0">
                <a:latin typeface="微软雅黑" panose="020B0503020204020204" charset="-122"/>
                <a:ea typeface="微软雅黑" panose="020B0503020204020204" charset="-122"/>
                <a:cs typeface="微软雅黑" panose="020B0503020204020204" charset="-122"/>
              </a:rPr>
              <a:t>3、影响自己的人脉圈</a:t>
            </a:r>
            <a:endParaRPr lang="zh-CN" altLang="en-US" sz="1600" b="1" dirty="0">
              <a:latin typeface="微软雅黑" panose="020B0503020204020204" charset="-122"/>
              <a:ea typeface="微软雅黑" panose="020B0503020204020204" charset="-122"/>
              <a:cs typeface="微软雅黑" panose="020B0503020204020204" charset="-122"/>
            </a:endParaRPr>
          </a:p>
        </p:txBody>
      </p:sp>
      <p:sp>
        <p:nvSpPr>
          <p:cNvPr id="19" name="Freeform 13"/>
          <p:cNvSpPr/>
          <p:nvPr userDrawn="1">
            <p:custDataLst>
              <p:tags r:id="rId76"/>
            </p:custDataLst>
          </p:nvPr>
        </p:nvSpPr>
        <p:spPr bwMode="auto">
          <a:xfrm>
            <a:off x="3478916" y="1957819"/>
            <a:ext cx="3844166" cy="4288821"/>
          </a:xfrm>
          <a:custGeom>
            <a:avLst/>
            <a:gdLst>
              <a:gd name="T0" fmla="*/ 1755 w 1755"/>
              <a:gd name="T1" fmla="*/ 979 h 1958"/>
              <a:gd name="T2" fmla="*/ 1312 w 1755"/>
              <a:gd name="T3" fmla="*/ 1958 h 1958"/>
              <a:gd name="T4" fmla="*/ 0 w 1755"/>
              <a:gd name="T5" fmla="*/ 1958 h 1958"/>
              <a:gd name="T6" fmla="*/ 443 w 1755"/>
              <a:gd name="T7" fmla="*/ 979 h 1958"/>
              <a:gd name="T8" fmla="*/ 139 w 1755"/>
              <a:gd name="T9" fmla="*/ 307 h 1958"/>
              <a:gd name="T10" fmla="*/ 0 w 1755"/>
              <a:gd name="T11" fmla="*/ 0 h 1958"/>
              <a:gd name="T12" fmla="*/ 1312 w 1755"/>
              <a:gd name="T13" fmla="*/ 0 h 1958"/>
              <a:gd name="T14" fmla="*/ 1452 w 1755"/>
              <a:gd name="T15" fmla="*/ 307 h 1958"/>
              <a:gd name="T16" fmla="*/ 1755 w 1755"/>
              <a:gd name="T17" fmla="*/ 979 h 1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5" h="1958">
                <a:moveTo>
                  <a:pt x="1755" y="979"/>
                </a:moveTo>
                <a:lnTo>
                  <a:pt x="1312" y="1958"/>
                </a:lnTo>
                <a:lnTo>
                  <a:pt x="0" y="1958"/>
                </a:lnTo>
                <a:lnTo>
                  <a:pt x="443" y="979"/>
                </a:lnTo>
                <a:lnTo>
                  <a:pt x="139" y="307"/>
                </a:lnTo>
                <a:lnTo>
                  <a:pt x="0" y="0"/>
                </a:lnTo>
                <a:lnTo>
                  <a:pt x="1312" y="0"/>
                </a:lnTo>
                <a:lnTo>
                  <a:pt x="1452" y="307"/>
                </a:lnTo>
                <a:lnTo>
                  <a:pt x="1755" y="979"/>
                </a:lnTo>
                <a:close/>
              </a:path>
            </a:pathLst>
          </a:custGeom>
          <a:solidFill>
            <a:srgbClr val="9DCD4F"/>
          </a:solidFill>
          <a:ln w="12700">
            <a:solidFill>
              <a:sysClr val="window" lastClr="FFFFFF"/>
            </a:solidFill>
            <a:round/>
          </a:ln>
        </p:spPr>
        <p:txBody>
          <a:bodyPr vert="horz" wrap="square" lIns="121920" tIns="60960" rIns="121920" bIns="60960" numCol="1" anchor="t" anchorCtr="0" compatLnSpc="1"/>
          <a:lstStyle/>
          <a:p>
            <a:endParaRPr lang="en-US" sz="2400">
              <a:solidFill>
                <a:srgbClr val="FFFFFF"/>
              </a:solidFill>
            </a:endParaRPr>
          </a:p>
        </p:txBody>
      </p:sp>
      <p:sp>
        <p:nvSpPr>
          <p:cNvPr id="21" name="Freeform 15"/>
          <p:cNvSpPr/>
          <p:nvPr userDrawn="1">
            <p:custDataLst>
              <p:tags r:id="rId77"/>
            </p:custDataLst>
          </p:nvPr>
        </p:nvSpPr>
        <p:spPr bwMode="auto">
          <a:xfrm>
            <a:off x="3478916" y="1957819"/>
            <a:ext cx="3180472" cy="672454"/>
          </a:xfrm>
          <a:custGeom>
            <a:avLst/>
            <a:gdLst>
              <a:gd name="T0" fmla="*/ 1452 w 1452"/>
              <a:gd name="T1" fmla="*/ 307 h 307"/>
              <a:gd name="T2" fmla="*/ 139 w 1452"/>
              <a:gd name="T3" fmla="*/ 307 h 307"/>
              <a:gd name="T4" fmla="*/ 0 w 1452"/>
              <a:gd name="T5" fmla="*/ 0 h 307"/>
              <a:gd name="T6" fmla="*/ 1312 w 1452"/>
              <a:gd name="T7" fmla="*/ 0 h 307"/>
              <a:gd name="T8" fmla="*/ 1452 w 1452"/>
              <a:gd name="T9" fmla="*/ 307 h 307"/>
            </a:gdLst>
            <a:ahLst/>
            <a:cxnLst>
              <a:cxn ang="0">
                <a:pos x="T0" y="T1"/>
              </a:cxn>
              <a:cxn ang="0">
                <a:pos x="T2" y="T3"/>
              </a:cxn>
              <a:cxn ang="0">
                <a:pos x="T4" y="T5"/>
              </a:cxn>
              <a:cxn ang="0">
                <a:pos x="T6" y="T7"/>
              </a:cxn>
              <a:cxn ang="0">
                <a:pos x="T8" y="T9"/>
              </a:cxn>
            </a:cxnLst>
            <a:rect l="0" t="0" r="r" b="b"/>
            <a:pathLst>
              <a:path w="1452" h="307">
                <a:moveTo>
                  <a:pt x="1452" y="307"/>
                </a:moveTo>
                <a:lnTo>
                  <a:pt x="139" y="307"/>
                </a:lnTo>
                <a:lnTo>
                  <a:pt x="0" y="0"/>
                </a:lnTo>
                <a:lnTo>
                  <a:pt x="1312" y="0"/>
                </a:lnTo>
                <a:lnTo>
                  <a:pt x="1452" y="307"/>
                </a:lnTo>
                <a:close/>
              </a:path>
            </a:pathLst>
          </a:custGeom>
          <a:solidFill>
            <a:srgbClr val="9DCD4F"/>
          </a:solidFill>
          <a:ln w="12700">
            <a:solidFill>
              <a:sysClr val="window" lastClr="FFFFFF"/>
            </a:solidFill>
            <a:round/>
          </a:ln>
        </p:spPr>
        <p:txBody>
          <a:bodyPr vert="horz" wrap="square" lIns="121920" tIns="60960" rIns="121920" bIns="60960" numCol="1" anchor="t" anchorCtr="0" compatLnSpc="1"/>
          <a:lstStyle/>
          <a:p>
            <a:endParaRPr lang="en-US" sz="2400">
              <a:solidFill>
                <a:srgbClr val="FFFFFF"/>
              </a:solidFill>
            </a:endParaRPr>
          </a:p>
        </p:txBody>
      </p:sp>
      <p:sp>
        <p:nvSpPr>
          <p:cNvPr id="8" name="文本框 7"/>
          <p:cNvSpPr txBox="1"/>
          <p:nvPr>
            <p:custDataLst>
              <p:tags r:id="rId78"/>
            </p:custDataLst>
          </p:nvPr>
        </p:nvSpPr>
        <p:spPr>
          <a:xfrm>
            <a:off x="4481526" y="3055097"/>
            <a:ext cx="2057879" cy="2675245"/>
          </a:xfrm>
          <a:prstGeom prst="rect">
            <a:avLst/>
          </a:prstGeom>
        </p:spPr>
        <p:txBody>
          <a:bodyPr>
            <a:noAutofit/>
          </a:bodyPr>
          <a:lstStyle>
            <a:defPPr>
              <a:defRPr lang="zh-CN"/>
            </a:defPPr>
            <a:lvl1pPr indent="0">
              <a:lnSpc>
                <a:spcPct val="130000"/>
              </a:lnSpc>
              <a:spcBef>
                <a:spcPts val="1200"/>
              </a:spcBef>
              <a:buFont typeface="Arial" panose="020B0604020202020204" pitchFamily="34" charset="0"/>
              <a:buNone/>
              <a:defRPr sz="2400" baseline="0">
                <a:solidFill>
                  <a:srgbClr val="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just"/>
            <a:r>
              <a:rPr lang="zh-CN" altLang="en-US" sz="1400" dirty="0">
                <a:latin typeface="微软雅黑" panose="020B0503020204020204" charset="-122"/>
                <a:ea typeface="微软雅黑" panose="020B0503020204020204" charset="-122"/>
              </a:rPr>
              <a:t>一个形象比较不错的职场人士，往往都会得到领导以及同事甚至是客户的信任。没有人愿意与一个形象邋邋遢遢的人共事，谁也愿意提拔一个形象好的人。有时即使再有能力，但是没有良好的形象，也无法得到他人的信任。</a:t>
            </a:r>
            <a:endParaRPr lang="zh-CN" altLang="en-US" sz="1400" dirty="0">
              <a:latin typeface="微软雅黑" panose="020B0503020204020204" charset="-122"/>
              <a:ea typeface="微软雅黑" panose="020B0503020204020204" charset="-122"/>
            </a:endParaRPr>
          </a:p>
        </p:txBody>
      </p:sp>
      <p:sp>
        <p:nvSpPr>
          <p:cNvPr id="9" name="文本框 8"/>
          <p:cNvSpPr txBox="1"/>
          <p:nvPr>
            <p:custDataLst>
              <p:tags r:id="rId79"/>
            </p:custDataLst>
          </p:nvPr>
        </p:nvSpPr>
        <p:spPr>
          <a:xfrm>
            <a:off x="3750807" y="2036812"/>
            <a:ext cx="2614343" cy="593460"/>
          </a:xfrm>
          <a:prstGeom prst="rect">
            <a:avLst/>
          </a:prstGeom>
        </p:spPr>
        <p:txBody>
          <a:bodyPr anchor="ctr" anchorCtr="0">
            <a:noAutofit/>
          </a:bodyPr>
          <a:lstStyle>
            <a:defPPr>
              <a:defRPr lang="zh-CN"/>
            </a:defPPr>
            <a:lvl1pPr indent="0" algn="ctr">
              <a:lnSpc>
                <a:spcPct val="130000"/>
              </a:lnSpc>
              <a:spcBef>
                <a:spcPts val="1200"/>
              </a:spcBef>
              <a:buFont typeface="Arial" panose="020B0604020202020204" pitchFamily="34" charset="0"/>
              <a:buNone/>
              <a:defRPr sz="2665" baseline="0">
                <a:solidFill>
                  <a:srgbClr val="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lnSpc>
                <a:spcPct val="100000"/>
              </a:lnSpc>
            </a:pPr>
            <a:r>
              <a:rPr lang="zh-CN" altLang="en-US" sz="1600" b="1" dirty="0">
                <a:latin typeface="微软雅黑" panose="020B0503020204020204" charset="-122"/>
                <a:ea typeface="微软雅黑" panose="020B0503020204020204" charset="-122"/>
                <a:cs typeface="微软雅黑" panose="020B0503020204020204" charset="-122"/>
              </a:rPr>
              <a:t>2、影响别人对自己个人的信任度</a:t>
            </a:r>
            <a:endParaRPr lang="zh-CN" altLang="en-US" sz="1600" b="1" dirty="0">
              <a:latin typeface="微软雅黑" panose="020B0503020204020204" charset="-122"/>
              <a:ea typeface="微软雅黑" panose="020B0503020204020204" charset="-122"/>
              <a:cs typeface="微软雅黑" panose="020B0503020204020204" charset="-122"/>
            </a:endParaRPr>
          </a:p>
        </p:txBody>
      </p:sp>
      <p:sp>
        <p:nvSpPr>
          <p:cNvPr id="18" name="Freeform 12"/>
          <p:cNvSpPr/>
          <p:nvPr userDrawn="1">
            <p:custDataLst>
              <p:tags r:id="rId80"/>
            </p:custDataLst>
          </p:nvPr>
        </p:nvSpPr>
        <p:spPr bwMode="auto">
          <a:xfrm>
            <a:off x="416726" y="1957819"/>
            <a:ext cx="3846356" cy="4288821"/>
          </a:xfrm>
          <a:custGeom>
            <a:avLst/>
            <a:gdLst>
              <a:gd name="T0" fmla="*/ 1756 w 1756"/>
              <a:gd name="T1" fmla="*/ 979 h 1958"/>
              <a:gd name="T2" fmla="*/ 1313 w 1756"/>
              <a:gd name="T3" fmla="*/ 1958 h 1958"/>
              <a:gd name="T4" fmla="*/ 0 w 1756"/>
              <a:gd name="T5" fmla="*/ 1958 h 1958"/>
              <a:gd name="T6" fmla="*/ 444 w 1756"/>
              <a:gd name="T7" fmla="*/ 979 h 1958"/>
              <a:gd name="T8" fmla="*/ 140 w 1756"/>
              <a:gd name="T9" fmla="*/ 307 h 1958"/>
              <a:gd name="T10" fmla="*/ 0 w 1756"/>
              <a:gd name="T11" fmla="*/ 0 h 1958"/>
              <a:gd name="T12" fmla="*/ 1313 w 1756"/>
              <a:gd name="T13" fmla="*/ 0 h 1958"/>
              <a:gd name="T14" fmla="*/ 1452 w 1756"/>
              <a:gd name="T15" fmla="*/ 307 h 1958"/>
              <a:gd name="T16" fmla="*/ 1756 w 1756"/>
              <a:gd name="T17" fmla="*/ 979 h 1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6" h="1958">
                <a:moveTo>
                  <a:pt x="1756" y="979"/>
                </a:moveTo>
                <a:lnTo>
                  <a:pt x="1313" y="1958"/>
                </a:lnTo>
                <a:lnTo>
                  <a:pt x="0" y="1958"/>
                </a:lnTo>
                <a:lnTo>
                  <a:pt x="444" y="979"/>
                </a:lnTo>
                <a:lnTo>
                  <a:pt x="140" y="307"/>
                </a:lnTo>
                <a:lnTo>
                  <a:pt x="0" y="0"/>
                </a:lnTo>
                <a:lnTo>
                  <a:pt x="1313" y="0"/>
                </a:lnTo>
                <a:lnTo>
                  <a:pt x="1452" y="307"/>
                </a:lnTo>
                <a:lnTo>
                  <a:pt x="1756" y="979"/>
                </a:lnTo>
                <a:close/>
              </a:path>
            </a:pathLst>
          </a:custGeom>
          <a:solidFill>
            <a:srgbClr val="EB673C"/>
          </a:solidFill>
          <a:ln w="12700">
            <a:solidFill>
              <a:sysClr val="window" lastClr="FFFFFF"/>
            </a:solidFill>
            <a:round/>
          </a:ln>
        </p:spPr>
        <p:txBody>
          <a:bodyPr vert="horz" wrap="square" lIns="121920" tIns="60960" rIns="121920" bIns="60960" numCol="1" anchor="t" anchorCtr="0" compatLnSpc="1"/>
          <a:lstStyle/>
          <a:p>
            <a:endParaRPr lang="en-US" sz="2400" dirty="0">
              <a:solidFill>
                <a:srgbClr val="FFFFFF"/>
              </a:solidFill>
            </a:endParaRPr>
          </a:p>
        </p:txBody>
      </p:sp>
      <p:sp>
        <p:nvSpPr>
          <p:cNvPr id="20" name="Freeform 14"/>
          <p:cNvSpPr/>
          <p:nvPr userDrawn="1">
            <p:custDataLst>
              <p:tags r:id="rId81"/>
            </p:custDataLst>
          </p:nvPr>
        </p:nvSpPr>
        <p:spPr bwMode="auto">
          <a:xfrm>
            <a:off x="416726" y="1957819"/>
            <a:ext cx="3180472" cy="672454"/>
          </a:xfrm>
          <a:custGeom>
            <a:avLst/>
            <a:gdLst>
              <a:gd name="T0" fmla="*/ 1452 w 1452"/>
              <a:gd name="T1" fmla="*/ 307 h 307"/>
              <a:gd name="T2" fmla="*/ 140 w 1452"/>
              <a:gd name="T3" fmla="*/ 307 h 307"/>
              <a:gd name="T4" fmla="*/ 0 w 1452"/>
              <a:gd name="T5" fmla="*/ 0 h 307"/>
              <a:gd name="T6" fmla="*/ 1313 w 1452"/>
              <a:gd name="T7" fmla="*/ 0 h 307"/>
              <a:gd name="T8" fmla="*/ 1452 w 1452"/>
              <a:gd name="T9" fmla="*/ 307 h 307"/>
            </a:gdLst>
            <a:ahLst/>
            <a:cxnLst>
              <a:cxn ang="0">
                <a:pos x="T0" y="T1"/>
              </a:cxn>
              <a:cxn ang="0">
                <a:pos x="T2" y="T3"/>
              </a:cxn>
              <a:cxn ang="0">
                <a:pos x="T4" y="T5"/>
              </a:cxn>
              <a:cxn ang="0">
                <a:pos x="T6" y="T7"/>
              </a:cxn>
              <a:cxn ang="0">
                <a:pos x="T8" y="T9"/>
              </a:cxn>
            </a:cxnLst>
            <a:rect l="0" t="0" r="r" b="b"/>
            <a:pathLst>
              <a:path w="1452" h="307">
                <a:moveTo>
                  <a:pt x="1452" y="307"/>
                </a:moveTo>
                <a:lnTo>
                  <a:pt x="140" y="307"/>
                </a:lnTo>
                <a:lnTo>
                  <a:pt x="0" y="0"/>
                </a:lnTo>
                <a:lnTo>
                  <a:pt x="1313" y="0"/>
                </a:lnTo>
                <a:lnTo>
                  <a:pt x="1452" y="307"/>
                </a:lnTo>
                <a:close/>
              </a:path>
            </a:pathLst>
          </a:custGeom>
          <a:solidFill>
            <a:srgbClr val="EB673C"/>
          </a:solidFill>
          <a:ln w="12700">
            <a:solidFill>
              <a:sysClr val="window" lastClr="FFFFFF"/>
            </a:solidFill>
            <a:round/>
          </a:ln>
        </p:spPr>
        <p:txBody>
          <a:bodyPr vert="horz" wrap="square" lIns="121920" tIns="60960" rIns="121920" bIns="60960" numCol="1" anchor="t" anchorCtr="0" compatLnSpc="1"/>
          <a:lstStyle/>
          <a:p>
            <a:endParaRPr lang="en-US" sz="2400">
              <a:solidFill>
                <a:srgbClr val="FFFFFF"/>
              </a:solidFill>
            </a:endParaRPr>
          </a:p>
        </p:txBody>
      </p:sp>
      <p:sp>
        <p:nvSpPr>
          <p:cNvPr id="10" name="文本框 9"/>
          <p:cNvSpPr txBox="1"/>
          <p:nvPr>
            <p:custDataLst>
              <p:tags r:id="rId82"/>
            </p:custDataLst>
          </p:nvPr>
        </p:nvSpPr>
        <p:spPr>
          <a:xfrm>
            <a:off x="1451338" y="3055097"/>
            <a:ext cx="2057879" cy="2675245"/>
          </a:xfrm>
          <a:prstGeom prst="rect">
            <a:avLst/>
          </a:prstGeom>
        </p:spPr>
        <p:txBody>
          <a:bodyPr>
            <a:noAutofit/>
          </a:bodyPr>
          <a:lstStyle>
            <a:defPPr>
              <a:defRPr lang="zh-CN"/>
            </a:defPPr>
            <a:lvl1pPr indent="0">
              <a:lnSpc>
                <a:spcPct val="130000"/>
              </a:lnSpc>
              <a:spcBef>
                <a:spcPts val="1200"/>
              </a:spcBef>
              <a:buFont typeface="Arial" panose="020B0604020202020204" pitchFamily="34" charset="0"/>
              <a:buNone/>
              <a:defRPr sz="2400" baseline="0">
                <a:solidFill>
                  <a:srgbClr val="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just"/>
            <a:r>
              <a:rPr lang="zh-CN" altLang="en-US" sz="1400" dirty="0">
                <a:latin typeface="微软雅黑" panose="020B0503020204020204" charset="-122"/>
                <a:ea typeface="微软雅黑" panose="020B0503020204020204" charset="-122"/>
              </a:rPr>
              <a:t>在职场上的个人形象，不仅仅代表着身份，也会影响着自己在他人心目中的一个形象。例如：从业专业的销售人员，都会穿着西装、打着领带，给人一种十分干净专业的形象，看着就会十分的舒服。</a:t>
            </a:r>
            <a:endParaRPr lang="zh-CN" altLang="en-US" sz="1400" dirty="0">
              <a:latin typeface="微软雅黑" panose="020B0503020204020204" charset="-122"/>
              <a:ea typeface="微软雅黑" panose="020B0503020204020204" charset="-122"/>
            </a:endParaRPr>
          </a:p>
        </p:txBody>
      </p:sp>
      <p:sp>
        <p:nvSpPr>
          <p:cNvPr id="11" name="文本框 10"/>
          <p:cNvSpPr txBox="1"/>
          <p:nvPr>
            <p:custDataLst>
              <p:tags r:id="rId83"/>
            </p:custDataLst>
          </p:nvPr>
        </p:nvSpPr>
        <p:spPr>
          <a:xfrm>
            <a:off x="690806" y="2036812"/>
            <a:ext cx="2614342" cy="593460"/>
          </a:xfrm>
          <a:prstGeom prst="rect">
            <a:avLst/>
          </a:prstGeom>
        </p:spPr>
        <p:txBody>
          <a:bodyPr lIns="90000" tIns="46800" rIns="90000" bIns="46800" anchor="ctr" anchorCtr="0">
            <a:noAutofit/>
          </a:bodyPr>
          <a:lstStyle>
            <a:defPPr>
              <a:defRPr lang="zh-CN"/>
            </a:defPPr>
            <a:lvl1pPr indent="0" algn="ctr">
              <a:lnSpc>
                <a:spcPct val="130000"/>
              </a:lnSpc>
              <a:spcBef>
                <a:spcPts val="1200"/>
              </a:spcBef>
              <a:buFont typeface="Arial" panose="020B0604020202020204" pitchFamily="34" charset="0"/>
              <a:buNone/>
              <a:defRPr sz="2665" baseline="0">
                <a:solidFill>
                  <a:srgbClr val="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nSpc>
                <a:spcPct val="100000"/>
              </a:lnSpc>
            </a:pPr>
            <a:r>
              <a:rPr lang="zh-CN" altLang="en-US" sz="1600" dirty="0">
                <a:latin typeface="微软雅黑" panose="020B0503020204020204" charset="-122"/>
                <a:ea typeface="微软雅黑" panose="020B0503020204020204" charset="-122"/>
                <a:cs typeface="微软雅黑" panose="020B0503020204020204" charset="-122"/>
              </a:rPr>
              <a:t>1、影响自己在别人心目中的形象</a:t>
            </a:r>
            <a:endParaRPr lang="zh-CN" altLang="en-US" sz="1600" dirty="0">
              <a:latin typeface="微软雅黑" panose="020B0503020204020204" charset="-122"/>
              <a:ea typeface="微软雅黑" panose="020B0503020204020204" charset="-122"/>
              <a:cs typeface="微软雅黑" panose="020B0503020204020204" charset="-122"/>
            </a:endParaRPr>
          </a:p>
        </p:txBody>
      </p:sp>
    </p:spTree>
    <p:custDataLst>
      <p:tags r:id="rId84"/>
    </p:custDataLst>
  </p:cSld>
  <p:clrMapOvr>
    <a:masterClrMapping/>
  </p:clrMapOvr>
  <p:transition spd="slow" advClick="0" advTm="1000">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 name="矩形 17"/>
          <p:cNvSpPr/>
          <p:nvPr>
            <p:custDataLst>
              <p:tags r:id="rId1"/>
            </p:custDataLst>
          </p:nvPr>
        </p:nvSpPr>
        <p:spPr>
          <a:xfrm>
            <a:off x="0" y="2234565"/>
            <a:ext cx="12192000" cy="3889375"/>
          </a:xfrm>
          <a:prstGeom prst="rect">
            <a:avLst/>
          </a:prstGeom>
          <a:solidFill>
            <a:srgbClr val="778495"/>
          </a:solidFill>
          <a:ln>
            <a:noFill/>
          </a:ln>
        </p:spPr>
        <p:style>
          <a:lnRef idx="2">
            <a:srgbClr val="778495">
              <a:shade val="50000"/>
            </a:srgbClr>
          </a:lnRef>
          <a:fillRef idx="1">
            <a:srgbClr val="778495"/>
          </a:fillRef>
          <a:effectRef idx="0">
            <a:srgbClr val="778495"/>
          </a:effectRef>
          <a:fontRef idx="minor">
            <a:sysClr val="window" lastClr="FFFFFF"/>
          </a:fontRef>
        </p:style>
        <p:txBody>
          <a:bodyPr anchor="ct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6" name="文本框 15"/>
          <p:cNvSpPr txBox="1"/>
          <p:nvPr>
            <p:custDataLst>
              <p:tags r:id="rId2"/>
            </p:custDataLst>
          </p:nvPr>
        </p:nvSpPr>
        <p:spPr>
          <a:xfrm>
            <a:off x="431165" y="3284220"/>
            <a:ext cx="3600000" cy="2371090"/>
          </a:xfrm>
          <a:prstGeom prst="rect">
            <a:avLst/>
          </a:prstGeom>
          <a:noFill/>
        </p:spPr>
        <p:txBody>
          <a:bodyPr wrap="square" tIns="0" bIns="46800" anchor="t" anchorCtr="0">
            <a:spAutoFit/>
          </a:bodyPr>
          <a:p>
            <a:pPr algn="just">
              <a:lnSpc>
                <a:spcPct val="120000"/>
              </a:lnSpc>
            </a:pPr>
            <a:r>
              <a:rPr lang="zh-CN" altLang="en-US" spc="100">
                <a:solidFill>
                  <a:sysClr val="window" lastClr="FFFFFF"/>
                </a:solidFill>
                <a:uFillTx/>
                <a:latin typeface="Arial" panose="020B0604020202020204" pitchFamily="34" charset="0"/>
                <a:ea typeface="微软雅黑" panose="020B0503020204020204" charset="-122"/>
                <a:sym typeface="Arial" panose="020B0604020202020204" pitchFamily="34" charset="0"/>
              </a:rPr>
              <a:t>思想系统是职业形象的内部软件系统，它对另外两个子系统起着决定性作用。其主要构成要素有：世界观、人生观、价值观、职业理想、职业信念、职业道德、自信心、人格、性格、气质、智力、情感、潜意识、想象力等。</a:t>
            </a:r>
            <a:endParaRPr lang="zh-CN" altLang="en-US" spc="100">
              <a:solidFill>
                <a:sysClr val="window" lastClr="FFFFFF"/>
              </a:solidFill>
              <a:uFillTx/>
              <a:latin typeface="Arial" panose="020B0604020202020204" pitchFamily="34" charset="0"/>
              <a:ea typeface="微软雅黑" panose="020B0503020204020204" charset="-122"/>
              <a:sym typeface="Arial" panose="020B0604020202020204" pitchFamily="34" charset="0"/>
            </a:endParaRPr>
          </a:p>
        </p:txBody>
      </p:sp>
      <p:sp>
        <p:nvSpPr>
          <p:cNvPr id="17" name="矩形 16"/>
          <p:cNvSpPr/>
          <p:nvPr>
            <p:custDataLst>
              <p:tags r:id="rId3"/>
            </p:custDataLst>
          </p:nvPr>
        </p:nvSpPr>
        <p:spPr>
          <a:xfrm>
            <a:off x="967140" y="2670810"/>
            <a:ext cx="2527864" cy="461645"/>
          </a:xfrm>
          <a:prstGeom prst="rect">
            <a:avLst/>
          </a:prstGeom>
        </p:spPr>
        <p:txBody>
          <a:bodyPr wrap="square" tIns="46800" bIns="0" anchor="ctr">
            <a:normAutofit/>
          </a:bodyPr>
          <a:p>
            <a:pPr algn="ctr">
              <a:lnSpc>
                <a:spcPct val="120000"/>
              </a:lnSpc>
            </a:pPr>
            <a:r>
              <a:rPr lang="zh-CN" altLang="en-US" sz="2000" b="1" spc="300">
                <a:solidFill>
                  <a:sysClr val="window" lastClr="FFFFFF"/>
                </a:solidFill>
                <a:latin typeface="Arial" panose="020B0604020202020204" pitchFamily="34" charset="0"/>
                <a:ea typeface="微软雅黑" panose="020B0503020204020204" charset="-122"/>
                <a:cs typeface="+mn-ea"/>
                <a:sym typeface="Arial" panose="020B0604020202020204" pitchFamily="34" charset="0"/>
              </a:rPr>
              <a:t>1. 思想系统</a:t>
            </a:r>
            <a:endParaRPr lang="zh-CN" altLang="en-US" sz="2000" b="1" spc="300">
              <a:solidFill>
                <a:sysClr val="window" lastClr="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4" name="文本框 13"/>
          <p:cNvSpPr txBox="1"/>
          <p:nvPr>
            <p:custDataLst>
              <p:tags r:id="rId4"/>
            </p:custDataLst>
          </p:nvPr>
        </p:nvSpPr>
        <p:spPr>
          <a:xfrm>
            <a:off x="4297045" y="3284220"/>
            <a:ext cx="3600000" cy="2038985"/>
          </a:xfrm>
          <a:prstGeom prst="rect">
            <a:avLst/>
          </a:prstGeom>
          <a:noFill/>
        </p:spPr>
        <p:txBody>
          <a:bodyPr wrap="square" tIns="0" bIns="46800" anchor="t" anchorCtr="0">
            <a:spAutoFit/>
          </a:bodyPr>
          <a:p>
            <a:pPr algn="just">
              <a:lnSpc>
                <a:spcPct val="120000"/>
              </a:lnSpc>
            </a:pPr>
            <a:r>
              <a:rPr lang="zh-CN" altLang="en-US" spc="100">
                <a:solidFill>
                  <a:sysClr val="window" lastClr="FFFFFF"/>
                </a:solidFill>
                <a:uFillTx/>
                <a:latin typeface="Arial" panose="020B0604020202020204" pitchFamily="34" charset="0"/>
                <a:ea typeface="微软雅黑" panose="020B0503020204020204" charset="-122"/>
                <a:sym typeface="Arial" panose="020B0604020202020204" pitchFamily="34" charset="0"/>
              </a:rPr>
              <a:t>行为系统是职业形象的运作系统，是表现职业形象生命活力的系统。其主要构成要素有：各种职业为人行为、职业礼仪行为和职业能力行为等。</a:t>
            </a:r>
            <a:endParaRPr lang="zh-CN" altLang="en-US" spc="100">
              <a:solidFill>
                <a:sysClr val="window" lastClr="FFFFFF"/>
              </a:solidFill>
              <a:uFillTx/>
              <a:latin typeface="Arial" panose="020B0604020202020204" pitchFamily="34" charset="0"/>
              <a:ea typeface="微软雅黑" panose="020B0503020204020204" charset="-122"/>
              <a:sym typeface="Arial" panose="020B0604020202020204" pitchFamily="34" charset="0"/>
            </a:endParaRPr>
          </a:p>
        </p:txBody>
      </p:sp>
      <p:sp>
        <p:nvSpPr>
          <p:cNvPr id="15" name="矩形 14"/>
          <p:cNvSpPr/>
          <p:nvPr>
            <p:custDataLst>
              <p:tags r:id="rId5"/>
            </p:custDataLst>
          </p:nvPr>
        </p:nvSpPr>
        <p:spPr>
          <a:xfrm>
            <a:off x="4768814" y="2670810"/>
            <a:ext cx="2527300" cy="461645"/>
          </a:xfrm>
          <a:prstGeom prst="rect">
            <a:avLst/>
          </a:prstGeom>
        </p:spPr>
        <p:txBody>
          <a:bodyPr wrap="square" tIns="46800" bIns="0" anchor="ctr">
            <a:normAutofit/>
          </a:bodyPr>
          <a:p>
            <a:pPr algn="ctr">
              <a:lnSpc>
                <a:spcPct val="120000"/>
              </a:lnSpc>
            </a:pPr>
            <a:r>
              <a:rPr lang="zh-CN" altLang="en-US" sz="2000" b="1" spc="300">
                <a:solidFill>
                  <a:sysClr val="window" lastClr="FFFFFF"/>
                </a:solidFill>
                <a:latin typeface="Arial" panose="020B0604020202020204" pitchFamily="34" charset="0"/>
                <a:ea typeface="微软雅黑" panose="020B0503020204020204" charset="-122"/>
                <a:cs typeface="+mn-ea"/>
                <a:sym typeface="Arial" panose="020B0604020202020204" pitchFamily="34" charset="0"/>
              </a:rPr>
              <a:t>2. 行为系统</a:t>
            </a:r>
            <a:endParaRPr lang="zh-CN" altLang="en-US" sz="2000" b="1" spc="300">
              <a:solidFill>
                <a:sysClr val="window" lastClr="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2" name="文本框 11"/>
          <p:cNvSpPr txBox="1"/>
          <p:nvPr>
            <p:custDataLst>
              <p:tags r:id="rId6"/>
            </p:custDataLst>
          </p:nvPr>
        </p:nvSpPr>
        <p:spPr>
          <a:xfrm>
            <a:off x="8034020" y="3284220"/>
            <a:ext cx="3600000" cy="2038985"/>
          </a:xfrm>
          <a:prstGeom prst="rect">
            <a:avLst/>
          </a:prstGeom>
          <a:noFill/>
        </p:spPr>
        <p:txBody>
          <a:bodyPr wrap="square" tIns="0" bIns="46800" anchor="t" anchorCtr="0">
            <a:spAutoFit/>
          </a:bodyPr>
          <a:p>
            <a:pPr algn="just">
              <a:lnSpc>
                <a:spcPct val="120000"/>
              </a:lnSpc>
            </a:pPr>
            <a:r>
              <a:rPr lang="zh-CN" altLang="en-US" spc="100">
                <a:solidFill>
                  <a:sysClr val="window" lastClr="FFFFFF"/>
                </a:solidFill>
                <a:uFillTx/>
                <a:latin typeface="Arial" panose="020B0604020202020204" pitchFamily="34" charset="0"/>
                <a:ea typeface="微软雅黑" panose="020B0503020204020204" charset="-122"/>
                <a:sym typeface="Arial" panose="020B0604020202020204" pitchFamily="34" charset="0"/>
              </a:rPr>
              <a:t>该系统是职业形象的外表状态，其主要构成要素有：该系统是职业形象的外表状态，其主要构成要素有：眼神、表情、色彩、动作、服装、服饰、气味、用品等。</a:t>
            </a:r>
            <a:endParaRPr lang="zh-CN" altLang="en-US" spc="100">
              <a:solidFill>
                <a:sysClr val="window" lastClr="FFFFFF"/>
              </a:solidFill>
              <a:uFillTx/>
              <a:latin typeface="Arial" panose="020B0604020202020204" pitchFamily="34" charset="0"/>
              <a:ea typeface="微软雅黑" panose="020B0503020204020204" charset="-122"/>
              <a:sym typeface="Arial" panose="020B0604020202020204" pitchFamily="34" charset="0"/>
            </a:endParaRPr>
          </a:p>
        </p:txBody>
      </p:sp>
      <p:sp>
        <p:nvSpPr>
          <p:cNvPr id="13" name="矩形 12"/>
          <p:cNvSpPr/>
          <p:nvPr>
            <p:custDataLst>
              <p:tags r:id="rId7"/>
            </p:custDataLst>
          </p:nvPr>
        </p:nvSpPr>
        <p:spPr>
          <a:xfrm>
            <a:off x="8569924" y="2670810"/>
            <a:ext cx="2527300" cy="461645"/>
          </a:xfrm>
          <a:prstGeom prst="rect">
            <a:avLst/>
          </a:prstGeom>
        </p:spPr>
        <p:txBody>
          <a:bodyPr wrap="square" tIns="46800" bIns="0" anchor="ctr">
            <a:normAutofit/>
          </a:bodyPr>
          <a:p>
            <a:pPr algn="ctr">
              <a:lnSpc>
                <a:spcPct val="120000"/>
              </a:lnSpc>
            </a:pPr>
            <a:r>
              <a:rPr lang="zh-CN" altLang="en-US" sz="2000" b="1" spc="300">
                <a:solidFill>
                  <a:sysClr val="window" lastClr="FFFFFF"/>
                </a:solidFill>
                <a:latin typeface="Arial" panose="020B0604020202020204" pitchFamily="34" charset="0"/>
                <a:ea typeface="微软雅黑" panose="020B0503020204020204" charset="-122"/>
                <a:cs typeface="+mn-ea"/>
                <a:sym typeface="Arial" panose="020B0604020202020204" pitchFamily="34" charset="0"/>
              </a:rPr>
              <a:t>3. 外表系统</a:t>
            </a:r>
            <a:endParaRPr lang="zh-CN" altLang="en-US" sz="2000" b="1" spc="300">
              <a:solidFill>
                <a:sysClr val="window" lastClr="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1" name="矩形 20"/>
          <p:cNvSpPr/>
          <p:nvPr>
            <p:custDataLst>
              <p:tags r:id="rId8"/>
            </p:custDataLst>
          </p:nvPr>
        </p:nvSpPr>
        <p:spPr>
          <a:xfrm>
            <a:off x="2525596" y="437584"/>
            <a:ext cx="7142027" cy="689650"/>
          </a:xfrm>
          <a:prstGeom prst="rect">
            <a:avLst/>
          </a:prstGeom>
        </p:spPr>
        <p:txBody>
          <a:bodyPr wrap="square" tIns="46800" bIns="46800" anchor="ctr" anchorCtr="1">
            <a:normAutofit/>
          </a:bodyPr>
          <a:p>
            <a:pPr algn="ctr">
              <a:lnSpc>
                <a:spcPct val="120000"/>
              </a:lnSpc>
            </a:pPr>
            <a:r>
              <a:rPr lang="zh-CN" altLang="en-US" sz="2400" b="1" spc="300">
                <a:solidFill>
                  <a:srgbClr val="44546A"/>
                </a:solidFill>
                <a:latin typeface="Arial" panose="020B0604020202020204" pitchFamily="34" charset="0"/>
                <a:ea typeface="微软雅黑" panose="020B0503020204020204" charset="-122"/>
                <a:cs typeface="+mn-ea"/>
                <a:sym typeface="Arial" panose="020B0604020202020204" pitchFamily="34" charset="0"/>
              </a:rPr>
              <a:t>职业形象是一个系统</a:t>
            </a:r>
            <a:endParaRPr lang="zh-CN" altLang="en-US" sz="2400" b="1" spc="300">
              <a:solidFill>
                <a:srgbClr val="44546A"/>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2" name="矩形 21"/>
          <p:cNvSpPr/>
          <p:nvPr>
            <p:custDataLst>
              <p:tags r:id="rId9"/>
            </p:custDataLst>
          </p:nvPr>
        </p:nvSpPr>
        <p:spPr>
          <a:xfrm>
            <a:off x="1539240" y="1127125"/>
            <a:ext cx="9113520" cy="784860"/>
          </a:xfrm>
          <a:prstGeom prst="rect">
            <a:avLst/>
          </a:prstGeom>
        </p:spPr>
        <p:txBody>
          <a:bodyPr wrap="square" lIns="91440" tIns="0" rIns="91440" bIns="46800" anchor="t">
            <a:spAutoFit/>
          </a:bodyPr>
          <a:p>
            <a:pPr algn="ctr">
              <a:lnSpc>
                <a:spcPct val="150000"/>
              </a:lnSpc>
            </a:pPr>
            <a:r>
              <a:rPr lang="zh-CN" altLang="en-US" sz="1600">
                <a:solidFill>
                  <a:sysClr val="windowText" lastClr="000000"/>
                </a:solidFill>
                <a:uFillTx/>
                <a:latin typeface="Arial" panose="020B0604020202020204" pitchFamily="34" charset="0"/>
                <a:ea typeface="微软雅黑" panose="020B0503020204020204" charset="-122"/>
                <a:sym typeface="Arial" panose="020B0604020202020204" pitchFamily="34" charset="0"/>
              </a:rPr>
              <a:t>职业形象是一个系统，其内部有三个子系统或者说有三个层次构成。即思想系统（精神层）、行为系统（行为层）和外表系统（外表层）。每个子系统内又有一系列的形象要素构成。</a:t>
            </a:r>
            <a:endParaRPr lang="zh-CN" altLang="en-US" sz="1600">
              <a:solidFill>
                <a:sysClr val="windowText" lastClr="000000"/>
              </a:solidFill>
              <a:uFillTx/>
              <a:latin typeface="Arial" panose="020B0604020202020204" pitchFamily="34" charset="0"/>
              <a:ea typeface="微软雅黑" panose="020B0503020204020204" charset="-122"/>
              <a:sym typeface="Arial" panose="020B0604020202020204" pitchFamily="34" charset="0"/>
            </a:endParaRPr>
          </a:p>
        </p:txBody>
      </p:sp>
      <p:sp>
        <p:nvSpPr>
          <p:cNvPr id="2" name="文本框 1"/>
          <p:cNvSpPr txBox="1"/>
          <p:nvPr/>
        </p:nvSpPr>
        <p:spPr>
          <a:xfrm>
            <a:off x="1682115" y="6261100"/>
            <a:ext cx="8826500" cy="368300"/>
          </a:xfrm>
          <a:prstGeom prst="rect">
            <a:avLst/>
          </a:prstGeom>
          <a:noFill/>
        </p:spPr>
        <p:txBody>
          <a:bodyPr wrap="square" rtlCol="0" anchor="t">
            <a:spAutoFit/>
          </a:bodyPr>
          <a:p>
            <a:pPr algn="ctr"/>
            <a:r>
              <a:rPr lang="zh-CN" altLang="en-US" b="1">
                <a:solidFill>
                  <a:schemeClr val="accent4"/>
                </a:solidFill>
                <a:latin typeface="微软雅黑" panose="020B0503020204020204" charset="-122"/>
                <a:ea typeface="微软雅黑" panose="020B0503020204020204" charset="-122"/>
              </a:rPr>
              <a:t>以上三个子系统相互关联、相互作用、相互影响。</a:t>
            </a:r>
            <a:endParaRPr lang="zh-CN" altLang="en-US" b="1">
              <a:solidFill>
                <a:schemeClr val="accent4"/>
              </a:solidFill>
              <a:latin typeface="微软雅黑" panose="020B0503020204020204" charset="-122"/>
              <a:ea typeface="微软雅黑" panose="020B050302020402020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a:xfrm>
            <a:off x="669906" y="835842"/>
            <a:ext cx="9913795" cy="5566880"/>
          </a:xfrm>
          <a:prstGeom prst="rect">
            <a:avLst/>
          </a:prstGeom>
          <a:solidFill>
            <a:srgbClr val="FFFFFF"/>
          </a:solidFill>
          <a:ln w="63500">
            <a:noFill/>
          </a:ln>
        </p:spPr>
        <p:style>
          <a:lnRef idx="2">
            <a:srgbClr val="F09D1F">
              <a:shade val="50000"/>
            </a:srgbClr>
          </a:lnRef>
          <a:fillRef idx="1">
            <a:srgbClr val="F09D1F"/>
          </a:fillRef>
          <a:effectRef idx="0">
            <a:srgbClr val="F09D1F"/>
          </a:effectRef>
          <a:fontRef idx="minor">
            <a:srgbClr val="FFFFFF"/>
          </a:fontRef>
        </p:style>
        <p:txBody>
          <a:bodyPr rtlCol="0" anchor="ctr"/>
          <a:lstStyle/>
          <a:p>
            <a:pPr algn="ctr"/>
            <a:endParaRPr kumimoji="1" lang="zh-CN" altLang="en-US" sz="1600" b="1"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2"/>
            </p:custDataLst>
          </p:nvPr>
        </p:nvSpPr>
        <p:spPr>
          <a:xfrm>
            <a:off x="669906" y="383889"/>
            <a:ext cx="304800" cy="304800"/>
          </a:xfrm>
          <a:prstGeom prst="rect">
            <a:avLst/>
          </a:prstGeom>
          <a:solidFill>
            <a:srgbClr val="F09D1F"/>
          </a:solidFill>
          <a:ln>
            <a:noFill/>
          </a:ln>
        </p:spPr>
        <p:style>
          <a:lnRef idx="2">
            <a:srgbClr val="F09D1F">
              <a:shade val="50000"/>
            </a:srgbClr>
          </a:lnRef>
          <a:fillRef idx="1">
            <a:srgbClr val="F09D1F"/>
          </a:fillRef>
          <a:effectRef idx="0">
            <a:srgbClr val="F09D1F"/>
          </a:effectRef>
          <a:fontRef idx="minor">
            <a:srgbClr val="FFFFFF"/>
          </a:fontRef>
        </p:style>
        <p:txBody>
          <a:bodyPr rtlCol="0" anchor="ctr"/>
          <a:p>
            <a:pPr algn="ctr"/>
            <a:endParaRPr kumimoji="1" lang="zh-CN" altLang="en-US" sz="1600" b="1">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7" name="矩形 6"/>
          <p:cNvSpPr/>
          <p:nvPr>
            <p:custDataLst>
              <p:tags r:id="rId3"/>
            </p:custDataLst>
          </p:nvPr>
        </p:nvSpPr>
        <p:spPr>
          <a:xfrm>
            <a:off x="1272557" y="390072"/>
            <a:ext cx="9919771" cy="5566880"/>
          </a:xfrm>
          <a:prstGeom prst="rect">
            <a:avLst/>
          </a:prstGeom>
          <a:noFill/>
          <a:ln w="38100">
            <a:solidFill>
              <a:srgbClr val="F09D1F"/>
            </a:solidFill>
          </a:ln>
        </p:spPr>
        <p:style>
          <a:lnRef idx="2">
            <a:srgbClr val="F09D1F">
              <a:shade val="50000"/>
            </a:srgbClr>
          </a:lnRef>
          <a:fillRef idx="1">
            <a:srgbClr val="F09D1F"/>
          </a:fillRef>
          <a:effectRef idx="0">
            <a:srgbClr val="F09D1F"/>
          </a:effectRef>
          <a:fontRef idx="minor">
            <a:srgbClr val="FFFFFF"/>
          </a:fontRef>
        </p:style>
        <p:txBody>
          <a:bodyPr rtlCol="0" anchor="ctr"/>
          <a:p>
            <a:pPr algn="ctr"/>
            <a:endParaRPr kumimoji="1" lang="zh-CN" altLang="en-US" sz="1600" b="1"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custDataLst>
              <p:tags r:id="rId4"/>
            </p:custDataLst>
          </p:nvPr>
        </p:nvSpPr>
        <p:spPr>
          <a:xfrm>
            <a:off x="1945537" y="1013415"/>
            <a:ext cx="7099300" cy="648896"/>
          </a:xfrm>
          <a:prstGeom prst="rect">
            <a:avLst/>
          </a:prstGeom>
          <a:noFill/>
        </p:spPr>
        <p:txBody>
          <a:bodyPr wrap="square" lIns="90170" tIns="46990" rIns="90170" bIns="46990" rtlCol="0">
            <a:normAutofit/>
          </a:bodyPr>
          <a:lstStyle/>
          <a:p>
            <a:pPr marL="0" indent="0" algn="l">
              <a:lnSpc>
                <a:spcPct val="100000"/>
              </a:lnSpc>
              <a:spcBef>
                <a:spcPts val="0"/>
              </a:spcBef>
              <a:spcAft>
                <a:spcPts val="0"/>
              </a:spcAft>
              <a:buSzPct val="100000"/>
            </a:pPr>
            <a:r>
              <a:rPr lang="zh-CN" altLang="en-US" sz="3200" b="1" spc="300">
                <a:solidFill>
                  <a:srgbClr val="000000">
                    <a:lumMod val="75000"/>
                    <a:lumOff val="25000"/>
                  </a:srgbClr>
                </a:solidFill>
                <a:latin typeface="Arial" panose="020B0604020202020204" pitchFamily="34" charset="0"/>
                <a:ea typeface="微软雅黑" panose="020B0503020204020204" charset="-122"/>
              </a:rPr>
              <a:t>职业形象设计的含义</a:t>
            </a:r>
            <a:endParaRPr lang="zh-CN" altLang="en-US" sz="3200" b="1" spc="300">
              <a:solidFill>
                <a:srgbClr val="000000">
                  <a:lumMod val="75000"/>
                  <a:lumOff val="25000"/>
                </a:srgbClr>
              </a:solidFill>
              <a:latin typeface="Arial" panose="020B0604020202020204" pitchFamily="34" charset="0"/>
              <a:ea typeface="微软雅黑" panose="020B0503020204020204" charset="-122"/>
            </a:endParaRPr>
          </a:p>
        </p:txBody>
      </p:sp>
      <p:sp>
        <p:nvSpPr>
          <p:cNvPr id="9" name="矩形 8"/>
          <p:cNvSpPr/>
          <p:nvPr>
            <p:custDataLst>
              <p:tags r:id="rId5"/>
            </p:custDataLst>
          </p:nvPr>
        </p:nvSpPr>
        <p:spPr>
          <a:xfrm>
            <a:off x="11410208" y="3412672"/>
            <a:ext cx="195260" cy="2544280"/>
          </a:xfrm>
          <a:prstGeom prst="rect">
            <a:avLst/>
          </a:prstGeom>
          <a:solidFill>
            <a:srgbClr val="F09D1F"/>
          </a:solidFill>
          <a:ln>
            <a:noFill/>
          </a:ln>
        </p:spPr>
        <p:style>
          <a:lnRef idx="2">
            <a:srgbClr val="F09D1F">
              <a:shade val="50000"/>
            </a:srgbClr>
          </a:lnRef>
          <a:fillRef idx="1">
            <a:srgbClr val="F09D1F"/>
          </a:fillRef>
          <a:effectRef idx="0">
            <a:srgbClr val="F09D1F"/>
          </a:effectRef>
          <a:fontRef idx="minor">
            <a:srgbClr val="FFFFFF"/>
          </a:fontRef>
        </p:style>
        <p:txBody>
          <a:bodyPr rtlCol="0" anchor="ctr"/>
          <a:p>
            <a:pPr algn="ctr"/>
            <a:endParaRPr kumimoji="1" lang="zh-CN" altLang="en-US" sz="1600" b="1">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6"/>
            </p:custDataLst>
          </p:nvPr>
        </p:nvSpPr>
        <p:spPr>
          <a:xfrm>
            <a:off x="1945537" y="1844396"/>
            <a:ext cx="8185215" cy="2251710"/>
          </a:xfrm>
          <a:prstGeom prst="rect">
            <a:avLst/>
          </a:prstGeom>
          <a:noFill/>
        </p:spPr>
        <p:txBody>
          <a:bodyPr wrap="square" lIns="90170" tIns="46990" rIns="90170" bIns="46990" rtlCol="0" anchor="ctr">
            <a:spAutoFit/>
          </a:bodyPr>
          <a:lstStyle>
            <a:defPPr>
              <a:defRPr lang="zh-CN"/>
            </a:defPPr>
            <a:lvl1pPr fontAlgn="auto">
              <a:lnSpc>
                <a:spcPct val="130000"/>
              </a:lnSpc>
              <a:spcAft>
                <a:spcPts val="1000"/>
              </a:spcAft>
              <a:defRPr sz="1600" spc="150"/>
            </a:lvl1pPr>
          </a:lstStyle>
          <a:p>
            <a:pPr marL="628650" lvl="1" indent="-271780" fontAlgn="ctr">
              <a:lnSpc>
                <a:spcPct val="130000"/>
              </a:lnSpc>
              <a:spcBef>
                <a:spcPts val="1000"/>
              </a:spcBef>
              <a:spcAft>
                <a:spcPts val="0"/>
              </a:spcAft>
              <a:buClr>
                <a:srgbClr val="000000">
                  <a:lumMod val="75000"/>
                  <a:lumOff val="25000"/>
                </a:srgbClr>
              </a:buClr>
              <a:buSzPct val="80000"/>
              <a:buFont typeface="Wingdings" panose="05000000000000000000" pitchFamily="2" charset="2"/>
              <a:buChar char="n"/>
            </a:pPr>
            <a:r>
              <a:rPr lang="zh-CN" altLang="en-US">
                <a:solidFill>
                  <a:srgbClr val="000000">
                    <a:lumMod val="75000"/>
                    <a:lumOff val="25000"/>
                  </a:srgbClr>
                </a:solidFill>
                <a:uFillTx/>
                <a:latin typeface="Arial" panose="020B0604020202020204" pitchFamily="34" charset="0"/>
                <a:ea typeface="微软雅黑" panose="020B0503020204020204" charset="-122"/>
              </a:rPr>
              <a:t>职业形象设计就是从业人员在职场中，根据特定的行业或组织对员工内、外在形象的要求，预先按照一定的方法、程序，依据自身特点来塑造自己、完善自己，使自己的内、外在形象符合行业或组织标准及其文化理念要求的行为过程。其目的是让个人或团队的思想、行为和外表与社会公众的期望要求相吻合，将个人或团队形象有目的、有计划地传播给公众，从而达到使公众对个人或团队理解、认同与支持的目的。</a:t>
            </a:r>
            <a:endParaRPr lang="zh-CN" altLang="en-US">
              <a:solidFill>
                <a:srgbClr val="000000">
                  <a:lumMod val="75000"/>
                  <a:lumOff val="25000"/>
                </a:srgbClr>
              </a:solidFill>
              <a:uFillTx/>
              <a:latin typeface="Arial" panose="020B0604020202020204" pitchFamily="34" charset="0"/>
              <a:ea typeface="微软雅黑" panose="020B0503020204020204" charset="-122"/>
            </a:endParaRPr>
          </a:p>
        </p:txBody>
      </p:sp>
      <p:sp>
        <p:nvSpPr>
          <p:cNvPr id="17" name="任意多边形: 形状 16"/>
          <p:cNvSpPr/>
          <p:nvPr>
            <p:custDataLst>
              <p:tags r:id="rId7"/>
            </p:custDataLst>
          </p:nvPr>
        </p:nvSpPr>
        <p:spPr>
          <a:xfrm rot="10800000">
            <a:off x="9955530" y="1118235"/>
            <a:ext cx="340360" cy="415925"/>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rgbClr val="F09D1F"/>
          </a:solidFill>
          <a:ln>
            <a:noFill/>
          </a:ln>
        </p:spPr>
        <p:style>
          <a:lnRef idx="2">
            <a:srgbClr val="F09D1F">
              <a:shade val="50000"/>
            </a:srgbClr>
          </a:lnRef>
          <a:fillRef idx="1">
            <a:srgbClr val="F09D1F"/>
          </a:fillRef>
          <a:effectRef idx="0">
            <a:srgbClr val="F09D1F"/>
          </a:effectRef>
          <a:fontRef idx="minor">
            <a:srgbClr val="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任意多边形: 形状 17"/>
          <p:cNvSpPr/>
          <p:nvPr>
            <p:custDataLst>
              <p:tags r:id="rId8"/>
            </p:custDataLst>
          </p:nvPr>
        </p:nvSpPr>
        <p:spPr>
          <a:xfrm rot="10800000">
            <a:off x="9575800" y="1118235"/>
            <a:ext cx="340360" cy="415925"/>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rgbClr val="F09D1F"/>
          </a:solidFill>
          <a:ln>
            <a:noFill/>
          </a:ln>
        </p:spPr>
        <p:style>
          <a:lnRef idx="2">
            <a:srgbClr val="F09D1F">
              <a:shade val="50000"/>
            </a:srgbClr>
          </a:lnRef>
          <a:fillRef idx="1">
            <a:srgbClr val="F09D1F"/>
          </a:fillRef>
          <a:effectRef idx="0">
            <a:srgbClr val="F09D1F"/>
          </a:effectRef>
          <a:fontRef idx="minor">
            <a:srgbClr val="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1" name="文本框 20"/>
          <p:cNvSpPr txBox="1"/>
          <p:nvPr>
            <p:custDataLst>
              <p:tags r:id="rId9"/>
            </p:custDataLst>
          </p:nvPr>
        </p:nvSpPr>
        <p:spPr>
          <a:xfrm>
            <a:off x="1945537" y="4262161"/>
            <a:ext cx="8185215" cy="1172845"/>
          </a:xfrm>
          <a:prstGeom prst="rect">
            <a:avLst/>
          </a:prstGeom>
          <a:noFill/>
        </p:spPr>
        <p:txBody>
          <a:bodyPr wrap="square" lIns="90170" tIns="46990" rIns="90170" bIns="46990" rtlCol="0" anchor="ctr">
            <a:spAutoFit/>
          </a:bodyPr>
          <a:lstStyle>
            <a:defPPr>
              <a:defRPr lang="zh-CN"/>
            </a:defPPr>
            <a:lvl1pPr fontAlgn="auto">
              <a:lnSpc>
                <a:spcPct val="130000"/>
              </a:lnSpc>
              <a:spcAft>
                <a:spcPts val="1000"/>
              </a:spcAft>
              <a:defRPr sz="1600" spc="150"/>
            </a:lvl1pPr>
          </a:lstStyle>
          <a:p>
            <a:pPr marL="628650" lvl="1" indent="-271780" fontAlgn="ctr">
              <a:lnSpc>
                <a:spcPct val="130000"/>
              </a:lnSpc>
              <a:spcBef>
                <a:spcPts val="1000"/>
              </a:spcBef>
              <a:spcAft>
                <a:spcPts val="0"/>
              </a:spcAft>
              <a:buClr>
                <a:srgbClr val="000000">
                  <a:lumMod val="75000"/>
                  <a:lumOff val="25000"/>
                </a:srgbClr>
              </a:buClr>
              <a:buSzPct val="80000"/>
              <a:buFont typeface="Wingdings" panose="05000000000000000000" pitchFamily="2" charset="2"/>
              <a:buChar char="n"/>
            </a:pPr>
            <a:r>
              <a:rPr lang="zh-CN" altLang="en-US">
                <a:solidFill>
                  <a:srgbClr val="000000">
                    <a:lumMod val="75000"/>
                    <a:lumOff val="25000"/>
                  </a:srgbClr>
                </a:solidFill>
                <a:uFillTx/>
                <a:latin typeface="Arial" panose="020B0604020202020204" pitchFamily="34" charset="0"/>
                <a:ea typeface="微软雅黑" panose="020B0503020204020204" charset="-122"/>
              </a:rPr>
              <a:t>良好的职业形象不仅是个人展现自己人格魅力、构建和谐人际关系、丰富人生意义、成就自己事业的资源和保证，还是社会精神文明建设的一个重要方面。所以职业形象设计既是交往和职业需求，又是社会需求。</a:t>
            </a:r>
            <a:endParaRPr lang="zh-CN" altLang="en-US">
              <a:solidFill>
                <a:srgbClr val="000000">
                  <a:lumMod val="75000"/>
                  <a:lumOff val="25000"/>
                </a:srgbClr>
              </a:solidFill>
              <a:uFillTx/>
              <a:latin typeface="Arial" panose="020B0604020202020204" pitchFamily="34" charset="0"/>
              <a:ea typeface="微软雅黑" panose="020B0503020204020204" charset="-122"/>
            </a:endParaRPr>
          </a:p>
        </p:txBody>
      </p:sp>
      <p:sp>
        <p:nvSpPr>
          <p:cNvPr id="43" name="任意多边形: 形状 42"/>
          <p:cNvSpPr/>
          <p:nvPr>
            <p:custDataLst>
              <p:tags r:id="rId10"/>
            </p:custDataLst>
          </p:nvPr>
        </p:nvSpPr>
        <p:spPr>
          <a:xfrm rot="10800000">
            <a:off x="0" y="6257925"/>
            <a:ext cx="12193905" cy="600075"/>
          </a:xfrm>
          <a:custGeom>
            <a:avLst/>
            <a:gdLst>
              <a:gd name="connsiteX0" fmla="*/ 0 w 7338060"/>
              <a:gd name="connsiteY0" fmla="*/ 0 h 4076700"/>
              <a:gd name="connsiteX1" fmla="*/ 7338060 w 7338060"/>
              <a:gd name="connsiteY1" fmla="*/ 0 h 4076700"/>
              <a:gd name="connsiteX2" fmla="*/ 7338060 w 7338060"/>
              <a:gd name="connsiteY2" fmla="*/ 4076700 h 4076700"/>
              <a:gd name="connsiteX3" fmla="*/ 0 w 7338060"/>
              <a:gd name="connsiteY3" fmla="*/ 4076700 h 4076700"/>
            </a:gdLst>
            <a:ahLst/>
            <a:cxnLst>
              <a:cxn ang="0">
                <a:pos x="connsiteX0" y="connsiteY0"/>
              </a:cxn>
              <a:cxn ang="0">
                <a:pos x="connsiteX1" y="connsiteY1"/>
              </a:cxn>
              <a:cxn ang="0">
                <a:pos x="connsiteX2" y="connsiteY2"/>
              </a:cxn>
              <a:cxn ang="0">
                <a:pos x="connsiteX3" y="connsiteY3"/>
              </a:cxn>
            </a:cxnLst>
            <a:rect l="l" t="t" r="r" b="b"/>
            <a:pathLst>
              <a:path w="7338060" h="4076700">
                <a:moveTo>
                  <a:pt x="0" y="0"/>
                </a:moveTo>
                <a:lnTo>
                  <a:pt x="7338060" y="0"/>
                </a:lnTo>
                <a:lnTo>
                  <a:pt x="7338060" y="4076700"/>
                </a:lnTo>
                <a:lnTo>
                  <a:pt x="0" y="4076700"/>
                </a:lnTo>
                <a:close/>
              </a:path>
            </a:pathLst>
          </a:custGeom>
          <a:solidFill>
            <a:srgbClr val="2A323C"/>
          </a:solidFill>
          <a:ln w="9525" cap="flat">
            <a:noFill/>
            <a:prstDash val="solid"/>
            <a:miter/>
          </a:ln>
        </p:spPr>
        <p:txBody>
          <a:bodyPr rtlCol="0" anchor="ctr"/>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5" name="任意多边形: 形状 44"/>
          <p:cNvSpPr/>
          <p:nvPr>
            <p:custDataLst>
              <p:tags r:id="rId11"/>
            </p:custDataLst>
          </p:nvPr>
        </p:nvSpPr>
        <p:spPr>
          <a:xfrm rot="10800000">
            <a:off x="2272665" y="6257925"/>
            <a:ext cx="7164070" cy="137795"/>
          </a:xfrm>
          <a:custGeom>
            <a:avLst/>
            <a:gdLst>
              <a:gd name="connsiteX0" fmla="*/ 0 w 1820227"/>
              <a:gd name="connsiteY0" fmla="*/ 0 h 138112"/>
              <a:gd name="connsiteX1" fmla="*/ 1820228 w 1820227"/>
              <a:gd name="connsiteY1" fmla="*/ 0 h 138112"/>
              <a:gd name="connsiteX2" fmla="*/ 1820228 w 1820227"/>
              <a:gd name="connsiteY2" fmla="*/ 138113 h 138112"/>
              <a:gd name="connsiteX3" fmla="*/ 0 w 1820227"/>
              <a:gd name="connsiteY3" fmla="*/ 138113 h 138112"/>
            </a:gdLst>
            <a:ahLst/>
            <a:cxnLst>
              <a:cxn ang="0">
                <a:pos x="connsiteX0" y="connsiteY0"/>
              </a:cxn>
              <a:cxn ang="0">
                <a:pos x="connsiteX1" y="connsiteY1"/>
              </a:cxn>
              <a:cxn ang="0">
                <a:pos x="connsiteX2" y="connsiteY2"/>
              </a:cxn>
              <a:cxn ang="0">
                <a:pos x="connsiteX3" y="connsiteY3"/>
              </a:cxn>
            </a:cxnLst>
            <a:rect l="l" t="t" r="r" b="b"/>
            <a:pathLst>
              <a:path w="1820227" h="138112">
                <a:moveTo>
                  <a:pt x="0" y="0"/>
                </a:moveTo>
                <a:lnTo>
                  <a:pt x="1820228" y="0"/>
                </a:lnTo>
                <a:lnTo>
                  <a:pt x="1820228" y="138113"/>
                </a:lnTo>
                <a:lnTo>
                  <a:pt x="0" y="138113"/>
                </a:lnTo>
                <a:close/>
              </a:path>
            </a:pathLst>
          </a:custGeom>
          <a:solidFill>
            <a:srgbClr val="EF7E20"/>
          </a:solidFill>
          <a:ln w="9525" cap="flat">
            <a:noFill/>
            <a:prstDash val="solid"/>
            <a:miter/>
          </a:ln>
        </p:spPr>
        <p:txBody>
          <a:bodyPr rtlCol="0" anchor="ctr"/>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6" name="任意多边形: 形状 45"/>
          <p:cNvSpPr/>
          <p:nvPr>
            <p:custDataLst>
              <p:tags r:id="rId12"/>
            </p:custDataLst>
          </p:nvPr>
        </p:nvSpPr>
        <p:spPr>
          <a:xfrm rot="10800000">
            <a:off x="0" y="6257925"/>
            <a:ext cx="3046095" cy="276225"/>
          </a:xfrm>
          <a:custGeom>
            <a:avLst/>
            <a:gdLst>
              <a:gd name="connsiteX0" fmla="*/ 334328 w 3046094"/>
              <a:gd name="connsiteY0" fmla="*/ 0 h 276225"/>
              <a:gd name="connsiteX1" fmla="*/ 3046095 w 3046094"/>
              <a:gd name="connsiteY1" fmla="*/ 0 h 276225"/>
              <a:gd name="connsiteX2" fmla="*/ 3046095 w 3046094"/>
              <a:gd name="connsiteY2" fmla="*/ 276225 h 276225"/>
              <a:gd name="connsiteX3" fmla="*/ 0 w 3046094"/>
              <a:gd name="connsiteY3" fmla="*/ 276225 h 276225"/>
            </a:gdLst>
            <a:ahLst/>
            <a:cxnLst>
              <a:cxn ang="0">
                <a:pos x="connsiteX0" y="connsiteY0"/>
              </a:cxn>
              <a:cxn ang="0">
                <a:pos x="connsiteX1" y="connsiteY1"/>
              </a:cxn>
              <a:cxn ang="0">
                <a:pos x="connsiteX2" y="connsiteY2"/>
              </a:cxn>
              <a:cxn ang="0">
                <a:pos x="connsiteX3" y="connsiteY3"/>
              </a:cxn>
            </a:cxnLst>
            <a:rect l="l" t="t" r="r" b="b"/>
            <a:pathLst>
              <a:path w="3046094" h="276225">
                <a:moveTo>
                  <a:pt x="334328" y="0"/>
                </a:moveTo>
                <a:lnTo>
                  <a:pt x="3046095" y="0"/>
                </a:lnTo>
                <a:lnTo>
                  <a:pt x="3046095" y="276225"/>
                </a:lnTo>
                <a:lnTo>
                  <a:pt x="0" y="276225"/>
                </a:lnTo>
                <a:close/>
              </a:path>
            </a:pathLst>
          </a:custGeom>
          <a:solidFill>
            <a:srgbClr val="F09D1F"/>
          </a:solidFill>
          <a:ln w="9525" cap="flat">
            <a:noFill/>
            <a:prstDash val="solid"/>
            <a:miter/>
          </a:ln>
        </p:spPr>
        <p:txBody>
          <a:bodyPr rtlCol="0" anchor="ctr"/>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7" name="任意多边形: 形状 46"/>
          <p:cNvSpPr/>
          <p:nvPr>
            <p:custDataLst>
              <p:tags r:id="rId13"/>
            </p:custDataLst>
          </p:nvPr>
        </p:nvSpPr>
        <p:spPr>
          <a:xfrm rot="10800000">
            <a:off x="9147810" y="6257925"/>
            <a:ext cx="3046095" cy="276225"/>
          </a:xfrm>
          <a:custGeom>
            <a:avLst/>
            <a:gdLst>
              <a:gd name="connsiteX0" fmla="*/ 2711768 w 3046094"/>
              <a:gd name="connsiteY0" fmla="*/ 0 h 276225"/>
              <a:gd name="connsiteX1" fmla="*/ 0 w 3046094"/>
              <a:gd name="connsiteY1" fmla="*/ 0 h 276225"/>
              <a:gd name="connsiteX2" fmla="*/ 0 w 3046094"/>
              <a:gd name="connsiteY2" fmla="*/ 276225 h 276225"/>
              <a:gd name="connsiteX3" fmla="*/ 3046095 w 3046094"/>
              <a:gd name="connsiteY3" fmla="*/ 276225 h 276225"/>
            </a:gdLst>
            <a:ahLst/>
            <a:cxnLst>
              <a:cxn ang="0">
                <a:pos x="connsiteX0" y="connsiteY0"/>
              </a:cxn>
              <a:cxn ang="0">
                <a:pos x="connsiteX1" y="connsiteY1"/>
              </a:cxn>
              <a:cxn ang="0">
                <a:pos x="connsiteX2" y="connsiteY2"/>
              </a:cxn>
              <a:cxn ang="0">
                <a:pos x="connsiteX3" y="connsiteY3"/>
              </a:cxn>
            </a:cxnLst>
            <a:rect l="l" t="t" r="r" b="b"/>
            <a:pathLst>
              <a:path w="3046094" h="276225">
                <a:moveTo>
                  <a:pt x="2711768" y="0"/>
                </a:moveTo>
                <a:lnTo>
                  <a:pt x="0" y="0"/>
                </a:lnTo>
                <a:lnTo>
                  <a:pt x="0" y="276225"/>
                </a:lnTo>
                <a:lnTo>
                  <a:pt x="3046095" y="276225"/>
                </a:lnTo>
                <a:close/>
              </a:path>
            </a:pathLst>
          </a:custGeom>
          <a:solidFill>
            <a:srgbClr val="F09D1F"/>
          </a:solidFill>
          <a:ln w="9525" cap="flat">
            <a:noFill/>
            <a:prstDash val="solid"/>
            <a:miter/>
          </a:ln>
        </p:spPr>
        <p:txBody>
          <a:bodyPr rtlCol="0" anchor="ctr"/>
          <a:p>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14"/>
    </p:custDataLst>
  </p:cSld>
  <p:clrMapOvr>
    <a:masterClrMapping/>
  </p:clrMapOvr>
  <p:transition spd="slow" advClick="0" advTm="1000">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 name="文本框 48"/>
          <p:cNvSpPr txBox="1"/>
          <p:nvPr>
            <p:custDataLst>
              <p:tags r:id="rId1"/>
            </p:custDataLst>
          </p:nvPr>
        </p:nvSpPr>
        <p:spPr>
          <a:xfrm>
            <a:off x="572493" y="735012"/>
            <a:ext cx="4455885" cy="646331"/>
          </a:xfrm>
          <a:prstGeom prst="rect">
            <a:avLst/>
          </a:prstGeom>
          <a:noFill/>
        </p:spPr>
        <p:txBody>
          <a:bodyPr wrap="square" rtlCol="0">
            <a:normAutofit fontScale="92500" lnSpcReduction="10000"/>
          </a:bodyPr>
          <a:p>
            <a:pPr marL="0" marR="0" lvl="0" indent="0" algn="l" defTabSz="914400" rtl="0" eaLnBrk="1" fontAlgn="auto" latinLnBrk="0" hangingPunct="1">
              <a:lnSpc>
                <a:spcPct val="120000"/>
              </a:lnSpc>
              <a:buClrTx/>
              <a:buSzTx/>
              <a:buFontTx/>
              <a:buNone/>
              <a:defRPr/>
            </a:pPr>
            <a:r>
              <a:rPr kumimoji="0" lang="zh-CN" altLang="en-US" sz="3600" b="1"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职业形象设计的原则</a:t>
            </a:r>
            <a:endParaRPr kumimoji="0" lang="zh-CN" altLang="en-US" sz="3600" b="1"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0" name="矩形 49"/>
          <p:cNvSpPr/>
          <p:nvPr>
            <p:custDataLst>
              <p:tags r:id="rId2"/>
            </p:custDataLst>
          </p:nvPr>
        </p:nvSpPr>
        <p:spPr>
          <a:xfrm>
            <a:off x="0" y="810528"/>
            <a:ext cx="64008" cy="495300"/>
          </a:xfrm>
          <a:prstGeom prst="rect">
            <a:avLst/>
          </a:prstGeom>
          <a:solidFill>
            <a:sysClr val="window" lastClr="FFFFFF">
              <a:lumMod val="50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2" name="Freeform 30"/>
          <p:cNvSpPr/>
          <p:nvPr>
            <p:custDataLst>
              <p:tags r:id="rId3"/>
            </p:custDataLst>
          </p:nvPr>
        </p:nvSpPr>
        <p:spPr bwMode="auto">
          <a:xfrm>
            <a:off x="4930775" y="1821180"/>
            <a:ext cx="3391535" cy="1440000"/>
          </a:xfrm>
          <a:custGeom>
            <a:avLst/>
            <a:gdLst>
              <a:gd name="T0" fmla="*/ 134288 w 747"/>
              <a:gd name="T1" fmla="*/ 1210104 h 216"/>
              <a:gd name="T2" fmla="*/ 22381 w 747"/>
              <a:gd name="T3" fmla="*/ 1148478 h 216"/>
              <a:gd name="T4" fmla="*/ 22381 w 747"/>
              <a:gd name="T5" fmla="*/ 1025227 h 216"/>
              <a:gd name="T6" fmla="*/ 537152 w 747"/>
              <a:gd name="T7" fmla="*/ 67228 h 216"/>
              <a:gd name="T8" fmla="*/ 649058 w 747"/>
              <a:gd name="T9" fmla="*/ 0 h 216"/>
              <a:gd name="T10" fmla="*/ 4051019 w 747"/>
              <a:gd name="T11" fmla="*/ 0 h 216"/>
              <a:gd name="T12" fmla="*/ 4157331 w 747"/>
              <a:gd name="T13" fmla="*/ 61626 h 216"/>
              <a:gd name="T14" fmla="*/ 4162926 w 747"/>
              <a:gd name="T15" fmla="*/ 190479 h 216"/>
              <a:gd name="T16" fmla="*/ 3648156 w 747"/>
              <a:gd name="T17" fmla="*/ 1142876 h 216"/>
              <a:gd name="T18" fmla="*/ 3536249 w 747"/>
              <a:gd name="T19" fmla="*/ 1210104 h 216"/>
              <a:gd name="T20" fmla="*/ 134288 w 747"/>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9BBB59"/>
          </a:solidFill>
          <a:ln>
            <a:noFill/>
          </a:ln>
        </p:spPr>
        <p:txBody>
          <a:bodyPr/>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3" name="Freeform 31"/>
          <p:cNvSpPr/>
          <p:nvPr>
            <p:custDataLst>
              <p:tags r:id="rId4"/>
            </p:custDataLst>
          </p:nvPr>
        </p:nvSpPr>
        <p:spPr bwMode="auto">
          <a:xfrm>
            <a:off x="8148955" y="1821180"/>
            <a:ext cx="3390265" cy="1440000"/>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9BBB59"/>
          </a:solidFill>
          <a:ln>
            <a:noFill/>
          </a:ln>
        </p:spPr>
        <p:txBody>
          <a:bodyPr/>
          <a:p>
            <a:pPr marL="0" marR="0" lvl="0" indent="0" algn="l" defTabSz="1218565"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4" name="Freeform 34"/>
          <p:cNvSpPr/>
          <p:nvPr>
            <p:custDataLst>
              <p:tags r:id="rId5"/>
            </p:custDataLst>
          </p:nvPr>
        </p:nvSpPr>
        <p:spPr bwMode="auto">
          <a:xfrm>
            <a:off x="1711960" y="1821180"/>
            <a:ext cx="3395345" cy="1440000"/>
          </a:xfrm>
          <a:custGeom>
            <a:avLst/>
            <a:gdLst>
              <a:gd name="T0" fmla="*/ 134260 w 748"/>
              <a:gd name="T1" fmla="*/ 1210104 h 216"/>
              <a:gd name="T2" fmla="*/ 22377 w 748"/>
              <a:gd name="T3" fmla="*/ 1148478 h 216"/>
              <a:gd name="T4" fmla="*/ 22377 w 748"/>
              <a:gd name="T5" fmla="*/ 1025227 h 216"/>
              <a:gd name="T6" fmla="*/ 537041 w 748"/>
              <a:gd name="T7" fmla="*/ 67228 h 216"/>
              <a:gd name="T8" fmla="*/ 648925 w 748"/>
              <a:gd name="T9" fmla="*/ 0 h 216"/>
              <a:gd name="T10" fmla="*/ 4050188 w 748"/>
              <a:gd name="T11" fmla="*/ 0 h 216"/>
              <a:gd name="T12" fmla="*/ 4156477 w 748"/>
              <a:gd name="T13" fmla="*/ 61626 h 216"/>
              <a:gd name="T14" fmla="*/ 4162071 w 748"/>
              <a:gd name="T15" fmla="*/ 190479 h 216"/>
              <a:gd name="T16" fmla="*/ 3647407 w 748"/>
              <a:gd name="T17" fmla="*/ 1142876 h 216"/>
              <a:gd name="T18" fmla="*/ 3535523 w 748"/>
              <a:gd name="T19" fmla="*/ 1210104 h 216"/>
              <a:gd name="T20" fmla="*/ 134260 w 748"/>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8"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8" y="27"/>
                  <a:pt x="744" y="34"/>
                </a:cubicBezTo>
                <a:cubicBezTo>
                  <a:pt x="652" y="204"/>
                  <a:pt x="652" y="204"/>
                  <a:pt x="652" y="204"/>
                </a:cubicBezTo>
                <a:cubicBezTo>
                  <a:pt x="648" y="212"/>
                  <a:pt x="640" y="216"/>
                  <a:pt x="632" y="216"/>
                </a:cubicBezTo>
                <a:lnTo>
                  <a:pt x="24" y="216"/>
                </a:lnTo>
                <a:close/>
              </a:path>
            </a:pathLst>
          </a:custGeom>
          <a:solidFill>
            <a:srgbClr val="9BBB59"/>
          </a:solidFill>
          <a:ln>
            <a:noFill/>
          </a:ln>
        </p:spPr>
        <p:txBody>
          <a:bodyPr/>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0" name="任意多边形: 形状 29"/>
          <p:cNvSpPr/>
          <p:nvPr>
            <p:custDataLst>
              <p:tags r:id="rId6"/>
            </p:custDataLst>
          </p:nvPr>
        </p:nvSpPr>
        <p:spPr bwMode="auto">
          <a:xfrm>
            <a:off x="0" y="1821180"/>
            <a:ext cx="1856740" cy="1440000"/>
          </a:xfrm>
          <a:custGeom>
            <a:avLst/>
            <a:gdLst>
              <a:gd name="connsiteX0" fmla="*/ 0 w 1856784"/>
              <a:gd name="connsiteY0" fmla="*/ 0 h 981942"/>
              <a:gd name="connsiteX1" fmla="*/ 6487 w 1856784"/>
              <a:gd name="connsiteY1" fmla="*/ 0 h 981942"/>
              <a:gd name="connsiteX2" fmla="*/ 1752449 w 1856784"/>
              <a:gd name="connsiteY2" fmla="*/ 0 h 981942"/>
              <a:gd name="connsiteX3" fmla="*/ 1843176 w 1856784"/>
              <a:gd name="connsiteY3" fmla="*/ 50006 h 981942"/>
              <a:gd name="connsiteX4" fmla="*/ 1843176 w 1856784"/>
              <a:gd name="connsiteY4" fmla="*/ 154565 h 981942"/>
              <a:gd name="connsiteX5" fmla="*/ 1425834 w 1856784"/>
              <a:gd name="connsiteY5" fmla="*/ 927390 h 981942"/>
              <a:gd name="connsiteX6" fmla="*/ 1335107 w 1856784"/>
              <a:gd name="connsiteY6" fmla="*/ 981942 h 981942"/>
              <a:gd name="connsiteX7" fmla="*/ 77226 w 1856784"/>
              <a:gd name="connsiteY7" fmla="*/ 981942 h 981942"/>
              <a:gd name="connsiteX8" fmla="*/ 0 w 1856784"/>
              <a:gd name="connsiteY8" fmla="*/ 981942 h 981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56784" h="981942">
                <a:moveTo>
                  <a:pt x="0" y="0"/>
                </a:moveTo>
                <a:lnTo>
                  <a:pt x="6487" y="0"/>
                </a:lnTo>
                <a:cubicBezTo>
                  <a:pt x="127398" y="0"/>
                  <a:pt x="514315" y="0"/>
                  <a:pt x="1752449" y="0"/>
                </a:cubicBezTo>
                <a:cubicBezTo>
                  <a:pt x="1788740" y="0"/>
                  <a:pt x="1825030" y="22730"/>
                  <a:pt x="1843176" y="50006"/>
                </a:cubicBezTo>
                <a:cubicBezTo>
                  <a:pt x="1861321" y="81829"/>
                  <a:pt x="1861321" y="122743"/>
                  <a:pt x="1843176" y="154565"/>
                </a:cubicBezTo>
                <a:cubicBezTo>
                  <a:pt x="1843176" y="154565"/>
                  <a:pt x="1843176" y="154565"/>
                  <a:pt x="1425834" y="927390"/>
                </a:cubicBezTo>
                <a:cubicBezTo>
                  <a:pt x="1407688" y="963758"/>
                  <a:pt x="1375934" y="981942"/>
                  <a:pt x="1335107" y="981942"/>
                </a:cubicBezTo>
                <a:cubicBezTo>
                  <a:pt x="1335107" y="981942"/>
                  <a:pt x="1335107" y="981942"/>
                  <a:pt x="77226" y="981942"/>
                </a:cubicBezTo>
                <a:lnTo>
                  <a:pt x="0" y="981942"/>
                </a:lnTo>
                <a:close/>
              </a:path>
            </a:pathLst>
          </a:custGeom>
          <a:solidFill>
            <a:sysClr val="window" lastClr="FFFFFF">
              <a:lumMod val="85000"/>
            </a:sysClr>
          </a:solidFill>
          <a:ln>
            <a:noFill/>
          </a:ln>
        </p:spPr>
        <p:txBody>
          <a:bodyPr wrap="square">
            <a:noAutofit/>
          </a:bodyPr>
          <a:p>
            <a:pPr marL="0" marR="0" lvl="0" indent="0" algn="l" defTabSz="1218565" rtl="0" eaLnBrk="1" fontAlgn="auto" latinLnBrk="0" hangingPunct="1">
              <a:lnSpc>
                <a:spcPct val="120000"/>
              </a:lnSpc>
              <a:buClrTx/>
              <a:buSzTx/>
              <a:buFontTx/>
              <a:buNone/>
              <a:defRPr/>
            </a:pPr>
            <a:endParaRPr kumimoji="0" lang="en-US" sz="9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1" name="任意多边形: 形状 30"/>
          <p:cNvSpPr/>
          <p:nvPr>
            <p:custDataLst>
              <p:tags r:id="rId7"/>
            </p:custDataLst>
          </p:nvPr>
        </p:nvSpPr>
        <p:spPr bwMode="auto">
          <a:xfrm rot="10800000">
            <a:off x="10335260" y="4977220"/>
            <a:ext cx="1856740" cy="1440000"/>
          </a:xfrm>
          <a:custGeom>
            <a:avLst/>
            <a:gdLst>
              <a:gd name="connsiteX0" fmla="*/ 1335108 w 1856785"/>
              <a:gd name="connsiteY0" fmla="*/ 981943 h 981943"/>
              <a:gd name="connsiteX1" fmla="*/ 77226 w 1856785"/>
              <a:gd name="connsiteY1" fmla="*/ 981943 h 981943"/>
              <a:gd name="connsiteX2" fmla="*/ 0 w 1856785"/>
              <a:gd name="connsiteY2" fmla="*/ 981943 h 981943"/>
              <a:gd name="connsiteX3" fmla="*/ 0 w 1856785"/>
              <a:gd name="connsiteY3" fmla="*/ 0 h 981943"/>
              <a:gd name="connsiteX4" fmla="*/ 6487 w 1856785"/>
              <a:gd name="connsiteY4" fmla="*/ 0 h 981943"/>
              <a:gd name="connsiteX5" fmla="*/ 1752450 w 1856785"/>
              <a:gd name="connsiteY5" fmla="*/ 0 h 981943"/>
              <a:gd name="connsiteX6" fmla="*/ 1843177 w 1856785"/>
              <a:gd name="connsiteY6" fmla="*/ 50007 h 981943"/>
              <a:gd name="connsiteX7" fmla="*/ 1843177 w 1856785"/>
              <a:gd name="connsiteY7" fmla="*/ 154565 h 981943"/>
              <a:gd name="connsiteX8" fmla="*/ 1425834 w 1856785"/>
              <a:gd name="connsiteY8" fmla="*/ 927391 h 981943"/>
              <a:gd name="connsiteX9" fmla="*/ 1335108 w 1856785"/>
              <a:gd name="connsiteY9" fmla="*/ 981943 h 981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56785" h="981943">
                <a:moveTo>
                  <a:pt x="1335108" y="981943"/>
                </a:moveTo>
                <a:cubicBezTo>
                  <a:pt x="1335108" y="981943"/>
                  <a:pt x="1335108" y="981943"/>
                  <a:pt x="77226" y="981943"/>
                </a:cubicBezTo>
                <a:lnTo>
                  <a:pt x="0" y="981943"/>
                </a:lnTo>
                <a:lnTo>
                  <a:pt x="0" y="0"/>
                </a:lnTo>
                <a:lnTo>
                  <a:pt x="6487" y="0"/>
                </a:lnTo>
                <a:cubicBezTo>
                  <a:pt x="127398" y="0"/>
                  <a:pt x="514315" y="0"/>
                  <a:pt x="1752450" y="0"/>
                </a:cubicBezTo>
                <a:cubicBezTo>
                  <a:pt x="1788741" y="0"/>
                  <a:pt x="1825031" y="22730"/>
                  <a:pt x="1843177" y="50007"/>
                </a:cubicBezTo>
                <a:cubicBezTo>
                  <a:pt x="1861322" y="81829"/>
                  <a:pt x="1861322" y="122743"/>
                  <a:pt x="1843177" y="154565"/>
                </a:cubicBezTo>
                <a:cubicBezTo>
                  <a:pt x="1843177" y="154565"/>
                  <a:pt x="1843177" y="154565"/>
                  <a:pt x="1425834" y="927391"/>
                </a:cubicBezTo>
                <a:cubicBezTo>
                  <a:pt x="1407689" y="963759"/>
                  <a:pt x="1375935" y="981943"/>
                  <a:pt x="1335108" y="981943"/>
                </a:cubicBezTo>
                <a:close/>
              </a:path>
            </a:pathLst>
          </a:custGeom>
          <a:solidFill>
            <a:sysClr val="window" lastClr="FFFFFF">
              <a:lumMod val="85000"/>
            </a:sysClr>
          </a:solidFill>
          <a:ln>
            <a:noFill/>
          </a:ln>
        </p:spPr>
        <p:txBody>
          <a:bodyPr wrap="square">
            <a:noAutofit/>
          </a:bodyPr>
          <a:p>
            <a:pPr marL="0" marR="0" lvl="0" indent="0" algn="l" defTabSz="1218565" rtl="0" eaLnBrk="1" fontAlgn="auto" latinLnBrk="0" hangingPunct="1">
              <a:lnSpc>
                <a:spcPct val="120000"/>
              </a:lnSpc>
              <a:buClrTx/>
              <a:buSzTx/>
              <a:buFontTx/>
              <a:buNone/>
              <a:defRPr/>
            </a:pPr>
            <a:endParaRPr kumimoji="0" lang="en-US" sz="9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1" name="Freeform 30"/>
          <p:cNvSpPr/>
          <p:nvPr>
            <p:custDataLst>
              <p:tags r:id="rId8"/>
            </p:custDataLst>
          </p:nvPr>
        </p:nvSpPr>
        <p:spPr bwMode="auto">
          <a:xfrm>
            <a:off x="4367676" y="3396070"/>
            <a:ext cx="3391790" cy="1440000"/>
          </a:xfrm>
          <a:custGeom>
            <a:avLst/>
            <a:gdLst>
              <a:gd name="T0" fmla="*/ 134288 w 747"/>
              <a:gd name="T1" fmla="*/ 1210104 h 216"/>
              <a:gd name="T2" fmla="*/ 22381 w 747"/>
              <a:gd name="T3" fmla="*/ 1148478 h 216"/>
              <a:gd name="T4" fmla="*/ 22381 w 747"/>
              <a:gd name="T5" fmla="*/ 1025227 h 216"/>
              <a:gd name="T6" fmla="*/ 537152 w 747"/>
              <a:gd name="T7" fmla="*/ 67228 h 216"/>
              <a:gd name="T8" fmla="*/ 649058 w 747"/>
              <a:gd name="T9" fmla="*/ 0 h 216"/>
              <a:gd name="T10" fmla="*/ 4051019 w 747"/>
              <a:gd name="T11" fmla="*/ 0 h 216"/>
              <a:gd name="T12" fmla="*/ 4157331 w 747"/>
              <a:gd name="T13" fmla="*/ 61626 h 216"/>
              <a:gd name="T14" fmla="*/ 4162926 w 747"/>
              <a:gd name="T15" fmla="*/ 190479 h 216"/>
              <a:gd name="T16" fmla="*/ 3648156 w 747"/>
              <a:gd name="T17" fmla="*/ 1142876 h 216"/>
              <a:gd name="T18" fmla="*/ 3536249 w 747"/>
              <a:gd name="T19" fmla="*/ 1210104 h 216"/>
              <a:gd name="T20" fmla="*/ 134288 w 747"/>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3498DB"/>
          </a:solidFill>
          <a:ln>
            <a:noFill/>
          </a:ln>
        </p:spPr>
        <p:txBody>
          <a:bodyPr/>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2" name="Freeform 31"/>
          <p:cNvSpPr/>
          <p:nvPr>
            <p:custDataLst>
              <p:tags r:id="rId9"/>
            </p:custDataLst>
          </p:nvPr>
        </p:nvSpPr>
        <p:spPr bwMode="auto">
          <a:xfrm>
            <a:off x="7586118" y="3396070"/>
            <a:ext cx="3390198" cy="1440000"/>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3498DB"/>
          </a:solidFill>
          <a:ln>
            <a:noFill/>
          </a:ln>
        </p:spPr>
        <p:txBody>
          <a:bodyPr/>
          <a:p>
            <a:pPr marL="0" marR="0" lvl="0" indent="0" algn="l" defTabSz="1218565"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3" name="Freeform 34"/>
          <p:cNvSpPr/>
          <p:nvPr>
            <p:custDataLst>
              <p:tags r:id="rId10"/>
            </p:custDataLst>
          </p:nvPr>
        </p:nvSpPr>
        <p:spPr bwMode="auto">
          <a:xfrm>
            <a:off x="1148837" y="3396070"/>
            <a:ext cx="3395633" cy="1440000"/>
          </a:xfrm>
          <a:custGeom>
            <a:avLst/>
            <a:gdLst>
              <a:gd name="T0" fmla="*/ 134260 w 748"/>
              <a:gd name="T1" fmla="*/ 1210104 h 216"/>
              <a:gd name="T2" fmla="*/ 22377 w 748"/>
              <a:gd name="T3" fmla="*/ 1148478 h 216"/>
              <a:gd name="T4" fmla="*/ 22377 w 748"/>
              <a:gd name="T5" fmla="*/ 1025227 h 216"/>
              <a:gd name="T6" fmla="*/ 537041 w 748"/>
              <a:gd name="T7" fmla="*/ 67228 h 216"/>
              <a:gd name="T8" fmla="*/ 648925 w 748"/>
              <a:gd name="T9" fmla="*/ 0 h 216"/>
              <a:gd name="T10" fmla="*/ 4050188 w 748"/>
              <a:gd name="T11" fmla="*/ 0 h 216"/>
              <a:gd name="T12" fmla="*/ 4156477 w 748"/>
              <a:gd name="T13" fmla="*/ 61626 h 216"/>
              <a:gd name="T14" fmla="*/ 4162071 w 748"/>
              <a:gd name="T15" fmla="*/ 190479 h 216"/>
              <a:gd name="T16" fmla="*/ 3647407 w 748"/>
              <a:gd name="T17" fmla="*/ 1142876 h 216"/>
              <a:gd name="T18" fmla="*/ 3535523 w 748"/>
              <a:gd name="T19" fmla="*/ 1210104 h 216"/>
              <a:gd name="T20" fmla="*/ 134260 w 748"/>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8"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8" y="27"/>
                  <a:pt x="744" y="34"/>
                </a:cubicBezTo>
                <a:cubicBezTo>
                  <a:pt x="652" y="204"/>
                  <a:pt x="652" y="204"/>
                  <a:pt x="652" y="204"/>
                </a:cubicBezTo>
                <a:cubicBezTo>
                  <a:pt x="648" y="212"/>
                  <a:pt x="640" y="216"/>
                  <a:pt x="632" y="216"/>
                </a:cubicBezTo>
                <a:lnTo>
                  <a:pt x="24" y="216"/>
                </a:lnTo>
                <a:close/>
              </a:path>
            </a:pathLst>
          </a:custGeom>
          <a:solidFill>
            <a:srgbClr val="3498DB"/>
          </a:solidFill>
          <a:ln>
            <a:noFill/>
          </a:ln>
        </p:spPr>
        <p:txBody>
          <a:bodyPr/>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grpSp>
        <p:nvGrpSpPr>
          <p:cNvPr id="17" name="组合 16"/>
          <p:cNvGrpSpPr/>
          <p:nvPr>
            <p:custDataLst>
              <p:tags r:id="rId11"/>
            </p:custDataLst>
          </p:nvPr>
        </p:nvGrpSpPr>
        <p:grpSpPr>
          <a:xfrm>
            <a:off x="11260521" y="955914"/>
            <a:ext cx="358986" cy="229892"/>
            <a:chOff x="11382102" y="604536"/>
            <a:chExt cx="420495" cy="269282"/>
          </a:xfrm>
        </p:grpSpPr>
        <p:sp>
          <p:nvSpPr>
            <p:cNvPr id="18" name="Line 16"/>
            <p:cNvSpPr>
              <a:spLocks noChangeShapeType="1"/>
            </p:cNvSpPr>
            <p:nvPr>
              <p:custDataLst>
                <p:tags r:id="rId12"/>
              </p:custDataLst>
            </p:nvPr>
          </p:nvSpPr>
          <p:spPr bwMode="auto">
            <a:xfrm flipH="1">
              <a:off x="11382102" y="604536"/>
              <a:ext cx="42049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20000"/>
                </a:lnSpc>
                <a:buClrTx/>
                <a:buSzTx/>
                <a:buFontTx/>
                <a:buNone/>
                <a:defRPr/>
              </a:pPr>
              <a:endParaRPr kumimoji="0" lang="id-ID"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9" name="Line 17"/>
            <p:cNvSpPr>
              <a:spLocks noChangeShapeType="1"/>
            </p:cNvSpPr>
            <p:nvPr>
              <p:custDataLst>
                <p:tags r:id="rId13"/>
              </p:custDataLst>
            </p:nvPr>
          </p:nvSpPr>
          <p:spPr bwMode="auto">
            <a:xfrm flipH="1">
              <a:off x="11608525" y="739177"/>
              <a:ext cx="194072"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20000"/>
                </a:lnSpc>
                <a:buClrTx/>
                <a:buSzTx/>
                <a:buFontTx/>
                <a:buNone/>
                <a:defRPr/>
              </a:pPr>
              <a:endParaRPr kumimoji="0" lang="id-ID"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0" name="Line 18"/>
            <p:cNvSpPr>
              <a:spLocks noChangeShapeType="1"/>
            </p:cNvSpPr>
            <p:nvPr>
              <p:custDataLst>
                <p:tags r:id="rId14"/>
              </p:custDataLst>
            </p:nvPr>
          </p:nvSpPr>
          <p:spPr bwMode="auto">
            <a:xfrm flipH="1">
              <a:off x="11500972" y="873818"/>
              <a:ext cx="30162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20000"/>
                </a:lnSpc>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grpSp>
      <p:sp>
        <p:nvSpPr>
          <p:cNvPr id="3" name="文本框 2"/>
          <p:cNvSpPr txBox="1"/>
          <p:nvPr>
            <p:custDataLst>
              <p:tags r:id="rId15"/>
            </p:custDataLst>
          </p:nvPr>
        </p:nvSpPr>
        <p:spPr>
          <a:xfrm>
            <a:off x="2162810" y="1976438"/>
            <a:ext cx="2435860" cy="108775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b="1"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rPr>
              <a:t>（一）</a:t>
            </a:r>
            <a:endParaRPr kumimoji="0" lang="zh-CN" altLang="en-US" b="1"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endParaRPr>
          </a:p>
          <a:p>
            <a:pPr marL="0" marR="0" lvl="0" indent="0" algn="ctr" defTabSz="914400" rtl="0" eaLnBrk="1" fontAlgn="auto" latinLnBrk="0" hangingPunct="1">
              <a:lnSpc>
                <a:spcPct val="120000"/>
              </a:lnSpc>
              <a:buClrTx/>
              <a:buSzTx/>
              <a:buFontTx/>
              <a:buNone/>
              <a:defRPr/>
            </a:pPr>
            <a:r>
              <a:rPr kumimoji="0" lang="zh-CN" altLang="en-US" b="1"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rPr>
              <a:t>针对职业形象主体的特点进行设计</a:t>
            </a:r>
            <a:endParaRPr kumimoji="0" lang="zh-CN" altLang="en-US" b="1"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endParaRPr>
          </a:p>
        </p:txBody>
      </p:sp>
      <p:sp>
        <p:nvSpPr>
          <p:cNvPr id="22" name="文本框 21"/>
          <p:cNvSpPr txBox="1"/>
          <p:nvPr>
            <p:custDataLst>
              <p:tags r:id="rId16"/>
            </p:custDataLst>
          </p:nvPr>
        </p:nvSpPr>
        <p:spPr>
          <a:xfrm>
            <a:off x="5280025" y="1798320"/>
            <a:ext cx="2693670" cy="1419860"/>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b="1"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rPr>
              <a:t>（二）</a:t>
            </a:r>
            <a:endParaRPr kumimoji="0" lang="zh-CN" altLang="en-US" b="1"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endParaRPr>
          </a:p>
          <a:p>
            <a:pPr marL="0" marR="0" lvl="0" indent="0" algn="ctr" defTabSz="914400" rtl="0" eaLnBrk="1" fontAlgn="auto" latinLnBrk="0" hangingPunct="1">
              <a:lnSpc>
                <a:spcPct val="120000"/>
              </a:lnSpc>
              <a:buClrTx/>
              <a:buSzTx/>
              <a:buFontTx/>
              <a:buNone/>
              <a:defRPr/>
            </a:pPr>
            <a:r>
              <a:rPr kumimoji="0" lang="zh-CN" altLang="en-US" b="1"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rPr>
              <a:t>以设计出现代的、成功的、令人喜欢的形象为导向</a:t>
            </a:r>
            <a:endParaRPr kumimoji="0" lang="zh-CN" altLang="en-US" b="1"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endParaRPr>
          </a:p>
        </p:txBody>
      </p:sp>
      <p:sp>
        <p:nvSpPr>
          <p:cNvPr id="23" name="文本框 22"/>
          <p:cNvSpPr txBox="1"/>
          <p:nvPr>
            <p:custDataLst>
              <p:tags r:id="rId17"/>
            </p:custDataLst>
          </p:nvPr>
        </p:nvSpPr>
        <p:spPr>
          <a:xfrm>
            <a:off x="8493125" y="1976438"/>
            <a:ext cx="2693670" cy="108775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b="1"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rPr>
              <a:t>（三）</a:t>
            </a:r>
            <a:endParaRPr kumimoji="0" lang="zh-CN" altLang="en-US" b="1"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endParaRPr>
          </a:p>
          <a:p>
            <a:pPr marL="0" marR="0" lvl="0" indent="0" algn="ctr" defTabSz="914400" rtl="0" eaLnBrk="1" fontAlgn="auto" latinLnBrk="0" hangingPunct="1">
              <a:lnSpc>
                <a:spcPct val="120000"/>
              </a:lnSpc>
              <a:buClrTx/>
              <a:buSzTx/>
              <a:buFontTx/>
              <a:buNone/>
              <a:defRPr/>
            </a:pPr>
            <a:r>
              <a:rPr kumimoji="0" lang="zh-CN" altLang="en-US" b="1"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rPr>
              <a:t>以科学的有关形象设计理论为指导</a:t>
            </a:r>
            <a:endParaRPr kumimoji="0" lang="zh-CN" altLang="en-US" b="1"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endParaRPr>
          </a:p>
        </p:txBody>
      </p:sp>
      <p:sp>
        <p:nvSpPr>
          <p:cNvPr id="24" name="文本框 23"/>
          <p:cNvSpPr txBox="1"/>
          <p:nvPr>
            <p:custDataLst>
              <p:tags r:id="rId18"/>
            </p:custDataLst>
          </p:nvPr>
        </p:nvSpPr>
        <p:spPr>
          <a:xfrm>
            <a:off x="8117840" y="3572193"/>
            <a:ext cx="2326640" cy="108775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b="1"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rPr>
              <a:t>（六）</a:t>
            </a:r>
            <a:endParaRPr kumimoji="0" lang="zh-CN" altLang="en-US" b="1"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endParaRPr>
          </a:p>
          <a:p>
            <a:pPr marL="0" marR="0" lvl="0" indent="0" algn="ctr" defTabSz="914400" rtl="0" eaLnBrk="1" fontAlgn="auto" latinLnBrk="0" hangingPunct="1">
              <a:lnSpc>
                <a:spcPct val="120000"/>
              </a:lnSpc>
              <a:buClrTx/>
              <a:buSzTx/>
              <a:buFontTx/>
              <a:buNone/>
              <a:defRPr/>
            </a:pPr>
            <a:r>
              <a:rPr kumimoji="0" lang="zh-CN" altLang="en-US" b="1"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rPr>
              <a:t>形象设计的结果与形象主体的目标相一致</a:t>
            </a:r>
            <a:endParaRPr kumimoji="0" lang="zh-CN" altLang="en-US" b="1"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endParaRPr>
          </a:p>
        </p:txBody>
      </p:sp>
      <p:sp>
        <p:nvSpPr>
          <p:cNvPr id="25" name="文本框 24"/>
          <p:cNvSpPr txBox="1"/>
          <p:nvPr>
            <p:custDataLst>
              <p:tags r:id="rId19"/>
            </p:custDataLst>
          </p:nvPr>
        </p:nvSpPr>
        <p:spPr>
          <a:xfrm>
            <a:off x="4798060" y="3572193"/>
            <a:ext cx="2531110" cy="108775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b="1"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rPr>
              <a:t>（五）</a:t>
            </a:r>
            <a:endParaRPr kumimoji="0" lang="zh-CN" altLang="en-US" b="1"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endParaRPr>
          </a:p>
          <a:p>
            <a:pPr marL="0" marR="0" lvl="0" indent="0" algn="ctr" defTabSz="914400" rtl="0" eaLnBrk="1" fontAlgn="auto" latinLnBrk="0" hangingPunct="1">
              <a:lnSpc>
                <a:spcPct val="120000"/>
              </a:lnSpc>
              <a:buClrTx/>
              <a:buSzTx/>
              <a:buFontTx/>
              <a:buNone/>
              <a:defRPr/>
            </a:pPr>
            <a:r>
              <a:rPr kumimoji="0" lang="zh-CN" altLang="en-US" b="1"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rPr>
              <a:t>把握公众期望与形象设计主体条件之间的平衡</a:t>
            </a:r>
            <a:endParaRPr kumimoji="0" lang="zh-CN" altLang="en-US" b="1"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endParaRPr>
          </a:p>
        </p:txBody>
      </p:sp>
      <p:sp>
        <p:nvSpPr>
          <p:cNvPr id="26" name="文本框 25"/>
          <p:cNvSpPr txBox="1"/>
          <p:nvPr>
            <p:custDataLst>
              <p:tags r:id="rId20"/>
            </p:custDataLst>
          </p:nvPr>
        </p:nvSpPr>
        <p:spPr>
          <a:xfrm>
            <a:off x="1617980" y="3572193"/>
            <a:ext cx="2515870" cy="108775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b="1"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rPr>
              <a:t>（四）</a:t>
            </a:r>
            <a:endParaRPr kumimoji="0" lang="zh-CN" altLang="en-US" b="1"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endParaRPr>
          </a:p>
          <a:p>
            <a:pPr marL="0" marR="0" lvl="0" indent="0" algn="ctr" defTabSz="914400" rtl="0" eaLnBrk="1" fontAlgn="auto" latinLnBrk="0" hangingPunct="1">
              <a:lnSpc>
                <a:spcPct val="120000"/>
              </a:lnSpc>
              <a:buClrTx/>
              <a:buSzTx/>
              <a:buFontTx/>
              <a:buNone/>
              <a:defRPr/>
            </a:pPr>
            <a:r>
              <a:rPr kumimoji="0" lang="zh-CN" altLang="en-US" b="1"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rPr>
              <a:t>以真实准确、系统完整的信息为依据</a:t>
            </a:r>
            <a:endParaRPr kumimoji="0" lang="zh-CN" altLang="en-US" b="1"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endParaRPr>
          </a:p>
        </p:txBody>
      </p:sp>
      <p:sp>
        <p:nvSpPr>
          <p:cNvPr id="29" name="Freeform 31"/>
          <p:cNvSpPr/>
          <p:nvPr>
            <p:custDataLst>
              <p:tags r:id="rId21"/>
            </p:custDataLst>
          </p:nvPr>
        </p:nvSpPr>
        <p:spPr bwMode="auto">
          <a:xfrm rot="10800000">
            <a:off x="652780" y="4977220"/>
            <a:ext cx="3390265" cy="1440000"/>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1AA3AA"/>
          </a:solidFill>
          <a:ln>
            <a:noFill/>
          </a:ln>
        </p:spPr>
        <p:txBody>
          <a:bodyPr/>
          <a:p>
            <a:pPr marL="0" marR="0" lvl="0" indent="0" algn="l" defTabSz="1218565" rtl="0" eaLnBrk="1" fontAlgn="auto" latinLnBrk="0" hangingPunct="1">
              <a:lnSpc>
                <a:spcPct val="120000"/>
              </a:lnSpc>
              <a:buClrTx/>
              <a:buSzTx/>
              <a:buFontTx/>
              <a:buNone/>
              <a:defRPr/>
            </a:pPr>
            <a:endParaRPr kumimoji="0" lang="en-US" sz="9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2" name="文本框 31"/>
          <p:cNvSpPr txBox="1"/>
          <p:nvPr>
            <p:custDataLst>
              <p:tags r:id="rId22"/>
            </p:custDataLst>
          </p:nvPr>
        </p:nvSpPr>
        <p:spPr>
          <a:xfrm>
            <a:off x="1320165" y="5153660"/>
            <a:ext cx="2055495" cy="108775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b="1"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rPr>
              <a:t>（七）</a:t>
            </a:r>
            <a:endParaRPr kumimoji="0" lang="zh-CN" altLang="en-US" b="1"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endParaRPr>
          </a:p>
          <a:p>
            <a:pPr marL="0" marR="0" lvl="0" indent="0" algn="ctr" defTabSz="914400" rtl="0" eaLnBrk="1" fontAlgn="auto" latinLnBrk="0" hangingPunct="1">
              <a:lnSpc>
                <a:spcPct val="120000"/>
              </a:lnSpc>
              <a:buClrTx/>
              <a:buSzTx/>
              <a:buFontTx/>
              <a:buNone/>
              <a:defRPr/>
            </a:pPr>
            <a:r>
              <a:rPr kumimoji="0" lang="zh-CN" altLang="en-US" b="1"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rPr>
              <a:t>要突出形象设计的创新性</a:t>
            </a:r>
            <a:endParaRPr kumimoji="0" lang="zh-CN" altLang="en-US" b="1"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endParaRPr>
          </a:p>
        </p:txBody>
      </p:sp>
      <p:sp>
        <p:nvSpPr>
          <p:cNvPr id="2" name="Freeform 31"/>
          <p:cNvSpPr/>
          <p:nvPr>
            <p:custDataLst>
              <p:tags r:id="rId23"/>
            </p:custDataLst>
          </p:nvPr>
        </p:nvSpPr>
        <p:spPr bwMode="auto">
          <a:xfrm rot="10800000">
            <a:off x="3849370" y="4977220"/>
            <a:ext cx="3390265" cy="1440000"/>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1AA3AA"/>
          </a:solidFill>
          <a:ln>
            <a:noFill/>
          </a:ln>
        </p:spPr>
        <p:txBody>
          <a:bodyPr/>
          <a:p>
            <a:pPr marL="0" marR="0" lvl="0" indent="0" algn="l" defTabSz="1218565" rtl="0" eaLnBrk="1" fontAlgn="auto" latinLnBrk="0" hangingPunct="1">
              <a:lnSpc>
                <a:spcPct val="120000"/>
              </a:lnSpc>
              <a:buClrTx/>
              <a:buSzTx/>
              <a:buFontTx/>
              <a:buNone/>
              <a:defRPr/>
            </a:pPr>
            <a:endParaRPr kumimoji="0" lang="en-US" sz="9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24"/>
            </p:custDataLst>
          </p:nvPr>
        </p:nvSpPr>
        <p:spPr>
          <a:xfrm>
            <a:off x="4359275" y="5153343"/>
            <a:ext cx="2299970" cy="108775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b="1"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rPr>
              <a:t>（八）</a:t>
            </a:r>
            <a:endParaRPr kumimoji="0" lang="zh-CN" altLang="en-US" b="1"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endParaRPr>
          </a:p>
          <a:p>
            <a:pPr marL="0" marR="0" lvl="0" indent="0" algn="ctr" defTabSz="914400" rtl="0" eaLnBrk="1" fontAlgn="auto" latinLnBrk="0" hangingPunct="1">
              <a:lnSpc>
                <a:spcPct val="120000"/>
              </a:lnSpc>
              <a:buClrTx/>
              <a:buSzTx/>
              <a:buFontTx/>
              <a:buNone/>
              <a:defRPr/>
            </a:pPr>
            <a:r>
              <a:rPr kumimoji="0" lang="zh-CN" altLang="en-US" b="1"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rPr>
              <a:t>各方面和整个过程都要系统化</a:t>
            </a:r>
            <a:endParaRPr kumimoji="0" lang="zh-CN" altLang="en-US" b="1"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endParaRPr>
          </a:p>
        </p:txBody>
      </p:sp>
      <p:sp>
        <p:nvSpPr>
          <p:cNvPr id="5" name="Freeform 31"/>
          <p:cNvSpPr/>
          <p:nvPr>
            <p:custDataLst>
              <p:tags r:id="rId25"/>
            </p:custDataLst>
          </p:nvPr>
        </p:nvSpPr>
        <p:spPr bwMode="auto">
          <a:xfrm rot="10800000">
            <a:off x="7054215" y="4977220"/>
            <a:ext cx="3390265" cy="1440000"/>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1AA3AA"/>
          </a:solidFill>
          <a:ln>
            <a:noFill/>
          </a:ln>
        </p:spPr>
        <p:txBody>
          <a:bodyPr/>
          <a:p>
            <a:pPr marL="0" marR="0" lvl="0" indent="0" algn="l" defTabSz="1218565" rtl="0" eaLnBrk="1" fontAlgn="auto" latinLnBrk="0" hangingPunct="1">
              <a:lnSpc>
                <a:spcPct val="120000"/>
              </a:lnSpc>
              <a:buClrTx/>
              <a:buSzTx/>
              <a:buFontTx/>
              <a:buNone/>
              <a:defRPr/>
            </a:pPr>
            <a:endParaRPr kumimoji="0" lang="en-US" sz="9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26"/>
            </p:custDataLst>
          </p:nvPr>
        </p:nvSpPr>
        <p:spPr>
          <a:xfrm>
            <a:off x="7367270" y="5153343"/>
            <a:ext cx="2693670" cy="1087755"/>
          </a:xfrm>
          <a:prstGeom prst="rect">
            <a:avLst/>
          </a:prstGeom>
          <a:noFill/>
        </p:spPr>
        <p:txBody>
          <a:bodyPr wrap="square" rtlCol="0" anchor="ctr" anchorCtr="0">
            <a:spAutoFit/>
          </a:bodyPr>
          <a:p>
            <a:pPr marL="0" marR="0" lvl="0" indent="0" algn="ctr" defTabSz="914400" rtl="0" eaLnBrk="1" fontAlgn="auto" latinLnBrk="0" hangingPunct="1">
              <a:lnSpc>
                <a:spcPct val="120000"/>
              </a:lnSpc>
              <a:buClrTx/>
              <a:buSzTx/>
              <a:buFontTx/>
              <a:buNone/>
              <a:defRPr/>
            </a:pPr>
            <a:r>
              <a:rPr kumimoji="0" lang="zh-CN" altLang="en-US" b="1"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rPr>
              <a:t>（九）</a:t>
            </a:r>
            <a:endParaRPr kumimoji="0" lang="zh-CN" altLang="en-US" b="1"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endParaRPr>
          </a:p>
          <a:p>
            <a:pPr marL="0" marR="0" lvl="0" indent="0" algn="ctr" defTabSz="914400" rtl="0" eaLnBrk="1" fontAlgn="auto" latinLnBrk="0" hangingPunct="1">
              <a:lnSpc>
                <a:spcPct val="120000"/>
              </a:lnSpc>
              <a:buClrTx/>
              <a:buSzTx/>
              <a:buFontTx/>
              <a:buNone/>
              <a:defRPr/>
            </a:pPr>
            <a:r>
              <a:rPr kumimoji="0" lang="zh-CN" altLang="en-US" b="1"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rPr>
              <a:t>形象设计的方案要周密具体和可操作性强</a:t>
            </a:r>
            <a:endParaRPr kumimoji="0" lang="zh-CN" altLang="en-US" b="1" noProof="0">
              <a:ln>
                <a:noFill/>
              </a:ln>
              <a:solidFill>
                <a:sysClr val="window" lastClr="FFFFFF"/>
              </a:solidFill>
              <a:effectLst/>
              <a:uLnTx/>
              <a:uFillTx/>
              <a:latin typeface="Microsoft YaHei Bold" panose="020B0503020204020204" charset="-122"/>
              <a:ea typeface="Microsoft YaHei Bold" panose="020B0503020204020204" charset="-122"/>
              <a:sym typeface="Arial" panose="020B0604020202020204" pitchFamily="34" charset="0"/>
            </a:endParaRPr>
          </a:p>
        </p:txBody>
      </p:sp>
    </p:spTree>
    <p:custDataLst>
      <p:tags r:id="rId2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9" name="组合 18"/>
          <p:cNvGrpSpPr/>
          <p:nvPr>
            <p:custDataLst>
              <p:tags r:id="rId1"/>
            </p:custDataLst>
          </p:nvPr>
        </p:nvGrpSpPr>
        <p:grpSpPr>
          <a:xfrm>
            <a:off x="-9525" y="-43815"/>
            <a:ext cx="12201686" cy="6843799"/>
            <a:chOff x="-9525" y="8890"/>
            <a:chExt cx="12201686" cy="6843799"/>
          </a:xfrm>
        </p:grpSpPr>
        <p:pic>
          <p:nvPicPr>
            <p:cNvPr id="3" name="图片 2"/>
            <p:cNvPicPr>
              <a:picLocks noChangeAspect="1"/>
            </p:cNvPicPr>
            <p:nvPr>
              <p:custDataLst>
                <p:tags r:id="rId2"/>
              </p:custDataLst>
            </p:nvPr>
          </p:nvPicPr>
          <p:blipFill>
            <a:blip r:embed="rId3"/>
            <a:stretch>
              <a:fillRect/>
            </a:stretch>
          </p:blipFill>
          <p:spPr>
            <a:xfrm>
              <a:off x="-9525" y="8890"/>
              <a:ext cx="12201525" cy="953135"/>
            </a:xfrm>
            <a:prstGeom prst="rect">
              <a:avLst/>
            </a:prstGeom>
          </p:spPr>
        </p:pic>
        <p:pic>
          <p:nvPicPr>
            <p:cNvPr id="18" name="图片 17"/>
            <p:cNvPicPr>
              <a:picLocks noChangeAspect="1"/>
            </p:cNvPicPr>
            <p:nvPr>
              <p:custDataLst>
                <p:tags r:id="rId4"/>
              </p:custDataLst>
            </p:nvPr>
          </p:nvPicPr>
          <p:blipFill>
            <a:blip r:embed="rId5"/>
            <a:stretch>
              <a:fillRect/>
            </a:stretch>
          </p:blipFill>
          <p:spPr>
            <a:xfrm>
              <a:off x="161" y="5087389"/>
              <a:ext cx="12192000" cy="1765300"/>
            </a:xfrm>
            <a:prstGeom prst="rect">
              <a:avLst/>
            </a:prstGeom>
          </p:spPr>
        </p:pic>
        <p:pic>
          <p:nvPicPr>
            <p:cNvPr id="14" name="图片 13"/>
            <p:cNvPicPr>
              <a:picLocks noChangeAspect="1"/>
            </p:cNvPicPr>
            <p:nvPr>
              <p:custDataLst>
                <p:tags r:id="rId6"/>
              </p:custDataLst>
            </p:nvPr>
          </p:nvPicPr>
          <p:blipFill>
            <a:blip r:embed="rId7"/>
            <a:stretch>
              <a:fillRect/>
            </a:stretch>
          </p:blipFill>
          <p:spPr>
            <a:xfrm>
              <a:off x="890" y="949845"/>
              <a:ext cx="2387600" cy="4140200"/>
            </a:xfrm>
            <a:prstGeom prst="rect">
              <a:avLst/>
            </a:prstGeom>
          </p:spPr>
        </p:pic>
        <p:pic>
          <p:nvPicPr>
            <p:cNvPr id="16" name="图片 15"/>
            <p:cNvPicPr>
              <a:picLocks noChangeAspect="1"/>
            </p:cNvPicPr>
            <p:nvPr>
              <p:custDataLst>
                <p:tags r:id="rId8"/>
              </p:custDataLst>
            </p:nvPr>
          </p:nvPicPr>
          <p:blipFill>
            <a:blip r:embed="rId9"/>
            <a:stretch>
              <a:fillRect/>
            </a:stretch>
          </p:blipFill>
          <p:spPr>
            <a:xfrm>
              <a:off x="9804419" y="955322"/>
              <a:ext cx="2387600" cy="4140200"/>
            </a:xfrm>
            <a:prstGeom prst="rect">
              <a:avLst/>
            </a:prstGeom>
          </p:spPr>
        </p:pic>
      </p:grpSp>
      <p:sp>
        <p:nvSpPr>
          <p:cNvPr id="11" name="文本框 15"/>
          <p:cNvSpPr txBox="1"/>
          <p:nvPr>
            <p:custDataLst>
              <p:tags r:id="rId10"/>
            </p:custDataLst>
          </p:nvPr>
        </p:nvSpPr>
        <p:spPr>
          <a:xfrm>
            <a:off x="2651760" y="5778500"/>
            <a:ext cx="6039485" cy="698500"/>
          </a:xfrm>
          <a:prstGeom prst="rect">
            <a:avLst/>
          </a:prstGeom>
          <a:noFill/>
        </p:spPr>
        <p:txBody>
          <a:bodyPr wrap="square" lIns="101600" tIns="38100" rIns="63500" bIns="38100" rtlCol="0" anchor="b" anchorCtr="0">
            <a:noAutofit/>
          </a:bodyP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pPr marL="0" indent="0" algn="ctr" fontAlgn="auto">
              <a:lnSpc>
                <a:spcPct val="100000"/>
              </a:lnSpc>
              <a:spcBef>
                <a:spcPts val="0"/>
              </a:spcBef>
              <a:spcAft>
                <a:spcPts val="0"/>
              </a:spcAft>
              <a:buSzPct val="100000"/>
              <a:buNone/>
            </a:pPr>
            <a:r>
              <a:rPr lang="zh-CN" altLang="en-US" sz="3400" b="1" spc="180">
                <a:solidFill>
                  <a:schemeClr val="accent1"/>
                </a:solidFill>
                <a:uFillTx/>
                <a:latin typeface="微软雅黑" panose="020B0503020204020204" charset="-122"/>
                <a:ea typeface="微软雅黑" panose="020B0503020204020204" charset="-122"/>
              </a:rPr>
              <a:t>新员工入职流程</a:t>
            </a:r>
            <a:endParaRPr lang="zh-CN" altLang="en-US" sz="3400" b="1" spc="180">
              <a:solidFill>
                <a:schemeClr val="accent1"/>
              </a:solidFill>
              <a:uFillTx/>
              <a:latin typeface="微软雅黑" panose="020B0503020204020204" charset="-122"/>
              <a:ea typeface="微软雅黑" panose="020B0503020204020204" charset="-122"/>
            </a:endParaRPr>
          </a:p>
        </p:txBody>
      </p:sp>
      <p:sp>
        <p:nvSpPr>
          <p:cNvPr id="2" name="文本框 1"/>
          <p:cNvSpPr txBox="1"/>
          <p:nvPr/>
        </p:nvSpPr>
        <p:spPr>
          <a:xfrm>
            <a:off x="3654425" y="5335905"/>
            <a:ext cx="4353560" cy="275590"/>
          </a:xfrm>
          <a:prstGeom prst="rect">
            <a:avLst/>
          </a:prstGeom>
          <a:noFill/>
        </p:spPr>
        <p:txBody>
          <a:bodyPr wrap="square" rtlCol="0">
            <a:spAutoFit/>
          </a:bodyPr>
          <a:p>
            <a:pPr algn="ctr"/>
            <a:r>
              <a:rPr lang="zh-CN" altLang="en-US" sz="1200">
                <a:latin typeface="楷体" panose="02010609060101010101" charset="-122"/>
                <a:ea typeface="楷体" panose="02010609060101010101" charset="-122"/>
              </a:rPr>
              <a:t>本视频部分资料来源于秒懂百科，如有侵权，请联系删除</a:t>
            </a:r>
            <a:endParaRPr lang="zh-CN" altLang="en-US" sz="1200">
              <a:latin typeface="楷体" panose="02010609060101010101" charset="-122"/>
              <a:ea typeface="楷体" panose="02010609060101010101" charset="-122"/>
            </a:endParaRPr>
          </a:p>
        </p:txBody>
      </p:sp>
      <p:pic>
        <p:nvPicPr>
          <p:cNvPr id="4" name="新员工入职流程">
            <a:hlinkClick r:id="" action="ppaction://media"/>
          </p:cNvPr>
          <p:cNvPicPr/>
          <p:nvPr>
            <a:videoFile r:link="rId11"/>
            <p:extLst>
              <p:ext uri="{DAA4B4D4-6D71-4841-9C94-3DE7FCFB9230}">
                <p14:media xmlns:p14="http://schemas.microsoft.com/office/powerpoint/2010/main" r:embed="rId12"/>
              </p:ext>
            </p:extLst>
            <p:custDataLst>
              <p:tags r:id="rId13"/>
            </p:custDataLst>
          </p:nvPr>
        </p:nvPicPr>
        <p:blipFill>
          <a:blip r:embed="rId14"/>
          <a:stretch>
            <a:fillRect/>
          </a:stretch>
        </p:blipFill>
        <p:spPr>
          <a:xfrm>
            <a:off x="2165985" y="821690"/>
            <a:ext cx="8028940" cy="4213225"/>
          </a:xfrm>
          <a:prstGeom prst="rect">
            <a:avLst/>
          </a:prstGeom>
        </p:spPr>
      </p:pic>
    </p:spTree>
    <p:custDataLst>
      <p:tags r:id="rId15"/>
    </p:custDataLst>
  </p:cSld>
  <p:clrMapOvr>
    <a:masterClrMapping/>
  </p:clrMapOvr>
  <p:transition spd="slow">
    <p:push dir="u"/>
  </p:transition>
  <p:timing>
    <p:tnLst>
      <p:par>
        <p:cTn id="1" dur="indefinite" restart="never" nodeType="tmRoot">
          <p:childTnLst>
            <p:video fullScrn="0">
              <p:cMediaNode>
                <p:cTn id="2" fill="hold" display="1">
                  <p:stCondLst>
                    <p:cond delay="indefinite"/>
                  </p:stCondLst>
                </p:cTn>
                <p:tgtEl>
                  <p:spTgt spid="4"/>
                </p:tgtEl>
              </p:cMediaNode>
            </p:video>
            <p:seq concurrent="1" nextAc="seek">
              <p:cTn id="3" restart="whenNotActive" fill="hold" evtFilter="cancelBubble" nodeType="interactiveSeq">
                <p:stCondLst>
                  <p:cond evt="onClick" delay="0">
                    <p:tgtEl>
                      <p:spTgt spid="4"/>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6337300" y="667385"/>
            <a:ext cx="4711700" cy="3404870"/>
          </a:xfrm>
          <a:prstGeom prst="rect">
            <a:avLst/>
          </a:prstGeom>
          <a:blipFill>
            <a:blip r:embed="rId2"/>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字魂58号-创中黑" panose="00000500000000000000" pitchFamily="2" charset="-122"/>
              <a:ea typeface="字魂58号-创中黑" panose="00000500000000000000" pitchFamily="2" charset="-122"/>
              <a:sym typeface="字魂58号-创中黑" panose="00000500000000000000" pitchFamily="2" charset="-122"/>
            </a:endParaRPr>
          </a:p>
        </p:txBody>
      </p:sp>
      <p:sp>
        <p:nvSpPr>
          <p:cNvPr id="46" name="任意多边形: 形状 45"/>
          <p:cNvSpPr/>
          <p:nvPr>
            <p:custDataLst>
              <p:tags r:id="rId3"/>
            </p:custDataLst>
          </p:nvPr>
        </p:nvSpPr>
        <p:spPr>
          <a:xfrm rot="2700000">
            <a:off x="11304508" y="5537933"/>
            <a:ext cx="873009" cy="1746018"/>
          </a:xfrm>
          <a:custGeom>
            <a:avLst/>
            <a:gdLst>
              <a:gd name="connsiteX0" fmla="*/ 0 w 873009"/>
              <a:gd name="connsiteY0" fmla="*/ 0 h 1746018"/>
              <a:gd name="connsiteX1" fmla="*/ 873009 w 873009"/>
              <a:gd name="connsiteY1" fmla="*/ 873009 h 1746018"/>
              <a:gd name="connsiteX2" fmla="*/ 0 w 873009"/>
              <a:gd name="connsiteY2" fmla="*/ 1746018 h 1746018"/>
            </a:gdLst>
            <a:ahLst/>
            <a:cxnLst>
              <a:cxn ang="0">
                <a:pos x="connsiteX0" y="connsiteY0"/>
              </a:cxn>
              <a:cxn ang="0">
                <a:pos x="connsiteX1" y="connsiteY1"/>
              </a:cxn>
              <a:cxn ang="0">
                <a:pos x="connsiteX2" y="connsiteY2"/>
              </a:cxn>
            </a:cxnLst>
            <a:rect l="l" t="t" r="r" b="b"/>
            <a:pathLst>
              <a:path w="873009" h="1746018">
                <a:moveTo>
                  <a:pt x="0" y="0"/>
                </a:moveTo>
                <a:lnTo>
                  <a:pt x="873009" y="873009"/>
                </a:lnTo>
                <a:lnTo>
                  <a:pt x="0" y="1746018"/>
                </a:lnTo>
                <a:close/>
              </a:path>
            </a:pathLst>
          </a:custGeom>
          <a:noFill/>
          <a:ln w="285750">
            <a:solidFill>
              <a:srgbClr val="D2D379">
                <a:alpha val="24000"/>
              </a:srgbClr>
            </a:solidFill>
          </a:ln>
        </p:spPr>
        <p:style>
          <a:lnRef idx="2">
            <a:srgbClr val="1E6BC5">
              <a:shade val="50000"/>
            </a:srgbClr>
          </a:lnRef>
          <a:fillRef idx="1">
            <a:srgbClr val="1E6BC5"/>
          </a:fillRef>
          <a:effectRef idx="0">
            <a:srgbClr val="1E6BC5"/>
          </a:effectRef>
          <a:fontRef idx="minor">
            <a:sysClr val="window" lastClr="FFFFFF"/>
          </a:fontRef>
        </p:style>
        <p:txBody>
          <a:bodyPr wrap="square" rtlCol="0" anchor="ctr">
            <a:noAutofit/>
          </a:bodyPr>
          <a:p>
            <a:pPr algn="ctr"/>
            <a:endParaRPr lang="zh-CN" altLang="en-US"/>
          </a:p>
        </p:txBody>
      </p:sp>
      <p:sp>
        <p:nvSpPr>
          <p:cNvPr id="7" name="矩形 6"/>
          <p:cNvSpPr/>
          <p:nvPr>
            <p:custDataLst>
              <p:tags r:id="rId4"/>
            </p:custDataLst>
          </p:nvPr>
        </p:nvSpPr>
        <p:spPr>
          <a:xfrm>
            <a:off x="1409702" y="2003898"/>
            <a:ext cx="5042051" cy="3877313"/>
          </a:xfrm>
          <a:prstGeom prst="rect">
            <a:avLst/>
          </a:prstGeom>
          <a:solidFill>
            <a:srgbClr val="000000">
              <a:lumMod val="75000"/>
              <a:lumOff val="25000"/>
              <a:alpha val="80000"/>
            </a:srgbClr>
          </a:solidFill>
          <a:ln>
            <a:noFill/>
          </a:ln>
          <a:effectLst>
            <a:outerShdw blurRad="152400" dist="101600" dir="2700000" algn="tl" rotWithShape="0">
              <a:prstClr val="black">
                <a:alpha val="40000"/>
              </a:prstClr>
            </a:outerShdw>
          </a:effectLst>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8" name="Rectangle 1"/>
          <p:cNvSpPr/>
          <p:nvPr>
            <p:custDataLst>
              <p:tags r:id="rId5"/>
            </p:custDataLst>
          </p:nvPr>
        </p:nvSpPr>
        <p:spPr bwMode="auto">
          <a:xfrm>
            <a:off x="1717047" y="2316388"/>
            <a:ext cx="3764788" cy="8145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a:normAutofit lnSpcReduction="10000"/>
          </a:bodyPr>
          <a:p>
            <a:pPr>
              <a:lnSpc>
                <a:spcPct val="120000"/>
              </a:lnSpc>
            </a:pPr>
            <a:r>
              <a:rPr lang="zh-CN" altLang="en-US" sz="4000" b="1" spc="300">
                <a:solidFill>
                  <a:srgbClr val="D2D379"/>
                </a:solidFill>
                <a:latin typeface="Microsoft YaHei Bold" panose="020B0503020204020204" charset="-122"/>
                <a:ea typeface="Microsoft YaHei Bold" panose="020B0503020204020204" charset="-122"/>
                <a:cs typeface="Calibri" panose="020F0502020204030204" pitchFamily="34" charset="0"/>
                <a:sym typeface="Helvetica" panose="020B0604020202030204" pitchFamily="34" charset="0"/>
              </a:rPr>
              <a:t>入职方案</a:t>
            </a:r>
            <a:endParaRPr lang="zh-CN" altLang="en-US" sz="4000" b="1" spc="300">
              <a:solidFill>
                <a:srgbClr val="D2D379"/>
              </a:solidFill>
              <a:latin typeface="Microsoft YaHei Bold" panose="020B0503020204020204" charset="-122"/>
              <a:ea typeface="Microsoft YaHei Bold" panose="020B0503020204020204" charset="-122"/>
              <a:cs typeface="Calibri" panose="020F0502020204030204" pitchFamily="34" charset="0"/>
              <a:sym typeface="Helvetica" panose="020B0604020202030204" pitchFamily="34" charset="0"/>
            </a:endParaRPr>
          </a:p>
        </p:txBody>
      </p:sp>
      <p:sp>
        <p:nvSpPr>
          <p:cNvPr id="10" name="Rectangle 2"/>
          <p:cNvSpPr/>
          <p:nvPr>
            <p:custDataLst>
              <p:tags r:id="rId6"/>
            </p:custDataLst>
          </p:nvPr>
        </p:nvSpPr>
        <p:spPr bwMode="auto">
          <a:xfrm>
            <a:off x="1717040" y="3488055"/>
            <a:ext cx="4279900" cy="1852295"/>
          </a:xfrm>
          <a:prstGeom prst="rect">
            <a:avLst/>
          </a:prstGeom>
          <a:noFill/>
        </p:spPr>
        <p:txBody>
          <a:bodyPr wrap="square" lIns="90000" tIns="46800" rIns="90000" bIns="46800" rtlCol="0">
            <a:noAutofit/>
          </a:bodyPr>
          <a:p>
            <a:pPr algn="just">
              <a:lnSpc>
                <a:spcPct val="150000"/>
              </a:lnSpc>
              <a:spcAft>
                <a:spcPts val="1000"/>
              </a:spcAft>
            </a:pPr>
            <a:r>
              <a:rPr lang="zh-CN" altLang="en-US">
                <a:solidFill>
                  <a:sysClr val="window" lastClr="FFFFFF">
                    <a:lumMod val="95000"/>
                  </a:sysClr>
                </a:solidFill>
                <a:uFillTx/>
                <a:latin typeface="微软雅黑" panose="020B0503020204020204" charset="-122"/>
                <a:ea typeface="微软雅黑" panose="020B0503020204020204" charset="-122"/>
                <a:sym typeface="Helvetica" panose="020B0604020202030204" pitchFamily="34" charset="0"/>
              </a:rPr>
              <a:t>制定入职方案，主要是公司向每一个初入公司的新员工介绍公司历史、基本工作流程、行为规范、组织结构、人员结构和处理同事关系等活动的总称，目的是使员工融入这个团队。</a:t>
            </a:r>
            <a:endParaRPr lang="zh-CN" altLang="en-US">
              <a:solidFill>
                <a:sysClr val="window" lastClr="FFFFFF">
                  <a:lumMod val="95000"/>
                </a:sysClr>
              </a:solidFill>
              <a:uFillTx/>
              <a:latin typeface="微软雅黑" panose="020B0503020204020204" charset="-122"/>
              <a:ea typeface="微软雅黑" panose="020B0503020204020204" charset="-122"/>
              <a:sym typeface="Helvetica" panose="020B0604020202030204" pitchFamily="34" charset="0"/>
            </a:endParaRPr>
          </a:p>
        </p:txBody>
      </p:sp>
      <p:sp>
        <p:nvSpPr>
          <p:cNvPr id="12" name="矩形 11"/>
          <p:cNvSpPr/>
          <p:nvPr>
            <p:custDataLst>
              <p:tags r:id="rId7"/>
            </p:custDataLst>
          </p:nvPr>
        </p:nvSpPr>
        <p:spPr>
          <a:xfrm>
            <a:off x="1823211" y="3238501"/>
            <a:ext cx="3205990" cy="45719"/>
          </a:xfrm>
          <a:prstGeom prst="rect">
            <a:avLst/>
          </a:prstGeom>
          <a:solidFill>
            <a:srgbClr val="D2D37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50" name="任意多边形: 形状 49"/>
          <p:cNvSpPr/>
          <p:nvPr>
            <p:custDataLst>
              <p:tags r:id="rId8"/>
            </p:custDataLst>
          </p:nvPr>
        </p:nvSpPr>
        <p:spPr>
          <a:xfrm rot="10800000">
            <a:off x="129378" y="141467"/>
            <a:ext cx="2538244" cy="1684648"/>
          </a:xfrm>
          <a:custGeom>
            <a:avLst/>
            <a:gdLst>
              <a:gd name="connsiteX0" fmla="*/ 2538244 w 2538244"/>
              <a:gd name="connsiteY0" fmla="*/ 1684648 h 1684648"/>
              <a:gd name="connsiteX1" fmla="*/ 0 w 2538244"/>
              <a:gd name="connsiteY1" fmla="*/ 1684648 h 1684648"/>
              <a:gd name="connsiteX2" fmla="*/ 1684647 w 2538244"/>
              <a:gd name="connsiteY2" fmla="*/ 0 h 1684648"/>
              <a:gd name="connsiteX3" fmla="*/ 2514380 w 2538244"/>
              <a:gd name="connsiteY3" fmla="*/ 829733 h 1684648"/>
              <a:gd name="connsiteX4" fmla="*/ 2514380 w 2538244"/>
              <a:gd name="connsiteY4" fmla="*/ 1240147 h 1684648"/>
              <a:gd name="connsiteX5" fmla="*/ 2538244 w 2538244"/>
              <a:gd name="connsiteY5" fmla="*/ 1216283 h 1684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8244" h="1684648">
                <a:moveTo>
                  <a:pt x="2538244" y="1684648"/>
                </a:moveTo>
                <a:lnTo>
                  <a:pt x="0" y="1684648"/>
                </a:lnTo>
                <a:lnTo>
                  <a:pt x="1684647" y="0"/>
                </a:lnTo>
                <a:lnTo>
                  <a:pt x="2514380" y="829733"/>
                </a:lnTo>
                <a:lnTo>
                  <a:pt x="2514380" y="1240147"/>
                </a:lnTo>
                <a:lnTo>
                  <a:pt x="2538244" y="1216283"/>
                </a:lnTo>
                <a:close/>
              </a:path>
            </a:pathLst>
          </a:custGeom>
          <a:noFill/>
          <a:ln w="285750">
            <a:solidFill>
              <a:srgbClr val="D2D379">
                <a:alpha val="24000"/>
              </a:srgbClr>
            </a:solidFill>
          </a:ln>
        </p:spPr>
        <p:style>
          <a:lnRef idx="2">
            <a:srgbClr val="1E6BC5">
              <a:shade val="50000"/>
            </a:srgbClr>
          </a:lnRef>
          <a:fillRef idx="1">
            <a:srgbClr val="1E6BC5"/>
          </a:fillRef>
          <a:effectRef idx="0">
            <a:srgbClr val="1E6BC5"/>
          </a:effectRef>
          <a:fontRef idx="minor">
            <a:sysClr val="window" lastClr="FFFFFF"/>
          </a:fontRef>
        </p:style>
        <p:txBody>
          <a:bodyPr wrap="square" rtlCol="0" anchor="ctr">
            <a:noAutofit/>
          </a:bodyPr>
          <a:p>
            <a:pPr algn="ctr"/>
            <a:endParaRPr lang="zh-CN" altLang="en-US"/>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766763" y="629920"/>
            <a:ext cx="10228262" cy="60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noAutofit/>
          </a:bodyPr>
          <a:lstStyle>
            <a:lvl1pPr>
              <a:lnSpc>
                <a:spcPct val="90000"/>
              </a:lnSpc>
              <a:defRPr sz="3200">
                <a:solidFill>
                  <a:srgbClr val="1F74AD"/>
                </a:solidFill>
                <a:latin typeface="Arial" panose="020B0604020202020204" pitchFamily="34" charset="0"/>
                <a:ea typeface="微软雅黑" panose="020B0503020204020204" charset="-122"/>
                <a:cs typeface="+mn-ea"/>
              </a:defRPr>
            </a:lvl1pPr>
            <a:lvl2pPr>
              <a:lnSpc>
                <a:spcPct val="90000"/>
              </a:lnSpc>
              <a:defRPr sz="3200">
                <a:solidFill>
                  <a:srgbClr val="1F74AD"/>
                </a:solidFill>
                <a:latin typeface="Arial" panose="020B0604020202020204" pitchFamily="34" charset="0"/>
                <a:ea typeface="黑体" panose="02010600030101010101" charset="-122"/>
              </a:defRPr>
            </a:lvl2pPr>
            <a:lvl3pPr>
              <a:lnSpc>
                <a:spcPct val="90000"/>
              </a:lnSpc>
              <a:defRPr sz="3200">
                <a:solidFill>
                  <a:srgbClr val="1F74AD"/>
                </a:solidFill>
                <a:latin typeface="Arial" panose="020B0604020202020204" pitchFamily="34" charset="0"/>
                <a:ea typeface="黑体" panose="02010600030101010101" charset="-122"/>
              </a:defRPr>
            </a:lvl3pPr>
            <a:lvl4pPr>
              <a:lnSpc>
                <a:spcPct val="90000"/>
              </a:lnSpc>
              <a:defRPr sz="3200">
                <a:solidFill>
                  <a:srgbClr val="1F74AD"/>
                </a:solidFill>
                <a:latin typeface="Arial" panose="020B0604020202020204" pitchFamily="34" charset="0"/>
                <a:ea typeface="黑体" panose="02010600030101010101" charset="-122"/>
              </a:defRPr>
            </a:lvl4pPr>
            <a:lvl5pPr>
              <a:lnSpc>
                <a:spcPct val="90000"/>
              </a:lnSpc>
              <a:defRPr sz="3200">
                <a:solidFill>
                  <a:srgbClr val="1F74AD"/>
                </a:solidFill>
                <a:latin typeface="Arial" panose="020B0604020202020204" pitchFamily="34" charset="0"/>
                <a:ea typeface="黑体" panose="02010600030101010101" charset="-122"/>
              </a:defRPr>
            </a:lvl5pPr>
            <a:lvl6pPr marL="457200" fontAlgn="base">
              <a:lnSpc>
                <a:spcPct val="90000"/>
              </a:lnSpc>
              <a:spcBef>
                <a:spcPct val="0"/>
              </a:spcBef>
              <a:spcAft>
                <a:spcPct val="0"/>
              </a:spcAft>
              <a:defRPr sz="3200">
                <a:latin typeface="Tempus Sans ITC" panose="04020404030D07020202" pitchFamily="82" charset="0"/>
              </a:defRPr>
            </a:lvl6pPr>
            <a:lvl7pPr marL="914400" fontAlgn="base">
              <a:lnSpc>
                <a:spcPct val="90000"/>
              </a:lnSpc>
              <a:spcBef>
                <a:spcPct val="0"/>
              </a:spcBef>
              <a:spcAft>
                <a:spcPct val="0"/>
              </a:spcAft>
              <a:defRPr sz="3200">
                <a:latin typeface="Tempus Sans ITC" panose="04020404030D07020202" pitchFamily="82" charset="0"/>
              </a:defRPr>
            </a:lvl7pPr>
            <a:lvl8pPr marL="1371600" fontAlgn="base">
              <a:lnSpc>
                <a:spcPct val="90000"/>
              </a:lnSpc>
              <a:spcBef>
                <a:spcPct val="0"/>
              </a:spcBef>
              <a:spcAft>
                <a:spcPct val="0"/>
              </a:spcAft>
              <a:defRPr sz="3200">
                <a:latin typeface="Tempus Sans ITC" panose="04020404030D07020202" pitchFamily="82" charset="0"/>
              </a:defRPr>
            </a:lvl8pPr>
            <a:lvl9pPr marL="1828800" fontAlgn="base">
              <a:lnSpc>
                <a:spcPct val="90000"/>
              </a:lnSpc>
              <a:spcBef>
                <a:spcPct val="0"/>
              </a:spcBef>
              <a:spcAft>
                <a:spcPct val="0"/>
              </a:spcAft>
              <a:defRPr sz="3200">
                <a:latin typeface="Tempus Sans ITC" panose="04020404030D07020202" pitchFamily="82" charset="0"/>
              </a:defRPr>
            </a:lvl9pPr>
          </a:lstStyle>
          <a:p>
            <a:pPr algn="ctr">
              <a:lnSpc>
                <a:spcPct val="120000"/>
              </a:lnSpc>
            </a:pPr>
            <a:r>
              <a:rPr lang="zh-CN" altLang="en-US" b="1" spc="300">
                <a:latin typeface="Arial" panose="020B0604020202020204" pitchFamily="34" charset="0"/>
                <a:ea typeface="微软雅黑" panose="020B0503020204020204" charset="-122"/>
                <a:sym typeface="Arial" panose="020B0604020202020204" pitchFamily="34" charset="0"/>
              </a:rPr>
              <a:t>入职后如何才能快速适应工作呢？</a:t>
            </a:r>
            <a:endParaRPr lang="zh-CN" altLang="en-US" b="1" spc="300">
              <a:latin typeface="Arial" panose="020B0604020202020204" pitchFamily="34" charset="0"/>
              <a:ea typeface="微软雅黑" panose="020B0503020204020204" charset="-122"/>
              <a:sym typeface="Arial" panose="020B0604020202020204" pitchFamily="34" charset="0"/>
            </a:endParaRPr>
          </a:p>
        </p:txBody>
      </p:sp>
      <p:pic>
        <p:nvPicPr>
          <p:cNvPr id="100" name="图片 99"/>
          <p:cNvPicPr/>
          <p:nvPr/>
        </p:nvPicPr>
        <p:blipFill>
          <a:blip r:embed="rId2"/>
          <a:stretch>
            <a:fillRect/>
          </a:stretch>
        </p:blipFill>
        <p:spPr>
          <a:xfrm>
            <a:off x="2318385" y="1636395"/>
            <a:ext cx="7555230" cy="4393565"/>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766763" y="629920"/>
            <a:ext cx="10228262" cy="60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noAutofit/>
          </a:bodyPr>
          <a:lstStyle>
            <a:lvl1pPr>
              <a:lnSpc>
                <a:spcPct val="90000"/>
              </a:lnSpc>
              <a:defRPr sz="3200">
                <a:solidFill>
                  <a:srgbClr val="1F74AD"/>
                </a:solidFill>
                <a:latin typeface="Arial" panose="020B0604020202020204" pitchFamily="34" charset="0"/>
                <a:ea typeface="微软雅黑" panose="020B0503020204020204" charset="-122"/>
                <a:cs typeface="+mn-ea"/>
              </a:defRPr>
            </a:lvl1pPr>
            <a:lvl2pPr>
              <a:lnSpc>
                <a:spcPct val="90000"/>
              </a:lnSpc>
              <a:defRPr sz="3200">
                <a:solidFill>
                  <a:srgbClr val="1F74AD"/>
                </a:solidFill>
                <a:latin typeface="Arial" panose="020B0604020202020204" pitchFamily="34" charset="0"/>
                <a:ea typeface="黑体" panose="02010600030101010101" charset="-122"/>
              </a:defRPr>
            </a:lvl2pPr>
            <a:lvl3pPr>
              <a:lnSpc>
                <a:spcPct val="90000"/>
              </a:lnSpc>
              <a:defRPr sz="3200">
                <a:solidFill>
                  <a:srgbClr val="1F74AD"/>
                </a:solidFill>
                <a:latin typeface="Arial" panose="020B0604020202020204" pitchFamily="34" charset="0"/>
                <a:ea typeface="黑体" panose="02010600030101010101" charset="-122"/>
              </a:defRPr>
            </a:lvl3pPr>
            <a:lvl4pPr>
              <a:lnSpc>
                <a:spcPct val="90000"/>
              </a:lnSpc>
              <a:defRPr sz="3200">
                <a:solidFill>
                  <a:srgbClr val="1F74AD"/>
                </a:solidFill>
                <a:latin typeface="Arial" panose="020B0604020202020204" pitchFamily="34" charset="0"/>
                <a:ea typeface="黑体" panose="02010600030101010101" charset="-122"/>
              </a:defRPr>
            </a:lvl4pPr>
            <a:lvl5pPr>
              <a:lnSpc>
                <a:spcPct val="90000"/>
              </a:lnSpc>
              <a:defRPr sz="3200">
                <a:solidFill>
                  <a:srgbClr val="1F74AD"/>
                </a:solidFill>
                <a:latin typeface="Arial" panose="020B0604020202020204" pitchFamily="34" charset="0"/>
                <a:ea typeface="黑体" panose="02010600030101010101" charset="-122"/>
              </a:defRPr>
            </a:lvl5pPr>
            <a:lvl6pPr marL="457200" fontAlgn="base">
              <a:lnSpc>
                <a:spcPct val="90000"/>
              </a:lnSpc>
              <a:spcBef>
                <a:spcPct val="0"/>
              </a:spcBef>
              <a:spcAft>
                <a:spcPct val="0"/>
              </a:spcAft>
              <a:defRPr sz="3200">
                <a:latin typeface="Tempus Sans ITC" panose="04020404030D07020202" pitchFamily="82" charset="0"/>
              </a:defRPr>
            </a:lvl6pPr>
            <a:lvl7pPr marL="914400" fontAlgn="base">
              <a:lnSpc>
                <a:spcPct val="90000"/>
              </a:lnSpc>
              <a:spcBef>
                <a:spcPct val="0"/>
              </a:spcBef>
              <a:spcAft>
                <a:spcPct val="0"/>
              </a:spcAft>
              <a:defRPr sz="3200">
                <a:latin typeface="Tempus Sans ITC" panose="04020404030D07020202" pitchFamily="82" charset="0"/>
              </a:defRPr>
            </a:lvl7pPr>
            <a:lvl8pPr marL="1371600" fontAlgn="base">
              <a:lnSpc>
                <a:spcPct val="90000"/>
              </a:lnSpc>
              <a:spcBef>
                <a:spcPct val="0"/>
              </a:spcBef>
              <a:spcAft>
                <a:spcPct val="0"/>
              </a:spcAft>
              <a:defRPr sz="3200">
                <a:latin typeface="Tempus Sans ITC" panose="04020404030D07020202" pitchFamily="82" charset="0"/>
              </a:defRPr>
            </a:lvl8pPr>
            <a:lvl9pPr marL="1828800" fontAlgn="base">
              <a:lnSpc>
                <a:spcPct val="90000"/>
              </a:lnSpc>
              <a:spcBef>
                <a:spcPct val="0"/>
              </a:spcBef>
              <a:spcAft>
                <a:spcPct val="0"/>
              </a:spcAft>
              <a:defRPr sz="3200">
                <a:latin typeface="Tempus Sans ITC" panose="04020404030D07020202" pitchFamily="82" charset="0"/>
              </a:defRPr>
            </a:lvl9pPr>
          </a:lstStyle>
          <a:p>
            <a:pPr>
              <a:lnSpc>
                <a:spcPct val="120000"/>
              </a:lnSpc>
            </a:pPr>
            <a:r>
              <a:rPr lang="zh-CN" altLang="en-US" b="1" spc="300">
                <a:latin typeface="Arial" panose="020B0604020202020204" pitchFamily="34" charset="0"/>
                <a:ea typeface="微软雅黑" panose="020B0503020204020204" charset="-122"/>
                <a:sym typeface="Arial" panose="020B0604020202020204" pitchFamily="34" charset="0"/>
              </a:rPr>
              <a:t>参加入职方案培训自我激励</a:t>
            </a:r>
            <a:endParaRPr lang="zh-CN" altLang="en-US" b="1" spc="300">
              <a:latin typeface="Arial" panose="020B0604020202020204" pitchFamily="34" charset="0"/>
              <a:ea typeface="微软雅黑" panose="020B0503020204020204" charset="-122"/>
              <a:sym typeface="Arial" panose="020B0604020202020204" pitchFamily="34" charset="0"/>
            </a:endParaRPr>
          </a:p>
        </p:txBody>
      </p:sp>
      <p:sp>
        <p:nvSpPr>
          <p:cNvPr id="16387" name="Freeform 5"/>
          <p:cNvSpPr/>
          <p:nvPr>
            <p:custDataLst>
              <p:tags r:id="rId2"/>
            </p:custDataLst>
          </p:nvPr>
        </p:nvSpPr>
        <p:spPr bwMode="auto">
          <a:xfrm>
            <a:off x="4488221" y="2590180"/>
            <a:ext cx="1562100" cy="1804987"/>
          </a:xfrm>
          <a:custGeom>
            <a:avLst/>
            <a:gdLst>
              <a:gd name="T0" fmla="*/ 0 w 789"/>
              <a:gd name="T1" fmla="*/ 2147483646 h 912"/>
              <a:gd name="T2" fmla="*/ 2147483646 w 789"/>
              <a:gd name="T3" fmla="*/ 0 h 912"/>
              <a:gd name="T4" fmla="*/ 2147483646 w 789"/>
              <a:gd name="T5" fmla="*/ 2147483646 h 912"/>
              <a:gd name="T6" fmla="*/ 2147483646 w 789"/>
              <a:gd name="T7" fmla="*/ 2147483646 h 912"/>
              <a:gd name="T8" fmla="*/ 2147483646 w 789"/>
              <a:gd name="T9" fmla="*/ 2147483646 h 912"/>
              <a:gd name="T10" fmla="*/ 0 w 789"/>
              <a:gd name="T11" fmla="*/ 2147483646 h 912"/>
              <a:gd name="T12" fmla="*/ 0 w 789"/>
              <a:gd name="T13" fmla="*/ 2147483646 h 9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89" h="912">
                <a:moveTo>
                  <a:pt x="0" y="227"/>
                </a:moveTo>
                <a:lnTo>
                  <a:pt x="396" y="0"/>
                </a:lnTo>
                <a:lnTo>
                  <a:pt x="789" y="227"/>
                </a:lnTo>
                <a:lnTo>
                  <a:pt x="789" y="682"/>
                </a:lnTo>
                <a:lnTo>
                  <a:pt x="396" y="912"/>
                </a:lnTo>
                <a:lnTo>
                  <a:pt x="0" y="682"/>
                </a:lnTo>
                <a:lnTo>
                  <a:pt x="0" y="227"/>
                </a:lnTo>
                <a:close/>
              </a:path>
            </a:pathLst>
          </a:custGeom>
          <a:solidFill>
            <a:srgbClr val="1F74AD"/>
          </a:solidFill>
          <a:ln>
            <a:noFill/>
          </a:ln>
          <a:extLst>
            <a:ext uri="{91240B29-F687-4F45-9708-019B960494DF}">
              <a14:hiddenLine xmlns:a14="http://schemas.microsoft.com/office/drawing/2010/main" w="9525">
                <a:solidFill>
                  <a:srgbClr val="000000"/>
                </a:solidFill>
                <a:round/>
              </a14:hiddenLine>
            </a:ext>
          </a:extLst>
        </p:spPr>
        <p:txBody>
          <a:bodyPr>
            <a:normAutofit/>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388" name="Freeform 6"/>
          <p:cNvSpPr/>
          <p:nvPr>
            <p:custDataLst>
              <p:tags r:id="rId3"/>
            </p:custDataLst>
          </p:nvPr>
        </p:nvSpPr>
        <p:spPr bwMode="auto">
          <a:xfrm>
            <a:off x="6485296" y="3469655"/>
            <a:ext cx="1403350" cy="1616075"/>
          </a:xfrm>
          <a:custGeom>
            <a:avLst/>
            <a:gdLst>
              <a:gd name="T0" fmla="*/ 0 w 709"/>
              <a:gd name="T1" fmla="*/ 2147483646 h 816"/>
              <a:gd name="T2" fmla="*/ 2147483646 w 709"/>
              <a:gd name="T3" fmla="*/ 0 h 816"/>
              <a:gd name="T4" fmla="*/ 2147483646 w 709"/>
              <a:gd name="T5" fmla="*/ 2147483646 h 816"/>
              <a:gd name="T6" fmla="*/ 2147483646 w 709"/>
              <a:gd name="T7" fmla="*/ 2147483646 h 816"/>
              <a:gd name="T8" fmla="*/ 2147483646 w 709"/>
              <a:gd name="T9" fmla="*/ 2147483646 h 816"/>
              <a:gd name="T10" fmla="*/ 0 w 709"/>
              <a:gd name="T11" fmla="*/ 2147483646 h 816"/>
              <a:gd name="T12" fmla="*/ 0 w 709"/>
              <a:gd name="T13" fmla="*/ 2147483646 h 8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09" h="816">
                <a:moveTo>
                  <a:pt x="0" y="205"/>
                </a:moveTo>
                <a:lnTo>
                  <a:pt x="354" y="0"/>
                </a:lnTo>
                <a:lnTo>
                  <a:pt x="709" y="205"/>
                </a:lnTo>
                <a:lnTo>
                  <a:pt x="709" y="614"/>
                </a:lnTo>
                <a:lnTo>
                  <a:pt x="354" y="816"/>
                </a:lnTo>
                <a:lnTo>
                  <a:pt x="0" y="614"/>
                </a:lnTo>
                <a:lnTo>
                  <a:pt x="0" y="205"/>
                </a:lnTo>
                <a:close/>
              </a:path>
            </a:pathLst>
          </a:custGeom>
          <a:solidFill>
            <a:srgbClr val="9BBB59"/>
          </a:solidFill>
          <a:ln>
            <a:noFill/>
          </a:ln>
        </p:spPr>
        <p:txBody>
          <a:bodyPr>
            <a:normAutofit/>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389" name="Freeform 7"/>
          <p:cNvSpPr/>
          <p:nvPr>
            <p:custDataLst>
              <p:tags r:id="rId4"/>
            </p:custDataLst>
          </p:nvPr>
        </p:nvSpPr>
        <p:spPr bwMode="auto">
          <a:xfrm>
            <a:off x="7983896" y="3830017"/>
            <a:ext cx="809625" cy="935038"/>
          </a:xfrm>
          <a:custGeom>
            <a:avLst/>
            <a:gdLst>
              <a:gd name="T0" fmla="*/ 0 w 409"/>
              <a:gd name="T1" fmla="*/ 2147483646 h 472"/>
              <a:gd name="T2" fmla="*/ 2147483646 w 409"/>
              <a:gd name="T3" fmla="*/ 0 h 472"/>
              <a:gd name="T4" fmla="*/ 2147483646 w 409"/>
              <a:gd name="T5" fmla="*/ 2147483646 h 472"/>
              <a:gd name="T6" fmla="*/ 2147483646 w 409"/>
              <a:gd name="T7" fmla="*/ 2147483646 h 472"/>
              <a:gd name="T8" fmla="*/ 2147483646 w 409"/>
              <a:gd name="T9" fmla="*/ 2147483646 h 472"/>
              <a:gd name="T10" fmla="*/ 0 w 409"/>
              <a:gd name="T11" fmla="*/ 2147483646 h 472"/>
              <a:gd name="T12" fmla="*/ 0 w 409"/>
              <a:gd name="T13" fmla="*/ 2147483646 h 47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09" h="472">
                <a:moveTo>
                  <a:pt x="0" y="116"/>
                </a:moveTo>
                <a:lnTo>
                  <a:pt x="204" y="0"/>
                </a:lnTo>
                <a:lnTo>
                  <a:pt x="409" y="116"/>
                </a:lnTo>
                <a:lnTo>
                  <a:pt x="409" y="353"/>
                </a:lnTo>
                <a:lnTo>
                  <a:pt x="204" y="472"/>
                </a:lnTo>
                <a:lnTo>
                  <a:pt x="0" y="353"/>
                </a:lnTo>
                <a:lnTo>
                  <a:pt x="0" y="116"/>
                </a:lnTo>
                <a:close/>
              </a:path>
            </a:pathLst>
          </a:custGeom>
          <a:solidFill>
            <a:srgbClr val="FFC000"/>
          </a:solidFill>
          <a:ln>
            <a:noFill/>
          </a:ln>
        </p:spPr>
        <p:txBody>
          <a:bodyPr>
            <a:normAutofit/>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390" name="Freeform 8"/>
          <p:cNvSpPr/>
          <p:nvPr>
            <p:custDataLst>
              <p:tags r:id="rId5"/>
            </p:custDataLst>
          </p:nvPr>
        </p:nvSpPr>
        <p:spPr bwMode="auto">
          <a:xfrm>
            <a:off x="3607158" y="3523630"/>
            <a:ext cx="785813" cy="908050"/>
          </a:xfrm>
          <a:custGeom>
            <a:avLst/>
            <a:gdLst>
              <a:gd name="T0" fmla="*/ 0 w 397"/>
              <a:gd name="T1" fmla="*/ 2147483646 h 459"/>
              <a:gd name="T2" fmla="*/ 2147483646 w 397"/>
              <a:gd name="T3" fmla="*/ 0 h 459"/>
              <a:gd name="T4" fmla="*/ 2147483646 w 397"/>
              <a:gd name="T5" fmla="*/ 2147483646 h 459"/>
              <a:gd name="T6" fmla="*/ 2147483646 w 397"/>
              <a:gd name="T7" fmla="*/ 2147483646 h 459"/>
              <a:gd name="T8" fmla="*/ 2147483646 w 397"/>
              <a:gd name="T9" fmla="*/ 2147483646 h 459"/>
              <a:gd name="T10" fmla="*/ 0 w 397"/>
              <a:gd name="T11" fmla="*/ 2147483646 h 459"/>
              <a:gd name="T12" fmla="*/ 0 w 397"/>
              <a:gd name="T13" fmla="*/ 2147483646 h 45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97" h="459">
                <a:moveTo>
                  <a:pt x="0" y="115"/>
                </a:moveTo>
                <a:lnTo>
                  <a:pt x="198" y="0"/>
                </a:lnTo>
                <a:lnTo>
                  <a:pt x="397" y="115"/>
                </a:lnTo>
                <a:lnTo>
                  <a:pt x="397" y="344"/>
                </a:lnTo>
                <a:lnTo>
                  <a:pt x="198" y="459"/>
                </a:lnTo>
                <a:lnTo>
                  <a:pt x="0" y="344"/>
                </a:lnTo>
                <a:lnTo>
                  <a:pt x="0" y="115"/>
                </a:lnTo>
                <a:close/>
              </a:path>
            </a:pathLst>
          </a:custGeom>
          <a:solidFill>
            <a:srgbClr val="3498DB"/>
          </a:solidFill>
          <a:ln>
            <a:noFill/>
          </a:ln>
        </p:spPr>
        <p:txBody>
          <a:bodyPr>
            <a:normAutofit/>
          </a:bodyPr>
          <a:lstStyle/>
          <a:p>
            <a:pP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16391" name="Freeform 9"/>
          <p:cNvSpPr/>
          <p:nvPr>
            <p:custDataLst>
              <p:tags r:id="rId6"/>
            </p:custDataLst>
          </p:nvPr>
        </p:nvSpPr>
        <p:spPr bwMode="auto">
          <a:xfrm>
            <a:off x="6148746" y="2729880"/>
            <a:ext cx="850900" cy="981075"/>
          </a:xfrm>
          <a:custGeom>
            <a:avLst/>
            <a:gdLst>
              <a:gd name="T0" fmla="*/ 0 w 430"/>
              <a:gd name="T1" fmla="*/ 2147483646 h 496"/>
              <a:gd name="T2" fmla="*/ 2147483646 w 430"/>
              <a:gd name="T3" fmla="*/ 0 h 496"/>
              <a:gd name="T4" fmla="*/ 2147483646 w 430"/>
              <a:gd name="T5" fmla="*/ 2147483646 h 496"/>
              <a:gd name="T6" fmla="*/ 2147483646 w 430"/>
              <a:gd name="T7" fmla="*/ 2147483646 h 496"/>
              <a:gd name="T8" fmla="*/ 2147483646 w 430"/>
              <a:gd name="T9" fmla="*/ 2147483646 h 496"/>
              <a:gd name="T10" fmla="*/ 0 w 430"/>
              <a:gd name="T11" fmla="*/ 2147483646 h 496"/>
              <a:gd name="T12" fmla="*/ 0 w 430"/>
              <a:gd name="T13" fmla="*/ 2147483646 h 49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30" h="496">
                <a:moveTo>
                  <a:pt x="0" y="124"/>
                </a:moveTo>
                <a:lnTo>
                  <a:pt x="214" y="0"/>
                </a:lnTo>
                <a:lnTo>
                  <a:pt x="430" y="124"/>
                </a:lnTo>
                <a:lnTo>
                  <a:pt x="430" y="372"/>
                </a:lnTo>
                <a:lnTo>
                  <a:pt x="214" y="496"/>
                </a:lnTo>
                <a:lnTo>
                  <a:pt x="0" y="372"/>
                </a:lnTo>
                <a:lnTo>
                  <a:pt x="0" y="124"/>
                </a:lnTo>
                <a:close/>
              </a:path>
            </a:pathLst>
          </a:custGeom>
          <a:solidFill>
            <a:srgbClr val="69A35B"/>
          </a:solidFill>
          <a:ln>
            <a:noFill/>
          </a:ln>
        </p:spPr>
        <p:txBody>
          <a:bodyPr>
            <a:normAutofit/>
          </a:bodyPr>
          <a:lstStyle/>
          <a:p>
            <a:pP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16392" name="Freeform 10"/>
          <p:cNvSpPr/>
          <p:nvPr>
            <p:custDataLst>
              <p:tags r:id="rId7"/>
            </p:custDataLst>
          </p:nvPr>
        </p:nvSpPr>
        <p:spPr bwMode="auto">
          <a:xfrm>
            <a:off x="4123096" y="4158630"/>
            <a:ext cx="1079500" cy="1244600"/>
          </a:xfrm>
          <a:custGeom>
            <a:avLst/>
            <a:gdLst>
              <a:gd name="T0" fmla="*/ 0 w 545"/>
              <a:gd name="T1" fmla="*/ 2147483646 h 629"/>
              <a:gd name="T2" fmla="*/ 2147483646 w 545"/>
              <a:gd name="T3" fmla="*/ 0 h 629"/>
              <a:gd name="T4" fmla="*/ 2147483646 w 545"/>
              <a:gd name="T5" fmla="*/ 2147483646 h 629"/>
              <a:gd name="T6" fmla="*/ 2147483646 w 545"/>
              <a:gd name="T7" fmla="*/ 2147483646 h 629"/>
              <a:gd name="T8" fmla="*/ 2147483646 w 545"/>
              <a:gd name="T9" fmla="*/ 2147483646 h 629"/>
              <a:gd name="T10" fmla="*/ 0 w 545"/>
              <a:gd name="T11" fmla="*/ 2147483646 h 629"/>
              <a:gd name="T12" fmla="*/ 0 w 545"/>
              <a:gd name="T13" fmla="*/ 2147483646 h 6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45" h="629">
                <a:moveTo>
                  <a:pt x="0" y="157"/>
                </a:moveTo>
                <a:lnTo>
                  <a:pt x="274" y="0"/>
                </a:lnTo>
                <a:lnTo>
                  <a:pt x="545" y="157"/>
                </a:lnTo>
                <a:lnTo>
                  <a:pt x="545" y="472"/>
                </a:lnTo>
                <a:lnTo>
                  <a:pt x="274" y="629"/>
                </a:lnTo>
                <a:lnTo>
                  <a:pt x="0" y="472"/>
                </a:lnTo>
                <a:lnTo>
                  <a:pt x="0" y="157"/>
                </a:lnTo>
                <a:close/>
              </a:path>
            </a:pathLst>
          </a:custGeom>
          <a:solidFill>
            <a:srgbClr val="1AA3AA"/>
          </a:solidFill>
          <a:ln>
            <a:noFill/>
          </a:ln>
        </p:spPr>
        <p:txBody>
          <a:bodyPr>
            <a:normAutofit/>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398" name="Freeform 33"/>
          <p:cNvSpPr>
            <a:spLocks noEditPoints="1"/>
          </p:cNvSpPr>
          <p:nvPr>
            <p:custDataLst>
              <p:tags r:id="rId8"/>
            </p:custDataLst>
          </p:nvPr>
        </p:nvSpPr>
        <p:spPr bwMode="auto">
          <a:xfrm>
            <a:off x="5104171" y="3374405"/>
            <a:ext cx="333375" cy="231775"/>
          </a:xfrm>
          <a:custGeom>
            <a:avLst/>
            <a:gdLst>
              <a:gd name="T0" fmla="*/ 2147483646 w 88"/>
              <a:gd name="T1" fmla="*/ 2147483646 h 61"/>
              <a:gd name="T2" fmla="*/ 2147483646 w 88"/>
              <a:gd name="T3" fmla="*/ 2147483646 h 61"/>
              <a:gd name="T4" fmla="*/ 2147483646 w 88"/>
              <a:gd name="T5" fmla="*/ 2147483646 h 61"/>
              <a:gd name="T6" fmla="*/ 2147483646 w 88"/>
              <a:gd name="T7" fmla="*/ 2147483646 h 61"/>
              <a:gd name="T8" fmla="*/ 2147483646 w 88"/>
              <a:gd name="T9" fmla="*/ 2147483646 h 61"/>
              <a:gd name="T10" fmla="*/ 2147483646 w 88"/>
              <a:gd name="T11" fmla="*/ 2147483646 h 61"/>
              <a:gd name="T12" fmla="*/ 2147483646 w 88"/>
              <a:gd name="T13" fmla="*/ 2147483646 h 61"/>
              <a:gd name="T14" fmla="*/ 2147483646 w 88"/>
              <a:gd name="T15" fmla="*/ 2147483646 h 61"/>
              <a:gd name="T16" fmla="*/ 2147483646 w 88"/>
              <a:gd name="T17" fmla="*/ 2147483646 h 61"/>
              <a:gd name="T18" fmla="*/ 2147483646 w 88"/>
              <a:gd name="T19" fmla="*/ 2147483646 h 61"/>
              <a:gd name="T20" fmla="*/ 2147483646 w 88"/>
              <a:gd name="T21" fmla="*/ 0 h 61"/>
              <a:gd name="T22" fmla="*/ 2147483646 w 88"/>
              <a:gd name="T23" fmla="*/ 2147483646 h 61"/>
              <a:gd name="T24" fmla="*/ 0 w 88"/>
              <a:gd name="T25" fmla="*/ 2147483646 h 61"/>
              <a:gd name="T26" fmla="*/ 2147483646 w 88"/>
              <a:gd name="T27" fmla="*/ 2147483646 h 61"/>
              <a:gd name="T28" fmla="*/ 2147483646 w 88"/>
              <a:gd name="T29" fmla="*/ 2147483646 h 61"/>
              <a:gd name="T30" fmla="*/ 2147483646 w 88"/>
              <a:gd name="T31" fmla="*/ 2147483646 h 61"/>
              <a:gd name="T32" fmla="*/ 2147483646 w 88"/>
              <a:gd name="T33" fmla="*/ 2147483646 h 61"/>
              <a:gd name="T34" fmla="*/ 2147483646 w 88"/>
              <a:gd name="T35" fmla="*/ 2147483646 h 61"/>
              <a:gd name="T36" fmla="*/ 2147483646 w 88"/>
              <a:gd name="T37" fmla="*/ 2147483646 h 61"/>
              <a:gd name="T38" fmla="*/ 2147483646 w 88"/>
              <a:gd name="T39" fmla="*/ 2147483646 h 61"/>
              <a:gd name="T40" fmla="*/ 2147483646 w 88"/>
              <a:gd name="T41" fmla="*/ 2147483646 h 61"/>
              <a:gd name="T42" fmla="*/ 2147483646 w 88"/>
              <a:gd name="T43" fmla="*/ 2147483646 h 61"/>
              <a:gd name="T44" fmla="*/ 2147483646 w 88"/>
              <a:gd name="T45" fmla="*/ 2147483646 h 61"/>
              <a:gd name="T46" fmla="*/ 2147483646 w 88"/>
              <a:gd name="T47" fmla="*/ 2147483646 h 61"/>
              <a:gd name="T48" fmla="*/ 2147483646 w 88"/>
              <a:gd name="T49" fmla="*/ 2147483646 h 61"/>
              <a:gd name="T50" fmla="*/ 2147483646 w 88"/>
              <a:gd name="T51" fmla="*/ 2147483646 h 61"/>
              <a:gd name="T52" fmla="*/ 2147483646 w 88"/>
              <a:gd name="T53" fmla="*/ 2147483646 h 61"/>
              <a:gd name="T54" fmla="*/ 2147483646 w 88"/>
              <a:gd name="T55" fmla="*/ 2147483646 h 61"/>
              <a:gd name="T56" fmla="*/ 2147483646 w 88"/>
              <a:gd name="T57" fmla="*/ 2147483646 h 61"/>
              <a:gd name="T58" fmla="*/ 2147483646 w 88"/>
              <a:gd name="T59" fmla="*/ 2147483646 h 61"/>
              <a:gd name="T60" fmla="*/ 2147483646 w 88"/>
              <a:gd name="T61" fmla="*/ 2147483646 h 61"/>
              <a:gd name="T62" fmla="*/ 2147483646 w 88"/>
              <a:gd name="T63" fmla="*/ 2147483646 h 61"/>
              <a:gd name="T64" fmla="*/ 2147483646 w 88"/>
              <a:gd name="T65" fmla="*/ 2147483646 h 61"/>
              <a:gd name="T66" fmla="*/ 2147483646 w 88"/>
              <a:gd name="T67" fmla="*/ 2147483646 h 61"/>
              <a:gd name="T68" fmla="*/ 2147483646 w 88"/>
              <a:gd name="T69" fmla="*/ 2147483646 h 61"/>
              <a:gd name="T70" fmla="*/ 2147483646 w 88"/>
              <a:gd name="T71" fmla="*/ 2147483646 h 61"/>
              <a:gd name="T72" fmla="*/ 2147483646 w 88"/>
              <a:gd name="T73" fmla="*/ 2147483646 h 61"/>
              <a:gd name="T74" fmla="*/ 2147483646 w 88"/>
              <a:gd name="T75" fmla="*/ 2147483646 h 61"/>
              <a:gd name="T76" fmla="*/ 2147483646 w 88"/>
              <a:gd name="T77" fmla="*/ 2147483646 h 61"/>
              <a:gd name="T78" fmla="*/ 2147483646 w 88"/>
              <a:gd name="T79" fmla="*/ 2147483646 h 61"/>
              <a:gd name="T80" fmla="*/ 2147483646 w 88"/>
              <a:gd name="T81" fmla="*/ 2147483646 h 6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88" h="61">
                <a:moveTo>
                  <a:pt x="84" y="7"/>
                </a:moveTo>
                <a:cubicBezTo>
                  <a:pt x="82" y="5"/>
                  <a:pt x="79" y="4"/>
                  <a:pt x="76" y="4"/>
                </a:cubicBezTo>
                <a:cubicBezTo>
                  <a:pt x="73" y="4"/>
                  <a:pt x="70" y="5"/>
                  <a:pt x="68" y="7"/>
                </a:cubicBezTo>
                <a:cubicBezTo>
                  <a:pt x="65" y="9"/>
                  <a:pt x="64" y="12"/>
                  <a:pt x="64" y="15"/>
                </a:cubicBezTo>
                <a:cubicBezTo>
                  <a:pt x="64" y="17"/>
                  <a:pt x="65" y="19"/>
                  <a:pt x="65" y="20"/>
                </a:cubicBezTo>
                <a:cubicBezTo>
                  <a:pt x="51" y="33"/>
                  <a:pt x="51" y="33"/>
                  <a:pt x="51" y="33"/>
                </a:cubicBezTo>
                <a:cubicBezTo>
                  <a:pt x="48" y="32"/>
                  <a:pt x="46" y="31"/>
                  <a:pt x="43" y="31"/>
                </a:cubicBezTo>
                <a:cubicBezTo>
                  <a:pt x="40" y="31"/>
                  <a:pt x="38" y="32"/>
                  <a:pt x="36" y="33"/>
                </a:cubicBezTo>
                <a:cubicBezTo>
                  <a:pt x="25" y="21"/>
                  <a:pt x="25" y="21"/>
                  <a:pt x="25" y="21"/>
                </a:cubicBezTo>
                <a:cubicBezTo>
                  <a:pt x="28" y="15"/>
                  <a:pt x="28" y="8"/>
                  <a:pt x="23" y="4"/>
                </a:cubicBezTo>
                <a:cubicBezTo>
                  <a:pt x="21" y="1"/>
                  <a:pt x="17" y="0"/>
                  <a:pt x="14" y="0"/>
                </a:cubicBezTo>
                <a:cubicBezTo>
                  <a:pt x="10" y="0"/>
                  <a:pt x="6" y="1"/>
                  <a:pt x="4" y="4"/>
                </a:cubicBezTo>
                <a:cubicBezTo>
                  <a:pt x="1" y="7"/>
                  <a:pt x="0" y="10"/>
                  <a:pt x="0" y="14"/>
                </a:cubicBezTo>
                <a:cubicBezTo>
                  <a:pt x="0" y="17"/>
                  <a:pt x="1" y="21"/>
                  <a:pt x="4" y="23"/>
                </a:cubicBezTo>
                <a:cubicBezTo>
                  <a:pt x="6" y="26"/>
                  <a:pt x="10" y="27"/>
                  <a:pt x="14" y="27"/>
                </a:cubicBezTo>
                <a:cubicBezTo>
                  <a:pt x="16" y="27"/>
                  <a:pt x="18" y="27"/>
                  <a:pt x="20" y="26"/>
                </a:cubicBezTo>
                <a:cubicBezTo>
                  <a:pt x="30" y="38"/>
                  <a:pt x="30" y="38"/>
                  <a:pt x="30" y="38"/>
                </a:cubicBezTo>
                <a:cubicBezTo>
                  <a:pt x="27" y="44"/>
                  <a:pt x="28" y="51"/>
                  <a:pt x="33" y="56"/>
                </a:cubicBezTo>
                <a:cubicBezTo>
                  <a:pt x="35" y="59"/>
                  <a:pt x="39" y="61"/>
                  <a:pt x="43" y="61"/>
                </a:cubicBezTo>
                <a:cubicBezTo>
                  <a:pt x="47" y="61"/>
                  <a:pt x="51" y="59"/>
                  <a:pt x="54" y="56"/>
                </a:cubicBezTo>
                <a:cubicBezTo>
                  <a:pt x="58" y="51"/>
                  <a:pt x="59" y="44"/>
                  <a:pt x="56" y="38"/>
                </a:cubicBezTo>
                <a:cubicBezTo>
                  <a:pt x="71" y="26"/>
                  <a:pt x="71" y="26"/>
                  <a:pt x="71" y="26"/>
                </a:cubicBezTo>
                <a:cubicBezTo>
                  <a:pt x="72" y="27"/>
                  <a:pt x="74" y="27"/>
                  <a:pt x="76" y="27"/>
                </a:cubicBezTo>
                <a:cubicBezTo>
                  <a:pt x="79" y="27"/>
                  <a:pt x="82" y="26"/>
                  <a:pt x="84" y="24"/>
                </a:cubicBezTo>
                <a:cubicBezTo>
                  <a:pt x="87" y="21"/>
                  <a:pt x="88" y="18"/>
                  <a:pt x="88" y="15"/>
                </a:cubicBezTo>
                <a:cubicBezTo>
                  <a:pt x="88" y="12"/>
                  <a:pt x="87" y="9"/>
                  <a:pt x="84" y="7"/>
                </a:cubicBezTo>
                <a:close/>
                <a:moveTo>
                  <a:pt x="9" y="18"/>
                </a:moveTo>
                <a:cubicBezTo>
                  <a:pt x="8" y="17"/>
                  <a:pt x="7" y="15"/>
                  <a:pt x="7" y="14"/>
                </a:cubicBezTo>
                <a:cubicBezTo>
                  <a:pt x="7" y="12"/>
                  <a:pt x="8" y="11"/>
                  <a:pt x="9" y="9"/>
                </a:cubicBezTo>
                <a:cubicBezTo>
                  <a:pt x="10" y="8"/>
                  <a:pt x="12" y="8"/>
                  <a:pt x="14" y="8"/>
                </a:cubicBezTo>
                <a:cubicBezTo>
                  <a:pt x="15" y="8"/>
                  <a:pt x="17" y="8"/>
                  <a:pt x="18" y="9"/>
                </a:cubicBezTo>
                <a:cubicBezTo>
                  <a:pt x="20" y="12"/>
                  <a:pt x="20" y="16"/>
                  <a:pt x="18" y="18"/>
                </a:cubicBezTo>
                <a:cubicBezTo>
                  <a:pt x="16" y="20"/>
                  <a:pt x="12" y="20"/>
                  <a:pt x="9" y="18"/>
                </a:cubicBezTo>
                <a:close/>
                <a:moveTo>
                  <a:pt x="79" y="18"/>
                </a:moveTo>
                <a:cubicBezTo>
                  <a:pt x="77" y="20"/>
                  <a:pt x="75" y="20"/>
                  <a:pt x="73" y="18"/>
                </a:cubicBezTo>
                <a:cubicBezTo>
                  <a:pt x="72" y="18"/>
                  <a:pt x="72" y="16"/>
                  <a:pt x="72" y="15"/>
                </a:cubicBezTo>
                <a:cubicBezTo>
                  <a:pt x="72" y="14"/>
                  <a:pt x="72" y="13"/>
                  <a:pt x="73" y="12"/>
                </a:cubicBezTo>
                <a:cubicBezTo>
                  <a:pt x="74" y="12"/>
                  <a:pt x="75" y="11"/>
                  <a:pt x="76" y="11"/>
                </a:cubicBezTo>
                <a:cubicBezTo>
                  <a:pt x="77" y="11"/>
                  <a:pt x="78" y="12"/>
                  <a:pt x="79" y="12"/>
                </a:cubicBezTo>
                <a:cubicBezTo>
                  <a:pt x="80" y="13"/>
                  <a:pt x="80" y="14"/>
                  <a:pt x="80" y="15"/>
                </a:cubicBezTo>
                <a:cubicBezTo>
                  <a:pt x="80" y="16"/>
                  <a:pt x="80" y="18"/>
                  <a:pt x="79" y="18"/>
                </a:cubicBezTo>
                <a:close/>
              </a:path>
            </a:pathLst>
          </a:custGeom>
          <a:solidFill>
            <a:sysClr val="window" lastClr="FFFFFF"/>
          </a:solidFill>
          <a:ln>
            <a:noFill/>
          </a:ln>
        </p:spPr>
        <p:txBody>
          <a:bodyPr>
            <a:normAutofit fontScale="40000" lnSpcReduction="20000"/>
          </a:bodyPr>
          <a:lstStyle/>
          <a:p>
            <a:pP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399" name="Freeform 34"/>
          <p:cNvSpPr/>
          <p:nvPr>
            <p:custDataLst>
              <p:tags r:id="rId9"/>
            </p:custDataLst>
          </p:nvPr>
        </p:nvSpPr>
        <p:spPr bwMode="auto">
          <a:xfrm>
            <a:off x="4392971" y="2331417"/>
            <a:ext cx="879475" cy="258763"/>
          </a:xfrm>
          <a:custGeom>
            <a:avLst/>
            <a:gdLst>
              <a:gd name="T0" fmla="*/ 2147483646 w 444"/>
              <a:gd name="T1" fmla="*/ 2147483646 h 130"/>
              <a:gd name="T2" fmla="*/ 2147483646 w 444"/>
              <a:gd name="T3" fmla="*/ 0 h 130"/>
              <a:gd name="T4" fmla="*/ 0 w 444"/>
              <a:gd name="T5" fmla="*/ 0 h 130"/>
              <a:gd name="T6" fmla="*/ 0 60000 65536"/>
              <a:gd name="T7" fmla="*/ 0 60000 65536"/>
              <a:gd name="T8" fmla="*/ 0 60000 65536"/>
            </a:gdLst>
            <a:ahLst/>
            <a:cxnLst>
              <a:cxn ang="T6">
                <a:pos x="T0" y="T1"/>
              </a:cxn>
              <a:cxn ang="T7">
                <a:pos x="T2" y="T3"/>
              </a:cxn>
              <a:cxn ang="T8">
                <a:pos x="T4" y="T5"/>
              </a:cxn>
            </a:cxnLst>
            <a:rect l="0" t="0" r="r" b="b"/>
            <a:pathLst>
              <a:path w="444" h="130">
                <a:moveTo>
                  <a:pt x="444" y="130"/>
                </a:moveTo>
                <a:lnTo>
                  <a:pt x="444" y="0"/>
                </a:lnTo>
                <a:lnTo>
                  <a:pt x="0" y="0"/>
                </a:lnTo>
              </a:path>
            </a:pathLst>
          </a:custGeom>
          <a:noFill/>
          <a:ln w="6350" cap="flat" cmpd="sng">
            <a:solidFill>
              <a:srgbClr val="1F74AD"/>
            </a:solidFill>
            <a:round/>
          </a:ln>
          <a:extLst>
            <a:ext uri="{909E8E84-426E-40DD-AFC4-6F175D3DCCD1}">
              <a14:hiddenFill xmlns:a14="http://schemas.microsoft.com/office/drawing/2010/main">
                <a:solidFill>
                  <a:srgbClr val="FFFFFF"/>
                </a:solidFill>
              </a14:hiddenFill>
            </a:ext>
          </a:extLst>
        </p:spPr>
        <p:txBody>
          <a:bodyPr>
            <a:normAutofit fontScale="45000" lnSpcReduction="20000"/>
          </a:bodyPr>
          <a:lstStyle/>
          <a:p>
            <a:pP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400" name="Freeform 35"/>
          <p:cNvSpPr/>
          <p:nvPr>
            <p:custDataLst>
              <p:tags r:id="rId10"/>
            </p:custDataLst>
          </p:nvPr>
        </p:nvSpPr>
        <p:spPr bwMode="auto">
          <a:xfrm>
            <a:off x="6572608" y="2331417"/>
            <a:ext cx="846138" cy="398463"/>
          </a:xfrm>
          <a:custGeom>
            <a:avLst/>
            <a:gdLst>
              <a:gd name="T0" fmla="*/ 0 w 428"/>
              <a:gd name="T1" fmla="*/ 2147483646 h 201"/>
              <a:gd name="T2" fmla="*/ 0 w 428"/>
              <a:gd name="T3" fmla="*/ 0 h 201"/>
              <a:gd name="T4" fmla="*/ 2147483646 w 428"/>
              <a:gd name="T5" fmla="*/ 0 h 201"/>
              <a:gd name="T6" fmla="*/ 0 60000 65536"/>
              <a:gd name="T7" fmla="*/ 0 60000 65536"/>
              <a:gd name="T8" fmla="*/ 0 60000 65536"/>
            </a:gdLst>
            <a:ahLst/>
            <a:cxnLst>
              <a:cxn ang="T6">
                <a:pos x="T0" y="T1"/>
              </a:cxn>
              <a:cxn ang="T7">
                <a:pos x="T2" y="T3"/>
              </a:cxn>
              <a:cxn ang="T8">
                <a:pos x="T4" y="T5"/>
              </a:cxn>
            </a:cxnLst>
            <a:rect l="0" t="0" r="r" b="b"/>
            <a:pathLst>
              <a:path w="428" h="201">
                <a:moveTo>
                  <a:pt x="0" y="201"/>
                </a:moveTo>
                <a:lnTo>
                  <a:pt x="0" y="0"/>
                </a:lnTo>
                <a:lnTo>
                  <a:pt x="428" y="0"/>
                </a:lnTo>
              </a:path>
            </a:pathLst>
          </a:custGeom>
          <a:noFill/>
          <a:ln w="6350" cap="flat" cmpd="sng">
            <a:solidFill>
              <a:srgbClr val="69A35B"/>
            </a:solidFill>
            <a:round/>
          </a:ln>
          <a:extLst>
            <a:ext uri="{909E8E84-426E-40DD-AFC4-6F175D3DCCD1}">
              <a14:hiddenFill xmlns:a14="http://schemas.microsoft.com/office/drawing/2010/main">
                <a:solidFill>
                  <a:srgbClr val="FFFFFF"/>
                </a:solidFill>
              </a14:hiddenFill>
            </a:ext>
          </a:extLst>
        </p:spPr>
        <p:txBody>
          <a:bodyPr>
            <a:normAutofit lnSpcReduction="10000"/>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401" name="Freeform 36"/>
          <p:cNvSpPr/>
          <p:nvPr>
            <p:custDataLst>
              <p:tags r:id="rId11"/>
            </p:custDataLst>
          </p:nvPr>
        </p:nvSpPr>
        <p:spPr bwMode="auto">
          <a:xfrm>
            <a:off x="8387121" y="3220417"/>
            <a:ext cx="1676400" cy="609600"/>
          </a:xfrm>
          <a:custGeom>
            <a:avLst/>
            <a:gdLst>
              <a:gd name="T0" fmla="*/ 0 w 847"/>
              <a:gd name="T1" fmla="*/ 2147483646 h 308"/>
              <a:gd name="T2" fmla="*/ 0 w 847"/>
              <a:gd name="T3" fmla="*/ 0 h 308"/>
              <a:gd name="T4" fmla="*/ 2147483646 w 847"/>
              <a:gd name="T5" fmla="*/ 0 h 308"/>
              <a:gd name="T6" fmla="*/ 2147483646 w 847"/>
              <a:gd name="T7" fmla="*/ 2147483646 h 30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47" h="308">
                <a:moveTo>
                  <a:pt x="0" y="308"/>
                </a:moveTo>
                <a:lnTo>
                  <a:pt x="0" y="0"/>
                </a:lnTo>
                <a:lnTo>
                  <a:pt x="847" y="0"/>
                </a:lnTo>
                <a:lnTo>
                  <a:pt x="847" y="105"/>
                </a:lnTo>
              </a:path>
            </a:pathLst>
          </a:custGeom>
          <a:noFill/>
          <a:ln w="6350" cap="flat" cmpd="sng">
            <a:solidFill>
              <a:srgbClr val="FFC000"/>
            </a:solidFill>
            <a:round/>
          </a:ln>
          <a:extLst>
            <a:ext uri="{909E8E84-426E-40DD-AFC4-6F175D3DCCD1}">
              <a14:hiddenFill xmlns:a14="http://schemas.microsoft.com/office/drawing/2010/main">
                <a:solidFill>
                  <a:srgbClr val="FFFFFF"/>
                </a:solidFill>
              </a14:hiddenFill>
            </a:ext>
          </a:extLst>
        </p:spPr>
        <p:txBody>
          <a:bodyPr>
            <a:normAutofit/>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402" name="Freeform 37"/>
          <p:cNvSpPr/>
          <p:nvPr>
            <p:custDataLst>
              <p:tags r:id="rId12"/>
            </p:custDataLst>
          </p:nvPr>
        </p:nvSpPr>
        <p:spPr bwMode="auto">
          <a:xfrm>
            <a:off x="2154596" y="3220417"/>
            <a:ext cx="1844675" cy="303213"/>
          </a:xfrm>
          <a:custGeom>
            <a:avLst/>
            <a:gdLst>
              <a:gd name="T0" fmla="*/ 2147483646 w 932"/>
              <a:gd name="T1" fmla="*/ 2147483646 h 153"/>
              <a:gd name="T2" fmla="*/ 2147483646 w 932"/>
              <a:gd name="T3" fmla="*/ 0 h 153"/>
              <a:gd name="T4" fmla="*/ 0 w 932"/>
              <a:gd name="T5" fmla="*/ 0 h 153"/>
              <a:gd name="T6" fmla="*/ 0 w 932"/>
              <a:gd name="T7" fmla="*/ 2147483646 h 15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32" h="153">
                <a:moveTo>
                  <a:pt x="932" y="153"/>
                </a:moveTo>
                <a:lnTo>
                  <a:pt x="932" y="0"/>
                </a:lnTo>
                <a:lnTo>
                  <a:pt x="0" y="0"/>
                </a:lnTo>
                <a:lnTo>
                  <a:pt x="0" y="105"/>
                </a:lnTo>
              </a:path>
            </a:pathLst>
          </a:custGeom>
          <a:noFill/>
          <a:ln w="6350" cap="flat" cmpd="sng">
            <a:solidFill>
              <a:srgbClr val="3498DB"/>
            </a:solidFill>
            <a:round/>
          </a:ln>
          <a:extLst>
            <a:ext uri="{909E8E84-426E-40DD-AFC4-6F175D3DCCD1}">
              <a14:hiddenFill xmlns:a14="http://schemas.microsoft.com/office/drawing/2010/main">
                <a:solidFill>
                  <a:srgbClr val="FFFFFF"/>
                </a:solidFill>
              </a14:hiddenFill>
            </a:ext>
          </a:extLst>
        </p:spPr>
        <p:txBody>
          <a:bodyPr>
            <a:normAutofit fontScale="62500" lnSpcReduction="20000"/>
          </a:bodyPr>
          <a:lstStyle/>
          <a:p>
            <a:pP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403" name="Freeform 38"/>
          <p:cNvSpPr/>
          <p:nvPr>
            <p:custDataLst>
              <p:tags r:id="rId13"/>
            </p:custDataLst>
          </p:nvPr>
        </p:nvSpPr>
        <p:spPr bwMode="auto">
          <a:xfrm>
            <a:off x="4261208" y="5093667"/>
            <a:ext cx="1231900" cy="555625"/>
          </a:xfrm>
          <a:custGeom>
            <a:avLst/>
            <a:gdLst>
              <a:gd name="T0" fmla="*/ 2147483646 w 623"/>
              <a:gd name="T1" fmla="*/ 0 h 281"/>
              <a:gd name="T2" fmla="*/ 2147483646 w 623"/>
              <a:gd name="T3" fmla="*/ 0 h 281"/>
              <a:gd name="T4" fmla="*/ 2147483646 w 623"/>
              <a:gd name="T5" fmla="*/ 2147483646 h 281"/>
              <a:gd name="T6" fmla="*/ 0 w 623"/>
              <a:gd name="T7" fmla="*/ 2147483646 h 28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23" h="281">
                <a:moveTo>
                  <a:pt x="476" y="0"/>
                </a:moveTo>
                <a:lnTo>
                  <a:pt x="623" y="0"/>
                </a:lnTo>
                <a:lnTo>
                  <a:pt x="623" y="281"/>
                </a:lnTo>
                <a:lnTo>
                  <a:pt x="0" y="281"/>
                </a:lnTo>
              </a:path>
            </a:pathLst>
          </a:custGeom>
          <a:noFill/>
          <a:ln w="6350" cap="flat" cmpd="sng">
            <a:solidFill>
              <a:srgbClr val="1AA3AA"/>
            </a:solidFill>
            <a:round/>
          </a:ln>
          <a:extLst>
            <a:ext uri="{909E8E84-426E-40DD-AFC4-6F175D3DCCD1}">
              <a14:hiddenFill xmlns:a14="http://schemas.microsoft.com/office/drawing/2010/main">
                <a:solidFill>
                  <a:srgbClr val="FFFFFF"/>
                </a:solidFill>
              </a14:hiddenFill>
            </a:ext>
          </a:extLst>
        </p:spPr>
        <p:txBody>
          <a:bodyPr>
            <a:normAutofit/>
          </a:bodyPr>
          <a:lstStyle/>
          <a:p>
            <a:pP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16404" name="Freeform 39"/>
          <p:cNvSpPr/>
          <p:nvPr>
            <p:custDataLst>
              <p:tags r:id="rId14"/>
            </p:custDataLst>
          </p:nvPr>
        </p:nvSpPr>
        <p:spPr bwMode="auto">
          <a:xfrm>
            <a:off x="6170971" y="4685680"/>
            <a:ext cx="1443037" cy="963612"/>
          </a:xfrm>
          <a:custGeom>
            <a:avLst/>
            <a:gdLst>
              <a:gd name="T0" fmla="*/ 2147483646 w 729"/>
              <a:gd name="T1" fmla="*/ 0 h 487"/>
              <a:gd name="T2" fmla="*/ 0 w 729"/>
              <a:gd name="T3" fmla="*/ 0 h 487"/>
              <a:gd name="T4" fmla="*/ 0 w 729"/>
              <a:gd name="T5" fmla="*/ 2147483646 h 487"/>
              <a:gd name="T6" fmla="*/ 2147483646 w 729"/>
              <a:gd name="T7" fmla="*/ 2147483646 h 48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29" h="487">
                <a:moveTo>
                  <a:pt x="159" y="0"/>
                </a:moveTo>
                <a:lnTo>
                  <a:pt x="0" y="0"/>
                </a:lnTo>
                <a:lnTo>
                  <a:pt x="0" y="487"/>
                </a:lnTo>
                <a:lnTo>
                  <a:pt x="729" y="487"/>
                </a:lnTo>
              </a:path>
            </a:pathLst>
          </a:custGeom>
          <a:noFill/>
          <a:ln w="6350" cap="flat" cmpd="sng">
            <a:solidFill>
              <a:srgbClr val="9BBB59"/>
            </a:solidFill>
            <a:round/>
          </a:ln>
          <a:extLst>
            <a:ext uri="{909E8E84-426E-40DD-AFC4-6F175D3DCCD1}">
              <a14:hiddenFill xmlns:a14="http://schemas.microsoft.com/office/drawing/2010/main">
                <a:solidFill>
                  <a:srgbClr val="FFFFFF"/>
                </a:solidFill>
              </a14:hiddenFill>
            </a:ext>
          </a:extLst>
        </p:spPr>
        <p:txBody>
          <a:bodyPr>
            <a:normAutofit/>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文本框 2"/>
          <p:cNvSpPr txBox="1"/>
          <p:nvPr>
            <p:custDataLst>
              <p:tags r:id="rId15"/>
            </p:custDataLst>
          </p:nvPr>
        </p:nvSpPr>
        <p:spPr>
          <a:xfrm>
            <a:off x="7728307" y="5251198"/>
            <a:ext cx="3474000" cy="79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nchorCtr="0">
            <a:noAutofit/>
          </a:bodyPr>
          <a:lstStyle>
            <a:defPPr>
              <a:defRPr lang="zh-CN"/>
            </a:defPPr>
            <a:lvl1pPr algn="ctr">
              <a:lnSpc>
                <a:spcPct val="120000"/>
              </a:lnSpc>
            </a:lvl1pPr>
          </a:lstStyle>
          <a:p>
            <a:pPr algn="l"/>
            <a:r>
              <a:rPr lang="zh-CN" altLang="en-US">
                <a:solidFill>
                  <a:schemeClr val="tx1"/>
                </a:solidFill>
                <a:uFillTx/>
                <a:latin typeface="Arial" panose="020B0604020202020204" pitchFamily="34" charset="0"/>
                <a:ea typeface="微软雅黑" panose="020B0503020204020204" charset="-122"/>
                <a:sym typeface="Arial" panose="020B0604020202020204" pitchFamily="34" charset="0"/>
              </a:rPr>
              <a:t>6. 增强工作能力，着眼未来。</a:t>
            </a:r>
            <a:endParaRPr lang="zh-CN" altLang="en-US">
              <a:solidFill>
                <a:schemeClr val="tx1"/>
              </a:solidFill>
              <a:uFillTx/>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16"/>
            </p:custDataLst>
          </p:nvPr>
        </p:nvSpPr>
        <p:spPr>
          <a:xfrm>
            <a:off x="615950" y="5251450"/>
            <a:ext cx="3474085" cy="796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nchorCtr="0">
            <a:noAutofit/>
          </a:bodyPr>
          <a:lstStyle>
            <a:defPPr>
              <a:defRPr lang="zh-CN"/>
            </a:defPPr>
            <a:lvl1pPr algn="ctr">
              <a:lnSpc>
                <a:spcPct val="120000"/>
              </a:lnSpc>
            </a:lvl1pPr>
          </a:lstStyle>
          <a:p>
            <a:pPr algn="r"/>
            <a:r>
              <a:rPr lang="zh-CN" altLang="en-US">
                <a:solidFill>
                  <a:schemeClr val="tx1"/>
                </a:solidFill>
                <a:uFillTx/>
                <a:latin typeface="Arial" panose="020B0604020202020204" pitchFamily="34" charset="0"/>
                <a:ea typeface="微软雅黑" panose="020B0503020204020204" charset="-122"/>
                <a:sym typeface="Arial" panose="020B0604020202020204" pitchFamily="34" charset="0"/>
              </a:rPr>
              <a:t>1. 心态。</a:t>
            </a:r>
            <a:endParaRPr lang="zh-CN" altLang="en-US">
              <a:solidFill>
                <a:schemeClr val="tx1"/>
              </a:solidFill>
              <a:uFillTx/>
              <a:latin typeface="Arial" panose="020B0604020202020204" pitchFamily="34" charset="0"/>
              <a:ea typeface="微软雅黑" panose="020B0503020204020204" charset="-122"/>
              <a:sym typeface="Arial" panose="020B0604020202020204" pitchFamily="34" charset="0"/>
            </a:endParaRPr>
          </a:p>
          <a:p>
            <a:pPr algn="r"/>
            <a:r>
              <a:rPr lang="zh-CN" altLang="en-US">
                <a:solidFill>
                  <a:schemeClr val="tx1"/>
                </a:solidFill>
                <a:uFillTx/>
                <a:latin typeface="Arial" panose="020B0604020202020204" pitchFamily="34" charset="0"/>
                <a:ea typeface="微软雅黑" panose="020B0503020204020204" charset="-122"/>
                <a:sym typeface="Arial" panose="020B0604020202020204" pitchFamily="34" charset="0"/>
              </a:rPr>
              <a:t>用心学习，态度积极。刚入职，首先想到的不是我要有多大的成就，而是想到我能做什么、能学习到什么、学到什么程度。</a:t>
            </a:r>
            <a:endParaRPr lang="zh-CN" altLang="en-US">
              <a:solidFill>
                <a:schemeClr val="tx1"/>
              </a:solidFill>
              <a:uFillTx/>
              <a:latin typeface="Arial" panose="020B0604020202020204" pitchFamily="34" charset="0"/>
              <a:ea typeface="微软雅黑" panose="020B0503020204020204" charset="-122"/>
              <a:sym typeface="Arial" panose="020B0604020202020204" pitchFamily="34" charset="0"/>
            </a:endParaRPr>
          </a:p>
        </p:txBody>
      </p:sp>
      <p:sp>
        <p:nvSpPr>
          <p:cNvPr id="5" name="文本框 4"/>
          <p:cNvSpPr txBox="1"/>
          <p:nvPr>
            <p:custDataLst>
              <p:tags r:id="rId17"/>
            </p:custDataLst>
          </p:nvPr>
        </p:nvSpPr>
        <p:spPr>
          <a:xfrm>
            <a:off x="8851900" y="3566160"/>
            <a:ext cx="2361565" cy="796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0" rIns="90000" bIns="46800">
            <a:noAutofit/>
          </a:bodyPr>
          <a:lstStyle>
            <a:defPPr>
              <a:defRPr lang="zh-CN"/>
            </a:defPPr>
            <a:lvl1pPr algn="ctr">
              <a:lnSpc>
                <a:spcPct val="120000"/>
              </a:lnSpc>
            </a:lvl1pPr>
          </a:lstStyle>
          <a:p>
            <a:r>
              <a:rPr lang="zh-CN" altLang="en-US">
                <a:solidFill>
                  <a:schemeClr val="tx1"/>
                </a:solidFill>
                <a:uFillTx/>
                <a:latin typeface="Arial" panose="020B0604020202020204" pitchFamily="34" charset="0"/>
                <a:ea typeface="微软雅黑" panose="020B0503020204020204" charset="-122"/>
                <a:sym typeface="Arial" panose="020B0604020202020204" pitchFamily="34" charset="0"/>
              </a:rPr>
              <a:t>5. 积极向上，增加胜任工作的信心。</a:t>
            </a:r>
            <a:endParaRPr lang="zh-CN" altLang="en-US">
              <a:solidFill>
                <a:schemeClr val="tx1"/>
              </a:solidFill>
              <a:uFillTx/>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18"/>
            </p:custDataLst>
          </p:nvPr>
        </p:nvSpPr>
        <p:spPr>
          <a:xfrm>
            <a:off x="767080" y="3507740"/>
            <a:ext cx="2787650" cy="796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0" rIns="90000" bIns="46800">
            <a:noAutofit/>
          </a:bodyPr>
          <a:lstStyle>
            <a:defPPr>
              <a:defRPr lang="zh-CN"/>
            </a:defPPr>
            <a:lvl1pPr algn="ctr">
              <a:lnSpc>
                <a:spcPct val="120000"/>
              </a:lnSpc>
            </a:lvl1pPr>
          </a:lstStyle>
          <a:p>
            <a:r>
              <a:rPr lang="zh-CN" altLang="en-US">
                <a:solidFill>
                  <a:schemeClr val="tx1"/>
                </a:solidFill>
                <a:uFillTx/>
                <a:latin typeface="Arial" panose="020B0604020202020204" pitchFamily="34" charset="0"/>
                <a:ea typeface="微软雅黑" panose="020B0503020204020204" charset="-122"/>
                <a:sym typeface="Arial" panose="020B0604020202020204" pitchFamily="34" charset="0"/>
              </a:rPr>
              <a:t>2. 掌握相应的工作技能和服务能力、职业道德，从而胜任工作。</a:t>
            </a:r>
            <a:endParaRPr lang="zh-CN" altLang="en-US">
              <a:solidFill>
                <a:schemeClr val="tx1"/>
              </a:solidFill>
              <a:uFillTx/>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19"/>
            </p:custDataLst>
          </p:nvPr>
        </p:nvSpPr>
        <p:spPr>
          <a:xfrm>
            <a:off x="7523521" y="1952373"/>
            <a:ext cx="3474000" cy="79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nchorCtr="0">
            <a:noAutofit/>
          </a:bodyPr>
          <a:lstStyle>
            <a:defPPr>
              <a:defRPr lang="zh-CN"/>
            </a:defPPr>
            <a:lvl1pPr algn="ctr">
              <a:lnSpc>
                <a:spcPct val="120000"/>
              </a:lnSpc>
            </a:lvl1pPr>
          </a:lstStyle>
          <a:p>
            <a:pPr algn="l"/>
            <a:r>
              <a:rPr lang="zh-CN" altLang="en-US">
                <a:solidFill>
                  <a:schemeClr val="tx1"/>
                </a:solidFill>
                <a:uFillTx/>
                <a:latin typeface="Arial" panose="020B0604020202020204" pitchFamily="34" charset="0"/>
                <a:ea typeface="微软雅黑" panose="020B0503020204020204" charset="-122"/>
                <a:sym typeface="Arial" panose="020B0604020202020204" pitchFamily="34" charset="0"/>
              </a:rPr>
              <a:t>4. 减少工作失误。</a:t>
            </a:r>
            <a:endParaRPr lang="zh-CN" altLang="en-US">
              <a:solidFill>
                <a:schemeClr val="tx1"/>
              </a:solidFill>
              <a:uFillTx/>
              <a:latin typeface="Arial" panose="020B0604020202020204" pitchFamily="34" charset="0"/>
              <a:ea typeface="微软雅黑" panose="020B0503020204020204" charset="-122"/>
              <a:sym typeface="Arial" panose="020B0604020202020204" pitchFamily="34" charset="0"/>
            </a:endParaRPr>
          </a:p>
        </p:txBody>
      </p:sp>
      <p:sp>
        <p:nvSpPr>
          <p:cNvPr id="8" name="文本框 7"/>
          <p:cNvSpPr txBox="1"/>
          <p:nvPr>
            <p:custDataLst>
              <p:tags r:id="rId20"/>
            </p:custDataLst>
          </p:nvPr>
        </p:nvSpPr>
        <p:spPr>
          <a:xfrm>
            <a:off x="1696085" y="1993900"/>
            <a:ext cx="2565400" cy="710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b" anchorCtr="0">
            <a:noAutofit/>
          </a:bodyPr>
          <a:lstStyle>
            <a:defPPr>
              <a:defRPr lang="zh-CN"/>
            </a:defPPr>
            <a:lvl1pPr algn="ctr">
              <a:lnSpc>
                <a:spcPct val="120000"/>
              </a:lnSpc>
            </a:lvl1pPr>
          </a:lstStyle>
          <a:p>
            <a:r>
              <a:rPr lang="zh-CN" altLang="en-US">
                <a:solidFill>
                  <a:schemeClr val="tx1"/>
                </a:solidFill>
                <a:uFillTx/>
                <a:latin typeface="Arial" panose="020B0604020202020204" pitchFamily="34" charset="0"/>
                <a:ea typeface="微软雅黑" panose="020B0503020204020204" charset="-122"/>
                <a:sym typeface="Arial" panose="020B0604020202020204" pitchFamily="34" charset="0"/>
              </a:rPr>
              <a:t>3. 学习新的知识，多获得经验。</a:t>
            </a:r>
            <a:endParaRPr lang="zh-CN" altLang="en-US">
              <a:solidFill>
                <a:schemeClr val="tx1"/>
              </a:solidFill>
              <a:uFillTx/>
              <a:latin typeface="Arial" panose="020B0604020202020204" pitchFamily="34" charset="0"/>
              <a:ea typeface="微软雅黑" panose="020B0503020204020204" charset="-122"/>
              <a:sym typeface="Arial" panose="020B0604020202020204" pitchFamily="34" charset="0"/>
            </a:endParaRPr>
          </a:p>
        </p:txBody>
      </p:sp>
      <p:sp>
        <p:nvSpPr>
          <p:cNvPr id="39" name="settings_320253"/>
          <p:cNvSpPr>
            <a:spLocks noChangeAspect="1"/>
          </p:cNvSpPr>
          <p:nvPr>
            <p:custDataLst>
              <p:tags r:id="rId21"/>
            </p:custDataLst>
          </p:nvPr>
        </p:nvSpPr>
        <p:spPr bwMode="auto">
          <a:xfrm>
            <a:off x="6458133" y="3104530"/>
            <a:ext cx="232126" cy="231775"/>
          </a:xfrm>
          <a:custGeom>
            <a:avLst/>
            <a:gdLst>
              <a:gd name="connsiteX0" fmla="*/ 303820 w 607639"/>
              <a:gd name="connsiteY0" fmla="*/ 278099 h 606722"/>
              <a:gd name="connsiteX1" fmla="*/ 329118 w 607639"/>
              <a:gd name="connsiteY1" fmla="*/ 303362 h 606722"/>
              <a:gd name="connsiteX2" fmla="*/ 303820 w 607639"/>
              <a:gd name="connsiteY2" fmla="*/ 328625 h 606722"/>
              <a:gd name="connsiteX3" fmla="*/ 278522 w 607639"/>
              <a:gd name="connsiteY3" fmla="*/ 303362 h 606722"/>
              <a:gd name="connsiteX4" fmla="*/ 303820 w 607639"/>
              <a:gd name="connsiteY4" fmla="*/ 278099 h 606722"/>
              <a:gd name="connsiteX5" fmla="*/ 303775 w 607639"/>
              <a:gd name="connsiteY5" fmla="*/ 252735 h 606722"/>
              <a:gd name="connsiteX6" fmla="*/ 253140 w 607639"/>
              <a:gd name="connsiteY6" fmla="*/ 303317 h 606722"/>
              <a:gd name="connsiteX7" fmla="*/ 303775 w 607639"/>
              <a:gd name="connsiteY7" fmla="*/ 353900 h 606722"/>
              <a:gd name="connsiteX8" fmla="*/ 354410 w 607639"/>
              <a:gd name="connsiteY8" fmla="*/ 303317 h 606722"/>
              <a:gd name="connsiteX9" fmla="*/ 303775 w 607639"/>
              <a:gd name="connsiteY9" fmla="*/ 252735 h 606722"/>
              <a:gd name="connsiteX10" fmla="*/ 303775 w 607639"/>
              <a:gd name="connsiteY10" fmla="*/ 202241 h 606722"/>
              <a:gd name="connsiteX11" fmla="*/ 405045 w 607639"/>
              <a:gd name="connsiteY11" fmla="*/ 303317 h 606722"/>
              <a:gd name="connsiteX12" fmla="*/ 303775 w 607639"/>
              <a:gd name="connsiteY12" fmla="*/ 404482 h 606722"/>
              <a:gd name="connsiteX13" fmla="*/ 202593 w 607639"/>
              <a:gd name="connsiteY13" fmla="*/ 303317 h 606722"/>
              <a:gd name="connsiteX14" fmla="*/ 303775 w 607639"/>
              <a:gd name="connsiteY14" fmla="*/ 202241 h 606722"/>
              <a:gd name="connsiteX15" fmla="*/ 303775 w 607639"/>
              <a:gd name="connsiteY15" fmla="*/ 151703 h 606722"/>
              <a:gd name="connsiteX16" fmla="*/ 151932 w 607639"/>
              <a:gd name="connsiteY16" fmla="*/ 303317 h 606722"/>
              <a:gd name="connsiteX17" fmla="*/ 303775 w 607639"/>
              <a:gd name="connsiteY17" fmla="*/ 455019 h 606722"/>
              <a:gd name="connsiteX18" fmla="*/ 455707 w 607639"/>
              <a:gd name="connsiteY18" fmla="*/ 303317 h 606722"/>
              <a:gd name="connsiteX19" fmla="*/ 303775 w 607639"/>
              <a:gd name="connsiteY19" fmla="*/ 151703 h 606722"/>
              <a:gd name="connsiteX20" fmla="*/ 253131 w 607639"/>
              <a:gd name="connsiteY20" fmla="*/ 0 h 606722"/>
              <a:gd name="connsiteX21" fmla="*/ 354419 w 607639"/>
              <a:gd name="connsiteY21" fmla="*/ 0 h 606722"/>
              <a:gd name="connsiteX22" fmla="*/ 379786 w 607639"/>
              <a:gd name="connsiteY22" fmla="*/ 25239 h 606722"/>
              <a:gd name="connsiteX23" fmla="*/ 379786 w 607639"/>
              <a:gd name="connsiteY23" fmla="*/ 62387 h 606722"/>
              <a:gd name="connsiteX24" fmla="*/ 420639 w 607639"/>
              <a:gd name="connsiteY24" fmla="*/ 79451 h 606722"/>
              <a:gd name="connsiteX25" fmla="*/ 446985 w 607639"/>
              <a:gd name="connsiteY25" fmla="*/ 53145 h 606722"/>
              <a:gd name="connsiteX26" fmla="*/ 482854 w 607639"/>
              <a:gd name="connsiteY26" fmla="*/ 53145 h 606722"/>
              <a:gd name="connsiteX27" fmla="*/ 554414 w 607639"/>
              <a:gd name="connsiteY27" fmla="*/ 124597 h 606722"/>
              <a:gd name="connsiteX28" fmla="*/ 554414 w 607639"/>
              <a:gd name="connsiteY28" fmla="*/ 160323 h 606722"/>
              <a:gd name="connsiteX29" fmla="*/ 528069 w 607639"/>
              <a:gd name="connsiteY29" fmla="*/ 186629 h 606722"/>
              <a:gd name="connsiteX30" fmla="*/ 545158 w 607639"/>
              <a:gd name="connsiteY30" fmla="*/ 227510 h 606722"/>
              <a:gd name="connsiteX31" fmla="*/ 582273 w 607639"/>
              <a:gd name="connsiteY31" fmla="*/ 227510 h 606722"/>
              <a:gd name="connsiteX32" fmla="*/ 607639 w 607639"/>
              <a:gd name="connsiteY32" fmla="*/ 252749 h 606722"/>
              <a:gd name="connsiteX33" fmla="*/ 607639 w 607639"/>
              <a:gd name="connsiteY33" fmla="*/ 353884 h 606722"/>
              <a:gd name="connsiteX34" fmla="*/ 582273 w 607639"/>
              <a:gd name="connsiteY34" fmla="*/ 379212 h 606722"/>
              <a:gd name="connsiteX35" fmla="*/ 545158 w 607639"/>
              <a:gd name="connsiteY35" fmla="*/ 379212 h 606722"/>
              <a:gd name="connsiteX36" fmla="*/ 528069 w 607639"/>
              <a:gd name="connsiteY36" fmla="*/ 420004 h 606722"/>
              <a:gd name="connsiteX37" fmla="*/ 554414 w 607639"/>
              <a:gd name="connsiteY37" fmla="*/ 446310 h 606722"/>
              <a:gd name="connsiteX38" fmla="*/ 554414 w 607639"/>
              <a:gd name="connsiteY38" fmla="*/ 482125 h 606722"/>
              <a:gd name="connsiteX39" fmla="*/ 482854 w 607639"/>
              <a:gd name="connsiteY39" fmla="*/ 553577 h 606722"/>
              <a:gd name="connsiteX40" fmla="*/ 446985 w 607639"/>
              <a:gd name="connsiteY40" fmla="*/ 553577 h 606722"/>
              <a:gd name="connsiteX41" fmla="*/ 420639 w 607639"/>
              <a:gd name="connsiteY41" fmla="*/ 527271 h 606722"/>
              <a:gd name="connsiteX42" fmla="*/ 379786 w 607639"/>
              <a:gd name="connsiteY42" fmla="*/ 544246 h 606722"/>
              <a:gd name="connsiteX43" fmla="*/ 379786 w 607639"/>
              <a:gd name="connsiteY43" fmla="*/ 581394 h 606722"/>
              <a:gd name="connsiteX44" fmla="*/ 354419 w 607639"/>
              <a:gd name="connsiteY44" fmla="*/ 606722 h 606722"/>
              <a:gd name="connsiteX45" fmla="*/ 253131 w 607639"/>
              <a:gd name="connsiteY45" fmla="*/ 606722 h 606722"/>
              <a:gd name="connsiteX46" fmla="*/ 227854 w 607639"/>
              <a:gd name="connsiteY46" fmla="*/ 581394 h 606722"/>
              <a:gd name="connsiteX47" fmla="*/ 227854 w 607639"/>
              <a:gd name="connsiteY47" fmla="*/ 544246 h 606722"/>
              <a:gd name="connsiteX48" fmla="*/ 186911 w 607639"/>
              <a:gd name="connsiteY48" fmla="*/ 527271 h 606722"/>
              <a:gd name="connsiteX49" fmla="*/ 160566 w 607639"/>
              <a:gd name="connsiteY49" fmla="*/ 553577 h 606722"/>
              <a:gd name="connsiteX50" fmla="*/ 124786 w 607639"/>
              <a:gd name="connsiteY50" fmla="*/ 553577 h 606722"/>
              <a:gd name="connsiteX51" fmla="*/ 53225 w 607639"/>
              <a:gd name="connsiteY51" fmla="*/ 482125 h 606722"/>
              <a:gd name="connsiteX52" fmla="*/ 53225 w 607639"/>
              <a:gd name="connsiteY52" fmla="*/ 446310 h 606722"/>
              <a:gd name="connsiteX53" fmla="*/ 79482 w 607639"/>
              <a:gd name="connsiteY53" fmla="*/ 420004 h 606722"/>
              <a:gd name="connsiteX54" fmla="*/ 62482 w 607639"/>
              <a:gd name="connsiteY54" fmla="*/ 379212 h 606722"/>
              <a:gd name="connsiteX55" fmla="*/ 25278 w 607639"/>
              <a:gd name="connsiteY55" fmla="*/ 379212 h 606722"/>
              <a:gd name="connsiteX56" fmla="*/ 0 w 607639"/>
              <a:gd name="connsiteY56" fmla="*/ 353884 h 606722"/>
              <a:gd name="connsiteX57" fmla="*/ 0 w 607639"/>
              <a:gd name="connsiteY57" fmla="*/ 252749 h 606722"/>
              <a:gd name="connsiteX58" fmla="*/ 25278 w 607639"/>
              <a:gd name="connsiteY58" fmla="*/ 227510 h 606722"/>
              <a:gd name="connsiteX59" fmla="*/ 62482 w 607639"/>
              <a:gd name="connsiteY59" fmla="*/ 227510 h 606722"/>
              <a:gd name="connsiteX60" fmla="*/ 79482 w 607639"/>
              <a:gd name="connsiteY60" fmla="*/ 186629 h 606722"/>
              <a:gd name="connsiteX61" fmla="*/ 53225 w 607639"/>
              <a:gd name="connsiteY61" fmla="*/ 160323 h 606722"/>
              <a:gd name="connsiteX62" fmla="*/ 53225 w 607639"/>
              <a:gd name="connsiteY62" fmla="*/ 124597 h 606722"/>
              <a:gd name="connsiteX63" fmla="*/ 124786 w 607639"/>
              <a:gd name="connsiteY63" fmla="*/ 53145 h 606722"/>
              <a:gd name="connsiteX64" fmla="*/ 160566 w 607639"/>
              <a:gd name="connsiteY64" fmla="*/ 53145 h 606722"/>
              <a:gd name="connsiteX65" fmla="*/ 186911 w 607639"/>
              <a:gd name="connsiteY65" fmla="*/ 79451 h 606722"/>
              <a:gd name="connsiteX66" fmla="*/ 227854 w 607639"/>
              <a:gd name="connsiteY66" fmla="*/ 62387 h 606722"/>
              <a:gd name="connsiteX67" fmla="*/ 227854 w 607639"/>
              <a:gd name="connsiteY67" fmla="*/ 25239 h 606722"/>
              <a:gd name="connsiteX68" fmla="*/ 253131 w 607639"/>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606722">
                <a:moveTo>
                  <a:pt x="303820" y="278099"/>
                </a:moveTo>
                <a:cubicBezTo>
                  <a:pt x="317792" y="278099"/>
                  <a:pt x="329118" y="289410"/>
                  <a:pt x="329118" y="303362"/>
                </a:cubicBezTo>
                <a:cubicBezTo>
                  <a:pt x="329118" y="317314"/>
                  <a:pt x="317792" y="328625"/>
                  <a:pt x="303820" y="328625"/>
                </a:cubicBezTo>
                <a:cubicBezTo>
                  <a:pt x="289848" y="328625"/>
                  <a:pt x="278522" y="317314"/>
                  <a:pt x="278522" y="303362"/>
                </a:cubicBezTo>
                <a:cubicBezTo>
                  <a:pt x="278522" y="289410"/>
                  <a:pt x="289848" y="278099"/>
                  <a:pt x="303820" y="278099"/>
                </a:cubicBezTo>
                <a:close/>
                <a:moveTo>
                  <a:pt x="303775" y="252735"/>
                </a:moveTo>
                <a:cubicBezTo>
                  <a:pt x="275921" y="252735"/>
                  <a:pt x="253140" y="275492"/>
                  <a:pt x="253140" y="303317"/>
                </a:cubicBezTo>
                <a:cubicBezTo>
                  <a:pt x="253140" y="331231"/>
                  <a:pt x="275921" y="353900"/>
                  <a:pt x="303775" y="353900"/>
                </a:cubicBezTo>
                <a:cubicBezTo>
                  <a:pt x="331718" y="353900"/>
                  <a:pt x="354410" y="331231"/>
                  <a:pt x="354410" y="303317"/>
                </a:cubicBezTo>
                <a:cubicBezTo>
                  <a:pt x="354410" y="275492"/>
                  <a:pt x="331718" y="252735"/>
                  <a:pt x="303775" y="252735"/>
                </a:cubicBezTo>
                <a:close/>
                <a:moveTo>
                  <a:pt x="303775" y="202241"/>
                </a:moveTo>
                <a:cubicBezTo>
                  <a:pt x="359660" y="202241"/>
                  <a:pt x="405045" y="247579"/>
                  <a:pt x="405045" y="303317"/>
                </a:cubicBezTo>
                <a:cubicBezTo>
                  <a:pt x="405045" y="359144"/>
                  <a:pt x="359660" y="404482"/>
                  <a:pt x="303775" y="404482"/>
                </a:cubicBezTo>
                <a:cubicBezTo>
                  <a:pt x="247978" y="404482"/>
                  <a:pt x="202593" y="359144"/>
                  <a:pt x="202593" y="303317"/>
                </a:cubicBezTo>
                <a:cubicBezTo>
                  <a:pt x="202593" y="247579"/>
                  <a:pt x="247978" y="202241"/>
                  <a:pt x="303775" y="202241"/>
                </a:cubicBezTo>
                <a:close/>
                <a:moveTo>
                  <a:pt x="303775" y="151703"/>
                </a:moveTo>
                <a:cubicBezTo>
                  <a:pt x="220021" y="151703"/>
                  <a:pt x="151932" y="219689"/>
                  <a:pt x="151932" y="303317"/>
                </a:cubicBezTo>
                <a:cubicBezTo>
                  <a:pt x="151932" y="387033"/>
                  <a:pt x="220021" y="455019"/>
                  <a:pt x="303775" y="455019"/>
                </a:cubicBezTo>
                <a:cubicBezTo>
                  <a:pt x="387618" y="455019"/>
                  <a:pt x="455707" y="387033"/>
                  <a:pt x="455707" y="303317"/>
                </a:cubicBezTo>
                <a:cubicBezTo>
                  <a:pt x="455707" y="219689"/>
                  <a:pt x="387618" y="151703"/>
                  <a:pt x="303775" y="151703"/>
                </a:cubicBezTo>
                <a:close/>
                <a:moveTo>
                  <a:pt x="253131" y="0"/>
                </a:moveTo>
                <a:lnTo>
                  <a:pt x="354419" y="0"/>
                </a:lnTo>
                <a:cubicBezTo>
                  <a:pt x="368482" y="0"/>
                  <a:pt x="379786" y="11287"/>
                  <a:pt x="379786" y="25239"/>
                </a:cubicBezTo>
                <a:lnTo>
                  <a:pt x="379786" y="62387"/>
                </a:lnTo>
                <a:cubicBezTo>
                  <a:pt x="393849" y="66831"/>
                  <a:pt x="407555" y="72519"/>
                  <a:pt x="420639" y="79451"/>
                </a:cubicBezTo>
                <a:lnTo>
                  <a:pt x="446985" y="53145"/>
                </a:lnTo>
                <a:cubicBezTo>
                  <a:pt x="456953" y="43191"/>
                  <a:pt x="472974" y="43191"/>
                  <a:pt x="482854" y="53145"/>
                </a:cubicBezTo>
                <a:lnTo>
                  <a:pt x="554414" y="124597"/>
                </a:lnTo>
                <a:cubicBezTo>
                  <a:pt x="564294" y="134462"/>
                  <a:pt x="564294" y="150459"/>
                  <a:pt x="554414" y="160323"/>
                </a:cubicBezTo>
                <a:lnTo>
                  <a:pt x="528069" y="186629"/>
                </a:lnTo>
                <a:cubicBezTo>
                  <a:pt x="535011" y="199782"/>
                  <a:pt x="540707" y="213468"/>
                  <a:pt x="545158" y="227510"/>
                </a:cubicBezTo>
                <a:lnTo>
                  <a:pt x="582273" y="227510"/>
                </a:lnTo>
                <a:cubicBezTo>
                  <a:pt x="596336" y="227510"/>
                  <a:pt x="607639" y="238796"/>
                  <a:pt x="607639" y="252749"/>
                </a:cubicBezTo>
                <a:lnTo>
                  <a:pt x="607639" y="353884"/>
                </a:lnTo>
                <a:cubicBezTo>
                  <a:pt x="607639" y="367926"/>
                  <a:pt x="596247" y="379212"/>
                  <a:pt x="582273" y="379212"/>
                </a:cubicBezTo>
                <a:lnTo>
                  <a:pt x="545158" y="379212"/>
                </a:lnTo>
                <a:cubicBezTo>
                  <a:pt x="540707" y="393254"/>
                  <a:pt x="535011" y="406940"/>
                  <a:pt x="528069" y="420004"/>
                </a:cubicBezTo>
                <a:lnTo>
                  <a:pt x="554414" y="446310"/>
                </a:lnTo>
                <a:cubicBezTo>
                  <a:pt x="564294" y="456263"/>
                  <a:pt x="564294" y="472260"/>
                  <a:pt x="554414" y="482125"/>
                </a:cubicBezTo>
                <a:lnTo>
                  <a:pt x="482854" y="553577"/>
                </a:lnTo>
                <a:cubicBezTo>
                  <a:pt x="472974" y="563442"/>
                  <a:pt x="456953" y="563442"/>
                  <a:pt x="446985" y="553577"/>
                </a:cubicBezTo>
                <a:lnTo>
                  <a:pt x="420639" y="527271"/>
                </a:lnTo>
                <a:cubicBezTo>
                  <a:pt x="407555" y="534203"/>
                  <a:pt x="393849" y="539802"/>
                  <a:pt x="379786" y="544246"/>
                </a:cubicBezTo>
                <a:lnTo>
                  <a:pt x="379786" y="581394"/>
                </a:lnTo>
                <a:cubicBezTo>
                  <a:pt x="379786" y="595435"/>
                  <a:pt x="368393" y="606722"/>
                  <a:pt x="354419" y="606722"/>
                </a:cubicBezTo>
                <a:lnTo>
                  <a:pt x="253131" y="606722"/>
                </a:lnTo>
                <a:cubicBezTo>
                  <a:pt x="239157" y="606722"/>
                  <a:pt x="227854" y="595435"/>
                  <a:pt x="227854" y="581394"/>
                </a:cubicBezTo>
                <a:lnTo>
                  <a:pt x="227854" y="544246"/>
                </a:lnTo>
                <a:cubicBezTo>
                  <a:pt x="213791" y="539802"/>
                  <a:pt x="200084" y="534203"/>
                  <a:pt x="186911" y="527271"/>
                </a:cubicBezTo>
                <a:lnTo>
                  <a:pt x="160566" y="553577"/>
                </a:lnTo>
                <a:cubicBezTo>
                  <a:pt x="150686" y="563442"/>
                  <a:pt x="134665" y="563442"/>
                  <a:pt x="124786" y="553577"/>
                </a:cubicBezTo>
                <a:lnTo>
                  <a:pt x="53225" y="482125"/>
                </a:lnTo>
                <a:cubicBezTo>
                  <a:pt x="43257" y="472260"/>
                  <a:pt x="43257" y="456263"/>
                  <a:pt x="53225" y="446310"/>
                </a:cubicBezTo>
                <a:lnTo>
                  <a:pt x="79482" y="420004"/>
                </a:lnTo>
                <a:cubicBezTo>
                  <a:pt x="72629" y="406940"/>
                  <a:pt x="66932" y="393254"/>
                  <a:pt x="62482" y="379212"/>
                </a:cubicBezTo>
                <a:lnTo>
                  <a:pt x="25278" y="379212"/>
                </a:lnTo>
                <a:cubicBezTo>
                  <a:pt x="11304" y="379212"/>
                  <a:pt x="0" y="367926"/>
                  <a:pt x="0" y="353884"/>
                </a:cubicBezTo>
                <a:lnTo>
                  <a:pt x="0" y="252749"/>
                </a:lnTo>
                <a:cubicBezTo>
                  <a:pt x="0" y="238796"/>
                  <a:pt x="11304" y="227510"/>
                  <a:pt x="25278" y="227510"/>
                </a:cubicBezTo>
                <a:lnTo>
                  <a:pt x="62482" y="227510"/>
                </a:lnTo>
                <a:cubicBezTo>
                  <a:pt x="66932" y="213468"/>
                  <a:pt x="72629" y="199782"/>
                  <a:pt x="79482" y="186629"/>
                </a:cubicBezTo>
                <a:lnTo>
                  <a:pt x="53225" y="160323"/>
                </a:lnTo>
                <a:cubicBezTo>
                  <a:pt x="43257" y="150459"/>
                  <a:pt x="43257" y="134462"/>
                  <a:pt x="53225" y="124597"/>
                </a:cubicBezTo>
                <a:lnTo>
                  <a:pt x="124786" y="53145"/>
                </a:lnTo>
                <a:cubicBezTo>
                  <a:pt x="134665" y="43191"/>
                  <a:pt x="150686" y="43191"/>
                  <a:pt x="160566" y="53145"/>
                </a:cubicBezTo>
                <a:lnTo>
                  <a:pt x="186911" y="79451"/>
                </a:lnTo>
                <a:cubicBezTo>
                  <a:pt x="200084" y="72519"/>
                  <a:pt x="213791" y="66831"/>
                  <a:pt x="227854" y="62387"/>
                </a:cubicBezTo>
                <a:lnTo>
                  <a:pt x="227854" y="25239"/>
                </a:lnTo>
                <a:cubicBezTo>
                  <a:pt x="227854" y="11287"/>
                  <a:pt x="239157" y="0"/>
                  <a:pt x="253131" y="0"/>
                </a:cubicBezTo>
                <a:close/>
              </a:path>
            </a:pathLst>
          </a:custGeom>
          <a:solidFill>
            <a:sysClr val="window" lastClr="FFFFFF"/>
          </a:solidFill>
          <a:ln>
            <a:noFill/>
          </a:ln>
        </p:spPr>
        <p:txBody>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0" name="placeholder_286118"/>
          <p:cNvSpPr>
            <a:spLocks noChangeAspect="1"/>
          </p:cNvSpPr>
          <p:nvPr>
            <p:custDataLst>
              <p:tags r:id="rId22"/>
            </p:custDataLst>
          </p:nvPr>
        </p:nvSpPr>
        <p:spPr bwMode="auto">
          <a:xfrm>
            <a:off x="7088188" y="4161805"/>
            <a:ext cx="197566" cy="231775"/>
          </a:xfrm>
          <a:custGeom>
            <a:avLst/>
            <a:gdLst>
              <a:gd name="T0" fmla="*/ 4448 w 5811"/>
              <a:gd name="T1" fmla="*/ 4374 h 6827"/>
              <a:gd name="T2" fmla="*/ 4640 w 5811"/>
              <a:gd name="T3" fmla="*/ 4074 h 6827"/>
              <a:gd name="T4" fmla="*/ 5160 w 5811"/>
              <a:gd name="T5" fmla="*/ 2255 h 6827"/>
              <a:gd name="T6" fmla="*/ 2905 w 5811"/>
              <a:gd name="T7" fmla="*/ 0 h 6827"/>
              <a:gd name="T8" fmla="*/ 650 w 5811"/>
              <a:gd name="T9" fmla="*/ 2255 h 6827"/>
              <a:gd name="T10" fmla="*/ 1363 w 5811"/>
              <a:gd name="T11" fmla="*/ 4373 h 6827"/>
              <a:gd name="T12" fmla="*/ 0 w 5811"/>
              <a:gd name="T13" fmla="*/ 5506 h 6827"/>
              <a:gd name="T14" fmla="*/ 939 w 5811"/>
              <a:gd name="T15" fmla="*/ 6498 h 6827"/>
              <a:gd name="T16" fmla="*/ 2905 w 5811"/>
              <a:gd name="T17" fmla="*/ 6827 h 6827"/>
              <a:gd name="T18" fmla="*/ 4871 w 5811"/>
              <a:gd name="T19" fmla="*/ 6498 h 6827"/>
              <a:gd name="T20" fmla="*/ 5811 w 5811"/>
              <a:gd name="T21" fmla="*/ 5506 h 6827"/>
              <a:gd name="T22" fmla="*/ 4448 w 5811"/>
              <a:gd name="T23" fmla="*/ 4374 h 6827"/>
              <a:gd name="T24" fmla="*/ 2905 w 5811"/>
              <a:gd name="T25" fmla="*/ 1551 h 6827"/>
              <a:gd name="T26" fmla="*/ 3610 w 5811"/>
              <a:gd name="T27" fmla="*/ 2255 h 6827"/>
              <a:gd name="T28" fmla="*/ 2905 w 5811"/>
              <a:gd name="T29" fmla="*/ 2960 h 6827"/>
              <a:gd name="T30" fmla="*/ 2201 w 5811"/>
              <a:gd name="T31" fmla="*/ 2255 h 6827"/>
              <a:gd name="T32" fmla="*/ 2905 w 5811"/>
              <a:gd name="T33" fmla="*/ 1551 h 6827"/>
              <a:gd name="T34" fmla="*/ 4675 w 5811"/>
              <a:gd name="T35" fmla="*/ 6008 h 6827"/>
              <a:gd name="T36" fmla="*/ 2905 w 5811"/>
              <a:gd name="T37" fmla="*/ 6298 h 6827"/>
              <a:gd name="T38" fmla="*/ 1136 w 5811"/>
              <a:gd name="T39" fmla="*/ 6008 h 6827"/>
              <a:gd name="T40" fmla="*/ 528 w 5811"/>
              <a:gd name="T41" fmla="*/ 5506 h 6827"/>
              <a:gd name="T42" fmla="*/ 1719 w 5811"/>
              <a:gd name="T43" fmla="*/ 4831 h 6827"/>
              <a:gd name="T44" fmla="*/ 2761 w 5811"/>
              <a:gd name="T45" fmla="*/ 5768 h 6827"/>
              <a:gd name="T46" fmla="*/ 2905 w 5811"/>
              <a:gd name="T47" fmla="*/ 5812 h 6827"/>
              <a:gd name="T48" fmla="*/ 3050 w 5811"/>
              <a:gd name="T49" fmla="*/ 5768 h 6827"/>
              <a:gd name="T50" fmla="*/ 3666 w 5811"/>
              <a:gd name="T51" fmla="*/ 5270 h 6827"/>
              <a:gd name="T52" fmla="*/ 4092 w 5811"/>
              <a:gd name="T53" fmla="*/ 4831 h 6827"/>
              <a:gd name="T54" fmla="*/ 5283 w 5811"/>
              <a:gd name="T55" fmla="*/ 5506 h 6827"/>
              <a:gd name="T56" fmla="*/ 4675 w 5811"/>
              <a:gd name="T57" fmla="*/ 600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811" h="6827">
                <a:moveTo>
                  <a:pt x="4448" y="4374"/>
                </a:moveTo>
                <a:cubicBezTo>
                  <a:pt x="4517" y="4275"/>
                  <a:pt x="4581" y="4175"/>
                  <a:pt x="4640" y="4074"/>
                </a:cubicBezTo>
                <a:cubicBezTo>
                  <a:pt x="4985" y="3483"/>
                  <a:pt x="5160" y="2871"/>
                  <a:pt x="5160" y="2255"/>
                </a:cubicBezTo>
                <a:cubicBezTo>
                  <a:pt x="5160" y="1012"/>
                  <a:pt x="4149" y="0"/>
                  <a:pt x="2905" y="0"/>
                </a:cubicBezTo>
                <a:cubicBezTo>
                  <a:pt x="1662" y="0"/>
                  <a:pt x="650" y="1012"/>
                  <a:pt x="650" y="2255"/>
                </a:cubicBezTo>
                <a:cubicBezTo>
                  <a:pt x="650" y="2973"/>
                  <a:pt x="895" y="3696"/>
                  <a:pt x="1363" y="4373"/>
                </a:cubicBezTo>
                <a:cubicBezTo>
                  <a:pt x="501" y="4604"/>
                  <a:pt x="0" y="5014"/>
                  <a:pt x="0" y="5506"/>
                </a:cubicBezTo>
                <a:cubicBezTo>
                  <a:pt x="0" y="5903"/>
                  <a:pt x="333" y="6256"/>
                  <a:pt x="939" y="6498"/>
                </a:cubicBezTo>
                <a:cubicBezTo>
                  <a:pt x="1469" y="6710"/>
                  <a:pt x="2167" y="6827"/>
                  <a:pt x="2905" y="6827"/>
                </a:cubicBezTo>
                <a:cubicBezTo>
                  <a:pt x="3644" y="6827"/>
                  <a:pt x="4342" y="6710"/>
                  <a:pt x="4871" y="6498"/>
                </a:cubicBezTo>
                <a:cubicBezTo>
                  <a:pt x="5477" y="6256"/>
                  <a:pt x="5811" y="5903"/>
                  <a:pt x="5811" y="5506"/>
                </a:cubicBezTo>
                <a:cubicBezTo>
                  <a:pt x="5811" y="5014"/>
                  <a:pt x="5310" y="4604"/>
                  <a:pt x="4448" y="4374"/>
                </a:cubicBezTo>
                <a:close/>
                <a:moveTo>
                  <a:pt x="2905" y="1551"/>
                </a:moveTo>
                <a:cubicBezTo>
                  <a:pt x="3294" y="1551"/>
                  <a:pt x="3610" y="1866"/>
                  <a:pt x="3610" y="2255"/>
                </a:cubicBezTo>
                <a:cubicBezTo>
                  <a:pt x="3610" y="2644"/>
                  <a:pt x="3294" y="2960"/>
                  <a:pt x="2905" y="2960"/>
                </a:cubicBezTo>
                <a:cubicBezTo>
                  <a:pt x="2516" y="2960"/>
                  <a:pt x="2201" y="2644"/>
                  <a:pt x="2201" y="2255"/>
                </a:cubicBezTo>
                <a:cubicBezTo>
                  <a:pt x="2201" y="1866"/>
                  <a:pt x="2516" y="1551"/>
                  <a:pt x="2905" y="1551"/>
                </a:cubicBezTo>
                <a:close/>
                <a:moveTo>
                  <a:pt x="4675" y="6008"/>
                </a:moveTo>
                <a:cubicBezTo>
                  <a:pt x="4207" y="6195"/>
                  <a:pt x="3578" y="6298"/>
                  <a:pt x="2905" y="6298"/>
                </a:cubicBezTo>
                <a:cubicBezTo>
                  <a:pt x="2233" y="6298"/>
                  <a:pt x="1604" y="6195"/>
                  <a:pt x="1136" y="6008"/>
                </a:cubicBezTo>
                <a:cubicBezTo>
                  <a:pt x="766" y="5860"/>
                  <a:pt x="528" y="5663"/>
                  <a:pt x="528" y="5506"/>
                </a:cubicBezTo>
                <a:cubicBezTo>
                  <a:pt x="528" y="5295"/>
                  <a:pt x="944" y="4996"/>
                  <a:pt x="1719" y="4831"/>
                </a:cubicBezTo>
                <a:cubicBezTo>
                  <a:pt x="2232" y="5420"/>
                  <a:pt x="2739" y="5754"/>
                  <a:pt x="2761" y="5768"/>
                </a:cubicBezTo>
                <a:cubicBezTo>
                  <a:pt x="2805" y="5797"/>
                  <a:pt x="2855" y="5812"/>
                  <a:pt x="2905" y="5812"/>
                </a:cubicBezTo>
                <a:cubicBezTo>
                  <a:pt x="2956" y="5812"/>
                  <a:pt x="3006" y="5797"/>
                  <a:pt x="3050" y="5768"/>
                </a:cubicBezTo>
                <a:cubicBezTo>
                  <a:pt x="3061" y="5761"/>
                  <a:pt x="3327" y="5586"/>
                  <a:pt x="3666" y="5270"/>
                </a:cubicBezTo>
                <a:cubicBezTo>
                  <a:pt x="3819" y="5128"/>
                  <a:pt x="3961" y="4982"/>
                  <a:pt x="4092" y="4831"/>
                </a:cubicBezTo>
                <a:cubicBezTo>
                  <a:pt x="4866" y="4997"/>
                  <a:pt x="5283" y="5295"/>
                  <a:pt x="5283" y="5506"/>
                </a:cubicBezTo>
                <a:cubicBezTo>
                  <a:pt x="5283" y="5663"/>
                  <a:pt x="5044" y="5860"/>
                  <a:pt x="4675" y="6008"/>
                </a:cubicBezTo>
                <a:close/>
              </a:path>
            </a:pathLst>
          </a:custGeom>
          <a:solidFill>
            <a:sysClr val="window" lastClr="FFFFFF"/>
          </a:solidFill>
          <a:ln>
            <a:noFill/>
          </a:ln>
        </p:spPr>
        <p:txBody>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1" name="statistical-chart_64023"/>
          <p:cNvSpPr>
            <a:spLocks noChangeAspect="1"/>
          </p:cNvSpPr>
          <p:nvPr>
            <p:custDataLst>
              <p:tags r:id="rId23"/>
            </p:custDataLst>
          </p:nvPr>
        </p:nvSpPr>
        <p:spPr bwMode="auto">
          <a:xfrm>
            <a:off x="8285405" y="4181649"/>
            <a:ext cx="206606" cy="231775"/>
          </a:xfrm>
          <a:custGeom>
            <a:avLst/>
            <a:gdLst>
              <a:gd name="connsiteX0" fmla="*/ 16193 w 538132"/>
              <a:gd name="connsiteY0" fmla="*/ 302232 h 603687"/>
              <a:gd name="connsiteX1" fmla="*/ 132346 w 538132"/>
              <a:gd name="connsiteY1" fmla="*/ 302232 h 603687"/>
              <a:gd name="connsiteX2" fmla="*/ 148540 w 538132"/>
              <a:gd name="connsiteY2" fmla="*/ 318399 h 603687"/>
              <a:gd name="connsiteX3" fmla="*/ 148540 w 538132"/>
              <a:gd name="connsiteY3" fmla="*/ 587520 h 603687"/>
              <a:gd name="connsiteX4" fmla="*/ 132346 w 538132"/>
              <a:gd name="connsiteY4" fmla="*/ 603687 h 603687"/>
              <a:gd name="connsiteX5" fmla="*/ 16193 w 538132"/>
              <a:gd name="connsiteY5" fmla="*/ 603687 h 603687"/>
              <a:gd name="connsiteX6" fmla="*/ 0 w 538132"/>
              <a:gd name="connsiteY6" fmla="*/ 587520 h 603687"/>
              <a:gd name="connsiteX7" fmla="*/ 0 w 538132"/>
              <a:gd name="connsiteY7" fmla="*/ 318399 h 603687"/>
              <a:gd name="connsiteX8" fmla="*/ 16193 w 538132"/>
              <a:gd name="connsiteY8" fmla="*/ 302232 h 603687"/>
              <a:gd name="connsiteX9" fmla="*/ 405786 w 538132"/>
              <a:gd name="connsiteY9" fmla="*/ 186857 h 603687"/>
              <a:gd name="connsiteX10" fmla="*/ 521939 w 538132"/>
              <a:gd name="connsiteY10" fmla="*/ 186857 h 603687"/>
              <a:gd name="connsiteX11" fmla="*/ 538132 w 538132"/>
              <a:gd name="connsiteY11" fmla="*/ 203025 h 603687"/>
              <a:gd name="connsiteX12" fmla="*/ 538132 w 538132"/>
              <a:gd name="connsiteY12" fmla="*/ 587520 h 603687"/>
              <a:gd name="connsiteX13" fmla="*/ 521939 w 538132"/>
              <a:gd name="connsiteY13" fmla="*/ 603687 h 603687"/>
              <a:gd name="connsiteX14" fmla="*/ 405786 w 538132"/>
              <a:gd name="connsiteY14" fmla="*/ 603687 h 603687"/>
              <a:gd name="connsiteX15" fmla="*/ 389592 w 538132"/>
              <a:gd name="connsiteY15" fmla="*/ 587520 h 603687"/>
              <a:gd name="connsiteX16" fmla="*/ 389592 w 538132"/>
              <a:gd name="connsiteY16" fmla="*/ 203025 h 603687"/>
              <a:gd name="connsiteX17" fmla="*/ 405786 w 538132"/>
              <a:gd name="connsiteY17" fmla="*/ 186857 h 603687"/>
              <a:gd name="connsiteX18" fmla="*/ 211024 w 538132"/>
              <a:gd name="connsiteY18" fmla="*/ 0 h 603687"/>
              <a:gd name="connsiteX19" fmla="*/ 327177 w 538132"/>
              <a:gd name="connsiteY19" fmla="*/ 0 h 603687"/>
              <a:gd name="connsiteX20" fmla="*/ 343371 w 538132"/>
              <a:gd name="connsiteY20" fmla="*/ 16168 h 603687"/>
              <a:gd name="connsiteX21" fmla="*/ 343371 w 538132"/>
              <a:gd name="connsiteY21" fmla="*/ 587519 h 603687"/>
              <a:gd name="connsiteX22" fmla="*/ 327177 w 538132"/>
              <a:gd name="connsiteY22" fmla="*/ 603687 h 603687"/>
              <a:gd name="connsiteX23" fmla="*/ 211024 w 538132"/>
              <a:gd name="connsiteY23" fmla="*/ 603687 h 603687"/>
              <a:gd name="connsiteX24" fmla="*/ 194831 w 538132"/>
              <a:gd name="connsiteY24" fmla="*/ 587519 h 603687"/>
              <a:gd name="connsiteX25" fmla="*/ 194831 w 538132"/>
              <a:gd name="connsiteY25" fmla="*/ 16168 h 603687"/>
              <a:gd name="connsiteX26" fmla="*/ 211024 w 538132"/>
              <a:gd name="connsiteY26" fmla="*/ 0 h 603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38132" h="603687">
                <a:moveTo>
                  <a:pt x="16193" y="302232"/>
                </a:moveTo>
                <a:lnTo>
                  <a:pt x="132346" y="302232"/>
                </a:lnTo>
                <a:cubicBezTo>
                  <a:pt x="141235" y="302232"/>
                  <a:pt x="148540" y="309525"/>
                  <a:pt x="148540" y="318399"/>
                </a:cubicBezTo>
                <a:lnTo>
                  <a:pt x="148540" y="587520"/>
                </a:lnTo>
                <a:cubicBezTo>
                  <a:pt x="148540" y="596394"/>
                  <a:pt x="141235" y="603687"/>
                  <a:pt x="132346" y="603687"/>
                </a:cubicBezTo>
                <a:lnTo>
                  <a:pt x="16193" y="603687"/>
                </a:lnTo>
                <a:cubicBezTo>
                  <a:pt x="7305" y="603687"/>
                  <a:pt x="0" y="596394"/>
                  <a:pt x="0" y="587520"/>
                </a:cubicBezTo>
                <a:lnTo>
                  <a:pt x="0" y="318399"/>
                </a:lnTo>
                <a:cubicBezTo>
                  <a:pt x="0" y="309525"/>
                  <a:pt x="7305" y="302232"/>
                  <a:pt x="16193" y="302232"/>
                </a:cubicBezTo>
                <a:close/>
                <a:moveTo>
                  <a:pt x="405786" y="186857"/>
                </a:moveTo>
                <a:lnTo>
                  <a:pt x="521939" y="186857"/>
                </a:lnTo>
                <a:cubicBezTo>
                  <a:pt x="530827" y="186857"/>
                  <a:pt x="538132" y="194029"/>
                  <a:pt x="538132" y="203025"/>
                </a:cubicBezTo>
                <a:lnTo>
                  <a:pt x="538132" y="587520"/>
                </a:lnTo>
                <a:cubicBezTo>
                  <a:pt x="538132" y="596393"/>
                  <a:pt x="530827" y="603687"/>
                  <a:pt x="521939" y="603687"/>
                </a:cubicBezTo>
                <a:lnTo>
                  <a:pt x="405786" y="603687"/>
                </a:lnTo>
                <a:cubicBezTo>
                  <a:pt x="396897" y="603687"/>
                  <a:pt x="389592" y="596393"/>
                  <a:pt x="389592" y="587520"/>
                </a:cubicBezTo>
                <a:lnTo>
                  <a:pt x="389592" y="203025"/>
                </a:lnTo>
                <a:cubicBezTo>
                  <a:pt x="389592" y="194029"/>
                  <a:pt x="396897" y="186857"/>
                  <a:pt x="405786" y="186857"/>
                </a:cubicBezTo>
                <a:close/>
                <a:moveTo>
                  <a:pt x="211024" y="0"/>
                </a:moveTo>
                <a:lnTo>
                  <a:pt x="327177" y="0"/>
                </a:lnTo>
                <a:cubicBezTo>
                  <a:pt x="336066" y="0"/>
                  <a:pt x="343371" y="7294"/>
                  <a:pt x="343371" y="16168"/>
                </a:cubicBezTo>
                <a:lnTo>
                  <a:pt x="343371" y="587519"/>
                </a:lnTo>
                <a:cubicBezTo>
                  <a:pt x="343371" y="596393"/>
                  <a:pt x="336066" y="603687"/>
                  <a:pt x="327177" y="603687"/>
                </a:cubicBezTo>
                <a:lnTo>
                  <a:pt x="211024" y="603687"/>
                </a:lnTo>
                <a:cubicBezTo>
                  <a:pt x="202136" y="603687"/>
                  <a:pt x="194831" y="596393"/>
                  <a:pt x="194831" y="587519"/>
                </a:cubicBezTo>
                <a:lnTo>
                  <a:pt x="194831" y="16168"/>
                </a:lnTo>
                <a:cubicBezTo>
                  <a:pt x="194831" y="7294"/>
                  <a:pt x="202136" y="0"/>
                  <a:pt x="211024" y="0"/>
                </a:cubicBezTo>
                <a:close/>
              </a:path>
            </a:pathLst>
          </a:custGeom>
          <a:solidFill>
            <a:sysClr val="window" lastClr="FFFFFF"/>
          </a:solidFill>
          <a:ln>
            <a:noFill/>
          </a:ln>
        </p:spPr>
        <p:txBody>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2" name="two-coin-stacks_72132"/>
          <p:cNvSpPr>
            <a:spLocks noChangeAspect="1"/>
          </p:cNvSpPr>
          <p:nvPr>
            <p:custDataLst>
              <p:tags r:id="rId24"/>
            </p:custDataLst>
          </p:nvPr>
        </p:nvSpPr>
        <p:spPr bwMode="auto">
          <a:xfrm>
            <a:off x="4545296" y="4665043"/>
            <a:ext cx="235100" cy="231775"/>
          </a:xfrm>
          <a:custGeom>
            <a:avLst/>
            <a:gdLst>
              <a:gd name="connsiteX0" fmla="*/ 261001 w 608698"/>
              <a:gd name="connsiteY0" fmla="*/ 479068 h 600088"/>
              <a:gd name="connsiteX1" fmla="*/ 432425 w 608698"/>
              <a:gd name="connsiteY1" fmla="*/ 554184 h 600088"/>
              <a:gd name="connsiteX2" fmla="*/ 603774 w 608698"/>
              <a:gd name="connsiteY2" fmla="*/ 479068 h 600088"/>
              <a:gd name="connsiteX3" fmla="*/ 608697 w 608698"/>
              <a:gd name="connsiteY3" fmla="*/ 502020 h 600088"/>
              <a:gd name="connsiteX4" fmla="*/ 432425 w 608698"/>
              <a:gd name="connsiteY4" fmla="*/ 600088 h 600088"/>
              <a:gd name="connsiteX5" fmla="*/ 256152 w 608698"/>
              <a:gd name="connsiteY5" fmla="*/ 502020 h 600088"/>
              <a:gd name="connsiteX6" fmla="*/ 261001 w 608698"/>
              <a:gd name="connsiteY6" fmla="*/ 479068 h 600088"/>
              <a:gd name="connsiteX7" fmla="*/ 4924 w 608698"/>
              <a:gd name="connsiteY7" fmla="*/ 382605 h 600088"/>
              <a:gd name="connsiteX8" fmla="*/ 176285 w 608698"/>
              <a:gd name="connsiteY8" fmla="*/ 457793 h 600088"/>
              <a:gd name="connsiteX9" fmla="*/ 236041 w 608698"/>
              <a:gd name="connsiteY9" fmla="*/ 451980 h 600088"/>
              <a:gd name="connsiteX10" fmla="*/ 231640 w 608698"/>
              <a:gd name="connsiteY10" fmla="*/ 462264 h 600088"/>
              <a:gd name="connsiteX11" fmla="*/ 225000 w 608698"/>
              <a:gd name="connsiteY11" fmla="*/ 493412 h 600088"/>
              <a:gd name="connsiteX12" fmla="*/ 225298 w 608698"/>
              <a:gd name="connsiteY12" fmla="*/ 499820 h 600088"/>
              <a:gd name="connsiteX13" fmla="*/ 176285 w 608698"/>
              <a:gd name="connsiteY13" fmla="*/ 503695 h 600088"/>
              <a:gd name="connsiteX14" fmla="*/ 0 w 608698"/>
              <a:gd name="connsiteY14" fmla="*/ 405556 h 600088"/>
              <a:gd name="connsiteX15" fmla="*/ 4924 w 608698"/>
              <a:gd name="connsiteY15" fmla="*/ 382605 h 600088"/>
              <a:gd name="connsiteX16" fmla="*/ 261001 w 608698"/>
              <a:gd name="connsiteY16" fmla="*/ 375478 h 600088"/>
              <a:gd name="connsiteX17" fmla="*/ 432425 w 608698"/>
              <a:gd name="connsiteY17" fmla="*/ 450622 h 600088"/>
              <a:gd name="connsiteX18" fmla="*/ 603774 w 608698"/>
              <a:gd name="connsiteY18" fmla="*/ 375478 h 600088"/>
              <a:gd name="connsiteX19" fmla="*/ 608697 w 608698"/>
              <a:gd name="connsiteY19" fmla="*/ 398416 h 600088"/>
              <a:gd name="connsiteX20" fmla="*/ 432425 w 608698"/>
              <a:gd name="connsiteY20" fmla="*/ 496498 h 600088"/>
              <a:gd name="connsiteX21" fmla="*/ 256152 w 608698"/>
              <a:gd name="connsiteY21" fmla="*/ 398416 h 600088"/>
              <a:gd name="connsiteX22" fmla="*/ 261001 w 608698"/>
              <a:gd name="connsiteY22" fmla="*/ 375478 h 600088"/>
              <a:gd name="connsiteX23" fmla="*/ 4924 w 608698"/>
              <a:gd name="connsiteY23" fmla="*/ 279086 h 600088"/>
              <a:gd name="connsiteX24" fmla="*/ 176285 w 608698"/>
              <a:gd name="connsiteY24" fmla="*/ 354274 h 600088"/>
              <a:gd name="connsiteX25" fmla="*/ 236041 w 608698"/>
              <a:gd name="connsiteY25" fmla="*/ 348461 h 600088"/>
              <a:gd name="connsiteX26" fmla="*/ 231640 w 608698"/>
              <a:gd name="connsiteY26" fmla="*/ 358745 h 600088"/>
              <a:gd name="connsiteX27" fmla="*/ 225000 w 608698"/>
              <a:gd name="connsiteY27" fmla="*/ 389818 h 600088"/>
              <a:gd name="connsiteX28" fmla="*/ 225298 w 608698"/>
              <a:gd name="connsiteY28" fmla="*/ 396301 h 600088"/>
              <a:gd name="connsiteX29" fmla="*/ 176285 w 608698"/>
              <a:gd name="connsiteY29" fmla="*/ 400176 h 600088"/>
              <a:gd name="connsiteX30" fmla="*/ 0 w 608698"/>
              <a:gd name="connsiteY30" fmla="*/ 302037 h 600088"/>
              <a:gd name="connsiteX31" fmla="*/ 4924 w 608698"/>
              <a:gd name="connsiteY31" fmla="*/ 279086 h 600088"/>
              <a:gd name="connsiteX32" fmla="*/ 261001 w 608698"/>
              <a:gd name="connsiteY32" fmla="*/ 271959 h 600088"/>
              <a:gd name="connsiteX33" fmla="*/ 432425 w 608698"/>
              <a:gd name="connsiteY33" fmla="*/ 347103 h 600088"/>
              <a:gd name="connsiteX34" fmla="*/ 603774 w 608698"/>
              <a:gd name="connsiteY34" fmla="*/ 271959 h 600088"/>
              <a:gd name="connsiteX35" fmla="*/ 608697 w 608698"/>
              <a:gd name="connsiteY35" fmla="*/ 294897 h 600088"/>
              <a:gd name="connsiteX36" fmla="*/ 432425 w 608698"/>
              <a:gd name="connsiteY36" fmla="*/ 392979 h 600088"/>
              <a:gd name="connsiteX37" fmla="*/ 256152 w 608698"/>
              <a:gd name="connsiteY37" fmla="*/ 294897 h 600088"/>
              <a:gd name="connsiteX38" fmla="*/ 261001 w 608698"/>
              <a:gd name="connsiteY38" fmla="*/ 271959 h 600088"/>
              <a:gd name="connsiteX39" fmla="*/ 4924 w 608698"/>
              <a:gd name="connsiteY39" fmla="*/ 175567 h 600088"/>
              <a:gd name="connsiteX40" fmla="*/ 176285 w 608698"/>
              <a:gd name="connsiteY40" fmla="*/ 250713 h 600088"/>
              <a:gd name="connsiteX41" fmla="*/ 236041 w 608698"/>
              <a:gd name="connsiteY41" fmla="*/ 244904 h 600088"/>
              <a:gd name="connsiteX42" fmla="*/ 231640 w 608698"/>
              <a:gd name="connsiteY42" fmla="*/ 255182 h 600088"/>
              <a:gd name="connsiteX43" fmla="*/ 225000 w 608698"/>
              <a:gd name="connsiteY43" fmla="*/ 286238 h 600088"/>
              <a:gd name="connsiteX44" fmla="*/ 225298 w 608698"/>
              <a:gd name="connsiteY44" fmla="*/ 292718 h 600088"/>
              <a:gd name="connsiteX45" fmla="*/ 176285 w 608698"/>
              <a:gd name="connsiteY45" fmla="*/ 296516 h 600088"/>
              <a:gd name="connsiteX46" fmla="*/ 0 w 608698"/>
              <a:gd name="connsiteY46" fmla="*/ 198506 h 600088"/>
              <a:gd name="connsiteX47" fmla="*/ 4924 w 608698"/>
              <a:gd name="connsiteY47" fmla="*/ 175567 h 600088"/>
              <a:gd name="connsiteX48" fmla="*/ 432425 w 608698"/>
              <a:gd name="connsiteY48" fmla="*/ 96392 h 600088"/>
              <a:gd name="connsiteX49" fmla="*/ 608698 w 608698"/>
              <a:gd name="connsiteY49" fmla="*/ 194443 h 600088"/>
              <a:gd name="connsiteX50" fmla="*/ 432425 w 608698"/>
              <a:gd name="connsiteY50" fmla="*/ 292494 h 600088"/>
              <a:gd name="connsiteX51" fmla="*/ 256152 w 608698"/>
              <a:gd name="connsiteY51" fmla="*/ 194443 h 600088"/>
              <a:gd name="connsiteX52" fmla="*/ 432425 w 608698"/>
              <a:gd name="connsiteY52" fmla="*/ 96392 h 600088"/>
              <a:gd name="connsiteX53" fmla="*/ 176258 w 608698"/>
              <a:gd name="connsiteY53" fmla="*/ 0 h 600088"/>
              <a:gd name="connsiteX54" fmla="*/ 347817 w 608698"/>
              <a:gd name="connsiteY54" fmla="*/ 75446 h 600088"/>
              <a:gd name="connsiteX55" fmla="*/ 224966 w 608698"/>
              <a:gd name="connsiteY55" fmla="*/ 185823 h 600088"/>
              <a:gd name="connsiteX56" fmla="*/ 225264 w 608698"/>
              <a:gd name="connsiteY56" fmla="*/ 192228 h 600088"/>
              <a:gd name="connsiteX57" fmla="*/ 176258 w 608698"/>
              <a:gd name="connsiteY57" fmla="*/ 196101 h 600088"/>
              <a:gd name="connsiteX58" fmla="*/ 0 w 608698"/>
              <a:gd name="connsiteY58" fmla="*/ 98013 h 600088"/>
              <a:gd name="connsiteX59" fmla="*/ 176258 w 608698"/>
              <a:gd name="connsiteY59" fmla="*/ 0 h 600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08698" h="600088">
                <a:moveTo>
                  <a:pt x="261001" y="479068"/>
                </a:moveTo>
                <a:cubicBezTo>
                  <a:pt x="279575" y="522140"/>
                  <a:pt x="349249" y="554184"/>
                  <a:pt x="432425" y="554184"/>
                </a:cubicBezTo>
                <a:cubicBezTo>
                  <a:pt x="515600" y="554184"/>
                  <a:pt x="585199" y="522140"/>
                  <a:pt x="603774" y="479068"/>
                </a:cubicBezTo>
                <a:cubicBezTo>
                  <a:pt x="606981" y="486371"/>
                  <a:pt x="608697" y="494046"/>
                  <a:pt x="608697" y="502020"/>
                </a:cubicBezTo>
                <a:cubicBezTo>
                  <a:pt x="608697" y="556196"/>
                  <a:pt x="529774" y="600088"/>
                  <a:pt x="432425" y="600088"/>
                </a:cubicBezTo>
                <a:cubicBezTo>
                  <a:pt x="335076" y="600088"/>
                  <a:pt x="256152" y="556196"/>
                  <a:pt x="256152" y="502020"/>
                </a:cubicBezTo>
                <a:cubicBezTo>
                  <a:pt x="256152" y="494046"/>
                  <a:pt x="257868" y="486371"/>
                  <a:pt x="261001" y="479068"/>
                </a:cubicBezTo>
                <a:close/>
                <a:moveTo>
                  <a:pt x="4924" y="382605"/>
                </a:moveTo>
                <a:cubicBezTo>
                  <a:pt x="23425" y="425750"/>
                  <a:pt x="93103" y="457793"/>
                  <a:pt x="176285" y="457793"/>
                </a:cubicBezTo>
                <a:cubicBezTo>
                  <a:pt x="197248" y="457793"/>
                  <a:pt x="217391" y="455781"/>
                  <a:pt x="236041" y="451980"/>
                </a:cubicBezTo>
                <a:lnTo>
                  <a:pt x="231640" y="462264"/>
                </a:lnTo>
                <a:cubicBezTo>
                  <a:pt x="227238" y="472398"/>
                  <a:pt x="225000" y="482905"/>
                  <a:pt x="225000" y="493412"/>
                </a:cubicBezTo>
                <a:cubicBezTo>
                  <a:pt x="225000" y="495573"/>
                  <a:pt x="225149" y="497734"/>
                  <a:pt x="225298" y="499820"/>
                </a:cubicBezTo>
                <a:cubicBezTo>
                  <a:pt x="209781" y="502354"/>
                  <a:pt x="193294" y="503695"/>
                  <a:pt x="176285" y="503695"/>
                </a:cubicBezTo>
                <a:cubicBezTo>
                  <a:pt x="78929" y="503695"/>
                  <a:pt x="0" y="459730"/>
                  <a:pt x="0" y="405556"/>
                </a:cubicBezTo>
                <a:cubicBezTo>
                  <a:pt x="0" y="397657"/>
                  <a:pt x="1716" y="389982"/>
                  <a:pt x="4924" y="382605"/>
                </a:cubicBezTo>
                <a:close/>
                <a:moveTo>
                  <a:pt x="261001" y="375478"/>
                </a:moveTo>
                <a:cubicBezTo>
                  <a:pt x="279575" y="418598"/>
                  <a:pt x="349249" y="450622"/>
                  <a:pt x="432425" y="450622"/>
                </a:cubicBezTo>
                <a:cubicBezTo>
                  <a:pt x="515600" y="450622"/>
                  <a:pt x="585199" y="418598"/>
                  <a:pt x="603774" y="375478"/>
                </a:cubicBezTo>
                <a:cubicBezTo>
                  <a:pt x="606981" y="382851"/>
                  <a:pt x="608697" y="390522"/>
                  <a:pt x="608697" y="398416"/>
                </a:cubicBezTo>
                <a:cubicBezTo>
                  <a:pt x="608697" y="452558"/>
                  <a:pt x="529774" y="496498"/>
                  <a:pt x="432425" y="496498"/>
                </a:cubicBezTo>
                <a:cubicBezTo>
                  <a:pt x="335076" y="496498"/>
                  <a:pt x="256152" y="452558"/>
                  <a:pt x="256152" y="398416"/>
                </a:cubicBezTo>
                <a:cubicBezTo>
                  <a:pt x="256152" y="390522"/>
                  <a:pt x="257868" y="382851"/>
                  <a:pt x="261001" y="375478"/>
                </a:cubicBezTo>
                <a:close/>
                <a:moveTo>
                  <a:pt x="4924" y="279086"/>
                </a:moveTo>
                <a:cubicBezTo>
                  <a:pt x="23425" y="322231"/>
                  <a:pt x="93103" y="354274"/>
                  <a:pt x="176285" y="354274"/>
                </a:cubicBezTo>
                <a:cubicBezTo>
                  <a:pt x="197248" y="354274"/>
                  <a:pt x="217391" y="352187"/>
                  <a:pt x="236041" y="348461"/>
                </a:cubicBezTo>
                <a:lnTo>
                  <a:pt x="231640" y="358745"/>
                </a:lnTo>
                <a:cubicBezTo>
                  <a:pt x="227238" y="368879"/>
                  <a:pt x="225000" y="379311"/>
                  <a:pt x="225000" y="389818"/>
                </a:cubicBezTo>
                <a:cubicBezTo>
                  <a:pt x="225000" y="392054"/>
                  <a:pt x="225149" y="394140"/>
                  <a:pt x="225298" y="396301"/>
                </a:cubicBezTo>
                <a:cubicBezTo>
                  <a:pt x="209781" y="398835"/>
                  <a:pt x="193294" y="400176"/>
                  <a:pt x="176285" y="400176"/>
                </a:cubicBezTo>
                <a:cubicBezTo>
                  <a:pt x="78929" y="400176"/>
                  <a:pt x="0" y="356211"/>
                  <a:pt x="0" y="302037"/>
                </a:cubicBezTo>
                <a:cubicBezTo>
                  <a:pt x="0" y="294138"/>
                  <a:pt x="1716" y="286463"/>
                  <a:pt x="4924" y="279086"/>
                </a:cubicBezTo>
                <a:close/>
                <a:moveTo>
                  <a:pt x="261001" y="271959"/>
                </a:moveTo>
                <a:cubicBezTo>
                  <a:pt x="279575" y="315079"/>
                  <a:pt x="349249" y="347103"/>
                  <a:pt x="432425" y="347103"/>
                </a:cubicBezTo>
                <a:cubicBezTo>
                  <a:pt x="515600" y="347103"/>
                  <a:pt x="585199" y="315079"/>
                  <a:pt x="603774" y="271959"/>
                </a:cubicBezTo>
                <a:cubicBezTo>
                  <a:pt x="606981" y="279332"/>
                  <a:pt x="608697" y="287003"/>
                  <a:pt x="608697" y="294897"/>
                </a:cubicBezTo>
                <a:cubicBezTo>
                  <a:pt x="608697" y="349039"/>
                  <a:pt x="529774" y="392979"/>
                  <a:pt x="432425" y="392979"/>
                </a:cubicBezTo>
                <a:cubicBezTo>
                  <a:pt x="335076" y="392979"/>
                  <a:pt x="256152" y="349039"/>
                  <a:pt x="256152" y="294897"/>
                </a:cubicBezTo>
                <a:cubicBezTo>
                  <a:pt x="256152" y="287003"/>
                  <a:pt x="257868" y="279332"/>
                  <a:pt x="261001" y="271959"/>
                </a:cubicBezTo>
                <a:close/>
                <a:moveTo>
                  <a:pt x="4924" y="175567"/>
                </a:moveTo>
                <a:cubicBezTo>
                  <a:pt x="23425" y="218689"/>
                  <a:pt x="93103" y="250713"/>
                  <a:pt x="176285" y="250713"/>
                </a:cubicBezTo>
                <a:cubicBezTo>
                  <a:pt x="197248" y="250713"/>
                  <a:pt x="217391" y="248628"/>
                  <a:pt x="236041" y="244904"/>
                </a:cubicBezTo>
                <a:lnTo>
                  <a:pt x="231640" y="255182"/>
                </a:lnTo>
                <a:cubicBezTo>
                  <a:pt x="227238" y="265311"/>
                  <a:pt x="225000" y="275737"/>
                  <a:pt x="225000" y="286238"/>
                </a:cubicBezTo>
                <a:cubicBezTo>
                  <a:pt x="225000" y="288398"/>
                  <a:pt x="225149" y="290558"/>
                  <a:pt x="225298" y="292718"/>
                </a:cubicBezTo>
                <a:cubicBezTo>
                  <a:pt x="209781" y="295175"/>
                  <a:pt x="193294" y="296516"/>
                  <a:pt x="176285" y="296516"/>
                </a:cubicBezTo>
                <a:cubicBezTo>
                  <a:pt x="78929" y="296516"/>
                  <a:pt x="0" y="252650"/>
                  <a:pt x="0" y="198506"/>
                </a:cubicBezTo>
                <a:cubicBezTo>
                  <a:pt x="0" y="190611"/>
                  <a:pt x="1716" y="182940"/>
                  <a:pt x="4924" y="175567"/>
                </a:cubicBezTo>
                <a:close/>
                <a:moveTo>
                  <a:pt x="432425" y="96392"/>
                </a:moveTo>
                <a:cubicBezTo>
                  <a:pt x="529778" y="96392"/>
                  <a:pt x="608698" y="140291"/>
                  <a:pt x="608698" y="194443"/>
                </a:cubicBezTo>
                <a:cubicBezTo>
                  <a:pt x="608698" y="248595"/>
                  <a:pt x="529778" y="292494"/>
                  <a:pt x="432425" y="292494"/>
                </a:cubicBezTo>
                <a:cubicBezTo>
                  <a:pt x="335072" y="292494"/>
                  <a:pt x="256152" y="248595"/>
                  <a:pt x="256152" y="194443"/>
                </a:cubicBezTo>
                <a:cubicBezTo>
                  <a:pt x="256152" y="140291"/>
                  <a:pt x="335072" y="96392"/>
                  <a:pt x="432425" y="96392"/>
                </a:cubicBezTo>
                <a:close/>
                <a:moveTo>
                  <a:pt x="176258" y="0"/>
                </a:moveTo>
                <a:cubicBezTo>
                  <a:pt x="259651" y="0"/>
                  <a:pt x="329542" y="32175"/>
                  <a:pt x="347817" y="75446"/>
                </a:cubicBezTo>
                <a:cubicBezTo>
                  <a:pt x="275166" y="92800"/>
                  <a:pt x="224966" y="135103"/>
                  <a:pt x="224966" y="185823"/>
                </a:cubicBezTo>
                <a:cubicBezTo>
                  <a:pt x="224966" y="187983"/>
                  <a:pt x="225115" y="190143"/>
                  <a:pt x="225264" y="192228"/>
                </a:cubicBezTo>
                <a:cubicBezTo>
                  <a:pt x="209749" y="194760"/>
                  <a:pt x="193265" y="196101"/>
                  <a:pt x="176258" y="196101"/>
                </a:cubicBezTo>
                <a:cubicBezTo>
                  <a:pt x="78917" y="196101"/>
                  <a:pt x="0" y="152159"/>
                  <a:pt x="0" y="98013"/>
                </a:cubicBezTo>
                <a:cubicBezTo>
                  <a:pt x="0" y="43868"/>
                  <a:pt x="78917" y="0"/>
                  <a:pt x="176258" y="0"/>
                </a:cubicBezTo>
                <a:close/>
              </a:path>
            </a:pathLst>
          </a:custGeom>
          <a:solidFill>
            <a:sysClr val="window" lastClr="FFFFFF"/>
          </a:solidFill>
          <a:ln>
            <a:noFill/>
          </a:ln>
        </p:spPr>
        <p:txBody>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3" name="validate-search_64702"/>
          <p:cNvSpPr>
            <a:spLocks noChangeAspect="1"/>
          </p:cNvSpPr>
          <p:nvPr>
            <p:custDataLst>
              <p:tags r:id="rId25"/>
            </p:custDataLst>
          </p:nvPr>
        </p:nvSpPr>
        <p:spPr bwMode="auto">
          <a:xfrm>
            <a:off x="3883997" y="3861768"/>
            <a:ext cx="232134" cy="231775"/>
          </a:xfrm>
          <a:custGeom>
            <a:avLst/>
            <a:gdLst>
              <a:gd name="connsiteX0" fmla="*/ 444103 w 607089"/>
              <a:gd name="connsiteY0" fmla="*/ 163584 h 606152"/>
              <a:gd name="connsiteX1" fmla="*/ 469914 w 607089"/>
              <a:gd name="connsiteY1" fmla="*/ 176766 h 606152"/>
              <a:gd name="connsiteX2" fmla="*/ 475193 w 607089"/>
              <a:gd name="connsiteY2" fmla="*/ 220412 h 606152"/>
              <a:gd name="connsiteX3" fmla="*/ 378258 w 607089"/>
              <a:gd name="connsiteY3" fmla="*/ 317225 h 606152"/>
              <a:gd name="connsiteX4" fmla="*/ 346435 w 607089"/>
              <a:gd name="connsiteY4" fmla="*/ 330260 h 606152"/>
              <a:gd name="connsiteX5" fmla="*/ 313879 w 607089"/>
              <a:gd name="connsiteY5" fmla="*/ 316492 h 606152"/>
              <a:gd name="connsiteX6" fmla="*/ 248913 w 607089"/>
              <a:gd name="connsiteY6" fmla="*/ 251755 h 606152"/>
              <a:gd name="connsiteX7" fmla="*/ 242021 w 607089"/>
              <a:gd name="connsiteY7" fmla="*/ 228760 h 606152"/>
              <a:gd name="connsiteX8" fmla="*/ 254926 w 607089"/>
              <a:gd name="connsiteY8" fmla="*/ 208695 h 606152"/>
              <a:gd name="connsiteX9" fmla="*/ 280883 w 607089"/>
              <a:gd name="connsiteY9" fmla="*/ 195074 h 606152"/>
              <a:gd name="connsiteX10" fmla="*/ 297894 w 607089"/>
              <a:gd name="connsiteY10" fmla="*/ 202836 h 606152"/>
              <a:gd name="connsiteX11" fmla="*/ 342036 w 607089"/>
              <a:gd name="connsiteY11" fmla="*/ 246922 h 606152"/>
              <a:gd name="connsiteX12" fmla="*/ 346435 w 607089"/>
              <a:gd name="connsiteY12" fmla="*/ 249705 h 606152"/>
              <a:gd name="connsiteX13" fmla="*/ 350541 w 607089"/>
              <a:gd name="connsiteY13" fmla="*/ 247068 h 606152"/>
              <a:gd name="connsiteX14" fmla="*/ 426212 w 607089"/>
              <a:gd name="connsiteY14" fmla="*/ 171493 h 606152"/>
              <a:gd name="connsiteX15" fmla="*/ 444103 w 607089"/>
              <a:gd name="connsiteY15" fmla="*/ 163584 h 606152"/>
              <a:gd name="connsiteX16" fmla="*/ 360877 w 607089"/>
              <a:gd name="connsiteY16" fmla="*/ 64177 h 606152"/>
              <a:gd name="connsiteX17" fmla="*/ 232178 w 607089"/>
              <a:gd name="connsiteY17" fmla="*/ 117334 h 606152"/>
              <a:gd name="connsiteX18" fmla="*/ 232178 w 607089"/>
              <a:gd name="connsiteY18" fmla="*/ 374333 h 606152"/>
              <a:gd name="connsiteX19" fmla="*/ 489575 w 607089"/>
              <a:gd name="connsiteY19" fmla="*/ 374333 h 606152"/>
              <a:gd name="connsiteX20" fmla="*/ 489575 w 607089"/>
              <a:gd name="connsiteY20" fmla="*/ 117334 h 606152"/>
              <a:gd name="connsiteX21" fmla="*/ 360877 w 607089"/>
              <a:gd name="connsiteY21" fmla="*/ 64177 h 606152"/>
              <a:gd name="connsiteX22" fmla="*/ 360876 w 607089"/>
              <a:gd name="connsiteY22" fmla="*/ 0 h 606152"/>
              <a:gd name="connsiteX23" fmla="*/ 535041 w 607089"/>
              <a:gd name="connsiteY23" fmla="*/ 71938 h 606152"/>
              <a:gd name="connsiteX24" fmla="*/ 535041 w 607089"/>
              <a:gd name="connsiteY24" fmla="*/ 419729 h 606152"/>
              <a:gd name="connsiteX25" fmla="*/ 237751 w 607089"/>
              <a:gd name="connsiteY25" fmla="*/ 456778 h 606152"/>
              <a:gd name="connsiteX26" fmla="*/ 225138 w 607089"/>
              <a:gd name="connsiteY26" fmla="*/ 458388 h 606152"/>
              <a:gd name="connsiteX27" fmla="*/ 99740 w 607089"/>
              <a:gd name="connsiteY27" fmla="*/ 583593 h 606152"/>
              <a:gd name="connsiteX28" fmla="*/ 17607 w 607089"/>
              <a:gd name="connsiteY28" fmla="*/ 592379 h 606152"/>
              <a:gd name="connsiteX29" fmla="*/ 13794 w 607089"/>
              <a:gd name="connsiteY29" fmla="*/ 588572 h 606152"/>
              <a:gd name="connsiteX30" fmla="*/ 22594 w 607089"/>
              <a:gd name="connsiteY30" fmla="*/ 506567 h 606152"/>
              <a:gd name="connsiteX31" fmla="*/ 148139 w 607089"/>
              <a:gd name="connsiteY31" fmla="*/ 381069 h 606152"/>
              <a:gd name="connsiteX32" fmla="*/ 149606 w 607089"/>
              <a:gd name="connsiteY32" fmla="*/ 368768 h 606152"/>
              <a:gd name="connsiteX33" fmla="*/ 186712 w 607089"/>
              <a:gd name="connsiteY33" fmla="*/ 71938 h 606152"/>
              <a:gd name="connsiteX34" fmla="*/ 360876 w 607089"/>
              <a:gd name="connsiteY34" fmla="*/ 0 h 60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089" h="606152">
                <a:moveTo>
                  <a:pt x="444103" y="163584"/>
                </a:moveTo>
                <a:cubicBezTo>
                  <a:pt x="452462" y="163584"/>
                  <a:pt x="461261" y="167978"/>
                  <a:pt x="469914" y="176766"/>
                </a:cubicBezTo>
                <a:cubicBezTo>
                  <a:pt x="485459" y="192291"/>
                  <a:pt x="487365" y="208256"/>
                  <a:pt x="475193" y="220412"/>
                </a:cubicBezTo>
                <a:lnTo>
                  <a:pt x="378258" y="317225"/>
                </a:lnTo>
                <a:cubicBezTo>
                  <a:pt x="369459" y="326013"/>
                  <a:pt x="359047" y="330260"/>
                  <a:pt x="346435" y="330260"/>
                </a:cubicBezTo>
                <a:cubicBezTo>
                  <a:pt x="337783" y="330260"/>
                  <a:pt x="325171" y="327917"/>
                  <a:pt x="313879" y="316492"/>
                </a:cubicBezTo>
                <a:lnTo>
                  <a:pt x="248913" y="251755"/>
                </a:lnTo>
                <a:cubicBezTo>
                  <a:pt x="242314" y="245018"/>
                  <a:pt x="239821" y="237109"/>
                  <a:pt x="242021" y="228760"/>
                </a:cubicBezTo>
                <a:cubicBezTo>
                  <a:pt x="243634" y="222463"/>
                  <a:pt x="247887" y="215872"/>
                  <a:pt x="254926" y="208695"/>
                </a:cubicBezTo>
                <a:cubicBezTo>
                  <a:pt x="264165" y="199614"/>
                  <a:pt x="272670" y="195074"/>
                  <a:pt x="280883" y="195074"/>
                </a:cubicBezTo>
                <a:cubicBezTo>
                  <a:pt x="287042" y="195074"/>
                  <a:pt x="292761" y="197710"/>
                  <a:pt x="297894" y="202836"/>
                </a:cubicBezTo>
                <a:cubicBezTo>
                  <a:pt x="298187" y="203129"/>
                  <a:pt x="326491" y="231397"/>
                  <a:pt x="342036" y="246922"/>
                </a:cubicBezTo>
                <a:cubicBezTo>
                  <a:pt x="343649" y="248533"/>
                  <a:pt x="344529" y="249705"/>
                  <a:pt x="346435" y="249705"/>
                </a:cubicBezTo>
                <a:cubicBezTo>
                  <a:pt x="348195" y="249705"/>
                  <a:pt x="349075" y="248533"/>
                  <a:pt x="350541" y="247068"/>
                </a:cubicBezTo>
                <a:cubicBezTo>
                  <a:pt x="376058" y="221584"/>
                  <a:pt x="425626" y="172079"/>
                  <a:pt x="426212" y="171493"/>
                </a:cubicBezTo>
                <a:cubicBezTo>
                  <a:pt x="431492" y="166220"/>
                  <a:pt x="437504" y="163584"/>
                  <a:pt x="444103" y="163584"/>
                </a:cubicBezTo>
                <a:close/>
                <a:moveTo>
                  <a:pt x="360877" y="64177"/>
                </a:moveTo>
                <a:cubicBezTo>
                  <a:pt x="314274" y="64177"/>
                  <a:pt x="267671" y="81896"/>
                  <a:pt x="232178" y="117334"/>
                </a:cubicBezTo>
                <a:cubicBezTo>
                  <a:pt x="161192" y="188210"/>
                  <a:pt x="161192" y="303457"/>
                  <a:pt x="232178" y="374333"/>
                </a:cubicBezTo>
                <a:cubicBezTo>
                  <a:pt x="303164" y="445209"/>
                  <a:pt x="418589" y="445209"/>
                  <a:pt x="489575" y="374333"/>
                </a:cubicBezTo>
                <a:cubicBezTo>
                  <a:pt x="560560" y="303457"/>
                  <a:pt x="560560" y="188210"/>
                  <a:pt x="489575" y="117334"/>
                </a:cubicBezTo>
                <a:cubicBezTo>
                  <a:pt x="454082" y="81896"/>
                  <a:pt x="407479" y="64177"/>
                  <a:pt x="360877" y="64177"/>
                </a:cubicBezTo>
                <a:close/>
                <a:moveTo>
                  <a:pt x="360876" y="0"/>
                </a:moveTo>
                <a:cubicBezTo>
                  <a:pt x="423942" y="0"/>
                  <a:pt x="487008" y="23980"/>
                  <a:pt x="535041" y="71938"/>
                </a:cubicBezTo>
                <a:cubicBezTo>
                  <a:pt x="631106" y="167855"/>
                  <a:pt x="631106" y="323812"/>
                  <a:pt x="535041" y="419729"/>
                </a:cubicBezTo>
                <a:cubicBezTo>
                  <a:pt x="453495" y="501148"/>
                  <a:pt x="332350" y="513449"/>
                  <a:pt x="237751" y="456778"/>
                </a:cubicBezTo>
                <a:cubicBezTo>
                  <a:pt x="237751" y="456778"/>
                  <a:pt x="230858" y="452677"/>
                  <a:pt x="225138" y="458388"/>
                </a:cubicBezTo>
                <a:cubicBezTo>
                  <a:pt x="193752" y="489726"/>
                  <a:pt x="99740" y="583593"/>
                  <a:pt x="99740" y="583593"/>
                </a:cubicBezTo>
                <a:cubicBezTo>
                  <a:pt x="74660" y="608634"/>
                  <a:pt x="39754" y="614638"/>
                  <a:pt x="17607" y="592379"/>
                </a:cubicBezTo>
                <a:lnTo>
                  <a:pt x="13794" y="588572"/>
                </a:lnTo>
                <a:cubicBezTo>
                  <a:pt x="-8499" y="566460"/>
                  <a:pt x="-2486" y="531608"/>
                  <a:pt x="22594" y="506567"/>
                </a:cubicBezTo>
                <a:cubicBezTo>
                  <a:pt x="22594" y="506567"/>
                  <a:pt x="116753" y="412407"/>
                  <a:pt x="148139" y="381069"/>
                </a:cubicBezTo>
                <a:cubicBezTo>
                  <a:pt x="153712" y="375651"/>
                  <a:pt x="149606" y="368768"/>
                  <a:pt x="149606" y="368768"/>
                </a:cubicBezTo>
                <a:cubicBezTo>
                  <a:pt x="92846" y="274316"/>
                  <a:pt x="105166" y="153358"/>
                  <a:pt x="186712" y="71938"/>
                </a:cubicBezTo>
                <a:cubicBezTo>
                  <a:pt x="234745" y="23980"/>
                  <a:pt x="297810" y="0"/>
                  <a:pt x="360876" y="0"/>
                </a:cubicBezTo>
                <a:close/>
              </a:path>
            </a:pathLst>
          </a:custGeom>
          <a:solidFill>
            <a:sysClr val="window" lastClr="FFFFFF"/>
          </a:solidFill>
          <a:ln>
            <a:noFill/>
          </a:ln>
        </p:spPr>
        <p:txBody>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26"/>
    </p:custDataLst>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 name="矩形 39"/>
          <p:cNvSpPr/>
          <p:nvPr>
            <p:custDataLst>
              <p:tags r:id="rId1"/>
            </p:custDataLst>
          </p:nvPr>
        </p:nvSpPr>
        <p:spPr>
          <a:xfrm>
            <a:off x="0" y="5433695"/>
            <a:ext cx="12192000" cy="1087120"/>
          </a:xfrm>
          <a:prstGeom prst="rect">
            <a:avLst/>
          </a:prstGeom>
          <a:solidFill>
            <a:srgbClr val="FFFFFF">
              <a:lumMod val="95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9" name="任意多边形: 形状 38"/>
          <p:cNvSpPr/>
          <p:nvPr>
            <p:custDataLst>
              <p:tags r:id="rId2"/>
            </p:custDataLst>
          </p:nvPr>
        </p:nvSpPr>
        <p:spPr>
          <a:xfrm>
            <a:off x="0" y="573919"/>
            <a:ext cx="8057087" cy="897179"/>
          </a:xfrm>
          <a:custGeom>
            <a:avLst/>
            <a:gdLst>
              <a:gd name="connsiteX0" fmla="*/ 0 w 8057087"/>
              <a:gd name="connsiteY0" fmla="*/ 0 h 897179"/>
              <a:gd name="connsiteX1" fmla="*/ 8039663 w 8057087"/>
              <a:gd name="connsiteY1" fmla="*/ 0 h 897179"/>
              <a:gd name="connsiteX2" fmla="*/ 7772159 w 8057087"/>
              <a:gd name="connsiteY2" fmla="*/ 143539 h 897179"/>
              <a:gd name="connsiteX3" fmla="*/ 8057087 w 8057087"/>
              <a:gd name="connsiteY3" fmla="*/ 296428 h 897179"/>
              <a:gd name="connsiteX4" fmla="*/ 7772159 w 8057087"/>
              <a:gd name="connsiteY4" fmla="*/ 449316 h 897179"/>
              <a:gd name="connsiteX5" fmla="*/ 8057087 w 8057087"/>
              <a:gd name="connsiteY5" fmla="*/ 602204 h 897179"/>
              <a:gd name="connsiteX6" fmla="*/ 7772159 w 8057087"/>
              <a:gd name="connsiteY6" fmla="*/ 755093 h 897179"/>
              <a:gd name="connsiteX7" fmla="*/ 8036955 w 8057087"/>
              <a:gd name="connsiteY7" fmla="*/ 897179 h 897179"/>
              <a:gd name="connsiteX8" fmla="*/ 0 w 8057087"/>
              <a:gd name="connsiteY8" fmla="*/ 897179 h 89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087" h="897179">
                <a:moveTo>
                  <a:pt x="0" y="0"/>
                </a:moveTo>
                <a:lnTo>
                  <a:pt x="8039663" y="0"/>
                </a:lnTo>
                <a:lnTo>
                  <a:pt x="7772159" y="143539"/>
                </a:lnTo>
                <a:lnTo>
                  <a:pt x="8057087" y="296428"/>
                </a:lnTo>
                <a:lnTo>
                  <a:pt x="7772159" y="449316"/>
                </a:lnTo>
                <a:lnTo>
                  <a:pt x="8057087" y="602204"/>
                </a:lnTo>
                <a:lnTo>
                  <a:pt x="7772159" y="755093"/>
                </a:lnTo>
                <a:lnTo>
                  <a:pt x="8036955" y="897179"/>
                </a:lnTo>
                <a:lnTo>
                  <a:pt x="0" y="897179"/>
                </a:lnTo>
                <a:close/>
              </a:path>
            </a:pathLst>
          </a:custGeom>
          <a:pattFill prst="pct5">
            <a:fgClr>
              <a:srgbClr val="5B9BD5"/>
            </a:fgClr>
            <a:bgClr>
              <a:srgbClr val="5B9BD5"/>
            </a:bgClr>
          </a:patt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7" name="任意多边形: 形状 26"/>
          <p:cNvSpPr/>
          <p:nvPr>
            <p:custDataLst>
              <p:tags r:id="rId3"/>
            </p:custDataLst>
          </p:nvPr>
        </p:nvSpPr>
        <p:spPr>
          <a:xfrm>
            <a:off x="199293" y="1912031"/>
            <a:ext cx="11945815" cy="3270738"/>
          </a:xfrm>
          <a:custGeom>
            <a:avLst/>
            <a:gdLst>
              <a:gd name="connsiteX0" fmla="*/ 0 w 11945815"/>
              <a:gd name="connsiteY0" fmla="*/ 0 h 3270738"/>
              <a:gd name="connsiteX1" fmla="*/ 11945815 w 11945815"/>
              <a:gd name="connsiteY1" fmla="*/ 0 h 3270738"/>
              <a:gd name="connsiteX2" fmla="*/ 11578140 w 11945815"/>
              <a:gd name="connsiteY2" fmla="*/ 202191 h 3270738"/>
              <a:gd name="connsiteX3" fmla="*/ 11945815 w 11945815"/>
              <a:gd name="connsiteY3" fmla="*/ 404382 h 3270738"/>
              <a:gd name="connsiteX4" fmla="*/ 11945815 w 11945815"/>
              <a:gd name="connsiteY4" fmla="*/ 404383 h 3270738"/>
              <a:gd name="connsiteX5" fmla="*/ 11578140 w 11945815"/>
              <a:gd name="connsiteY5" fmla="*/ 606574 h 3270738"/>
              <a:gd name="connsiteX6" fmla="*/ 11945815 w 11945815"/>
              <a:gd name="connsiteY6" fmla="*/ 808765 h 3270738"/>
              <a:gd name="connsiteX7" fmla="*/ 11945815 w 11945815"/>
              <a:gd name="connsiteY7" fmla="*/ 813265 h 3270738"/>
              <a:gd name="connsiteX8" fmla="*/ 11578140 w 11945815"/>
              <a:gd name="connsiteY8" fmla="*/ 1015456 h 3270738"/>
              <a:gd name="connsiteX9" fmla="*/ 11945815 w 11945815"/>
              <a:gd name="connsiteY9" fmla="*/ 1217647 h 3270738"/>
              <a:gd name="connsiteX10" fmla="*/ 11945815 w 11945815"/>
              <a:gd name="connsiteY10" fmla="*/ 1222147 h 3270738"/>
              <a:gd name="connsiteX11" fmla="*/ 11578140 w 11945815"/>
              <a:gd name="connsiteY11" fmla="*/ 1424338 h 3270738"/>
              <a:gd name="connsiteX12" fmla="*/ 11945815 w 11945815"/>
              <a:gd name="connsiteY12" fmla="*/ 1626529 h 3270738"/>
              <a:gd name="connsiteX13" fmla="*/ 11945815 w 11945815"/>
              <a:gd name="connsiteY13" fmla="*/ 1639947 h 3270738"/>
              <a:gd name="connsiteX14" fmla="*/ 11578140 w 11945815"/>
              <a:gd name="connsiteY14" fmla="*/ 1842138 h 3270738"/>
              <a:gd name="connsiteX15" fmla="*/ 11945815 w 11945815"/>
              <a:gd name="connsiteY15" fmla="*/ 2044329 h 3270738"/>
              <a:gd name="connsiteX16" fmla="*/ 11945815 w 11945815"/>
              <a:gd name="connsiteY16" fmla="*/ 2057595 h 3270738"/>
              <a:gd name="connsiteX17" fmla="*/ 11578140 w 11945815"/>
              <a:gd name="connsiteY17" fmla="*/ 2259786 h 3270738"/>
              <a:gd name="connsiteX18" fmla="*/ 11945815 w 11945815"/>
              <a:gd name="connsiteY18" fmla="*/ 2461977 h 3270738"/>
              <a:gd name="connsiteX19" fmla="*/ 11578140 w 11945815"/>
              <a:gd name="connsiteY19" fmla="*/ 2664168 h 3270738"/>
              <a:gd name="connsiteX20" fmla="*/ 11945815 w 11945815"/>
              <a:gd name="connsiteY20" fmla="*/ 2866358 h 3270738"/>
              <a:gd name="connsiteX21" fmla="*/ 11945815 w 11945815"/>
              <a:gd name="connsiteY21" fmla="*/ 2866359 h 3270738"/>
              <a:gd name="connsiteX22" fmla="*/ 11578140 w 11945815"/>
              <a:gd name="connsiteY22" fmla="*/ 3068550 h 3270738"/>
              <a:gd name="connsiteX23" fmla="*/ 11945810 w 11945815"/>
              <a:gd name="connsiteY23" fmla="*/ 3270738 h 3270738"/>
              <a:gd name="connsiteX24" fmla="*/ 5 w 11945815"/>
              <a:gd name="connsiteY24" fmla="*/ 3270738 h 3270738"/>
              <a:gd name="connsiteX25" fmla="*/ 367674 w 11945815"/>
              <a:gd name="connsiteY25" fmla="*/ 3068550 h 3270738"/>
              <a:gd name="connsiteX26" fmla="*/ 0 w 11945815"/>
              <a:gd name="connsiteY26" fmla="*/ 2866360 h 3270738"/>
              <a:gd name="connsiteX27" fmla="*/ 0 w 11945815"/>
              <a:gd name="connsiteY27" fmla="*/ 2866358 h 3270738"/>
              <a:gd name="connsiteX28" fmla="*/ 367674 w 11945815"/>
              <a:gd name="connsiteY28" fmla="*/ 2664168 h 3270738"/>
              <a:gd name="connsiteX29" fmla="*/ 0 w 11945815"/>
              <a:gd name="connsiteY29" fmla="*/ 2461978 h 3270738"/>
              <a:gd name="connsiteX30" fmla="*/ 0 w 11945815"/>
              <a:gd name="connsiteY30" fmla="*/ 2461977 h 3270738"/>
              <a:gd name="connsiteX31" fmla="*/ 367674 w 11945815"/>
              <a:gd name="connsiteY31" fmla="*/ 2259786 h 3270738"/>
              <a:gd name="connsiteX32" fmla="*/ 0 w 11945815"/>
              <a:gd name="connsiteY32" fmla="*/ 2057596 h 3270738"/>
              <a:gd name="connsiteX33" fmla="*/ 0 w 11945815"/>
              <a:gd name="connsiteY33" fmla="*/ 2044328 h 3270738"/>
              <a:gd name="connsiteX34" fmla="*/ 367674 w 11945815"/>
              <a:gd name="connsiteY34" fmla="*/ 1842138 h 3270738"/>
              <a:gd name="connsiteX35" fmla="*/ 0 w 11945815"/>
              <a:gd name="connsiteY35" fmla="*/ 1639948 h 3270738"/>
              <a:gd name="connsiteX36" fmla="*/ 0 w 11945815"/>
              <a:gd name="connsiteY36" fmla="*/ 1626528 h 3270738"/>
              <a:gd name="connsiteX37" fmla="*/ 367674 w 11945815"/>
              <a:gd name="connsiteY37" fmla="*/ 1424338 h 3270738"/>
              <a:gd name="connsiteX38" fmla="*/ 0 w 11945815"/>
              <a:gd name="connsiteY38" fmla="*/ 1222148 h 3270738"/>
              <a:gd name="connsiteX39" fmla="*/ 0 w 11945815"/>
              <a:gd name="connsiteY39" fmla="*/ 1217646 h 3270738"/>
              <a:gd name="connsiteX40" fmla="*/ 367674 w 11945815"/>
              <a:gd name="connsiteY40" fmla="*/ 1015456 h 3270738"/>
              <a:gd name="connsiteX41" fmla="*/ 0 w 11945815"/>
              <a:gd name="connsiteY41" fmla="*/ 813266 h 3270738"/>
              <a:gd name="connsiteX42" fmla="*/ 0 w 11945815"/>
              <a:gd name="connsiteY42" fmla="*/ 808764 h 3270738"/>
              <a:gd name="connsiteX43" fmla="*/ 367674 w 11945815"/>
              <a:gd name="connsiteY43" fmla="*/ 606574 h 3270738"/>
              <a:gd name="connsiteX44" fmla="*/ 0 w 11945815"/>
              <a:gd name="connsiteY44" fmla="*/ 404383 h 3270738"/>
              <a:gd name="connsiteX45" fmla="*/ 0 w 11945815"/>
              <a:gd name="connsiteY45" fmla="*/ 404381 h 3270738"/>
              <a:gd name="connsiteX46" fmla="*/ 367674 w 11945815"/>
              <a:gd name="connsiteY46" fmla="*/ 202191 h 3270738"/>
              <a:gd name="connsiteX47" fmla="*/ 0 w 11945815"/>
              <a:gd name="connsiteY47" fmla="*/ 1 h 3270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1945815" h="3270738">
                <a:moveTo>
                  <a:pt x="0" y="0"/>
                </a:moveTo>
                <a:lnTo>
                  <a:pt x="11945815" y="0"/>
                </a:lnTo>
                <a:lnTo>
                  <a:pt x="11578140" y="202191"/>
                </a:lnTo>
                <a:lnTo>
                  <a:pt x="11945815" y="404382"/>
                </a:lnTo>
                <a:lnTo>
                  <a:pt x="11945815" y="404383"/>
                </a:lnTo>
                <a:lnTo>
                  <a:pt x="11578140" y="606574"/>
                </a:lnTo>
                <a:lnTo>
                  <a:pt x="11945815" y="808765"/>
                </a:lnTo>
                <a:lnTo>
                  <a:pt x="11945815" y="813265"/>
                </a:lnTo>
                <a:lnTo>
                  <a:pt x="11578140" y="1015456"/>
                </a:lnTo>
                <a:lnTo>
                  <a:pt x="11945815" y="1217647"/>
                </a:lnTo>
                <a:lnTo>
                  <a:pt x="11945815" y="1222147"/>
                </a:lnTo>
                <a:lnTo>
                  <a:pt x="11578140" y="1424338"/>
                </a:lnTo>
                <a:lnTo>
                  <a:pt x="11945815" y="1626529"/>
                </a:lnTo>
                <a:lnTo>
                  <a:pt x="11945815" y="1639947"/>
                </a:lnTo>
                <a:lnTo>
                  <a:pt x="11578140" y="1842138"/>
                </a:lnTo>
                <a:lnTo>
                  <a:pt x="11945815" y="2044329"/>
                </a:lnTo>
                <a:lnTo>
                  <a:pt x="11945815" y="2057595"/>
                </a:lnTo>
                <a:lnTo>
                  <a:pt x="11578140" y="2259786"/>
                </a:lnTo>
                <a:lnTo>
                  <a:pt x="11945815" y="2461977"/>
                </a:lnTo>
                <a:lnTo>
                  <a:pt x="11578140" y="2664168"/>
                </a:lnTo>
                <a:lnTo>
                  <a:pt x="11945815" y="2866358"/>
                </a:lnTo>
                <a:lnTo>
                  <a:pt x="11945815" y="2866359"/>
                </a:lnTo>
                <a:lnTo>
                  <a:pt x="11578140" y="3068550"/>
                </a:lnTo>
                <a:lnTo>
                  <a:pt x="11945810" y="3270738"/>
                </a:lnTo>
                <a:lnTo>
                  <a:pt x="5" y="3270738"/>
                </a:lnTo>
                <a:lnTo>
                  <a:pt x="367674" y="3068550"/>
                </a:lnTo>
                <a:lnTo>
                  <a:pt x="0" y="2866360"/>
                </a:lnTo>
                <a:lnTo>
                  <a:pt x="0" y="2866358"/>
                </a:lnTo>
                <a:lnTo>
                  <a:pt x="367674" y="2664168"/>
                </a:lnTo>
                <a:lnTo>
                  <a:pt x="0" y="2461978"/>
                </a:lnTo>
                <a:lnTo>
                  <a:pt x="0" y="2461977"/>
                </a:lnTo>
                <a:lnTo>
                  <a:pt x="367674" y="2259786"/>
                </a:lnTo>
                <a:lnTo>
                  <a:pt x="0" y="2057596"/>
                </a:lnTo>
                <a:lnTo>
                  <a:pt x="0" y="2044328"/>
                </a:lnTo>
                <a:lnTo>
                  <a:pt x="367674" y="1842138"/>
                </a:lnTo>
                <a:lnTo>
                  <a:pt x="0" y="1639948"/>
                </a:lnTo>
                <a:lnTo>
                  <a:pt x="0" y="1626528"/>
                </a:lnTo>
                <a:lnTo>
                  <a:pt x="367674" y="1424338"/>
                </a:lnTo>
                <a:lnTo>
                  <a:pt x="0" y="1222148"/>
                </a:lnTo>
                <a:lnTo>
                  <a:pt x="0" y="1217646"/>
                </a:lnTo>
                <a:lnTo>
                  <a:pt x="367674" y="1015456"/>
                </a:lnTo>
                <a:lnTo>
                  <a:pt x="0" y="813266"/>
                </a:lnTo>
                <a:lnTo>
                  <a:pt x="0" y="808764"/>
                </a:lnTo>
                <a:lnTo>
                  <a:pt x="367674" y="606574"/>
                </a:lnTo>
                <a:lnTo>
                  <a:pt x="0" y="404383"/>
                </a:lnTo>
                <a:lnTo>
                  <a:pt x="0" y="404381"/>
                </a:lnTo>
                <a:lnTo>
                  <a:pt x="367674" y="202191"/>
                </a:lnTo>
                <a:lnTo>
                  <a:pt x="0" y="1"/>
                </a:lnTo>
                <a:close/>
              </a:path>
            </a:pathLst>
          </a:custGeom>
          <a:solidFill>
            <a:sysClr val="windowText" lastClr="000000">
              <a:lumMod val="50000"/>
              <a:lumOff val="50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25" name="任意多边形: 形状 24"/>
          <p:cNvSpPr/>
          <p:nvPr>
            <p:custDataLst>
              <p:tags r:id="rId4"/>
            </p:custDataLst>
          </p:nvPr>
        </p:nvSpPr>
        <p:spPr>
          <a:xfrm>
            <a:off x="117231" y="1817077"/>
            <a:ext cx="11945815" cy="3270738"/>
          </a:xfrm>
          <a:custGeom>
            <a:avLst/>
            <a:gdLst>
              <a:gd name="connsiteX0" fmla="*/ 0 w 11945815"/>
              <a:gd name="connsiteY0" fmla="*/ 0 h 3270738"/>
              <a:gd name="connsiteX1" fmla="*/ 11945815 w 11945815"/>
              <a:gd name="connsiteY1" fmla="*/ 0 h 3270738"/>
              <a:gd name="connsiteX2" fmla="*/ 11578140 w 11945815"/>
              <a:gd name="connsiteY2" fmla="*/ 202191 h 3270738"/>
              <a:gd name="connsiteX3" fmla="*/ 11945815 w 11945815"/>
              <a:gd name="connsiteY3" fmla="*/ 404382 h 3270738"/>
              <a:gd name="connsiteX4" fmla="*/ 11945815 w 11945815"/>
              <a:gd name="connsiteY4" fmla="*/ 404383 h 3270738"/>
              <a:gd name="connsiteX5" fmla="*/ 11578140 w 11945815"/>
              <a:gd name="connsiteY5" fmla="*/ 606574 h 3270738"/>
              <a:gd name="connsiteX6" fmla="*/ 11945815 w 11945815"/>
              <a:gd name="connsiteY6" fmla="*/ 808765 h 3270738"/>
              <a:gd name="connsiteX7" fmla="*/ 11945815 w 11945815"/>
              <a:gd name="connsiteY7" fmla="*/ 813265 h 3270738"/>
              <a:gd name="connsiteX8" fmla="*/ 11578140 w 11945815"/>
              <a:gd name="connsiteY8" fmla="*/ 1015456 h 3270738"/>
              <a:gd name="connsiteX9" fmla="*/ 11945815 w 11945815"/>
              <a:gd name="connsiteY9" fmla="*/ 1217647 h 3270738"/>
              <a:gd name="connsiteX10" fmla="*/ 11945815 w 11945815"/>
              <a:gd name="connsiteY10" fmla="*/ 1222147 h 3270738"/>
              <a:gd name="connsiteX11" fmla="*/ 11578140 w 11945815"/>
              <a:gd name="connsiteY11" fmla="*/ 1424338 h 3270738"/>
              <a:gd name="connsiteX12" fmla="*/ 11945815 w 11945815"/>
              <a:gd name="connsiteY12" fmla="*/ 1626529 h 3270738"/>
              <a:gd name="connsiteX13" fmla="*/ 11945815 w 11945815"/>
              <a:gd name="connsiteY13" fmla="*/ 1639947 h 3270738"/>
              <a:gd name="connsiteX14" fmla="*/ 11578140 w 11945815"/>
              <a:gd name="connsiteY14" fmla="*/ 1842138 h 3270738"/>
              <a:gd name="connsiteX15" fmla="*/ 11945815 w 11945815"/>
              <a:gd name="connsiteY15" fmla="*/ 2044329 h 3270738"/>
              <a:gd name="connsiteX16" fmla="*/ 11945815 w 11945815"/>
              <a:gd name="connsiteY16" fmla="*/ 2057595 h 3270738"/>
              <a:gd name="connsiteX17" fmla="*/ 11578140 w 11945815"/>
              <a:gd name="connsiteY17" fmla="*/ 2259786 h 3270738"/>
              <a:gd name="connsiteX18" fmla="*/ 11945815 w 11945815"/>
              <a:gd name="connsiteY18" fmla="*/ 2461977 h 3270738"/>
              <a:gd name="connsiteX19" fmla="*/ 11578140 w 11945815"/>
              <a:gd name="connsiteY19" fmla="*/ 2664168 h 3270738"/>
              <a:gd name="connsiteX20" fmla="*/ 11945815 w 11945815"/>
              <a:gd name="connsiteY20" fmla="*/ 2866358 h 3270738"/>
              <a:gd name="connsiteX21" fmla="*/ 11945815 w 11945815"/>
              <a:gd name="connsiteY21" fmla="*/ 2866359 h 3270738"/>
              <a:gd name="connsiteX22" fmla="*/ 11578140 w 11945815"/>
              <a:gd name="connsiteY22" fmla="*/ 3068550 h 3270738"/>
              <a:gd name="connsiteX23" fmla="*/ 11945810 w 11945815"/>
              <a:gd name="connsiteY23" fmla="*/ 3270738 h 3270738"/>
              <a:gd name="connsiteX24" fmla="*/ 5 w 11945815"/>
              <a:gd name="connsiteY24" fmla="*/ 3270738 h 3270738"/>
              <a:gd name="connsiteX25" fmla="*/ 367674 w 11945815"/>
              <a:gd name="connsiteY25" fmla="*/ 3068550 h 3270738"/>
              <a:gd name="connsiteX26" fmla="*/ 0 w 11945815"/>
              <a:gd name="connsiteY26" fmla="*/ 2866360 h 3270738"/>
              <a:gd name="connsiteX27" fmla="*/ 0 w 11945815"/>
              <a:gd name="connsiteY27" fmla="*/ 2866358 h 3270738"/>
              <a:gd name="connsiteX28" fmla="*/ 367674 w 11945815"/>
              <a:gd name="connsiteY28" fmla="*/ 2664168 h 3270738"/>
              <a:gd name="connsiteX29" fmla="*/ 0 w 11945815"/>
              <a:gd name="connsiteY29" fmla="*/ 2461978 h 3270738"/>
              <a:gd name="connsiteX30" fmla="*/ 0 w 11945815"/>
              <a:gd name="connsiteY30" fmla="*/ 2461977 h 3270738"/>
              <a:gd name="connsiteX31" fmla="*/ 367674 w 11945815"/>
              <a:gd name="connsiteY31" fmla="*/ 2259786 h 3270738"/>
              <a:gd name="connsiteX32" fmla="*/ 0 w 11945815"/>
              <a:gd name="connsiteY32" fmla="*/ 2057596 h 3270738"/>
              <a:gd name="connsiteX33" fmla="*/ 0 w 11945815"/>
              <a:gd name="connsiteY33" fmla="*/ 2044328 h 3270738"/>
              <a:gd name="connsiteX34" fmla="*/ 367674 w 11945815"/>
              <a:gd name="connsiteY34" fmla="*/ 1842138 h 3270738"/>
              <a:gd name="connsiteX35" fmla="*/ 0 w 11945815"/>
              <a:gd name="connsiteY35" fmla="*/ 1639948 h 3270738"/>
              <a:gd name="connsiteX36" fmla="*/ 0 w 11945815"/>
              <a:gd name="connsiteY36" fmla="*/ 1626528 h 3270738"/>
              <a:gd name="connsiteX37" fmla="*/ 367674 w 11945815"/>
              <a:gd name="connsiteY37" fmla="*/ 1424338 h 3270738"/>
              <a:gd name="connsiteX38" fmla="*/ 0 w 11945815"/>
              <a:gd name="connsiteY38" fmla="*/ 1222148 h 3270738"/>
              <a:gd name="connsiteX39" fmla="*/ 0 w 11945815"/>
              <a:gd name="connsiteY39" fmla="*/ 1217646 h 3270738"/>
              <a:gd name="connsiteX40" fmla="*/ 367674 w 11945815"/>
              <a:gd name="connsiteY40" fmla="*/ 1015456 h 3270738"/>
              <a:gd name="connsiteX41" fmla="*/ 0 w 11945815"/>
              <a:gd name="connsiteY41" fmla="*/ 813266 h 3270738"/>
              <a:gd name="connsiteX42" fmla="*/ 0 w 11945815"/>
              <a:gd name="connsiteY42" fmla="*/ 808764 h 3270738"/>
              <a:gd name="connsiteX43" fmla="*/ 367674 w 11945815"/>
              <a:gd name="connsiteY43" fmla="*/ 606574 h 3270738"/>
              <a:gd name="connsiteX44" fmla="*/ 0 w 11945815"/>
              <a:gd name="connsiteY44" fmla="*/ 404383 h 3270738"/>
              <a:gd name="connsiteX45" fmla="*/ 0 w 11945815"/>
              <a:gd name="connsiteY45" fmla="*/ 404381 h 3270738"/>
              <a:gd name="connsiteX46" fmla="*/ 367674 w 11945815"/>
              <a:gd name="connsiteY46" fmla="*/ 202191 h 3270738"/>
              <a:gd name="connsiteX47" fmla="*/ 0 w 11945815"/>
              <a:gd name="connsiteY47" fmla="*/ 1 h 3270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1945815" h="3270738">
                <a:moveTo>
                  <a:pt x="0" y="0"/>
                </a:moveTo>
                <a:lnTo>
                  <a:pt x="11945815" y="0"/>
                </a:lnTo>
                <a:lnTo>
                  <a:pt x="11578140" y="202191"/>
                </a:lnTo>
                <a:lnTo>
                  <a:pt x="11945815" y="404382"/>
                </a:lnTo>
                <a:lnTo>
                  <a:pt x="11945815" y="404383"/>
                </a:lnTo>
                <a:lnTo>
                  <a:pt x="11578140" y="606574"/>
                </a:lnTo>
                <a:lnTo>
                  <a:pt x="11945815" y="808765"/>
                </a:lnTo>
                <a:lnTo>
                  <a:pt x="11945815" y="813265"/>
                </a:lnTo>
                <a:lnTo>
                  <a:pt x="11578140" y="1015456"/>
                </a:lnTo>
                <a:lnTo>
                  <a:pt x="11945815" y="1217647"/>
                </a:lnTo>
                <a:lnTo>
                  <a:pt x="11945815" y="1222147"/>
                </a:lnTo>
                <a:lnTo>
                  <a:pt x="11578140" y="1424338"/>
                </a:lnTo>
                <a:lnTo>
                  <a:pt x="11945815" y="1626529"/>
                </a:lnTo>
                <a:lnTo>
                  <a:pt x="11945815" y="1639947"/>
                </a:lnTo>
                <a:lnTo>
                  <a:pt x="11578140" y="1842138"/>
                </a:lnTo>
                <a:lnTo>
                  <a:pt x="11945815" y="2044329"/>
                </a:lnTo>
                <a:lnTo>
                  <a:pt x="11945815" y="2057595"/>
                </a:lnTo>
                <a:lnTo>
                  <a:pt x="11578140" y="2259786"/>
                </a:lnTo>
                <a:lnTo>
                  <a:pt x="11945815" y="2461977"/>
                </a:lnTo>
                <a:lnTo>
                  <a:pt x="11578140" y="2664168"/>
                </a:lnTo>
                <a:lnTo>
                  <a:pt x="11945815" y="2866358"/>
                </a:lnTo>
                <a:lnTo>
                  <a:pt x="11945815" y="2866359"/>
                </a:lnTo>
                <a:lnTo>
                  <a:pt x="11578140" y="3068550"/>
                </a:lnTo>
                <a:lnTo>
                  <a:pt x="11945810" y="3270738"/>
                </a:lnTo>
                <a:lnTo>
                  <a:pt x="5" y="3270738"/>
                </a:lnTo>
                <a:lnTo>
                  <a:pt x="367674" y="3068550"/>
                </a:lnTo>
                <a:lnTo>
                  <a:pt x="0" y="2866360"/>
                </a:lnTo>
                <a:lnTo>
                  <a:pt x="0" y="2866358"/>
                </a:lnTo>
                <a:lnTo>
                  <a:pt x="367674" y="2664168"/>
                </a:lnTo>
                <a:lnTo>
                  <a:pt x="0" y="2461978"/>
                </a:lnTo>
                <a:lnTo>
                  <a:pt x="0" y="2461977"/>
                </a:lnTo>
                <a:lnTo>
                  <a:pt x="367674" y="2259786"/>
                </a:lnTo>
                <a:lnTo>
                  <a:pt x="0" y="2057596"/>
                </a:lnTo>
                <a:lnTo>
                  <a:pt x="0" y="2044328"/>
                </a:lnTo>
                <a:lnTo>
                  <a:pt x="367674" y="1842138"/>
                </a:lnTo>
                <a:lnTo>
                  <a:pt x="0" y="1639948"/>
                </a:lnTo>
                <a:lnTo>
                  <a:pt x="0" y="1626528"/>
                </a:lnTo>
                <a:lnTo>
                  <a:pt x="367674" y="1424338"/>
                </a:lnTo>
                <a:lnTo>
                  <a:pt x="0" y="1222148"/>
                </a:lnTo>
                <a:lnTo>
                  <a:pt x="0" y="1217646"/>
                </a:lnTo>
                <a:lnTo>
                  <a:pt x="367674" y="1015456"/>
                </a:lnTo>
                <a:lnTo>
                  <a:pt x="0" y="813266"/>
                </a:lnTo>
                <a:lnTo>
                  <a:pt x="0" y="808764"/>
                </a:lnTo>
                <a:lnTo>
                  <a:pt x="367674" y="606574"/>
                </a:lnTo>
                <a:lnTo>
                  <a:pt x="0" y="404383"/>
                </a:lnTo>
                <a:lnTo>
                  <a:pt x="0" y="404381"/>
                </a:lnTo>
                <a:lnTo>
                  <a:pt x="367674" y="202191"/>
                </a:lnTo>
                <a:lnTo>
                  <a:pt x="0" y="1"/>
                </a:lnTo>
                <a:close/>
              </a:path>
            </a:pathLst>
          </a:custGeom>
          <a:solidFill>
            <a:srgbClr val="5B9BD5"/>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5"/>
            </p:custDataLst>
          </p:nvPr>
        </p:nvSpPr>
        <p:spPr>
          <a:xfrm>
            <a:off x="756972" y="658761"/>
            <a:ext cx="6356210" cy="676168"/>
          </a:xfrm>
          <a:prstGeom prst="rect">
            <a:avLst/>
          </a:prstGeom>
          <a:noFill/>
        </p:spPr>
        <p:txBody>
          <a:bodyPr wrap="square" lIns="91440" tIns="45720" rIns="91440" bIns="45720" rtlCol="0">
            <a:normAutofit fontScale="92500" lnSpcReduction="10000"/>
          </a:bodyP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pPr marL="0" indent="0" algn="l" fontAlgn="auto">
              <a:lnSpc>
                <a:spcPct val="130000"/>
              </a:lnSpc>
              <a:spcBef>
                <a:spcPts val="0"/>
              </a:spcBef>
              <a:spcAft>
                <a:spcPts val="0"/>
              </a:spcAft>
              <a:buSzPct val="100000"/>
            </a:pPr>
            <a:r>
              <a:rPr lang="zh-CN" altLang="en-US" sz="3300" b="1" spc="300">
                <a:solidFill>
                  <a:sysClr val="window" lastClr="FFFFFF"/>
                </a:solidFill>
                <a:latin typeface="Arial" panose="020B0604020202020204" pitchFamily="34" charset="0"/>
                <a:ea typeface="微软雅黑" panose="020B0503020204020204" charset="-122"/>
              </a:rPr>
              <a:t>职业形象</a:t>
            </a:r>
            <a:endParaRPr lang="zh-CN" altLang="en-US" sz="3300" b="1" spc="300">
              <a:solidFill>
                <a:sysClr val="window" lastClr="FFFFFF"/>
              </a:solidFill>
              <a:latin typeface="Arial" panose="020B0604020202020204" pitchFamily="34" charset="0"/>
              <a:ea typeface="微软雅黑" panose="020B0503020204020204" charset="-122"/>
            </a:endParaRPr>
          </a:p>
        </p:txBody>
      </p:sp>
      <p:sp>
        <p:nvSpPr>
          <p:cNvPr id="5" name="文本框 4"/>
          <p:cNvSpPr txBox="1"/>
          <p:nvPr>
            <p:custDataLst>
              <p:tags r:id="rId6"/>
            </p:custDataLst>
          </p:nvPr>
        </p:nvSpPr>
        <p:spPr>
          <a:xfrm>
            <a:off x="669880" y="5612479"/>
            <a:ext cx="10852237" cy="709918"/>
          </a:xfrm>
          <a:prstGeom prst="rect">
            <a:avLst/>
          </a:prstGeom>
          <a:noFill/>
        </p:spPr>
        <p:txBody>
          <a:bodyPr wrap="square" lIns="91440" tIns="45720" rIns="91440" bIns="45720" rtlCol="0">
            <a:noAutofit/>
          </a:bodyPr>
          <a:lstStyle>
            <a:defPPr>
              <a:defRPr lang="zh-CN"/>
            </a:defPPr>
            <a:lvl1pPr fontAlgn="auto">
              <a:lnSpc>
                <a:spcPct val="130000"/>
              </a:lnSpc>
              <a:spcAft>
                <a:spcPts val="1000"/>
              </a:spcAft>
              <a:defRPr sz="1600" spc="150"/>
            </a:lvl1pPr>
          </a:lstStyle>
          <a:p>
            <a:pPr marL="0" lvl="0" indent="0" algn="l">
              <a:lnSpc>
                <a:spcPct val="120000"/>
              </a:lnSpc>
              <a:spcBef>
                <a:spcPts val="0"/>
              </a:spcBef>
              <a:spcAft>
                <a:spcPts val="0"/>
              </a:spcAft>
              <a:buSzPct val="100000"/>
            </a:pPr>
            <a:r>
              <a:rPr lang="zh-CN" altLang="en-US" sz="1800">
                <a:solidFill>
                  <a:sysClr val="windowText" lastClr="000000">
                    <a:lumMod val="75000"/>
                    <a:lumOff val="25000"/>
                  </a:sysClr>
                </a:solidFill>
                <a:latin typeface="Arial" panose="020B0604020202020204" pitchFamily="34" charset="0"/>
                <a:ea typeface="微软雅黑" panose="020B0503020204020204" charset="-122"/>
              </a:rPr>
              <a:t>社会中绝大部分人约一半的人生都是在从事这样或那样的职业，所以，绝大部分人都有着这样或那样的职业形象。职业不同、职业地位不同、职业岗位不同，其职业形象也就不同。</a:t>
            </a:r>
            <a:endParaRPr lang="zh-CN" altLang="en-US" sz="180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6" name="矩形 5"/>
          <p:cNvSpPr/>
          <p:nvPr>
            <p:custDataLst>
              <p:tags r:id="rId7"/>
            </p:custDataLst>
          </p:nvPr>
        </p:nvSpPr>
        <p:spPr>
          <a:xfrm>
            <a:off x="756973" y="3054112"/>
            <a:ext cx="10678054" cy="1768829"/>
          </a:xfrm>
          <a:prstGeom prst="rect">
            <a:avLst/>
          </a:prstGeom>
        </p:spPr>
        <p:txBody>
          <a:bodyPr lIns="91440" tIns="45720" rIns="91440" bIns="45720" anchor="ctr">
            <a:noAutofit/>
          </a:bodyP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pPr marL="0" lvl="0" indent="0" algn="l">
              <a:lnSpc>
                <a:spcPct val="120000"/>
              </a:lnSpc>
              <a:spcBef>
                <a:spcPts val="0"/>
              </a:spcBef>
              <a:spcAft>
                <a:spcPts val="0"/>
              </a:spcAft>
              <a:buClr>
                <a:srgbClr val="5B9BD5">
                  <a:lumMod val="20000"/>
                  <a:lumOff val="80000"/>
                </a:srgbClr>
              </a:buClr>
              <a:buSzPct val="100000"/>
            </a:pPr>
            <a:r>
              <a:rPr lang="zh-CN" altLang="en-US" sz="2000">
                <a:solidFill>
                  <a:sysClr val="window" lastClr="FFFFFF"/>
                </a:solidFill>
                <a:uFillTx/>
                <a:latin typeface="Arial" panose="020B0604020202020204" pitchFamily="34" charset="0"/>
                <a:ea typeface="微软雅黑" panose="020B0503020204020204" charset="-122"/>
              </a:rPr>
              <a:t>人人都渴望成功。一个人能否成功是由多种因素决定的，个人的职业形象是其中的一个主要因素。职业形象决定职业生涯，职业形象决定人生命运。职业形象是在一定时期和一定环境下，社会公众对从业者（无论是团队或个人）的外在表现和内在素质的印象、看法、认识的综合体现。比如一位从业者，公众通过其从业时的着装、气质、言谈、举止、能力、财力、人格等方面形成综合的印象，这就是职</a:t>
            </a:r>
            <a:endParaRPr lang="zh-CN" altLang="en-US" sz="2000">
              <a:solidFill>
                <a:sysClr val="window" lastClr="FFFFFF"/>
              </a:solidFill>
              <a:uFillTx/>
              <a:latin typeface="Arial" panose="020B0604020202020204" pitchFamily="34" charset="0"/>
              <a:ea typeface="微软雅黑" panose="020B0503020204020204" charset="-122"/>
            </a:endParaRPr>
          </a:p>
        </p:txBody>
      </p:sp>
      <p:sp>
        <p:nvSpPr>
          <p:cNvPr id="7" name="文本框 6"/>
          <p:cNvSpPr txBox="1"/>
          <p:nvPr>
            <p:custDataLst>
              <p:tags r:id="rId8"/>
            </p:custDataLst>
          </p:nvPr>
        </p:nvSpPr>
        <p:spPr>
          <a:xfrm>
            <a:off x="756972" y="2040984"/>
            <a:ext cx="10678055" cy="709918"/>
          </a:xfrm>
          <a:prstGeom prst="rect">
            <a:avLst/>
          </a:prstGeom>
          <a:noFill/>
        </p:spPr>
        <p:txBody>
          <a:bodyPr wrap="square" lIns="91440" tIns="45720" rIns="91440" bIns="45720" rtlCol="0">
            <a:noAutofit/>
          </a:bodyPr>
          <a:lstStyle>
            <a:defPPr>
              <a:defRPr lang="zh-CN"/>
            </a:defPPr>
            <a:lvl1pPr fontAlgn="auto">
              <a:lnSpc>
                <a:spcPct val="130000"/>
              </a:lnSpc>
              <a:spcAft>
                <a:spcPts val="1000"/>
              </a:spcAft>
              <a:defRPr sz="1600" spc="150"/>
            </a:lvl1pPr>
          </a:lstStyle>
          <a:p>
            <a:pPr marL="0" lvl="0" indent="0" algn="l">
              <a:lnSpc>
                <a:spcPct val="120000"/>
              </a:lnSpc>
              <a:spcBef>
                <a:spcPts val="0"/>
              </a:spcBef>
              <a:spcAft>
                <a:spcPts val="0"/>
              </a:spcAft>
              <a:buSzPct val="100000"/>
            </a:pPr>
            <a:r>
              <a:rPr lang="zh-CN" altLang="en-US" sz="2000" spc="0">
                <a:solidFill>
                  <a:sysClr val="window" lastClr="FFFFFF"/>
                </a:solidFill>
                <a:uFillTx/>
                <a:latin typeface="Arial" panose="020B0604020202020204" pitchFamily="34" charset="0"/>
                <a:ea typeface="微软雅黑" panose="020B0503020204020204" charset="-122"/>
              </a:rPr>
              <a:t>业形象。所有从业者的形象都是职业形象，即你只要有职业，就有职业形象。自由职业者的形象也是一种职业形象。职业形象与职业相伴而生，随着职业的变化而变化。</a:t>
            </a:r>
            <a:endParaRPr lang="zh-CN" altLang="en-US" sz="2000" spc="0">
              <a:solidFill>
                <a:sysClr val="window" lastClr="FFFFFF"/>
              </a:solidFill>
              <a:uFillTx/>
              <a:latin typeface="Arial" panose="020B0604020202020204" pitchFamily="34" charset="0"/>
              <a:ea typeface="微软雅黑" panose="020B0503020204020204" charset="-122"/>
            </a:endParaRPr>
          </a:p>
        </p:txBody>
      </p:sp>
    </p:spTree>
    <p:custDataLst>
      <p:tags r:id="rId9"/>
    </p:custDataLst>
  </p:cSld>
  <p:clrMapOvr>
    <a:masterClrMapping/>
  </p:clrMapOvr>
  <p:transition spd="slow" advClick="0" advTm="1000">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MH_Others_2"/>
          <p:cNvSpPr txBox="1"/>
          <p:nvPr>
            <p:custDataLst>
              <p:tags r:id="rId1"/>
            </p:custDataLst>
          </p:nvPr>
        </p:nvSpPr>
        <p:spPr>
          <a:xfrm>
            <a:off x="4160520" y="694055"/>
            <a:ext cx="3870960" cy="830580"/>
          </a:xfrm>
          <a:prstGeom prst="rect">
            <a:avLst/>
          </a:prstGeom>
          <a:noFill/>
        </p:spPr>
        <p:txBody>
          <a:bodyPr vert="horz" wrap="square" lIns="0" tIns="0" rIns="0" bIns="0">
            <a:spAutoFit/>
          </a:bodyPr>
          <a:lstStyle/>
          <a:p>
            <a:pPr algn="dist">
              <a:defRPr/>
            </a:pPr>
            <a:r>
              <a:rPr lang="zh-CN" altLang="en-US" sz="5400" b="1" i="1" spc="600" dirty="0">
                <a:solidFill>
                  <a:srgbClr val="2485BC"/>
                </a:solidFill>
                <a:latin typeface="Arial" panose="020B0604020202020204" pitchFamily="34" charset="0"/>
                <a:ea typeface="Noto Sans S Chinese Bold" panose="020B0800000000000000" pitchFamily="34" charset="-122"/>
                <a:sym typeface="Arial" panose="020B0604020202020204" pitchFamily="34" charset="0"/>
              </a:rPr>
              <a:t>目录</a:t>
            </a:r>
            <a:endParaRPr lang="zh-CN" altLang="en-US" sz="5400" b="1" i="1" spc="600" dirty="0">
              <a:solidFill>
                <a:srgbClr val="2485BC"/>
              </a:solidFill>
              <a:latin typeface="Arial" panose="020B0604020202020204" pitchFamily="34" charset="0"/>
              <a:ea typeface="Noto Sans S Chinese Bold" panose="020B0800000000000000" pitchFamily="34" charset="-122"/>
              <a:sym typeface="Arial" panose="020B0604020202020204" pitchFamily="34" charset="0"/>
            </a:endParaRPr>
          </a:p>
        </p:txBody>
      </p:sp>
      <p:grpSp>
        <p:nvGrpSpPr>
          <p:cNvPr id="36" name="组合 35"/>
          <p:cNvGrpSpPr/>
          <p:nvPr/>
        </p:nvGrpSpPr>
        <p:grpSpPr>
          <a:xfrm>
            <a:off x="823568" y="3387189"/>
            <a:ext cx="4469024" cy="909371"/>
            <a:chOff x="6458679" y="2499297"/>
            <a:chExt cx="3042354" cy="909582"/>
          </a:xfrm>
        </p:grpSpPr>
        <p:sp>
          <p:nvSpPr>
            <p:cNvPr id="37" name="TextBox 26"/>
            <p:cNvSpPr txBox="1"/>
            <p:nvPr/>
          </p:nvSpPr>
          <p:spPr>
            <a:xfrm>
              <a:off x="6458679" y="2509908"/>
              <a:ext cx="880369" cy="769441"/>
            </a:xfrm>
            <a:prstGeom prst="rect">
              <a:avLst/>
            </a:prstGeom>
            <a:solidFill>
              <a:schemeClr val="bg1"/>
            </a:solidFill>
            <a:ln>
              <a:noFill/>
            </a:ln>
          </p:spPr>
          <p:txBody>
            <a:bodyPr wrap="square" rtlCol="0">
              <a:spAutoFit/>
            </a:bodyPr>
            <a:lstStyle/>
            <a:p>
              <a:pPr algn="ctr"/>
              <a:r>
                <a:rPr lang="en-US" altLang="zh-CN" sz="4400" b="1" dirty="0">
                  <a:solidFill>
                    <a:srgbClr val="2485BC"/>
                  </a:solidFill>
                  <a:latin typeface="Noto Sans S Chinese Bold" panose="020B0800000000000000" pitchFamily="34" charset="-122"/>
                  <a:ea typeface="Noto Sans S Chinese Bold" panose="020B0800000000000000" pitchFamily="34" charset="-122"/>
                  <a:cs typeface="Montserrat Semi" charset="0"/>
                </a:rPr>
                <a:t>01</a:t>
              </a:r>
              <a:endParaRPr lang="en-US" sz="4400" b="1" dirty="0">
                <a:solidFill>
                  <a:srgbClr val="2485BC"/>
                </a:solidFill>
                <a:latin typeface="Noto Sans S Chinese Bold" panose="020B0800000000000000" pitchFamily="34" charset="-122"/>
                <a:ea typeface="Noto Sans S Chinese Bold" panose="020B0800000000000000" pitchFamily="34" charset="-122"/>
                <a:cs typeface="Montserrat Semi" charset="0"/>
              </a:endParaRPr>
            </a:p>
          </p:txBody>
        </p:sp>
        <p:sp>
          <p:nvSpPr>
            <p:cNvPr id="38" name="TextBox 38"/>
            <p:cNvSpPr txBox="1"/>
            <p:nvPr/>
          </p:nvSpPr>
          <p:spPr>
            <a:xfrm>
              <a:off x="7545017" y="2499297"/>
              <a:ext cx="1956016" cy="778691"/>
            </a:xfrm>
            <a:prstGeom prst="rect">
              <a:avLst/>
            </a:prstGeom>
            <a:noFill/>
          </p:spPr>
          <p:txBody>
            <a:bodyPr wrap="square" rtlCol="0" anchor="t" anchorCtr="1">
              <a:spAutoFit/>
            </a:bodyPr>
            <a:lstStyle/>
            <a:p>
              <a:pPr algn="just">
                <a:lnSpc>
                  <a:spcPts val="2680"/>
                </a:lnSpc>
              </a:pPr>
              <a:r>
                <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rPr>
                <a:t>职业与职业生涯规划基础知识</a:t>
              </a:r>
              <a:endPar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endParaRPr>
            </a:p>
          </p:txBody>
        </p:sp>
        <p:cxnSp>
          <p:nvCxnSpPr>
            <p:cNvPr id="39" name="Straight Connector 39"/>
            <p:cNvCxnSpPr/>
            <p:nvPr/>
          </p:nvCxnSpPr>
          <p:spPr>
            <a:xfrm>
              <a:off x="8389214" y="3408879"/>
              <a:ext cx="3791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a:off x="823568" y="4826929"/>
            <a:ext cx="4469027" cy="909371"/>
            <a:chOff x="6458679" y="2499297"/>
            <a:chExt cx="3042356" cy="909582"/>
          </a:xfrm>
        </p:grpSpPr>
        <p:sp>
          <p:nvSpPr>
            <p:cNvPr id="41" name="TextBox 26"/>
            <p:cNvSpPr txBox="1"/>
            <p:nvPr/>
          </p:nvSpPr>
          <p:spPr>
            <a:xfrm>
              <a:off x="6458679" y="2509908"/>
              <a:ext cx="880369" cy="768528"/>
            </a:xfrm>
            <a:prstGeom prst="rect">
              <a:avLst/>
            </a:prstGeom>
            <a:solidFill>
              <a:schemeClr val="bg1"/>
            </a:solidFill>
            <a:ln>
              <a:noFill/>
            </a:ln>
          </p:spPr>
          <p:txBody>
            <a:bodyPr wrap="square" rtlCol="0">
              <a:spAutoFit/>
            </a:bodyPr>
            <a:lstStyle/>
            <a:p>
              <a:pPr algn="ctr"/>
              <a:r>
                <a:rPr lang="en-US" altLang="zh-CN" sz="4400" b="1" dirty="0">
                  <a:solidFill>
                    <a:srgbClr val="2485BC"/>
                  </a:solidFill>
                  <a:latin typeface="Noto Sans S Chinese Bold" panose="020B0800000000000000" pitchFamily="34" charset="-122"/>
                  <a:ea typeface="Noto Sans S Chinese Bold" panose="020B0800000000000000" pitchFamily="34" charset="-122"/>
                  <a:cs typeface="Montserrat Semi" charset="0"/>
                </a:rPr>
                <a:t>03</a:t>
              </a:r>
              <a:endParaRPr lang="en-US" sz="4400" b="1" dirty="0">
                <a:solidFill>
                  <a:srgbClr val="2485BC"/>
                </a:solidFill>
                <a:latin typeface="Noto Sans S Chinese Bold" panose="020B0800000000000000" pitchFamily="34" charset="-122"/>
                <a:ea typeface="Noto Sans S Chinese Bold" panose="020B0800000000000000" pitchFamily="34" charset="-122"/>
                <a:cs typeface="Montserrat Semi" charset="0"/>
              </a:endParaRPr>
            </a:p>
          </p:txBody>
        </p:sp>
        <p:sp>
          <p:nvSpPr>
            <p:cNvPr id="42" name="TextBox 38"/>
            <p:cNvSpPr txBox="1"/>
            <p:nvPr/>
          </p:nvSpPr>
          <p:spPr>
            <a:xfrm>
              <a:off x="7545019" y="2499297"/>
              <a:ext cx="1956016" cy="778691"/>
            </a:xfrm>
            <a:prstGeom prst="rect">
              <a:avLst/>
            </a:prstGeom>
            <a:noFill/>
          </p:spPr>
          <p:txBody>
            <a:bodyPr wrap="square" rtlCol="0" anchor="t" anchorCtr="1">
              <a:spAutoFit/>
            </a:bodyPr>
            <a:lstStyle/>
            <a:p>
              <a:pPr algn="just">
                <a:lnSpc>
                  <a:spcPts val="2680"/>
                </a:lnSpc>
              </a:pPr>
              <a:r>
                <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rPr>
                <a:t>提高职业生涯规划能力与技巧</a:t>
              </a:r>
              <a:endPar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endParaRPr>
            </a:p>
          </p:txBody>
        </p:sp>
        <p:cxnSp>
          <p:nvCxnSpPr>
            <p:cNvPr id="43" name="Straight Connector 39"/>
            <p:cNvCxnSpPr/>
            <p:nvPr/>
          </p:nvCxnSpPr>
          <p:spPr>
            <a:xfrm>
              <a:off x="8389214" y="3408879"/>
              <a:ext cx="3791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5845175" y="3387090"/>
            <a:ext cx="5880735" cy="909320"/>
            <a:chOff x="6458680" y="2499297"/>
            <a:chExt cx="3875873" cy="909582"/>
          </a:xfrm>
        </p:grpSpPr>
        <p:sp>
          <p:nvSpPr>
            <p:cNvPr id="45" name="TextBox 26"/>
            <p:cNvSpPr txBox="1"/>
            <p:nvPr/>
          </p:nvSpPr>
          <p:spPr>
            <a:xfrm>
              <a:off x="6458680" y="2509908"/>
              <a:ext cx="880368" cy="768571"/>
            </a:xfrm>
            <a:prstGeom prst="rect">
              <a:avLst/>
            </a:prstGeom>
            <a:solidFill>
              <a:schemeClr val="bg1"/>
            </a:solidFill>
            <a:ln>
              <a:noFill/>
            </a:ln>
          </p:spPr>
          <p:txBody>
            <a:bodyPr wrap="square" rtlCol="0">
              <a:spAutoFit/>
            </a:bodyPr>
            <a:lstStyle/>
            <a:p>
              <a:pPr algn="ctr"/>
              <a:r>
                <a:rPr lang="en-US" altLang="zh-CN" sz="4400" b="1" dirty="0">
                  <a:solidFill>
                    <a:srgbClr val="2485BC"/>
                  </a:solidFill>
                  <a:latin typeface="Noto Sans S Chinese Bold" panose="020B0800000000000000" pitchFamily="34" charset="-122"/>
                  <a:ea typeface="Noto Sans S Chinese Bold" panose="020B0800000000000000" pitchFamily="34" charset="-122"/>
                  <a:cs typeface="Montserrat Semi" charset="0"/>
                </a:rPr>
                <a:t>02</a:t>
              </a:r>
              <a:endParaRPr lang="en-US" sz="4400" b="1" dirty="0">
                <a:solidFill>
                  <a:srgbClr val="2485BC"/>
                </a:solidFill>
                <a:latin typeface="Noto Sans S Chinese Bold" panose="020B0800000000000000" pitchFamily="34" charset="-122"/>
                <a:ea typeface="Noto Sans S Chinese Bold" panose="020B0800000000000000" pitchFamily="34" charset="-122"/>
                <a:cs typeface="Montserrat Semi" charset="0"/>
              </a:endParaRPr>
            </a:p>
          </p:txBody>
        </p:sp>
        <p:sp>
          <p:nvSpPr>
            <p:cNvPr id="46" name="TextBox 38"/>
            <p:cNvSpPr txBox="1"/>
            <p:nvPr/>
          </p:nvSpPr>
          <p:spPr>
            <a:xfrm>
              <a:off x="7545014" y="2499297"/>
              <a:ext cx="2789539" cy="778734"/>
            </a:xfrm>
            <a:prstGeom prst="rect">
              <a:avLst/>
            </a:prstGeom>
            <a:noFill/>
          </p:spPr>
          <p:txBody>
            <a:bodyPr wrap="square" rtlCol="0" anchor="t" anchorCtr="1">
              <a:spAutoFit/>
            </a:bodyPr>
            <a:lstStyle/>
            <a:p>
              <a:pPr algn="just">
                <a:lnSpc>
                  <a:spcPts val="2680"/>
                </a:lnSpc>
              </a:pPr>
              <a:r>
                <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rPr>
                <a:t>把握职业发展的环境</a:t>
              </a:r>
              <a:endPar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endParaRPr>
            </a:p>
            <a:p>
              <a:pPr algn="just">
                <a:lnSpc>
                  <a:spcPts val="2680"/>
                </a:lnSpc>
              </a:pPr>
              <a:r>
                <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rPr>
                <a:t>与时代趋势，认识自己</a:t>
              </a:r>
              <a:endPar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endParaRPr>
            </a:p>
          </p:txBody>
        </p:sp>
        <p:cxnSp>
          <p:nvCxnSpPr>
            <p:cNvPr id="47" name="Straight Connector 39"/>
            <p:cNvCxnSpPr/>
            <p:nvPr/>
          </p:nvCxnSpPr>
          <p:spPr>
            <a:xfrm>
              <a:off x="8847452" y="3408879"/>
              <a:ext cx="3791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by="(-#ppt_w*2)" calcmode="lin" valueType="num">
                                          <p:cBhvr rctx="PPT">
                                            <p:cTn id="7" dur="250" autoRev="1" fill="hold">
                                              <p:stCondLst>
                                                <p:cond delay="0"/>
                                              </p:stCondLst>
                                            </p:cTn>
                                            <p:tgtEl>
                                              <p:spTgt spid="35"/>
                                            </p:tgtEl>
                                            <p:attrNameLst>
                                              <p:attrName>ppt_w</p:attrName>
                                            </p:attrNameLst>
                                          </p:cBhvr>
                                        </p:anim>
                                        <p:anim by="(#ppt_w*0.50)" calcmode="lin" valueType="num">
                                          <p:cBhvr>
                                            <p:cTn id="8" dur="250" decel="50000" autoRev="1" fill="hold">
                                              <p:stCondLst>
                                                <p:cond delay="0"/>
                                              </p:stCondLst>
                                            </p:cTn>
                                            <p:tgtEl>
                                              <p:spTgt spid="35"/>
                                            </p:tgtEl>
                                            <p:attrNameLst>
                                              <p:attrName>ppt_x</p:attrName>
                                            </p:attrNameLst>
                                          </p:cBhvr>
                                        </p:anim>
                                        <p:anim from="(-#ppt_h/2)" to="(#ppt_y)" calcmode="lin" valueType="num">
                                          <p:cBhvr>
                                            <p:cTn id="9" dur="500" fill="hold">
                                              <p:stCondLst>
                                                <p:cond delay="0"/>
                                              </p:stCondLst>
                                            </p:cTn>
                                            <p:tgtEl>
                                              <p:spTgt spid="35"/>
                                            </p:tgtEl>
                                            <p:attrNameLst>
                                              <p:attrName>ppt_y</p:attrName>
                                            </p:attrNameLst>
                                          </p:cBhvr>
                                        </p:anim>
                                        <p:animRot by="21600000">
                                          <p:cBhvr>
                                            <p:cTn id="10" dur="500" fill="hold">
                                              <p:stCondLst>
                                                <p:cond delay="0"/>
                                              </p:stCondLst>
                                            </p:cTn>
                                            <p:tgtEl>
                                              <p:spTgt spid="35"/>
                                            </p:tgtEl>
                                            <p:attrNameLst>
                                              <p:attrName>r</p:attrName>
                                            </p:attrNameLst>
                                          </p:cBhvr>
                                        </p:animRot>
                                      </p:childTnLst>
                                    </p:cTn>
                                  </p:par>
                                </p:childTnLst>
                              </p:cTn>
                            </p:par>
                            <p:par>
                              <p:cTn id="11" fill="hold">
                                <p:stCondLst>
                                  <p:cond delay="550"/>
                                </p:stCondLst>
                                <p:childTnLst>
                                  <p:par>
                                    <p:cTn id="12" presetID="2" presetClass="entr" presetSubtype="4" accel="26600" fill="hold" nodeType="afterEffect" p14:presetBounceEnd="50000">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14:bounceEnd="50000">
                                          <p:cBhvr additive="base">
                                            <p:cTn id="14" dur="500" fill="hold"/>
                                            <p:tgtEl>
                                              <p:spTgt spid="36"/>
                                            </p:tgtEl>
                                            <p:attrNameLst>
                                              <p:attrName>ppt_x</p:attrName>
                                            </p:attrNameLst>
                                          </p:cBhvr>
                                          <p:tavLst>
                                            <p:tav tm="0">
                                              <p:val>
                                                <p:strVal val="#ppt_x"/>
                                              </p:val>
                                            </p:tav>
                                            <p:tav tm="100000">
                                              <p:val>
                                                <p:strVal val="#ppt_x"/>
                                              </p:val>
                                            </p:tav>
                                          </p:tavLst>
                                        </p:anim>
                                        <p:anim calcmode="lin" valueType="num" p14:bounceEnd="50000">
                                          <p:cBhvr additive="base">
                                            <p:cTn id="15" dur="500" fill="hold"/>
                                            <p:tgtEl>
                                              <p:spTgt spid="36"/>
                                            </p:tgtEl>
                                            <p:attrNameLst>
                                              <p:attrName>ppt_y</p:attrName>
                                            </p:attrNameLst>
                                          </p:cBhvr>
                                          <p:tavLst>
                                            <p:tav tm="0">
                                              <p:val>
                                                <p:strVal val="1+#ppt_h/2"/>
                                              </p:val>
                                            </p:tav>
                                            <p:tav tm="100000">
                                              <p:val>
                                                <p:strVal val="#ppt_y"/>
                                              </p:val>
                                            </p:tav>
                                          </p:tavLst>
                                        </p:anim>
                                      </p:childTnLst>
                                    </p:cTn>
                                  </p:par>
                                </p:childTnLst>
                              </p:cTn>
                            </p:par>
                            <p:par>
                              <p:cTn id="16" fill="hold">
                                <p:stCondLst>
                                  <p:cond delay="1050"/>
                                </p:stCondLst>
                                <p:childTnLst>
                                  <p:par>
                                    <p:cTn id="17" presetID="2" presetClass="entr" presetSubtype="4" accel="26600" fill="hold" nodeType="afterEffect" p14:presetBounceEnd="50000">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14:bounceEnd="50000">
                                          <p:cBhvr additive="base">
                                            <p:cTn id="19" dur="500" fill="hold"/>
                                            <p:tgtEl>
                                              <p:spTgt spid="40"/>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40"/>
                                            </p:tgtEl>
                                            <p:attrNameLst>
                                              <p:attrName>ppt_y</p:attrName>
                                            </p:attrNameLst>
                                          </p:cBhvr>
                                          <p:tavLst>
                                            <p:tav tm="0">
                                              <p:val>
                                                <p:strVal val="1+#ppt_h/2"/>
                                              </p:val>
                                            </p:tav>
                                            <p:tav tm="100000">
                                              <p:val>
                                                <p:strVal val="#ppt_y"/>
                                              </p:val>
                                            </p:tav>
                                          </p:tavLst>
                                        </p:anim>
                                      </p:childTnLst>
                                    </p:cTn>
                                  </p:par>
                                </p:childTnLst>
                              </p:cTn>
                            </p:par>
                            <p:par>
                              <p:cTn id="21" fill="hold">
                                <p:stCondLst>
                                  <p:cond delay="1550"/>
                                </p:stCondLst>
                                <p:childTnLst>
                                  <p:par>
                                    <p:cTn id="22" presetID="2" presetClass="entr" presetSubtype="4" accel="26600" fill="hold" nodeType="afterEffect" p14:presetBounceEnd="50000">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14:bounceEnd="50000">
                                          <p:cBhvr additive="base">
                                            <p:cTn id="24" dur="500" fill="hold"/>
                                            <p:tgtEl>
                                              <p:spTgt spid="44"/>
                                            </p:tgtEl>
                                            <p:attrNameLst>
                                              <p:attrName>ppt_x</p:attrName>
                                            </p:attrNameLst>
                                          </p:cBhvr>
                                          <p:tavLst>
                                            <p:tav tm="0">
                                              <p:val>
                                                <p:strVal val="#ppt_x"/>
                                              </p:val>
                                            </p:tav>
                                            <p:tav tm="100000">
                                              <p:val>
                                                <p:strVal val="#ppt_x"/>
                                              </p:val>
                                            </p:tav>
                                          </p:tavLst>
                                        </p:anim>
                                        <p:anim calcmode="lin" valueType="num" p14:bounceEnd="50000">
                                          <p:cBhvr additive="base">
                                            <p:cTn id="25"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by="(-#ppt_w*2)" calcmode="lin" valueType="num">
                                          <p:cBhvr rctx="PPT">
                                            <p:cTn id="7" dur="250" autoRev="1" fill="hold">
                                              <p:stCondLst>
                                                <p:cond delay="0"/>
                                              </p:stCondLst>
                                            </p:cTn>
                                            <p:tgtEl>
                                              <p:spTgt spid="35"/>
                                            </p:tgtEl>
                                            <p:attrNameLst>
                                              <p:attrName>ppt_w</p:attrName>
                                            </p:attrNameLst>
                                          </p:cBhvr>
                                        </p:anim>
                                        <p:anim by="(#ppt_w*0.50)" calcmode="lin" valueType="num">
                                          <p:cBhvr>
                                            <p:cTn id="8" dur="250" decel="50000" autoRev="1" fill="hold">
                                              <p:stCondLst>
                                                <p:cond delay="0"/>
                                              </p:stCondLst>
                                            </p:cTn>
                                            <p:tgtEl>
                                              <p:spTgt spid="35"/>
                                            </p:tgtEl>
                                            <p:attrNameLst>
                                              <p:attrName>ppt_x</p:attrName>
                                            </p:attrNameLst>
                                          </p:cBhvr>
                                        </p:anim>
                                        <p:anim from="(-#ppt_h/2)" to="(#ppt_y)" calcmode="lin" valueType="num">
                                          <p:cBhvr>
                                            <p:cTn id="9" dur="500" fill="hold">
                                              <p:stCondLst>
                                                <p:cond delay="0"/>
                                              </p:stCondLst>
                                            </p:cTn>
                                            <p:tgtEl>
                                              <p:spTgt spid="35"/>
                                            </p:tgtEl>
                                            <p:attrNameLst>
                                              <p:attrName>ppt_y</p:attrName>
                                            </p:attrNameLst>
                                          </p:cBhvr>
                                        </p:anim>
                                        <p:animRot by="21600000">
                                          <p:cBhvr>
                                            <p:cTn id="10" dur="500" fill="hold">
                                              <p:stCondLst>
                                                <p:cond delay="0"/>
                                              </p:stCondLst>
                                            </p:cTn>
                                            <p:tgtEl>
                                              <p:spTgt spid="35"/>
                                            </p:tgtEl>
                                            <p:attrNameLst>
                                              <p:attrName>r</p:attrName>
                                            </p:attrNameLst>
                                          </p:cBhvr>
                                        </p:animRot>
                                      </p:childTnLst>
                                    </p:cTn>
                                  </p:par>
                                </p:childTnLst>
                              </p:cTn>
                            </p:par>
                            <p:par>
                              <p:cTn id="11" fill="hold">
                                <p:stCondLst>
                                  <p:cond delay="550"/>
                                </p:stCondLst>
                                <p:childTnLst>
                                  <p:par>
                                    <p:cTn id="12" presetID="2" presetClass="entr" presetSubtype="4" accel="26600" fill="hold" nodeType="afterEffect">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cBhvr additive="base">
                                            <p:cTn id="14" dur="500" fill="hold"/>
                                            <p:tgtEl>
                                              <p:spTgt spid="36"/>
                                            </p:tgtEl>
                                            <p:attrNameLst>
                                              <p:attrName>ppt_x</p:attrName>
                                            </p:attrNameLst>
                                          </p:cBhvr>
                                          <p:tavLst>
                                            <p:tav tm="0">
                                              <p:val>
                                                <p:strVal val="#ppt_x"/>
                                              </p:val>
                                            </p:tav>
                                            <p:tav tm="100000">
                                              <p:val>
                                                <p:strVal val="#ppt_x"/>
                                              </p:val>
                                            </p:tav>
                                          </p:tavLst>
                                        </p:anim>
                                        <p:anim calcmode="lin" valueType="num">
                                          <p:cBhvr additive="base">
                                            <p:cTn id="15" dur="500" fill="hold"/>
                                            <p:tgtEl>
                                              <p:spTgt spid="36"/>
                                            </p:tgtEl>
                                            <p:attrNameLst>
                                              <p:attrName>ppt_y</p:attrName>
                                            </p:attrNameLst>
                                          </p:cBhvr>
                                          <p:tavLst>
                                            <p:tav tm="0">
                                              <p:val>
                                                <p:strVal val="1+#ppt_h/2"/>
                                              </p:val>
                                            </p:tav>
                                            <p:tav tm="100000">
                                              <p:val>
                                                <p:strVal val="#ppt_y"/>
                                              </p:val>
                                            </p:tav>
                                          </p:tavLst>
                                        </p:anim>
                                      </p:childTnLst>
                                    </p:cTn>
                                  </p:par>
                                </p:childTnLst>
                              </p:cTn>
                            </p:par>
                            <p:par>
                              <p:cTn id="16" fill="hold">
                                <p:stCondLst>
                                  <p:cond delay="1050"/>
                                </p:stCondLst>
                                <p:childTnLst>
                                  <p:par>
                                    <p:cTn id="17" presetID="2" presetClass="entr" presetSubtype="4" accel="26600"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500" fill="hold"/>
                                            <p:tgtEl>
                                              <p:spTgt spid="40"/>
                                            </p:tgtEl>
                                            <p:attrNameLst>
                                              <p:attrName>ppt_x</p:attrName>
                                            </p:attrNameLst>
                                          </p:cBhvr>
                                          <p:tavLst>
                                            <p:tav tm="0">
                                              <p:val>
                                                <p:strVal val="#ppt_x"/>
                                              </p:val>
                                            </p:tav>
                                            <p:tav tm="100000">
                                              <p:val>
                                                <p:strVal val="#ppt_x"/>
                                              </p:val>
                                            </p:tav>
                                          </p:tavLst>
                                        </p:anim>
                                        <p:anim calcmode="lin" valueType="num">
                                          <p:cBhvr additive="base">
                                            <p:cTn id="20" dur="500" fill="hold"/>
                                            <p:tgtEl>
                                              <p:spTgt spid="40"/>
                                            </p:tgtEl>
                                            <p:attrNameLst>
                                              <p:attrName>ppt_y</p:attrName>
                                            </p:attrNameLst>
                                          </p:cBhvr>
                                          <p:tavLst>
                                            <p:tav tm="0">
                                              <p:val>
                                                <p:strVal val="1+#ppt_h/2"/>
                                              </p:val>
                                            </p:tav>
                                            <p:tav tm="100000">
                                              <p:val>
                                                <p:strVal val="#ppt_y"/>
                                              </p:val>
                                            </p:tav>
                                          </p:tavLst>
                                        </p:anim>
                                      </p:childTnLst>
                                    </p:cTn>
                                  </p:par>
                                </p:childTnLst>
                              </p:cTn>
                            </p:par>
                            <p:par>
                              <p:cTn id="21" fill="hold">
                                <p:stCondLst>
                                  <p:cond delay="1550"/>
                                </p:stCondLst>
                                <p:childTnLst>
                                  <p:par>
                                    <p:cTn id="22" presetID="2" presetClass="entr" presetSubtype="4" accel="26600"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additive="base">
                                            <p:cTn id="24" dur="500" fill="hold"/>
                                            <p:tgtEl>
                                              <p:spTgt spid="44"/>
                                            </p:tgtEl>
                                            <p:attrNameLst>
                                              <p:attrName>ppt_x</p:attrName>
                                            </p:attrNameLst>
                                          </p:cBhvr>
                                          <p:tavLst>
                                            <p:tav tm="0">
                                              <p:val>
                                                <p:strVal val="#ppt_x"/>
                                              </p:val>
                                            </p:tav>
                                            <p:tav tm="100000">
                                              <p:val>
                                                <p:strVal val="#ppt_x"/>
                                              </p:val>
                                            </p:tav>
                                          </p:tavLst>
                                        </p:anim>
                                        <p:anim calcmode="lin" valueType="num">
                                          <p:cBhvr additive="base">
                                            <p:cTn id="25"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任意多边形: 形状 14"/>
          <p:cNvSpPr/>
          <p:nvPr>
            <p:custDataLst>
              <p:tags r:id="rId1"/>
            </p:custDataLst>
          </p:nvPr>
        </p:nvSpPr>
        <p:spPr>
          <a:xfrm flipH="1">
            <a:off x="0" y="6338997"/>
            <a:ext cx="12192000" cy="524350"/>
          </a:xfrm>
          <a:custGeom>
            <a:avLst/>
            <a:gdLst>
              <a:gd name="connsiteX0" fmla="*/ 0 w 12192000"/>
              <a:gd name="connsiteY0" fmla="*/ 0 h 524350"/>
              <a:gd name="connsiteX1" fmla="*/ 12192000 w 12192000"/>
              <a:gd name="connsiteY1" fmla="*/ 0 h 524350"/>
              <a:gd name="connsiteX2" fmla="*/ 12192000 w 12192000"/>
              <a:gd name="connsiteY2" fmla="*/ 524350 h 524350"/>
              <a:gd name="connsiteX3" fmla="*/ 0 w 12192000"/>
              <a:gd name="connsiteY3" fmla="*/ 524350 h 524350"/>
            </a:gdLst>
            <a:ahLst/>
            <a:cxnLst>
              <a:cxn ang="0">
                <a:pos x="connsiteX0" y="connsiteY0"/>
              </a:cxn>
              <a:cxn ang="0">
                <a:pos x="connsiteX1" y="connsiteY1"/>
              </a:cxn>
              <a:cxn ang="0">
                <a:pos x="connsiteX2" y="connsiteY2"/>
              </a:cxn>
              <a:cxn ang="0">
                <a:pos x="connsiteX3" y="connsiteY3"/>
              </a:cxn>
            </a:cxnLst>
            <a:rect l="l" t="t" r="r" b="b"/>
            <a:pathLst>
              <a:path w="12192000" h="524350">
                <a:moveTo>
                  <a:pt x="0" y="0"/>
                </a:moveTo>
                <a:lnTo>
                  <a:pt x="12192000" y="0"/>
                </a:lnTo>
                <a:lnTo>
                  <a:pt x="12192000" y="524350"/>
                </a:lnTo>
                <a:lnTo>
                  <a:pt x="0" y="524350"/>
                </a:lnTo>
                <a:close/>
              </a:path>
            </a:pathLst>
          </a:custGeom>
          <a:solidFill>
            <a:srgbClr val="5B9BD5"/>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kumimoji="1" lang="zh-CN" altLang="en-US" sz="1600" b="1">
              <a:solidFill>
                <a:sysClr val="window" lastClr="FFFFFF"/>
              </a:solidFill>
              <a:latin typeface="微软雅黑" panose="020B0503020204020204" charset="-122"/>
            </a:endParaRPr>
          </a:p>
        </p:txBody>
      </p:sp>
      <p:sp>
        <p:nvSpPr>
          <p:cNvPr id="16" name="椭圆 15"/>
          <p:cNvSpPr/>
          <p:nvPr>
            <p:custDataLst>
              <p:tags r:id="rId2"/>
            </p:custDataLst>
          </p:nvPr>
        </p:nvSpPr>
        <p:spPr>
          <a:xfrm flipH="1">
            <a:off x="9698065" y="5961626"/>
            <a:ext cx="566057" cy="566057"/>
          </a:xfrm>
          <a:prstGeom prst="ellipse">
            <a:avLst/>
          </a:prstGeom>
          <a:solidFill>
            <a:sysClr val="window" lastClr="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7" name="椭圆 16"/>
          <p:cNvSpPr/>
          <p:nvPr>
            <p:custDataLst>
              <p:tags r:id="rId3"/>
            </p:custDataLst>
          </p:nvPr>
        </p:nvSpPr>
        <p:spPr>
          <a:xfrm flipH="1">
            <a:off x="9801778" y="6064873"/>
            <a:ext cx="356787" cy="356787"/>
          </a:xfrm>
          <a:prstGeom prst="ellipse">
            <a:avLst/>
          </a:pr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9" name="任意多边形: 形状 18"/>
          <p:cNvSpPr/>
          <p:nvPr>
            <p:custDataLst>
              <p:tags r:id="rId4"/>
            </p:custDataLst>
          </p:nvPr>
        </p:nvSpPr>
        <p:spPr>
          <a:xfrm>
            <a:off x="11878217" y="1961147"/>
            <a:ext cx="313784" cy="748902"/>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dirty="0"/>
          </a:p>
        </p:txBody>
      </p:sp>
      <p:sp>
        <p:nvSpPr>
          <p:cNvPr id="20" name="任意多边形: 形状 19"/>
          <p:cNvSpPr/>
          <p:nvPr>
            <p:custDataLst>
              <p:tags r:id="rId5"/>
            </p:custDataLst>
          </p:nvPr>
        </p:nvSpPr>
        <p:spPr>
          <a:xfrm flipH="1">
            <a:off x="0" y="4884820"/>
            <a:ext cx="294266" cy="702317"/>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8" name="文本框 7"/>
          <p:cNvSpPr txBox="1"/>
          <p:nvPr>
            <p:custDataLst>
              <p:tags r:id="rId6"/>
            </p:custDataLst>
          </p:nvPr>
        </p:nvSpPr>
        <p:spPr>
          <a:xfrm>
            <a:off x="459153" y="606559"/>
            <a:ext cx="11273695" cy="646331"/>
          </a:xfrm>
          <a:prstGeom prst="rect">
            <a:avLst/>
          </a:prstGeom>
          <a:noFill/>
        </p:spPr>
        <p:txBody>
          <a:bodyPr wrap="square" lIns="91440" tIns="45720" rIns="91440" bIns="45720" rtlCol="0">
            <a:normAutofit/>
          </a:bodyPr>
          <a:lstStyle/>
          <a:p>
            <a:pPr marL="0" indent="0" algn="ctr" fontAlgn="auto">
              <a:lnSpc>
                <a:spcPct val="100000"/>
              </a:lnSpc>
              <a:spcBef>
                <a:spcPts val="0"/>
              </a:spcBef>
              <a:spcAft>
                <a:spcPts val="0"/>
              </a:spcAft>
              <a:buSzPct val="100000"/>
            </a:pPr>
            <a:r>
              <a:rPr lang="zh-CN" altLang="en-US" sz="3200" b="1" spc="300">
                <a:solidFill>
                  <a:sysClr val="windowText" lastClr="000000">
                    <a:lumMod val="85000"/>
                    <a:lumOff val="15000"/>
                  </a:sysClr>
                </a:solidFill>
                <a:latin typeface="Arial" panose="020B0604020202020204" pitchFamily="34" charset="0"/>
                <a:ea typeface="微软雅黑" panose="020B0503020204020204" charset="-122"/>
              </a:rPr>
              <a:t>求职信</a:t>
            </a:r>
            <a:endParaRPr lang="zh-CN" altLang="en-US" sz="3200" b="1" spc="300">
              <a:solidFill>
                <a:sysClr val="windowText" lastClr="000000">
                  <a:lumMod val="85000"/>
                  <a:lumOff val="15000"/>
                </a:sysClr>
              </a:solidFill>
              <a:latin typeface="Arial" panose="020B0604020202020204" pitchFamily="34" charset="0"/>
              <a:ea typeface="微软雅黑" panose="020B0503020204020204" charset="-122"/>
            </a:endParaRPr>
          </a:p>
        </p:txBody>
      </p:sp>
      <p:sp>
        <p:nvSpPr>
          <p:cNvPr id="5" name="矩形 4"/>
          <p:cNvSpPr/>
          <p:nvPr>
            <p:custDataLst>
              <p:tags r:id="rId7"/>
            </p:custDataLst>
          </p:nvPr>
        </p:nvSpPr>
        <p:spPr>
          <a:xfrm flipV="1">
            <a:off x="694270" y="1335720"/>
            <a:ext cx="10803460" cy="45719"/>
          </a:xfrm>
          <a:prstGeom prst="rect">
            <a:avLst/>
          </a:prstGeom>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2" name="文本框 1"/>
          <p:cNvSpPr txBox="1"/>
          <p:nvPr/>
        </p:nvSpPr>
        <p:spPr>
          <a:xfrm>
            <a:off x="684530" y="1529715"/>
            <a:ext cx="10802620" cy="4661535"/>
          </a:xfrm>
          <a:prstGeom prst="rect">
            <a:avLst/>
          </a:prstGeom>
          <a:noFill/>
        </p:spPr>
        <p:txBody>
          <a:bodyPr wrap="square" rtlCol="0" anchor="t">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求职信主要是用来求职者表明对申请工作的兴趣，说明申请工作的原因、你对公司的了解情况或你想得到何种回报。因此，要体现个人特色，一份标准的求职信应注意如下内容：求职信开头部分所给的对象很难明确，如果知道招聘负责人姓甚名谁、是男是女，可以直接称呼；如果不知性别或连姓氏、职位也搞不清楚时，最好称“尊敬的负责人”，切忌因妄加推断而弄巧成拙。正文一般涉及四方面的内容：①写求职信的理由：从何处得悉招聘信息，你的申请目的，加入企业的原因，你要申请什么职位；②做自我介绍，说明你为什么适合申请的职位，提出你能为未来雇主做些什么，而不是他们为你做什么，如介绍自己的品行、工作作风和敬业精神；③简明突出你的相关实力，即为什么你比别人更适合这个位置，强调你所受过的培训及你的经历、技能和成就；④感谢对方花时间阅读自己的材料并提出面谈请求，你可以建议如何进一步联络，留下可以随时联系到你的电话或地址，也可以告诉对方自己将在何时打电话询问材料是否安全抵达和安排时间面试等。另外，求职信中不宜提出薪资要求。如果对方要求对薪资做出说明，可以告知“薪资待遇可以面议”。</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spd="slow" advClick="0" advTm="1000">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任意多边形: 形状 14"/>
          <p:cNvSpPr/>
          <p:nvPr>
            <p:custDataLst>
              <p:tags r:id="rId1"/>
            </p:custDataLst>
          </p:nvPr>
        </p:nvSpPr>
        <p:spPr>
          <a:xfrm flipH="1">
            <a:off x="0" y="6338997"/>
            <a:ext cx="12192000" cy="524350"/>
          </a:xfrm>
          <a:custGeom>
            <a:avLst/>
            <a:gdLst>
              <a:gd name="connsiteX0" fmla="*/ 0 w 12192000"/>
              <a:gd name="connsiteY0" fmla="*/ 0 h 524350"/>
              <a:gd name="connsiteX1" fmla="*/ 12192000 w 12192000"/>
              <a:gd name="connsiteY1" fmla="*/ 0 h 524350"/>
              <a:gd name="connsiteX2" fmla="*/ 12192000 w 12192000"/>
              <a:gd name="connsiteY2" fmla="*/ 524350 h 524350"/>
              <a:gd name="connsiteX3" fmla="*/ 0 w 12192000"/>
              <a:gd name="connsiteY3" fmla="*/ 524350 h 524350"/>
            </a:gdLst>
            <a:ahLst/>
            <a:cxnLst>
              <a:cxn ang="0">
                <a:pos x="connsiteX0" y="connsiteY0"/>
              </a:cxn>
              <a:cxn ang="0">
                <a:pos x="connsiteX1" y="connsiteY1"/>
              </a:cxn>
              <a:cxn ang="0">
                <a:pos x="connsiteX2" y="connsiteY2"/>
              </a:cxn>
              <a:cxn ang="0">
                <a:pos x="connsiteX3" y="connsiteY3"/>
              </a:cxn>
            </a:cxnLst>
            <a:rect l="l" t="t" r="r" b="b"/>
            <a:pathLst>
              <a:path w="12192000" h="524350">
                <a:moveTo>
                  <a:pt x="0" y="0"/>
                </a:moveTo>
                <a:lnTo>
                  <a:pt x="12192000" y="0"/>
                </a:lnTo>
                <a:lnTo>
                  <a:pt x="12192000" y="524350"/>
                </a:lnTo>
                <a:lnTo>
                  <a:pt x="0" y="524350"/>
                </a:lnTo>
                <a:close/>
              </a:path>
            </a:pathLst>
          </a:custGeom>
          <a:solidFill>
            <a:srgbClr val="5B9BD5"/>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kumimoji="1" lang="zh-CN" altLang="en-US" sz="1600" b="1">
              <a:solidFill>
                <a:sysClr val="window" lastClr="FFFFFF"/>
              </a:solidFill>
              <a:latin typeface="微软雅黑" panose="020B0503020204020204" charset="-122"/>
            </a:endParaRPr>
          </a:p>
        </p:txBody>
      </p:sp>
      <p:sp>
        <p:nvSpPr>
          <p:cNvPr id="19" name="任意多边形: 形状 18"/>
          <p:cNvSpPr/>
          <p:nvPr>
            <p:custDataLst>
              <p:tags r:id="rId2"/>
            </p:custDataLst>
          </p:nvPr>
        </p:nvSpPr>
        <p:spPr>
          <a:xfrm>
            <a:off x="11878217" y="1961147"/>
            <a:ext cx="313784" cy="748902"/>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dirty="0"/>
          </a:p>
        </p:txBody>
      </p:sp>
      <p:sp>
        <p:nvSpPr>
          <p:cNvPr id="20" name="任意多边形: 形状 19"/>
          <p:cNvSpPr/>
          <p:nvPr>
            <p:custDataLst>
              <p:tags r:id="rId3"/>
            </p:custDataLst>
          </p:nvPr>
        </p:nvSpPr>
        <p:spPr>
          <a:xfrm flipH="1">
            <a:off x="0" y="4884820"/>
            <a:ext cx="294266" cy="702317"/>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8" name="文本框 7"/>
          <p:cNvSpPr txBox="1"/>
          <p:nvPr>
            <p:custDataLst>
              <p:tags r:id="rId4"/>
            </p:custDataLst>
          </p:nvPr>
        </p:nvSpPr>
        <p:spPr>
          <a:xfrm>
            <a:off x="459153" y="606559"/>
            <a:ext cx="11273695" cy="646331"/>
          </a:xfrm>
          <a:prstGeom prst="rect">
            <a:avLst/>
          </a:prstGeom>
          <a:noFill/>
        </p:spPr>
        <p:txBody>
          <a:bodyPr wrap="square" lIns="91440" tIns="45720" rIns="91440" bIns="45720" rtlCol="0">
            <a:normAutofit/>
          </a:bodyPr>
          <a:lstStyle/>
          <a:p>
            <a:pPr marL="0" indent="0" algn="ctr" fontAlgn="auto">
              <a:lnSpc>
                <a:spcPct val="100000"/>
              </a:lnSpc>
              <a:spcBef>
                <a:spcPts val="0"/>
              </a:spcBef>
              <a:spcAft>
                <a:spcPts val="0"/>
              </a:spcAft>
              <a:buSzPct val="100000"/>
            </a:pPr>
            <a:r>
              <a:rPr lang="zh-CN" altLang="en-US" sz="3200" b="1" spc="300">
                <a:solidFill>
                  <a:sysClr val="windowText" lastClr="000000">
                    <a:lumMod val="85000"/>
                    <a:lumOff val="15000"/>
                  </a:sysClr>
                </a:solidFill>
                <a:latin typeface="Arial" panose="020B0604020202020204" pitchFamily="34" charset="0"/>
                <a:ea typeface="微软雅黑" panose="020B0503020204020204" charset="-122"/>
              </a:rPr>
              <a:t>求职信模板通用篇</a:t>
            </a:r>
            <a:endParaRPr lang="zh-CN" altLang="en-US" sz="3200" b="1" spc="300">
              <a:solidFill>
                <a:sysClr val="windowText" lastClr="000000">
                  <a:lumMod val="85000"/>
                  <a:lumOff val="15000"/>
                </a:sysClr>
              </a:solidFill>
              <a:latin typeface="Arial" panose="020B0604020202020204" pitchFamily="34" charset="0"/>
              <a:ea typeface="微软雅黑" panose="020B0503020204020204" charset="-122"/>
            </a:endParaRPr>
          </a:p>
        </p:txBody>
      </p:sp>
      <p:sp>
        <p:nvSpPr>
          <p:cNvPr id="5" name="矩形 4"/>
          <p:cNvSpPr/>
          <p:nvPr>
            <p:custDataLst>
              <p:tags r:id="rId5"/>
            </p:custDataLst>
          </p:nvPr>
        </p:nvSpPr>
        <p:spPr>
          <a:xfrm flipV="1">
            <a:off x="694270" y="1335720"/>
            <a:ext cx="10803460" cy="45719"/>
          </a:xfrm>
          <a:prstGeom prst="rect">
            <a:avLst/>
          </a:prstGeom>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3" name="文本框 2"/>
          <p:cNvSpPr txBox="1"/>
          <p:nvPr/>
        </p:nvSpPr>
        <p:spPr>
          <a:xfrm>
            <a:off x="684530" y="1529715"/>
            <a:ext cx="10802620" cy="5262245"/>
          </a:xfrm>
          <a:prstGeom prst="rect">
            <a:avLst/>
          </a:prstGeom>
          <a:noFill/>
        </p:spPr>
        <p:txBody>
          <a:bodyPr wrap="square" rtlCol="0" anchor="t">
            <a:spAutoFit/>
          </a:bodyPr>
          <a:p>
            <a:pPr indent="355600" algn="just" fontAlgn="auto">
              <a:lnSpc>
                <a:spcPct val="150000"/>
              </a:lnSpc>
              <a:extLst>
                <a:ext uri="{35155182-B16C-46BC-9424-99874614C6A1}">
                  <wpsdc:indentchars xmlns:wpsdc="http://www.wps.cn/officeDocument/2017/drawingmlCustomData" val="200" checksum="3837665281"/>
                </a:ext>
              </a:extLst>
            </a:pPr>
            <a:r>
              <a:rPr lang="zh-CN" altLang="en-US" sz="1400">
                <a:latin typeface="微软雅黑" panose="020B0503020204020204" charset="-122"/>
                <a:ea typeface="微软雅黑" panose="020B0503020204020204" charset="-122"/>
                <a:cs typeface="微软雅黑" panose="020B0503020204020204" charset="-122"/>
              </a:rPr>
              <a:t>尊敬的领导：</a:t>
            </a:r>
            <a:endParaRPr lang="zh-CN" altLang="en-US" sz="1400">
              <a:latin typeface="微软雅黑" panose="020B0503020204020204" charset="-122"/>
              <a:ea typeface="微软雅黑" panose="020B0503020204020204" charset="-122"/>
              <a:cs typeface="微软雅黑" panose="020B0503020204020204" charset="-122"/>
            </a:endParaRPr>
          </a:p>
          <a:p>
            <a:pPr indent="355600" algn="just" fontAlgn="auto">
              <a:lnSpc>
                <a:spcPct val="150000"/>
              </a:lnSpc>
              <a:extLst>
                <a:ext uri="{35155182-B16C-46BC-9424-99874614C6A1}">
                  <wpsdc:indentchars xmlns:wpsdc="http://www.wps.cn/officeDocument/2017/drawingmlCustomData" val="200" checksum="3837665281"/>
                </a:ext>
              </a:extLst>
            </a:pPr>
            <a:r>
              <a:rPr lang="zh-CN" altLang="en-US" sz="1400">
                <a:latin typeface="微软雅黑" panose="020B0503020204020204" charset="-122"/>
                <a:ea typeface="微软雅黑" panose="020B0503020204020204" charset="-122"/>
                <a:cs typeface="微软雅黑" panose="020B0503020204020204" charset="-122"/>
              </a:rPr>
              <a:t>　　您好!</a:t>
            </a:r>
            <a:endParaRPr lang="zh-CN" altLang="en-US" sz="1400">
              <a:latin typeface="微软雅黑" panose="020B0503020204020204" charset="-122"/>
              <a:ea typeface="微软雅黑" panose="020B0503020204020204" charset="-122"/>
              <a:cs typeface="微软雅黑" panose="020B0503020204020204" charset="-122"/>
            </a:endParaRPr>
          </a:p>
          <a:p>
            <a:pPr indent="355600" algn="just" fontAlgn="auto">
              <a:lnSpc>
                <a:spcPct val="150000"/>
              </a:lnSpc>
              <a:extLst>
                <a:ext uri="{35155182-B16C-46BC-9424-99874614C6A1}">
                  <wpsdc:indentchars xmlns:wpsdc="http://www.wps.cn/officeDocument/2017/drawingmlCustomData" val="200" checksum="3837665281"/>
                </a:ext>
              </a:extLst>
            </a:pPr>
            <a:r>
              <a:rPr lang="zh-CN" altLang="en-US" sz="1400">
                <a:latin typeface="微软雅黑" panose="020B0503020204020204" charset="-122"/>
                <a:ea typeface="微软雅黑" panose="020B0503020204020204" charset="-122"/>
                <a:cs typeface="微软雅黑" panose="020B0503020204020204" charset="-122"/>
              </a:rPr>
              <a:t>　　首先我真诚的感谢您在百忙之中审阅这份材料。</a:t>
            </a:r>
            <a:endParaRPr lang="zh-CN" altLang="en-US" sz="1400">
              <a:latin typeface="微软雅黑" panose="020B0503020204020204" charset="-122"/>
              <a:ea typeface="微软雅黑" panose="020B0503020204020204" charset="-122"/>
              <a:cs typeface="微软雅黑" panose="020B0503020204020204" charset="-122"/>
            </a:endParaRPr>
          </a:p>
          <a:p>
            <a:pPr indent="355600" algn="just" fontAlgn="auto">
              <a:lnSpc>
                <a:spcPct val="150000"/>
              </a:lnSpc>
              <a:extLst>
                <a:ext uri="{35155182-B16C-46BC-9424-99874614C6A1}">
                  <wpsdc:indentchars xmlns:wpsdc="http://www.wps.cn/officeDocument/2017/drawingmlCustomData" val="200" checksum="3837665281"/>
                </a:ext>
              </a:extLst>
            </a:pPr>
            <a:r>
              <a:rPr lang="zh-CN" altLang="en-US" sz="1400">
                <a:latin typeface="微软雅黑" panose="020B0503020204020204" charset="-122"/>
                <a:ea typeface="微软雅黑" panose="020B0503020204020204" charset="-122"/>
                <a:cs typeface="微软雅黑" panose="020B0503020204020204" charset="-122"/>
              </a:rPr>
              <a:t>　　我叫xx，现年22岁，是商丘职业技术学院经贸系班xx级的应届生。今天我是怀着平静而又激动的心情递上这封自荐信的。之所以平静，是我的知识和努力将不会令您失望;之所以激动，是我决定以无悔的青春走到你们中间，实现共同的辉煌。</a:t>
            </a:r>
            <a:endParaRPr lang="zh-CN" altLang="en-US" sz="1400">
              <a:latin typeface="微软雅黑" panose="020B0503020204020204" charset="-122"/>
              <a:ea typeface="微软雅黑" panose="020B0503020204020204" charset="-122"/>
              <a:cs typeface="微软雅黑" panose="020B0503020204020204" charset="-122"/>
            </a:endParaRPr>
          </a:p>
          <a:p>
            <a:pPr indent="355600" algn="just" fontAlgn="auto">
              <a:lnSpc>
                <a:spcPct val="150000"/>
              </a:lnSpc>
              <a:extLst>
                <a:ext uri="{35155182-B16C-46BC-9424-99874614C6A1}">
                  <wpsdc:indentchars xmlns:wpsdc="http://www.wps.cn/officeDocument/2017/drawingmlCustomData" val="200" checksum="3837665281"/>
                </a:ext>
              </a:extLst>
            </a:pPr>
            <a:r>
              <a:rPr lang="zh-CN" altLang="en-US" sz="1400">
                <a:latin typeface="微软雅黑" panose="020B0503020204020204" charset="-122"/>
                <a:ea typeface="微软雅黑" panose="020B0503020204020204" charset="-122"/>
                <a:cs typeface="微软雅黑" panose="020B0503020204020204" charset="-122"/>
              </a:rPr>
              <a:t>　　　　作为一名应届学生，我们选择工作主要是看其有没有良好的工作环境和工作氛围，有没有良好的运营机制和充分发挥个人潜能的平台。通过各项发现贵确有此实力，所以我希望在贵公司工作，并在贵公司的帮助下努力发展自己。</a:t>
            </a:r>
            <a:endParaRPr lang="zh-CN" altLang="en-US" sz="1400">
              <a:latin typeface="微软雅黑" panose="020B0503020204020204" charset="-122"/>
              <a:ea typeface="微软雅黑" panose="020B0503020204020204" charset="-122"/>
              <a:cs typeface="微软雅黑" panose="020B0503020204020204" charset="-122"/>
            </a:endParaRPr>
          </a:p>
          <a:p>
            <a:pPr indent="355600" algn="just" fontAlgn="auto">
              <a:lnSpc>
                <a:spcPct val="150000"/>
              </a:lnSpc>
              <a:extLst>
                <a:ext uri="{35155182-B16C-46BC-9424-99874614C6A1}">
                  <wpsdc:indentchars xmlns:wpsdc="http://www.wps.cn/officeDocument/2017/drawingmlCustomData" val="200" checksum="3837665281"/>
                </a:ext>
              </a:extLst>
            </a:pPr>
            <a:r>
              <a:rPr lang="zh-CN" altLang="en-US" sz="1400">
                <a:latin typeface="微软雅黑" panose="020B0503020204020204" charset="-122"/>
                <a:ea typeface="微软雅黑" panose="020B0503020204020204" charset="-122"/>
                <a:cs typeface="微软雅黑" panose="020B0503020204020204" charset="-122"/>
              </a:rPr>
              <a:t>　　“器必试而后知其利钝”“马必骑而后知其良駑”我深信给我一个支点，我能撬起整个地球;只要给我一片土壤，我会用年轻的生命耕耘。您不仅能看到我的成功而且能够收获整个秋天。</a:t>
            </a:r>
            <a:endParaRPr lang="zh-CN" altLang="en-US" sz="1400">
              <a:latin typeface="微软雅黑" panose="020B0503020204020204" charset="-122"/>
              <a:ea typeface="微软雅黑" panose="020B0503020204020204" charset="-122"/>
              <a:cs typeface="微软雅黑" panose="020B0503020204020204" charset="-122"/>
            </a:endParaRPr>
          </a:p>
          <a:p>
            <a:pPr indent="355600" algn="just" fontAlgn="auto">
              <a:lnSpc>
                <a:spcPct val="150000"/>
              </a:lnSpc>
              <a:extLst>
                <a:ext uri="{35155182-B16C-46BC-9424-99874614C6A1}">
                  <wpsdc:indentchars xmlns:wpsdc="http://www.wps.cn/officeDocument/2017/drawingmlCustomData" val="200" checksum="3837665281"/>
                </a:ext>
              </a:extLst>
            </a:pPr>
            <a:r>
              <a:rPr lang="zh-CN" altLang="en-US" sz="1400">
                <a:latin typeface="微软雅黑" panose="020B0503020204020204" charset="-122"/>
                <a:ea typeface="微软雅黑" panose="020B0503020204020204" charset="-122"/>
                <a:cs typeface="微软雅黑" panose="020B0503020204020204" charset="-122"/>
              </a:rPr>
              <a:t>　　我深信：我的努力+您的信任=明天的成就，希望贵公司给予我一次展现我才能的机会。若我有幸被贵公司录用，我会更加积极进取，努力工作。</a:t>
            </a:r>
            <a:endParaRPr lang="zh-CN" altLang="en-US" sz="1400">
              <a:latin typeface="微软雅黑" panose="020B0503020204020204" charset="-122"/>
              <a:ea typeface="微软雅黑" panose="020B0503020204020204" charset="-122"/>
              <a:cs typeface="微软雅黑" panose="020B0503020204020204" charset="-122"/>
            </a:endParaRPr>
          </a:p>
          <a:p>
            <a:pPr indent="355600" algn="just" fontAlgn="auto">
              <a:lnSpc>
                <a:spcPct val="150000"/>
              </a:lnSpc>
              <a:extLst>
                <a:ext uri="{35155182-B16C-46BC-9424-99874614C6A1}">
                  <wpsdc:indentchars xmlns:wpsdc="http://www.wps.cn/officeDocument/2017/drawingmlCustomData" val="200" checksum="3837665281"/>
                </a:ext>
              </a:extLst>
            </a:pPr>
            <a:r>
              <a:rPr lang="zh-CN" altLang="en-US" sz="1400">
                <a:latin typeface="微软雅黑" panose="020B0503020204020204" charset="-122"/>
                <a:ea typeface="微软雅黑" panose="020B0503020204020204" charset="-122"/>
                <a:cs typeface="微软雅黑" panose="020B0503020204020204" charset="-122"/>
              </a:rPr>
              <a:t>　　再次感谢您在祝您：工作顺利，身体健康，合家欢乐。</a:t>
            </a:r>
            <a:endParaRPr lang="zh-CN" altLang="en-US" sz="1400">
              <a:latin typeface="微软雅黑" panose="020B0503020204020204" charset="-122"/>
              <a:ea typeface="微软雅黑" panose="020B0503020204020204" charset="-122"/>
              <a:cs typeface="微软雅黑" panose="020B0503020204020204" charset="-122"/>
            </a:endParaRPr>
          </a:p>
          <a:p>
            <a:pPr indent="355600" algn="just" fontAlgn="auto">
              <a:lnSpc>
                <a:spcPct val="150000"/>
              </a:lnSpc>
              <a:extLst>
                <a:ext uri="{35155182-B16C-46BC-9424-99874614C6A1}">
                  <wpsdc:indentchars xmlns:wpsdc="http://www.wps.cn/officeDocument/2017/drawingmlCustomData" val="200" checksum="3837665281"/>
                </a:ext>
              </a:extLst>
            </a:pPr>
            <a:endParaRPr lang="zh-CN" altLang="en-US" sz="1400">
              <a:latin typeface="微软雅黑" panose="020B0503020204020204" charset="-122"/>
              <a:ea typeface="微软雅黑" panose="020B0503020204020204" charset="-122"/>
              <a:cs typeface="微软雅黑" panose="020B0503020204020204" charset="-122"/>
            </a:endParaRPr>
          </a:p>
          <a:p>
            <a:pPr indent="355600" algn="r" fontAlgn="auto">
              <a:lnSpc>
                <a:spcPct val="150000"/>
              </a:lnSpc>
              <a:extLst>
                <a:ext uri="{35155182-B16C-46BC-9424-99874614C6A1}">
                  <wpsdc:indentchars xmlns:wpsdc="http://www.wps.cn/officeDocument/2017/drawingmlCustomData" val="200" checksum="3837665281"/>
                </a:ext>
              </a:extLst>
            </a:pPr>
            <a:r>
              <a:rPr lang="zh-CN" altLang="en-US" sz="1400">
                <a:latin typeface="微软雅黑" panose="020B0503020204020204" charset="-122"/>
                <a:ea typeface="微软雅黑" panose="020B0503020204020204" charset="-122"/>
                <a:cs typeface="微软雅黑" panose="020B0503020204020204" charset="-122"/>
              </a:rPr>
              <a:t>　　xxx</a:t>
            </a:r>
            <a:endParaRPr lang="zh-CN" altLang="en-US" sz="1400">
              <a:latin typeface="微软雅黑" panose="020B0503020204020204" charset="-122"/>
              <a:ea typeface="微软雅黑" panose="020B0503020204020204" charset="-122"/>
              <a:cs typeface="微软雅黑" panose="020B0503020204020204" charset="-122"/>
            </a:endParaRPr>
          </a:p>
          <a:p>
            <a:pPr indent="355600" algn="r" fontAlgn="auto">
              <a:lnSpc>
                <a:spcPct val="150000"/>
              </a:lnSpc>
              <a:extLst>
                <a:ext uri="{35155182-B16C-46BC-9424-99874614C6A1}">
                  <wpsdc:indentchars xmlns:wpsdc="http://www.wps.cn/officeDocument/2017/drawingmlCustomData" val="200" checksum="3837665281"/>
                </a:ext>
              </a:extLst>
            </a:pPr>
            <a:endParaRPr lang="zh-CN" altLang="en-US" sz="1400">
              <a:latin typeface="微软雅黑" panose="020B0503020204020204" charset="-122"/>
              <a:ea typeface="微软雅黑" panose="020B0503020204020204" charset="-122"/>
              <a:cs typeface="微软雅黑" panose="020B0503020204020204" charset="-122"/>
            </a:endParaRPr>
          </a:p>
          <a:p>
            <a:pPr indent="355600" algn="r" fontAlgn="auto">
              <a:lnSpc>
                <a:spcPct val="150000"/>
              </a:lnSpc>
              <a:extLst>
                <a:ext uri="{35155182-B16C-46BC-9424-99874614C6A1}">
                  <wpsdc:indentchars xmlns:wpsdc="http://www.wps.cn/officeDocument/2017/drawingmlCustomData" val="200" checksum="3837665281"/>
                </a:ext>
              </a:extLst>
            </a:pPr>
            <a:r>
              <a:rPr lang="zh-CN" altLang="en-US" sz="1400">
                <a:latin typeface="微软雅黑" panose="020B0503020204020204" charset="-122"/>
                <a:ea typeface="微软雅黑" panose="020B0503020204020204" charset="-122"/>
                <a:cs typeface="微软雅黑" panose="020B0503020204020204" charset="-122"/>
              </a:rPr>
              <a:t>　　xx年x月x日</a:t>
            </a:r>
            <a:endParaRPr lang="zh-CN" altLang="en-US" sz="1400">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spd="slow" advClick="0" advTm="1000">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 name="任意多边形: 形状 42"/>
          <p:cNvSpPr/>
          <p:nvPr>
            <p:custDataLst>
              <p:tags r:id="rId1"/>
            </p:custDataLst>
          </p:nvPr>
        </p:nvSpPr>
        <p:spPr>
          <a:xfrm>
            <a:off x="0" y="0"/>
            <a:ext cx="4210379" cy="787400"/>
          </a:xfrm>
          <a:custGeom>
            <a:avLst/>
            <a:gdLst>
              <a:gd name="connsiteX0" fmla="*/ 0 w 4210379"/>
              <a:gd name="connsiteY0" fmla="*/ 0 h 787400"/>
              <a:gd name="connsiteX1" fmla="*/ 3828672 w 4210379"/>
              <a:gd name="connsiteY1" fmla="*/ 0 h 787400"/>
              <a:gd name="connsiteX2" fmla="*/ 4210379 w 4210379"/>
              <a:gd name="connsiteY2" fmla="*/ 787400 h 787400"/>
              <a:gd name="connsiteX3" fmla="*/ 0 w 4210379"/>
              <a:gd name="connsiteY3" fmla="*/ 787400 h 787400"/>
              <a:gd name="connsiteX4" fmla="*/ 0 w 4210379"/>
              <a:gd name="connsiteY4" fmla="*/ 0 h 7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0379" h="787400">
                <a:moveTo>
                  <a:pt x="0" y="0"/>
                </a:moveTo>
                <a:lnTo>
                  <a:pt x="3828672" y="0"/>
                </a:lnTo>
                <a:lnTo>
                  <a:pt x="4210379" y="787400"/>
                </a:lnTo>
                <a:lnTo>
                  <a:pt x="0" y="787400"/>
                </a:lnTo>
                <a:lnTo>
                  <a:pt x="0" y="0"/>
                </a:lnTo>
                <a:close/>
              </a:path>
            </a:pathLst>
          </a:custGeom>
          <a:solidFill>
            <a:schemeClr val="accent6">
              <a:lumMod val="75000"/>
            </a:schemeClr>
          </a:solidFill>
          <a:ln>
            <a:noFill/>
          </a:ln>
        </p:spPr>
        <p:style>
          <a:lnRef idx="2">
            <a:srgbClr val="44546A">
              <a:shade val="50000"/>
            </a:srgbClr>
          </a:lnRef>
          <a:fillRef idx="1">
            <a:srgbClr val="44546A"/>
          </a:fillRef>
          <a:effectRef idx="0">
            <a:srgbClr val="44546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1" name="任意多边形: 形状 40"/>
          <p:cNvSpPr/>
          <p:nvPr>
            <p:custDataLst>
              <p:tags r:id="rId2"/>
            </p:custDataLst>
          </p:nvPr>
        </p:nvSpPr>
        <p:spPr>
          <a:xfrm>
            <a:off x="3947886" y="0"/>
            <a:ext cx="8244115" cy="787400"/>
          </a:xfrm>
          <a:custGeom>
            <a:avLst/>
            <a:gdLst>
              <a:gd name="connsiteX0" fmla="*/ 0 w 8363329"/>
              <a:gd name="connsiteY0" fmla="*/ 0 h 787400"/>
              <a:gd name="connsiteX1" fmla="*/ 8363329 w 8363329"/>
              <a:gd name="connsiteY1" fmla="*/ 0 h 787400"/>
              <a:gd name="connsiteX2" fmla="*/ 8363329 w 8363329"/>
              <a:gd name="connsiteY2" fmla="*/ 787400 h 787400"/>
              <a:gd name="connsiteX3" fmla="*/ 381707 w 8363329"/>
              <a:gd name="connsiteY3" fmla="*/ 787400 h 787400"/>
            </a:gdLst>
            <a:ahLst/>
            <a:cxnLst>
              <a:cxn ang="0">
                <a:pos x="connsiteX0" y="connsiteY0"/>
              </a:cxn>
              <a:cxn ang="0">
                <a:pos x="connsiteX1" y="connsiteY1"/>
              </a:cxn>
              <a:cxn ang="0">
                <a:pos x="connsiteX2" y="connsiteY2"/>
              </a:cxn>
              <a:cxn ang="0">
                <a:pos x="connsiteX3" y="connsiteY3"/>
              </a:cxn>
            </a:cxnLst>
            <a:rect l="l" t="t" r="r" b="b"/>
            <a:pathLst>
              <a:path w="8363329" h="787400">
                <a:moveTo>
                  <a:pt x="0" y="0"/>
                </a:moveTo>
                <a:lnTo>
                  <a:pt x="8363329" y="0"/>
                </a:lnTo>
                <a:lnTo>
                  <a:pt x="8363329" y="787400"/>
                </a:lnTo>
                <a:lnTo>
                  <a:pt x="381707" y="787400"/>
                </a:lnTo>
                <a:close/>
              </a:path>
            </a:pathLst>
          </a:custGeom>
          <a:solidFill>
            <a:schemeClr val="accent6">
              <a:lumMod val="40000"/>
              <a:lumOff val="60000"/>
            </a:schemeClr>
          </a:solidFill>
          <a:ln>
            <a:noFill/>
          </a:ln>
        </p:spPr>
        <p:style>
          <a:lnRef idx="2">
            <a:srgbClr val="44546A">
              <a:shade val="50000"/>
            </a:srgbClr>
          </a:lnRef>
          <a:fillRef idx="1">
            <a:srgbClr val="44546A"/>
          </a:fillRef>
          <a:effectRef idx="0">
            <a:srgbClr val="44546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任意多边形: 形状 5"/>
          <p:cNvSpPr/>
          <p:nvPr>
            <p:custDataLst>
              <p:tags r:id="rId3"/>
            </p:custDataLst>
          </p:nvPr>
        </p:nvSpPr>
        <p:spPr>
          <a:xfrm flipH="1">
            <a:off x="7981622" y="6070600"/>
            <a:ext cx="4210379" cy="787400"/>
          </a:xfrm>
          <a:custGeom>
            <a:avLst/>
            <a:gdLst>
              <a:gd name="connsiteX0" fmla="*/ 0 w 4210379"/>
              <a:gd name="connsiteY0" fmla="*/ 0 h 787400"/>
              <a:gd name="connsiteX1" fmla="*/ 3828672 w 4210379"/>
              <a:gd name="connsiteY1" fmla="*/ 0 h 787400"/>
              <a:gd name="connsiteX2" fmla="*/ 4210379 w 4210379"/>
              <a:gd name="connsiteY2" fmla="*/ 787400 h 787400"/>
              <a:gd name="connsiteX3" fmla="*/ 0 w 4210379"/>
              <a:gd name="connsiteY3" fmla="*/ 787400 h 787400"/>
              <a:gd name="connsiteX4" fmla="*/ 0 w 4210379"/>
              <a:gd name="connsiteY4" fmla="*/ 0 h 7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0379" h="787400">
                <a:moveTo>
                  <a:pt x="0" y="0"/>
                </a:moveTo>
                <a:lnTo>
                  <a:pt x="3828672" y="0"/>
                </a:lnTo>
                <a:lnTo>
                  <a:pt x="4210379" y="787400"/>
                </a:lnTo>
                <a:lnTo>
                  <a:pt x="0" y="787400"/>
                </a:lnTo>
                <a:lnTo>
                  <a:pt x="0" y="0"/>
                </a:lnTo>
                <a:close/>
              </a:path>
            </a:pathLst>
          </a:custGeom>
          <a:solidFill>
            <a:schemeClr val="accent6">
              <a:lumMod val="75000"/>
            </a:schemeClr>
          </a:solidFill>
          <a:ln>
            <a:noFill/>
          </a:ln>
        </p:spPr>
        <p:style>
          <a:lnRef idx="2">
            <a:srgbClr val="44546A">
              <a:shade val="50000"/>
            </a:srgbClr>
          </a:lnRef>
          <a:fillRef idx="1">
            <a:srgbClr val="44546A"/>
          </a:fillRef>
          <a:effectRef idx="0">
            <a:srgbClr val="44546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任意多边形: 形状 6"/>
          <p:cNvSpPr/>
          <p:nvPr>
            <p:custDataLst>
              <p:tags r:id="rId4"/>
            </p:custDataLst>
          </p:nvPr>
        </p:nvSpPr>
        <p:spPr>
          <a:xfrm flipH="1">
            <a:off x="0" y="6070600"/>
            <a:ext cx="8244115" cy="787400"/>
          </a:xfrm>
          <a:custGeom>
            <a:avLst/>
            <a:gdLst>
              <a:gd name="connsiteX0" fmla="*/ 0 w 8363329"/>
              <a:gd name="connsiteY0" fmla="*/ 0 h 787400"/>
              <a:gd name="connsiteX1" fmla="*/ 8363329 w 8363329"/>
              <a:gd name="connsiteY1" fmla="*/ 0 h 787400"/>
              <a:gd name="connsiteX2" fmla="*/ 8363329 w 8363329"/>
              <a:gd name="connsiteY2" fmla="*/ 787400 h 787400"/>
              <a:gd name="connsiteX3" fmla="*/ 381707 w 8363329"/>
              <a:gd name="connsiteY3" fmla="*/ 787400 h 787400"/>
            </a:gdLst>
            <a:ahLst/>
            <a:cxnLst>
              <a:cxn ang="0">
                <a:pos x="connsiteX0" y="connsiteY0"/>
              </a:cxn>
              <a:cxn ang="0">
                <a:pos x="connsiteX1" y="connsiteY1"/>
              </a:cxn>
              <a:cxn ang="0">
                <a:pos x="connsiteX2" y="connsiteY2"/>
              </a:cxn>
              <a:cxn ang="0">
                <a:pos x="connsiteX3" y="connsiteY3"/>
              </a:cxn>
            </a:cxnLst>
            <a:rect l="l" t="t" r="r" b="b"/>
            <a:pathLst>
              <a:path w="8363329" h="787400">
                <a:moveTo>
                  <a:pt x="0" y="0"/>
                </a:moveTo>
                <a:lnTo>
                  <a:pt x="8363329" y="0"/>
                </a:lnTo>
                <a:lnTo>
                  <a:pt x="8363329" y="787400"/>
                </a:lnTo>
                <a:lnTo>
                  <a:pt x="381707" y="787400"/>
                </a:lnTo>
                <a:close/>
              </a:path>
            </a:pathLst>
          </a:custGeom>
          <a:solidFill>
            <a:schemeClr val="accent6">
              <a:lumMod val="40000"/>
              <a:lumOff val="60000"/>
            </a:schemeClr>
          </a:solidFill>
          <a:ln>
            <a:noFill/>
          </a:ln>
        </p:spPr>
        <p:style>
          <a:lnRef idx="2">
            <a:srgbClr val="44546A">
              <a:shade val="50000"/>
            </a:srgbClr>
          </a:lnRef>
          <a:fillRef idx="1">
            <a:srgbClr val="44546A"/>
          </a:fillRef>
          <a:effectRef idx="0">
            <a:srgbClr val="44546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custDataLst>
              <p:tags r:id="rId5"/>
            </p:custDataLst>
          </p:nvPr>
        </p:nvSpPr>
        <p:spPr>
          <a:xfrm>
            <a:off x="904240" y="2826385"/>
            <a:ext cx="2784475" cy="2784475"/>
          </a:xfrm>
          <a:prstGeom prst="rect">
            <a:avLst/>
          </a:prstGeom>
          <a:noFill/>
          <a:ln w="57150">
            <a:solidFill>
              <a:srgbClr val="2CBEBB"/>
            </a:solidFill>
          </a:ln>
        </p:spPr>
        <p:style>
          <a:lnRef idx="2">
            <a:srgbClr val="2CBEBB">
              <a:shade val="50000"/>
            </a:srgbClr>
          </a:lnRef>
          <a:fillRef idx="1">
            <a:srgbClr val="2CBEBB"/>
          </a:fillRef>
          <a:effectRef idx="0">
            <a:srgbClr val="2CBEBB"/>
          </a:effectRef>
          <a:fontRef idx="minor">
            <a:srgbClr val="FFFFFF"/>
          </a:fontRef>
        </p:style>
        <p:txBody>
          <a:bodyPr rtlCol="0" anchor="ctr">
            <a:normAutofit/>
          </a:bodyPr>
          <a:p>
            <a:pPr algn="ctr"/>
            <a:endParaRPr lang="zh-CN" altLang="en-US"/>
          </a:p>
        </p:txBody>
      </p:sp>
      <p:sp>
        <p:nvSpPr>
          <p:cNvPr id="5" name="矩形 4"/>
          <p:cNvSpPr/>
          <p:nvPr>
            <p:custDataLst>
              <p:tags r:id="rId6"/>
            </p:custDataLst>
          </p:nvPr>
        </p:nvSpPr>
        <p:spPr>
          <a:xfrm>
            <a:off x="1114425" y="3028950"/>
            <a:ext cx="2818130" cy="2818130"/>
          </a:xfrm>
          <a:prstGeom prst="rect">
            <a:avLst/>
          </a:prstGeom>
          <a:ln>
            <a:noFill/>
          </a:ln>
        </p:spPr>
        <p:style>
          <a:lnRef idx="2">
            <a:srgbClr val="2CBEBB">
              <a:shade val="50000"/>
            </a:srgbClr>
          </a:lnRef>
          <a:fillRef idx="1">
            <a:srgbClr val="2CBEBB"/>
          </a:fillRef>
          <a:effectRef idx="0">
            <a:srgbClr val="2CBEBB"/>
          </a:effectRef>
          <a:fontRef idx="minor">
            <a:srgbClr val="FFFFFF"/>
          </a:fontRef>
        </p:style>
        <p:txBody>
          <a:bodyPr lIns="179705" rIns="179705" rtlCol="0" anchor="ctr">
            <a:normAutofit/>
          </a:bodyPr>
          <a:p>
            <a:pPr marL="0" lvl="0" indent="0" algn="ctr">
              <a:lnSpc>
                <a:spcPct val="120000"/>
              </a:lnSpc>
              <a:spcBef>
                <a:spcPts val="0"/>
              </a:spcBef>
              <a:spcAft>
                <a:spcPts val="0"/>
              </a:spcAft>
              <a:buSzPct val="100000"/>
            </a:pPr>
            <a:r>
              <a:rPr lang="zh-CN" altLang="en-US" sz="2000" b="1">
                <a:solidFill>
                  <a:schemeClr val="tx1"/>
                </a:solidFill>
                <a:effectLst/>
                <a:latin typeface="Microsoft YaHei Bold" panose="020B0503020204020204" charset="-122"/>
                <a:ea typeface="Microsoft YaHei Bold" panose="020B0503020204020204" charset="-122"/>
              </a:rPr>
              <a:t>一是毕业生的个人情况，包括毕业生的基本信息、学习成绩、社会工作、获奖情况、自我鉴定和就业意向。</a:t>
            </a:r>
            <a:endParaRPr lang="zh-CN" altLang="en-US" sz="2000" b="1">
              <a:solidFill>
                <a:schemeClr val="tx1"/>
              </a:solidFill>
              <a:effectLst/>
              <a:latin typeface="Microsoft YaHei Bold" panose="020B0503020204020204" charset="-122"/>
              <a:ea typeface="Microsoft YaHei Bold" panose="020B0503020204020204" charset="-122"/>
            </a:endParaRPr>
          </a:p>
        </p:txBody>
      </p:sp>
      <p:sp>
        <p:nvSpPr>
          <p:cNvPr id="6" name="文本框 5"/>
          <p:cNvSpPr txBox="1"/>
          <p:nvPr>
            <p:custDataLst>
              <p:tags r:id="rId7"/>
            </p:custDataLst>
          </p:nvPr>
        </p:nvSpPr>
        <p:spPr>
          <a:xfrm>
            <a:off x="1953260" y="2104390"/>
            <a:ext cx="872490" cy="741680"/>
          </a:xfrm>
          <a:prstGeom prst="rect">
            <a:avLst/>
          </a:prstGeom>
          <a:noFill/>
        </p:spPr>
        <p:txBody>
          <a:bodyPr wrap="square" rtlCol="0">
            <a:normAutofit/>
          </a:bodyPr>
          <a:p>
            <a:pPr algn="ctr"/>
            <a:r>
              <a:rPr lang="en-US" altLang="zh-CN" sz="3200" b="1" dirty="0">
                <a:solidFill>
                  <a:srgbClr val="2CBEBB"/>
                </a:solidFill>
              </a:rPr>
              <a:t>01</a:t>
            </a:r>
            <a:endParaRPr lang="zh-CN" altLang="en-US" sz="3200" b="1" dirty="0">
              <a:solidFill>
                <a:srgbClr val="2CBEBB"/>
              </a:solidFill>
            </a:endParaRPr>
          </a:p>
        </p:txBody>
      </p:sp>
      <p:sp>
        <p:nvSpPr>
          <p:cNvPr id="7" name="矩形 6"/>
          <p:cNvSpPr/>
          <p:nvPr>
            <p:custDataLst>
              <p:tags r:id="rId8"/>
            </p:custDataLst>
          </p:nvPr>
        </p:nvSpPr>
        <p:spPr>
          <a:xfrm>
            <a:off x="4737735" y="2826385"/>
            <a:ext cx="2784475" cy="2784475"/>
          </a:xfrm>
          <a:prstGeom prst="rect">
            <a:avLst/>
          </a:prstGeom>
          <a:noFill/>
          <a:ln w="57150">
            <a:solidFill>
              <a:srgbClr val="40D096"/>
            </a:solidFill>
          </a:ln>
        </p:spPr>
        <p:style>
          <a:lnRef idx="2">
            <a:srgbClr val="2CBEBB">
              <a:shade val="50000"/>
            </a:srgbClr>
          </a:lnRef>
          <a:fillRef idx="1">
            <a:srgbClr val="2CBEBB"/>
          </a:fillRef>
          <a:effectRef idx="0">
            <a:srgbClr val="2CBEBB"/>
          </a:effectRef>
          <a:fontRef idx="minor">
            <a:srgbClr val="FFFFFF"/>
          </a:fontRef>
        </p:style>
        <p:txBody>
          <a:bodyPr rtlCol="0" anchor="ctr">
            <a:normAutofit/>
          </a:bodyPr>
          <a:p>
            <a:pPr algn="ctr"/>
            <a:endParaRPr lang="zh-CN" altLang="en-US"/>
          </a:p>
        </p:txBody>
      </p:sp>
      <p:sp>
        <p:nvSpPr>
          <p:cNvPr id="8" name="矩形 7"/>
          <p:cNvSpPr/>
          <p:nvPr>
            <p:custDataLst>
              <p:tags r:id="rId9"/>
            </p:custDataLst>
          </p:nvPr>
        </p:nvSpPr>
        <p:spPr>
          <a:xfrm>
            <a:off x="4947285" y="3028950"/>
            <a:ext cx="2818130" cy="2818130"/>
          </a:xfrm>
          <a:prstGeom prst="rect">
            <a:avLst/>
          </a:prstGeom>
          <a:solidFill>
            <a:srgbClr val="40D096"/>
          </a:solidFill>
          <a:ln>
            <a:noFill/>
          </a:ln>
        </p:spPr>
        <p:style>
          <a:lnRef idx="2">
            <a:srgbClr val="2CBEBB">
              <a:shade val="50000"/>
            </a:srgbClr>
          </a:lnRef>
          <a:fillRef idx="1">
            <a:srgbClr val="2CBEBB"/>
          </a:fillRef>
          <a:effectRef idx="0">
            <a:srgbClr val="2CBEBB"/>
          </a:effectRef>
          <a:fontRef idx="minor">
            <a:srgbClr val="FFFFFF"/>
          </a:fontRef>
        </p:style>
        <p:txBody>
          <a:bodyPr lIns="179705" rIns="179705" rtlCol="0" anchor="ctr">
            <a:normAutofit/>
          </a:bodyPr>
          <a:p>
            <a:pPr marL="0" lvl="0" indent="0" algn="ctr">
              <a:lnSpc>
                <a:spcPct val="120000"/>
              </a:lnSpc>
              <a:spcBef>
                <a:spcPts val="0"/>
              </a:spcBef>
              <a:spcAft>
                <a:spcPts val="0"/>
              </a:spcAft>
              <a:buSzPct val="100000"/>
            </a:pPr>
            <a:r>
              <a:rPr lang="zh-CN" altLang="en-US" sz="2000" b="1">
                <a:solidFill>
                  <a:schemeClr val="tx1"/>
                </a:solidFill>
                <a:effectLst/>
                <a:latin typeface="Microsoft YaHei Bold" panose="020B0503020204020204" charset="-122"/>
                <a:ea typeface="Microsoft YaHei Bold" panose="020B0503020204020204" charset="-122"/>
              </a:rPr>
              <a:t>二是毕业生所在院系的推荐意见。</a:t>
            </a:r>
            <a:endParaRPr lang="zh-CN" altLang="en-US" sz="2000" b="1">
              <a:solidFill>
                <a:schemeClr val="tx1"/>
              </a:solidFill>
              <a:effectLst/>
              <a:latin typeface="Microsoft YaHei Bold" panose="020B0503020204020204" charset="-122"/>
              <a:ea typeface="Microsoft YaHei Bold" panose="020B0503020204020204" charset="-122"/>
            </a:endParaRPr>
          </a:p>
        </p:txBody>
      </p:sp>
      <p:sp>
        <p:nvSpPr>
          <p:cNvPr id="9" name="文本框 8"/>
          <p:cNvSpPr txBox="1"/>
          <p:nvPr>
            <p:custDataLst>
              <p:tags r:id="rId10"/>
            </p:custDataLst>
          </p:nvPr>
        </p:nvSpPr>
        <p:spPr>
          <a:xfrm>
            <a:off x="5786755" y="2104390"/>
            <a:ext cx="872490" cy="741680"/>
          </a:xfrm>
          <a:prstGeom prst="rect">
            <a:avLst/>
          </a:prstGeom>
          <a:noFill/>
        </p:spPr>
        <p:txBody>
          <a:bodyPr wrap="square" rtlCol="0">
            <a:normAutofit/>
          </a:bodyPr>
          <a:p>
            <a:pPr algn="ctr"/>
            <a:r>
              <a:rPr lang="en-US" altLang="zh-CN" sz="3200" b="1" dirty="0">
                <a:solidFill>
                  <a:srgbClr val="40D096"/>
                </a:solidFill>
              </a:rPr>
              <a:t>02</a:t>
            </a:r>
            <a:endParaRPr lang="zh-CN" altLang="en-US" sz="3200" b="1" dirty="0">
              <a:solidFill>
                <a:srgbClr val="40D096"/>
              </a:solidFill>
            </a:endParaRPr>
          </a:p>
        </p:txBody>
      </p:sp>
      <p:sp>
        <p:nvSpPr>
          <p:cNvPr id="15" name="矩形 14"/>
          <p:cNvSpPr/>
          <p:nvPr>
            <p:custDataLst>
              <p:tags r:id="rId11"/>
            </p:custDataLst>
          </p:nvPr>
        </p:nvSpPr>
        <p:spPr>
          <a:xfrm>
            <a:off x="8260080" y="2826385"/>
            <a:ext cx="2784475" cy="2784475"/>
          </a:xfrm>
          <a:prstGeom prst="rect">
            <a:avLst/>
          </a:prstGeom>
          <a:noFill/>
          <a:ln w="57150">
            <a:solidFill>
              <a:srgbClr val="CAD40A"/>
            </a:solidFill>
          </a:ln>
        </p:spPr>
        <p:style>
          <a:lnRef idx="2">
            <a:srgbClr val="2CBEBB">
              <a:shade val="50000"/>
            </a:srgbClr>
          </a:lnRef>
          <a:fillRef idx="1">
            <a:srgbClr val="2CBEBB"/>
          </a:fillRef>
          <a:effectRef idx="0">
            <a:srgbClr val="2CBEBB"/>
          </a:effectRef>
          <a:fontRef idx="minor">
            <a:srgbClr val="FFFFFF"/>
          </a:fontRef>
        </p:style>
        <p:txBody>
          <a:bodyPr rtlCol="0" anchor="ctr">
            <a:normAutofit/>
          </a:bodyPr>
          <a:p>
            <a:pPr algn="ctr"/>
            <a:endParaRPr lang="zh-CN" altLang="en-US"/>
          </a:p>
        </p:txBody>
      </p:sp>
      <p:sp>
        <p:nvSpPr>
          <p:cNvPr id="16" name="矩形 15"/>
          <p:cNvSpPr/>
          <p:nvPr>
            <p:custDataLst>
              <p:tags r:id="rId12"/>
            </p:custDataLst>
          </p:nvPr>
        </p:nvSpPr>
        <p:spPr>
          <a:xfrm>
            <a:off x="8469630" y="3028950"/>
            <a:ext cx="2818130" cy="2818130"/>
          </a:xfrm>
          <a:prstGeom prst="rect">
            <a:avLst/>
          </a:prstGeom>
          <a:solidFill>
            <a:srgbClr val="CAD40A"/>
          </a:solidFill>
          <a:ln>
            <a:noFill/>
          </a:ln>
        </p:spPr>
        <p:style>
          <a:lnRef idx="2">
            <a:srgbClr val="2CBEBB">
              <a:shade val="50000"/>
            </a:srgbClr>
          </a:lnRef>
          <a:fillRef idx="1">
            <a:srgbClr val="2CBEBB"/>
          </a:fillRef>
          <a:effectRef idx="0">
            <a:srgbClr val="2CBEBB"/>
          </a:effectRef>
          <a:fontRef idx="minor">
            <a:srgbClr val="FFFFFF"/>
          </a:fontRef>
        </p:style>
        <p:txBody>
          <a:bodyPr lIns="179705" rIns="179705" rtlCol="0" anchor="ctr">
            <a:normAutofit/>
          </a:bodyPr>
          <a:p>
            <a:pPr marL="0" lvl="0" indent="0" algn="ctr">
              <a:lnSpc>
                <a:spcPct val="120000"/>
              </a:lnSpc>
              <a:spcBef>
                <a:spcPts val="0"/>
              </a:spcBef>
              <a:spcAft>
                <a:spcPts val="0"/>
              </a:spcAft>
              <a:buSzPct val="100000"/>
            </a:pPr>
            <a:r>
              <a:rPr lang="zh-CN" altLang="en-US" sz="2000" b="1">
                <a:solidFill>
                  <a:schemeClr val="tx1"/>
                </a:solidFill>
                <a:effectLst/>
                <a:latin typeface="Microsoft YaHei Bold" panose="020B0503020204020204" charset="-122"/>
                <a:ea typeface="Microsoft YaHei Bold" panose="020B0503020204020204" charset="-122"/>
              </a:rPr>
              <a:t>三是学校就业主管部门的推荐意见，附有学校教务部门提供的毕业生学习成绩。</a:t>
            </a:r>
            <a:endParaRPr lang="zh-CN" altLang="en-US" sz="2000" b="1">
              <a:solidFill>
                <a:schemeClr val="tx1"/>
              </a:solidFill>
              <a:effectLst/>
              <a:latin typeface="Microsoft YaHei Bold" panose="020B0503020204020204" charset="-122"/>
              <a:ea typeface="Microsoft YaHei Bold" panose="020B0503020204020204" charset="-122"/>
            </a:endParaRPr>
          </a:p>
        </p:txBody>
      </p:sp>
      <p:sp>
        <p:nvSpPr>
          <p:cNvPr id="17" name="文本框 16"/>
          <p:cNvSpPr txBox="1"/>
          <p:nvPr>
            <p:custDataLst>
              <p:tags r:id="rId13"/>
            </p:custDataLst>
          </p:nvPr>
        </p:nvSpPr>
        <p:spPr>
          <a:xfrm>
            <a:off x="9309100" y="2104390"/>
            <a:ext cx="872490" cy="741680"/>
          </a:xfrm>
          <a:prstGeom prst="rect">
            <a:avLst/>
          </a:prstGeom>
          <a:noFill/>
        </p:spPr>
        <p:txBody>
          <a:bodyPr wrap="square" rtlCol="0">
            <a:normAutofit/>
          </a:bodyPr>
          <a:p>
            <a:pPr algn="ctr"/>
            <a:r>
              <a:rPr lang="en-US" altLang="zh-CN" sz="3200" b="1" dirty="0">
                <a:solidFill>
                  <a:srgbClr val="CAD40A"/>
                </a:solidFill>
              </a:rPr>
              <a:t>03</a:t>
            </a:r>
            <a:endParaRPr lang="zh-CN" altLang="en-US" sz="3200" b="1" dirty="0">
              <a:solidFill>
                <a:srgbClr val="CAD40A"/>
              </a:solidFill>
            </a:endParaRPr>
          </a:p>
        </p:txBody>
      </p:sp>
      <p:sp>
        <p:nvSpPr>
          <p:cNvPr id="44" name="文本框 43"/>
          <p:cNvSpPr txBox="1"/>
          <p:nvPr>
            <p:custDataLst>
              <p:tags r:id="rId14"/>
            </p:custDataLst>
          </p:nvPr>
        </p:nvSpPr>
        <p:spPr>
          <a:xfrm>
            <a:off x="904240" y="10160"/>
            <a:ext cx="9874250" cy="767390"/>
          </a:xfrm>
          <a:prstGeom prst="rect">
            <a:avLst/>
          </a:prstGeom>
          <a:noFill/>
        </p:spPr>
        <p:txBody>
          <a:bodyPr wrap="square" lIns="91440" tIns="45720" rIns="91440" bIns="45720" rtlCol="0" anchor="b" anchorCtr="0">
            <a:normAutofit/>
          </a:bodyPr>
          <a:p>
            <a:pPr marL="0" indent="0" algn="l">
              <a:lnSpc>
                <a:spcPct val="120000"/>
              </a:lnSpc>
              <a:spcBef>
                <a:spcPts val="0"/>
              </a:spcBef>
              <a:spcAft>
                <a:spcPts val="0"/>
              </a:spcAft>
              <a:buSzPct val="100000"/>
            </a:pPr>
            <a:r>
              <a:rPr lang="zh-CN" altLang="en-US" sz="3200" b="1" spc="400">
                <a:solidFill>
                  <a:schemeClr val="bg1"/>
                </a:solidFill>
                <a:latin typeface="Arial" panose="020B0604020202020204" pitchFamily="34" charset="0"/>
                <a:ea typeface="微软雅黑" panose="020B0503020204020204" charset="-122"/>
              </a:rPr>
              <a:t>毕业生推荐表</a:t>
            </a:r>
            <a:endParaRPr lang="zh-CN" altLang="en-US" sz="3200" b="1" spc="400">
              <a:solidFill>
                <a:schemeClr val="bg1"/>
              </a:solidFill>
              <a:latin typeface="Arial" panose="020B0604020202020204" pitchFamily="34" charset="0"/>
              <a:ea typeface="微软雅黑" panose="020B0503020204020204" charset="-122"/>
            </a:endParaRPr>
          </a:p>
        </p:txBody>
      </p:sp>
      <p:sp>
        <p:nvSpPr>
          <p:cNvPr id="2" name="文本框 1"/>
          <p:cNvSpPr txBox="1"/>
          <p:nvPr/>
        </p:nvSpPr>
        <p:spPr>
          <a:xfrm>
            <a:off x="966470" y="1040765"/>
            <a:ext cx="10078085" cy="810260"/>
          </a:xfrm>
          <a:prstGeom prst="rect">
            <a:avLst/>
          </a:prstGeom>
          <a:noFill/>
        </p:spPr>
        <p:txBody>
          <a:bodyPr wrap="square" rtlCol="0" anchor="t">
            <a:spAutoFit/>
          </a:bodyPr>
          <a:p>
            <a:pPr algn="just">
              <a:lnSpc>
                <a:spcPct val="130000"/>
              </a:lnSpc>
              <a:spcBef>
                <a:spcPts val="0"/>
              </a:spcBef>
              <a:spcAft>
                <a:spcPts val="0"/>
              </a:spcAft>
            </a:pPr>
            <a:r>
              <a:rPr lang="zh-CN" altLang="en-US">
                <a:latin typeface="微软雅黑" panose="020B0503020204020204" charset="-122"/>
                <a:ea typeface="微软雅黑" panose="020B0503020204020204" charset="-122"/>
              </a:rPr>
              <a:t>毕业生推荐表是由教育行政部门或毕业院校为毕业生印制的求职材料，是毕业院校向用人单位推荐毕业生的正式凭证，具有较高的权威性和可信度。其一般由三部分组成：</a:t>
            </a:r>
            <a:endParaRPr lang="zh-CN" altLang="en-US">
              <a:latin typeface="微软雅黑" panose="020B0503020204020204" charset="-122"/>
              <a:ea typeface="微软雅黑" panose="020B0503020204020204" charset="-122"/>
            </a:endParaRPr>
          </a:p>
        </p:txBody>
      </p:sp>
    </p:spTree>
    <p:custDataLst>
      <p:tags r:id="rId15"/>
    </p:custDataLst>
  </p:cSld>
  <p:clrMapOvr>
    <a:masterClrMapping/>
  </p:clrMapOvr>
  <p:transition spd="slow" advClick="0" advTm="1000">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圆角 11"/>
          <p:cNvSpPr/>
          <p:nvPr>
            <p:custDataLst>
              <p:tags r:id="rId1"/>
            </p:custDataLst>
          </p:nvPr>
        </p:nvSpPr>
        <p:spPr>
          <a:xfrm>
            <a:off x="1050925" y="3095098"/>
            <a:ext cx="2911475" cy="2843530"/>
          </a:xfrm>
          <a:prstGeom prst="roundRect">
            <a:avLst>
              <a:gd name="adj" fmla="val 9841"/>
            </a:avLst>
          </a:prstGeom>
          <a:solidFill>
            <a:sysClr val="window" lastClr="FFFFFF"/>
          </a:solidFill>
          <a:ln w="28575">
            <a:noFill/>
          </a:ln>
          <a:effectLst>
            <a:outerShdw blurRad="76200" dist="38100" dir="3600000" algn="tl" rotWithShape="0">
              <a:prstClr val="black">
                <a:alpha val="20000"/>
              </a:prstClr>
            </a:outerShdw>
          </a:effectLst>
        </p:spPr>
        <p:style>
          <a:lnRef idx="2">
            <a:srgbClr val="ECEDEF">
              <a:shade val="50000"/>
            </a:srgbClr>
          </a:lnRef>
          <a:fillRef idx="1">
            <a:srgbClr val="ECEDEF"/>
          </a:fillRef>
          <a:effectRef idx="0">
            <a:srgbClr val="ECEDEF"/>
          </a:effectRef>
          <a:fontRef idx="minor">
            <a:sysClr val="window" lastClr="FFFFFF"/>
          </a:fontRef>
        </p:style>
        <p:txBody>
          <a:bodyPr rtlCol="0" anchor="ctr"/>
          <a:p>
            <a:pPr algn="ctr"/>
            <a:endParaRPr lang="zh-CN" altLang="en-US"/>
          </a:p>
        </p:txBody>
      </p:sp>
      <p:sp>
        <p:nvSpPr>
          <p:cNvPr id="13" name="矩形: 圆角 12"/>
          <p:cNvSpPr/>
          <p:nvPr>
            <p:custDataLst>
              <p:tags r:id="rId2"/>
            </p:custDataLst>
          </p:nvPr>
        </p:nvSpPr>
        <p:spPr>
          <a:xfrm>
            <a:off x="4382770" y="2468988"/>
            <a:ext cx="3426460" cy="4095750"/>
          </a:xfrm>
          <a:prstGeom prst="roundRect">
            <a:avLst>
              <a:gd name="adj" fmla="val 9841"/>
            </a:avLst>
          </a:prstGeom>
          <a:solidFill>
            <a:sysClr val="window" lastClr="FFFFFF"/>
          </a:solidFill>
          <a:ln w="28575">
            <a:noFill/>
          </a:ln>
          <a:effectLst>
            <a:outerShdw blurRad="76200" dist="38100" dir="3600000" algn="tl" rotWithShape="0">
              <a:prstClr val="black">
                <a:alpha val="20000"/>
              </a:prstClr>
            </a:outerShdw>
          </a:effectLst>
        </p:spPr>
        <p:style>
          <a:lnRef idx="2">
            <a:srgbClr val="ECEDEF">
              <a:shade val="50000"/>
            </a:srgbClr>
          </a:lnRef>
          <a:fillRef idx="1">
            <a:srgbClr val="ECEDEF"/>
          </a:fillRef>
          <a:effectRef idx="0">
            <a:srgbClr val="ECEDEF"/>
          </a:effectRef>
          <a:fontRef idx="minor">
            <a:sysClr val="window" lastClr="FFFFFF"/>
          </a:fontRef>
        </p:style>
        <p:txBody>
          <a:bodyPr rtlCol="0" anchor="ctr"/>
          <a:p>
            <a:pPr algn="ctr"/>
            <a:endParaRPr lang="zh-CN" altLang="en-US"/>
          </a:p>
        </p:txBody>
      </p:sp>
      <p:sp>
        <p:nvSpPr>
          <p:cNvPr id="14" name="矩形: 圆角 13"/>
          <p:cNvSpPr/>
          <p:nvPr>
            <p:custDataLst>
              <p:tags r:id="rId3"/>
            </p:custDataLst>
          </p:nvPr>
        </p:nvSpPr>
        <p:spPr>
          <a:xfrm>
            <a:off x="8213725" y="3095098"/>
            <a:ext cx="2911475" cy="2843530"/>
          </a:xfrm>
          <a:prstGeom prst="roundRect">
            <a:avLst>
              <a:gd name="adj" fmla="val 9841"/>
            </a:avLst>
          </a:prstGeom>
          <a:solidFill>
            <a:sysClr val="window" lastClr="FFFFFF"/>
          </a:solidFill>
          <a:ln w="28575">
            <a:noFill/>
          </a:ln>
          <a:effectLst>
            <a:outerShdw blurRad="76200" dist="38100" dir="3600000" algn="tl" rotWithShape="0">
              <a:prstClr val="black">
                <a:alpha val="20000"/>
              </a:prstClr>
            </a:outerShdw>
          </a:effectLst>
        </p:spPr>
        <p:style>
          <a:lnRef idx="2">
            <a:srgbClr val="ECEDEF">
              <a:shade val="50000"/>
            </a:srgbClr>
          </a:lnRef>
          <a:fillRef idx="1">
            <a:srgbClr val="ECEDEF"/>
          </a:fillRef>
          <a:effectRef idx="0">
            <a:srgbClr val="ECEDEF"/>
          </a:effectRef>
          <a:fontRef idx="minor">
            <a:sysClr val="window" lastClr="FFFFFF"/>
          </a:fontRef>
        </p:style>
        <p:txBody>
          <a:bodyPr rtlCol="0" anchor="ctr"/>
          <a:p>
            <a:pPr algn="ctr"/>
            <a:endParaRPr lang="zh-CN" altLang="en-US"/>
          </a:p>
        </p:txBody>
      </p:sp>
      <p:sp>
        <p:nvSpPr>
          <p:cNvPr id="7" name="矩形 6"/>
          <p:cNvSpPr/>
          <p:nvPr>
            <p:custDataLst>
              <p:tags r:id="rId4"/>
            </p:custDataLst>
          </p:nvPr>
        </p:nvSpPr>
        <p:spPr>
          <a:xfrm>
            <a:off x="1183005" y="4154170"/>
            <a:ext cx="2656840" cy="725805"/>
          </a:xfrm>
          <a:prstGeom prst="rect">
            <a:avLst/>
          </a:prstGeom>
          <a:ln>
            <a:noFill/>
          </a:ln>
        </p:spPr>
        <p:txBody>
          <a:bodyPr wrap="square" anchor="ctr">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lvl="0" indent="0" algn="ctr">
              <a:lnSpc>
                <a:spcPct val="110000"/>
              </a:lnSpc>
              <a:spcBef>
                <a:spcPts val="0"/>
              </a:spcBef>
              <a:spcAft>
                <a:spcPts val="200"/>
              </a:spcAft>
              <a:buClr>
                <a:sysClr val="window" lastClr="FFFFFF">
                  <a:lumMod val="95000"/>
                </a:sysClr>
              </a:buClr>
              <a:buSzPct val="100000"/>
            </a:pPr>
            <a:r>
              <a:rPr lang="zh-CN" altLang="en-US">
                <a:solidFill>
                  <a:sysClr val="windowText" lastClr="000000"/>
                </a:solidFill>
                <a:uFillTx/>
                <a:latin typeface="Arial" panose="020B0604020202020204" pitchFamily="34" charset="0"/>
                <a:ea typeface="微软雅黑" panose="020B0503020204020204" charset="-122"/>
              </a:rPr>
              <a:t>（１）荣誉证书</a:t>
            </a:r>
            <a:endParaRPr lang="zh-CN" altLang="en-US">
              <a:solidFill>
                <a:sysClr val="windowText" lastClr="000000"/>
              </a:solidFill>
              <a:uFillTx/>
              <a:latin typeface="Arial" panose="020B0604020202020204" pitchFamily="34" charset="0"/>
              <a:ea typeface="微软雅黑" panose="020B0503020204020204" charset="-122"/>
            </a:endParaRPr>
          </a:p>
          <a:p>
            <a:pPr marL="0" lvl="0" indent="0" algn="ctr">
              <a:lnSpc>
                <a:spcPct val="110000"/>
              </a:lnSpc>
              <a:spcBef>
                <a:spcPts val="0"/>
              </a:spcBef>
              <a:spcAft>
                <a:spcPts val="200"/>
              </a:spcAft>
              <a:buClr>
                <a:sysClr val="window" lastClr="FFFFFF">
                  <a:lumMod val="95000"/>
                </a:sysClr>
              </a:buClr>
              <a:buSzPct val="100000"/>
            </a:pPr>
            <a:r>
              <a:rPr lang="zh-CN" altLang="en-US">
                <a:solidFill>
                  <a:sysClr val="windowText" lastClr="000000"/>
                </a:solidFill>
                <a:uFillTx/>
                <a:latin typeface="Arial" panose="020B0604020202020204" pitchFamily="34" charset="0"/>
                <a:ea typeface="微软雅黑" panose="020B0503020204020204" charset="-122"/>
              </a:rPr>
              <a:t>（复印件）。</a:t>
            </a:r>
            <a:endParaRPr lang="zh-CN" altLang="en-US">
              <a:solidFill>
                <a:sysClr val="windowText" lastClr="000000"/>
              </a:solidFill>
              <a:uFillTx/>
              <a:latin typeface="Arial" panose="020B0604020202020204" pitchFamily="34" charset="0"/>
              <a:ea typeface="微软雅黑" panose="020B0503020204020204" charset="-122"/>
            </a:endParaRPr>
          </a:p>
        </p:txBody>
      </p:sp>
      <p:sp>
        <p:nvSpPr>
          <p:cNvPr id="8" name="矩形 7"/>
          <p:cNvSpPr/>
          <p:nvPr>
            <p:custDataLst>
              <p:tags r:id="rId5"/>
            </p:custDataLst>
          </p:nvPr>
        </p:nvSpPr>
        <p:spPr>
          <a:xfrm>
            <a:off x="4546600" y="2682558"/>
            <a:ext cx="3120390" cy="3688080"/>
          </a:xfrm>
          <a:prstGeom prst="rect">
            <a:avLst/>
          </a:prstGeom>
          <a:ln>
            <a:noFill/>
          </a:ln>
        </p:spPr>
        <p:txBody>
          <a:bodyPr wrap="square" anchor="ctr">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lvl="0" indent="0" algn="ctr" fontAlgn="ctr">
              <a:lnSpc>
                <a:spcPct val="130000"/>
              </a:lnSpc>
              <a:spcBef>
                <a:spcPts val="1000"/>
              </a:spcBef>
              <a:spcAft>
                <a:spcPts val="0"/>
              </a:spcAft>
              <a:buSzPct val="100000"/>
              <a:buNone/>
            </a:pPr>
            <a:r>
              <a:rPr lang="zh-CN" altLang="en-US">
                <a:solidFill>
                  <a:sysClr val="windowText" lastClr="000000"/>
                </a:solidFill>
                <a:uFillTx/>
                <a:latin typeface="Arial" panose="020B0604020202020204" pitchFamily="34" charset="0"/>
                <a:ea typeface="微软雅黑" panose="020B0503020204020204" charset="-122"/>
              </a:rPr>
              <a:t>（２）技能、职业资格证书（复印件），如计算机等级证书、英语等级证书、普通话等级证书等。还有一些行业的职业资格证书，如编辑记者资格证书、主持人资格证书、普通话等级证书、律师证、广告设计师证、动漫设计师证、会计证、秘书证、摄影师证等。</a:t>
            </a:r>
            <a:endParaRPr lang="zh-CN" altLang="en-US">
              <a:solidFill>
                <a:sysClr val="windowText" lastClr="000000"/>
              </a:solidFill>
              <a:uFillTx/>
              <a:latin typeface="Arial" panose="020B0604020202020204" pitchFamily="34" charset="0"/>
              <a:ea typeface="微软雅黑" panose="020B0503020204020204" charset="-122"/>
            </a:endParaRPr>
          </a:p>
        </p:txBody>
      </p:sp>
      <p:sp>
        <p:nvSpPr>
          <p:cNvPr id="9" name="矩形 8"/>
          <p:cNvSpPr/>
          <p:nvPr>
            <p:custDataLst>
              <p:tags r:id="rId6"/>
            </p:custDataLst>
          </p:nvPr>
        </p:nvSpPr>
        <p:spPr>
          <a:xfrm>
            <a:off x="8345805" y="4166870"/>
            <a:ext cx="2656840" cy="700405"/>
          </a:xfrm>
          <a:prstGeom prst="rect">
            <a:avLst/>
          </a:prstGeom>
          <a:ln>
            <a:noFill/>
          </a:ln>
        </p:spPr>
        <p:txBody>
          <a:bodyPr wrap="square" anchor="ctr">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lvl="0" indent="0" algn="ctr">
              <a:lnSpc>
                <a:spcPct val="110000"/>
              </a:lnSpc>
              <a:spcBef>
                <a:spcPts val="0"/>
              </a:spcBef>
              <a:spcAft>
                <a:spcPts val="200"/>
              </a:spcAft>
              <a:buClr>
                <a:sysClr val="window" lastClr="FFFFFF">
                  <a:lumMod val="95000"/>
                </a:sysClr>
              </a:buClr>
              <a:buSzPct val="100000"/>
            </a:pPr>
            <a:r>
              <a:rPr lang="zh-CN" altLang="en-US">
                <a:solidFill>
                  <a:sysClr val="windowText" lastClr="000000"/>
                </a:solidFill>
                <a:uFillTx/>
                <a:latin typeface="Arial" panose="020B0604020202020204" pitchFamily="34" charset="0"/>
                <a:ea typeface="微软雅黑" panose="020B0503020204020204" charset="-122"/>
              </a:rPr>
              <a:t>（３）获奖、发表的作品（复印件）。</a:t>
            </a:r>
            <a:endParaRPr lang="zh-CN" altLang="en-US">
              <a:solidFill>
                <a:sysClr val="windowText" lastClr="000000"/>
              </a:solidFill>
              <a:uFillTx/>
              <a:latin typeface="Arial" panose="020B0604020202020204" pitchFamily="34" charset="0"/>
              <a:ea typeface="微软雅黑" panose="020B0503020204020204" charset="-122"/>
            </a:endParaRPr>
          </a:p>
        </p:txBody>
      </p:sp>
      <p:sp>
        <p:nvSpPr>
          <p:cNvPr id="11" name="文本框 10"/>
          <p:cNvSpPr txBox="1"/>
          <p:nvPr>
            <p:custDataLst>
              <p:tags r:id="rId7"/>
            </p:custDataLst>
          </p:nvPr>
        </p:nvSpPr>
        <p:spPr>
          <a:xfrm>
            <a:off x="1307967" y="298445"/>
            <a:ext cx="9597656" cy="624840"/>
          </a:xfrm>
          <a:prstGeom prst="rect">
            <a:avLst/>
          </a:prstGeom>
          <a:noFill/>
        </p:spPr>
        <p:txBody>
          <a:bodyPr wrap="square" lIns="101600" tIns="38100" rIns="63500" bIns="38100" rtlCol="0">
            <a:normAutofit/>
          </a:bodyPr>
          <a:lstStyle/>
          <a:p>
            <a:pPr marL="0" indent="0" algn="ctr" fontAlgn="auto">
              <a:lnSpc>
                <a:spcPct val="100000"/>
              </a:lnSpc>
              <a:spcBef>
                <a:spcPts val="0"/>
              </a:spcBef>
              <a:spcAft>
                <a:spcPts val="0"/>
              </a:spcAft>
              <a:buSzPct val="100000"/>
            </a:pPr>
            <a:r>
              <a:rPr lang="zh-CN" altLang="en-US" sz="3200" b="1" spc="300">
                <a:solidFill>
                  <a:schemeClr val="tx1"/>
                </a:solidFill>
                <a:latin typeface="Arial" panose="020B0604020202020204" pitchFamily="34" charset="0"/>
                <a:ea typeface="微软雅黑" panose="020B0503020204020204" charset="-122"/>
              </a:rPr>
              <a:t>（一）辅助材料</a:t>
            </a:r>
            <a:endParaRPr lang="zh-CN" altLang="en-US" sz="3200" b="1" spc="300">
              <a:solidFill>
                <a:schemeClr val="tx1"/>
              </a:solidFill>
              <a:latin typeface="Arial" panose="020B0604020202020204" pitchFamily="34" charset="0"/>
              <a:ea typeface="微软雅黑" panose="020B0503020204020204" charset="-122"/>
            </a:endParaRPr>
          </a:p>
        </p:txBody>
      </p:sp>
      <p:sp>
        <p:nvSpPr>
          <p:cNvPr id="15" name="等腰三角形 14"/>
          <p:cNvSpPr/>
          <p:nvPr>
            <p:custDataLst>
              <p:tags r:id="rId8"/>
            </p:custDataLst>
          </p:nvPr>
        </p:nvSpPr>
        <p:spPr>
          <a:xfrm rot="16200000">
            <a:off x="4034492" y="4431802"/>
            <a:ext cx="223283" cy="170121"/>
          </a:xfrm>
          <a:prstGeom prst="triangle">
            <a:avLst/>
          </a:prstGeom>
          <a:solidFill>
            <a:srgbClr val="ECEDEF">
              <a:lumMod val="20000"/>
              <a:lumOff val="80000"/>
            </a:srgbClr>
          </a:solidFill>
          <a:ln>
            <a:noFill/>
          </a:ln>
        </p:spPr>
        <p:style>
          <a:lnRef idx="2">
            <a:srgbClr val="ECEDEF">
              <a:shade val="50000"/>
            </a:srgbClr>
          </a:lnRef>
          <a:fillRef idx="1">
            <a:srgbClr val="ECEDEF"/>
          </a:fillRef>
          <a:effectRef idx="0">
            <a:srgbClr val="ECEDEF"/>
          </a:effectRef>
          <a:fontRef idx="minor">
            <a:sysClr val="window" lastClr="FFFFFF"/>
          </a:fontRef>
        </p:style>
        <p:txBody>
          <a:bodyPr rtlCol="0" anchor="ctr"/>
          <a:p>
            <a:pPr algn="ctr"/>
            <a:endParaRPr lang="zh-CN" altLang="en-US"/>
          </a:p>
        </p:txBody>
      </p:sp>
      <p:sp>
        <p:nvSpPr>
          <p:cNvPr id="16" name="等腰三角形 15"/>
          <p:cNvSpPr/>
          <p:nvPr>
            <p:custDataLst>
              <p:tags r:id="rId9"/>
            </p:custDataLst>
          </p:nvPr>
        </p:nvSpPr>
        <p:spPr>
          <a:xfrm rot="5400000">
            <a:off x="7915773" y="4431802"/>
            <a:ext cx="223283" cy="170121"/>
          </a:xfrm>
          <a:prstGeom prst="triangle">
            <a:avLst/>
          </a:prstGeom>
          <a:solidFill>
            <a:srgbClr val="ECEDEF">
              <a:lumMod val="20000"/>
              <a:lumOff val="80000"/>
            </a:srgbClr>
          </a:solidFill>
          <a:ln>
            <a:noFill/>
          </a:ln>
        </p:spPr>
        <p:style>
          <a:lnRef idx="2">
            <a:srgbClr val="ECEDEF">
              <a:shade val="50000"/>
            </a:srgbClr>
          </a:lnRef>
          <a:fillRef idx="1">
            <a:srgbClr val="ECEDEF"/>
          </a:fillRef>
          <a:effectRef idx="0">
            <a:srgbClr val="ECEDEF"/>
          </a:effectRef>
          <a:fontRef idx="minor">
            <a:sysClr val="window" lastClr="FFFFFF"/>
          </a:fontRef>
        </p:style>
        <p:txBody>
          <a:bodyPr rtlCol="0" anchor="ctr"/>
          <a:p>
            <a:pPr algn="ctr"/>
            <a:endParaRPr lang="zh-CN" altLang="en-US"/>
          </a:p>
        </p:txBody>
      </p:sp>
      <p:sp>
        <p:nvSpPr>
          <p:cNvPr id="10" name="文本框 9"/>
          <p:cNvSpPr txBox="1"/>
          <p:nvPr/>
        </p:nvSpPr>
        <p:spPr>
          <a:xfrm>
            <a:off x="1050290" y="1027430"/>
            <a:ext cx="10074275" cy="1087755"/>
          </a:xfrm>
          <a:prstGeom prst="rect">
            <a:avLst/>
          </a:prstGeom>
          <a:solidFill>
            <a:schemeClr val="bg1"/>
          </a:solidFill>
        </p:spPr>
        <p:txBody>
          <a:bodyPr wrap="square" rtlCol="0" anchor="t">
            <a:spAutoFit/>
          </a:bodyPr>
          <a:p>
            <a:pPr algn="ctr">
              <a:lnSpc>
                <a:spcPct val="120000"/>
              </a:lnSpc>
              <a:spcBef>
                <a:spcPts val="0"/>
              </a:spcBef>
              <a:spcAft>
                <a:spcPts val="0"/>
              </a:spcAft>
            </a:pPr>
            <a:r>
              <a:rPr lang="zh-CN" altLang="en-US">
                <a:latin typeface="Microsoft YaHei Regular" panose="020B0503020204020204" charset="-122"/>
                <a:ea typeface="Microsoft YaHei Regular" panose="020B0503020204020204" charset="-122"/>
              </a:rPr>
              <a:t>辅助材料指能证实自荐材料中所列的各方面情况的原始证明材料，它也是证明自荐材料的真实性和自荐人各种能力的有力佐证。为防止投递过程中丢失，可用复印件，一般用人单位决定录用后是要看原件的，所以原件一定要妥善保管。辅助材料主要包括以下内容。</a:t>
            </a:r>
            <a:endParaRPr lang="zh-CN" altLang="en-US">
              <a:latin typeface="Microsoft YaHei Regular" panose="020B0503020204020204" charset="-122"/>
              <a:ea typeface="Microsoft YaHei Regular" panose="020B0503020204020204" charset="-122"/>
            </a:endParaRPr>
          </a:p>
        </p:txBody>
      </p:sp>
    </p:spTree>
    <p:custDataLst>
      <p:tags r:id="rId10"/>
    </p:custDataLst>
  </p:cSld>
  <p:clrMapOvr>
    <a:masterClrMapping/>
  </p:clrMapOvr>
  <p:transition spd="slow" advClick="0" advTm="1000">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1236980" y="109220"/>
            <a:ext cx="9562465" cy="3845560"/>
          </a:xfrm>
          <a:prstGeom prst="rect">
            <a:avLst/>
          </a:prstGeom>
        </p:spPr>
      </p:pic>
      <p:sp>
        <p:nvSpPr>
          <p:cNvPr id="8" name="矩形 7"/>
          <p:cNvSpPr/>
          <p:nvPr>
            <p:custDataLst>
              <p:tags r:id="rId2"/>
            </p:custDataLst>
          </p:nvPr>
        </p:nvSpPr>
        <p:spPr>
          <a:xfrm>
            <a:off x="0" y="0"/>
            <a:ext cx="12192000" cy="4064000"/>
          </a:xfrm>
          <a:prstGeom prst="rect">
            <a:avLst/>
          </a:prstGeom>
          <a:solidFill>
            <a:srgbClr val="000000">
              <a:lumMod val="95000"/>
              <a:lumOff val="5000"/>
              <a:alpha val="47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9" name="文本框 8"/>
          <p:cNvSpPr txBox="1"/>
          <p:nvPr>
            <p:custDataLst>
              <p:tags r:id="rId3"/>
            </p:custDataLst>
          </p:nvPr>
        </p:nvSpPr>
        <p:spPr>
          <a:xfrm>
            <a:off x="472398" y="1571575"/>
            <a:ext cx="10566484" cy="629920"/>
          </a:xfrm>
          <a:prstGeom prst="rect">
            <a:avLst/>
          </a:prstGeom>
          <a:noFill/>
        </p:spPr>
        <p:txBody>
          <a:bodyPr wrap="square" lIns="101600" tIns="38100" rIns="63500" bIns="38100" rtlCol="0">
            <a:normAutofit/>
          </a:bodyPr>
          <a:lstStyle/>
          <a:p>
            <a:pPr marL="0" indent="0" algn="ctr">
              <a:lnSpc>
                <a:spcPct val="100000"/>
              </a:lnSpc>
              <a:spcBef>
                <a:spcPts val="0"/>
              </a:spcBef>
              <a:spcAft>
                <a:spcPts val="0"/>
              </a:spcAft>
              <a:buSzPct val="100000"/>
            </a:pPr>
            <a:r>
              <a:rPr lang="zh-CN" altLang="en-US" sz="3200" b="1" spc="300">
                <a:solidFill>
                  <a:srgbClr val="FFFFFF"/>
                </a:solidFill>
                <a:latin typeface="Arial" panose="020B0604020202020204" pitchFamily="34" charset="0"/>
                <a:ea typeface="微软雅黑" panose="020B0503020204020204" charset="-122"/>
              </a:rPr>
              <a:t>（二）简历</a:t>
            </a:r>
            <a:endParaRPr lang="zh-CN" altLang="en-US" sz="3200" b="1" spc="300">
              <a:solidFill>
                <a:srgbClr val="FFFFFF"/>
              </a:solidFill>
              <a:latin typeface="Arial" panose="020B0604020202020204" pitchFamily="34" charset="0"/>
              <a:ea typeface="微软雅黑" panose="020B0503020204020204" charset="-122"/>
            </a:endParaRPr>
          </a:p>
        </p:txBody>
      </p:sp>
      <p:sp>
        <p:nvSpPr>
          <p:cNvPr id="10" name="文本框 9"/>
          <p:cNvSpPr txBox="1"/>
          <p:nvPr>
            <p:custDataLst>
              <p:tags r:id="rId4"/>
            </p:custDataLst>
          </p:nvPr>
        </p:nvSpPr>
        <p:spPr>
          <a:xfrm>
            <a:off x="669882" y="4551414"/>
            <a:ext cx="10852237" cy="1363612"/>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l" fontAlgn="ctr">
              <a:lnSpc>
                <a:spcPct val="130000"/>
              </a:lnSpc>
              <a:spcBef>
                <a:spcPts val="1000"/>
              </a:spcBef>
              <a:spcAft>
                <a:spcPts val="0"/>
              </a:spcAft>
              <a:buSzPct val="90000"/>
              <a:tabLst>
                <a:tab pos="5384800" algn="l"/>
              </a:tabLst>
            </a:pPr>
            <a:r>
              <a:rPr lang="zh-CN" altLang="en-US" sz="1800" b="1">
                <a:solidFill>
                  <a:srgbClr val="000000">
                    <a:lumMod val="85000"/>
                    <a:lumOff val="15000"/>
                  </a:srgbClr>
                </a:solidFill>
                <a:latin typeface="Arial" panose="020B0604020202020204" pitchFamily="34" charset="0"/>
                <a:ea typeface="微软雅黑" panose="020B0503020204020204" charset="-122"/>
              </a:rPr>
              <a:t>简历是求职者的简要经历。简历的信息量是全面而集中的，从个人简历中，可以看出求职者在业绩、能力、性格、经验等方面的综合因素，用人单位会据此对求职者进行分析、比较、筛选，是决定是否录用应聘者的主要依据。简历一般由个人基本情况、专业技能、求职意向、获奖情况、社会实践情况、联系方式和备注、能够佐证自己能力和技能的辅助材料等要素构成。</a:t>
            </a:r>
            <a:endParaRPr lang="zh-CN" altLang="en-US" sz="1800" b="1">
              <a:solidFill>
                <a:srgbClr val="000000">
                  <a:lumMod val="85000"/>
                  <a:lumOff val="15000"/>
                </a:srgbClr>
              </a:solidFill>
              <a:latin typeface="Arial" panose="020B0604020202020204" pitchFamily="34" charset="0"/>
              <a:ea typeface="微软雅黑" panose="020B0503020204020204" charset="-122"/>
            </a:endParaRPr>
          </a:p>
        </p:txBody>
      </p:sp>
    </p:spTree>
    <p:custDataLst>
      <p:tags r:id="rId5"/>
    </p:custDataLst>
  </p:cSld>
  <p:clrMapOvr>
    <a:masterClrMapping/>
  </p:clrMapOvr>
  <p:transition spd="slow" advClick="0" advTm="1000">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custDataLst>
              <p:tags r:id="rId1"/>
            </p:custDataLst>
          </p:nvPr>
        </p:nvSpPr>
        <p:spPr>
          <a:xfrm>
            <a:off x="0" y="744799"/>
            <a:ext cx="6922742" cy="5368402"/>
          </a:xfrm>
          <a:prstGeom prst="rect">
            <a:avLst/>
          </a:prstGeom>
          <a:solidFill>
            <a:srgbClr val="FFFFFF">
              <a:lumMod val="95000"/>
            </a:srgbClr>
          </a:solidFill>
          <a:ln>
            <a:noFill/>
          </a:ln>
        </p:spPr>
        <p:style>
          <a:lnRef idx="2">
            <a:srgbClr val="1EAAE3">
              <a:shade val="50000"/>
            </a:srgbClr>
          </a:lnRef>
          <a:fillRef idx="1">
            <a:srgbClr val="1EAAE3"/>
          </a:fillRef>
          <a:effectRef idx="0">
            <a:srgbClr val="1EAAE3"/>
          </a:effectRef>
          <a:fontRef idx="minor">
            <a:srgbClr val="FFFFFF"/>
          </a:fontRef>
        </p:style>
        <p:txBody>
          <a:bodyPr rtlCol="0" anchor="ctr"/>
          <a:lstStyle/>
          <a:p>
            <a:pPr algn="ctr"/>
            <a:endParaRPr lang="zh-CN" altLang="en-US"/>
          </a:p>
        </p:txBody>
      </p:sp>
      <p:sp>
        <p:nvSpPr>
          <p:cNvPr id="13" name="矩形 12"/>
          <p:cNvSpPr/>
          <p:nvPr>
            <p:custDataLst>
              <p:tags r:id="rId2"/>
            </p:custDataLst>
          </p:nvPr>
        </p:nvSpPr>
        <p:spPr>
          <a:xfrm>
            <a:off x="11366500" y="6453505"/>
            <a:ext cx="333375" cy="45720"/>
          </a:xfrm>
          <a:prstGeom prst="rect">
            <a:avLst/>
          </a:prstGeom>
          <a:solidFill>
            <a:srgbClr val="1EAAE3">
              <a:lumMod val="50000"/>
              <a:alpha val="20000"/>
            </a:srgbClr>
          </a:solidFill>
          <a:ln>
            <a:noFill/>
          </a:ln>
        </p:spPr>
        <p:style>
          <a:lnRef idx="2">
            <a:srgbClr val="1EAAE3">
              <a:shade val="50000"/>
            </a:srgbClr>
          </a:lnRef>
          <a:fillRef idx="1">
            <a:srgbClr val="1EAAE3"/>
          </a:fillRef>
          <a:effectRef idx="0">
            <a:srgbClr val="1EAAE3"/>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charset="-122"/>
            </a:endParaRPr>
          </a:p>
        </p:txBody>
      </p:sp>
      <p:sp>
        <p:nvSpPr>
          <p:cNvPr id="14" name="矩形 13"/>
          <p:cNvSpPr/>
          <p:nvPr>
            <p:custDataLst>
              <p:tags r:id="rId3"/>
            </p:custDataLst>
          </p:nvPr>
        </p:nvSpPr>
        <p:spPr>
          <a:xfrm>
            <a:off x="11366500" y="6348095"/>
            <a:ext cx="333375" cy="45720"/>
          </a:xfrm>
          <a:prstGeom prst="rect">
            <a:avLst/>
          </a:prstGeom>
          <a:solidFill>
            <a:srgbClr val="1EAAE3">
              <a:lumMod val="50000"/>
              <a:alpha val="20000"/>
            </a:srgbClr>
          </a:solidFill>
          <a:ln>
            <a:noFill/>
          </a:ln>
        </p:spPr>
        <p:style>
          <a:lnRef idx="2">
            <a:srgbClr val="1EAAE3">
              <a:shade val="50000"/>
            </a:srgbClr>
          </a:lnRef>
          <a:fillRef idx="1">
            <a:srgbClr val="1EAAE3"/>
          </a:fillRef>
          <a:effectRef idx="0">
            <a:srgbClr val="1EAAE3"/>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charset="-122"/>
            </a:endParaRPr>
          </a:p>
        </p:txBody>
      </p:sp>
      <p:sp>
        <p:nvSpPr>
          <p:cNvPr id="15" name="矩形 14"/>
          <p:cNvSpPr/>
          <p:nvPr>
            <p:custDataLst>
              <p:tags r:id="rId4"/>
            </p:custDataLst>
          </p:nvPr>
        </p:nvSpPr>
        <p:spPr>
          <a:xfrm>
            <a:off x="11366500" y="6558915"/>
            <a:ext cx="333375" cy="45720"/>
          </a:xfrm>
          <a:prstGeom prst="rect">
            <a:avLst/>
          </a:prstGeom>
          <a:solidFill>
            <a:srgbClr val="1EAAE3">
              <a:lumMod val="50000"/>
              <a:alpha val="20000"/>
            </a:srgbClr>
          </a:solidFill>
          <a:ln>
            <a:noFill/>
          </a:ln>
        </p:spPr>
        <p:style>
          <a:lnRef idx="2">
            <a:srgbClr val="1EAAE3">
              <a:shade val="50000"/>
            </a:srgbClr>
          </a:lnRef>
          <a:fillRef idx="1">
            <a:srgbClr val="1EAAE3"/>
          </a:fillRef>
          <a:effectRef idx="0">
            <a:srgbClr val="1EAAE3"/>
          </a:effectRef>
          <a:fontRef idx="minor">
            <a:srgbClr val="FFFFFF"/>
          </a:fontRef>
        </p:style>
        <p:txBody>
          <a:bodyPr rtlCol="0" anchor="ctr"/>
          <a:lstStyle/>
          <a:p>
            <a:pPr algn="ctr"/>
            <a:endParaRPr lang="zh-CN" altLang="en-US">
              <a:latin typeface="Arial" panose="020B0604020202020204" pitchFamily="34" charset="0"/>
              <a:ea typeface="微软雅黑" panose="020B0503020204020204" charset="-122"/>
            </a:endParaRPr>
          </a:p>
        </p:txBody>
      </p:sp>
      <p:sp>
        <p:nvSpPr>
          <p:cNvPr id="16" name="任意多边形: 形状 15"/>
          <p:cNvSpPr/>
          <p:nvPr>
            <p:custDataLst>
              <p:tags r:id="rId5"/>
            </p:custDataLst>
          </p:nvPr>
        </p:nvSpPr>
        <p:spPr>
          <a:xfrm>
            <a:off x="11371724" y="297719"/>
            <a:ext cx="333511" cy="333511"/>
          </a:xfrm>
          <a:custGeom>
            <a:avLst/>
            <a:gdLst>
              <a:gd name="connsiteX0" fmla="*/ 120141 w 333511"/>
              <a:gd name="connsiteY0" fmla="*/ 0 h 333511"/>
              <a:gd name="connsiteX1" fmla="*/ 213370 w 333511"/>
              <a:gd name="connsiteY1" fmla="*/ 0 h 333511"/>
              <a:gd name="connsiteX2" fmla="*/ 213370 w 333511"/>
              <a:gd name="connsiteY2" fmla="*/ 120141 h 333511"/>
              <a:gd name="connsiteX3" fmla="*/ 333511 w 333511"/>
              <a:gd name="connsiteY3" fmla="*/ 120141 h 333511"/>
              <a:gd name="connsiteX4" fmla="*/ 333511 w 333511"/>
              <a:gd name="connsiteY4" fmla="*/ 213370 h 333511"/>
              <a:gd name="connsiteX5" fmla="*/ 213370 w 333511"/>
              <a:gd name="connsiteY5" fmla="*/ 213370 h 333511"/>
              <a:gd name="connsiteX6" fmla="*/ 213370 w 333511"/>
              <a:gd name="connsiteY6" fmla="*/ 333511 h 333511"/>
              <a:gd name="connsiteX7" fmla="*/ 120141 w 333511"/>
              <a:gd name="connsiteY7" fmla="*/ 333511 h 333511"/>
              <a:gd name="connsiteX8" fmla="*/ 120141 w 333511"/>
              <a:gd name="connsiteY8" fmla="*/ 213370 h 333511"/>
              <a:gd name="connsiteX9" fmla="*/ 0 w 333511"/>
              <a:gd name="connsiteY9" fmla="*/ 213370 h 333511"/>
              <a:gd name="connsiteX10" fmla="*/ 0 w 333511"/>
              <a:gd name="connsiteY10" fmla="*/ 120141 h 333511"/>
              <a:gd name="connsiteX11" fmla="*/ 120141 w 333511"/>
              <a:gd name="connsiteY11" fmla="*/ 120141 h 333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3511" h="333511">
                <a:moveTo>
                  <a:pt x="120141" y="0"/>
                </a:moveTo>
                <a:lnTo>
                  <a:pt x="213370" y="0"/>
                </a:lnTo>
                <a:lnTo>
                  <a:pt x="213370" y="120141"/>
                </a:lnTo>
                <a:lnTo>
                  <a:pt x="333511" y="120141"/>
                </a:lnTo>
                <a:lnTo>
                  <a:pt x="333511" y="213370"/>
                </a:lnTo>
                <a:lnTo>
                  <a:pt x="213370" y="213370"/>
                </a:lnTo>
                <a:lnTo>
                  <a:pt x="213370" y="333511"/>
                </a:lnTo>
                <a:lnTo>
                  <a:pt x="120141" y="333511"/>
                </a:lnTo>
                <a:lnTo>
                  <a:pt x="120141" y="213370"/>
                </a:lnTo>
                <a:lnTo>
                  <a:pt x="0" y="213370"/>
                </a:lnTo>
                <a:lnTo>
                  <a:pt x="0" y="120141"/>
                </a:lnTo>
                <a:lnTo>
                  <a:pt x="120141" y="120141"/>
                </a:lnTo>
                <a:close/>
              </a:path>
            </a:pathLst>
          </a:custGeom>
          <a:solidFill>
            <a:srgbClr val="1EAAE3">
              <a:lumMod val="50000"/>
              <a:alpha val="20000"/>
            </a:srgbClr>
          </a:solidFill>
          <a:ln>
            <a:noFill/>
          </a:ln>
        </p:spPr>
        <p:style>
          <a:lnRef idx="2">
            <a:srgbClr val="1EAAE3">
              <a:shade val="50000"/>
            </a:srgbClr>
          </a:lnRef>
          <a:fillRef idx="1">
            <a:srgbClr val="1EAAE3"/>
          </a:fillRef>
          <a:effectRef idx="0">
            <a:srgbClr val="1EAAE3"/>
          </a:effectRef>
          <a:fontRef idx="minor">
            <a:srgbClr val="FFFFFF"/>
          </a:fontRef>
        </p:style>
        <p:txBody>
          <a:bodyPr rtlCol="0" anchor="ctr"/>
          <a:lstStyle/>
          <a:p>
            <a:pPr algn="ctr"/>
            <a:endParaRPr lang="zh-CN" altLang="en-US" dirty="0">
              <a:latin typeface="Arial" panose="020B0604020202020204" pitchFamily="34" charset="0"/>
              <a:ea typeface="微软雅黑" panose="020B0503020204020204" charset="-122"/>
            </a:endParaRPr>
          </a:p>
        </p:txBody>
      </p:sp>
      <p:sp>
        <p:nvSpPr>
          <p:cNvPr id="17" name="文本框 16"/>
          <p:cNvSpPr txBox="1"/>
          <p:nvPr>
            <p:custDataLst>
              <p:tags r:id="rId6"/>
            </p:custDataLst>
          </p:nvPr>
        </p:nvSpPr>
        <p:spPr>
          <a:xfrm>
            <a:off x="935355" y="1899285"/>
            <a:ext cx="5448935" cy="358775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just">
              <a:lnSpc>
                <a:spcPct val="130000"/>
              </a:lnSpc>
              <a:spcBef>
                <a:spcPts val="0"/>
              </a:spcBef>
              <a:buSzPct val="100000"/>
            </a:pPr>
            <a:r>
              <a:rPr lang="zh-CN" altLang="en-US" sz="1800" spc="0">
                <a:solidFill>
                  <a:srgbClr val="000000">
                    <a:lumMod val="75000"/>
                    <a:lumOff val="25000"/>
                  </a:srgbClr>
                </a:solidFill>
                <a:uFillTx/>
                <a:latin typeface="Arial" panose="020B0604020202020204" pitchFamily="34" charset="0"/>
                <a:ea typeface="微软雅黑" panose="020B0503020204020204" charset="-122"/>
              </a:rPr>
              <a:t>随着人才市场网站的不断发展和完善，逐渐成立了一些专业招聘网站，网上求职已成为大学生择业的一种重要的自荐方式。这种方式中通过求职者的个人主页网站和专业的招聘网站，用人单位可以随时随地访问，突破时空界限，十分方便快捷，求职者和用人单位可全天候地接收、发送信息，相互沟通。求职者制作版面精美、内容丰富的个人主页，不仅可以用来介绍自己，还能体现求职者的工作实践信息、电脑网络操作水平，以利于用人单位对自己有一个更为全面、深入的了解。</a:t>
            </a:r>
            <a:endParaRPr lang="zh-CN" altLang="en-US" sz="1800" spc="0">
              <a:solidFill>
                <a:srgbClr val="000000">
                  <a:lumMod val="75000"/>
                  <a:lumOff val="25000"/>
                </a:srgbClr>
              </a:solidFill>
              <a:uFillTx/>
              <a:latin typeface="Arial" panose="020B0604020202020204" pitchFamily="34" charset="0"/>
              <a:ea typeface="微软雅黑" panose="020B0503020204020204" charset="-122"/>
            </a:endParaRPr>
          </a:p>
        </p:txBody>
      </p:sp>
      <p:sp>
        <p:nvSpPr>
          <p:cNvPr id="4" name="文本框 3"/>
          <p:cNvSpPr txBox="1"/>
          <p:nvPr>
            <p:custDataLst>
              <p:tags r:id="rId7"/>
            </p:custDataLst>
          </p:nvPr>
        </p:nvSpPr>
        <p:spPr>
          <a:xfrm>
            <a:off x="935392" y="1001812"/>
            <a:ext cx="4365378" cy="714386"/>
          </a:xfrm>
          <a:prstGeom prst="rect">
            <a:avLst/>
          </a:prstGeom>
          <a:noFill/>
        </p:spPr>
        <p:txBody>
          <a:bodyPr wrap="square" lIns="101600" tIns="38100" rIns="63500" bIns="38100" rtlCol="0">
            <a:normAutofit lnSpcReduction="10000"/>
          </a:bodyPr>
          <a:lstStyle/>
          <a:p>
            <a:pPr marL="0" indent="0" algn="l">
              <a:lnSpc>
                <a:spcPct val="120000"/>
              </a:lnSpc>
              <a:spcBef>
                <a:spcPts val="0"/>
              </a:spcBef>
              <a:spcAft>
                <a:spcPts val="0"/>
              </a:spcAft>
              <a:buSzPct val="100000"/>
            </a:pPr>
            <a:r>
              <a:rPr lang="zh-CN" altLang="en-US" sz="3600" b="1" spc="300">
                <a:latin typeface="Arial" panose="020B0604020202020204" pitchFamily="34" charset="0"/>
                <a:ea typeface="微软雅黑" panose="020B0503020204020204" charset="-122"/>
              </a:rPr>
              <a:t>进行网上求职</a:t>
            </a:r>
            <a:endParaRPr lang="zh-CN" altLang="en-US" sz="3600" b="1" spc="300">
              <a:latin typeface="Arial" panose="020B0604020202020204" pitchFamily="34" charset="0"/>
              <a:ea typeface="微软雅黑" panose="020B0503020204020204" charset="-122"/>
            </a:endParaRPr>
          </a:p>
        </p:txBody>
      </p:sp>
      <p:pic>
        <p:nvPicPr>
          <p:cNvPr id="5" name="图片 4"/>
          <p:cNvPicPr>
            <a:picLocks noChangeAspect="1"/>
          </p:cNvPicPr>
          <p:nvPr>
            <p:custDataLst>
              <p:tags r:id="rId8"/>
            </p:custDataLst>
          </p:nvPr>
        </p:nvPicPr>
        <p:blipFill rotWithShape="1">
          <a:blip r:embed="rId9">
            <a:extLst>
              <a:ext uri="{28A0092B-C50C-407E-A947-70E740481C1C}">
                <a14:useLocalDpi xmlns:a14="http://schemas.microsoft.com/office/drawing/2010/main" val="0"/>
              </a:ext>
            </a:extLst>
          </a:blip>
          <a:srcRect t="-83" b="-85"/>
          <a:stretch>
            <a:fillRect/>
          </a:stretch>
        </p:blipFill>
        <p:spPr>
          <a:xfrm>
            <a:off x="7214031" y="740226"/>
            <a:ext cx="4033160" cy="5377547"/>
          </a:xfrm>
          <a:prstGeom prst="rect">
            <a:avLst/>
          </a:prstGeom>
        </p:spPr>
      </p:pic>
      <p:sp>
        <p:nvSpPr>
          <p:cNvPr id="19" name="任意多边形: 形状 18"/>
          <p:cNvSpPr/>
          <p:nvPr>
            <p:custDataLst>
              <p:tags r:id="rId10"/>
            </p:custDataLst>
          </p:nvPr>
        </p:nvSpPr>
        <p:spPr>
          <a:xfrm rot="10800000">
            <a:off x="6009640" y="972820"/>
            <a:ext cx="374015" cy="457200"/>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rgbClr val="1EAAE3">
              <a:lumMod val="50000"/>
              <a:alpha val="20000"/>
            </a:srgbClr>
          </a:solidFill>
          <a:ln>
            <a:noFill/>
          </a:ln>
        </p:spPr>
        <p:style>
          <a:lnRef idx="2">
            <a:srgbClr val="1EAAE3">
              <a:shade val="50000"/>
            </a:srgbClr>
          </a:lnRef>
          <a:fillRef idx="1">
            <a:srgbClr val="1EAAE3"/>
          </a:fillRef>
          <a:effectRef idx="0">
            <a:srgbClr val="1EAAE3"/>
          </a:effectRef>
          <a:fontRef idx="minor">
            <a:srgbClr val="FFFFFF"/>
          </a:fontRef>
        </p:style>
        <p:txBody>
          <a:bodyPr wrap="square" rtlCol="0" anchor="ctr">
            <a:noAutofit/>
          </a:bodyPr>
          <a:lstStyle>
            <a:defPPr>
              <a:defRPr lang="en-US">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p>
        </p:txBody>
      </p:sp>
      <p:sp>
        <p:nvSpPr>
          <p:cNvPr id="20" name="任意多边形: 形状 19"/>
          <p:cNvSpPr/>
          <p:nvPr>
            <p:custDataLst>
              <p:tags r:id="rId11"/>
            </p:custDataLst>
          </p:nvPr>
        </p:nvSpPr>
        <p:spPr>
          <a:xfrm rot="10800000">
            <a:off x="5591810" y="972820"/>
            <a:ext cx="374015" cy="457200"/>
          </a:xfrm>
          <a:custGeom>
            <a:avLst/>
            <a:gdLst>
              <a:gd name="connsiteX0" fmla="*/ 174788 w 340237"/>
              <a:gd name="connsiteY0" fmla="*/ 0 h 415819"/>
              <a:gd name="connsiteX1" fmla="*/ 340237 w 340237"/>
              <a:gd name="connsiteY1" fmla="*/ 0 h 415819"/>
              <a:gd name="connsiteX2" fmla="*/ 241322 w 340237"/>
              <a:gd name="connsiteY2" fmla="*/ 415819 h 415819"/>
              <a:gd name="connsiteX3" fmla="*/ 0 w 340237"/>
              <a:gd name="connsiteY3" fmla="*/ 415819 h 415819"/>
            </a:gdLst>
            <a:ahLst/>
            <a:cxnLst>
              <a:cxn ang="0">
                <a:pos x="connsiteX0" y="connsiteY0"/>
              </a:cxn>
              <a:cxn ang="0">
                <a:pos x="connsiteX1" y="connsiteY1"/>
              </a:cxn>
              <a:cxn ang="0">
                <a:pos x="connsiteX2" y="connsiteY2"/>
              </a:cxn>
              <a:cxn ang="0">
                <a:pos x="connsiteX3" y="connsiteY3"/>
              </a:cxn>
            </a:cxnLst>
            <a:rect l="l" t="t" r="r" b="b"/>
            <a:pathLst>
              <a:path w="340237" h="415819">
                <a:moveTo>
                  <a:pt x="174788" y="0"/>
                </a:moveTo>
                <a:lnTo>
                  <a:pt x="340237" y="0"/>
                </a:lnTo>
                <a:lnTo>
                  <a:pt x="241322" y="415819"/>
                </a:lnTo>
                <a:lnTo>
                  <a:pt x="0" y="415819"/>
                </a:lnTo>
                <a:close/>
              </a:path>
            </a:pathLst>
          </a:custGeom>
          <a:solidFill>
            <a:srgbClr val="1EAAE3">
              <a:lumMod val="50000"/>
              <a:alpha val="20000"/>
            </a:srgbClr>
          </a:solidFill>
          <a:ln>
            <a:noFill/>
          </a:ln>
        </p:spPr>
        <p:style>
          <a:lnRef idx="2">
            <a:srgbClr val="1EAAE3">
              <a:shade val="50000"/>
            </a:srgbClr>
          </a:lnRef>
          <a:fillRef idx="1">
            <a:srgbClr val="1EAAE3"/>
          </a:fillRef>
          <a:effectRef idx="0">
            <a:srgbClr val="1EAAE3"/>
          </a:effectRef>
          <a:fontRef idx="minor">
            <a:srgbClr val="FFFFFF"/>
          </a:fontRef>
        </p:style>
        <p:txBody>
          <a:bodyPr wrap="square" rtlCol="0" anchor="ctr">
            <a:noAutofit/>
          </a:bodyPr>
          <a:lstStyle>
            <a:defPPr>
              <a:defRPr lang="en-US">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p>
        </p:txBody>
      </p:sp>
    </p:spTree>
    <p:custDataLst>
      <p:tags r:id="rId12"/>
    </p:custDataLst>
  </p:cSld>
  <p:clrMapOvr>
    <a:masterClrMapping/>
  </p:clrMapOvr>
  <p:transition spd="slow" advClick="0" advTm="1000">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任意多边形: 形状 14"/>
          <p:cNvSpPr/>
          <p:nvPr>
            <p:custDataLst>
              <p:tags r:id="rId1"/>
            </p:custDataLst>
          </p:nvPr>
        </p:nvSpPr>
        <p:spPr>
          <a:xfrm flipH="1">
            <a:off x="0" y="6338997"/>
            <a:ext cx="12192000" cy="524350"/>
          </a:xfrm>
          <a:custGeom>
            <a:avLst/>
            <a:gdLst>
              <a:gd name="connsiteX0" fmla="*/ 0 w 12192000"/>
              <a:gd name="connsiteY0" fmla="*/ 0 h 524350"/>
              <a:gd name="connsiteX1" fmla="*/ 12192000 w 12192000"/>
              <a:gd name="connsiteY1" fmla="*/ 0 h 524350"/>
              <a:gd name="connsiteX2" fmla="*/ 12192000 w 12192000"/>
              <a:gd name="connsiteY2" fmla="*/ 524350 h 524350"/>
              <a:gd name="connsiteX3" fmla="*/ 0 w 12192000"/>
              <a:gd name="connsiteY3" fmla="*/ 524350 h 524350"/>
            </a:gdLst>
            <a:ahLst/>
            <a:cxnLst>
              <a:cxn ang="0">
                <a:pos x="connsiteX0" y="connsiteY0"/>
              </a:cxn>
              <a:cxn ang="0">
                <a:pos x="connsiteX1" y="connsiteY1"/>
              </a:cxn>
              <a:cxn ang="0">
                <a:pos x="connsiteX2" y="connsiteY2"/>
              </a:cxn>
              <a:cxn ang="0">
                <a:pos x="connsiteX3" y="connsiteY3"/>
              </a:cxn>
            </a:cxnLst>
            <a:rect l="l" t="t" r="r" b="b"/>
            <a:pathLst>
              <a:path w="12192000" h="524350">
                <a:moveTo>
                  <a:pt x="0" y="0"/>
                </a:moveTo>
                <a:lnTo>
                  <a:pt x="12192000" y="0"/>
                </a:lnTo>
                <a:lnTo>
                  <a:pt x="12192000" y="524350"/>
                </a:lnTo>
                <a:lnTo>
                  <a:pt x="0" y="524350"/>
                </a:lnTo>
                <a:close/>
              </a:path>
            </a:pathLst>
          </a:custGeom>
          <a:solidFill>
            <a:srgbClr val="5B9BD5"/>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kumimoji="1" lang="zh-CN" altLang="en-US" sz="1600" b="1">
              <a:solidFill>
                <a:sysClr val="window" lastClr="FFFFFF"/>
              </a:solidFill>
              <a:latin typeface="微软雅黑" panose="020B0503020204020204" charset="-122"/>
            </a:endParaRPr>
          </a:p>
        </p:txBody>
      </p:sp>
      <p:sp>
        <p:nvSpPr>
          <p:cNvPr id="16" name="椭圆 15"/>
          <p:cNvSpPr/>
          <p:nvPr>
            <p:custDataLst>
              <p:tags r:id="rId2"/>
            </p:custDataLst>
          </p:nvPr>
        </p:nvSpPr>
        <p:spPr>
          <a:xfrm flipH="1">
            <a:off x="9698065" y="5961626"/>
            <a:ext cx="566057" cy="566057"/>
          </a:xfrm>
          <a:prstGeom prst="ellipse">
            <a:avLst/>
          </a:prstGeom>
          <a:solidFill>
            <a:sysClr val="window" lastClr="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7" name="椭圆 16"/>
          <p:cNvSpPr/>
          <p:nvPr>
            <p:custDataLst>
              <p:tags r:id="rId3"/>
            </p:custDataLst>
          </p:nvPr>
        </p:nvSpPr>
        <p:spPr>
          <a:xfrm flipH="1">
            <a:off x="9801778" y="6064873"/>
            <a:ext cx="356787" cy="356787"/>
          </a:xfrm>
          <a:prstGeom prst="ellipse">
            <a:avLst/>
          </a:pr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9" name="任意多边形: 形状 18"/>
          <p:cNvSpPr/>
          <p:nvPr>
            <p:custDataLst>
              <p:tags r:id="rId4"/>
            </p:custDataLst>
          </p:nvPr>
        </p:nvSpPr>
        <p:spPr>
          <a:xfrm>
            <a:off x="11878217" y="1961147"/>
            <a:ext cx="313784" cy="748902"/>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dirty="0"/>
          </a:p>
        </p:txBody>
      </p:sp>
      <p:sp>
        <p:nvSpPr>
          <p:cNvPr id="20" name="任意多边形: 形状 19"/>
          <p:cNvSpPr/>
          <p:nvPr>
            <p:custDataLst>
              <p:tags r:id="rId5"/>
            </p:custDataLst>
          </p:nvPr>
        </p:nvSpPr>
        <p:spPr>
          <a:xfrm flipH="1">
            <a:off x="0" y="4884820"/>
            <a:ext cx="294266" cy="702317"/>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8" name="文本框 7"/>
          <p:cNvSpPr txBox="1"/>
          <p:nvPr>
            <p:custDataLst>
              <p:tags r:id="rId6"/>
            </p:custDataLst>
          </p:nvPr>
        </p:nvSpPr>
        <p:spPr>
          <a:xfrm>
            <a:off x="459153" y="606559"/>
            <a:ext cx="11273695" cy="646331"/>
          </a:xfrm>
          <a:prstGeom prst="rect">
            <a:avLst/>
          </a:prstGeom>
          <a:noFill/>
        </p:spPr>
        <p:txBody>
          <a:bodyPr wrap="square" lIns="91440" tIns="45720" rIns="91440" bIns="45720" rtlCol="0">
            <a:normAutofit/>
          </a:bodyPr>
          <a:lstStyle/>
          <a:p>
            <a:pPr marL="0" indent="0" algn="ctr" fontAlgn="auto">
              <a:lnSpc>
                <a:spcPct val="100000"/>
              </a:lnSpc>
              <a:spcBef>
                <a:spcPts val="0"/>
              </a:spcBef>
              <a:spcAft>
                <a:spcPts val="0"/>
              </a:spcAft>
              <a:buSzPct val="100000"/>
            </a:pPr>
            <a:r>
              <a:rPr lang="zh-CN" altLang="en-US" sz="3200" b="1" spc="300">
                <a:solidFill>
                  <a:sysClr val="windowText" lastClr="000000">
                    <a:lumMod val="85000"/>
                    <a:lumOff val="15000"/>
                  </a:sysClr>
                </a:solidFill>
                <a:latin typeface="Arial" panose="020B0604020202020204" pitchFamily="34" charset="0"/>
                <a:ea typeface="微软雅黑" panose="020B0503020204020204" charset="-122"/>
              </a:rPr>
              <a:t>应届毕业生求职常用网站</a:t>
            </a:r>
            <a:endParaRPr lang="zh-CN" altLang="en-US" sz="3200" b="1" spc="300">
              <a:solidFill>
                <a:sysClr val="windowText" lastClr="000000">
                  <a:lumMod val="85000"/>
                  <a:lumOff val="15000"/>
                </a:sysClr>
              </a:solidFill>
              <a:latin typeface="Arial" panose="020B0604020202020204" pitchFamily="34" charset="0"/>
              <a:ea typeface="微软雅黑" panose="020B0503020204020204" charset="-122"/>
            </a:endParaRPr>
          </a:p>
        </p:txBody>
      </p:sp>
      <p:sp>
        <p:nvSpPr>
          <p:cNvPr id="5" name="矩形 4"/>
          <p:cNvSpPr/>
          <p:nvPr>
            <p:custDataLst>
              <p:tags r:id="rId7"/>
            </p:custDataLst>
          </p:nvPr>
        </p:nvSpPr>
        <p:spPr>
          <a:xfrm flipV="1">
            <a:off x="694270" y="1335720"/>
            <a:ext cx="10803460" cy="45719"/>
          </a:xfrm>
          <a:prstGeom prst="rect">
            <a:avLst/>
          </a:prstGeom>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2" name="文本框 1"/>
          <p:cNvSpPr txBox="1"/>
          <p:nvPr/>
        </p:nvSpPr>
        <p:spPr>
          <a:xfrm>
            <a:off x="684530" y="1807845"/>
            <a:ext cx="10802620" cy="3830955"/>
          </a:xfrm>
          <a:prstGeom prst="rect">
            <a:avLst/>
          </a:prstGeom>
          <a:noFill/>
        </p:spPr>
        <p:txBody>
          <a:bodyPr wrap="square" rtlCol="0" anchor="t">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b="1">
                <a:solidFill>
                  <a:srgbClr val="C00000"/>
                </a:solidFill>
                <a:latin typeface="微软雅黑" panose="020B0503020204020204" charset="-122"/>
                <a:ea typeface="微软雅黑" panose="020B0503020204020204" charset="-122"/>
                <a:cs typeface="微软雅黑" panose="020B0503020204020204" charset="-122"/>
              </a:rPr>
              <a:t>一、常用网站：</a:t>
            </a:r>
            <a:r>
              <a:rPr lang="zh-CN" altLang="en-US">
                <a:latin typeface="微软雅黑" panose="020B0503020204020204" charset="-122"/>
                <a:ea typeface="微软雅黑" panose="020B0503020204020204" charset="-122"/>
                <a:cs typeface="微软雅黑" panose="020B0503020204020204" charset="-122"/>
              </a:rPr>
              <a:t>拉勾网、智联招聘、boss直聘、大街网、前程无忧、猎聘网、应届生求职网、内推网、中华英才网、脉脉、58同城招聘、赶集网、海投网、实习僧、100offer</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a:solidFill>
                  <a:srgbClr val="C00000"/>
                </a:solidFill>
                <a:latin typeface="微软雅黑" panose="020B0503020204020204" charset="-122"/>
                <a:ea typeface="微软雅黑" panose="020B0503020204020204" charset="-122"/>
                <a:cs typeface="微软雅黑" panose="020B0503020204020204" charset="-122"/>
              </a:rPr>
              <a:t>二、国家级：</a:t>
            </a:r>
            <a:r>
              <a:rPr lang="zh-CN" altLang="en-US">
                <a:latin typeface="微软雅黑" panose="020B0503020204020204" charset="-122"/>
                <a:ea typeface="微软雅黑" panose="020B0503020204020204" charset="-122"/>
                <a:cs typeface="微软雅黑" panose="020B0503020204020204" charset="-122"/>
              </a:rPr>
              <a:t>教育部24365网上招聘地址：https://job.ncss.cn/student/jobfair/joint.html/新职业（教育部举办的全国大学生就业公共服务平台）、中国公共招聘网、中国国家人才网</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b="1">
                <a:solidFill>
                  <a:srgbClr val="C00000"/>
                </a:solidFill>
                <a:latin typeface="微软雅黑" panose="020B0503020204020204" charset="-122"/>
                <a:ea typeface="微软雅黑" panose="020B0503020204020204" charset="-122"/>
                <a:cs typeface="微软雅黑" panose="020B0503020204020204" charset="-122"/>
              </a:rPr>
              <a:t>三、各企业官方招聘网站</a:t>
            </a:r>
            <a:endParaRPr lang="zh-CN" altLang="en-US" b="1">
              <a:solidFill>
                <a:srgbClr val="C00000"/>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如：阿里巴巴   腾讯校招   百度校招   携程集团校园招聘   字节跳动校园招聘   华为校招   美团点评校招   唯品会校招   哔哩哔哩校招   网易校招   京东校招   快手校招   爱奇艺校招   拼多多校招   小红书校招  新浪校招   小米集团校招   滴滴校招   360公司校招   联想校招   联合利华招聘官网   雅诗兰黛校招官网   百事校招官网   雀巢校招官网   可口可乐校招官网   宝洁校招官网等等</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spd="slow" advClick="0" advTm="1000">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任意多边形: 形状 14"/>
          <p:cNvSpPr/>
          <p:nvPr>
            <p:custDataLst>
              <p:tags r:id="rId1"/>
            </p:custDataLst>
          </p:nvPr>
        </p:nvSpPr>
        <p:spPr>
          <a:xfrm flipH="1">
            <a:off x="0" y="6338997"/>
            <a:ext cx="12192000" cy="524350"/>
          </a:xfrm>
          <a:custGeom>
            <a:avLst/>
            <a:gdLst>
              <a:gd name="connsiteX0" fmla="*/ 0 w 12192000"/>
              <a:gd name="connsiteY0" fmla="*/ 0 h 524350"/>
              <a:gd name="connsiteX1" fmla="*/ 12192000 w 12192000"/>
              <a:gd name="connsiteY1" fmla="*/ 0 h 524350"/>
              <a:gd name="connsiteX2" fmla="*/ 12192000 w 12192000"/>
              <a:gd name="connsiteY2" fmla="*/ 524350 h 524350"/>
              <a:gd name="connsiteX3" fmla="*/ 0 w 12192000"/>
              <a:gd name="connsiteY3" fmla="*/ 524350 h 524350"/>
            </a:gdLst>
            <a:ahLst/>
            <a:cxnLst>
              <a:cxn ang="0">
                <a:pos x="connsiteX0" y="connsiteY0"/>
              </a:cxn>
              <a:cxn ang="0">
                <a:pos x="connsiteX1" y="connsiteY1"/>
              </a:cxn>
              <a:cxn ang="0">
                <a:pos x="connsiteX2" y="connsiteY2"/>
              </a:cxn>
              <a:cxn ang="0">
                <a:pos x="connsiteX3" y="connsiteY3"/>
              </a:cxn>
            </a:cxnLst>
            <a:rect l="l" t="t" r="r" b="b"/>
            <a:pathLst>
              <a:path w="12192000" h="524350">
                <a:moveTo>
                  <a:pt x="0" y="0"/>
                </a:moveTo>
                <a:lnTo>
                  <a:pt x="12192000" y="0"/>
                </a:lnTo>
                <a:lnTo>
                  <a:pt x="12192000" y="524350"/>
                </a:lnTo>
                <a:lnTo>
                  <a:pt x="0" y="524350"/>
                </a:lnTo>
                <a:close/>
              </a:path>
            </a:pathLst>
          </a:custGeom>
          <a:solidFill>
            <a:srgbClr val="5B9BD5"/>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kumimoji="1" lang="zh-CN" altLang="en-US" sz="1600" b="1">
              <a:solidFill>
                <a:sysClr val="window" lastClr="FFFFFF"/>
              </a:solidFill>
              <a:latin typeface="微软雅黑" panose="020B0503020204020204" charset="-122"/>
            </a:endParaRPr>
          </a:p>
        </p:txBody>
      </p:sp>
      <p:sp>
        <p:nvSpPr>
          <p:cNvPr id="16" name="椭圆 15"/>
          <p:cNvSpPr/>
          <p:nvPr>
            <p:custDataLst>
              <p:tags r:id="rId2"/>
            </p:custDataLst>
          </p:nvPr>
        </p:nvSpPr>
        <p:spPr>
          <a:xfrm flipH="1">
            <a:off x="9698065" y="5961626"/>
            <a:ext cx="566057" cy="566057"/>
          </a:xfrm>
          <a:prstGeom prst="ellipse">
            <a:avLst/>
          </a:prstGeom>
          <a:solidFill>
            <a:sysClr val="window" lastClr="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7" name="椭圆 16"/>
          <p:cNvSpPr/>
          <p:nvPr>
            <p:custDataLst>
              <p:tags r:id="rId3"/>
            </p:custDataLst>
          </p:nvPr>
        </p:nvSpPr>
        <p:spPr>
          <a:xfrm flipH="1">
            <a:off x="9801778" y="6064873"/>
            <a:ext cx="356787" cy="356787"/>
          </a:xfrm>
          <a:prstGeom prst="ellipse">
            <a:avLst/>
          </a:pr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9" name="任意多边形: 形状 18"/>
          <p:cNvSpPr/>
          <p:nvPr>
            <p:custDataLst>
              <p:tags r:id="rId4"/>
            </p:custDataLst>
          </p:nvPr>
        </p:nvSpPr>
        <p:spPr>
          <a:xfrm>
            <a:off x="11878217" y="1961147"/>
            <a:ext cx="313784" cy="748902"/>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dirty="0"/>
          </a:p>
        </p:txBody>
      </p:sp>
      <p:sp>
        <p:nvSpPr>
          <p:cNvPr id="20" name="任意多边形: 形状 19"/>
          <p:cNvSpPr/>
          <p:nvPr>
            <p:custDataLst>
              <p:tags r:id="rId5"/>
            </p:custDataLst>
          </p:nvPr>
        </p:nvSpPr>
        <p:spPr>
          <a:xfrm flipH="1">
            <a:off x="0" y="4884820"/>
            <a:ext cx="294266" cy="702317"/>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8" name="文本框 7"/>
          <p:cNvSpPr txBox="1"/>
          <p:nvPr>
            <p:custDataLst>
              <p:tags r:id="rId6"/>
            </p:custDataLst>
          </p:nvPr>
        </p:nvSpPr>
        <p:spPr>
          <a:xfrm>
            <a:off x="459153" y="606559"/>
            <a:ext cx="11273695" cy="646331"/>
          </a:xfrm>
          <a:prstGeom prst="rect">
            <a:avLst/>
          </a:prstGeom>
          <a:noFill/>
        </p:spPr>
        <p:txBody>
          <a:bodyPr wrap="square" lIns="91440" tIns="45720" rIns="91440" bIns="45720" rtlCol="0">
            <a:normAutofit/>
          </a:bodyPr>
          <a:lstStyle/>
          <a:p>
            <a:pPr marL="0" indent="0" algn="ctr" fontAlgn="auto">
              <a:lnSpc>
                <a:spcPct val="100000"/>
              </a:lnSpc>
              <a:spcBef>
                <a:spcPts val="0"/>
              </a:spcBef>
              <a:spcAft>
                <a:spcPts val="0"/>
              </a:spcAft>
              <a:buSzPct val="100000"/>
            </a:pPr>
            <a:r>
              <a:rPr lang="zh-CN" altLang="en-US" sz="3200" b="1" spc="300">
                <a:solidFill>
                  <a:sysClr val="windowText" lastClr="000000">
                    <a:lumMod val="85000"/>
                    <a:lumOff val="15000"/>
                  </a:sysClr>
                </a:solidFill>
                <a:latin typeface="Arial" panose="020B0604020202020204" pitchFamily="34" charset="0"/>
                <a:ea typeface="微软雅黑" panose="020B0503020204020204" charset="-122"/>
              </a:rPr>
              <a:t>应届毕业生求职常用网站</a:t>
            </a:r>
            <a:endParaRPr lang="zh-CN" altLang="en-US" sz="3200" b="1" spc="300">
              <a:solidFill>
                <a:sysClr val="windowText" lastClr="000000">
                  <a:lumMod val="85000"/>
                  <a:lumOff val="15000"/>
                </a:sysClr>
              </a:solidFill>
              <a:latin typeface="Arial" panose="020B0604020202020204" pitchFamily="34" charset="0"/>
              <a:ea typeface="微软雅黑" panose="020B0503020204020204" charset="-122"/>
            </a:endParaRPr>
          </a:p>
        </p:txBody>
      </p:sp>
      <p:sp>
        <p:nvSpPr>
          <p:cNvPr id="5" name="矩形 4"/>
          <p:cNvSpPr/>
          <p:nvPr>
            <p:custDataLst>
              <p:tags r:id="rId7"/>
            </p:custDataLst>
          </p:nvPr>
        </p:nvSpPr>
        <p:spPr>
          <a:xfrm flipV="1">
            <a:off x="694270" y="1335720"/>
            <a:ext cx="10803460" cy="45719"/>
          </a:xfrm>
          <a:prstGeom prst="rect">
            <a:avLst/>
          </a:prstGeom>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2" name="文本框 1"/>
          <p:cNvSpPr txBox="1"/>
          <p:nvPr/>
        </p:nvSpPr>
        <p:spPr>
          <a:xfrm>
            <a:off x="684530" y="2088515"/>
            <a:ext cx="10802620" cy="3415030"/>
          </a:xfrm>
          <a:prstGeom prst="rect">
            <a:avLst/>
          </a:prstGeom>
          <a:noFill/>
        </p:spPr>
        <p:txBody>
          <a:bodyPr wrap="square" rtlCol="0" anchor="t">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b="1">
                <a:solidFill>
                  <a:srgbClr val="C00000"/>
                </a:solidFill>
                <a:latin typeface="微软雅黑" panose="020B0503020204020204" charset="-122"/>
                <a:ea typeface="微软雅黑" panose="020B0503020204020204" charset="-122"/>
                <a:cs typeface="微软雅黑" panose="020B0503020204020204" charset="-122"/>
              </a:rPr>
              <a:t>四、各高校就业信息网和地方人才网</a:t>
            </a:r>
            <a:endParaRPr lang="zh-CN" altLang="en-US" b="1">
              <a:solidFill>
                <a:srgbClr val="C00000"/>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buClrTx/>
              <a:buSzTx/>
              <a:buFontTx/>
              <a:extLst>
                <a:ext uri="{35155182-B16C-46BC-9424-99874614C6A1}">
                  <wpsdc:indentchars xmlns:wpsdc="http://www.wps.cn/officeDocument/2017/drawingmlCustomData" val="200" checksum="59296752"/>
                </a:ext>
              </a:extLst>
            </a:pPr>
            <a:r>
              <a:rPr lang="zh-CN" altLang="en-US" b="1">
                <a:solidFill>
                  <a:srgbClr val="C00000"/>
                </a:solidFill>
                <a:latin typeface="微软雅黑" panose="020B0503020204020204" charset="-122"/>
                <a:ea typeface="微软雅黑" panose="020B0503020204020204" charset="-122"/>
                <a:cs typeface="微软雅黑" panose="020B0503020204020204" charset="-122"/>
              </a:rPr>
              <a:t>五、其他类</a:t>
            </a:r>
            <a:endParaRPr lang="zh-CN" altLang="en-US" b="1">
              <a:solidFill>
                <a:srgbClr val="C00000"/>
              </a:solidFill>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1、大学生求职类：新职业、海投网、香草招聘</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2、互联网/电商类：电猴网  、牛客网</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3、数字营销类：SocialBeta  数英网</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4、财务金融类：财融圈  金融人才网 银行招聘网</a:t>
            </a:r>
            <a:endParaRPr lang="zh-CN" altLang="en-US">
              <a:latin typeface="微软雅黑" panose="020B0503020204020204" charset="-122"/>
              <a:ea typeface="微软雅黑" panose="020B0503020204020204" charset="-122"/>
              <a:cs typeface="微软雅黑" panose="020B050302020402020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微软雅黑" panose="020B0503020204020204" charset="-122"/>
                <a:ea typeface="微软雅黑" panose="020B0503020204020204" charset="-122"/>
                <a:cs typeface="微软雅黑" panose="020B0503020204020204" charset="-122"/>
              </a:rPr>
              <a:t>5、政府单位：国家（地方）公务员局 中华人民共和国（地方）人力资源和社会保障部、全国（地方）事业单位招聘网</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spd="slow" advClick="0" advTm="1000">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 name="任意多边形: 形状 42"/>
          <p:cNvSpPr/>
          <p:nvPr>
            <p:custDataLst>
              <p:tags r:id="rId1"/>
            </p:custDataLst>
          </p:nvPr>
        </p:nvSpPr>
        <p:spPr>
          <a:xfrm>
            <a:off x="0" y="0"/>
            <a:ext cx="4210379" cy="787400"/>
          </a:xfrm>
          <a:custGeom>
            <a:avLst/>
            <a:gdLst>
              <a:gd name="connsiteX0" fmla="*/ 0 w 4210379"/>
              <a:gd name="connsiteY0" fmla="*/ 0 h 787400"/>
              <a:gd name="connsiteX1" fmla="*/ 3828672 w 4210379"/>
              <a:gd name="connsiteY1" fmla="*/ 0 h 787400"/>
              <a:gd name="connsiteX2" fmla="*/ 4210379 w 4210379"/>
              <a:gd name="connsiteY2" fmla="*/ 787400 h 787400"/>
              <a:gd name="connsiteX3" fmla="*/ 0 w 4210379"/>
              <a:gd name="connsiteY3" fmla="*/ 787400 h 787400"/>
              <a:gd name="connsiteX4" fmla="*/ 0 w 4210379"/>
              <a:gd name="connsiteY4" fmla="*/ 0 h 7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0379" h="787400">
                <a:moveTo>
                  <a:pt x="0" y="0"/>
                </a:moveTo>
                <a:lnTo>
                  <a:pt x="3828672" y="0"/>
                </a:lnTo>
                <a:lnTo>
                  <a:pt x="4210379" y="787400"/>
                </a:lnTo>
                <a:lnTo>
                  <a:pt x="0" y="787400"/>
                </a:lnTo>
                <a:lnTo>
                  <a:pt x="0" y="0"/>
                </a:lnTo>
                <a:close/>
              </a:path>
            </a:pathLst>
          </a:custGeom>
          <a:solidFill>
            <a:schemeClr val="accent6">
              <a:lumMod val="75000"/>
            </a:schemeClr>
          </a:solidFill>
          <a:ln>
            <a:noFill/>
          </a:ln>
        </p:spPr>
        <p:style>
          <a:lnRef idx="2">
            <a:srgbClr val="44546A">
              <a:shade val="50000"/>
            </a:srgbClr>
          </a:lnRef>
          <a:fillRef idx="1">
            <a:srgbClr val="44546A"/>
          </a:fillRef>
          <a:effectRef idx="0">
            <a:srgbClr val="44546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9" name="任意多边形: 形状 40"/>
          <p:cNvSpPr/>
          <p:nvPr>
            <p:custDataLst>
              <p:tags r:id="rId2"/>
            </p:custDataLst>
          </p:nvPr>
        </p:nvSpPr>
        <p:spPr>
          <a:xfrm>
            <a:off x="3947886" y="0"/>
            <a:ext cx="8244115" cy="787400"/>
          </a:xfrm>
          <a:custGeom>
            <a:avLst/>
            <a:gdLst>
              <a:gd name="connsiteX0" fmla="*/ 0 w 8363329"/>
              <a:gd name="connsiteY0" fmla="*/ 0 h 787400"/>
              <a:gd name="connsiteX1" fmla="*/ 8363329 w 8363329"/>
              <a:gd name="connsiteY1" fmla="*/ 0 h 787400"/>
              <a:gd name="connsiteX2" fmla="*/ 8363329 w 8363329"/>
              <a:gd name="connsiteY2" fmla="*/ 787400 h 787400"/>
              <a:gd name="connsiteX3" fmla="*/ 381707 w 8363329"/>
              <a:gd name="connsiteY3" fmla="*/ 787400 h 787400"/>
            </a:gdLst>
            <a:ahLst/>
            <a:cxnLst>
              <a:cxn ang="0">
                <a:pos x="connsiteX0" y="connsiteY0"/>
              </a:cxn>
              <a:cxn ang="0">
                <a:pos x="connsiteX1" y="connsiteY1"/>
              </a:cxn>
              <a:cxn ang="0">
                <a:pos x="connsiteX2" y="connsiteY2"/>
              </a:cxn>
              <a:cxn ang="0">
                <a:pos x="connsiteX3" y="connsiteY3"/>
              </a:cxn>
            </a:cxnLst>
            <a:rect l="l" t="t" r="r" b="b"/>
            <a:pathLst>
              <a:path w="8363329" h="787400">
                <a:moveTo>
                  <a:pt x="0" y="0"/>
                </a:moveTo>
                <a:lnTo>
                  <a:pt x="8363329" y="0"/>
                </a:lnTo>
                <a:lnTo>
                  <a:pt x="8363329" y="787400"/>
                </a:lnTo>
                <a:lnTo>
                  <a:pt x="381707" y="787400"/>
                </a:lnTo>
                <a:close/>
              </a:path>
            </a:pathLst>
          </a:custGeom>
          <a:solidFill>
            <a:schemeClr val="accent6">
              <a:lumMod val="40000"/>
              <a:lumOff val="60000"/>
            </a:schemeClr>
          </a:solidFill>
          <a:ln>
            <a:noFill/>
          </a:ln>
        </p:spPr>
        <p:style>
          <a:lnRef idx="2">
            <a:srgbClr val="44546A">
              <a:shade val="50000"/>
            </a:srgbClr>
          </a:lnRef>
          <a:fillRef idx="1">
            <a:srgbClr val="44546A"/>
          </a:fillRef>
          <a:effectRef idx="0">
            <a:srgbClr val="44546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0" name="任意多边形: 形状 5"/>
          <p:cNvSpPr/>
          <p:nvPr>
            <p:custDataLst>
              <p:tags r:id="rId3"/>
            </p:custDataLst>
          </p:nvPr>
        </p:nvSpPr>
        <p:spPr>
          <a:xfrm flipH="1">
            <a:off x="7981622" y="6070600"/>
            <a:ext cx="4210379" cy="787400"/>
          </a:xfrm>
          <a:custGeom>
            <a:avLst/>
            <a:gdLst>
              <a:gd name="connsiteX0" fmla="*/ 0 w 4210379"/>
              <a:gd name="connsiteY0" fmla="*/ 0 h 787400"/>
              <a:gd name="connsiteX1" fmla="*/ 3828672 w 4210379"/>
              <a:gd name="connsiteY1" fmla="*/ 0 h 787400"/>
              <a:gd name="connsiteX2" fmla="*/ 4210379 w 4210379"/>
              <a:gd name="connsiteY2" fmla="*/ 787400 h 787400"/>
              <a:gd name="connsiteX3" fmla="*/ 0 w 4210379"/>
              <a:gd name="connsiteY3" fmla="*/ 787400 h 787400"/>
              <a:gd name="connsiteX4" fmla="*/ 0 w 4210379"/>
              <a:gd name="connsiteY4" fmla="*/ 0 h 7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0379" h="787400">
                <a:moveTo>
                  <a:pt x="0" y="0"/>
                </a:moveTo>
                <a:lnTo>
                  <a:pt x="3828672" y="0"/>
                </a:lnTo>
                <a:lnTo>
                  <a:pt x="4210379" y="787400"/>
                </a:lnTo>
                <a:lnTo>
                  <a:pt x="0" y="787400"/>
                </a:lnTo>
                <a:lnTo>
                  <a:pt x="0" y="0"/>
                </a:lnTo>
                <a:close/>
              </a:path>
            </a:pathLst>
          </a:custGeom>
          <a:solidFill>
            <a:schemeClr val="accent6">
              <a:lumMod val="75000"/>
            </a:schemeClr>
          </a:solidFill>
          <a:ln>
            <a:noFill/>
          </a:ln>
        </p:spPr>
        <p:style>
          <a:lnRef idx="2">
            <a:srgbClr val="44546A">
              <a:shade val="50000"/>
            </a:srgbClr>
          </a:lnRef>
          <a:fillRef idx="1">
            <a:srgbClr val="44546A"/>
          </a:fillRef>
          <a:effectRef idx="0">
            <a:srgbClr val="44546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1" name="任意多边形: 形状 6"/>
          <p:cNvSpPr/>
          <p:nvPr>
            <p:custDataLst>
              <p:tags r:id="rId4"/>
            </p:custDataLst>
          </p:nvPr>
        </p:nvSpPr>
        <p:spPr>
          <a:xfrm flipH="1">
            <a:off x="0" y="6070600"/>
            <a:ext cx="8244115" cy="787400"/>
          </a:xfrm>
          <a:custGeom>
            <a:avLst/>
            <a:gdLst>
              <a:gd name="connsiteX0" fmla="*/ 0 w 8363329"/>
              <a:gd name="connsiteY0" fmla="*/ 0 h 787400"/>
              <a:gd name="connsiteX1" fmla="*/ 8363329 w 8363329"/>
              <a:gd name="connsiteY1" fmla="*/ 0 h 787400"/>
              <a:gd name="connsiteX2" fmla="*/ 8363329 w 8363329"/>
              <a:gd name="connsiteY2" fmla="*/ 787400 h 787400"/>
              <a:gd name="connsiteX3" fmla="*/ 381707 w 8363329"/>
              <a:gd name="connsiteY3" fmla="*/ 787400 h 787400"/>
            </a:gdLst>
            <a:ahLst/>
            <a:cxnLst>
              <a:cxn ang="0">
                <a:pos x="connsiteX0" y="connsiteY0"/>
              </a:cxn>
              <a:cxn ang="0">
                <a:pos x="connsiteX1" y="connsiteY1"/>
              </a:cxn>
              <a:cxn ang="0">
                <a:pos x="connsiteX2" y="connsiteY2"/>
              </a:cxn>
              <a:cxn ang="0">
                <a:pos x="connsiteX3" y="connsiteY3"/>
              </a:cxn>
            </a:cxnLst>
            <a:rect l="l" t="t" r="r" b="b"/>
            <a:pathLst>
              <a:path w="8363329" h="787400">
                <a:moveTo>
                  <a:pt x="0" y="0"/>
                </a:moveTo>
                <a:lnTo>
                  <a:pt x="8363329" y="0"/>
                </a:lnTo>
                <a:lnTo>
                  <a:pt x="8363329" y="787400"/>
                </a:lnTo>
                <a:lnTo>
                  <a:pt x="381707" y="787400"/>
                </a:lnTo>
                <a:close/>
              </a:path>
            </a:pathLst>
          </a:custGeom>
          <a:solidFill>
            <a:schemeClr val="accent6">
              <a:lumMod val="40000"/>
              <a:lumOff val="60000"/>
            </a:schemeClr>
          </a:solidFill>
          <a:ln>
            <a:noFill/>
          </a:ln>
        </p:spPr>
        <p:style>
          <a:lnRef idx="2">
            <a:srgbClr val="44546A">
              <a:shade val="50000"/>
            </a:srgbClr>
          </a:lnRef>
          <a:fillRef idx="1">
            <a:srgbClr val="44546A"/>
          </a:fillRef>
          <a:effectRef idx="0">
            <a:srgbClr val="44546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双括号 2"/>
          <p:cNvSpPr/>
          <p:nvPr>
            <p:custDataLst>
              <p:tags r:id="rId5"/>
            </p:custDataLst>
          </p:nvPr>
        </p:nvSpPr>
        <p:spPr>
          <a:xfrm>
            <a:off x="1443840" y="2865599"/>
            <a:ext cx="2285018" cy="1940109"/>
          </a:xfrm>
          <a:prstGeom prst="bracketPair">
            <a:avLst/>
          </a:prstGeom>
          <a:ln>
            <a:headEnd type="oval"/>
            <a:tailEnd type="oval"/>
          </a:ln>
        </p:spPr>
        <p:style>
          <a:lnRef idx="1">
            <a:srgbClr val="4398FF"/>
          </a:lnRef>
          <a:fillRef idx="0">
            <a:srgbClr val="4398FF"/>
          </a:fillRef>
          <a:effectRef idx="0">
            <a:srgbClr val="4398FF"/>
          </a:effectRef>
          <a:fontRef idx="minor">
            <a:sysClr val="windowText" lastClr="000000"/>
          </a:fontRef>
        </p:style>
        <p:txBody>
          <a:bodyPr lIns="0" tIns="72000" rIns="0" bIns="216000" rtlCol="0" anchor="ctr" anchorCtr="0">
            <a:normAutofit/>
          </a:bodyPr>
          <a:p>
            <a:pPr marL="0" lvl="0" indent="0" algn="ctr">
              <a:lnSpc>
                <a:spcPct val="100000"/>
              </a:lnSpc>
              <a:spcBef>
                <a:spcPts val="0"/>
              </a:spcBef>
              <a:spcAft>
                <a:spcPts val="0"/>
              </a:spcAft>
              <a:buSzPct val="100000"/>
            </a:pPr>
            <a:r>
              <a:rPr lang="zh-CN" altLang="en-US" sz="2000">
                <a:latin typeface="方正黑体简体" panose="03000509000000000000" charset="-122"/>
                <a:ea typeface="方正黑体简体" panose="03000509000000000000" charset="-122"/>
                <a:cs typeface="方正黑体简体" panose="03000509000000000000" charset="-122"/>
              </a:rPr>
              <a:t>1. 选择合适的网站</a:t>
            </a:r>
            <a:endParaRPr lang="zh-CN" altLang="en-US" sz="2000">
              <a:latin typeface="方正黑体简体" panose="03000509000000000000" charset="-122"/>
              <a:ea typeface="方正黑体简体" panose="03000509000000000000" charset="-122"/>
              <a:cs typeface="方正黑体简体" panose="03000509000000000000" charset="-122"/>
            </a:endParaRPr>
          </a:p>
        </p:txBody>
      </p:sp>
      <p:sp>
        <p:nvSpPr>
          <p:cNvPr id="11" name="椭圆 10"/>
          <p:cNvSpPr/>
          <p:nvPr>
            <p:custDataLst>
              <p:tags r:id="rId6"/>
            </p:custDataLst>
          </p:nvPr>
        </p:nvSpPr>
        <p:spPr>
          <a:xfrm>
            <a:off x="2180982" y="4400342"/>
            <a:ext cx="810732" cy="810732"/>
          </a:xfrm>
          <a:prstGeom prst="ellipse">
            <a:avLst/>
          </a:prstGeom>
          <a:gradFill flip="none" rotWithShape="1">
            <a:gsLst>
              <a:gs pos="0">
                <a:srgbClr val="4398FF">
                  <a:lumMod val="60000"/>
                  <a:lumOff val="40000"/>
                </a:srgbClr>
              </a:gs>
              <a:gs pos="88000">
                <a:srgbClr val="4398FF">
                  <a:lumMod val="75000"/>
                </a:srgbClr>
              </a:gs>
            </a:gsLst>
            <a:lin ang="5400000" scaled="0"/>
            <a:tileRect/>
          </a:gradFill>
          <a:ln>
            <a:noFill/>
          </a:ln>
        </p:spPr>
        <p:style>
          <a:lnRef idx="2">
            <a:srgbClr val="4398FF">
              <a:shade val="50000"/>
            </a:srgbClr>
          </a:lnRef>
          <a:fillRef idx="1">
            <a:srgbClr val="4398FF"/>
          </a:fillRef>
          <a:effectRef idx="0">
            <a:srgbClr val="4398FF"/>
          </a:effectRef>
          <a:fontRef idx="minor">
            <a:sysClr val="window" lastClr="FFFFFF"/>
          </a:fontRef>
        </p:style>
        <p:txBody>
          <a:bodyPr lIns="0" tIns="0" rIns="0" bIns="0" rtlCol="0" anchor="ctr">
            <a:normAutofit/>
          </a:bodyPr>
          <a:p>
            <a:pPr algn="ctr"/>
            <a:r>
              <a:rPr lang="en-US" altLang="zh-CN" dirty="0">
                <a:solidFill>
                  <a:sysClr val="window" lastClr="FFFFFF"/>
                </a:solidFill>
                <a:sym typeface="Arial" panose="020B0604020202020204" pitchFamily="34" charset="0"/>
              </a:rPr>
              <a:t>A</a:t>
            </a:r>
            <a:endParaRPr lang="zh-CN" altLang="en-US" dirty="0">
              <a:solidFill>
                <a:sysClr val="window" lastClr="FFFFFF"/>
              </a:solidFill>
              <a:sym typeface="Arial" panose="020B0604020202020204" pitchFamily="34" charset="0"/>
            </a:endParaRPr>
          </a:p>
        </p:txBody>
      </p:sp>
      <p:sp>
        <p:nvSpPr>
          <p:cNvPr id="13" name="文本框 12"/>
          <p:cNvSpPr txBox="1"/>
          <p:nvPr>
            <p:custDataLst>
              <p:tags r:id="rId7"/>
            </p:custDataLst>
          </p:nvPr>
        </p:nvSpPr>
        <p:spPr>
          <a:xfrm>
            <a:off x="2357365" y="1414210"/>
            <a:ext cx="7477200" cy="536400"/>
          </a:xfrm>
          <a:prstGeom prst="rect">
            <a:avLst/>
          </a:prstGeom>
          <a:noFill/>
        </p:spPr>
        <p:txBody>
          <a:bodyPr wrap="square" rtlCol="0" anchor="ctr" anchorCtr="0">
            <a:normAutofit lnSpcReduction="20000"/>
          </a:bodyPr>
          <a:p>
            <a:pPr marL="0" indent="0" algn="ctr" fontAlgn="auto">
              <a:lnSpc>
                <a:spcPct val="100000"/>
              </a:lnSpc>
              <a:spcBef>
                <a:spcPts val="0"/>
              </a:spcBef>
              <a:spcAft>
                <a:spcPts val="0"/>
              </a:spcAft>
              <a:buSzPct val="100000"/>
            </a:pPr>
            <a:r>
              <a:rPr lang="zh-CN" altLang="en-US" sz="2800" b="1">
                <a:latin typeface="微软雅黑" panose="020B0503020204020204" charset="-122"/>
                <a:ea typeface="微软雅黑" panose="020B0503020204020204" charset="-122"/>
                <a:cs typeface="+mn-ea"/>
              </a:rPr>
              <a:t>网络求职需要掌握一些技巧和方法</a:t>
            </a:r>
            <a:endParaRPr lang="zh-CN" altLang="en-US" sz="2800" b="1">
              <a:latin typeface="微软雅黑" panose="020B0503020204020204" charset="-122"/>
              <a:ea typeface="微软雅黑" panose="020B0503020204020204" charset="-122"/>
              <a:cs typeface="+mn-ea"/>
            </a:endParaRPr>
          </a:p>
        </p:txBody>
      </p:sp>
      <p:sp>
        <p:nvSpPr>
          <p:cNvPr id="37" name="双括号 36"/>
          <p:cNvSpPr/>
          <p:nvPr>
            <p:custDataLst>
              <p:tags r:id="rId8"/>
            </p:custDataLst>
          </p:nvPr>
        </p:nvSpPr>
        <p:spPr>
          <a:xfrm>
            <a:off x="4964213" y="2864593"/>
            <a:ext cx="2285018" cy="1940109"/>
          </a:xfrm>
          <a:prstGeom prst="bracketPair">
            <a:avLst/>
          </a:prstGeom>
          <a:ln>
            <a:solidFill>
              <a:srgbClr val="72CC36"/>
            </a:solidFill>
            <a:headEnd type="oval"/>
            <a:tailEnd type="oval"/>
          </a:ln>
        </p:spPr>
        <p:style>
          <a:lnRef idx="1">
            <a:srgbClr val="4398FF"/>
          </a:lnRef>
          <a:fillRef idx="0">
            <a:srgbClr val="4398FF"/>
          </a:fillRef>
          <a:effectRef idx="0">
            <a:srgbClr val="4398FF"/>
          </a:effectRef>
          <a:fontRef idx="minor">
            <a:sysClr val="windowText" lastClr="000000"/>
          </a:fontRef>
        </p:style>
        <p:txBody>
          <a:bodyPr lIns="179705" tIns="144145" rIns="179705" bIns="216000" rtlCol="0" anchor="ctr" anchorCtr="0">
            <a:normAutofit/>
          </a:bodyPr>
          <a:p>
            <a:pPr marL="0" lvl="0" indent="0" algn="ctr">
              <a:lnSpc>
                <a:spcPct val="100000"/>
              </a:lnSpc>
              <a:spcBef>
                <a:spcPts val="0"/>
              </a:spcBef>
              <a:spcAft>
                <a:spcPts val="0"/>
              </a:spcAft>
              <a:buSzPct val="100000"/>
            </a:pPr>
            <a:r>
              <a:rPr lang="zh-CN" altLang="en-US" sz="2000">
                <a:latin typeface="方正黑体简体" panose="03000509000000000000" charset="-122"/>
                <a:ea typeface="方正黑体简体" panose="03000509000000000000" charset="-122"/>
                <a:cs typeface="方正黑体简体" panose="03000509000000000000" charset="-122"/>
              </a:rPr>
              <a:t>2. 建立自己的收藏夹</a:t>
            </a:r>
            <a:endParaRPr lang="zh-CN" altLang="en-US" sz="2000">
              <a:latin typeface="方正黑体简体" panose="03000509000000000000" charset="-122"/>
              <a:ea typeface="方正黑体简体" panose="03000509000000000000" charset="-122"/>
              <a:cs typeface="方正黑体简体" panose="03000509000000000000" charset="-122"/>
            </a:endParaRPr>
          </a:p>
        </p:txBody>
      </p:sp>
      <p:sp>
        <p:nvSpPr>
          <p:cNvPr id="38" name="椭圆 37"/>
          <p:cNvSpPr/>
          <p:nvPr>
            <p:custDataLst>
              <p:tags r:id="rId9"/>
            </p:custDataLst>
          </p:nvPr>
        </p:nvSpPr>
        <p:spPr>
          <a:xfrm>
            <a:off x="5701355" y="4399336"/>
            <a:ext cx="810732" cy="810732"/>
          </a:xfrm>
          <a:prstGeom prst="ellipse">
            <a:avLst/>
          </a:prstGeom>
          <a:gradFill flip="none" rotWithShape="1">
            <a:gsLst>
              <a:gs pos="0">
                <a:srgbClr val="72CC36">
                  <a:lumMod val="60000"/>
                  <a:lumOff val="40000"/>
                </a:srgbClr>
              </a:gs>
              <a:gs pos="88000">
                <a:srgbClr val="72CC36">
                  <a:lumMod val="75000"/>
                </a:srgbClr>
              </a:gs>
            </a:gsLst>
            <a:lin ang="5400000" scaled="0"/>
            <a:tileRect/>
          </a:gradFill>
          <a:ln>
            <a:noFill/>
          </a:ln>
        </p:spPr>
        <p:style>
          <a:lnRef idx="2">
            <a:srgbClr val="4398FF">
              <a:shade val="50000"/>
            </a:srgbClr>
          </a:lnRef>
          <a:fillRef idx="1">
            <a:srgbClr val="4398FF"/>
          </a:fillRef>
          <a:effectRef idx="0">
            <a:srgbClr val="4398FF"/>
          </a:effectRef>
          <a:fontRef idx="minor">
            <a:sysClr val="window" lastClr="FFFFFF"/>
          </a:fontRef>
        </p:style>
        <p:txBody>
          <a:bodyPr lIns="0" tIns="0" rIns="0" bIns="0" rtlCol="0" anchor="ctr">
            <a:normAutofit/>
          </a:bodyPr>
          <a:p>
            <a:pPr algn="ctr"/>
            <a:r>
              <a:rPr lang="en-US" altLang="zh-CN" dirty="0">
                <a:solidFill>
                  <a:sysClr val="window" lastClr="FFFFFF"/>
                </a:solidFill>
                <a:sym typeface="Arial" panose="020B0604020202020204" pitchFamily="34" charset="0"/>
              </a:rPr>
              <a:t>B</a:t>
            </a:r>
            <a:endParaRPr lang="zh-CN" altLang="en-US" dirty="0">
              <a:solidFill>
                <a:sysClr val="window" lastClr="FFFFFF"/>
              </a:solidFill>
              <a:sym typeface="Arial" panose="020B0604020202020204" pitchFamily="34" charset="0"/>
            </a:endParaRPr>
          </a:p>
        </p:txBody>
      </p:sp>
      <p:sp>
        <p:nvSpPr>
          <p:cNvPr id="40" name="双括号 39"/>
          <p:cNvSpPr/>
          <p:nvPr>
            <p:custDataLst>
              <p:tags r:id="rId10"/>
            </p:custDataLst>
          </p:nvPr>
        </p:nvSpPr>
        <p:spPr>
          <a:xfrm>
            <a:off x="8484585" y="2864593"/>
            <a:ext cx="2285018" cy="1940109"/>
          </a:xfrm>
          <a:prstGeom prst="bracketPair">
            <a:avLst/>
          </a:prstGeom>
          <a:ln>
            <a:solidFill>
              <a:srgbClr val="FFC305"/>
            </a:solidFill>
            <a:headEnd type="oval"/>
            <a:tailEnd type="oval"/>
          </a:ln>
        </p:spPr>
        <p:style>
          <a:lnRef idx="1">
            <a:srgbClr val="4398FF"/>
          </a:lnRef>
          <a:fillRef idx="0">
            <a:srgbClr val="4398FF"/>
          </a:fillRef>
          <a:effectRef idx="0">
            <a:srgbClr val="4398FF"/>
          </a:effectRef>
          <a:fontRef idx="minor">
            <a:sysClr val="windowText" lastClr="000000"/>
          </a:fontRef>
        </p:style>
        <p:txBody>
          <a:bodyPr lIns="0" tIns="72000" rIns="0" bIns="216000" rtlCol="0" anchor="ctr" anchorCtr="0">
            <a:normAutofit/>
          </a:bodyPr>
          <a:p>
            <a:pPr marL="0" lvl="0" indent="0" algn="ctr">
              <a:lnSpc>
                <a:spcPct val="100000"/>
              </a:lnSpc>
              <a:spcBef>
                <a:spcPts val="0"/>
              </a:spcBef>
              <a:spcAft>
                <a:spcPts val="0"/>
              </a:spcAft>
              <a:buSzPct val="100000"/>
            </a:pPr>
            <a:r>
              <a:rPr lang="zh-CN" altLang="en-US" sz="2000">
                <a:latin typeface="方正黑体简体" panose="03000509000000000000" charset="-122"/>
                <a:ea typeface="方正黑体简体" panose="03000509000000000000" charset="-122"/>
                <a:cs typeface="方正黑体简体" panose="03000509000000000000" charset="-122"/>
              </a:rPr>
              <a:t>3. 注册个人资料，投放个人简历</a:t>
            </a:r>
            <a:endParaRPr lang="zh-CN" altLang="en-US" sz="2000">
              <a:latin typeface="方正黑体简体" panose="03000509000000000000" charset="-122"/>
              <a:ea typeface="方正黑体简体" panose="03000509000000000000" charset="-122"/>
              <a:cs typeface="方正黑体简体" panose="03000509000000000000" charset="-122"/>
            </a:endParaRPr>
          </a:p>
        </p:txBody>
      </p:sp>
      <p:sp>
        <p:nvSpPr>
          <p:cNvPr id="14" name="椭圆 13"/>
          <p:cNvSpPr/>
          <p:nvPr>
            <p:custDataLst>
              <p:tags r:id="rId11"/>
            </p:custDataLst>
          </p:nvPr>
        </p:nvSpPr>
        <p:spPr>
          <a:xfrm>
            <a:off x="9221727" y="4399336"/>
            <a:ext cx="810732" cy="810732"/>
          </a:xfrm>
          <a:prstGeom prst="ellipse">
            <a:avLst/>
          </a:prstGeom>
          <a:gradFill flip="none" rotWithShape="1">
            <a:gsLst>
              <a:gs pos="0">
                <a:srgbClr val="FFC305">
                  <a:lumMod val="60000"/>
                  <a:lumOff val="40000"/>
                </a:srgbClr>
              </a:gs>
              <a:gs pos="88000">
                <a:srgbClr val="FFC305">
                  <a:lumMod val="75000"/>
                </a:srgbClr>
              </a:gs>
            </a:gsLst>
            <a:lin ang="5400000" scaled="0"/>
            <a:tileRect/>
          </a:gradFill>
          <a:ln>
            <a:noFill/>
          </a:ln>
        </p:spPr>
        <p:style>
          <a:lnRef idx="2">
            <a:srgbClr val="4398FF">
              <a:shade val="50000"/>
            </a:srgbClr>
          </a:lnRef>
          <a:fillRef idx="1">
            <a:srgbClr val="4398FF"/>
          </a:fillRef>
          <a:effectRef idx="0">
            <a:srgbClr val="4398FF"/>
          </a:effectRef>
          <a:fontRef idx="minor">
            <a:sysClr val="window" lastClr="FFFFFF"/>
          </a:fontRef>
        </p:style>
        <p:txBody>
          <a:bodyPr lIns="0" tIns="0" rIns="0" bIns="0" rtlCol="0" anchor="ctr">
            <a:normAutofit/>
          </a:bodyPr>
          <a:p>
            <a:pPr algn="ctr"/>
            <a:r>
              <a:rPr lang="en-US" altLang="zh-CN" dirty="0">
                <a:solidFill>
                  <a:sysClr val="window" lastClr="FFFFFF"/>
                </a:solidFill>
                <a:sym typeface="Arial" panose="020B0604020202020204" pitchFamily="34" charset="0"/>
              </a:rPr>
              <a:t>C</a:t>
            </a:r>
            <a:endParaRPr lang="zh-CN" altLang="en-US" dirty="0">
              <a:solidFill>
                <a:sysClr val="window" lastClr="FFFFFF"/>
              </a:solidFill>
              <a:sym typeface="Arial" panose="020B0604020202020204" pitchFamily="34" charset="0"/>
            </a:endParaRPr>
          </a:p>
        </p:txBody>
      </p:sp>
    </p:spTree>
    <p:custDataLst>
      <p:tags r:id="rId12"/>
    </p:custDataLst>
  </p:cSld>
  <p:clrMapOvr>
    <a:masterClrMapping/>
  </p:clrMapOvr>
  <p:transition spd="slow" advClick="0" advTm="1000">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0" y="0"/>
            <a:ext cx="12192000" cy="3429000"/>
          </a:xfrm>
          <a:prstGeom prst="rect">
            <a:avLst/>
          </a:prstGeom>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0" name="任意多边形: 形状 19"/>
          <p:cNvSpPr/>
          <p:nvPr>
            <p:custDataLst>
              <p:tags r:id="rId2"/>
            </p:custDataLst>
          </p:nvPr>
        </p:nvSpPr>
        <p:spPr>
          <a:xfrm>
            <a:off x="0"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3" name="任意多边形: 形状 22"/>
          <p:cNvSpPr/>
          <p:nvPr>
            <p:custDataLst>
              <p:tags r:id="rId3"/>
            </p:custDataLst>
          </p:nvPr>
        </p:nvSpPr>
        <p:spPr>
          <a:xfrm flipH="1">
            <a:off x="11834442"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矩形: 圆角 8"/>
          <p:cNvSpPr/>
          <p:nvPr>
            <p:custDataLst>
              <p:tags r:id="rId4"/>
            </p:custDataLst>
          </p:nvPr>
        </p:nvSpPr>
        <p:spPr>
          <a:xfrm>
            <a:off x="357552" y="2391508"/>
            <a:ext cx="11476892" cy="4208576"/>
          </a:xfrm>
          <a:prstGeom prst="roundRect">
            <a:avLst>
              <a:gd name="adj" fmla="val 7983"/>
            </a:avLst>
          </a:prstGeom>
          <a:solidFill>
            <a:srgbClr val="FFFFFF"/>
          </a:solidFill>
          <a:ln>
            <a:noFill/>
          </a:ln>
          <a:effectLst>
            <a:outerShdw blurRad="76200" sx="101000" sy="101000" algn="ctr" rotWithShape="0">
              <a:sysClr val="windowText" lastClr="000000">
                <a:lumMod val="95000"/>
                <a:lumOff val="5000"/>
                <a:alpha val="10000"/>
              </a:sysClr>
            </a:outerShdw>
          </a:effectLst>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5"/>
            </p:custDataLst>
          </p:nvPr>
        </p:nvSpPr>
        <p:spPr>
          <a:xfrm>
            <a:off x="802860" y="2601927"/>
            <a:ext cx="10586275" cy="3787737"/>
          </a:xfrm>
          <a:prstGeom prst="rect">
            <a:avLst/>
          </a:prstGeom>
        </p:spPr>
        <p:txBody>
          <a:bodyPr anchor="ctr">
            <a:norm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just">
              <a:lnSpc>
                <a:spcPct val="14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2000" spc="150" dirty="0">
                <a:solidFill>
                  <a:sysClr val="windowText" lastClr="000000">
                    <a:lumMod val="75000"/>
                    <a:lumOff val="25000"/>
                  </a:sysClr>
                </a:solidFill>
                <a:latin typeface="Arial" panose="020B0604020202020204" pitchFamily="34" charset="0"/>
                <a:ea typeface="微软雅黑" panose="020B0503020204020204" charset="-122"/>
              </a:rPr>
              <a:t>从1997 年智联公司开通我国第一家招聘网站开始，目前，全国各类招聘网站总数已经达到上千家。现有招聘网站按网站的服务区域分为全国性招聘网站和地区性招聘网站；按网站职位种类可以分为综合性招聘网站和行业性招聘网站；按网站功能可分为完全招聘类网站和为招聘进行配套服务的网站。求职者可根据自己的需要，选择相应的网站。</a:t>
            </a:r>
            <a:endParaRPr lang="zh-CN" altLang="en-US" sz="2000" spc="150" dirty="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5" name="矩形 4"/>
          <p:cNvSpPr/>
          <p:nvPr>
            <p:custDataLst>
              <p:tags r:id="rId6"/>
            </p:custDataLst>
          </p:nvPr>
        </p:nvSpPr>
        <p:spPr>
          <a:xfrm>
            <a:off x="1066459" y="1047618"/>
            <a:ext cx="10059078" cy="646331"/>
          </a:xfrm>
          <a:prstGeom prst="rect">
            <a:avLst/>
          </a:prstGeom>
          <a:noFill/>
        </p:spPr>
        <p:txBody>
          <a:bodyPr wrap="square" lIns="90170" tIns="46990" rIns="90170" bIns="46990" rtlCol="0">
            <a:normAutofit/>
          </a:bodyPr>
          <a:lstStyle/>
          <a:p>
            <a:pPr marL="0" indent="0" algn="ctr">
              <a:lnSpc>
                <a:spcPct val="100000"/>
              </a:lnSpc>
              <a:spcBef>
                <a:spcPts val="0"/>
              </a:spcBef>
              <a:spcAft>
                <a:spcPts val="0"/>
              </a:spcAft>
              <a:buSzPct val="100000"/>
            </a:pPr>
            <a:r>
              <a:rPr lang="zh-CN" altLang="en-US" sz="3200" b="1" spc="300" dirty="0">
                <a:solidFill>
                  <a:sysClr val="window" lastClr="FFFFFF"/>
                </a:solidFill>
                <a:latin typeface="Arial" panose="020B0604020202020204" pitchFamily="34" charset="0"/>
                <a:ea typeface="微软雅黑" panose="020B0503020204020204" charset="-122"/>
              </a:rPr>
              <a:t>1. 选择合适的网站</a:t>
            </a:r>
            <a:endParaRPr lang="zh-CN" altLang="en-US" sz="3200" b="1" spc="300" dirty="0">
              <a:solidFill>
                <a:sysClr val="window" lastClr="FFFFFF"/>
              </a:solidFill>
              <a:latin typeface="Arial" panose="020B0604020202020204" pitchFamily="34" charset="0"/>
              <a:ea typeface="微软雅黑" panose="020B050302020402020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MH_Others_2"/>
          <p:cNvSpPr txBox="1"/>
          <p:nvPr>
            <p:custDataLst>
              <p:tags r:id="rId1"/>
            </p:custDataLst>
          </p:nvPr>
        </p:nvSpPr>
        <p:spPr>
          <a:xfrm>
            <a:off x="4043381" y="1587500"/>
            <a:ext cx="738505" cy="2625888"/>
          </a:xfrm>
          <a:prstGeom prst="rect">
            <a:avLst/>
          </a:prstGeom>
          <a:noFill/>
        </p:spPr>
        <p:txBody>
          <a:bodyPr vert="eaVert" wrap="square" lIns="0" tIns="0" rIns="0" bIns="0">
            <a:spAutoFit/>
          </a:bodyPr>
          <a:lstStyle/>
          <a:p>
            <a:pPr algn="dist">
              <a:defRPr/>
            </a:pPr>
            <a:r>
              <a:rPr lang="zh-CN" altLang="en-US" sz="4800" b="1" spc="600" dirty="0">
                <a:solidFill>
                  <a:srgbClr val="2485BC"/>
                </a:solidFill>
                <a:latin typeface="Arial" panose="020B0604020202020204" pitchFamily="34" charset="0"/>
                <a:ea typeface="Noto Sans S Chinese Bold" panose="020B0800000000000000" pitchFamily="34" charset="-122"/>
                <a:sym typeface="Arial" panose="020B0604020202020204" pitchFamily="34" charset="0"/>
              </a:rPr>
              <a:t>模块三</a:t>
            </a:r>
            <a:endParaRPr lang="en-US" altLang="zh-CN" sz="4800" b="1" spc="600" dirty="0">
              <a:solidFill>
                <a:srgbClr val="2485BC"/>
              </a:solidFill>
              <a:latin typeface="Arial" panose="020B0604020202020204" pitchFamily="34" charset="0"/>
              <a:ea typeface="Noto Sans S Chinese Bold" panose="020B0800000000000000" pitchFamily="34" charset="-122"/>
              <a:sym typeface="Arial" panose="020B0604020202020204" pitchFamily="34" charset="0"/>
            </a:endParaRPr>
          </a:p>
        </p:txBody>
      </p:sp>
      <p:sp>
        <p:nvSpPr>
          <p:cNvPr id="17" name="矩形 16"/>
          <p:cNvSpPr/>
          <p:nvPr/>
        </p:nvSpPr>
        <p:spPr>
          <a:xfrm>
            <a:off x="6333490" y="2113915"/>
            <a:ext cx="5410835" cy="1783715"/>
          </a:xfrm>
          <a:prstGeom prst="rect">
            <a:avLst/>
          </a:prstGeom>
        </p:spPr>
        <p:txBody>
          <a:bodyPr wrap="square">
            <a:spAutoFit/>
          </a:bodyPr>
          <a:lstStyle/>
          <a:p>
            <a:pPr algn="l"/>
            <a:r>
              <a:rPr kumimoji="1" lang="zh-CN" altLang="en-US" sz="5495" b="1" spc="300" dirty="0">
                <a:solidFill>
                  <a:schemeClr val="bg1"/>
                </a:solidFill>
                <a:latin typeface="Noto Sans S Chinese Bold" panose="020B0800000000000000" pitchFamily="34" charset="-122"/>
                <a:ea typeface="Noto Sans S Chinese Bold" panose="020B0800000000000000" pitchFamily="34" charset="-122"/>
              </a:rPr>
              <a:t>提高职业生涯规划能力与技巧</a:t>
            </a:r>
            <a:endParaRPr kumimoji="1" lang="zh-CN" altLang="en-US" sz="5495" b="1" spc="300" dirty="0">
              <a:solidFill>
                <a:schemeClr val="bg1"/>
              </a:solidFill>
              <a:latin typeface="Noto Sans S Chinese Bold" panose="020B0800000000000000" pitchFamily="34" charset="-122"/>
              <a:ea typeface="Noto Sans S Chinese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 by="(-#ppt_w*2)" calcmode="lin" valueType="num">
                                      <p:cBhvr rctx="PPT">
                                        <p:cTn id="7" dur="250" autoRev="1" fill="hold">
                                          <p:stCondLst>
                                            <p:cond delay="0"/>
                                          </p:stCondLst>
                                        </p:cTn>
                                        <p:tgtEl>
                                          <p:spTgt spid="15"/>
                                        </p:tgtEl>
                                        <p:attrNameLst>
                                          <p:attrName>ppt_w</p:attrName>
                                        </p:attrNameLst>
                                      </p:cBhvr>
                                    </p:anim>
                                    <p:anim by="(#ppt_w*0.50)" calcmode="lin" valueType="num">
                                      <p:cBhvr>
                                        <p:cTn id="8" dur="250" decel="50000" autoRev="1" fill="hold">
                                          <p:stCondLst>
                                            <p:cond delay="0"/>
                                          </p:stCondLst>
                                        </p:cTn>
                                        <p:tgtEl>
                                          <p:spTgt spid="15"/>
                                        </p:tgtEl>
                                        <p:attrNameLst>
                                          <p:attrName>ppt_x</p:attrName>
                                        </p:attrNameLst>
                                      </p:cBhvr>
                                    </p:anim>
                                    <p:anim from="(-#ppt_h/2)" to="(#ppt_y)" calcmode="lin" valueType="num">
                                      <p:cBhvr>
                                        <p:cTn id="9" dur="500" fill="hold">
                                          <p:stCondLst>
                                            <p:cond delay="0"/>
                                          </p:stCondLst>
                                        </p:cTn>
                                        <p:tgtEl>
                                          <p:spTgt spid="15"/>
                                        </p:tgtEl>
                                        <p:attrNameLst>
                                          <p:attrName>ppt_y</p:attrName>
                                        </p:attrNameLst>
                                      </p:cBhvr>
                                    </p:anim>
                                    <p:animRot by="21600000">
                                      <p:cBhvr>
                                        <p:cTn id="10" dur="500"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0" y="0"/>
            <a:ext cx="12192000" cy="3429000"/>
          </a:xfrm>
          <a:prstGeom prst="rect">
            <a:avLst/>
          </a:prstGeom>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0" name="任意多边形: 形状 19"/>
          <p:cNvSpPr/>
          <p:nvPr>
            <p:custDataLst>
              <p:tags r:id="rId2"/>
            </p:custDataLst>
          </p:nvPr>
        </p:nvSpPr>
        <p:spPr>
          <a:xfrm>
            <a:off x="0"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3" name="任意多边形: 形状 22"/>
          <p:cNvSpPr/>
          <p:nvPr>
            <p:custDataLst>
              <p:tags r:id="rId3"/>
            </p:custDataLst>
          </p:nvPr>
        </p:nvSpPr>
        <p:spPr>
          <a:xfrm flipH="1">
            <a:off x="11834442"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矩形: 圆角 8"/>
          <p:cNvSpPr/>
          <p:nvPr>
            <p:custDataLst>
              <p:tags r:id="rId4"/>
            </p:custDataLst>
          </p:nvPr>
        </p:nvSpPr>
        <p:spPr>
          <a:xfrm>
            <a:off x="357552" y="2391508"/>
            <a:ext cx="11476892" cy="4208576"/>
          </a:xfrm>
          <a:prstGeom prst="roundRect">
            <a:avLst>
              <a:gd name="adj" fmla="val 7983"/>
            </a:avLst>
          </a:prstGeom>
          <a:solidFill>
            <a:srgbClr val="FFFFFF"/>
          </a:solidFill>
          <a:ln>
            <a:noFill/>
          </a:ln>
          <a:effectLst>
            <a:outerShdw blurRad="76200" sx="101000" sy="101000" algn="ctr" rotWithShape="0">
              <a:sysClr val="windowText" lastClr="000000">
                <a:lumMod val="95000"/>
                <a:lumOff val="5000"/>
                <a:alpha val="10000"/>
              </a:sysClr>
            </a:outerShdw>
          </a:effectLst>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5"/>
            </p:custDataLst>
          </p:nvPr>
        </p:nvSpPr>
        <p:spPr>
          <a:xfrm>
            <a:off x="802860" y="2601927"/>
            <a:ext cx="10586275" cy="3787737"/>
          </a:xfrm>
          <a:prstGeom prst="rect">
            <a:avLst/>
          </a:prstGeom>
        </p:spPr>
        <p:txBody>
          <a:bodyPr anchor="ctr">
            <a:norm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just">
              <a:lnSpc>
                <a:spcPct val="14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sz="2000" spc="150" dirty="0">
                <a:solidFill>
                  <a:sysClr val="windowText" lastClr="000000">
                    <a:lumMod val="75000"/>
                    <a:lumOff val="25000"/>
                  </a:sysClr>
                </a:solidFill>
                <a:latin typeface="Arial" panose="020B0604020202020204" pitchFamily="34" charset="0"/>
                <a:ea typeface="微软雅黑" panose="020B0503020204020204" charset="-122"/>
              </a:rPr>
              <a:t>由于招聘网站太多，容易出现招聘信息拥堵的现象。为了节省时间、提高效率，对于求职者来说，选择3 ～ 5 个招聘网站作为自己网上求职的主要网站就足够了。选择的原则是：全国性招聘网站一个、区域性招聘网站一个、行业性招聘网站一个，还有其他感兴趣的网站1 ～ 2 个，并把这些网站收录到收藏夹中，方便日后登录。另外，求职者还要充分利用招聘网站上为自己设计的求职功能，比如职位收藏夹功能，其使用起来很方便，只要设定要收藏的职位类别，系统便会把设定的信息发送到收藏夹里，一目了然。邮件订阅也是一个不错的办法，网站可以随时将相应的职位信息发到求职者的信箱里，这样求职者只要经常打开邮箱就不会错过一些重要的职位机会。</a:t>
            </a:r>
            <a:endParaRPr lang="zh-CN" altLang="en-US" sz="2000" spc="150" dirty="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5" name="矩形 4"/>
          <p:cNvSpPr/>
          <p:nvPr>
            <p:custDataLst>
              <p:tags r:id="rId6"/>
            </p:custDataLst>
          </p:nvPr>
        </p:nvSpPr>
        <p:spPr>
          <a:xfrm>
            <a:off x="1066459" y="1047618"/>
            <a:ext cx="10059078" cy="646331"/>
          </a:xfrm>
          <a:prstGeom prst="rect">
            <a:avLst/>
          </a:prstGeom>
          <a:noFill/>
        </p:spPr>
        <p:txBody>
          <a:bodyPr wrap="square" lIns="90170" tIns="46990" rIns="90170" bIns="46990" rtlCol="0">
            <a:normAutofit/>
          </a:bodyPr>
          <a:lstStyle/>
          <a:p>
            <a:pPr marL="0" indent="0" algn="ctr">
              <a:lnSpc>
                <a:spcPct val="100000"/>
              </a:lnSpc>
              <a:spcBef>
                <a:spcPts val="0"/>
              </a:spcBef>
              <a:spcAft>
                <a:spcPts val="0"/>
              </a:spcAft>
              <a:buSzPct val="100000"/>
            </a:pPr>
            <a:r>
              <a:rPr lang="zh-CN" altLang="en-US" sz="3200" b="1" spc="300" dirty="0">
                <a:solidFill>
                  <a:sysClr val="window" lastClr="FFFFFF"/>
                </a:solidFill>
                <a:latin typeface="Arial" panose="020B0604020202020204" pitchFamily="34" charset="0"/>
                <a:ea typeface="微软雅黑" panose="020B0503020204020204" charset="-122"/>
              </a:rPr>
              <a:t>2. 建立自己的收藏夹</a:t>
            </a:r>
            <a:endParaRPr lang="zh-CN" altLang="en-US" sz="3200" b="1" spc="300" dirty="0">
              <a:solidFill>
                <a:sysClr val="window" lastClr="FFFFFF"/>
              </a:solidFill>
              <a:latin typeface="Arial" panose="020B0604020202020204" pitchFamily="34" charset="0"/>
              <a:ea typeface="微软雅黑" panose="020B050302020402020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0" y="0"/>
            <a:ext cx="12192000" cy="3429000"/>
          </a:xfrm>
          <a:prstGeom prst="rect">
            <a:avLst/>
          </a:prstGeom>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0" name="任意多边形: 形状 19"/>
          <p:cNvSpPr/>
          <p:nvPr>
            <p:custDataLst>
              <p:tags r:id="rId2"/>
            </p:custDataLst>
          </p:nvPr>
        </p:nvSpPr>
        <p:spPr>
          <a:xfrm>
            <a:off x="0"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3" name="任意多边形: 形状 22"/>
          <p:cNvSpPr/>
          <p:nvPr>
            <p:custDataLst>
              <p:tags r:id="rId3"/>
            </p:custDataLst>
          </p:nvPr>
        </p:nvSpPr>
        <p:spPr>
          <a:xfrm flipH="1">
            <a:off x="11834442" y="20695"/>
            <a:ext cx="354451" cy="3387612"/>
          </a:xfrm>
          <a:custGeom>
            <a:avLst/>
            <a:gdLst>
              <a:gd name="connsiteX0" fmla="*/ 0 w 708903"/>
              <a:gd name="connsiteY0" fmla="*/ 0 h 3387612"/>
              <a:gd name="connsiteX1" fmla="*/ 11717 w 708903"/>
              <a:gd name="connsiteY1" fmla="*/ 10649 h 3387612"/>
              <a:gd name="connsiteX2" fmla="*/ 708903 w 708903"/>
              <a:gd name="connsiteY2" fmla="*/ 1693806 h 3387612"/>
              <a:gd name="connsiteX3" fmla="*/ 11717 w 708903"/>
              <a:gd name="connsiteY3" fmla="*/ 3376963 h 3387612"/>
              <a:gd name="connsiteX4" fmla="*/ 0 w 708903"/>
              <a:gd name="connsiteY4" fmla="*/ 3387612 h 338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03" h="3387612">
                <a:moveTo>
                  <a:pt x="0" y="0"/>
                </a:moveTo>
                <a:lnTo>
                  <a:pt x="11717" y="10649"/>
                </a:lnTo>
                <a:cubicBezTo>
                  <a:pt x="442474" y="441407"/>
                  <a:pt x="708903" y="1036493"/>
                  <a:pt x="708903" y="1693806"/>
                </a:cubicBezTo>
                <a:cubicBezTo>
                  <a:pt x="708903" y="2351120"/>
                  <a:pt x="442474" y="2946205"/>
                  <a:pt x="11717" y="3376963"/>
                </a:cubicBezTo>
                <a:lnTo>
                  <a:pt x="0" y="3387612"/>
                </a:lnTo>
                <a:close/>
              </a:path>
            </a:pathLst>
          </a:custGeom>
          <a:pattFill prst="pct5">
            <a:fgClr>
              <a:sysClr val="window" lastClr="FFFFFF"/>
            </a:fgClr>
            <a:bgClr>
              <a:srgbClr val="68A5A6">
                <a:lumMod val="60000"/>
                <a:lumOff val="40000"/>
              </a:srgbClr>
            </a:bgClr>
          </a:pattFill>
          <a:ln>
            <a:noFill/>
          </a:ln>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矩形: 圆角 8"/>
          <p:cNvSpPr/>
          <p:nvPr>
            <p:custDataLst>
              <p:tags r:id="rId4"/>
            </p:custDataLst>
          </p:nvPr>
        </p:nvSpPr>
        <p:spPr>
          <a:xfrm>
            <a:off x="357505" y="1950085"/>
            <a:ext cx="11476990" cy="4650105"/>
          </a:xfrm>
          <a:prstGeom prst="roundRect">
            <a:avLst>
              <a:gd name="adj" fmla="val 7983"/>
            </a:avLst>
          </a:prstGeom>
          <a:solidFill>
            <a:srgbClr val="FFFFFF"/>
          </a:solidFill>
          <a:ln>
            <a:noFill/>
          </a:ln>
          <a:effectLst>
            <a:outerShdw blurRad="76200" sx="101000" sy="101000" algn="ctr" rotWithShape="0">
              <a:sysClr val="windowText" lastClr="000000">
                <a:lumMod val="95000"/>
                <a:lumOff val="5000"/>
                <a:alpha val="10000"/>
              </a:sysClr>
            </a:outerShdw>
          </a:effectLst>
        </p:spPr>
        <p:style>
          <a:lnRef idx="2">
            <a:srgbClr val="68A5A6">
              <a:shade val="50000"/>
            </a:srgbClr>
          </a:lnRef>
          <a:fillRef idx="1">
            <a:srgbClr val="68A5A6"/>
          </a:fillRef>
          <a:effectRef idx="0">
            <a:srgbClr val="68A5A6"/>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5"/>
            </p:custDataLst>
          </p:nvPr>
        </p:nvSpPr>
        <p:spPr>
          <a:xfrm>
            <a:off x="802860" y="2057396"/>
            <a:ext cx="10586275" cy="4436110"/>
          </a:xfrm>
          <a:prstGeom prst="rect">
            <a:avLst/>
          </a:prstGeom>
        </p:spPr>
        <p:txBody>
          <a:bodyPr anchor="ctr">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just">
              <a:lnSpc>
                <a:spcPct val="12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dirty="0">
                <a:solidFill>
                  <a:sysClr val="windowText" lastClr="000000"/>
                </a:solidFill>
                <a:uFillTx/>
                <a:latin typeface="Arial" panose="020B0604020202020204" pitchFamily="34" charset="0"/>
                <a:ea typeface="微软雅黑" panose="020B0503020204020204" charset="-122"/>
              </a:rPr>
              <a:t>选择合适的网站以后，就可以登录注册，或在线提交或通过电子邮件向求职单位投放求职资料。网上投放资料时要注意以下几点。</a:t>
            </a:r>
            <a:endParaRPr lang="zh-CN" altLang="en-US" dirty="0">
              <a:solidFill>
                <a:sysClr val="windowText" lastClr="000000"/>
              </a:solidFill>
              <a:uFillTx/>
              <a:latin typeface="Arial" panose="020B0604020202020204" pitchFamily="34" charset="0"/>
              <a:ea typeface="微软雅黑" panose="020B0503020204020204" charset="-122"/>
            </a:endParaRPr>
          </a:p>
          <a:p>
            <a:pPr marL="285750" lvl="0" indent="-285750" algn="just">
              <a:lnSpc>
                <a:spcPct val="12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dirty="0">
                <a:solidFill>
                  <a:sysClr val="windowText" lastClr="000000"/>
                </a:solidFill>
                <a:uFillTx/>
                <a:latin typeface="Arial" panose="020B0604020202020204" pitchFamily="34" charset="0"/>
                <a:ea typeface="微软雅黑" panose="020B0503020204020204" charset="-122"/>
              </a:rPr>
              <a:t>（１）求职邮件应该简明扼要、重点突出。要在求职邮件内吸引招聘者的目光，就要学会放大自己的“卖点”。例如，在邮件的主题里及邮件正文中注明申请的是何职位，专业特长、技能优势、社会经历可以用特殊的字体或颜色标示等。</a:t>
            </a:r>
            <a:endParaRPr lang="zh-CN" altLang="en-US" dirty="0">
              <a:solidFill>
                <a:sysClr val="windowText" lastClr="000000"/>
              </a:solidFill>
              <a:uFillTx/>
              <a:latin typeface="Arial" panose="020B0604020202020204" pitchFamily="34" charset="0"/>
              <a:ea typeface="微软雅黑" panose="020B0503020204020204" charset="-122"/>
            </a:endParaRPr>
          </a:p>
          <a:p>
            <a:pPr marL="285750" lvl="0" indent="-285750" algn="just">
              <a:lnSpc>
                <a:spcPct val="12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dirty="0">
                <a:solidFill>
                  <a:sysClr val="windowText" lastClr="000000"/>
                </a:solidFill>
                <a:uFillTx/>
                <a:latin typeface="Arial" panose="020B0604020202020204" pitchFamily="34" charset="0"/>
                <a:ea typeface="微软雅黑" panose="020B0503020204020204" charset="-122"/>
              </a:rPr>
              <a:t>（２）如果不是用人单位特别要求的，不要把简历贴在附件里发送。</a:t>
            </a:r>
            <a:endParaRPr lang="zh-CN" altLang="en-US" dirty="0">
              <a:solidFill>
                <a:sysClr val="windowText" lastClr="000000"/>
              </a:solidFill>
              <a:uFillTx/>
              <a:latin typeface="Arial" panose="020B0604020202020204" pitchFamily="34" charset="0"/>
              <a:ea typeface="微软雅黑" panose="020B0503020204020204" charset="-122"/>
            </a:endParaRPr>
          </a:p>
          <a:p>
            <a:pPr marL="285750" lvl="0" indent="-285750" algn="just">
              <a:lnSpc>
                <a:spcPct val="12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dirty="0">
                <a:solidFill>
                  <a:sysClr val="windowText" lastClr="000000"/>
                </a:solidFill>
                <a:uFillTx/>
                <a:latin typeface="Arial" panose="020B0604020202020204" pitchFamily="34" charset="0"/>
                <a:ea typeface="微软雅黑" panose="020B0503020204020204" charset="-122"/>
              </a:rPr>
              <a:t>（３）最好不要在一家公司应征数个职位，应集中优势应征一个职位。</a:t>
            </a:r>
            <a:endParaRPr lang="zh-CN" altLang="en-US" dirty="0">
              <a:solidFill>
                <a:sysClr val="windowText" lastClr="000000"/>
              </a:solidFill>
              <a:uFillTx/>
              <a:latin typeface="Arial" panose="020B0604020202020204" pitchFamily="34" charset="0"/>
              <a:ea typeface="微软雅黑" panose="020B0503020204020204" charset="-122"/>
            </a:endParaRPr>
          </a:p>
          <a:p>
            <a:pPr marL="285750" lvl="0" indent="-285750" algn="just">
              <a:lnSpc>
                <a:spcPct val="12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dirty="0">
                <a:solidFill>
                  <a:sysClr val="windowText" lastClr="000000"/>
                </a:solidFill>
                <a:uFillTx/>
                <a:latin typeface="Arial" panose="020B0604020202020204" pitchFamily="34" charset="0"/>
                <a:ea typeface="微软雅黑" panose="020B0503020204020204" charset="-122"/>
              </a:rPr>
              <a:t>（４）简历和求职信配合使用。</a:t>
            </a:r>
            <a:endParaRPr lang="zh-CN" altLang="en-US" dirty="0">
              <a:solidFill>
                <a:sysClr val="windowText" lastClr="000000"/>
              </a:solidFill>
              <a:uFillTx/>
              <a:latin typeface="Arial" panose="020B0604020202020204" pitchFamily="34" charset="0"/>
              <a:ea typeface="微软雅黑" panose="020B0503020204020204" charset="-122"/>
            </a:endParaRPr>
          </a:p>
          <a:p>
            <a:pPr marL="285750" lvl="0" indent="-285750" algn="just">
              <a:lnSpc>
                <a:spcPct val="12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dirty="0">
                <a:solidFill>
                  <a:sysClr val="windowText" lastClr="000000"/>
                </a:solidFill>
                <a:uFillTx/>
                <a:latin typeface="Arial" panose="020B0604020202020204" pitchFamily="34" charset="0"/>
                <a:ea typeface="微软雅黑" panose="020B0503020204020204" charset="-122"/>
              </a:rPr>
              <a:t>（５）求职信发出后可以在适当的时间向用人单位询问结果。</a:t>
            </a:r>
            <a:endParaRPr lang="zh-CN" altLang="en-US" dirty="0">
              <a:solidFill>
                <a:sysClr val="windowText" lastClr="000000"/>
              </a:solidFill>
              <a:uFillTx/>
              <a:latin typeface="Arial" panose="020B0604020202020204" pitchFamily="34" charset="0"/>
              <a:ea typeface="微软雅黑" panose="020B0503020204020204" charset="-122"/>
            </a:endParaRPr>
          </a:p>
          <a:p>
            <a:pPr marL="285750" lvl="0" indent="-285750" algn="just">
              <a:lnSpc>
                <a:spcPct val="12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dirty="0">
                <a:solidFill>
                  <a:sysClr val="windowText" lastClr="000000"/>
                </a:solidFill>
                <a:uFillTx/>
                <a:latin typeface="Arial" panose="020B0604020202020204" pitchFamily="34" charset="0"/>
                <a:ea typeface="微软雅黑" panose="020B0503020204020204" charset="-122"/>
              </a:rPr>
              <a:t>（６）若有资格不符的职位，而你又有这方面的优势，可以主动以电话或E-mail 形式询问该职位所需求的条件与要求。</a:t>
            </a:r>
            <a:endParaRPr lang="zh-CN" altLang="en-US" dirty="0">
              <a:solidFill>
                <a:sysClr val="windowText" lastClr="000000"/>
              </a:solidFill>
              <a:uFillTx/>
              <a:latin typeface="Arial" panose="020B0604020202020204" pitchFamily="34" charset="0"/>
              <a:ea typeface="微软雅黑" panose="020B0503020204020204" charset="-122"/>
            </a:endParaRPr>
          </a:p>
          <a:p>
            <a:pPr marL="285750" lvl="0" indent="-285750" algn="just">
              <a:lnSpc>
                <a:spcPct val="120000"/>
              </a:lnSpc>
              <a:spcBef>
                <a:spcPts val="0"/>
              </a:spcBef>
              <a:spcAft>
                <a:spcPts val="400"/>
              </a:spcAft>
              <a:buClr>
                <a:srgbClr val="68A5A6">
                  <a:lumMod val="20000"/>
                  <a:lumOff val="80000"/>
                </a:srgbClr>
              </a:buClr>
              <a:buSzPct val="100000"/>
              <a:buFont typeface="Wingdings" panose="05000000000000000000" pitchFamily="2" charset="2"/>
              <a:buChar char="u"/>
            </a:pPr>
            <a:r>
              <a:rPr lang="zh-CN" altLang="en-US" dirty="0">
                <a:solidFill>
                  <a:sysClr val="windowText" lastClr="000000"/>
                </a:solidFill>
                <a:uFillTx/>
                <a:latin typeface="Arial" panose="020B0604020202020204" pitchFamily="34" charset="0"/>
                <a:ea typeface="微软雅黑" panose="020B0503020204020204" charset="-122"/>
              </a:rPr>
              <a:t>（７）求职者可以建立个人的求职网站。</a:t>
            </a:r>
            <a:endParaRPr lang="zh-CN" altLang="en-US" dirty="0">
              <a:solidFill>
                <a:sysClr val="windowText" lastClr="000000"/>
              </a:solidFill>
              <a:uFillTx/>
              <a:latin typeface="Arial" panose="020B0604020202020204" pitchFamily="34" charset="0"/>
              <a:ea typeface="微软雅黑" panose="020B0503020204020204" charset="-122"/>
            </a:endParaRPr>
          </a:p>
        </p:txBody>
      </p:sp>
      <p:sp>
        <p:nvSpPr>
          <p:cNvPr id="5" name="矩形 4"/>
          <p:cNvSpPr/>
          <p:nvPr>
            <p:custDataLst>
              <p:tags r:id="rId6"/>
            </p:custDataLst>
          </p:nvPr>
        </p:nvSpPr>
        <p:spPr>
          <a:xfrm>
            <a:off x="1066459" y="1047618"/>
            <a:ext cx="10059078" cy="646331"/>
          </a:xfrm>
          <a:prstGeom prst="rect">
            <a:avLst/>
          </a:prstGeom>
          <a:noFill/>
        </p:spPr>
        <p:txBody>
          <a:bodyPr wrap="square" lIns="90170" tIns="46990" rIns="90170" bIns="46990" rtlCol="0">
            <a:normAutofit/>
          </a:bodyPr>
          <a:lstStyle/>
          <a:p>
            <a:pPr marL="0" indent="0" algn="ctr">
              <a:lnSpc>
                <a:spcPct val="100000"/>
              </a:lnSpc>
              <a:spcBef>
                <a:spcPts val="0"/>
              </a:spcBef>
              <a:spcAft>
                <a:spcPts val="0"/>
              </a:spcAft>
              <a:buSzPct val="100000"/>
            </a:pPr>
            <a:r>
              <a:rPr lang="zh-CN" altLang="en-US" sz="3200" b="1" spc="300" dirty="0">
                <a:solidFill>
                  <a:sysClr val="window" lastClr="FFFFFF"/>
                </a:solidFill>
                <a:latin typeface="Arial" panose="020B0604020202020204" pitchFamily="34" charset="0"/>
                <a:ea typeface="微软雅黑" panose="020B0503020204020204" charset="-122"/>
              </a:rPr>
              <a:t>3. 注册个人资料，投放个人简历</a:t>
            </a:r>
            <a:endParaRPr lang="zh-CN" altLang="en-US" sz="3200" b="1" spc="300" dirty="0">
              <a:solidFill>
                <a:sysClr val="window" lastClr="FFFFFF"/>
              </a:solidFill>
              <a:latin typeface="Arial" panose="020B0604020202020204" pitchFamily="34" charset="0"/>
              <a:ea typeface="微软雅黑" panose="020B050302020402020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custDataLst>
              <p:tags r:id="rId1"/>
            </p:custDataLst>
          </p:nvPr>
        </p:nvPicPr>
        <p:blipFill>
          <a:blip r:embed="rId2"/>
          <a:stretch>
            <a:fillRect/>
          </a:stretch>
        </p:blipFill>
        <p:spPr>
          <a:xfrm>
            <a:off x="0" y="0"/>
            <a:ext cx="12192000" cy="6857999"/>
          </a:xfrm>
          <a:prstGeom prst="rect">
            <a:avLst/>
          </a:prstGeom>
        </p:spPr>
      </p:pic>
      <p:sp>
        <p:nvSpPr>
          <p:cNvPr id="10" name="Rectangle 9"/>
          <p:cNvSpPr/>
          <p:nvPr>
            <p:custDataLst>
              <p:tags r:id="rId3"/>
            </p:custDataLst>
          </p:nvPr>
        </p:nvSpPr>
        <p:spPr>
          <a:xfrm>
            <a:off x="695324" y="-3175"/>
            <a:ext cx="4714876" cy="6858000"/>
          </a:xfrm>
          <a:prstGeom prst="rect">
            <a:avLst/>
          </a:prstGeom>
          <a:solidFill>
            <a:srgbClr val="2196F3"/>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white"/>
              </a:solidFill>
              <a:effectLst/>
              <a:uLnTx/>
              <a:uFillTx/>
              <a:latin typeface="Segoe UI Light" panose="020B0502040204020203"/>
              <a:ea typeface="思源黑体 CN Light" panose="020B0300000000000000" charset="-122"/>
              <a:cs typeface="+mn-ea"/>
            </a:endParaRPr>
          </a:p>
        </p:txBody>
      </p:sp>
      <p:sp>
        <p:nvSpPr>
          <p:cNvPr id="34" name="TextBox 5"/>
          <p:cNvSpPr txBox="1"/>
          <p:nvPr>
            <p:custDataLst>
              <p:tags r:id="rId4"/>
            </p:custDataLst>
          </p:nvPr>
        </p:nvSpPr>
        <p:spPr>
          <a:xfrm>
            <a:off x="1121612" y="1144710"/>
            <a:ext cx="3861907" cy="523220"/>
          </a:xfrm>
          <a:prstGeom prst="rect">
            <a:avLst/>
          </a:prstGeom>
          <a:noFill/>
        </p:spPr>
        <p:txBody>
          <a:bodyPr wrap="square" bIns="0" rtlCol="0" anchor="b" anchorCtr="0">
            <a:noAutofit/>
          </a:bodyPr>
          <a:lstStyle/>
          <a:p>
            <a:pPr>
              <a:lnSpc>
                <a:spcPct val="120000"/>
              </a:lnSpc>
            </a:pPr>
            <a:r>
              <a:rPr lang="zh-CN" altLang="en-US" sz="3600" b="1" spc="300" dirty="0">
                <a:solidFill>
                  <a:srgbClr val="FFFFFF"/>
                </a:solidFill>
                <a:latin typeface="微软雅黑" panose="020B0503020204020204" charset="-122"/>
                <a:ea typeface="微软雅黑" panose="020B0503020204020204" charset="-122"/>
              </a:rPr>
              <a:t>笔试</a:t>
            </a:r>
            <a:endParaRPr lang="zh-CN" altLang="en-US" sz="3600" b="1" spc="300" dirty="0">
              <a:solidFill>
                <a:srgbClr val="FFFFFF"/>
              </a:solidFill>
              <a:latin typeface="微软雅黑" panose="020B0503020204020204" charset="-122"/>
              <a:ea typeface="微软雅黑" panose="020B0503020204020204" charset="-122"/>
            </a:endParaRPr>
          </a:p>
        </p:txBody>
      </p:sp>
      <p:sp>
        <p:nvSpPr>
          <p:cNvPr id="36" name="文本框 35"/>
          <p:cNvSpPr txBox="1"/>
          <p:nvPr>
            <p:custDataLst>
              <p:tags r:id="rId5"/>
            </p:custDataLst>
          </p:nvPr>
        </p:nvSpPr>
        <p:spPr>
          <a:xfrm>
            <a:off x="1122045" y="2063115"/>
            <a:ext cx="3649980" cy="1491615"/>
          </a:xfrm>
          <a:prstGeom prst="rect">
            <a:avLst/>
          </a:prstGeom>
          <a:noFill/>
        </p:spPr>
        <p:txBody>
          <a:bodyPr wrap="square" tIns="0" bIns="46800" rtlCol="0">
            <a:noAutofit/>
          </a:bodyPr>
          <a:lstStyle/>
          <a:p>
            <a:pPr algn="just">
              <a:lnSpc>
                <a:spcPct val="150000"/>
              </a:lnSpc>
            </a:pPr>
            <a:r>
              <a:rPr kumimoji="1" lang="zh-CN" altLang="en-US" sz="2000" spc="150" dirty="0">
                <a:solidFill>
                  <a:srgbClr val="FFFFFF"/>
                </a:solidFill>
                <a:latin typeface="微软雅黑" panose="020B0503020204020204" charset="-122"/>
                <a:ea typeface="微软雅黑" panose="020B0503020204020204" charset="-122"/>
              </a:rPr>
              <a:t>笔试是有效考查应聘者的基本知识、专业知识、管理知识、智商和心理、综合能力和文字表达功底等素质的一种方法。笔试以其适用面广、费用较少、可以大规模地运用的特点，在招聘中被广泛使用。</a:t>
            </a:r>
            <a:endParaRPr kumimoji="1" lang="zh-CN" altLang="en-US" sz="2000" spc="150" dirty="0">
              <a:solidFill>
                <a:srgbClr val="FFFFFF"/>
              </a:solidFill>
              <a:latin typeface="微软雅黑" panose="020B0503020204020204" charset="-122"/>
              <a:ea typeface="微软雅黑" panose="020B0503020204020204" charset="-122"/>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955040" y="1175385"/>
            <a:ext cx="2926080" cy="1198880"/>
          </a:xfrm>
          <a:prstGeom prst="rect">
            <a:avLst/>
          </a:prstGeom>
          <a:noFill/>
        </p:spPr>
        <p:txBody>
          <a:bodyPr wrap="square" rtlCol="0" anchor="ctr" anchorCtr="0">
            <a:normAutofit lnSpcReduction="10000"/>
          </a:bodyPr>
          <a:lstStyle/>
          <a:p>
            <a:r>
              <a:rPr lang="zh-CN" altLang="en-US" sz="3600" dirty="0">
                <a:solidFill>
                  <a:srgbClr val="000000">
                    <a:lumMod val="85000"/>
                    <a:lumOff val="15000"/>
                  </a:srgbClr>
                </a:solidFill>
                <a:latin typeface="Arial" panose="020B0604020202020204" pitchFamily="34" charset="0"/>
                <a:ea typeface="微软雅黑" panose="020B0503020204020204" charset="-122"/>
              </a:rPr>
              <a:t>就业协议</a:t>
            </a:r>
            <a:endParaRPr lang="zh-CN" altLang="en-US" sz="3600" dirty="0">
              <a:solidFill>
                <a:srgbClr val="000000">
                  <a:lumMod val="85000"/>
                  <a:lumOff val="15000"/>
                </a:srgbClr>
              </a:solidFill>
              <a:latin typeface="Arial" panose="020B0604020202020204" pitchFamily="34" charset="0"/>
              <a:ea typeface="微软雅黑" panose="020B0503020204020204" charset="-122"/>
            </a:endParaRPr>
          </a:p>
        </p:txBody>
      </p:sp>
      <p:sp>
        <p:nvSpPr>
          <p:cNvPr id="7" name="文本框 6"/>
          <p:cNvSpPr txBox="1"/>
          <p:nvPr>
            <p:custDataLst>
              <p:tags r:id="rId2"/>
            </p:custDataLst>
          </p:nvPr>
        </p:nvSpPr>
        <p:spPr>
          <a:xfrm>
            <a:off x="955040" y="2184400"/>
            <a:ext cx="4565650" cy="4407535"/>
          </a:xfrm>
          <a:prstGeom prst="rect">
            <a:avLst/>
          </a:prstGeom>
          <a:noFill/>
        </p:spPr>
        <p:txBody>
          <a:bodyPr wrap="square" rtlCol="0">
            <a:spAutoFit/>
          </a:bodyPr>
          <a:lstStyle/>
          <a:p>
            <a:pPr>
              <a:lnSpc>
                <a:spcPct val="130000"/>
              </a:lnSpc>
              <a:spcBef>
                <a:spcPts val="0"/>
              </a:spcBef>
              <a:spcAft>
                <a:spcPts val="0"/>
              </a:spcAft>
            </a:pPr>
            <a:r>
              <a:rPr lang="zh-CN" altLang="en-US">
                <a:solidFill>
                  <a:srgbClr val="000000">
                    <a:lumMod val="85000"/>
                    <a:lumOff val="15000"/>
                  </a:srgbClr>
                </a:solidFill>
                <a:latin typeface="Arial" panose="020B0604020202020204" pitchFamily="34" charset="0"/>
                <a:ea typeface="微软雅黑" panose="020B0503020204020204" charset="-122"/>
              </a:rPr>
              <a:t>就业协议是《全国普通高等学校毕业生就业协议书》的简称，又叫三方协议。毕业生与用人单位在达成就业意向后需要签署就业协议书。就业协议书是毕业生和用人单位在正式确立劳动人事关系前，明确毕业生、用人单位、学校三方在毕业生就业工作中的权利和义务而达成的书面协议。就业协议书一式三份，毕业生、用人单位和学校三方签署后各执一份。协议在毕业生到单位报到、用人单位正式接收后自行终止。就业协议一般由国家教育部或各省、市、自治区就业主管部门统一制表。</a:t>
            </a:r>
            <a:endParaRPr lang="zh-CN" altLang="en-US">
              <a:solidFill>
                <a:srgbClr val="000000">
                  <a:lumMod val="85000"/>
                  <a:lumOff val="15000"/>
                </a:srgbClr>
              </a:solidFill>
              <a:latin typeface="Arial" panose="020B0604020202020204" pitchFamily="34" charset="0"/>
              <a:ea typeface="微软雅黑" panose="020B0503020204020204" charset="-122"/>
            </a:endParaRPr>
          </a:p>
        </p:txBody>
      </p:sp>
      <p:sp>
        <p:nvSpPr>
          <p:cNvPr id="5" name="加号 4"/>
          <p:cNvSpPr/>
          <p:nvPr>
            <p:custDataLst>
              <p:tags r:id="rId3"/>
            </p:custDataLst>
          </p:nvPr>
        </p:nvSpPr>
        <p:spPr>
          <a:xfrm>
            <a:off x="3783965" y="1339215"/>
            <a:ext cx="567690" cy="567690"/>
          </a:xfrm>
          <a:prstGeom prst="mathPlus">
            <a:avLst/>
          </a:prstGeom>
          <a:solidFill>
            <a:srgbClr val="FEC152"/>
          </a:solidFill>
          <a:ln>
            <a:solidFill>
              <a:srgbClr val="FEC152"/>
            </a:solidFill>
          </a:ln>
        </p:spPr>
        <p:style>
          <a:lnRef idx="2">
            <a:srgbClr val="FEC152">
              <a:shade val="50000"/>
            </a:srgbClr>
          </a:lnRef>
          <a:fillRef idx="1">
            <a:srgbClr val="FEC152"/>
          </a:fillRef>
          <a:effectRef idx="0">
            <a:srgbClr val="FEC152"/>
          </a:effectRef>
          <a:fontRef idx="minor">
            <a:srgbClr val="FFFFFF"/>
          </a:fontRef>
        </p:style>
        <p:txBody>
          <a:bodyPr rtlCol="0" anchor="ctr"/>
          <a:lstStyle/>
          <a:p>
            <a:pPr algn="ctr"/>
            <a:endParaRPr lang="zh-CN" altLang="en-US"/>
          </a:p>
        </p:txBody>
      </p:sp>
      <p:sp>
        <p:nvSpPr>
          <p:cNvPr id="6" name="加号 5"/>
          <p:cNvSpPr/>
          <p:nvPr>
            <p:custDataLst>
              <p:tags r:id="rId4"/>
            </p:custDataLst>
          </p:nvPr>
        </p:nvSpPr>
        <p:spPr>
          <a:xfrm>
            <a:off x="3749675" y="1300480"/>
            <a:ext cx="567690" cy="567690"/>
          </a:xfrm>
          <a:prstGeom prst="mathPlus">
            <a:avLst/>
          </a:prstGeom>
          <a:noFill/>
          <a:ln>
            <a:solidFill>
              <a:srgbClr val="FEC152">
                <a:lumMod val="75000"/>
              </a:srgbClr>
            </a:solidFill>
          </a:ln>
          <a:extLst>
            <a:ext uri="{909E8E84-426E-40DD-AFC4-6F175D3DCCD1}">
              <a14:hiddenFill xmlns:a14="http://schemas.microsoft.com/office/drawing/2010/main">
                <a:solidFill>
                  <a:srgbClr val="FEC152"/>
                </a:solidFill>
              </a14:hiddenFill>
            </a:ext>
          </a:extLst>
        </p:spPr>
        <p:style>
          <a:lnRef idx="2">
            <a:srgbClr val="FEC152">
              <a:shade val="50000"/>
            </a:srgbClr>
          </a:lnRef>
          <a:fillRef idx="1">
            <a:srgbClr val="FEC152"/>
          </a:fillRef>
          <a:effectRef idx="0">
            <a:srgbClr val="FEC152"/>
          </a:effectRef>
          <a:fontRef idx="minor">
            <a:srgbClr val="FFFFFF"/>
          </a:fontRef>
        </p:style>
        <p:txBody>
          <a:bodyPr rtlCol="0" anchor="ctr"/>
          <a:lstStyle/>
          <a:p>
            <a:pPr algn="ctr"/>
            <a:endParaRPr lang="zh-CN" altLang="en-US"/>
          </a:p>
        </p:txBody>
      </p:sp>
      <p:pic>
        <p:nvPicPr>
          <p:cNvPr id="12" name="图片 11" descr="C:\Users\Kingsoft\Desktop\活动\cooperation-coworking-day-1543895.jpgcooperation-coworking-day-1543895"/>
          <p:cNvPicPr>
            <a:picLocks noChangeAspect="1"/>
          </p:cNvPicPr>
          <p:nvPr>
            <p:custDataLst>
              <p:tags r:id="rId5"/>
            </p:custDataLst>
          </p:nvPr>
        </p:nvPicPr>
        <p:blipFill rotWithShape="1">
          <a:blip r:embed="rId6"/>
          <a:srcRect/>
          <a:stretch>
            <a:fillRect/>
          </a:stretch>
        </p:blipFill>
        <p:spPr>
          <a:xfrm>
            <a:off x="5920430" y="1696720"/>
            <a:ext cx="6108045" cy="3464616"/>
          </a:xfrm>
          <a:prstGeom prst="rect">
            <a:avLst/>
          </a:prstGeom>
        </p:spPr>
      </p:pic>
    </p:spTree>
    <p:custDataLst>
      <p:tags r:id="rId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C:\Users\Kingsoft\Desktop\活动\action-activity-adults-1246953.jpgaction-activity-adults-1246953"/>
          <p:cNvPicPr>
            <a:picLocks noChangeAspect="1"/>
          </p:cNvPicPr>
          <p:nvPr>
            <p:custDataLst>
              <p:tags r:id="rId1"/>
            </p:custDataLst>
          </p:nvPr>
        </p:nvPicPr>
        <p:blipFill rotWithShape="1">
          <a:blip r:embed="rId2"/>
          <a:srcRect/>
          <a:stretch>
            <a:fillRect/>
          </a:stretch>
        </p:blipFill>
        <p:spPr>
          <a:xfrm>
            <a:off x="7853" y="0"/>
            <a:ext cx="12184147" cy="4114801"/>
          </a:xfrm>
          <a:prstGeom prst="rect">
            <a:avLst/>
          </a:prstGeom>
        </p:spPr>
      </p:pic>
      <p:sp>
        <p:nvSpPr>
          <p:cNvPr id="6" name="TextBox 35"/>
          <p:cNvSpPr txBox="1"/>
          <p:nvPr>
            <p:custDataLst>
              <p:tags r:id="rId3"/>
            </p:custDataLst>
          </p:nvPr>
        </p:nvSpPr>
        <p:spPr>
          <a:xfrm>
            <a:off x="1451565" y="4746377"/>
            <a:ext cx="2520000" cy="1520190"/>
          </a:xfrm>
          <a:prstGeom prst="rect">
            <a:avLst/>
          </a:prstGeom>
          <a:noFill/>
        </p:spPr>
        <p:txBody>
          <a:bodyPr wrap="square" tIns="0" rtlCol="0">
            <a:spAutoFit/>
          </a:bodyPr>
          <a:lstStyle/>
          <a:p>
            <a:pPr lvl="0">
              <a:lnSpc>
                <a:spcPct val="120000"/>
              </a:lnSpc>
              <a:defRPr/>
            </a:pPr>
            <a:r>
              <a:rPr lang="zh-CN" altLang="en-US" sz="1600" spc="150">
                <a:solidFill>
                  <a:srgbClr val="000000">
                    <a:lumMod val="75000"/>
                    <a:lumOff val="25000"/>
                  </a:srgbClr>
                </a:solidFill>
                <a:latin typeface="微软雅黑" panose="020B0503020204020204" charset="-122"/>
                <a:ea typeface="微软雅黑" panose="020B0503020204020204" charset="-122"/>
              </a:rPr>
              <a:t>第一，保障毕业生在寻找工作阶段的权利与义务，约束签订劳动合同的时间、劳动合同的内容等。</a:t>
            </a:r>
            <a:endParaRPr lang="zh-CN" altLang="en-US" sz="1600" spc="150">
              <a:solidFill>
                <a:srgbClr val="000000">
                  <a:lumMod val="75000"/>
                  <a:lumOff val="25000"/>
                </a:srgbClr>
              </a:solidFill>
              <a:latin typeface="微软雅黑" panose="020B0503020204020204" charset="-122"/>
              <a:ea typeface="微软雅黑" panose="020B0503020204020204" charset="-122"/>
            </a:endParaRPr>
          </a:p>
        </p:txBody>
      </p:sp>
      <p:sp>
        <p:nvSpPr>
          <p:cNvPr id="12" name="TextBox 63"/>
          <p:cNvSpPr txBox="1"/>
          <p:nvPr>
            <p:custDataLst>
              <p:tags r:id="rId4"/>
            </p:custDataLst>
          </p:nvPr>
        </p:nvSpPr>
        <p:spPr>
          <a:xfrm>
            <a:off x="5186489" y="4757102"/>
            <a:ext cx="2520000" cy="1815465"/>
          </a:xfrm>
          <a:prstGeom prst="rect">
            <a:avLst/>
          </a:prstGeom>
          <a:noFill/>
        </p:spPr>
        <p:txBody>
          <a:bodyPr wrap="square" tIns="0" rtlCol="0">
            <a:spAutoFit/>
          </a:bodyPr>
          <a:lstStyle>
            <a:defPPr>
              <a:defRPr lang="zh-CN"/>
            </a:defPPr>
            <a:lvl1pPr>
              <a:lnSpc>
                <a:spcPct val="120000"/>
              </a:lnSpc>
              <a:defRPr sz="1400" spc="150">
                <a:solidFill>
                  <a:srgbClr val="000000">
                    <a:lumMod val="50000"/>
                    <a:lumOff val="50000"/>
                  </a:srgbClr>
                </a:solidFill>
                <a:latin typeface="微软雅黑" panose="020B0503020204020204" charset="-122"/>
                <a:ea typeface="微软雅黑" panose="020B0503020204020204" charset="-122"/>
              </a:defRPr>
            </a:lvl1pPr>
          </a:lstStyle>
          <a:p>
            <a:pPr lvl="0">
              <a:defRPr/>
            </a:pPr>
            <a:r>
              <a:rPr lang="zh-CN" altLang="en-US" sz="1600">
                <a:solidFill>
                  <a:srgbClr val="000000">
                    <a:lumMod val="75000"/>
                    <a:lumOff val="25000"/>
                  </a:srgbClr>
                </a:solidFill>
              </a:rPr>
              <a:t>第二，保障用人单位能方便地直接从学校方面调出该毕业生真实的档案、资料，可以使用人单位方便、清楚地了解毕业生的真实情况。</a:t>
            </a:r>
            <a:endParaRPr lang="zh-CN" altLang="en-US" sz="1600">
              <a:solidFill>
                <a:srgbClr val="000000">
                  <a:lumMod val="75000"/>
                  <a:lumOff val="25000"/>
                </a:srgbClr>
              </a:solidFill>
            </a:endParaRPr>
          </a:p>
        </p:txBody>
      </p:sp>
      <p:sp>
        <p:nvSpPr>
          <p:cNvPr id="14" name="TextBox 70"/>
          <p:cNvSpPr txBox="1"/>
          <p:nvPr>
            <p:custDataLst>
              <p:tags r:id="rId5"/>
            </p:custDataLst>
          </p:nvPr>
        </p:nvSpPr>
        <p:spPr>
          <a:xfrm>
            <a:off x="8933964" y="4757102"/>
            <a:ext cx="2520000" cy="1520190"/>
          </a:xfrm>
          <a:prstGeom prst="rect">
            <a:avLst/>
          </a:prstGeom>
          <a:noFill/>
        </p:spPr>
        <p:txBody>
          <a:bodyPr wrap="square" tIns="0" rtlCol="0">
            <a:spAutoFit/>
          </a:bodyPr>
          <a:lstStyle>
            <a:defPPr>
              <a:defRPr lang="zh-CN"/>
            </a:defPPr>
            <a:lvl1pPr>
              <a:lnSpc>
                <a:spcPct val="120000"/>
              </a:lnSpc>
              <a:defRPr sz="1400" spc="150">
                <a:solidFill>
                  <a:srgbClr val="000000">
                    <a:lumMod val="50000"/>
                    <a:lumOff val="50000"/>
                  </a:srgbClr>
                </a:solidFill>
                <a:latin typeface="微软雅黑" panose="020B0503020204020204" charset="-122"/>
                <a:ea typeface="微软雅黑" panose="020B0503020204020204" charset="-122"/>
              </a:defRPr>
            </a:lvl1pPr>
          </a:lstStyle>
          <a:p>
            <a:pPr lvl="0">
              <a:defRPr/>
            </a:pPr>
            <a:r>
              <a:rPr lang="zh-CN" altLang="en-US" sz="1600">
                <a:solidFill>
                  <a:srgbClr val="000000">
                    <a:lumMod val="75000"/>
                    <a:lumOff val="25000"/>
                  </a:srgbClr>
                </a:solidFill>
              </a:rPr>
              <a:t>第三，就业协议具有法律效力，一经签署，毕业生与用人单位任何一方不得擅自违约，否则应承担相应的违约责任。</a:t>
            </a:r>
            <a:endParaRPr lang="zh-CN" altLang="en-US" sz="1600">
              <a:solidFill>
                <a:srgbClr val="000000">
                  <a:lumMod val="75000"/>
                  <a:lumOff val="25000"/>
                </a:srgbClr>
              </a:solidFill>
            </a:endParaRPr>
          </a:p>
        </p:txBody>
      </p:sp>
      <p:sp>
        <p:nvSpPr>
          <p:cNvPr id="27" name="Rectangle: Rounded Corners 30"/>
          <p:cNvSpPr/>
          <p:nvPr>
            <p:custDataLst>
              <p:tags r:id="rId6"/>
            </p:custDataLst>
          </p:nvPr>
        </p:nvSpPr>
        <p:spPr>
          <a:xfrm>
            <a:off x="3302833" y="3693739"/>
            <a:ext cx="5586334" cy="778870"/>
          </a:xfrm>
          <a:prstGeom prst="roundRect">
            <a:avLst>
              <a:gd name="adj" fmla="val 50000"/>
            </a:avLst>
          </a:prstGeom>
          <a:solidFill>
            <a:srgbClr val="B1865C"/>
          </a:solidFill>
          <a:ln w="25400">
            <a:solidFill>
              <a:sysClr val="window" lastClr="FFFFFF"/>
            </a:solidFill>
          </a:ln>
          <a:effectLst/>
        </p:spPr>
        <p:style>
          <a:lnRef idx="2">
            <a:srgbClr val="B1865C">
              <a:shade val="50000"/>
            </a:srgbClr>
          </a:lnRef>
          <a:fillRef idx="1">
            <a:srgbClr val="B1865C"/>
          </a:fillRef>
          <a:effectRef idx="0">
            <a:srgbClr val="B1865C"/>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ea"/>
            </a:endParaRPr>
          </a:p>
        </p:txBody>
      </p:sp>
      <p:sp>
        <p:nvSpPr>
          <p:cNvPr id="28" name="TextBox 31"/>
          <p:cNvSpPr txBox="1"/>
          <p:nvPr>
            <p:custDataLst>
              <p:tags r:id="rId7"/>
            </p:custDataLst>
          </p:nvPr>
        </p:nvSpPr>
        <p:spPr>
          <a:xfrm>
            <a:off x="3515604" y="3740489"/>
            <a:ext cx="5162316" cy="682165"/>
          </a:xfrm>
          <a:prstGeom prst="rect">
            <a:avLst/>
          </a:prstGeom>
          <a:noFill/>
        </p:spPr>
        <p:txBody>
          <a:bodyPr wrap="square" rtlCol="0" anchor="ctr" anchorCtr="0">
            <a:norm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3200" b="1" i="0" u="none" strike="noStrike" kern="1200" cap="none" spc="300" normalizeH="0" noProof="0">
                <a:ln>
                  <a:noFill/>
                </a:ln>
                <a:solidFill>
                  <a:sysClr val="window" lastClr="FFFFFF"/>
                </a:solidFill>
                <a:effectLst/>
                <a:uLnTx/>
                <a:uFillTx/>
                <a:latin typeface="微软雅黑" panose="020B0503020204020204" charset="-122"/>
                <a:ea typeface="微软雅黑" panose="020B0503020204020204" charset="-122"/>
                <a:cs typeface="Open Sans" panose="020B0606030504020204" pitchFamily="34" charset="0"/>
              </a:rPr>
              <a:t>就业协议书的作用</a:t>
            </a:r>
            <a:endParaRPr kumimoji="0" lang="zh-CN" altLang="en-US" sz="3200" b="1" i="0" u="none" strike="noStrike" kern="1200" cap="none" spc="300" normalizeH="0" noProof="0">
              <a:ln>
                <a:noFill/>
              </a:ln>
              <a:solidFill>
                <a:sysClr val="window" lastClr="FFFFFF"/>
              </a:solidFill>
              <a:effectLst/>
              <a:uLnTx/>
              <a:uFillTx/>
              <a:latin typeface="微软雅黑" panose="020B0503020204020204" charset="-122"/>
              <a:ea typeface="微软雅黑" panose="020B0503020204020204" charset="-122"/>
              <a:cs typeface="Open Sans" panose="020B0606030504020204" pitchFamily="34" charset="0"/>
            </a:endParaRPr>
          </a:p>
        </p:txBody>
      </p:sp>
      <p:pic>
        <p:nvPicPr>
          <p:cNvPr id="3" name="图形 2"/>
          <p:cNvPicPr>
            <a:picLocks noChangeAspect="1"/>
          </p:cNvPicPr>
          <p:nvPr>
            <p:custDataLst>
              <p:tags r:id="rId8"/>
            </p:custDataLst>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35632" y="4868730"/>
            <a:ext cx="695283" cy="695283"/>
          </a:xfrm>
          <a:prstGeom prst="rect">
            <a:avLst/>
          </a:prstGeom>
        </p:spPr>
      </p:pic>
      <p:pic>
        <p:nvPicPr>
          <p:cNvPr id="29" name="图形 28"/>
          <p:cNvPicPr>
            <a:picLocks noChangeAspect="1"/>
          </p:cNvPicPr>
          <p:nvPr>
            <p:custDataLst>
              <p:tags r:id="rId11"/>
            </p:custDataLst>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4245653" y="4859611"/>
            <a:ext cx="811308" cy="811308"/>
          </a:xfrm>
          <a:prstGeom prst="rect">
            <a:avLst/>
          </a:prstGeom>
        </p:spPr>
      </p:pic>
      <p:pic>
        <p:nvPicPr>
          <p:cNvPr id="31" name="图形 30"/>
          <p:cNvPicPr>
            <a:picLocks noChangeAspect="1"/>
          </p:cNvPicPr>
          <p:nvPr>
            <p:custDataLst>
              <p:tags r:id="rId14"/>
            </p:custDataLst>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8063226" y="4888082"/>
            <a:ext cx="751920" cy="751920"/>
          </a:xfrm>
          <a:prstGeom prst="rect">
            <a:avLst/>
          </a:prstGeom>
        </p:spPr>
      </p:pic>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4" name="直接连接符 3"/>
          <p:cNvCxnSpPr/>
          <p:nvPr>
            <p:custDataLst>
              <p:tags r:id="rId1"/>
            </p:custDataLst>
          </p:nvPr>
        </p:nvCxnSpPr>
        <p:spPr>
          <a:xfrm>
            <a:off x="2104866" y="2593029"/>
            <a:ext cx="1714861" cy="0"/>
          </a:xfrm>
          <a:prstGeom prst="line">
            <a:avLst/>
          </a:prstGeom>
          <a:ln>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sp>
        <p:nvSpPr>
          <p:cNvPr id="5" name="矩形 4"/>
          <p:cNvSpPr/>
          <p:nvPr>
            <p:custDataLst>
              <p:tags r:id="rId2"/>
            </p:custDataLst>
          </p:nvPr>
        </p:nvSpPr>
        <p:spPr>
          <a:xfrm>
            <a:off x="1328778" y="2520286"/>
            <a:ext cx="1358227" cy="81622"/>
          </a:xfrm>
          <a:prstGeom prst="rect">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标题 1"/>
          <p:cNvSpPr txBox="1"/>
          <p:nvPr>
            <p:custDataLst>
              <p:tags r:id="rId3"/>
            </p:custDataLst>
          </p:nvPr>
        </p:nvSpPr>
        <p:spPr>
          <a:xfrm>
            <a:off x="1252977" y="2728126"/>
            <a:ext cx="2835283" cy="1087755"/>
          </a:xfrm>
          <a:prstGeom prst="rect">
            <a:avLst/>
          </a:prstGeom>
          <a:noFill/>
        </p:spPr>
        <p:txBody>
          <a:bodyPr wrap="square" rtlCol="0">
            <a:spAutoFit/>
          </a:bodyPr>
          <a:lstStyle>
            <a:defPPr>
              <a:defRPr lang="zh-CN"/>
            </a:defPPr>
            <a:lvl1pPr>
              <a:lnSpc>
                <a:spcPct val="130000"/>
              </a:lnSpc>
              <a:defRPr sz="1200"/>
            </a:lvl1pPr>
          </a:lstStyle>
          <a:p>
            <a:pPr>
              <a:lnSpc>
                <a:spcPct val="120000"/>
              </a:lnSpc>
            </a:pPr>
            <a:r>
              <a:rPr lang="zh-CN" altLang="en-US" sz="1800" spc="150">
                <a:latin typeface="Arial" panose="020B0604020202020204" pitchFamily="34" charset="0"/>
                <a:ea typeface="微软雅黑" panose="020B0503020204020204" charset="-122"/>
                <a:sym typeface="Arial" panose="020B0604020202020204" pitchFamily="34" charset="0"/>
              </a:rPr>
              <a:t>第一，签协议前，毕业生一定要全方位地了解用人单位的相关情况。</a:t>
            </a:r>
            <a:endParaRPr lang="zh-CN" altLang="en-US" sz="1800" spc="150">
              <a:latin typeface="Arial" panose="020B0604020202020204" pitchFamily="34" charset="0"/>
              <a:ea typeface="微软雅黑" panose="020B0503020204020204" charset="-122"/>
              <a:sym typeface="Arial" panose="020B0604020202020204" pitchFamily="34" charset="0"/>
            </a:endParaRPr>
          </a:p>
        </p:txBody>
      </p:sp>
      <p:sp>
        <p:nvSpPr>
          <p:cNvPr id="14" name="标题 1"/>
          <p:cNvSpPr txBox="1"/>
          <p:nvPr>
            <p:custDataLst>
              <p:tags r:id="rId4"/>
            </p:custDataLst>
          </p:nvPr>
        </p:nvSpPr>
        <p:spPr>
          <a:xfrm>
            <a:off x="825160" y="1938335"/>
            <a:ext cx="305949" cy="965692"/>
          </a:xfrm>
          <a:prstGeom prst="rect">
            <a:avLst/>
          </a:prstGeom>
          <a:noFill/>
        </p:spPr>
        <p:txBody>
          <a:bodyPr wrap="square" rtlCol="0" anchor="ctr">
            <a:normAutofit fontScale="60000"/>
          </a:bodyPr>
          <a:lstStyle>
            <a:defPPr>
              <a:defRPr lang="zh-CN"/>
            </a:defPPr>
            <a:lvl1pPr>
              <a:lnSpc>
                <a:spcPct val="130000"/>
              </a:lnSpc>
              <a:defRPr sz="1200"/>
            </a:lvl1pPr>
          </a:lstStyle>
          <a:p>
            <a:pPr algn="ctr">
              <a:lnSpc>
                <a:spcPct val="120000"/>
              </a:lnSpc>
            </a:pPr>
            <a:r>
              <a:rPr lang="en-US" altLang="zh-CN" sz="4000" spc="150" dirty="0">
                <a:solidFill>
                  <a:srgbClr val="1F74AD"/>
                </a:solidFill>
                <a:latin typeface="Arial" panose="020B0604020202020204" pitchFamily="34" charset="0"/>
                <a:ea typeface="微软雅黑" panose="020B0503020204020204" charset="-122"/>
                <a:sym typeface="Arial" panose="020B0604020202020204" pitchFamily="34" charset="0"/>
              </a:rPr>
              <a:t>1</a:t>
            </a:r>
            <a:endParaRPr lang="zh-CN" altLang="en-US" sz="4000" spc="150" dirty="0">
              <a:solidFill>
                <a:srgbClr val="1F74AD"/>
              </a:solidFill>
              <a:latin typeface="Arial" panose="020B0604020202020204" pitchFamily="34" charset="0"/>
              <a:ea typeface="微软雅黑" panose="020B0503020204020204" charset="-122"/>
              <a:sym typeface="Arial" panose="020B0604020202020204" pitchFamily="34" charset="0"/>
            </a:endParaRPr>
          </a:p>
        </p:txBody>
      </p:sp>
      <p:cxnSp>
        <p:nvCxnSpPr>
          <p:cNvPr id="27" name="直接连接符 26"/>
          <p:cNvCxnSpPr/>
          <p:nvPr>
            <p:custDataLst>
              <p:tags r:id="rId5"/>
            </p:custDataLst>
          </p:nvPr>
        </p:nvCxnSpPr>
        <p:spPr>
          <a:xfrm>
            <a:off x="5424116" y="2593029"/>
            <a:ext cx="1714861" cy="0"/>
          </a:xfrm>
          <a:prstGeom prst="line">
            <a:avLst/>
          </a:prstGeom>
          <a:ln>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sp>
        <p:nvSpPr>
          <p:cNvPr id="28" name="矩形 27"/>
          <p:cNvSpPr/>
          <p:nvPr>
            <p:custDataLst>
              <p:tags r:id="rId6"/>
            </p:custDataLst>
          </p:nvPr>
        </p:nvSpPr>
        <p:spPr>
          <a:xfrm>
            <a:off x="4648028" y="2520286"/>
            <a:ext cx="1358227" cy="81622"/>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a:solidFill>
                <a:srgbClr val="3498DB"/>
              </a:solidFill>
              <a:latin typeface="Arial" panose="020B0604020202020204" pitchFamily="34" charset="0"/>
              <a:ea typeface="微软雅黑" panose="020B0503020204020204" charset="-122"/>
              <a:sym typeface="Arial" panose="020B0604020202020204" pitchFamily="34" charset="0"/>
            </a:endParaRPr>
          </a:p>
        </p:txBody>
      </p:sp>
      <p:sp>
        <p:nvSpPr>
          <p:cNvPr id="29" name="标题 1"/>
          <p:cNvSpPr txBox="1"/>
          <p:nvPr>
            <p:custDataLst>
              <p:tags r:id="rId7"/>
            </p:custDataLst>
          </p:nvPr>
        </p:nvSpPr>
        <p:spPr>
          <a:xfrm>
            <a:off x="4572227" y="2728126"/>
            <a:ext cx="2835283" cy="1087755"/>
          </a:xfrm>
          <a:prstGeom prst="rect">
            <a:avLst/>
          </a:prstGeom>
          <a:noFill/>
        </p:spPr>
        <p:txBody>
          <a:bodyPr wrap="square" rtlCol="0">
            <a:spAutoFit/>
          </a:bodyPr>
          <a:lstStyle>
            <a:defPPr>
              <a:defRPr lang="zh-CN"/>
            </a:defPPr>
            <a:lvl1pPr>
              <a:lnSpc>
                <a:spcPct val="130000"/>
              </a:lnSpc>
              <a:defRPr sz="1200"/>
            </a:lvl1pPr>
          </a:lstStyle>
          <a:p>
            <a:pPr>
              <a:lnSpc>
                <a:spcPct val="120000"/>
              </a:lnSpc>
            </a:pPr>
            <a:r>
              <a:rPr lang="zh-CN" altLang="en-US" sz="1800" spc="150">
                <a:latin typeface="Arial" panose="020B0604020202020204" pitchFamily="34" charset="0"/>
                <a:ea typeface="微软雅黑" panose="020B0503020204020204" charset="-122"/>
                <a:sym typeface="Arial" panose="020B0604020202020204" pitchFamily="34" charset="0"/>
              </a:rPr>
              <a:t>第二，签署协议书时，一定要认真、真实地填写协议书内容。</a:t>
            </a:r>
            <a:endParaRPr lang="zh-CN" altLang="en-US" sz="1800" spc="150">
              <a:latin typeface="Arial" panose="020B0604020202020204" pitchFamily="34" charset="0"/>
              <a:ea typeface="微软雅黑" panose="020B0503020204020204" charset="-122"/>
              <a:sym typeface="Arial" panose="020B0604020202020204" pitchFamily="34" charset="0"/>
            </a:endParaRPr>
          </a:p>
        </p:txBody>
      </p:sp>
      <p:sp>
        <p:nvSpPr>
          <p:cNvPr id="30" name="标题 1"/>
          <p:cNvSpPr txBox="1"/>
          <p:nvPr>
            <p:custDataLst>
              <p:tags r:id="rId8"/>
            </p:custDataLst>
          </p:nvPr>
        </p:nvSpPr>
        <p:spPr>
          <a:xfrm>
            <a:off x="4144410" y="1938335"/>
            <a:ext cx="305949" cy="965692"/>
          </a:xfrm>
          <a:prstGeom prst="rect">
            <a:avLst/>
          </a:prstGeom>
          <a:noFill/>
        </p:spPr>
        <p:txBody>
          <a:bodyPr wrap="square" rtlCol="0" anchor="ctr">
            <a:normAutofit fontScale="60000"/>
          </a:bodyPr>
          <a:lstStyle>
            <a:defPPr>
              <a:defRPr lang="zh-CN"/>
            </a:defPPr>
            <a:lvl1pPr>
              <a:lnSpc>
                <a:spcPct val="130000"/>
              </a:lnSpc>
              <a:defRPr sz="1200"/>
            </a:lvl1pPr>
          </a:lstStyle>
          <a:p>
            <a:pPr algn="ctr">
              <a:lnSpc>
                <a:spcPct val="120000"/>
              </a:lnSpc>
            </a:pPr>
            <a:r>
              <a:rPr lang="en-US" altLang="zh-CN" sz="4000" spc="150" dirty="0">
                <a:solidFill>
                  <a:srgbClr val="3498DB"/>
                </a:solidFill>
                <a:latin typeface="Arial" panose="020B0604020202020204" pitchFamily="34" charset="0"/>
                <a:ea typeface="微软雅黑" panose="020B0503020204020204" charset="-122"/>
                <a:sym typeface="Arial" panose="020B0604020202020204" pitchFamily="34" charset="0"/>
              </a:rPr>
              <a:t>2</a:t>
            </a:r>
            <a:endParaRPr lang="zh-CN" altLang="en-US" sz="4000" spc="150" dirty="0">
              <a:solidFill>
                <a:srgbClr val="3498DB"/>
              </a:solidFill>
              <a:latin typeface="Arial" panose="020B0604020202020204" pitchFamily="34" charset="0"/>
              <a:ea typeface="微软雅黑" panose="020B0503020204020204" charset="-122"/>
              <a:sym typeface="Arial" panose="020B0604020202020204" pitchFamily="34" charset="0"/>
            </a:endParaRPr>
          </a:p>
        </p:txBody>
      </p:sp>
      <p:cxnSp>
        <p:nvCxnSpPr>
          <p:cNvPr id="32" name="直接连接符 31"/>
          <p:cNvCxnSpPr/>
          <p:nvPr>
            <p:custDataLst>
              <p:tags r:id="rId9"/>
            </p:custDataLst>
          </p:nvPr>
        </p:nvCxnSpPr>
        <p:spPr>
          <a:xfrm>
            <a:off x="8743366" y="2593028"/>
            <a:ext cx="1714862" cy="0"/>
          </a:xfrm>
          <a:prstGeom prst="line">
            <a:avLst/>
          </a:prstGeom>
          <a:ln>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sp>
        <p:nvSpPr>
          <p:cNvPr id="33" name="矩形 32"/>
          <p:cNvSpPr/>
          <p:nvPr>
            <p:custDataLst>
              <p:tags r:id="rId10"/>
            </p:custDataLst>
          </p:nvPr>
        </p:nvSpPr>
        <p:spPr>
          <a:xfrm>
            <a:off x="7967278" y="2520286"/>
            <a:ext cx="1358227" cy="81622"/>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4" name="标题 1"/>
          <p:cNvSpPr txBox="1"/>
          <p:nvPr>
            <p:custDataLst>
              <p:tags r:id="rId11"/>
            </p:custDataLst>
          </p:nvPr>
        </p:nvSpPr>
        <p:spPr>
          <a:xfrm>
            <a:off x="7891780" y="2727960"/>
            <a:ext cx="3446780" cy="1751965"/>
          </a:xfrm>
          <a:prstGeom prst="rect">
            <a:avLst/>
          </a:prstGeom>
          <a:noFill/>
        </p:spPr>
        <p:txBody>
          <a:bodyPr wrap="square" rtlCol="0">
            <a:spAutoFit/>
          </a:bodyPr>
          <a:lstStyle>
            <a:defPPr>
              <a:defRPr lang="zh-CN"/>
            </a:defPPr>
            <a:lvl1pPr>
              <a:lnSpc>
                <a:spcPct val="130000"/>
              </a:lnSpc>
              <a:defRPr sz="1200"/>
            </a:lvl1pPr>
          </a:lstStyle>
          <a:p>
            <a:pPr algn="just">
              <a:lnSpc>
                <a:spcPct val="120000"/>
              </a:lnSpc>
            </a:pPr>
            <a:r>
              <a:rPr lang="zh-CN" altLang="en-US" sz="1800" spc="150">
                <a:latin typeface="Arial" panose="020B0604020202020204" pitchFamily="34" charset="0"/>
                <a:ea typeface="微软雅黑" panose="020B0503020204020204" charset="-122"/>
                <a:sym typeface="Arial" panose="020B0604020202020204" pitchFamily="34" charset="0"/>
              </a:rPr>
              <a:t>第三，毕业生在签约时也要考虑对自身权益的保护。就业协议中可以规定违约金的数额，现行劳动法规中规定的上限是12 个月的工资总和。</a:t>
            </a:r>
            <a:endParaRPr lang="zh-CN" altLang="en-US" sz="1800" spc="150">
              <a:latin typeface="Arial" panose="020B0604020202020204" pitchFamily="34" charset="0"/>
              <a:ea typeface="微软雅黑" panose="020B0503020204020204" charset="-122"/>
              <a:sym typeface="Arial" panose="020B0604020202020204" pitchFamily="34" charset="0"/>
            </a:endParaRPr>
          </a:p>
        </p:txBody>
      </p:sp>
      <p:sp>
        <p:nvSpPr>
          <p:cNvPr id="35" name="标题 1"/>
          <p:cNvSpPr txBox="1"/>
          <p:nvPr>
            <p:custDataLst>
              <p:tags r:id="rId12"/>
            </p:custDataLst>
          </p:nvPr>
        </p:nvSpPr>
        <p:spPr>
          <a:xfrm>
            <a:off x="7463661" y="1938335"/>
            <a:ext cx="305949" cy="965692"/>
          </a:xfrm>
          <a:prstGeom prst="rect">
            <a:avLst/>
          </a:prstGeom>
          <a:noFill/>
        </p:spPr>
        <p:txBody>
          <a:bodyPr wrap="square" rtlCol="0" anchor="ctr">
            <a:normAutofit fontScale="60000"/>
          </a:bodyPr>
          <a:lstStyle>
            <a:defPPr>
              <a:defRPr lang="zh-CN"/>
            </a:defPPr>
            <a:lvl1pPr>
              <a:lnSpc>
                <a:spcPct val="130000"/>
              </a:lnSpc>
              <a:defRPr sz="1200"/>
            </a:lvl1pPr>
          </a:lstStyle>
          <a:p>
            <a:pPr algn="ctr">
              <a:lnSpc>
                <a:spcPct val="120000"/>
              </a:lnSpc>
            </a:pPr>
            <a:r>
              <a:rPr lang="en-US" altLang="zh-CN" sz="4000" spc="150" dirty="0">
                <a:solidFill>
                  <a:srgbClr val="1AA3AA"/>
                </a:solidFill>
                <a:latin typeface="Arial" panose="020B0604020202020204" pitchFamily="34" charset="0"/>
                <a:ea typeface="微软雅黑" panose="020B0503020204020204" charset="-122"/>
                <a:sym typeface="Arial" panose="020B0604020202020204" pitchFamily="34" charset="0"/>
              </a:rPr>
              <a:t>3</a:t>
            </a:r>
            <a:endParaRPr lang="zh-CN" altLang="en-US" sz="4000" spc="150" dirty="0">
              <a:solidFill>
                <a:srgbClr val="1AA3AA"/>
              </a:solidFill>
              <a:latin typeface="Arial" panose="020B0604020202020204" pitchFamily="34" charset="0"/>
              <a:ea typeface="微软雅黑" panose="020B0503020204020204" charset="-122"/>
              <a:sym typeface="Arial" panose="020B0604020202020204" pitchFamily="34" charset="0"/>
            </a:endParaRPr>
          </a:p>
        </p:txBody>
      </p:sp>
      <p:cxnSp>
        <p:nvCxnSpPr>
          <p:cNvPr id="37" name="直接连接符 36"/>
          <p:cNvCxnSpPr/>
          <p:nvPr>
            <p:custDataLst>
              <p:tags r:id="rId13"/>
            </p:custDataLst>
          </p:nvPr>
        </p:nvCxnSpPr>
        <p:spPr>
          <a:xfrm>
            <a:off x="2104866" y="4682143"/>
            <a:ext cx="1714861" cy="0"/>
          </a:xfrm>
          <a:prstGeom prst="line">
            <a:avLst/>
          </a:prstGeom>
          <a:ln>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sp>
        <p:nvSpPr>
          <p:cNvPr id="38" name="矩形 37"/>
          <p:cNvSpPr/>
          <p:nvPr>
            <p:custDataLst>
              <p:tags r:id="rId14"/>
            </p:custDataLst>
          </p:nvPr>
        </p:nvSpPr>
        <p:spPr>
          <a:xfrm>
            <a:off x="1328778" y="4621432"/>
            <a:ext cx="1358227" cy="81622"/>
          </a:xfrm>
          <a:prstGeom prst="rect">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a:solidFill>
                <a:srgbClr val="69A35B"/>
              </a:solidFill>
              <a:latin typeface="Arial" panose="020B0604020202020204" pitchFamily="34" charset="0"/>
              <a:ea typeface="微软雅黑" panose="020B0503020204020204" charset="-122"/>
              <a:sym typeface="Arial" panose="020B0604020202020204" pitchFamily="34" charset="0"/>
            </a:endParaRPr>
          </a:p>
        </p:txBody>
      </p:sp>
      <p:sp>
        <p:nvSpPr>
          <p:cNvPr id="39" name="标题 1"/>
          <p:cNvSpPr txBox="1"/>
          <p:nvPr>
            <p:custDataLst>
              <p:tags r:id="rId15"/>
            </p:custDataLst>
          </p:nvPr>
        </p:nvSpPr>
        <p:spPr>
          <a:xfrm>
            <a:off x="1252977" y="4829272"/>
            <a:ext cx="2835283" cy="755650"/>
          </a:xfrm>
          <a:prstGeom prst="rect">
            <a:avLst/>
          </a:prstGeom>
          <a:noFill/>
        </p:spPr>
        <p:txBody>
          <a:bodyPr wrap="square" rtlCol="0">
            <a:spAutoFit/>
          </a:bodyPr>
          <a:lstStyle>
            <a:defPPr>
              <a:defRPr lang="zh-CN"/>
            </a:defPPr>
            <a:lvl1pPr>
              <a:lnSpc>
                <a:spcPct val="130000"/>
              </a:lnSpc>
              <a:defRPr sz="1200"/>
            </a:lvl1pPr>
          </a:lstStyle>
          <a:p>
            <a:pPr>
              <a:lnSpc>
                <a:spcPct val="120000"/>
              </a:lnSpc>
            </a:pPr>
            <a:r>
              <a:rPr lang="zh-CN" altLang="en-US" sz="1800">
                <a:solidFill>
                  <a:schemeClr val="tx1"/>
                </a:solidFill>
                <a:uFillTx/>
                <a:latin typeface="Arial" panose="020B0604020202020204" pitchFamily="34" charset="0"/>
                <a:ea typeface="微软雅黑" panose="020B0503020204020204" charset="-122"/>
                <a:sym typeface="Arial" panose="020B0604020202020204" pitchFamily="34" charset="0"/>
              </a:rPr>
              <a:t>第四，毕业生在签约中，一定要注意条款的合理性。</a:t>
            </a:r>
            <a:endParaRPr lang="zh-CN" altLang="en-US" sz="1800">
              <a:solidFill>
                <a:schemeClr val="tx1"/>
              </a:solidFill>
              <a:uFillTx/>
              <a:latin typeface="Arial" panose="020B0604020202020204" pitchFamily="34" charset="0"/>
              <a:ea typeface="微软雅黑" panose="020B0503020204020204" charset="-122"/>
              <a:sym typeface="Arial" panose="020B0604020202020204" pitchFamily="34" charset="0"/>
            </a:endParaRPr>
          </a:p>
        </p:txBody>
      </p:sp>
      <p:sp>
        <p:nvSpPr>
          <p:cNvPr id="40" name="标题 1"/>
          <p:cNvSpPr txBox="1"/>
          <p:nvPr>
            <p:custDataLst>
              <p:tags r:id="rId16"/>
            </p:custDataLst>
          </p:nvPr>
        </p:nvSpPr>
        <p:spPr>
          <a:xfrm>
            <a:off x="825160" y="4039481"/>
            <a:ext cx="305949" cy="965692"/>
          </a:xfrm>
          <a:prstGeom prst="rect">
            <a:avLst/>
          </a:prstGeom>
          <a:noFill/>
        </p:spPr>
        <p:txBody>
          <a:bodyPr wrap="square" rtlCol="0" anchor="ctr">
            <a:normAutofit fontScale="60000"/>
          </a:bodyPr>
          <a:lstStyle>
            <a:defPPr>
              <a:defRPr lang="zh-CN"/>
            </a:defPPr>
            <a:lvl1pPr>
              <a:lnSpc>
                <a:spcPct val="130000"/>
              </a:lnSpc>
              <a:defRPr sz="1200"/>
            </a:lvl1pPr>
          </a:lstStyle>
          <a:p>
            <a:pPr algn="ctr">
              <a:lnSpc>
                <a:spcPct val="120000"/>
              </a:lnSpc>
            </a:pPr>
            <a:r>
              <a:rPr lang="en-US" altLang="zh-CN" sz="4000" spc="150" dirty="0">
                <a:solidFill>
                  <a:srgbClr val="69A35B"/>
                </a:solidFill>
                <a:latin typeface="Arial" panose="020B0604020202020204" pitchFamily="34" charset="0"/>
                <a:ea typeface="微软雅黑" panose="020B0503020204020204" charset="-122"/>
                <a:sym typeface="Arial" panose="020B0604020202020204" pitchFamily="34" charset="0"/>
              </a:rPr>
              <a:t>4</a:t>
            </a:r>
            <a:endParaRPr lang="zh-CN" altLang="en-US" sz="4000" spc="150" dirty="0">
              <a:solidFill>
                <a:srgbClr val="69A35B"/>
              </a:solidFill>
              <a:latin typeface="Arial" panose="020B0604020202020204" pitchFamily="34" charset="0"/>
              <a:ea typeface="微软雅黑" panose="020B0503020204020204" charset="-122"/>
              <a:sym typeface="Arial" panose="020B0604020202020204" pitchFamily="34" charset="0"/>
            </a:endParaRPr>
          </a:p>
        </p:txBody>
      </p:sp>
      <p:cxnSp>
        <p:nvCxnSpPr>
          <p:cNvPr id="44" name="直接连接符 43"/>
          <p:cNvCxnSpPr/>
          <p:nvPr>
            <p:custDataLst>
              <p:tags r:id="rId17"/>
            </p:custDataLst>
          </p:nvPr>
        </p:nvCxnSpPr>
        <p:spPr>
          <a:xfrm>
            <a:off x="5424116" y="4682143"/>
            <a:ext cx="1714861" cy="0"/>
          </a:xfrm>
          <a:prstGeom prst="line">
            <a:avLst/>
          </a:prstGeom>
          <a:ln>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sp>
        <p:nvSpPr>
          <p:cNvPr id="45" name="矩形 44"/>
          <p:cNvSpPr/>
          <p:nvPr>
            <p:custDataLst>
              <p:tags r:id="rId18"/>
            </p:custDataLst>
          </p:nvPr>
        </p:nvSpPr>
        <p:spPr>
          <a:xfrm>
            <a:off x="4648028" y="4621432"/>
            <a:ext cx="1358227" cy="81622"/>
          </a:xfrm>
          <a:prstGeom prst="rect">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a:solidFill>
                <a:srgbClr val="3498DB"/>
              </a:solidFill>
              <a:latin typeface="Arial" panose="020B0604020202020204" pitchFamily="34" charset="0"/>
              <a:ea typeface="微软雅黑" panose="020B0503020204020204" charset="-122"/>
              <a:sym typeface="Arial" panose="020B0604020202020204" pitchFamily="34" charset="0"/>
            </a:endParaRPr>
          </a:p>
        </p:txBody>
      </p:sp>
      <p:sp>
        <p:nvSpPr>
          <p:cNvPr id="46" name="标题 1"/>
          <p:cNvSpPr txBox="1"/>
          <p:nvPr>
            <p:custDataLst>
              <p:tags r:id="rId19"/>
            </p:custDataLst>
          </p:nvPr>
        </p:nvSpPr>
        <p:spPr>
          <a:xfrm>
            <a:off x="4572227" y="4829272"/>
            <a:ext cx="2835283" cy="1087755"/>
          </a:xfrm>
          <a:prstGeom prst="rect">
            <a:avLst/>
          </a:prstGeom>
          <a:noFill/>
        </p:spPr>
        <p:txBody>
          <a:bodyPr wrap="square" rtlCol="0">
            <a:spAutoFit/>
          </a:bodyPr>
          <a:lstStyle>
            <a:defPPr>
              <a:defRPr lang="zh-CN"/>
            </a:defPPr>
            <a:lvl1pPr>
              <a:lnSpc>
                <a:spcPct val="130000"/>
              </a:lnSpc>
              <a:defRPr sz="1200"/>
            </a:lvl1pPr>
          </a:lstStyle>
          <a:p>
            <a:pPr>
              <a:lnSpc>
                <a:spcPct val="120000"/>
              </a:lnSpc>
            </a:pPr>
            <a:r>
              <a:rPr lang="zh-CN" altLang="en-US" sz="1800" spc="150">
                <a:latin typeface="Arial" panose="020B0604020202020204" pitchFamily="34" charset="0"/>
                <a:ea typeface="微软雅黑" panose="020B0503020204020204" charset="-122"/>
                <a:sym typeface="Arial" panose="020B0604020202020204" pitchFamily="34" charset="0"/>
              </a:rPr>
              <a:t>第五，毕业生、用人单位双方都不得单方面拖延签约周期。</a:t>
            </a:r>
            <a:endParaRPr lang="zh-CN" altLang="en-US" sz="1800" spc="150">
              <a:latin typeface="Arial" panose="020B0604020202020204" pitchFamily="34" charset="0"/>
              <a:ea typeface="微软雅黑" panose="020B0503020204020204" charset="-122"/>
              <a:sym typeface="Arial" panose="020B0604020202020204" pitchFamily="34" charset="0"/>
            </a:endParaRPr>
          </a:p>
        </p:txBody>
      </p:sp>
      <p:sp>
        <p:nvSpPr>
          <p:cNvPr id="47" name="标题 1"/>
          <p:cNvSpPr txBox="1"/>
          <p:nvPr>
            <p:custDataLst>
              <p:tags r:id="rId20"/>
            </p:custDataLst>
          </p:nvPr>
        </p:nvSpPr>
        <p:spPr>
          <a:xfrm>
            <a:off x="4144410" y="4039481"/>
            <a:ext cx="305949" cy="965692"/>
          </a:xfrm>
          <a:prstGeom prst="rect">
            <a:avLst/>
          </a:prstGeom>
          <a:noFill/>
        </p:spPr>
        <p:txBody>
          <a:bodyPr wrap="square" rtlCol="0" anchor="ctr">
            <a:normAutofit fontScale="60000"/>
          </a:bodyPr>
          <a:lstStyle>
            <a:defPPr>
              <a:defRPr lang="zh-CN"/>
            </a:defPPr>
            <a:lvl1pPr>
              <a:lnSpc>
                <a:spcPct val="130000"/>
              </a:lnSpc>
              <a:defRPr sz="1200"/>
            </a:lvl1pPr>
          </a:lstStyle>
          <a:p>
            <a:pPr algn="ctr">
              <a:lnSpc>
                <a:spcPct val="120000"/>
              </a:lnSpc>
            </a:pPr>
            <a:r>
              <a:rPr lang="en-US" altLang="zh-CN" sz="4000" spc="150" dirty="0">
                <a:solidFill>
                  <a:srgbClr val="9BBB59"/>
                </a:solidFill>
                <a:latin typeface="Arial" panose="020B0604020202020204" pitchFamily="34" charset="0"/>
                <a:ea typeface="微软雅黑" panose="020B0503020204020204" charset="-122"/>
                <a:sym typeface="Arial" panose="020B0604020202020204" pitchFamily="34" charset="0"/>
              </a:rPr>
              <a:t>5</a:t>
            </a:r>
            <a:endParaRPr lang="zh-CN" altLang="en-US" sz="4000" spc="150" dirty="0">
              <a:solidFill>
                <a:srgbClr val="9BBB59"/>
              </a:solidFill>
              <a:latin typeface="Arial" panose="020B0604020202020204" pitchFamily="34" charset="0"/>
              <a:ea typeface="微软雅黑" panose="020B0503020204020204" charset="-122"/>
              <a:sym typeface="Arial" panose="020B0604020202020204" pitchFamily="34" charset="0"/>
            </a:endParaRPr>
          </a:p>
        </p:txBody>
      </p:sp>
      <p:cxnSp>
        <p:nvCxnSpPr>
          <p:cNvPr id="42" name="直接连接符 41"/>
          <p:cNvCxnSpPr/>
          <p:nvPr>
            <p:custDataLst>
              <p:tags r:id="rId21"/>
            </p:custDataLst>
          </p:nvPr>
        </p:nvCxnSpPr>
        <p:spPr>
          <a:xfrm>
            <a:off x="8743366" y="4682143"/>
            <a:ext cx="1714861" cy="0"/>
          </a:xfrm>
          <a:prstGeom prst="line">
            <a:avLst/>
          </a:prstGeom>
          <a:ln>
            <a:solidFill>
              <a:sysClr val="window" lastClr="FFFFFF">
                <a:lumMod val="65000"/>
              </a:sysClr>
            </a:solidFill>
            <a:prstDash val="sysDash"/>
          </a:ln>
        </p:spPr>
        <p:style>
          <a:lnRef idx="1">
            <a:srgbClr val="1F74AD"/>
          </a:lnRef>
          <a:fillRef idx="0">
            <a:srgbClr val="1F74AD"/>
          </a:fillRef>
          <a:effectRef idx="0">
            <a:srgbClr val="1F74AD"/>
          </a:effectRef>
          <a:fontRef idx="minor">
            <a:srgbClr val="000000"/>
          </a:fontRef>
        </p:style>
      </p:cxnSp>
      <p:sp>
        <p:nvSpPr>
          <p:cNvPr id="48" name="矩形 47"/>
          <p:cNvSpPr/>
          <p:nvPr>
            <p:custDataLst>
              <p:tags r:id="rId22"/>
            </p:custDataLst>
          </p:nvPr>
        </p:nvSpPr>
        <p:spPr>
          <a:xfrm>
            <a:off x="7967278" y="4621432"/>
            <a:ext cx="1358227" cy="81622"/>
          </a:xfrm>
          <a:prstGeom prst="rect">
            <a:avLst/>
          </a:pr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lstStyle/>
          <a:p>
            <a:pPr algn="ctr">
              <a:lnSpc>
                <a:spcPct val="140000"/>
              </a:lnSpc>
            </a:pPr>
            <a:endParaRPr lang="zh-CN" altLang="en-US" dirty="0">
              <a:solidFill>
                <a:srgbClr val="3498DB"/>
              </a:solidFill>
              <a:latin typeface="Arial" panose="020B0604020202020204" pitchFamily="34" charset="0"/>
              <a:ea typeface="微软雅黑" panose="020B0503020204020204" charset="-122"/>
              <a:sym typeface="Arial" panose="020B0604020202020204" pitchFamily="34" charset="0"/>
            </a:endParaRPr>
          </a:p>
        </p:txBody>
      </p:sp>
      <p:sp>
        <p:nvSpPr>
          <p:cNvPr id="49" name="标题 1"/>
          <p:cNvSpPr txBox="1"/>
          <p:nvPr>
            <p:custDataLst>
              <p:tags r:id="rId23"/>
            </p:custDataLst>
          </p:nvPr>
        </p:nvSpPr>
        <p:spPr>
          <a:xfrm>
            <a:off x="7891780" y="4829175"/>
            <a:ext cx="3446780" cy="1087755"/>
          </a:xfrm>
          <a:prstGeom prst="rect">
            <a:avLst/>
          </a:prstGeom>
          <a:noFill/>
        </p:spPr>
        <p:txBody>
          <a:bodyPr wrap="square" rtlCol="0">
            <a:spAutoFit/>
          </a:bodyPr>
          <a:lstStyle>
            <a:defPPr>
              <a:defRPr lang="zh-CN"/>
            </a:defPPr>
            <a:lvl1pPr>
              <a:lnSpc>
                <a:spcPct val="130000"/>
              </a:lnSpc>
              <a:defRPr sz="1200"/>
            </a:lvl1pPr>
          </a:lstStyle>
          <a:p>
            <a:pPr>
              <a:lnSpc>
                <a:spcPct val="120000"/>
              </a:lnSpc>
            </a:pPr>
            <a:r>
              <a:rPr lang="zh-CN" altLang="en-US" sz="1800" spc="150">
                <a:latin typeface="Arial" panose="020B0604020202020204" pitchFamily="34" charset="0"/>
                <a:ea typeface="微软雅黑" panose="020B0503020204020204" charset="-122"/>
                <a:sym typeface="Arial" panose="020B0604020202020204" pitchFamily="34" charset="0"/>
              </a:rPr>
              <a:t>第六，签订就业协议书不等同于签署劳动合同，签订就业协议书后一定要签署劳动合同。</a:t>
            </a:r>
            <a:endParaRPr lang="zh-CN" altLang="en-US" sz="1800" spc="150">
              <a:latin typeface="Arial" panose="020B0604020202020204" pitchFamily="34" charset="0"/>
              <a:ea typeface="微软雅黑" panose="020B0503020204020204" charset="-122"/>
              <a:sym typeface="Arial" panose="020B0604020202020204" pitchFamily="34" charset="0"/>
            </a:endParaRPr>
          </a:p>
        </p:txBody>
      </p:sp>
      <p:sp>
        <p:nvSpPr>
          <p:cNvPr id="50" name="标题 1"/>
          <p:cNvSpPr txBox="1"/>
          <p:nvPr>
            <p:custDataLst>
              <p:tags r:id="rId24"/>
            </p:custDataLst>
          </p:nvPr>
        </p:nvSpPr>
        <p:spPr>
          <a:xfrm>
            <a:off x="7463660" y="4039481"/>
            <a:ext cx="305949" cy="965692"/>
          </a:xfrm>
          <a:prstGeom prst="rect">
            <a:avLst/>
          </a:prstGeom>
          <a:noFill/>
        </p:spPr>
        <p:txBody>
          <a:bodyPr wrap="square" rtlCol="0" anchor="ctr">
            <a:normAutofit fontScale="60000"/>
          </a:bodyPr>
          <a:lstStyle>
            <a:defPPr>
              <a:defRPr lang="zh-CN"/>
            </a:defPPr>
            <a:lvl1pPr>
              <a:lnSpc>
                <a:spcPct val="130000"/>
              </a:lnSpc>
              <a:defRPr sz="1200"/>
            </a:lvl1pPr>
          </a:lstStyle>
          <a:p>
            <a:pPr algn="ctr">
              <a:lnSpc>
                <a:spcPct val="120000"/>
              </a:lnSpc>
            </a:pPr>
            <a:r>
              <a:rPr lang="en-US" altLang="zh-CN" sz="4000" spc="150" dirty="0">
                <a:solidFill>
                  <a:srgbClr val="FFC000"/>
                </a:solidFill>
                <a:latin typeface="Arial" panose="020B0604020202020204" pitchFamily="34" charset="0"/>
                <a:ea typeface="微软雅黑" panose="020B0503020204020204" charset="-122"/>
                <a:sym typeface="Arial" panose="020B0604020202020204" pitchFamily="34" charset="0"/>
              </a:rPr>
              <a:t>6</a:t>
            </a:r>
            <a:endParaRPr lang="zh-CN" altLang="en-US" sz="4000" spc="150" dirty="0">
              <a:solidFill>
                <a:srgbClr val="FFC000"/>
              </a:solidFill>
              <a:latin typeface="Arial" panose="020B0604020202020204" pitchFamily="34" charset="0"/>
              <a:ea typeface="微软雅黑" panose="020B0503020204020204" charset="-122"/>
              <a:sym typeface="Arial" panose="020B0604020202020204" pitchFamily="34" charset="0"/>
            </a:endParaRPr>
          </a:p>
        </p:txBody>
      </p:sp>
      <p:sp>
        <p:nvSpPr>
          <p:cNvPr id="36" name="矩形 35"/>
          <p:cNvSpPr/>
          <p:nvPr>
            <p:custDataLst>
              <p:tags r:id="rId25"/>
            </p:custDataLst>
          </p:nvPr>
        </p:nvSpPr>
        <p:spPr>
          <a:xfrm>
            <a:off x="2205990" y="650240"/>
            <a:ext cx="7734300" cy="977265"/>
          </a:xfrm>
          <a:prstGeom prst="rect">
            <a:avLst/>
          </a:prstGeom>
        </p:spPr>
        <p:txBody>
          <a:bodyPr wrap="square" anchor="ctr">
            <a:sp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a:lnSpc>
                <a:spcPct val="120000"/>
              </a:lnSpc>
            </a:pPr>
            <a:r>
              <a:rPr lang="zh-CN" altLang="en-US" sz="2400" b="1" spc="300" dirty="0">
                <a:latin typeface="Arial" panose="020B0604020202020204" pitchFamily="34" charset="0"/>
                <a:ea typeface="微软雅黑" panose="020B0503020204020204" charset="-122"/>
                <a:cs typeface="+mn-ea"/>
                <a:sym typeface="Arial" panose="020B0604020202020204" pitchFamily="34" charset="0"/>
              </a:rPr>
              <a:t>就业协议书一旦违约就要承担相应责任，所以签订就业协议书应该注意如下几个问题。</a:t>
            </a:r>
            <a:endParaRPr lang="zh-CN" altLang="en-US" sz="2400" b="1" spc="300" dirty="0">
              <a:latin typeface="Arial" panose="020B0604020202020204" pitchFamily="34" charset="0"/>
              <a:ea typeface="微软雅黑" panose="020B0503020204020204" charset="-122"/>
              <a:cs typeface="+mn-ea"/>
              <a:sym typeface="Arial" panose="020B0604020202020204" pitchFamily="34" charset="0"/>
            </a:endParaRPr>
          </a:p>
        </p:txBody>
      </p:sp>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泪珠形 5"/>
          <p:cNvSpPr/>
          <p:nvPr>
            <p:custDataLst>
              <p:tags r:id="rId1"/>
            </p:custDataLst>
          </p:nvPr>
        </p:nvSpPr>
        <p:spPr>
          <a:xfrm>
            <a:off x="5465523" y="0"/>
            <a:ext cx="6726477" cy="6726477"/>
          </a:xfrm>
          <a:prstGeom prst="teardrop">
            <a:avLst/>
          </a:prstGeom>
          <a:solidFill>
            <a:schemeClr val="accent1">
              <a:alpha val="3000"/>
            </a:schemeClr>
          </a:solidFill>
          <a:ln>
            <a:solidFill>
              <a:schemeClr val="accent1">
                <a:shade val="50000"/>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8" name="矩形 7"/>
          <p:cNvSpPr/>
          <p:nvPr>
            <p:custDataLst>
              <p:tags r:id="rId2"/>
            </p:custDataLst>
          </p:nvPr>
        </p:nvSpPr>
        <p:spPr>
          <a:xfrm>
            <a:off x="0" y="2386940"/>
            <a:ext cx="12191999" cy="4471059"/>
          </a:xfrm>
          <a:prstGeom prst="rect">
            <a:avLst/>
          </a:prstGeom>
          <a:solidFill>
            <a:schemeClr val="bg1">
              <a:lumMod val="95000"/>
              <a:alpha val="60000"/>
            </a:schemeClr>
          </a:solidFill>
          <a:ln w="6350">
            <a:solidFill>
              <a:srgbClr val="DFE5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custDataLst>
              <p:tags r:id="rId3"/>
            </p:custDataLst>
          </p:nvPr>
        </p:nvSpPr>
        <p:spPr>
          <a:xfrm>
            <a:off x="866775" y="2110740"/>
            <a:ext cx="10458450" cy="3918585"/>
          </a:xfrm>
          <a:prstGeom prst="rect">
            <a:avLst/>
          </a:prstGeom>
          <a:solidFill>
            <a:schemeClr val="bg1"/>
          </a:solidFill>
          <a:ln w="25400">
            <a:solidFill>
              <a:schemeClr val="accent1">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7" name="矩形 6"/>
          <p:cNvSpPr/>
          <p:nvPr>
            <p:custDataLst>
              <p:tags r:id="rId4"/>
            </p:custDataLst>
          </p:nvPr>
        </p:nvSpPr>
        <p:spPr>
          <a:xfrm>
            <a:off x="867368" y="6219599"/>
            <a:ext cx="10458534" cy="124572"/>
          </a:xfrm>
          <a:prstGeom prst="rect">
            <a:avLst/>
          </a:prstGeom>
          <a:solidFill>
            <a:schemeClr val="accent1">
              <a:alpha val="4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5" name="矩形 4"/>
          <p:cNvSpPr/>
          <p:nvPr>
            <p:custDataLst>
              <p:tags r:id="rId5"/>
            </p:custDataLst>
          </p:nvPr>
        </p:nvSpPr>
        <p:spPr>
          <a:xfrm>
            <a:off x="866775" y="783590"/>
            <a:ext cx="10459720" cy="807720"/>
          </a:xfrm>
          <a:prstGeom prst="rect">
            <a:avLst/>
          </a:prstGeom>
          <a:solidFill>
            <a:schemeClr val="bg1"/>
          </a:solidFill>
          <a:ln w="25400">
            <a:noFill/>
          </a:ln>
          <a:effectLst>
            <a:outerShdw blurRad="50800" dist="76200" dir="5400000" sx="101000" sy="101000" algn="t"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9" name="文本框 8"/>
          <p:cNvSpPr txBox="1"/>
          <p:nvPr>
            <p:custDataLst>
              <p:tags r:id="rId6"/>
            </p:custDataLst>
          </p:nvPr>
        </p:nvSpPr>
        <p:spPr>
          <a:xfrm>
            <a:off x="1141095" y="872490"/>
            <a:ext cx="9911080" cy="629920"/>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indent="0" algn="ctr">
              <a:lnSpc>
                <a:spcPct val="100000"/>
              </a:lnSpc>
              <a:spcBef>
                <a:spcPts val="0"/>
              </a:spcBef>
              <a:spcAft>
                <a:spcPts val="0"/>
              </a:spcAft>
              <a:buSzPct val="100000"/>
            </a:pPr>
            <a:r>
              <a:rPr lang="zh-CN" altLang="en-US" sz="3600" b="1" spc="300">
                <a:solidFill>
                  <a:schemeClr val="tx1">
                    <a:lumMod val="85000"/>
                    <a:lumOff val="15000"/>
                  </a:schemeClr>
                </a:solidFill>
                <a:latin typeface="Arial" panose="020B0604020202020204" pitchFamily="34" charset="0"/>
              </a:rPr>
              <a:t>职业实现中的人际沟通</a:t>
            </a:r>
            <a:endParaRPr lang="zh-CN" altLang="en-US" sz="3600" b="1" spc="300">
              <a:solidFill>
                <a:schemeClr val="tx1">
                  <a:lumMod val="85000"/>
                  <a:lumOff val="15000"/>
                </a:schemeClr>
              </a:solidFill>
              <a:latin typeface="Arial" panose="020B0604020202020204" pitchFamily="34" charset="0"/>
            </a:endParaRPr>
          </a:p>
        </p:txBody>
      </p:sp>
      <p:sp>
        <p:nvSpPr>
          <p:cNvPr id="10" name="文本框 9"/>
          <p:cNvSpPr txBox="1"/>
          <p:nvPr>
            <p:custDataLst>
              <p:tags r:id="rId7"/>
            </p:custDataLst>
          </p:nvPr>
        </p:nvSpPr>
        <p:spPr>
          <a:xfrm>
            <a:off x="1295400" y="2345690"/>
            <a:ext cx="9601200" cy="344868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285750" lvl="0" indent="-285750" algn="l" fontAlgn="ctr">
              <a:lnSpc>
                <a:spcPct val="150000"/>
              </a:lnSpc>
              <a:spcBef>
                <a:spcPts val="1000"/>
              </a:spcBef>
              <a:spcAft>
                <a:spcPts val="0"/>
              </a:spcAft>
              <a:buSzPct val="100000"/>
              <a:buFont typeface="Wingdings" panose="05000000000000000000" charset="0"/>
              <a:buChar char="l"/>
            </a:pPr>
            <a:r>
              <a:rPr lang="zh-CN" altLang="en-US" sz="1800">
                <a:solidFill>
                  <a:schemeClr val="tx1">
                    <a:lumMod val="75000"/>
                    <a:lumOff val="25000"/>
                  </a:schemeClr>
                </a:solidFill>
                <a:latin typeface="Arial" panose="020B0604020202020204" pitchFamily="34" charset="0"/>
                <a:ea typeface="微软雅黑" panose="020B0503020204020204" charset="-122"/>
              </a:rPr>
              <a:t>求职者应该考虑至少进行一次与感兴趣的领域、产业或者公司中的业内人士的会面，这是了解情况、帮助找到工作的好方法。到底该问些什么问题？由于信息面谈的目的是尽可能多得了解特定行业的情况，因此事先对这个行业知道得越多越好。所以，要调查这个行业的最新情况，也要了解与你会面的那个人的背景，最好要提出开放式问题。为了从提问中获得真正的见解，需要把面谈变成两个拥有共同兴趣的人之间的工作谈话，尽量使用开放式问题。</a:t>
            </a:r>
            <a:endParaRPr lang="zh-CN" altLang="en-US" sz="1800">
              <a:solidFill>
                <a:schemeClr val="tx1">
                  <a:lumMod val="75000"/>
                  <a:lumOff val="25000"/>
                </a:schemeClr>
              </a:solidFill>
              <a:latin typeface="Arial" panose="020B0604020202020204" pitchFamily="34" charset="0"/>
              <a:ea typeface="微软雅黑" panose="020B0503020204020204" charset="-122"/>
            </a:endParaRPr>
          </a:p>
          <a:p>
            <a:pPr marL="285750" lvl="0" indent="-285750" algn="l" fontAlgn="ctr">
              <a:lnSpc>
                <a:spcPct val="150000"/>
              </a:lnSpc>
              <a:spcBef>
                <a:spcPts val="1000"/>
              </a:spcBef>
              <a:spcAft>
                <a:spcPts val="0"/>
              </a:spcAft>
              <a:buSzPct val="100000"/>
              <a:buFont typeface="Wingdings" panose="05000000000000000000" charset="0"/>
              <a:buChar char="l"/>
            </a:pPr>
            <a:r>
              <a:rPr lang="zh-CN" altLang="en-US" sz="1800">
                <a:solidFill>
                  <a:schemeClr val="tx1">
                    <a:lumMod val="75000"/>
                    <a:lumOff val="25000"/>
                  </a:schemeClr>
                </a:solidFill>
                <a:latin typeface="Arial" panose="020B0604020202020204" pitchFamily="34" charset="0"/>
                <a:ea typeface="微软雅黑" panose="020B0503020204020204" charset="-122"/>
              </a:rPr>
              <a:t>当然，你问的问题取决于你最感兴趣的是什么，而且应该根据被提问者的不同而发生变化。信息面谈或许是良好职业的开始。</a:t>
            </a:r>
            <a:endParaRPr lang="zh-CN" altLang="en-US" sz="1800">
              <a:solidFill>
                <a:schemeClr val="tx1">
                  <a:lumMod val="75000"/>
                  <a:lumOff val="25000"/>
                </a:schemeClr>
              </a:solidFill>
              <a:latin typeface="Arial" panose="020B0604020202020204" pitchFamily="34" charset="0"/>
              <a:ea typeface="微软雅黑" panose="020B0503020204020204" charset="-122"/>
            </a:endParaRPr>
          </a:p>
        </p:txBody>
      </p:sp>
    </p:spTree>
    <p:custDataLst>
      <p:tags r:id="rId8"/>
    </p:custDataLst>
  </p:cSld>
  <p:clrMapOvr>
    <a:masterClrMapping/>
  </p:clrMapOvr>
  <p:transition spd="slow" advClick="0" advTm="1000">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C:\Users\Kingsoft\Desktop\活动\adventure-backlit-community-207896.jpgadventure-backlit-community-207896"/>
          <p:cNvPicPr>
            <a:picLocks noChangeAspect="1"/>
          </p:cNvPicPr>
          <p:nvPr>
            <p:custDataLst>
              <p:tags r:id="rId1"/>
            </p:custDataLst>
          </p:nvPr>
        </p:nvPicPr>
        <p:blipFill rotWithShape="1">
          <a:blip r:embed="rId2"/>
          <a:srcRect/>
          <a:stretch>
            <a:fillRect/>
          </a:stretch>
        </p:blipFill>
        <p:spPr>
          <a:xfrm>
            <a:off x="-5210" y="2743199"/>
            <a:ext cx="12184147" cy="4114801"/>
          </a:xfrm>
          <a:prstGeom prst="rect">
            <a:avLst/>
          </a:prstGeom>
        </p:spPr>
      </p:pic>
      <p:grpSp>
        <p:nvGrpSpPr>
          <p:cNvPr id="8" name="组合 7"/>
          <p:cNvGrpSpPr/>
          <p:nvPr>
            <p:custDataLst>
              <p:tags r:id="rId3"/>
            </p:custDataLst>
          </p:nvPr>
        </p:nvGrpSpPr>
        <p:grpSpPr>
          <a:xfrm>
            <a:off x="10140429" y="2124721"/>
            <a:ext cx="1193800" cy="1193800"/>
            <a:chOff x="9977286" y="1968790"/>
            <a:chExt cx="1306921" cy="1306921"/>
          </a:xfrm>
        </p:grpSpPr>
        <p:sp>
          <p:nvSpPr>
            <p:cNvPr id="3" name="椭圆 2"/>
            <p:cNvSpPr/>
            <p:nvPr>
              <p:custDataLst>
                <p:tags r:id="rId4"/>
              </p:custDataLst>
            </p:nvPr>
          </p:nvSpPr>
          <p:spPr>
            <a:xfrm>
              <a:off x="9977286" y="1968790"/>
              <a:ext cx="1306921" cy="1306921"/>
            </a:xfrm>
            <a:prstGeom prst="ellipse">
              <a:avLst/>
            </a:prstGeom>
            <a:solidFill>
              <a:srgbClr val="D5BE95"/>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ea"/>
              </a:endParaRPr>
            </a:p>
          </p:txBody>
        </p:sp>
        <p:sp>
          <p:nvSpPr>
            <p:cNvPr id="4" name="Freeform 5"/>
            <p:cNvSpPr/>
            <p:nvPr>
              <p:custDataLst>
                <p:tags r:id="rId5"/>
              </p:custDataLst>
            </p:nvPr>
          </p:nvSpPr>
          <p:spPr bwMode="auto">
            <a:xfrm>
              <a:off x="10352859" y="2387209"/>
              <a:ext cx="559789" cy="496957"/>
            </a:xfrm>
            <a:custGeom>
              <a:avLst/>
              <a:gdLst>
                <a:gd name="T0" fmla="*/ 111 w 112"/>
                <a:gd name="T1" fmla="*/ 30 h 101"/>
                <a:gd name="T2" fmla="*/ 83 w 112"/>
                <a:gd name="T3" fmla="*/ 0 h 101"/>
                <a:gd name="T4" fmla="*/ 56 w 112"/>
                <a:gd name="T5" fmla="*/ 17 h 101"/>
                <a:gd name="T6" fmla="*/ 29 w 112"/>
                <a:gd name="T7" fmla="*/ 0 h 101"/>
                <a:gd name="T8" fmla="*/ 1 w 112"/>
                <a:gd name="T9" fmla="*/ 30 h 101"/>
                <a:gd name="T10" fmla="*/ 21 w 112"/>
                <a:gd name="T11" fmla="*/ 70 h 101"/>
                <a:gd name="T12" fmla="*/ 56 w 112"/>
                <a:gd name="T13" fmla="*/ 101 h 101"/>
                <a:gd name="T14" fmla="*/ 56 w 112"/>
                <a:gd name="T15" fmla="*/ 101 h 101"/>
                <a:gd name="T16" fmla="*/ 56 w 112"/>
                <a:gd name="T17" fmla="*/ 101 h 101"/>
                <a:gd name="T18" fmla="*/ 56 w 112"/>
                <a:gd name="T19" fmla="*/ 101 h 101"/>
                <a:gd name="T20" fmla="*/ 56 w 112"/>
                <a:gd name="T21" fmla="*/ 101 h 101"/>
                <a:gd name="T22" fmla="*/ 90 w 112"/>
                <a:gd name="T23" fmla="*/ 70 h 101"/>
                <a:gd name="T24" fmla="*/ 111 w 112"/>
                <a:gd name="T25" fmla="*/ 3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2" h="101">
                  <a:moveTo>
                    <a:pt x="111" y="30"/>
                  </a:moveTo>
                  <a:cubicBezTo>
                    <a:pt x="109" y="0"/>
                    <a:pt x="83" y="0"/>
                    <a:pt x="83" y="0"/>
                  </a:cubicBezTo>
                  <a:cubicBezTo>
                    <a:pt x="66" y="0"/>
                    <a:pt x="56" y="16"/>
                    <a:pt x="56" y="17"/>
                  </a:cubicBezTo>
                  <a:cubicBezTo>
                    <a:pt x="55" y="16"/>
                    <a:pt x="46" y="0"/>
                    <a:pt x="29" y="0"/>
                  </a:cubicBezTo>
                  <a:cubicBezTo>
                    <a:pt x="29" y="0"/>
                    <a:pt x="3" y="0"/>
                    <a:pt x="1" y="30"/>
                  </a:cubicBezTo>
                  <a:cubicBezTo>
                    <a:pt x="1" y="30"/>
                    <a:pt x="0" y="50"/>
                    <a:pt x="21" y="70"/>
                  </a:cubicBezTo>
                  <a:cubicBezTo>
                    <a:pt x="56" y="101"/>
                    <a:pt x="56" y="101"/>
                    <a:pt x="56" y="101"/>
                  </a:cubicBezTo>
                  <a:cubicBezTo>
                    <a:pt x="56" y="101"/>
                    <a:pt x="56" y="101"/>
                    <a:pt x="56" y="101"/>
                  </a:cubicBezTo>
                  <a:cubicBezTo>
                    <a:pt x="56" y="101"/>
                    <a:pt x="56" y="101"/>
                    <a:pt x="56" y="101"/>
                  </a:cubicBezTo>
                  <a:cubicBezTo>
                    <a:pt x="56" y="101"/>
                    <a:pt x="56" y="101"/>
                    <a:pt x="56" y="101"/>
                  </a:cubicBezTo>
                  <a:cubicBezTo>
                    <a:pt x="56" y="101"/>
                    <a:pt x="56" y="101"/>
                    <a:pt x="56" y="101"/>
                  </a:cubicBezTo>
                  <a:cubicBezTo>
                    <a:pt x="90" y="70"/>
                    <a:pt x="90" y="70"/>
                    <a:pt x="90" y="70"/>
                  </a:cubicBezTo>
                  <a:cubicBezTo>
                    <a:pt x="112" y="50"/>
                    <a:pt x="111" y="30"/>
                    <a:pt x="111" y="30"/>
                  </a:cubicBezTo>
                  <a:close/>
                </a:path>
              </a:pathLst>
            </a:custGeom>
            <a:noFill/>
            <a:ln w="19050">
              <a:solidFill>
                <a:sysClr val="window" lastClr="FFFFFF"/>
              </a:solidFill>
            </a:ln>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1200" cap="none" spc="0" normalizeH="0" baseline="0" noProof="0">
                <a:ln>
                  <a:noFill/>
                </a:ln>
                <a:solidFill>
                  <a:srgbClr val="000000"/>
                </a:solidFill>
                <a:effectLst/>
                <a:uLnTx/>
                <a:uFillTx/>
                <a:latin typeface="等线" panose="02010600030101010101" charset="-122"/>
                <a:ea typeface="微软雅黑" panose="020B0503020204020204" charset="-122"/>
                <a:cs typeface="+mn-ea"/>
              </a:endParaRPr>
            </a:p>
          </p:txBody>
        </p:sp>
      </p:grpSp>
      <p:sp>
        <p:nvSpPr>
          <p:cNvPr id="5" name="Rectangle 1"/>
          <p:cNvSpPr/>
          <p:nvPr>
            <p:custDataLst>
              <p:tags r:id="rId6"/>
            </p:custDataLst>
          </p:nvPr>
        </p:nvSpPr>
        <p:spPr bwMode="auto">
          <a:xfrm>
            <a:off x="1071880" y="1237118"/>
            <a:ext cx="2477770" cy="600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0" anchor="ctr" anchorCtr="0">
            <a:spAutoFit/>
          </a:bodyPr>
          <a:p>
            <a:pPr marL="0" marR="0" lvl="0" indent="0" algn="r" defTabSz="914400" rtl="0" fontAlgn="auto">
              <a:lnSpc>
                <a:spcPct val="100000"/>
              </a:lnSpc>
              <a:spcBef>
                <a:spcPts val="0"/>
              </a:spcBef>
              <a:spcAft>
                <a:spcPts val="0"/>
              </a:spcAft>
              <a:buClrTx/>
              <a:buSzTx/>
              <a:buFontTx/>
              <a:buNone/>
              <a:defRPr/>
            </a:pPr>
            <a:r>
              <a:rPr kumimoji="0" lang="zh-CN" altLang="en-US" sz="3600" b="1" i="0" u="none" strike="noStrike" kern="1200" cap="none" spc="300" normalizeH="0" noProof="0">
                <a:ln>
                  <a:noFill/>
                </a:ln>
                <a:solidFill>
                  <a:srgbClr val="634E27"/>
                </a:solidFill>
                <a:effectLst/>
                <a:uLnTx/>
                <a:uFillTx/>
                <a:latin typeface="微软雅黑" panose="020B0503020204020204" charset="-122"/>
                <a:ea typeface="微软雅黑" panose="020B0503020204020204" charset="-122"/>
                <a:cs typeface="Calibri" panose="020F0502020204030204" pitchFamily="34" charset="0"/>
                <a:sym typeface="Helvetica" panose="020B0604020202030204" pitchFamily="34" charset="0"/>
              </a:rPr>
              <a:t>人际交往</a:t>
            </a:r>
            <a:endParaRPr kumimoji="0" lang="zh-CN" altLang="en-US" sz="3600" b="1" i="0" u="none" strike="noStrike" kern="1200" cap="none" spc="300" normalizeH="0" noProof="0">
              <a:ln>
                <a:noFill/>
              </a:ln>
              <a:solidFill>
                <a:srgbClr val="634E27"/>
              </a:solidFill>
              <a:effectLst/>
              <a:uLnTx/>
              <a:uFillTx/>
              <a:latin typeface="微软雅黑" panose="020B0503020204020204" charset="-122"/>
              <a:ea typeface="微软雅黑" panose="020B0503020204020204" charset="-122"/>
              <a:cs typeface="Calibri" panose="020F0502020204030204" pitchFamily="34" charset="0"/>
              <a:sym typeface="Helvetica" panose="020B0604020202030204" pitchFamily="34" charset="0"/>
            </a:endParaRPr>
          </a:p>
        </p:txBody>
      </p:sp>
      <p:sp>
        <p:nvSpPr>
          <p:cNvPr id="6" name="Rectangle 2"/>
          <p:cNvSpPr/>
          <p:nvPr>
            <p:custDataLst>
              <p:tags r:id="rId7"/>
            </p:custDataLst>
          </p:nvPr>
        </p:nvSpPr>
        <p:spPr bwMode="auto">
          <a:xfrm>
            <a:off x="4801235" y="931683"/>
            <a:ext cx="5574030" cy="1210945"/>
          </a:xfrm>
          <a:prstGeom prst="rect">
            <a:avLst/>
          </a:prstGeom>
          <a:noFill/>
        </p:spPr>
        <p:txBody>
          <a:bodyPr wrap="square" lIns="90000" tIns="46800" rIns="90000" bIns="46800" rtlCol="0" anchor="t" anchorCtr="0">
            <a:spAutoFit/>
          </a:bodyPr>
          <a:p>
            <a:pPr lvl="0">
              <a:lnSpc>
                <a:spcPct val="130000"/>
              </a:lnSpc>
              <a:spcAft>
                <a:spcPts val="1000"/>
              </a:spcAft>
              <a:defRPr/>
            </a:pPr>
            <a:r>
              <a:rPr lang="zh-CN" altLang="en-US" sz="1400" spc="150">
                <a:solidFill>
                  <a:srgbClr val="7E7D7F"/>
                </a:solidFill>
                <a:latin typeface="微软雅黑" panose="020B0503020204020204" charset="-122"/>
                <a:ea typeface="微软雅黑" panose="020B0503020204020204" charset="-122"/>
                <a:sym typeface="Helvetica" panose="020B0604020202030204" pitchFamily="34" charset="0"/>
              </a:rPr>
              <a:t>人际交往又称社会交往，是指人与人之间通过一定的方式进行接触，从而在心理上和行为上发生相互影响，并对社会生活发生作用的过程。人们在社会生活中交换思想感情、经验、技能以及相互了解的活动等都属于人际交往的范围。</a:t>
            </a:r>
            <a:endParaRPr lang="zh-CN" altLang="en-US" sz="1400" spc="150">
              <a:solidFill>
                <a:srgbClr val="7E7D7F"/>
              </a:solidFill>
              <a:latin typeface="微软雅黑" panose="020B0503020204020204" charset="-122"/>
              <a:ea typeface="微软雅黑" panose="020B0503020204020204" charset="-122"/>
              <a:sym typeface="Helvetica" panose="020B0604020202030204" pitchFamily="34" charset="0"/>
            </a:endParaRPr>
          </a:p>
        </p:txBody>
      </p:sp>
      <p:sp>
        <p:nvSpPr>
          <p:cNvPr id="9" name="三角形 8"/>
          <p:cNvSpPr/>
          <p:nvPr>
            <p:custDataLst>
              <p:tags r:id="rId8"/>
            </p:custDataLst>
          </p:nvPr>
        </p:nvSpPr>
        <p:spPr>
          <a:xfrm rot="5400000">
            <a:off x="3975072" y="1413283"/>
            <a:ext cx="287383" cy="247744"/>
          </a:xfrm>
          <a:prstGeom prst="triangle">
            <a:avLst/>
          </a:prstGeom>
          <a:solidFill>
            <a:srgbClr val="634E27"/>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kumimoji="1" lang="zh-CN" altLang="en-US"/>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任意多边形: 形状 13"/>
          <p:cNvSpPr/>
          <p:nvPr>
            <p:custDataLst>
              <p:tags r:id="rId1"/>
            </p:custDataLst>
          </p:nvPr>
        </p:nvSpPr>
        <p:spPr>
          <a:xfrm rot="17029065">
            <a:off x="341037" y="4732642"/>
            <a:ext cx="2088444" cy="1689730"/>
          </a:xfrm>
          <a:custGeom>
            <a:avLst/>
            <a:gdLst>
              <a:gd name="connsiteX0" fmla="*/ 0 w 2088444"/>
              <a:gd name="connsiteY0" fmla="*/ 52841 h 1689730"/>
              <a:gd name="connsiteX1" fmla="*/ 496711 w 2088444"/>
              <a:gd name="connsiteY1" fmla="*/ 30263 h 1689730"/>
              <a:gd name="connsiteX2" fmla="*/ 643467 w 2088444"/>
              <a:gd name="connsiteY2" fmla="*/ 414086 h 1689730"/>
              <a:gd name="connsiteX3" fmla="*/ 1151467 w 2088444"/>
              <a:gd name="connsiteY3" fmla="*/ 493108 h 1689730"/>
              <a:gd name="connsiteX4" fmla="*/ 1174044 w 2088444"/>
              <a:gd name="connsiteY4" fmla="*/ 978530 h 1689730"/>
              <a:gd name="connsiteX5" fmla="*/ 1625600 w 2088444"/>
              <a:gd name="connsiteY5" fmla="*/ 1102708 h 1689730"/>
              <a:gd name="connsiteX6" fmla="*/ 1659467 w 2088444"/>
              <a:gd name="connsiteY6" fmla="*/ 1588130 h 1689730"/>
              <a:gd name="connsiteX7" fmla="*/ 2088444 w 2088444"/>
              <a:gd name="connsiteY7" fmla="*/ 1689730 h 1689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88444" h="1689730">
                <a:moveTo>
                  <a:pt x="0" y="52841"/>
                </a:moveTo>
                <a:cubicBezTo>
                  <a:pt x="194733" y="11448"/>
                  <a:pt x="389467" y="-29945"/>
                  <a:pt x="496711" y="30263"/>
                </a:cubicBezTo>
                <a:cubicBezTo>
                  <a:pt x="603956" y="90471"/>
                  <a:pt x="534341" y="336945"/>
                  <a:pt x="643467" y="414086"/>
                </a:cubicBezTo>
                <a:cubicBezTo>
                  <a:pt x="752593" y="491227"/>
                  <a:pt x="1063038" y="399034"/>
                  <a:pt x="1151467" y="493108"/>
                </a:cubicBezTo>
                <a:cubicBezTo>
                  <a:pt x="1239896" y="587182"/>
                  <a:pt x="1095022" y="876930"/>
                  <a:pt x="1174044" y="978530"/>
                </a:cubicBezTo>
                <a:cubicBezTo>
                  <a:pt x="1253066" y="1080130"/>
                  <a:pt x="1544696" y="1001108"/>
                  <a:pt x="1625600" y="1102708"/>
                </a:cubicBezTo>
                <a:cubicBezTo>
                  <a:pt x="1706504" y="1204308"/>
                  <a:pt x="1582326" y="1490293"/>
                  <a:pt x="1659467" y="1588130"/>
                </a:cubicBezTo>
                <a:cubicBezTo>
                  <a:pt x="1736608" y="1685967"/>
                  <a:pt x="1912526" y="1687848"/>
                  <a:pt x="2088444" y="1689730"/>
                </a:cubicBezTo>
              </a:path>
            </a:pathLst>
          </a:custGeom>
          <a:noFill/>
          <a:ln>
            <a:solidFill>
              <a:srgbClr val="406898">
                <a:lumMod val="20000"/>
                <a:lumOff val="80000"/>
              </a:srgbClr>
            </a:solid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endParaRPr lang="zh-CN" altLang="en-US"/>
          </a:p>
        </p:txBody>
      </p:sp>
      <p:sp>
        <p:nvSpPr>
          <p:cNvPr id="10" name="椭圆 9"/>
          <p:cNvSpPr/>
          <p:nvPr>
            <p:custDataLst>
              <p:tags r:id="rId2"/>
            </p:custDataLst>
          </p:nvPr>
        </p:nvSpPr>
        <p:spPr>
          <a:xfrm>
            <a:off x="448681" y="2572466"/>
            <a:ext cx="463512" cy="463512"/>
          </a:xfrm>
          <a:prstGeom prst="ellipse">
            <a:avLst/>
          </a:prstGeom>
          <a:solidFill>
            <a:srgbClr val="408566">
              <a:lumMod val="20000"/>
              <a:lumOff val="80000"/>
              <a:alpha val="80000"/>
            </a:srgbClr>
          </a:solidFill>
          <a:ln>
            <a:no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endParaRPr lang="zh-CN" altLang="en-US"/>
          </a:p>
        </p:txBody>
      </p:sp>
      <p:sp>
        <p:nvSpPr>
          <p:cNvPr id="11" name="椭圆 10"/>
          <p:cNvSpPr/>
          <p:nvPr>
            <p:custDataLst>
              <p:tags r:id="rId3"/>
            </p:custDataLst>
          </p:nvPr>
        </p:nvSpPr>
        <p:spPr>
          <a:xfrm>
            <a:off x="5553013" y="4333987"/>
            <a:ext cx="463512" cy="463512"/>
          </a:xfrm>
          <a:prstGeom prst="ellipse">
            <a:avLst/>
          </a:prstGeom>
          <a:solidFill>
            <a:srgbClr val="E1C919">
              <a:lumMod val="20000"/>
              <a:lumOff val="80000"/>
            </a:srgbClr>
          </a:solidFill>
          <a:ln>
            <a:no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endParaRPr lang="zh-CN" altLang="en-US"/>
          </a:p>
        </p:txBody>
      </p:sp>
      <p:sp>
        <p:nvSpPr>
          <p:cNvPr id="12" name="椭圆 11"/>
          <p:cNvSpPr/>
          <p:nvPr>
            <p:custDataLst>
              <p:tags r:id="rId4"/>
            </p:custDataLst>
          </p:nvPr>
        </p:nvSpPr>
        <p:spPr>
          <a:xfrm flipV="1">
            <a:off x="5880563" y="3987016"/>
            <a:ext cx="135962" cy="135962"/>
          </a:xfrm>
          <a:prstGeom prst="ellipse">
            <a:avLst/>
          </a:prstGeom>
          <a:solidFill>
            <a:srgbClr val="CC0000">
              <a:lumMod val="20000"/>
              <a:lumOff val="80000"/>
              <a:alpha val="70000"/>
            </a:srgbClr>
          </a:solidFill>
          <a:ln>
            <a:no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endParaRPr lang="zh-CN" altLang="en-US"/>
          </a:p>
        </p:txBody>
      </p:sp>
      <p:sp>
        <p:nvSpPr>
          <p:cNvPr id="15" name="任意多边形: 形状 14"/>
          <p:cNvSpPr/>
          <p:nvPr>
            <p:custDataLst>
              <p:tags r:id="rId5"/>
            </p:custDataLst>
          </p:nvPr>
        </p:nvSpPr>
        <p:spPr>
          <a:xfrm rot="16722168">
            <a:off x="6066631" y="2653434"/>
            <a:ext cx="1341198" cy="1085144"/>
          </a:xfrm>
          <a:custGeom>
            <a:avLst/>
            <a:gdLst>
              <a:gd name="connsiteX0" fmla="*/ 0 w 2088444"/>
              <a:gd name="connsiteY0" fmla="*/ 52841 h 1689730"/>
              <a:gd name="connsiteX1" fmla="*/ 496711 w 2088444"/>
              <a:gd name="connsiteY1" fmla="*/ 30263 h 1689730"/>
              <a:gd name="connsiteX2" fmla="*/ 643467 w 2088444"/>
              <a:gd name="connsiteY2" fmla="*/ 414086 h 1689730"/>
              <a:gd name="connsiteX3" fmla="*/ 1151467 w 2088444"/>
              <a:gd name="connsiteY3" fmla="*/ 493108 h 1689730"/>
              <a:gd name="connsiteX4" fmla="*/ 1174044 w 2088444"/>
              <a:gd name="connsiteY4" fmla="*/ 978530 h 1689730"/>
              <a:gd name="connsiteX5" fmla="*/ 1625600 w 2088444"/>
              <a:gd name="connsiteY5" fmla="*/ 1102708 h 1689730"/>
              <a:gd name="connsiteX6" fmla="*/ 1659467 w 2088444"/>
              <a:gd name="connsiteY6" fmla="*/ 1588130 h 1689730"/>
              <a:gd name="connsiteX7" fmla="*/ 2088444 w 2088444"/>
              <a:gd name="connsiteY7" fmla="*/ 1689730 h 1689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88444" h="1689730">
                <a:moveTo>
                  <a:pt x="0" y="52841"/>
                </a:moveTo>
                <a:cubicBezTo>
                  <a:pt x="194733" y="11448"/>
                  <a:pt x="389467" y="-29945"/>
                  <a:pt x="496711" y="30263"/>
                </a:cubicBezTo>
                <a:cubicBezTo>
                  <a:pt x="603956" y="90471"/>
                  <a:pt x="534341" y="336945"/>
                  <a:pt x="643467" y="414086"/>
                </a:cubicBezTo>
                <a:cubicBezTo>
                  <a:pt x="752593" y="491227"/>
                  <a:pt x="1063038" y="399034"/>
                  <a:pt x="1151467" y="493108"/>
                </a:cubicBezTo>
                <a:cubicBezTo>
                  <a:pt x="1239896" y="587182"/>
                  <a:pt x="1095022" y="876930"/>
                  <a:pt x="1174044" y="978530"/>
                </a:cubicBezTo>
                <a:cubicBezTo>
                  <a:pt x="1253066" y="1080130"/>
                  <a:pt x="1544696" y="1001108"/>
                  <a:pt x="1625600" y="1102708"/>
                </a:cubicBezTo>
                <a:cubicBezTo>
                  <a:pt x="1706504" y="1204308"/>
                  <a:pt x="1582326" y="1490293"/>
                  <a:pt x="1659467" y="1588130"/>
                </a:cubicBezTo>
                <a:cubicBezTo>
                  <a:pt x="1736608" y="1685967"/>
                  <a:pt x="1912526" y="1687848"/>
                  <a:pt x="2088444" y="1689730"/>
                </a:cubicBezTo>
              </a:path>
            </a:pathLst>
          </a:custGeom>
          <a:noFill/>
          <a:ln>
            <a:solidFill>
              <a:srgbClr val="406898">
                <a:lumMod val="20000"/>
                <a:lumOff val="80000"/>
              </a:srgbClr>
            </a:solid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endParaRPr lang="zh-CN" altLang="en-US"/>
          </a:p>
        </p:txBody>
      </p:sp>
      <p:sp>
        <p:nvSpPr>
          <p:cNvPr id="19" name="任意多边形: 形状 18"/>
          <p:cNvSpPr/>
          <p:nvPr>
            <p:custDataLst>
              <p:tags r:id="rId6"/>
            </p:custDataLst>
          </p:nvPr>
        </p:nvSpPr>
        <p:spPr>
          <a:xfrm rot="16722168">
            <a:off x="4741192" y="5605288"/>
            <a:ext cx="1341198" cy="1085144"/>
          </a:xfrm>
          <a:custGeom>
            <a:avLst/>
            <a:gdLst>
              <a:gd name="connsiteX0" fmla="*/ 0 w 2088444"/>
              <a:gd name="connsiteY0" fmla="*/ 52841 h 1689730"/>
              <a:gd name="connsiteX1" fmla="*/ 496711 w 2088444"/>
              <a:gd name="connsiteY1" fmla="*/ 30263 h 1689730"/>
              <a:gd name="connsiteX2" fmla="*/ 643467 w 2088444"/>
              <a:gd name="connsiteY2" fmla="*/ 414086 h 1689730"/>
              <a:gd name="connsiteX3" fmla="*/ 1151467 w 2088444"/>
              <a:gd name="connsiteY3" fmla="*/ 493108 h 1689730"/>
              <a:gd name="connsiteX4" fmla="*/ 1174044 w 2088444"/>
              <a:gd name="connsiteY4" fmla="*/ 978530 h 1689730"/>
              <a:gd name="connsiteX5" fmla="*/ 1625600 w 2088444"/>
              <a:gd name="connsiteY5" fmla="*/ 1102708 h 1689730"/>
              <a:gd name="connsiteX6" fmla="*/ 1659467 w 2088444"/>
              <a:gd name="connsiteY6" fmla="*/ 1588130 h 1689730"/>
              <a:gd name="connsiteX7" fmla="*/ 2088444 w 2088444"/>
              <a:gd name="connsiteY7" fmla="*/ 1689730 h 1689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88444" h="1689730">
                <a:moveTo>
                  <a:pt x="0" y="52841"/>
                </a:moveTo>
                <a:cubicBezTo>
                  <a:pt x="194733" y="11448"/>
                  <a:pt x="389467" y="-29945"/>
                  <a:pt x="496711" y="30263"/>
                </a:cubicBezTo>
                <a:cubicBezTo>
                  <a:pt x="603956" y="90471"/>
                  <a:pt x="534341" y="336945"/>
                  <a:pt x="643467" y="414086"/>
                </a:cubicBezTo>
                <a:cubicBezTo>
                  <a:pt x="752593" y="491227"/>
                  <a:pt x="1063038" y="399034"/>
                  <a:pt x="1151467" y="493108"/>
                </a:cubicBezTo>
                <a:cubicBezTo>
                  <a:pt x="1239896" y="587182"/>
                  <a:pt x="1095022" y="876930"/>
                  <a:pt x="1174044" y="978530"/>
                </a:cubicBezTo>
                <a:cubicBezTo>
                  <a:pt x="1253066" y="1080130"/>
                  <a:pt x="1544696" y="1001108"/>
                  <a:pt x="1625600" y="1102708"/>
                </a:cubicBezTo>
                <a:cubicBezTo>
                  <a:pt x="1706504" y="1204308"/>
                  <a:pt x="1582326" y="1490293"/>
                  <a:pt x="1659467" y="1588130"/>
                </a:cubicBezTo>
                <a:cubicBezTo>
                  <a:pt x="1736608" y="1685967"/>
                  <a:pt x="1912526" y="1687848"/>
                  <a:pt x="2088444" y="1689730"/>
                </a:cubicBezTo>
              </a:path>
            </a:pathLst>
          </a:custGeom>
          <a:noFill/>
          <a:ln>
            <a:solidFill>
              <a:srgbClr val="406898">
                <a:lumMod val="20000"/>
                <a:lumOff val="80000"/>
              </a:srgbClr>
            </a:solid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endParaRPr lang="zh-CN" altLang="en-US"/>
          </a:p>
        </p:txBody>
      </p:sp>
      <p:sp>
        <p:nvSpPr>
          <p:cNvPr id="21" name="矩形 20"/>
          <p:cNvSpPr/>
          <p:nvPr>
            <p:custDataLst>
              <p:tags r:id="rId7"/>
            </p:custDataLst>
          </p:nvPr>
        </p:nvSpPr>
        <p:spPr>
          <a:xfrm rot="579512">
            <a:off x="9128648" y="5349479"/>
            <a:ext cx="1230489" cy="1230489"/>
          </a:xfrm>
          <a:prstGeom prst="rect">
            <a:avLst/>
          </a:prstGeom>
          <a:solidFill>
            <a:srgbClr val="408566">
              <a:lumMod val="20000"/>
              <a:lumOff val="80000"/>
              <a:alpha val="70000"/>
            </a:srgbClr>
          </a:solidFill>
          <a:ln>
            <a:no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endParaRPr lang="zh-CN" altLang="en-US"/>
          </a:p>
        </p:txBody>
      </p:sp>
      <p:sp>
        <p:nvSpPr>
          <p:cNvPr id="9" name="菱形 8"/>
          <p:cNvSpPr/>
          <p:nvPr>
            <p:custDataLst>
              <p:tags r:id="rId8"/>
            </p:custDataLst>
          </p:nvPr>
        </p:nvSpPr>
        <p:spPr>
          <a:xfrm rot="2700000">
            <a:off x="11672960" y="4253323"/>
            <a:ext cx="293511" cy="624840"/>
          </a:xfrm>
          <a:prstGeom prst="diamond">
            <a:avLst/>
          </a:prstGeom>
          <a:solidFill>
            <a:srgbClr val="408566">
              <a:lumMod val="20000"/>
              <a:lumOff val="80000"/>
              <a:alpha val="70000"/>
            </a:srgbClr>
          </a:solidFill>
          <a:ln>
            <a:no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endParaRPr lang="zh-CN" altLang="en-US"/>
          </a:p>
        </p:txBody>
      </p:sp>
      <p:sp>
        <p:nvSpPr>
          <p:cNvPr id="20" name="等腰三角形 19"/>
          <p:cNvSpPr/>
          <p:nvPr>
            <p:custDataLst>
              <p:tags r:id="rId9"/>
            </p:custDataLst>
          </p:nvPr>
        </p:nvSpPr>
        <p:spPr>
          <a:xfrm rot="2416612">
            <a:off x="7118531" y="1385049"/>
            <a:ext cx="464909" cy="451556"/>
          </a:xfrm>
          <a:prstGeom prst="triangle">
            <a:avLst/>
          </a:prstGeom>
          <a:solidFill>
            <a:srgbClr val="E1C919">
              <a:lumMod val="20000"/>
              <a:lumOff val="80000"/>
            </a:srgbClr>
          </a:solidFill>
          <a:ln>
            <a:no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endParaRPr lang="zh-CN" altLang="en-US"/>
          </a:p>
        </p:txBody>
      </p:sp>
      <p:sp>
        <p:nvSpPr>
          <p:cNvPr id="22" name="任意多边形: 形状 21"/>
          <p:cNvSpPr/>
          <p:nvPr>
            <p:custDataLst>
              <p:tags r:id="rId10"/>
            </p:custDataLst>
          </p:nvPr>
        </p:nvSpPr>
        <p:spPr>
          <a:xfrm rot="16722168">
            <a:off x="9818767" y="1128525"/>
            <a:ext cx="783936" cy="634271"/>
          </a:xfrm>
          <a:custGeom>
            <a:avLst/>
            <a:gdLst>
              <a:gd name="connsiteX0" fmla="*/ 0 w 2088444"/>
              <a:gd name="connsiteY0" fmla="*/ 52841 h 1689730"/>
              <a:gd name="connsiteX1" fmla="*/ 496711 w 2088444"/>
              <a:gd name="connsiteY1" fmla="*/ 30263 h 1689730"/>
              <a:gd name="connsiteX2" fmla="*/ 643467 w 2088444"/>
              <a:gd name="connsiteY2" fmla="*/ 414086 h 1689730"/>
              <a:gd name="connsiteX3" fmla="*/ 1151467 w 2088444"/>
              <a:gd name="connsiteY3" fmla="*/ 493108 h 1689730"/>
              <a:gd name="connsiteX4" fmla="*/ 1174044 w 2088444"/>
              <a:gd name="connsiteY4" fmla="*/ 978530 h 1689730"/>
              <a:gd name="connsiteX5" fmla="*/ 1625600 w 2088444"/>
              <a:gd name="connsiteY5" fmla="*/ 1102708 h 1689730"/>
              <a:gd name="connsiteX6" fmla="*/ 1659467 w 2088444"/>
              <a:gd name="connsiteY6" fmla="*/ 1588130 h 1689730"/>
              <a:gd name="connsiteX7" fmla="*/ 2088444 w 2088444"/>
              <a:gd name="connsiteY7" fmla="*/ 1689730 h 1689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88444" h="1689730">
                <a:moveTo>
                  <a:pt x="0" y="52841"/>
                </a:moveTo>
                <a:cubicBezTo>
                  <a:pt x="194733" y="11448"/>
                  <a:pt x="389467" y="-29945"/>
                  <a:pt x="496711" y="30263"/>
                </a:cubicBezTo>
                <a:cubicBezTo>
                  <a:pt x="603956" y="90471"/>
                  <a:pt x="534341" y="336945"/>
                  <a:pt x="643467" y="414086"/>
                </a:cubicBezTo>
                <a:cubicBezTo>
                  <a:pt x="752593" y="491227"/>
                  <a:pt x="1063038" y="399034"/>
                  <a:pt x="1151467" y="493108"/>
                </a:cubicBezTo>
                <a:cubicBezTo>
                  <a:pt x="1239896" y="587182"/>
                  <a:pt x="1095022" y="876930"/>
                  <a:pt x="1174044" y="978530"/>
                </a:cubicBezTo>
                <a:cubicBezTo>
                  <a:pt x="1253066" y="1080130"/>
                  <a:pt x="1544696" y="1001108"/>
                  <a:pt x="1625600" y="1102708"/>
                </a:cubicBezTo>
                <a:cubicBezTo>
                  <a:pt x="1706504" y="1204308"/>
                  <a:pt x="1582326" y="1490293"/>
                  <a:pt x="1659467" y="1588130"/>
                </a:cubicBezTo>
                <a:cubicBezTo>
                  <a:pt x="1736608" y="1685967"/>
                  <a:pt x="1912526" y="1687848"/>
                  <a:pt x="2088444" y="1689730"/>
                </a:cubicBezTo>
              </a:path>
            </a:pathLst>
          </a:custGeom>
          <a:noFill/>
          <a:ln>
            <a:solidFill>
              <a:srgbClr val="406898">
                <a:lumMod val="20000"/>
                <a:lumOff val="80000"/>
              </a:srgbClr>
            </a:solid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endParaRPr lang="zh-CN" altLang="en-US"/>
          </a:p>
        </p:txBody>
      </p:sp>
      <p:sp>
        <p:nvSpPr>
          <p:cNvPr id="23" name="椭圆 22"/>
          <p:cNvSpPr/>
          <p:nvPr>
            <p:custDataLst>
              <p:tags r:id="rId11"/>
            </p:custDataLst>
          </p:nvPr>
        </p:nvSpPr>
        <p:spPr>
          <a:xfrm>
            <a:off x="10199407" y="1469990"/>
            <a:ext cx="254233" cy="254233"/>
          </a:xfrm>
          <a:prstGeom prst="ellipse">
            <a:avLst/>
          </a:prstGeom>
          <a:solidFill>
            <a:srgbClr val="408566">
              <a:lumMod val="20000"/>
              <a:lumOff val="80000"/>
            </a:srgbClr>
          </a:solidFill>
          <a:ln>
            <a:no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endParaRPr lang="zh-CN" altLang="en-US"/>
          </a:p>
        </p:txBody>
      </p:sp>
      <p:sp>
        <p:nvSpPr>
          <p:cNvPr id="8" name="矩形 7"/>
          <p:cNvSpPr/>
          <p:nvPr>
            <p:custDataLst>
              <p:tags r:id="rId12"/>
            </p:custDataLst>
          </p:nvPr>
        </p:nvSpPr>
        <p:spPr>
          <a:xfrm>
            <a:off x="6491566" y="1603022"/>
            <a:ext cx="4961795" cy="4681833"/>
          </a:xfrm>
          <a:prstGeom prst="rect">
            <a:avLst/>
          </a:prstGeom>
          <a:solidFill>
            <a:sysClr val="window" lastClr="FFFFFF"/>
          </a:solidFill>
          <a:ln w="28575">
            <a:solidFill>
              <a:srgbClr val="406898">
                <a:lumMod val="20000"/>
                <a:lumOff val="80000"/>
              </a:srgbClr>
            </a:solid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endParaRPr lang="zh-CN" altLang="en-US"/>
          </a:p>
        </p:txBody>
      </p:sp>
      <p:sp>
        <p:nvSpPr>
          <p:cNvPr id="7" name="矩形 6"/>
          <p:cNvSpPr/>
          <p:nvPr>
            <p:custDataLst>
              <p:tags r:id="rId13"/>
            </p:custDataLst>
          </p:nvPr>
        </p:nvSpPr>
        <p:spPr>
          <a:xfrm>
            <a:off x="738641" y="1603022"/>
            <a:ext cx="4961795" cy="4681833"/>
          </a:xfrm>
          <a:prstGeom prst="rect">
            <a:avLst/>
          </a:prstGeom>
          <a:solidFill>
            <a:sysClr val="window" lastClr="FFFFFF"/>
          </a:solidFill>
          <a:ln w="28575">
            <a:solidFill>
              <a:srgbClr val="406898">
                <a:lumMod val="20000"/>
                <a:lumOff val="80000"/>
              </a:srgbClr>
            </a:solid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endParaRPr lang="zh-CN" altLang="en-US"/>
          </a:p>
        </p:txBody>
      </p:sp>
      <p:sp>
        <p:nvSpPr>
          <p:cNvPr id="4" name="文本框 3"/>
          <p:cNvSpPr txBox="1"/>
          <p:nvPr>
            <p:custDataLst>
              <p:tags r:id="rId14"/>
            </p:custDataLst>
          </p:nvPr>
        </p:nvSpPr>
        <p:spPr>
          <a:xfrm>
            <a:off x="1027287" y="663456"/>
            <a:ext cx="10136109" cy="691515"/>
          </a:xfrm>
          <a:prstGeom prst="rect">
            <a:avLst/>
          </a:prstGeom>
          <a:noFill/>
        </p:spPr>
        <p:txBody>
          <a:bodyPr wrap="square" lIns="101600" tIns="38100" rIns="63500" bIns="38100" rtlCol="0">
            <a:spAutoFit/>
          </a:bodyPr>
          <a:lstStyle/>
          <a:p>
            <a:pPr fontAlgn="auto"/>
            <a:r>
              <a:rPr lang="zh-CN" altLang="en-US" sz="2000" b="1" spc="300" dirty="0">
                <a:solidFill>
                  <a:sysClr val="windowText" lastClr="000000">
                    <a:lumMod val="85000"/>
                    <a:lumOff val="15000"/>
                  </a:sysClr>
                </a:solidFill>
                <a:uFillTx/>
                <a:latin typeface="Arial" panose="020B0604020202020204" pitchFamily="34" charset="0"/>
                <a:ea typeface="微软雅黑" panose="020B0503020204020204" charset="-122"/>
              </a:rPr>
              <a:t>就业者需要充分利用自己有限的社会关系，拓宽就业信息的来源。一般而言，有下述几类社会关系。</a:t>
            </a:r>
            <a:endParaRPr lang="zh-CN" altLang="en-US" sz="2000" b="1" spc="300" dirty="0">
              <a:solidFill>
                <a:sysClr val="windowText" lastClr="000000">
                  <a:lumMod val="85000"/>
                  <a:lumOff val="15000"/>
                </a:sysClr>
              </a:solidFill>
              <a:uFillTx/>
              <a:latin typeface="Arial" panose="020B0604020202020204" pitchFamily="34" charset="0"/>
              <a:ea typeface="微软雅黑" panose="020B0503020204020204" charset="-122"/>
            </a:endParaRPr>
          </a:p>
        </p:txBody>
      </p:sp>
      <p:sp>
        <p:nvSpPr>
          <p:cNvPr id="5" name="矩形 4"/>
          <p:cNvSpPr/>
          <p:nvPr>
            <p:custDataLst>
              <p:tags r:id="rId15"/>
            </p:custDataLst>
          </p:nvPr>
        </p:nvSpPr>
        <p:spPr>
          <a:xfrm>
            <a:off x="908050" y="1871345"/>
            <a:ext cx="4620895" cy="4139565"/>
          </a:xfrm>
          <a:prstGeom prst="rect">
            <a:avLst/>
          </a:prstGeom>
        </p:spPr>
        <p:txBody>
          <a:bodyPr anchor="t" anchorCtr="0">
            <a:no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342900" lvl="0" indent="-342900" algn="l">
              <a:lnSpc>
                <a:spcPct val="120000"/>
              </a:lnSpc>
              <a:spcBef>
                <a:spcPts val="0"/>
              </a:spcBef>
              <a:spcAft>
                <a:spcPts val="1000"/>
              </a:spcAft>
              <a:buClr>
                <a:srgbClr val="406898">
                  <a:lumMod val="20000"/>
                  <a:lumOff val="80000"/>
                </a:srgbClr>
              </a:buClr>
              <a:buSzPct val="100000"/>
              <a:buFont typeface="Wingdings" panose="05000000000000000000" charset="0"/>
              <a:buChar char=""/>
            </a:pPr>
            <a:r>
              <a:rPr lang="zh-CN" altLang="en-US" sz="2000" b="1" spc="150">
                <a:solidFill>
                  <a:sysClr val="windowText" lastClr="000000">
                    <a:lumMod val="75000"/>
                    <a:lumOff val="25000"/>
                  </a:sysClr>
                </a:solidFill>
                <a:latin typeface="Microsoft YaHei Bold" panose="020B0503020204020204" charset="-122"/>
                <a:ea typeface="Microsoft YaHei Bold" panose="020B0503020204020204" charset="-122"/>
              </a:rPr>
              <a:t>第一，学校的老师、同学和校友。</a:t>
            </a:r>
            <a:endParaRPr lang="zh-CN" altLang="en-US" sz="2000" b="1" spc="150">
              <a:solidFill>
                <a:sysClr val="windowText" lastClr="000000">
                  <a:lumMod val="75000"/>
                  <a:lumOff val="25000"/>
                </a:sysClr>
              </a:solidFill>
              <a:latin typeface="Microsoft YaHei Bold" panose="020B0503020204020204" charset="-122"/>
              <a:ea typeface="Microsoft YaHei Bold" panose="020B0503020204020204" charset="-122"/>
            </a:endParaRPr>
          </a:p>
          <a:p>
            <a:pPr marL="285750" lvl="0" indent="-285750" algn="just">
              <a:lnSpc>
                <a:spcPct val="135000"/>
              </a:lnSpc>
              <a:spcBef>
                <a:spcPts val="0"/>
              </a:spcBef>
              <a:spcAft>
                <a:spcPts val="1000"/>
              </a:spcAft>
              <a:buClr>
                <a:srgbClr val="406898">
                  <a:lumMod val="20000"/>
                  <a:lumOff val="80000"/>
                </a:srgbClr>
              </a:buClr>
              <a:buSzPct val="100000"/>
              <a:buFont typeface="Wingdings" panose="05000000000000000000" charset="0"/>
              <a:buChar char=""/>
            </a:pPr>
            <a:r>
              <a:rPr lang="zh-CN" altLang="en-US" spc="150">
                <a:solidFill>
                  <a:sysClr val="windowText" lastClr="000000">
                    <a:lumMod val="75000"/>
                    <a:lumOff val="25000"/>
                  </a:sysClr>
                </a:solidFill>
                <a:latin typeface="Arial" panose="020B0604020202020204" pitchFamily="34" charset="0"/>
                <a:ea typeface="微软雅黑" panose="020B0503020204020204" charset="-122"/>
              </a:rPr>
              <a:t>尤其是本专业的老师，比其他人更了解本专业毕业生适合就业的方向和范围，他们提供的就业信息往往专业针对性强。校友是指已经毕业并步入社会的特定群体，他们有对就业信息的获取、比较、选择、处理的经验和竞争择业的亲身体会，他们提供的就业信息往往比较具体、准确。</a:t>
            </a:r>
            <a:endParaRPr lang="zh-CN" altLang="en-US"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6" name="矩形 5"/>
          <p:cNvSpPr/>
          <p:nvPr>
            <p:custDataLst>
              <p:tags r:id="rId16"/>
            </p:custDataLst>
          </p:nvPr>
        </p:nvSpPr>
        <p:spPr>
          <a:xfrm>
            <a:off x="6659245" y="1723390"/>
            <a:ext cx="4635500" cy="4466590"/>
          </a:xfrm>
          <a:prstGeom prst="rect">
            <a:avLst/>
          </a:prstGeom>
        </p:spPr>
        <p:txBody>
          <a:bodyPr anchor="t" anchorCtr="0">
            <a:no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342900" lvl="0" indent="-342900" algn="l">
              <a:lnSpc>
                <a:spcPct val="120000"/>
              </a:lnSpc>
              <a:spcBef>
                <a:spcPts val="0"/>
              </a:spcBef>
              <a:spcAft>
                <a:spcPts val="1000"/>
              </a:spcAft>
              <a:buClr>
                <a:srgbClr val="406898">
                  <a:lumMod val="20000"/>
                  <a:lumOff val="80000"/>
                </a:srgbClr>
              </a:buClr>
              <a:buSzPct val="100000"/>
              <a:buFont typeface="Wingdings" panose="05000000000000000000" charset="0"/>
              <a:buChar char=""/>
            </a:pPr>
            <a:r>
              <a:rPr lang="zh-CN" altLang="en-US" sz="2000" b="1" spc="150">
                <a:solidFill>
                  <a:sysClr val="windowText" lastClr="000000">
                    <a:lumMod val="75000"/>
                    <a:lumOff val="25000"/>
                  </a:sysClr>
                </a:solidFill>
                <a:latin typeface="Microsoft YaHei Bold" panose="020B0503020204020204" charset="-122"/>
                <a:ea typeface="Microsoft YaHei Bold" panose="020B0503020204020204" charset="-122"/>
              </a:rPr>
              <a:t>第二，家长、亲戚、朋友。</a:t>
            </a:r>
            <a:endParaRPr lang="zh-CN" altLang="en-US" sz="2000" b="1" spc="150">
              <a:solidFill>
                <a:sysClr val="windowText" lastClr="000000">
                  <a:lumMod val="75000"/>
                  <a:lumOff val="25000"/>
                </a:sysClr>
              </a:solidFill>
              <a:latin typeface="Microsoft YaHei Bold" panose="020B0503020204020204" charset="-122"/>
              <a:ea typeface="Microsoft YaHei Bold" panose="020B0503020204020204" charset="-122"/>
            </a:endParaRPr>
          </a:p>
          <a:p>
            <a:pPr marL="285750" lvl="0" indent="-285750" algn="just">
              <a:lnSpc>
                <a:spcPct val="120000"/>
              </a:lnSpc>
              <a:spcBef>
                <a:spcPts val="0"/>
              </a:spcBef>
              <a:spcAft>
                <a:spcPts val="1000"/>
              </a:spcAft>
              <a:buClr>
                <a:srgbClr val="406898">
                  <a:lumMod val="20000"/>
                  <a:lumOff val="80000"/>
                </a:srgbClr>
              </a:buClr>
              <a:buSzPct val="100000"/>
              <a:buFont typeface="Wingdings" panose="05000000000000000000" charset="0"/>
              <a:buChar char=""/>
            </a:pPr>
            <a:r>
              <a:rPr lang="zh-CN" altLang="en-US">
                <a:solidFill>
                  <a:sysClr val="windowText" lastClr="000000"/>
                </a:solidFill>
                <a:uFillTx/>
                <a:latin typeface="Arial" panose="020B0604020202020204" pitchFamily="34" charset="0"/>
                <a:ea typeface="微软雅黑" panose="020B0503020204020204" charset="-122"/>
              </a:rPr>
              <a:t>家长、亲戚、朋友提供的就业信息主要来源于其个人的社会关系，相对固定，一般不反映就业市场的实际供求状况，但可靠性比较大。因为这些就业信息往往是经过他们认真推敲、筛选的。因此，传递到毕业生本人的就业信息，一旦被接受，转变为就业岗位的可能性较大。另外，家长、亲戚、朋友提供的就业信息的渠道是非正式的，这些就业信息受家长、亲戚、朋友的经历、社会关系、社会地位等影响较大，所以就业信息的数量和质量有较大的个人差异。</a:t>
            </a:r>
            <a:endParaRPr lang="zh-CN" altLang="en-US">
              <a:solidFill>
                <a:sysClr val="windowText" lastClr="000000"/>
              </a:solidFill>
              <a:uFillTx/>
              <a:latin typeface="Arial" panose="020B0604020202020204" pitchFamily="34" charset="0"/>
              <a:ea typeface="微软雅黑" panose="020B0503020204020204" charset="-122"/>
            </a:endParaRPr>
          </a:p>
        </p:txBody>
      </p:sp>
      <p:sp>
        <p:nvSpPr>
          <p:cNvPr id="24" name="矩形 23"/>
          <p:cNvSpPr/>
          <p:nvPr>
            <p:custDataLst>
              <p:tags r:id="rId17"/>
            </p:custDataLst>
          </p:nvPr>
        </p:nvSpPr>
        <p:spPr>
          <a:xfrm rot="18157677">
            <a:off x="548633" y="993443"/>
            <a:ext cx="305066" cy="305066"/>
          </a:xfrm>
          <a:prstGeom prst="rect">
            <a:avLst/>
          </a:prstGeom>
          <a:solidFill>
            <a:srgbClr val="CC0000">
              <a:lumMod val="20000"/>
              <a:lumOff val="80000"/>
              <a:alpha val="50000"/>
            </a:srgbClr>
          </a:solidFill>
          <a:ln>
            <a:no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endParaRPr lang="zh-CN" altLang="en-US"/>
          </a:p>
        </p:txBody>
      </p:sp>
      <p:sp>
        <p:nvSpPr>
          <p:cNvPr id="25" name="矩形 24"/>
          <p:cNvSpPr/>
          <p:nvPr>
            <p:custDataLst>
              <p:tags r:id="rId18"/>
            </p:custDataLst>
          </p:nvPr>
        </p:nvSpPr>
        <p:spPr>
          <a:xfrm rot="18157677">
            <a:off x="420507" y="1131184"/>
            <a:ext cx="169172" cy="169172"/>
          </a:xfrm>
          <a:prstGeom prst="rect">
            <a:avLst/>
          </a:prstGeom>
          <a:solidFill>
            <a:srgbClr val="CC0000">
              <a:lumMod val="20000"/>
              <a:lumOff val="80000"/>
              <a:alpha val="80000"/>
            </a:srgbClr>
          </a:solidFill>
          <a:ln>
            <a:no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endParaRPr lang="zh-CN" altLang="en-US"/>
          </a:p>
        </p:txBody>
      </p:sp>
      <p:sp>
        <p:nvSpPr>
          <p:cNvPr id="28" name="任意多边形: 形状 27"/>
          <p:cNvSpPr/>
          <p:nvPr>
            <p:custDataLst>
              <p:tags r:id="rId19"/>
            </p:custDataLst>
          </p:nvPr>
        </p:nvSpPr>
        <p:spPr>
          <a:xfrm>
            <a:off x="9933176" y="0"/>
            <a:ext cx="650352" cy="481762"/>
          </a:xfrm>
          <a:custGeom>
            <a:avLst/>
            <a:gdLst>
              <a:gd name="connsiteX0" fmla="*/ 51247 w 796494"/>
              <a:gd name="connsiteY0" fmla="*/ 0 h 590020"/>
              <a:gd name="connsiteX1" fmla="*/ 745247 w 796494"/>
              <a:gd name="connsiteY1" fmla="*/ 0 h 590020"/>
              <a:gd name="connsiteX2" fmla="*/ 765198 w 796494"/>
              <a:gd name="connsiteY2" fmla="*/ 36757 h 590020"/>
              <a:gd name="connsiteX3" fmla="*/ 796494 w 796494"/>
              <a:gd name="connsiteY3" fmla="*/ 191773 h 590020"/>
              <a:gd name="connsiteX4" fmla="*/ 398247 w 796494"/>
              <a:gd name="connsiteY4" fmla="*/ 590020 h 590020"/>
              <a:gd name="connsiteX5" fmla="*/ 0 w 796494"/>
              <a:gd name="connsiteY5" fmla="*/ 191773 h 590020"/>
              <a:gd name="connsiteX6" fmla="*/ 31296 w 796494"/>
              <a:gd name="connsiteY6" fmla="*/ 36757 h 59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6494" h="590020">
                <a:moveTo>
                  <a:pt x="51247" y="0"/>
                </a:moveTo>
                <a:lnTo>
                  <a:pt x="745247" y="0"/>
                </a:lnTo>
                <a:lnTo>
                  <a:pt x="765198" y="36757"/>
                </a:lnTo>
                <a:cubicBezTo>
                  <a:pt x="785350" y="84403"/>
                  <a:pt x="796494" y="136787"/>
                  <a:pt x="796494" y="191773"/>
                </a:cubicBezTo>
                <a:cubicBezTo>
                  <a:pt x="796494" y="411719"/>
                  <a:pt x="618193" y="590020"/>
                  <a:pt x="398247" y="590020"/>
                </a:cubicBezTo>
                <a:cubicBezTo>
                  <a:pt x="178301" y="590020"/>
                  <a:pt x="0" y="411719"/>
                  <a:pt x="0" y="191773"/>
                </a:cubicBezTo>
                <a:cubicBezTo>
                  <a:pt x="0" y="136787"/>
                  <a:pt x="11144" y="84403"/>
                  <a:pt x="31296" y="36757"/>
                </a:cubicBezTo>
                <a:close/>
              </a:path>
            </a:pathLst>
          </a:custGeom>
          <a:solidFill>
            <a:srgbClr val="E1C919">
              <a:lumMod val="20000"/>
              <a:lumOff val="80000"/>
              <a:alpha val="50000"/>
            </a:srgbClr>
          </a:solidFill>
          <a:ln>
            <a:no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endParaRPr lang="zh-CN" altLang="en-US"/>
          </a:p>
        </p:txBody>
      </p:sp>
      <p:sp>
        <p:nvSpPr>
          <p:cNvPr id="13" name="等腰三角形 12"/>
          <p:cNvSpPr/>
          <p:nvPr>
            <p:custDataLst>
              <p:tags r:id="rId20"/>
            </p:custDataLst>
          </p:nvPr>
        </p:nvSpPr>
        <p:spPr>
          <a:xfrm rot="2416612">
            <a:off x="189865" y="5029200"/>
            <a:ext cx="464820" cy="451485"/>
          </a:xfrm>
          <a:prstGeom prst="triangle">
            <a:avLst/>
          </a:prstGeom>
          <a:solidFill>
            <a:srgbClr val="CC0000">
              <a:lumMod val="20000"/>
              <a:lumOff val="80000"/>
            </a:srgbClr>
          </a:solidFill>
          <a:ln>
            <a:no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endParaRPr lang="zh-CN" altLang="en-US"/>
          </a:p>
        </p:txBody>
      </p:sp>
      <p:sp>
        <p:nvSpPr>
          <p:cNvPr id="29" name="等腰三角形 28"/>
          <p:cNvSpPr/>
          <p:nvPr>
            <p:custDataLst>
              <p:tags r:id="rId21"/>
            </p:custDataLst>
          </p:nvPr>
        </p:nvSpPr>
        <p:spPr>
          <a:xfrm rot="2416612">
            <a:off x="278765" y="5167630"/>
            <a:ext cx="240030" cy="233045"/>
          </a:xfrm>
          <a:prstGeom prst="triangle">
            <a:avLst/>
          </a:prstGeom>
          <a:solidFill>
            <a:sysClr val="window" lastClr="FFFFFF"/>
          </a:solidFill>
          <a:ln>
            <a:noFill/>
          </a:ln>
        </p:spPr>
        <p:style>
          <a:lnRef idx="2">
            <a:srgbClr val="406898">
              <a:shade val="50000"/>
            </a:srgbClr>
          </a:lnRef>
          <a:fillRef idx="1">
            <a:srgbClr val="406898"/>
          </a:fillRef>
          <a:effectRef idx="0">
            <a:srgbClr val="406898"/>
          </a:effectRef>
          <a:fontRef idx="minor">
            <a:sysClr val="window" lastClr="FFFFFF"/>
          </a:fontRef>
        </p:style>
        <p:txBody>
          <a:bodyPr rtlCol="0" anchor="ctr"/>
          <a:p>
            <a:pPr algn="ctr"/>
            <a:endParaRPr lang="zh-CN" altLang="en-US"/>
          </a:p>
        </p:txBody>
      </p:sp>
    </p:spTree>
    <p:custDataLst>
      <p:tags r:id="rId22"/>
    </p:custDataLst>
  </p:cSld>
  <p:clrMapOvr>
    <a:masterClrMapping/>
  </p:clrMapOvr>
  <p:transition spd="slow" advClick="0" advTm="1000">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泪珠形 5"/>
          <p:cNvSpPr/>
          <p:nvPr>
            <p:custDataLst>
              <p:tags r:id="rId1"/>
            </p:custDataLst>
          </p:nvPr>
        </p:nvSpPr>
        <p:spPr>
          <a:xfrm>
            <a:off x="5465523" y="0"/>
            <a:ext cx="6726477" cy="6726477"/>
          </a:xfrm>
          <a:prstGeom prst="teardrop">
            <a:avLst/>
          </a:prstGeom>
          <a:solidFill>
            <a:schemeClr val="accent1">
              <a:alpha val="3000"/>
            </a:schemeClr>
          </a:solidFill>
          <a:ln>
            <a:solidFill>
              <a:schemeClr val="accent1">
                <a:shade val="50000"/>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8" name="矩形 7"/>
          <p:cNvSpPr/>
          <p:nvPr>
            <p:custDataLst>
              <p:tags r:id="rId2"/>
            </p:custDataLst>
          </p:nvPr>
        </p:nvSpPr>
        <p:spPr>
          <a:xfrm>
            <a:off x="0" y="2386940"/>
            <a:ext cx="12191999" cy="4471059"/>
          </a:xfrm>
          <a:prstGeom prst="rect">
            <a:avLst/>
          </a:prstGeom>
          <a:solidFill>
            <a:schemeClr val="bg1">
              <a:lumMod val="95000"/>
              <a:alpha val="60000"/>
            </a:schemeClr>
          </a:solidFill>
          <a:ln w="6350">
            <a:solidFill>
              <a:srgbClr val="DFE5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custDataLst>
              <p:tags r:id="rId3"/>
            </p:custDataLst>
          </p:nvPr>
        </p:nvSpPr>
        <p:spPr>
          <a:xfrm>
            <a:off x="866775" y="2110740"/>
            <a:ext cx="10458450" cy="3918585"/>
          </a:xfrm>
          <a:prstGeom prst="rect">
            <a:avLst/>
          </a:prstGeom>
          <a:solidFill>
            <a:schemeClr val="bg1"/>
          </a:solidFill>
          <a:ln w="25400">
            <a:solidFill>
              <a:schemeClr val="accent1">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7" name="矩形 6"/>
          <p:cNvSpPr/>
          <p:nvPr>
            <p:custDataLst>
              <p:tags r:id="rId4"/>
            </p:custDataLst>
          </p:nvPr>
        </p:nvSpPr>
        <p:spPr>
          <a:xfrm>
            <a:off x="867368" y="6219599"/>
            <a:ext cx="10458534" cy="124572"/>
          </a:xfrm>
          <a:prstGeom prst="rect">
            <a:avLst/>
          </a:prstGeom>
          <a:solidFill>
            <a:schemeClr val="accent1">
              <a:alpha val="4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5" name="矩形 4"/>
          <p:cNvSpPr/>
          <p:nvPr>
            <p:custDataLst>
              <p:tags r:id="rId5"/>
            </p:custDataLst>
          </p:nvPr>
        </p:nvSpPr>
        <p:spPr>
          <a:xfrm>
            <a:off x="866775" y="783590"/>
            <a:ext cx="10459720" cy="807720"/>
          </a:xfrm>
          <a:prstGeom prst="rect">
            <a:avLst/>
          </a:prstGeom>
          <a:solidFill>
            <a:schemeClr val="bg1"/>
          </a:solidFill>
          <a:ln w="25400">
            <a:noFill/>
          </a:ln>
          <a:effectLst>
            <a:outerShdw blurRad="50800" dist="76200" dir="5400000" sx="101000" sy="101000" algn="t"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9" name="文本框 8"/>
          <p:cNvSpPr txBox="1"/>
          <p:nvPr>
            <p:custDataLst>
              <p:tags r:id="rId6"/>
            </p:custDataLst>
          </p:nvPr>
        </p:nvSpPr>
        <p:spPr>
          <a:xfrm>
            <a:off x="1141095" y="872490"/>
            <a:ext cx="9911080" cy="629920"/>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indent="0" algn="ctr">
              <a:lnSpc>
                <a:spcPct val="100000"/>
              </a:lnSpc>
              <a:spcBef>
                <a:spcPts val="0"/>
              </a:spcBef>
              <a:spcAft>
                <a:spcPts val="0"/>
              </a:spcAft>
              <a:buSzPct val="100000"/>
            </a:pPr>
            <a:r>
              <a:rPr lang="zh-CN" altLang="en-US" sz="3600" b="1" spc="300">
                <a:solidFill>
                  <a:schemeClr val="tx1">
                    <a:lumMod val="85000"/>
                    <a:lumOff val="15000"/>
                  </a:schemeClr>
                </a:solidFill>
                <a:latin typeface="Arial" panose="020B0604020202020204" pitchFamily="34" charset="0"/>
              </a:rPr>
              <a:t>大学生面试怎么自我介绍</a:t>
            </a:r>
            <a:endParaRPr lang="zh-CN" altLang="en-US" sz="3600" b="1" spc="300">
              <a:solidFill>
                <a:schemeClr val="tx1">
                  <a:lumMod val="85000"/>
                  <a:lumOff val="15000"/>
                </a:schemeClr>
              </a:solidFill>
              <a:latin typeface="Arial" panose="020B0604020202020204" pitchFamily="34" charset="0"/>
            </a:endParaRPr>
          </a:p>
        </p:txBody>
      </p:sp>
      <p:sp>
        <p:nvSpPr>
          <p:cNvPr id="10" name="文本框 9"/>
          <p:cNvSpPr txBox="1"/>
          <p:nvPr>
            <p:custDataLst>
              <p:tags r:id="rId7"/>
            </p:custDataLst>
          </p:nvPr>
        </p:nvSpPr>
        <p:spPr>
          <a:xfrm>
            <a:off x="1385570" y="2945130"/>
            <a:ext cx="4079875" cy="171132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285750" lvl="0" indent="-285750" algn="just" fontAlgn="ctr">
              <a:lnSpc>
                <a:spcPct val="150000"/>
              </a:lnSpc>
              <a:spcBef>
                <a:spcPts val="1000"/>
              </a:spcBef>
              <a:spcAft>
                <a:spcPts val="0"/>
              </a:spcAft>
              <a:buSzPct val="100000"/>
              <a:buFont typeface="Wingdings" panose="05000000000000000000" charset="0"/>
              <a:buChar char="l"/>
            </a:pPr>
            <a:r>
              <a:rPr lang="zh-CN" altLang="en-US" sz="2400">
                <a:solidFill>
                  <a:schemeClr val="tx1">
                    <a:lumMod val="75000"/>
                    <a:lumOff val="25000"/>
                  </a:schemeClr>
                </a:solidFill>
                <a:latin typeface="Arial" panose="020B0604020202020204" pitchFamily="34" charset="0"/>
                <a:ea typeface="微软雅黑" panose="020B0503020204020204" charset="-122"/>
                <a:sym typeface="+mn-ea"/>
              </a:rPr>
              <a:t>首先向面试官问好，介绍自己的姓名、学校、学院以及专业。</a:t>
            </a:r>
            <a:endParaRPr lang="zh-CN" altLang="en-US" sz="2400">
              <a:solidFill>
                <a:schemeClr val="tx1">
                  <a:lumMod val="75000"/>
                  <a:lumOff val="25000"/>
                </a:schemeClr>
              </a:solidFill>
              <a:latin typeface="Arial" panose="020B0604020202020204" pitchFamily="34" charset="0"/>
              <a:ea typeface="微软雅黑" panose="020B0503020204020204" charset="-122"/>
              <a:sym typeface="+mn-ea"/>
            </a:endParaRPr>
          </a:p>
        </p:txBody>
      </p:sp>
      <p:pic>
        <p:nvPicPr>
          <p:cNvPr id="2" name="图片 1" descr="图一"/>
          <p:cNvPicPr>
            <a:picLocks noChangeAspect="1"/>
          </p:cNvPicPr>
          <p:nvPr/>
        </p:nvPicPr>
        <p:blipFill>
          <a:blip r:embed="rId8"/>
          <a:srcRect t="11903"/>
          <a:stretch>
            <a:fillRect/>
          </a:stretch>
        </p:blipFill>
        <p:spPr>
          <a:xfrm>
            <a:off x="6070600" y="2919730"/>
            <a:ext cx="4762500" cy="2660015"/>
          </a:xfrm>
          <a:prstGeom prst="rect">
            <a:avLst/>
          </a:prstGeom>
        </p:spPr>
      </p:pic>
    </p:spTree>
    <p:custDataLst>
      <p:tags r:id="rId9"/>
    </p:custDataLst>
  </p:cSld>
  <p:clrMapOvr>
    <a:masterClrMapping/>
  </p:clrMapOvr>
  <p:transition spd="slow" advClick="0" advTm="1000">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descr="C:\Users\Kingsoft\Desktop\活动\action-adventure-daylight-24805542.jpgaction-adventure-daylight-24805542"/>
          <p:cNvPicPr>
            <a:picLocks noChangeAspect="1"/>
          </p:cNvPicPr>
          <p:nvPr>
            <p:custDataLst>
              <p:tags r:id="rId1"/>
            </p:custDataLst>
          </p:nvPr>
        </p:nvPicPr>
        <p:blipFill>
          <a:blip r:embed="rId2"/>
          <a:srcRect/>
          <a:stretch>
            <a:fillRect/>
          </a:stretch>
        </p:blipFill>
        <p:spPr>
          <a:xfrm rot="16200000" flipH="1">
            <a:off x="1316897" y="435702"/>
            <a:ext cx="4014655" cy="3143250"/>
          </a:xfrm>
          <a:prstGeom prst="rect">
            <a:avLst/>
          </a:prstGeom>
        </p:spPr>
      </p:pic>
      <p:sp>
        <p:nvSpPr>
          <p:cNvPr id="5" name="Rectangle 4"/>
          <p:cNvSpPr/>
          <p:nvPr>
            <p:custDataLst>
              <p:tags r:id="rId3"/>
            </p:custDataLst>
          </p:nvPr>
        </p:nvSpPr>
        <p:spPr>
          <a:xfrm>
            <a:off x="5443220" y="2667635"/>
            <a:ext cx="5756910" cy="1892300"/>
          </a:xfrm>
          <a:prstGeom prst="rect">
            <a:avLst/>
          </a:prstGeom>
        </p:spPr>
        <p:txBody>
          <a:bodyPr wrap="square" bIns="0" anchor="b" anchorCtr="0">
            <a:spAutoFit/>
          </a:bodyPr>
          <a:p>
            <a:pPr lvl="0">
              <a:lnSpc>
                <a:spcPct val="100000"/>
              </a:lnSpc>
              <a:defRPr sz="1800" b="0" spc="0">
                <a:solidFill>
                  <a:srgbClr val="000000"/>
                </a:solidFill>
              </a:defRPr>
            </a:pPr>
            <a:r>
              <a:rPr lang="zh-CN" altLang="en-US" sz="40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rPr>
              <a:t>打开职业之门的金钥匙</a:t>
            </a:r>
            <a:endParaRPr lang="zh-CN" altLang="en-US" sz="40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endParaRPr>
          </a:p>
          <a:p>
            <a:pPr lvl="0">
              <a:lnSpc>
                <a:spcPct val="100000"/>
              </a:lnSpc>
              <a:defRPr sz="1800" b="0" spc="0">
                <a:solidFill>
                  <a:srgbClr val="000000"/>
                </a:solidFill>
              </a:defRPr>
            </a:pPr>
            <a:r>
              <a:rPr lang="zh-CN" altLang="en-US" sz="40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rPr>
              <a:t>——职业实现中的技巧规划</a:t>
            </a:r>
            <a:endParaRPr lang="zh-CN" altLang="en-US" sz="40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endParaRPr>
          </a:p>
        </p:txBody>
      </p:sp>
      <p:grpSp>
        <p:nvGrpSpPr>
          <p:cNvPr id="28" name="组合 27"/>
          <p:cNvGrpSpPr/>
          <p:nvPr>
            <p:custDataLst>
              <p:tags r:id="rId4"/>
            </p:custDataLst>
          </p:nvPr>
        </p:nvGrpSpPr>
        <p:grpSpPr>
          <a:xfrm>
            <a:off x="11497468" y="476250"/>
            <a:ext cx="365125" cy="6164197"/>
            <a:chOff x="11497468" y="476250"/>
            <a:chExt cx="365125" cy="6164197"/>
          </a:xfrm>
        </p:grpSpPr>
        <p:grpSp>
          <p:nvGrpSpPr>
            <p:cNvPr id="13" name="组合 12"/>
            <p:cNvGrpSpPr/>
            <p:nvPr/>
          </p:nvGrpSpPr>
          <p:grpSpPr>
            <a:xfrm>
              <a:off x="11497468" y="476250"/>
              <a:ext cx="365125" cy="347663"/>
              <a:chOff x="11360150" y="3257550"/>
              <a:chExt cx="469900" cy="347663"/>
            </a:xfrm>
          </p:grpSpPr>
          <p:sp>
            <p:nvSpPr>
              <p:cNvPr id="14" name="Line 16"/>
              <p:cNvSpPr>
                <a:spLocks noChangeShapeType="1"/>
              </p:cNvSpPr>
              <p:nvPr>
                <p:custDataLst>
                  <p:tags r:id="rId5"/>
                </p:custDataLst>
              </p:nvPr>
            </p:nvSpPr>
            <p:spPr bwMode="auto">
              <a:xfrm flipH="1">
                <a:off x="11360150" y="3257550"/>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15" name="Line 17"/>
              <p:cNvSpPr>
                <a:spLocks noChangeShapeType="1"/>
              </p:cNvSpPr>
              <p:nvPr>
                <p:custDataLst>
                  <p:tags r:id="rId6"/>
                </p:custDataLst>
              </p:nvPr>
            </p:nvSpPr>
            <p:spPr bwMode="auto">
              <a:xfrm flipH="1">
                <a:off x="11360150" y="3432175"/>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16" name="Line 18"/>
              <p:cNvSpPr>
                <a:spLocks noChangeShapeType="1"/>
              </p:cNvSpPr>
              <p:nvPr>
                <p:custDataLst>
                  <p:tags r:id="rId7"/>
                </p:custDataLst>
              </p:nvPr>
            </p:nvSpPr>
            <p:spPr bwMode="auto">
              <a:xfrm flipH="1">
                <a:off x="11360150" y="3605213"/>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grpSp>
        <p:sp>
          <p:nvSpPr>
            <p:cNvPr id="17" name="Rectangle 7"/>
            <p:cNvSpPr/>
            <p:nvPr>
              <p:custDataLst>
                <p:tags r:id="rId8"/>
              </p:custDataLst>
            </p:nvPr>
          </p:nvSpPr>
          <p:spPr>
            <a:xfrm rot="5400000">
              <a:off x="10417337" y="5247964"/>
              <a:ext cx="2570970" cy="213995"/>
            </a:xfrm>
            <a:prstGeom prst="rect">
              <a:avLst/>
            </a:prstGeom>
          </p:spPr>
          <p:txBody>
            <a:bodyPr wrap="square">
              <a:spAutoFit/>
            </a:bodyPr>
            <a:p>
              <a:pPr lvl="0" algn="ctr">
                <a:defRPr sz="1800" b="0" spc="0">
                  <a:solidFill>
                    <a:srgbClr val="000000"/>
                  </a:solidFill>
                </a:defRPr>
              </a:pPr>
              <a:r>
                <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rPr>
                <a:t>YOU CAN WRITE ANY SUBS</a:t>
              </a:r>
              <a:endPar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endParaRPr>
            </a:p>
          </p:txBody>
        </p:sp>
        <p:sp>
          <p:nvSpPr>
            <p:cNvPr id="18" name="椭圆 17"/>
            <p:cNvSpPr/>
            <p:nvPr>
              <p:custDataLst>
                <p:tags r:id="rId9"/>
              </p:custDataLst>
            </p:nvPr>
          </p:nvSpPr>
          <p:spPr>
            <a:xfrm>
              <a:off x="11663363" y="3948109"/>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19" name="椭圆 18"/>
            <p:cNvSpPr/>
            <p:nvPr>
              <p:custDataLst>
                <p:tags r:id="rId10"/>
              </p:custDataLst>
            </p:nvPr>
          </p:nvSpPr>
          <p:spPr>
            <a:xfrm>
              <a:off x="11663363" y="3746351"/>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20" name="椭圆 19"/>
            <p:cNvSpPr/>
            <p:nvPr>
              <p:custDataLst>
                <p:tags r:id="rId11"/>
              </p:custDataLst>
            </p:nvPr>
          </p:nvSpPr>
          <p:spPr>
            <a:xfrm>
              <a:off x="11663363" y="3544594"/>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grpSp>
      <p:sp>
        <p:nvSpPr>
          <p:cNvPr id="3" name="文本框 2"/>
          <p:cNvSpPr txBox="1"/>
          <p:nvPr/>
        </p:nvSpPr>
        <p:spPr>
          <a:xfrm>
            <a:off x="1752600" y="4204335"/>
            <a:ext cx="3144520" cy="706755"/>
          </a:xfrm>
          <a:prstGeom prst="rect">
            <a:avLst/>
          </a:prstGeom>
          <a:noFill/>
        </p:spPr>
        <p:txBody>
          <a:bodyPr wrap="square" rtlCol="0" anchor="t">
            <a:spAutoFit/>
          </a:bodyPr>
          <a:p>
            <a:pPr algn="dist"/>
            <a:r>
              <a:rPr lang="zh-CN" altLang="en-US" sz="4000" b="1">
                <a:latin typeface="华文琥珀" panose="02010800040101010101" charset="-122"/>
                <a:ea typeface="华文琥珀" panose="02010800040101010101" charset="-122"/>
              </a:rPr>
              <a:t>学习单元十</a:t>
            </a:r>
            <a:endParaRPr lang="zh-CN" altLang="en-US" sz="4000" b="1">
              <a:latin typeface="华文琥珀" panose="02010800040101010101" charset="-122"/>
              <a:ea typeface="华文琥珀" panose="02010800040101010101" charset="-122"/>
            </a:endParaRPr>
          </a:p>
        </p:txBody>
      </p:sp>
      <p:sp>
        <p:nvSpPr>
          <p:cNvPr id="2" name="矩形 1"/>
          <p:cNvSpPr/>
          <p:nvPr>
            <p:custDataLst>
              <p:tags r:id="rId12"/>
            </p:custDataLst>
          </p:nvPr>
        </p:nvSpPr>
        <p:spPr>
          <a:xfrm>
            <a:off x="1752599" y="5102134"/>
            <a:ext cx="3143251" cy="1755865"/>
          </a:xfrm>
          <a:prstGeom prst="rect">
            <a:avLst/>
          </a:prstGeom>
          <a:solidFill>
            <a:srgbClr val="CAE0E6"/>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cxnSp>
        <p:nvCxnSpPr>
          <p:cNvPr id="27" name="直接连接符 26"/>
          <p:cNvCxnSpPr/>
          <p:nvPr>
            <p:custDataLst>
              <p:tags r:id="rId13"/>
            </p:custDataLst>
          </p:nvPr>
        </p:nvCxnSpPr>
        <p:spPr>
          <a:xfrm>
            <a:off x="5579745" y="4836472"/>
            <a:ext cx="2225040" cy="0"/>
          </a:xfrm>
          <a:prstGeom prst="line">
            <a:avLst/>
          </a:prstGeom>
          <a:ln w="28575" cap="rnd">
            <a:solidFill>
              <a:srgbClr val="7FAABF"/>
            </a:solidFill>
          </a:ln>
        </p:spPr>
        <p:style>
          <a:lnRef idx="1">
            <a:srgbClr val="1E6BC5"/>
          </a:lnRef>
          <a:fillRef idx="0">
            <a:srgbClr val="1E6BC5"/>
          </a:fillRef>
          <a:effectRef idx="0">
            <a:srgbClr val="1E6BC5"/>
          </a:effectRef>
          <a:fontRef idx="minor">
            <a:srgbClr val="000000"/>
          </a:fontRef>
        </p:style>
      </p:cxn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泪珠形 5"/>
          <p:cNvSpPr/>
          <p:nvPr>
            <p:custDataLst>
              <p:tags r:id="rId1"/>
            </p:custDataLst>
          </p:nvPr>
        </p:nvSpPr>
        <p:spPr>
          <a:xfrm>
            <a:off x="5465523" y="0"/>
            <a:ext cx="6726477" cy="6726477"/>
          </a:xfrm>
          <a:prstGeom prst="teardrop">
            <a:avLst/>
          </a:prstGeom>
          <a:solidFill>
            <a:schemeClr val="accent1">
              <a:alpha val="3000"/>
            </a:schemeClr>
          </a:solidFill>
          <a:ln>
            <a:solidFill>
              <a:schemeClr val="accent1">
                <a:shade val="50000"/>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8" name="矩形 7"/>
          <p:cNvSpPr/>
          <p:nvPr>
            <p:custDataLst>
              <p:tags r:id="rId2"/>
            </p:custDataLst>
          </p:nvPr>
        </p:nvSpPr>
        <p:spPr>
          <a:xfrm>
            <a:off x="0" y="2386940"/>
            <a:ext cx="12191999" cy="4471059"/>
          </a:xfrm>
          <a:prstGeom prst="rect">
            <a:avLst/>
          </a:prstGeom>
          <a:solidFill>
            <a:schemeClr val="bg1">
              <a:lumMod val="95000"/>
              <a:alpha val="60000"/>
            </a:schemeClr>
          </a:solidFill>
          <a:ln w="6350">
            <a:solidFill>
              <a:srgbClr val="DFE5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custDataLst>
              <p:tags r:id="rId3"/>
            </p:custDataLst>
          </p:nvPr>
        </p:nvSpPr>
        <p:spPr>
          <a:xfrm>
            <a:off x="866775" y="2110740"/>
            <a:ext cx="10458450" cy="3918585"/>
          </a:xfrm>
          <a:prstGeom prst="rect">
            <a:avLst/>
          </a:prstGeom>
          <a:solidFill>
            <a:schemeClr val="bg1"/>
          </a:solidFill>
          <a:ln w="25400">
            <a:solidFill>
              <a:schemeClr val="accent1">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7" name="矩形 6"/>
          <p:cNvSpPr/>
          <p:nvPr>
            <p:custDataLst>
              <p:tags r:id="rId4"/>
            </p:custDataLst>
          </p:nvPr>
        </p:nvSpPr>
        <p:spPr>
          <a:xfrm>
            <a:off x="867368" y="6219599"/>
            <a:ext cx="10458534" cy="124572"/>
          </a:xfrm>
          <a:prstGeom prst="rect">
            <a:avLst/>
          </a:prstGeom>
          <a:solidFill>
            <a:schemeClr val="accent1">
              <a:alpha val="4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5" name="矩形 4"/>
          <p:cNvSpPr/>
          <p:nvPr>
            <p:custDataLst>
              <p:tags r:id="rId5"/>
            </p:custDataLst>
          </p:nvPr>
        </p:nvSpPr>
        <p:spPr>
          <a:xfrm>
            <a:off x="866775" y="783590"/>
            <a:ext cx="10459720" cy="807720"/>
          </a:xfrm>
          <a:prstGeom prst="rect">
            <a:avLst/>
          </a:prstGeom>
          <a:solidFill>
            <a:schemeClr val="bg1"/>
          </a:solidFill>
          <a:ln w="25400">
            <a:noFill/>
          </a:ln>
          <a:effectLst>
            <a:outerShdw blurRad="50800" dist="76200" dir="5400000" sx="101000" sy="101000" algn="t"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9" name="文本框 8"/>
          <p:cNvSpPr txBox="1"/>
          <p:nvPr>
            <p:custDataLst>
              <p:tags r:id="rId6"/>
            </p:custDataLst>
          </p:nvPr>
        </p:nvSpPr>
        <p:spPr>
          <a:xfrm>
            <a:off x="1141095" y="872490"/>
            <a:ext cx="9911080" cy="629920"/>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indent="0" algn="ctr">
              <a:lnSpc>
                <a:spcPct val="100000"/>
              </a:lnSpc>
              <a:spcBef>
                <a:spcPts val="0"/>
              </a:spcBef>
              <a:spcAft>
                <a:spcPts val="0"/>
              </a:spcAft>
              <a:buSzPct val="100000"/>
            </a:pPr>
            <a:r>
              <a:rPr lang="zh-CN" altLang="en-US" sz="3600" b="1" spc="300">
                <a:solidFill>
                  <a:schemeClr val="tx1">
                    <a:lumMod val="85000"/>
                    <a:lumOff val="15000"/>
                  </a:schemeClr>
                </a:solidFill>
                <a:latin typeface="Arial" panose="020B0604020202020204" pitchFamily="34" charset="0"/>
              </a:rPr>
              <a:t>大学生面试怎么自我介绍</a:t>
            </a:r>
            <a:endParaRPr lang="zh-CN" altLang="en-US" sz="3600" b="1" spc="300">
              <a:solidFill>
                <a:schemeClr val="tx1">
                  <a:lumMod val="85000"/>
                  <a:lumOff val="15000"/>
                </a:schemeClr>
              </a:solidFill>
              <a:latin typeface="Arial" panose="020B0604020202020204" pitchFamily="34" charset="0"/>
            </a:endParaRPr>
          </a:p>
        </p:txBody>
      </p:sp>
      <p:sp>
        <p:nvSpPr>
          <p:cNvPr id="10" name="文本框 9"/>
          <p:cNvSpPr txBox="1"/>
          <p:nvPr>
            <p:custDataLst>
              <p:tags r:id="rId7"/>
            </p:custDataLst>
          </p:nvPr>
        </p:nvSpPr>
        <p:spPr>
          <a:xfrm>
            <a:off x="1385570" y="2945130"/>
            <a:ext cx="4079875" cy="171132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285750" lvl="0" indent="-285750" algn="just" fontAlgn="ctr">
              <a:lnSpc>
                <a:spcPct val="150000"/>
              </a:lnSpc>
              <a:spcBef>
                <a:spcPts val="1000"/>
              </a:spcBef>
              <a:spcAft>
                <a:spcPts val="0"/>
              </a:spcAft>
              <a:buSzPct val="100000"/>
              <a:buFont typeface="Wingdings" panose="05000000000000000000" charset="0"/>
              <a:buChar char="l"/>
            </a:pPr>
            <a:r>
              <a:rPr lang="zh-CN" altLang="en-US" sz="2400">
                <a:solidFill>
                  <a:schemeClr val="tx1">
                    <a:lumMod val="75000"/>
                    <a:lumOff val="25000"/>
                  </a:schemeClr>
                </a:solidFill>
                <a:latin typeface="Arial" panose="020B0604020202020204" pitchFamily="34" charset="0"/>
                <a:ea typeface="微软雅黑" panose="020B0503020204020204" charset="-122"/>
                <a:sym typeface="+mn-ea"/>
              </a:rPr>
              <a:t>然后介绍自己的特长、爱好，注意爱好和特长要分开介绍。</a:t>
            </a:r>
            <a:endParaRPr lang="zh-CN" altLang="en-US" sz="2400">
              <a:solidFill>
                <a:schemeClr val="tx1">
                  <a:lumMod val="75000"/>
                  <a:lumOff val="25000"/>
                </a:schemeClr>
              </a:solidFill>
              <a:latin typeface="Arial" panose="020B0604020202020204" pitchFamily="34" charset="0"/>
              <a:ea typeface="微软雅黑" panose="020B0503020204020204" charset="-122"/>
              <a:sym typeface="+mn-ea"/>
            </a:endParaRPr>
          </a:p>
        </p:txBody>
      </p:sp>
      <p:pic>
        <p:nvPicPr>
          <p:cNvPr id="3" name="图片 2" descr="图片2"/>
          <p:cNvPicPr>
            <a:picLocks noChangeAspect="1"/>
          </p:cNvPicPr>
          <p:nvPr/>
        </p:nvPicPr>
        <p:blipFill>
          <a:blip r:embed="rId8"/>
          <a:srcRect t="10512"/>
          <a:stretch>
            <a:fillRect/>
          </a:stretch>
        </p:blipFill>
        <p:spPr>
          <a:xfrm>
            <a:off x="5911215" y="2771140"/>
            <a:ext cx="4762500" cy="2719070"/>
          </a:xfrm>
          <a:prstGeom prst="rect">
            <a:avLst/>
          </a:prstGeom>
        </p:spPr>
      </p:pic>
    </p:spTree>
    <p:custDataLst>
      <p:tags r:id="rId9"/>
    </p:custDataLst>
  </p:cSld>
  <p:clrMapOvr>
    <a:masterClrMapping/>
  </p:clrMapOvr>
  <p:transition spd="slow" advClick="0" advTm="1000">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泪珠形 5"/>
          <p:cNvSpPr/>
          <p:nvPr>
            <p:custDataLst>
              <p:tags r:id="rId1"/>
            </p:custDataLst>
          </p:nvPr>
        </p:nvSpPr>
        <p:spPr>
          <a:xfrm>
            <a:off x="5465523" y="0"/>
            <a:ext cx="6726477" cy="6726477"/>
          </a:xfrm>
          <a:prstGeom prst="teardrop">
            <a:avLst/>
          </a:prstGeom>
          <a:solidFill>
            <a:schemeClr val="accent1">
              <a:alpha val="3000"/>
            </a:schemeClr>
          </a:solidFill>
          <a:ln>
            <a:solidFill>
              <a:schemeClr val="accent1">
                <a:shade val="50000"/>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8" name="矩形 7"/>
          <p:cNvSpPr/>
          <p:nvPr>
            <p:custDataLst>
              <p:tags r:id="rId2"/>
            </p:custDataLst>
          </p:nvPr>
        </p:nvSpPr>
        <p:spPr>
          <a:xfrm>
            <a:off x="0" y="2386940"/>
            <a:ext cx="12191999" cy="4471059"/>
          </a:xfrm>
          <a:prstGeom prst="rect">
            <a:avLst/>
          </a:prstGeom>
          <a:solidFill>
            <a:schemeClr val="bg1">
              <a:lumMod val="95000"/>
              <a:alpha val="60000"/>
            </a:schemeClr>
          </a:solidFill>
          <a:ln w="6350">
            <a:solidFill>
              <a:srgbClr val="DFE5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custDataLst>
              <p:tags r:id="rId3"/>
            </p:custDataLst>
          </p:nvPr>
        </p:nvSpPr>
        <p:spPr>
          <a:xfrm>
            <a:off x="866775" y="2110740"/>
            <a:ext cx="10458450" cy="3918585"/>
          </a:xfrm>
          <a:prstGeom prst="rect">
            <a:avLst/>
          </a:prstGeom>
          <a:solidFill>
            <a:schemeClr val="bg1"/>
          </a:solidFill>
          <a:ln w="25400">
            <a:solidFill>
              <a:schemeClr val="accent1">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7" name="矩形 6"/>
          <p:cNvSpPr/>
          <p:nvPr>
            <p:custDataLst>
              <p:tags r:id="rId4"/>
            </p:custDataLst>
          </p:nvPr>
        </p:nvSpPr>
        <p:spPr>
          <a:xfrm>
            <a:off x="867368" y="6219599"/>
            <a:ext cx="10458534" cy="124572"/>
          </a:xfrm>
          <a:prstGeom prst="rect">
            <a:avLst/>
          </a:prstGeom>
          <a:solidFill>
            <a:schemeClr val="accent1">
              <a:alpha val="4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5" name="矩形 4"/>
          <p:cNvSpPr/>
          <p:nvPr>
            <p:custDataLst>
              <p:tags r:id="rId5"/>
            </p:custDataLst>
          </p:nvPr>
        </p:nvSpPr>
        <p:spPr>
          <a:xfrm>
            <a:off x="866775" y="783590"/>
            <a:ext cx="10459720" cy="807720"/>
          </a:xfrm>
          <a:prstGeom prst="rect">
            <a:avLst/>
          </a:prstGeom>
          <a:solidFill>
            <a:schemeClr val="bg1"/>
          </a:solidFill>
          <a:ln w="25400">
            <a:noFill/>
          </a:ln>
          <a:effectLst>
            <a:outerShdw blurRad="50800" dist="76200" dir="5400000" sx="101000" sy="101000" algn="t"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9" name="文本框 8"/>
          <p:cNvSpPr txBox="1"/>
          <p:nvPr>
            <p:custDataLst>
              <p:tags r:id="rId6"/>
            </p:custDataLst>
          </p:nvPr>
        </p:nvSpPr>
        <p:spPr>
          <a:xfrm>
            <a:off x="1141095" y="872490"/>
            <a:ext cx="9911080" cy="629920"/>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indent="0" algn="ctr">
              <a:lnSpc>
                <a:spcPct val="100000"/>
              </a:lnSpc>
              <a:spcBef>
                <a:spcPts val="0"/>
              </a:spcBef>
              <a:spcAft>
                <a:spcPts val="0"/>
              </a:spcAft>
              <a:buSzPct val="100000"/>
            </a:pPr>
            <a:r>
              <a:rPr lang="zh-CN" altLang="en-US" sz="3600" b="1" spc="300">
                <a:solidFill>
                  <a:schemeClr val="tx1">
                    <a:lumMod val="85000"/>
                    <a:lumOff val="15000"/>
                  </a:schemeClr>
                </a:solidFill>
                <a:latin typeface="Arial" panose="020B0604020202020204" pitchFamily="34" charset="0"/>
              </a:rPr>
              <a:t>大学生面试怎么自我介绍</a:t>
            </a:r>
            <a:endParaRPr lang="zh-CN" altLang="en-US" sz="3600" b="1" spc="300">
              <a:solidFill>
                <a:schemeClr val="tx1">
                  <a:lumMod val="85000"/>
                  <a:lumOff val="15000"/>
                </a:schemeClr>
              </a:solidFill>
              <a:latin typeface="Arial" panose="020B0604020202020204" pitchFamily="34" charset="0"/>
            </a:endParaRPr>
          </a:p>
        </p:txBody>
      </p:sp>
      <p:sp>
        <p:nvSpPr>
          <p:cNvPr id="10" name="文本框 9"/>
          <p:cNvSpPr txBox="1"/>
          <p:nvPr>
            <p:custDataLst>
              <p:tags r:id="rId7"/>
            </p:custDataLst>
          </p:nvPr>
        </p:nvSpPr>
        <p:spPr>
          <a:xfrm>
            <a:off x="1385570" y="2945130"/>
            <a:ext cx="4079875" cy="171132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285750" lvl="0" indent="-285750" algn="just" fontAlgn="ctr">
              <a:lnSpc>
                <a:spcPct val="150000"/>
              </a:lnSpc>
              <a:spcBef>
                <a:spcPts val="1000"/>
              </a:spcBef>
              <a:spcAft>
                <a:spcPts val="0"/>
              </a:spcAft>
              <a:buSzPct val="100000"/>
              <a:buFont typeface="Wingdings" panose="05000000000000000000" charset="0"/>
              <a:buChar char="l"/>
            </a:pPr>
            <a:r>
              <a:rPr lang="zh-CN" altLang="en-US" sz="2400">
                <a:solidFill>
                  <a:schemeClr val="tx1">
                    <a:lumMod val="75000"/>
                    <a:lumOff val="25000"/>
                  </a:schemeClr>
                </a:solidFill>
                <a:latin typeface="Arial" panose="020B0604020202020204" pitchFamily="34" charset="0"/>
                <a:ea typeface="微软雅黑" panose="020B0503020204020204" charset="-122"/>
                <a:sym typeface="+mn-ea"/>
              </a:rPr>
              <a:t>有优异成绩介绍下优异成绩，没有优异成绩就介绍参加比赛获奖。</a:t>
            </a:r>
            <a:endParaRPr lang="zh-CN" altLang="en-US" sz="2400">
              <a:solidFill>
                <a:schemeClr val="tx1">
                  <a:lumMod val="75000"/>
                  <a:lumOff val="25000"/>
                </a:schemeClr>
              </a:solidFill>
              <a:latin typeface="Arial" panose="020B0604020202020204" pitchFamily="34" charset="0"/>
              <a:ea typeface="微软雅黑" panose="020B0503020204020204" charset="-122"/>
              <a:sym typeface="+mn-ea"/>
            </a:endParaRPr>
          </a:p>
        </p:txBody>
      </p:sp>
      <p:pic>
        <p:nvPicPr>
          <p:cNvPr id="2" name="图片 1" descr="图3"/>
          <p:cNvPicPr>
            <a:picLocks noChangeAspect="1"/>
          </p:cNvPicPr>
          <p:nvPr/>
        </p:nvPicPr>
        <p:blipFill>
          <a:blip r:embed="rId8"/>
          <a:srcRect t="11077"/>
          <a:stretch>
            <a:fillRect/>
          </a:stretch>
        </p:blipFill>
        <p:spPr>
          <a:xfrm>
            <a:off x="5951220" y="2825750"/>
            <a:ext cx="4762500" cy="2727325"/>
          </a:xfrm>
          <a:prstGeom prst="rect">
            <a:avLst/>
          </a:prstGeom>
        </p:spPr>
      </p:pic>
    </p:spTree>
    <p:custDataLst>
      <p:tags r:id="rId9"/>
    </p:custDataLst>
  </p:cSld>
  <p:clrMapOvr>
    <a:masterClrMapping/>
  </p:clrMapOvr>
  <p:transition spd="slow" advClick="0" advTm="1000">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泪珠形 5"/>
          <p:cNvSpPr/>
          <p:nvPr>
            <p:custDataLst>
              <p:tags r:id="rId1"/>
            </p:custDataLst>
          </p:nvPr>
        </p:nvSpPr>
        <p:spPr>
          <a:xfrm>
            <a:off x="5465523" y="0"/>
            <a:ext cx="6726477" cy="6726477"/>
          </a:xfrm>
          <a:prstGeom prst="teardrop">
            <a:avLst/>
          </a:prstGeom>
          <a:solidFill>
            <a:schemeClr val="accent1">
              <a:alpha val="3000"/>
            </a:schemeClr>
          </a:solidFill>
          <a:ln>
            <a:solidFill>
              <a:schemeClr val="accent1">
                <a:shade val="50000"/>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8" name="矩形 7"/>
          <p:cNvSpPr/>
          <p:nvPr>
            <p:custDataLst>
              <p:tags r:id="rId2"/>
            </p:custDataLst>
          </p:nvPr>
        </p:nvSpPr>
        <p:spPr>
          <a:xfrm>
            <a:off x="0" y="2386940"/>
            <a:ext cx="12191999" cy="4471059"/>
          </a:xfrm>
          <a:prstGeom prst="rect">
            <a:avLst/>
          </a:prstGeom>
          <a:solidFill>
            <a:schemeClr val="bg1">
              <a:lumMod val="95000"/>
              <a:alpha val="60000"/>
            </a:schemeClr>
          </a:solidFill>
          <a:ln w="6350">
            <a:solidFill>
              <a:srgbClr val="DFE5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custDataLst>
              <p:tags r:id="rId3"/>
            </p:custDataLst>
          </p:nvPr>
        </p:nvSpPr>
        <p:spPr>
          <a:xfrm>
            <a:off x="866775" y="2110740"/>
            <a:ext cx="10458450" cy="3918585"/>
          </a:xfrm>
          <a:prstGeom prst="rect">
            <a:avLst/>
          </a:prstGeom>
          <a:solidFill>
            <a:schemeClr val="bg1"/>
          </a:solidFill>
          <a:ln w="25400">
            <a:solidFill>
              <a:schemeClr val="accent1">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7" name="矩形 6"/>
          <p:cNvSpPr/>
          <p:nvPr>
            <p:custDataLst>
              <p:tags r:id="rId4"/>
            </p:custDataLst>
          </p:nvPr>
        </p:nvSpPr>
        <p:spPr>
          <a:xfrm>
            <a:off x="867368" y="6219599"/>
            <a:ext cx="10458534" cy="124572"/>
          </a:xfrm>
          <a:prstGeom prst="rect">
            <a:avLst/>
          </a:prstGeom>
          <a:solidFill>
            <a:schemeClr val="accent1">
              <a:alpha val="4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5" name="矩形 4"/>
          <p:cNvSpPr/>
          <p:nvPr>
            <p:custDataLst>
              <p:tags r:id="rId5"/>
            </p:custDataLst>
          </p:nvPr>
        </p:nvSpPr>
        <p:spPr>
          <a:xfrm>
            <a:off x="866775" y="783590"/>
            <a:ext cx="10459720" cy="807720"/>
          </a:xfrm>
          <a:prstGeom prst="rect">
            <a:avLst/>
          </a:prstGeom>
          <a:solidFill>
            <a:schemeClr val="bg1"/>
          </a:solidFill>
          <a:ln w="25400">
            <a:noFill/>
          </a:ln>
          <a:effectLst>
            <a:outerShdw blurRad="50800" dist="76200" dir="5400000" sx="101000" sy="101000" algn="t"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9" name="文本框 8"/>
          <p:cNvSpPr txBox="1"/>
          <p:nvPr>
            <p:custDataLst>
              <p:tags r:id="rId6"/>
            </p:custDataLst>
          </p:nvPr>
        </p:nvSpPr>
        <p:spPr>
          <a:xfrm>
            <a:off x="1141095" y="872490"/>
            <a:ext cx="9911080" cy="629920"/>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indent="0" algn="ctr">
              <a:lnSpc>
                <a:spcPct val="100000"/>
              </a:lnSpc>
              <a:spcBef>
                <a:spcPts val="0"/>
              </a:spcBef>
              <a:spcAft>
                <a:spcPts val="0"/>
              </a:spcAft>
              <a:buSzPct val="100000"/>
            </a:pPr>
            <a:r>
              <a:rPr lang="zh-CN" altLang="en-US" sz="3600" b="1" spc="300">
                <a:solidFill>
                  <a:schemeClr val="tx1">
                    <a:lumMod val="85000"/>
                    <a:lumOff val="15000"/>
                  </a:schemeClr>
                </a:solidFill>
                <a:latin typeface="Arial" panose="020B0604020202020204" pitchFamily="34" charset="0"/>
              </a:rPr>
              <a:t>大学生面试怎么自我介绍</a:t>
            </a:r>
            <a:endParaRPr lang="zh-CN" altLang="en-US" sz="3600" b="1" spc="300">
              <a:solidFill>
                <a:schemeClr val="tx1">
                  <a:lumMod val="85000"/>
                  <a:lumOff val="15000"/>
                </a:schemeClr>
              </a:solidFill>
              <a:latin typeface="Arial" panose="020B0604020202020204" pitchFamily="34" charset="0"/>
            </a:endParaRPr>
          </a:p>
        </p:txBody>
      </p:sp>
      <p:sp>
        <p:nvSpPr>
          <p:cNvPr id="10" name="文本框 9"/>
          <p:cNvSpPr txBox="1"/>
          <p:nvPr>
            <p:custDataLst>
              <p:tags r:id="rId7"/>
            </p:custDataLst>
          </p:nvPr>
        </p:nvSpPr>
        <p:spPr>
          <a:xfrm>
            <a:off x="1385570" y="2945130"/>
            <a:ext cx="4079875" cy="171132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285750" lvl="0" indent="-285750" algn="just" fontAlgn="ctr">
              <a:lnSpc>
                <a:spcPct val="150000"/>
              </a:lnSpc>
              <a:spcBef>
                <a:spcPts val="1000"/>
              </a:spcBef>
              <a:spcAft>
                <a:spcPts val="0"/>
              </a:spcAft>
              <a:buSzPct val="100000"/>
              <a:buFont typeface="Wingdings" panose="05000000000000000000" charset="0"/>
              <a:buChar char="l"/>
            </a:pPr>
            <a:r>
              <a:rPr lang="zh-CN" altLang="en-US" sz="2400">
                <a:solidFill>
                  <a:schemeClr val="tx1">
                    <a:lumMod val="75000"/>
                    <a:lumOff val="25000"/>
                  </a:schemeClr>
                </a:solidFill>
                <a:latin typeface="Arial" panose="020B0604020202020204" pitchFamily="34" charset="0"/>
                <a:ea typeface="微软雅黑" panose="020B0503020204020204" charset="-122"/>
                <a:sym typeface="+mn-ea"/>
              </a:rPr>
              <a:t>然后介绍自己在学校加入的学生社团和组织，空闲时间的兼职等，并突出自己现在具备该职位的哪些能力。</a:t>
            </a:r>
            <a:endParaRPr lang="zh-CN" altLang="en-US" sz="2400">
              <a:solidFill>
                <a:schemeClr val="tx1">
                  <a:lumMod val="75000"/>
                  <a:lumOff val="25000"/>
                </a:schemeClr>
              </a:solidFill>
              <a:latin typeface="Arial" panose="020B0604020202020204" pitchFamily="34" charset="0"/>
              <a:ea typeface="微软雅黑" panose="020B0503020204020204" charset="-122"/>
              <a:sym typeface="+mn-ea"/>
            </a:endParaRPr>
          </a:p>
        </p:txBody>
      </p:sp>
      <p:pic>
        <p:nvPicPr>
          <p:cNvPr id="3" name="图片 2" descr="图4"/>
          <p:cNvPicPr>
            <a:picLocks noChangeAspect="1"/>
          </p:cNvPicPr>
          <p:nvPr/>
        </p:nvPicPr>
        <p:blipFill>
          <a:blip r:embed="rId8"/>
          <a:srcRect t="9530"/>
          <a:stretch>
            <a:fillRect/>
          </a:stretch>
        </p:blipFill>
        <p:spPr>
          <a:xfrm>
            <a:off x="5840730" y="2945130"/>
            <a:ext cx="4762500" cy="2748915"/>
          </a:xfrm>
          <a:prstGeom prst="rect">
            <a:avLst/>
          </a:prstGeom>
        </p:spPr>
      </p:pic>
    </p:spTree>
    <p:custDataLst>
      <p:tags r:id="rId9"/>
    </p:custDataLst>
  </p:cSld>
  <p:clrMapOvr>
    <a:masterClrMapping/>
  </p:clrMapOvr>
  <p:transition spd="slow" advClick="0" advTm="1000">
    <p:push dir="u"/>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泪珠形 5"/>
          <p:cNvSpPr/>
          <p:nvPr>
            <p:custDataLst>
              <p:tags r:id="rId1"/>
            </p:custDataLst>
          </p:nvPr>
        </p:nvSpPr>
        <p:spPr>
          <a:xfrm>
            <a:off x="5465523" y="0"/>
            <a:ext cx="6726477" cy="6726477"/>
          </a:xfrm>
          <a:prstGeom prst="teardrop">
            <a:avLst/>
          </a:prstGeom>
          <a:solidFill>
            <a:schemeClr val="accent1">
              <a:alpha val="3000"/>
            </a:schemeClr>
          </a:solidFill>
          <a:ln>
            <a:solidFill>
              <a:schemeClr val="accent1">
                <a:shade val="50000"/>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8" name="矩形 7"/>
          <p:cNvSpPr/>
          <p:nvPr>
            <p:custDataLst>
              <p:tags r:id="rId2"/>
            </p:custDataLst>
          </p:nvPr>
        </p:nvSpPr>
        <p:spPr>
          <a:xfrm>
            <a:off x="0" y="2386940"/>
            <a:ext cx="12191999" cy="4471059"/>
          </a:xfrm>
          <a:prstGeom prst="rect">
            <a:avLst/>
          </a:prstGeom>
          <a:solidFill>
            <a:schemeClr val="bg1">
              <a:lumMod val="95000"/>
              <a:alpha val="60000"/>
            </a:schemeClr>
          </a:solidFill>
          <a:ln w="6350">
            <a:solidFill>
              <a:srgbClr val="DFE5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custDataLst>
              <p:tags r:id="rId3"/>
            </p:custDataLst>
          </p:nvPr>
        </p:nvSpPr>
        <p:spPr>
          <a:xfrm>
            <a:off x="866775" y="2110740"/>
            <a:ext cx="10458450" cy="3918585"/>
          </a:xfrm>
          <a:prstGeom prst="rect">
            <a:avLst/>
          </a:prstGeom>
          <a:solidFill>
            <a:schemeClr val="bg1"/>
          </a:solidFill>
          <a:ln w="25400">
            <a:solidFill>
              <a:schemeClr val="accent1">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7" name="矩形 6"/>
          <p:cNvSpPr/>
          <p:nvPr>
            <p:custDataLst>
              <p:tags r:id="rId4"/>
            </p:custDataLst>
          </p:nvPr>
        </p:nvSpPr>
        <p:spPr>
          <a:xfrm>
            <a:off x="867368" y="6219599"/>
            <a:ext cx="10458534" cy="124572"/>
          </a:xfrm>
          <a:prstGeom prst="rect">
            <a:avLst/>
          </a:prstGeom>
          <a:solidFill>
            <a:schemeClr val="accent1">
              <a:alpha val="4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5" name="矩形 4"/>
          <p:cNvSpPr/>
          <p:nvPr>
            <p:custDataLst>
              <p:tags r:id="rId5"/>
            </p:custDataLst>
          </p:nvPr>
        </p:nvSpPr>
        <p:spPr>
          <a:xfrm>
            <a:off x="866775" y="783590"/>
            <a:ext cx="10459720" cy="807720"/>
          </a:xfrm>
          <a:prstGeom prst="rect">
            <a:avLst/>
          </a:prstGeom>
          <a:solidFill>
            <a:schemeClr val="bg1"/>
          </a:solidFill>
          <a:ln w="25400">
            <a:noFill/>
          </a:ln>
          <a:effectLst>
            <a:outerShdw blurRad="50800" dist="76200" dir="5400000" sx="101000" sy="101000" algn="t"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9" name="文本框 8"/>
          <p:cNvSpPr txBox="1"/>
          <p:nvPr>
            <p:custDataLst>
              <p:tags r:id="rId6"/>
            </p:custDataLst>
          </p:nvPr>
        </p:nvSpPr>
        <p:spPr>
          <a:xfrm>
            <a:off x="1141095" y="872490"/>
            <a:ext cx="9911080" cy="629920"/>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indent="0" algn="ctr">
              <a:lnSpc>
                <a:spcPct val="100000"/>
              </a:lnSpc>
              <a:spcBef>
                <a:spcPts val="0"/>
              </a:spcBef>
              <a:spcAft>
                <a:spcPts val="0"/>
              </a:spcAft>
              <a:buSzPct val="100000"/>
            </a:pPr>
            <a:r>
              <a:rPr lang="zh-CN" altLang="en-US" sz="3600" b="1" spc="300">
                <a:solidFill>
                  <a:schemeClr val="tx1">
                    <a:lumMod val="85000"/>
                    <a:lumOff val="15000"/>
                  </a:schemeClr>
                </a:solidFill>
                <a:latin typeface="Arial" panose="020B0604020202020204" pitchFamily="34" charset="0"/>
              </a:rPr>
              <a:t>大学生面试怎么自我介绍</a:t>
            </a:r>
            <a:endParaRPr lang="zh-CN" altLang="en-US" sz="3600" b="1" spc="300">
              <a:solidFill>
                <a:schemeClr val="tx1">
                  <a:lumMod val="85000"/>
                  <a:lumOff val="15000"/>
                </a:schemeClr>
              </a:solidFill>
              <a:latin typeface="Arial" panose="020B0604020202020204" pitchFamily="34" charset="0"/>
            </a:endParaRPr>
          </a:p>
        </p:txBody>
      </p:sp>
      <p:sp>
        <p:nvSpPr>
          <p:cNvPr id="10" name="文本框 9"/>
          <p:cNvSpPr txBox="1"/>
          <p:nvPr>
            <p:custDataLst>
              <p:tags r:id="rId7"/>
            </p:custDataLst>
          </p:nvPr>
        </p:nvSpPr>
        <p:spPr>
          <a:xfrm>
            <a:off x="1385570" y="2945130"/>
            <a:ext cx="4079875" cy="171132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285750" lvl="0" indent="-285750" algn="just" fontAlgn="ctr">
              <a:lnSpc>
                <a:spcPct val="150000"/>
              </a:lnSpc>
              <a:spcBef>
                <a:spcPts val="1000"/>
              </a:spcBef>
              <a:spcAft>
                <a:spcPts val="0"/>
              </a:spcAft>
              <a:buSzPct val="100000"/>
              <a:buFont typeface="Wingdings" panose="05000000000000000000" charset="0"/>
              <a:buChar char="l"/>
            </a:pPr>
            <a:r>
              <a:rPr lang="zh-CN" altLang="en-US" sz="2400">
                <a:solidFill>
                  <a:schemeClr val="tx1">
                    <a:lumMod val="75000"/>
                    <a:lumOff val="25000"/>
                  </a:schemeClr>
                </a:solidFill>
                <a:latin typeface="Arial" panose="020B0604020202020204" pitchFamily="34" charset="0"/>
                <a:ea typeface="微软雅黑" panose="020B0503020204020204" charset="-122"/>
                <a:sym typeface="+mn-ea"/>
              </a:rPr>
              <a:t>结束自我介绍时，并礼貌的询问对方后有哪些问题。</a:t>
            </a:r>
            <a:endParaRPr lang="zh-CN" altLang="en-US" sz="2400">
              <a:solidFill>
                <a:schemeClr val="tx1">
                  <a:lumMod val="75000"/>
                  <a:lumOff val="25000"/>
                </a:schemeClr>
              </a:solidFill>
              <a:latin typeface="Arial" panose="020B0604020202020204" pitchFamily="34" charset="0"/>
              <a:ea typeface="微软雅黑" panose="020B0503020204020204" charset="-122"/>
              <a:sym typeface="+mn-ea"/>
            </a:endParaRPr>
          </a:p>
        </p:txBody>
      </p:sp>
      <p:pic>
        <p:nvPicPr>
          <p:cNvPr id="2" name="图片 1" descr="图6"/>
          <p:cNvPicPr>
            <a:picLocks noChangeAspect="1"/>
          </p:cNvPicPr>
          <p:nvPr/>
        </p:nvPicPr>
        <p:blipFill>
          <a:blip r:embed="rId8"/>
          <a:srcRect t="12982"/>
          <a:stretch>
            <a:fillRect/>
          </a:stretch>
        </p:blipFill>
        <p:spPr>
          <a:xfrm>
            <a:off x="5841365" y="2731135"/>
            <a:ext cx="4762500" cy="2677160"/>
          </a:xfrm>
          <a:prstGeom prst="rect">
            <a:avLst/>
          </a:prstGeom>
        </p:spPr>
      </p:pic>
    </p:spTree>
    <p:custDataLst>
      <p:tags r:id="rId9"/>
    </p:custDataLst>
  </p:cSld>
  <p:clrMapOvr>
    <a:masterClrMapping/>
  </p:clrMapOvr>
  <p:transition spd="slow" advClick="0" advTm="1000">
    <p:push dir="u"/>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泪珠形 5"/>
          <p:cNvSpPr/>
          <p:nvPr>
            <p:custDataLst>
              <p:tags r:id="rId1"/>
            </p:custDataLst>
          </p:nvPr>
        </p:nvSpPr>
        <p:spPr>
          <a:xfrm>
            <a:off x="5465523" y="0"/>
            <a:ext cx="6726477" cy="6726477"/>
          </a:xfrm>
          <a:prstGeom prst="teardrop">
            <a:avLst/>
          </a:prstGeom>
          <a:solidFill>
            <a:schemeClr val="accent1">
              <a:alpha val="3000"/>
            </a:schemeClr>
          </a:solidFill>
          <a:ln>
            <a:solidFill>
              <a:schemeClr val="accent1">
                <a:shade val="50000"/>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8" name="矩形 7"/>
          <p:cNvSpPr/>
          <p:nvPr>
            <p:custDataLst>
              <p:tags r:id="rId2"/>
            </p:custDataLst>
          </p:nvPr>
        </p:nvSpPr>
        <p:spPr>
          <a:xfrm>
            <a:off x="0" y="2386940"/>
            <a:ext cx="12191999" cy="4471059"/>
          </a:xfrm>
          <a:prstGeom prst="rect">
            <a:avLst/>
          </a:prstGeom>
          <a:solidFill>
            <a:schemeClr val="bg1">
              <a:lumMod val="95000"/>
              <a:alpha val="60000"/>
            </a:schemeClr>
          </a:solidFill>
          <a:ln w="6350">
            <a:solidFill>
              <a:srgbClr val="DFE5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custDataLst>
              <p:tags r:id="rId3"/>
            </p:custDataLst>
          </p:nvPr>
        </p:nvSpPr>
        <p:spPr>
          <a:xfrm>
            <a:off x="866775" y="2110740"/>
            <a:ext cx="10458450" cy="3918585"/>
          </a:xfrm>
          <a:prstGeom prst="rect">
            <a:avLst/>
          </a:prstGeom>
          <a:solidFill>
            <a:schemeClr val="bg1"/>
          </a:solidFill>
          <a:ln w="25400">
            <a:solidFill>
              <a:schemeClr val="accent1">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7" name="矩形 6"/>
          <p:cNvSpPr/>
          <p:nvPr>
            <p:custDataLst>
              <p:tags r:id="rId4"/>
            </p:custDataLst>
          </p:nvPr>
        </p:nvSpPr>
        <p:spPr>
          <a:xfrm>
            <a:off x="867368" y="6219599"/>
            <a:ext cx="10458534" cy="124572"/>
          </a:xfrm>
          <a:prstGeom prst="rect">
            <a:avLst/>
          </a:prstGeom>
          <a:solidFill>
            <a:schemeClr val="accent1">
              <a:alpha val="4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5" name="矩形 4"/>
          <p:cNvSpPr/>
          <p:nvPr>
            <p:custDataLst>
              <p:tags r:id="rId5"/>
            </p:custDataLst>
          </p:nvPr>
        </p:nvSpPr>
        <p:spPr>
          <a:xfrm>
            <a:off x="866775" y="783590"/>
            <a:ext cx="10459720" cy="807720"/>
          </a:xfrm>
          <a:prstGeom prst="rect">
            <a:avLst/>
          </a:prstGeom>
          <a:solidFill>
            <a:schemeClr val="bg1"/>
          </a:solidFill>
          <a:ln w="25400">
            <a:noFill/>
          </a:ln>
          <a:effectLst>
            <a:outerShdw blurRad="50800" dist="76200" dir="5400000" sx="101000" sy="101000" algn="t"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9" name="文本框 8"/>
          <p:cNvSpPr txBox="1"/>
          <p:nvPr>
            <p:custDataLst>
              <p:tags r:id="rId6"/>
            </p:custDataLst>
          </p:nvPr>
        </p:nvSpPr>
        <p:spPr>
          <a:xfrm>
            <a:off x="1141095" y="872490"/>
            <a:ext cx="9911080" cy="629920"/>
          </a:xfrm>
          <a:prstGeom prst="rect">
            <a:avLst/>
          </a:prstGeom>
          <a:noFill/>
        </p:spPr>
        <p:txBody>
          <a:bodyPr wrap="square" lIns="101600" tIns="38100" rIns="76200" bIns="38100" rtlCol="0" anchor="t" anchorCtr="0">
            <a:noAutofit/>
          </a:bodyPr>
          <a:lstStyle>
            <a:defPPr>
              <a:defRPr lang="zh-CN"/>
            </a:defPPr>
            <a:lvl1pPr>
              <a:defRPr sz="2400" spc="200">
                <a:latin typeface="微软雅黑" panose="020B0503020204020204" charset="-122"/>
                <a:ea typeface="微软雅黑" panose="020B0503020204020204" charset="-122"/>
              </a:defRPr>
            </a:lvl1pPr>
          </a:lstStyle>
          <a:p>
            <a:pPr marL="0" indent="0" algn="ctr">
              <a:lnSpc>
                <a:spcPct val="100000"/>
              </a:lnSpc>
              <a:spcBef>
                <a:spcPts val="0"/>
              </a:spcBef>
              <a:spcAft>
                <a:spcPts val="0"/>
              </a:spcAft>
              <a:buSzPct val="100000"/>
            </a:pPr>
            <a:r>
              <a:rPr lang="zh-CN" altLang="en-US" sz="3600" b="1" spc="300">
                <a:solidFill>
                  <a:schemeClr val="tx1">
                    <a:lumMod val="85000"/>
                    <a:lumOff val="15000"/>
                  </a:schemeClr>
                </a:solidFill>
                <a:latin typeface="Arial" panose="020B0604020202020204" pitchFamily="34" charset="0"/>
              </a:rPr>
              <a:t>大学生面试怎么自我介绍</a:t>
            </a:r>
            <a:endParaRPr lang="zh-CN" altLang="en-US" sz="3600" b="1" spc="300">
              <a:solidFill>
                <a:schemeClr val="tx1">
                  <a:lumMod val="85000"/>
                  <a:lumOff val="15000"/>
                </a:schemeClr>
              </a:solidFill>
              <a:latin typeface="Arial" panose="020B0604020202020204" pitchFamily="34" charset="0"/>
            </a:endParaRPr>
          </a:p>
        </p:txBody>
      </p:sp>
      <p:sp>
        <p:nvSpPr>
          <p:cNvPr id="10" name="文本框 9"/>
          <p:cNvSpPr txBox="1"/>
          <p:nvPr>
            <p:custDataLst>
              <p:tags r:id="rId7"/>
            </p:custDataLst>
          </p:nvPr>
        </p:nvSpPr>
        <p:spPr>
          <a:xfrm>
            <a:off x="1385570" y="2945130"/>
            <a:ext cx="4079875" cy="171132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285750" lvl="0" indent="-285750" algn="just" fontAlgn="ctr">
              <a:lnSpc>
                <a:spcPct val="150000"/>
              </a:lnSpc>
              <a:spcBef>
                <a:spcPts val="1000"/>
              </a:spcBef>
              <a:spcAft>
                <a:spcPts val="0"/>
              </a:spcAft>
              <a:buSzPct val="100000"/>
              <a:buFont typeface="Wingdings" panose="05000000000000000000" charset="0"/>
              <a:buChar char="l"/>
            </a:pPr>
            <a:r>
              <a:rPr lang="zh-CN" altLang="en-US" sz="2400">
                <a:solidFill>
                  <a:schemeClr val="tx1">
                    <a:lumMod val="75000"/>
                    <a:lumOff val="25000"/>
                  </a:schemeClr>
                </a:solidFill>
                <a:latin typeface="Arial" panose="020B0604020202020204" pitchFamily="34" charset="0"/>
                <a:ea typeface="微软雅黑" panose="020B0503020204020204" charset="-122"/>
                <a:sym typeface="+mn-ea"/>
              </a:rPr>
              <a:t>温馨提示：在面试自我介绍时，要注意言行举止，保持微笑。</a:t>
            </a:r>
            <a:endParaRPr lang="zh-CN" altLang="en-US" sz="2400">
              <a:solidFill>
                <a:schemeClr val="tx1">
                  <a:lumMod val="75000"/>
                  <a:lumOff val="25000"/>
                </a:schemeClr>
              </a:solidFill>
              <a:latin typeface="Arial" panose="020B0604020202020204" pitchFamily="34" charset="0"/>
              <a:ea typeface="微软雅黑" panose="020B0503020204020204" charset="-122"/>
              <a:sym typeface="+mn-ea"/>
            </a:endParaRPr>
          </a:p>
        </p:txBody>
      </p:sp>
      <p:pic>
        <p:nvPicPr>
          <p:cNvPr id="3" name="图片 2" descr="图7"/>
          <p:cNvPicPr>
            <a:picLocks noChangeAspect="1"/>
          </p:cNvPicPr>
          <p:nvPr/>
        </p:nvPicPr>
        <p:blipFill>
          <a:blip r:embed="rId8"/>
          <a:srcRect t="12453"/>
          <a:stretch>
            <a:fillRect/>
          </a:stretch>
        </p:blipFill>
        <p:spPr>
          <a:xfrm>
            <a:off x="5830570" y="2945130"/>
            <a:ext cx="4762500" cy="2526665"/>
          </a:xfrm>
          <a:prstGeom prst="rect">
            <a:avLst/>
          </a:prstGeom>
        </p:spPr>
      </p:pic>
    </p:spTree>
    <p:custDataLst>
      <p:tags r:id="rId9"/>
    </p:custDataLst>
  </p:cSld>
  <p:clrMapOvr>
    <a:masterClrMapping/>
  </p:clrMapOvr>
  <p:transition spd="slow" advClick="0" advTm="1000">
    <p:push dir="u"/>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 name="任意多边形: 形状 20"/>
          <p:cNvSpPr/>
          <p:nvPr>
            <p:custDataLst>
              <p:tags r:id="rId1"/>
            </p:custDataLst>
          </p:nvPr>
        </p:nvSpPr>
        <p:spPr>
          <a:xfrm>
            <a:off x="7632700" y="0"/>
            <a:ext cx="4559300" cy="6858000"/>
          </a:xfrm>
          <a:custGeom>
            <a:avLst/>
            <a:gdLst>
              <a:gd name="connsiteX0" fmla="*/ 2145499 w 4559300"/>
              <a:gd name="connsiteY0" fmla="*/ 0 h 6858000"/>
              <a:gd name="connsiteX1" fmla="*/ 4559300 w 4559300"/>
              <a:gd name="connsiteY1" fmla="*/ 0 h 6858000"/>
              <a:gd name="connsiteX2" fmla="*/ 4559300 w 4559300"/>
              <a:gd name="connsiteY2" fmla="*/ 1025287 h 6858000"/>
              <a:gd name="connsiteX3" fmla="*/ 4401256 w 4559300"/>
              <a:gd name="connsiteY3" fmla="*/ 984650 h 6858000"/>
              <a:gd name="connsiteX4" fmla="*/ 3889376 w 4559300"/>
              <a:gd name="connsiteY4" fmla="*/ 933048 h 6858000"/>
              <a:gd name="connsiteX5" fmla="*/ 1349470 w 4559300"/>
              <a:gd name="connsiteY5" fmla="*/ 3472955 h 6858000"/>
              <a:gd name="connsiteX6" fmla="*/ 3889376 w 4559300"/>
              <a:gd name="connsiteY6" fmla="*/ 6012861 h 6858000"/>
              <a:gd name="connsiteX7" fmla="*/ 4401256 w 4559300"/>
              <a:gd name="connsiteY7" fmla="*/ 5961259 h 6858000"/>
              <a:gd name="connsiteX8" fmla="*/ 4559300 w 4559300"/>
              <a:gd name="connsiteY8" fmla="*/ 5920622 h 6858000"/>
              <a:gd name="connsiteX9" fmla="*/ 4559300 w 4559300"/>
              <a:gd name="connsiteY9" fmla="*/ 6858000 h 6858000"/>
              <a:gd name="connsiteX10" fmla="*/ 1978018 w 4559300"/>
              <a:gd name="connsiteY10" fmla="*/ 6858000 h 6858000"/>
              <a:gd name="connsiteX11" fmla="*/ 1714789 w 4559300"/>
              <a:gd name="connsiteY11" fmla="*/ 6698084 h 6858000"/>
              <a:gd name="connsiteX12" fmla="*/ 0 w 4559300"/>
              <a:gd name="connsiteY12" fmla="*/ 3472953 h 6858000"/>
              <a:gd name="connsiteX13" fmla="*/ 2035468 w 4559300"/>
              <a:gd name="connsiteY13" fmla="*/ 530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59300" h="6858000">
                <a:moveTo>
                  <a:pt x="2145499" y="0"/>
                </a:moveTo>
                <a:lnTo>
                  <a:pt x="4559300" y="0"/>
                </a:lnTo>
                <a:lnTo>
                  <a:pt x="4559300" y="1025287"/>
                </a:lnTo>
                <a:lnTo>
                  <a:pt x="4401256" y="984650"/>
                </a:lnTo>
                <a:cubicBezTo>
                  <a:pt x="4235914" y="950816"/>
                  <a:pt x="4064720" y="933048"/>
                  <a:pt x="3889376" y="933048"/>
                </a:cubicBezTo>
                <a:cubicBezTo>
                  <a:pt x="2486625" y="933048"/>
                  <a:pt x="1349470" y="2070203"/>
                  <a:pt x="1349470" y="3472955"/>
                </a:cubicBezTo>
                <a:cubicBezTo>
                  <a:pt x="1349470" y="4875706"/>
                  <a:pt x="2486625" y="6012861"/>
                  <a:pt x="3889376" y="6012861"/>
                </a:cubicBezTo>
                <a:cubicBezTo>
                  <a:pt x="4064720" y="6012861"/>
                  <a:pt x="4235914" y="5995093"/>
                  <a:pt x="4401256" y="5961259"/>
                </a:cubicBezTo>
                <a:lnTo>
                  <a:pt x="4559300" y="5920622"/>
                </a:lnTo>
                <a:lnTo>
                  <a:pt x="4559300" y="6858000"/>
                </a:lnTo>
                <a:lnTo>
                  <a:pt x="1978018" y="6858000"/>
                </a:lnTo>
                <a:lnTo>
                  <a:pt x="1714789" y="6698084"/>
                </a:lnTo>
                <a:cubicBezTo>
                  <a:pt x="680209" y="5999136"/>
                  <a:pt x="0" y="4815480"/>
                  <a:pt x="0" y="3472953"/>
                </a:cubicBezTo>
                <a:cubicBezTo>
                  <a:pt x="0" y="1996174"/>
                  <a:pt x="823052" y="711629"/>
                  <a:pt x="2035468" y="53005"/>
                </a:cubicBezTo>
                <a:close/>
              </a:path>
            </a:pathLst>
          </a:custGeom>
          <a:solidFill>
            <a:srgbClr val="E34D4D">
              <a:lumMod val="75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kumimoji="1" lang="zh-CN" altLang="en-US" sz="1600" b="1">
              <a:solidFill>
                <a:srgbClr val="FFFFFF"/>
              </a:solidFill>
              <a:latin typeface="微软雅黑" panose="020B0503020204020204" charset="-122"/>
            </a:endParaRPr>
          </a:p>
        </p:txBody>
      </p:sp>
      <p:sp>
        <p:nvSpPr>
          <p:cNvPr id="22" name="矩形 21"/>
          <p:cNvSpPr/>
          <p:nvPr>
            <p:custDataLst>
              <p:tags r:id="rId2"/>
            </p:custDataLst>
          </p:nvPr>
        </p:nvSpPr>
        <p:spPr>
          <a:xfrm>
            <a:off x="251212" y="2123114"/>
            <a:ext cx="11689576" cy="3347496"/>
          </a:xfrm>
          <a:prstGeom prst="rect">
            <a:avLst/>
          </a:prstGeom>
          <a:solidFill>
            <a:srgbClr val="FFFFFF"/>
          </a:solidFill>
          <a:ln>
            <a:noFill/>
          </a:ln>
          <a:effectLst>
            <a:outerShdw blurRad="165100" algn="ctr" rotWithShape="0">
              <a:prstClr val="black">
                <a:alpha val="18000"/>
              </a:prstClr>
            </a:outerShdw>
          </a:effectLst>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24" name="任意多边形: 形状 23"/>
          <p:cNvSpPr>
            <a:spLocks noChangeAspect="1"/>
          </p:cNvSpPr>
          <p:nvPr>
            <p:custDataLst>
              <p:tags r:id="rId3"/>
            </p:custDataLst>
          </p:nvPr>
        </p:nvSpPr>
        <p:spPr>
          <a:xfrm rot="10800000">
            <a:off x="1518285" y="1613535"/>
            <a:ext cx="360045" cy="73088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E34D4D">
              <a:lumMod val="75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ea"/>
            </a:endParaRPr>
          </a:p>
        </p:txBody>
      </p:sp>
      <p:sp>
        <p:nvSpPr>
          <p:cNvPr id="25" name="任意多边形: 形状 24"/>
          <p:cNvSpPr>
            <a:spLocks noChangeAspect="1"/>
          </p:cNvSpPr>
          <p:nvPr>
            <p:custDataLst>
              <p:tags r:id="rId4"/>
            </p:custDataLst>
          </p:nvPr>
        </p:nvSpPr>
        <p:spPr>
          <a:xfrm rot="10800000">
            <a:off x="1040765" y="1613535"/>
            <a:ext cx="360045" cy="73088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E34D4D">
              <a:lumMod val="75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ea"/>
            </a:endParaRPr>
          </a:p>
        </p:txBody>
      </p:sp>
      <p:sp>
        <p:nvSpPr>
          <p:cNvPr id="5" name="文本框 4"/>
          <p:cNvSpPr txBox="1"/>
          <p:nvPr>
            <p:custDataLst>
              <p:tags r:id="rId5"/>
            </p:custDataLst>
          </p:nvPr>
        </p:nvSpPr>
        <p:spPr>
          <a:xfrm>
            <a:off x="2125856" y="2738233"/>
            <a:ext cx="8185215" cy="2155952"/>
          </a:xfrm>
          <a:prstGeom prst="rect">
            <a:avLst/>
          </a:prstGeom>
          <a:noFill/>
        </p:spPr>
        <p:txBody>
          <a:bodyPr wrap="square" lIns="90170" tIns="46990" rIns="90170" bIns="46990" rtlCol="0" anchor="ctr" anchorCtr="0">
            <a:noAutofit/>
          </a:bodyPr>
          <a:lstStyle>
            <a:defPPr>
              <a:defRPr lang="zh-CN"/>
            </a:defPPr>
            <a:lvl1pPr fontAlgn="auto">
              <a:lnSpc>
                <a:spcPct val="130000"/>
              </a:lnSpc>
              <a:spcAft>
                <a:spcPts val="1000"/>
              </a:spcAft>
              <a:defRPr sz="1600" spc="150"/>
            </a:lvl1pPr>
          </a:lstStyle>
          <a:p>
            <a:pPr marL="360045" lvl="0" indent="-360045" algn="just" fontAlgn="ctr">
              <a:lnSpc>
                <a:spcPct val="150000"/>
              </a:lnSpc>
              <a:spcBef>
                <a:spcPts val="1000"/>
              </a:spcBef>
              <a:spcAft>
                <a:spcPts val="0"/>
              </a:spcAft>
              <a:buClr>
                <a:srgbClr val="C5CFCF">
                  <a:lumMod val="50000"/>
                </a:srgbClr>
              </a:buClr>
              <a:buSzPct val="130000"/>
              <a:buFont typeface="Wingdings" panose="05000000000000000000" charset="0"/>
              <a:buChar char="p"/>
            </a:pPr>
            <a:r>
              <a:rPr lang="zh-CN" altLang="en-US" sz="1800">
                <a:solidFill>
                  <a:srgbClr val="000000">
                    <a:lumMod val="75000"/>
                    <a:lumOff val="25000"/>
                  </a:srgbClr>
                </a:solidFill>
                <a:latin typeface="Arial" panose="020B0604020202020204" pitchFamily="34" charset="0"/>
                <a:ea typeface="微软雅黑" panose="020B0503020204020204" charset="-122"/>
              </a:rPr>
              <a:t>面试是招聘者对应聘者当面的测试，通过面对面交谈与观察，测评应聘者的思想意识、知识、能力、经验、心理素质等有关素质的一种考试活动。面试，不仅能考核一个人的业务水平，还可以面对面观察应聘者的体态、仪表、气质、口才、应变能力、个人修养以及求职动机等，是对应试者综合素质的一次考察，几乎所有的用人单位都要采用这种方式，且往往一锤定音。因此，求职者要抓住这一机会，审时度势，充分地展示自己。</a:t>
            </a:r>
            <a:endParaRPr lang="zh-CN" altLang="en-US" sz="1800">
              <a:solidFill>
                <a:srgbClr val="000000">
                  <a:lumMod val="75000"/>
                  <a:lumOff val="25000"/>
                </a:srgbClr>
              </a:solidFill>
              <a:latin typeface="Arial" panose="020B0604020202020204" pitchFamily="34" charset="0"/>
              <a:ea typeface="微软雅黑" panose="020B0503020204020204" charset="-122"/>
            </a:endParaRPr>
          </a:p>
        </p:txBody>
      </p:sp>
      <p:sp>
        <p:nvSpPr>
          <p:cNvPr id="20" name="文本框 19"/>
          <p:cNvSpPr txBox="1"/>
          <p:nvPr>
            <p:custDataLst>
              <p:tags r:id="rId6"/>
            </p:custDataLst>
          </p:nvPr>
        </p:nvSpPr>
        <p:spPr>
          <a:xfrm>
            <a:off x="2125980" y="1251585"/>
            <a:ext cx="3707765" cy="624840"/>
          </a:xfrm>
          <a:prstGeom prst="rect">
            <a:avLst/>
          </a:prstGeom>
          <a:noFill/>
        </p:spPr>
        <p:txBody>
          <a:bodyPr wrap="square" lIns="90170" tIns="46990" rIns="90170" bIns="46990" rtlCol="0">
            <a:noAutofit/>
          </a:bodyPr>
          <a:lstStyle/>
          <a:p>
            <a:pPr marL="0" indent="0" algn="l">
              <a:lnSpc>
                <a:spcPct val="100000"/>
              </a:lnSpc>
              <a:spcBef>
                <a:spcPts val="0"/>
              </a:spcBef>
              <a:spcAft>
                <a:spcPts val="0"/>
              </a:spcAft>
              <a:buSzPct val="100000"/>
            </a:pPr>
            <a:r>
              <a:rPr lang="zh-CN" altLang="en-US" sz="3600" b="1" spc="300">
                <a:solidFill>
                  <a:srgbClr val="000000">
                    <a:lumMod val="75000"/>
                    <a:lumOff val="25000"/>
                  </a:srgbClr>
                </a:solidFill>
                <a:latin typeface="Arial" panose="020B0604020202020204" pitchFamily="34" charset="0"/>
                <a:ea typeface="微软雅黑" panose="020B0503020204020204" charset="-122"/>
              </a:rPr>
              <a:t>工作面试</a:t>
            </a:r>
            <a:endParaRPr lang="zh-CN" altLang="en-US" sz="3600" b="1" spc="300">
              <a:solidFill>
                <a:srgbClr val="000000">
                  <a:lumMod val="75000"/>
                  <a:lumOff val="25000"/>
                </a:srgbClr>
              </a:solidFill>
              <a:latin typeface="Arial" panose="020B0604020202020204" pitchFamily="34" charset="0"/>
              <a:ea typeface="微软雅黑" panose="020B0503020204020204" charset="-122"/>
            </a:endParaRPr>
          </a:p>
        </p:txBody>
      </p:sp>
    </p:spTree>
    <p:custDataLst>
      <p:tags r:id="rId7"/>
    </p:custDataLst>
  </p:cSld>
  <p:clrMapOvr>
    <a:masterClrMapping/>
  </p:clrMapOvr>
  <p:transition spd="slow" advClick="0" advTm="1000">
    <p:push dir="u"/>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 name="任意多边形 28"/>
          <p:cNvSpPr/>
          <p:nvPr>
            <p:custDataLst>
              <p:tags r:id="rId1"/>
            </p:custDataLst>
          </p:nvPr>
        </p:nvSpPr>
        <p:spPr>
          <a:xfrm>
            <a:off x="2423540" y="3474326"/>
            <a:ext cx="364489" cy="298197"/>
          </a:xfrm>
          <a:custGeom>
            <a:avLst/>
            <a:gdLst/>
            <a:ahLst/>
            <a:cxnLst>
              <a:cxn ang="0">
                <a:pos x="wd2" y="hd2"/>
              </a:cxn>
              <a:cxn ang="5400000">
                <a:pos x="wd2" y="hd2"/>
              </a:cxn>
              <a:cxn ang="10800000">
                <a:pos x="wd2" y="hd2"/>
              </a:cxn>
              <a:cxn ang="16200000">
                <a:pos x="wd2" y="hd2"/>
              </a:cxn>
            </a:cxnLst>
            <a:rect l="0" t="0" r="r" b="b"/>
            <a:pathLst>
              <a:path w="21600" h="21600" extrusionOk="0">
                <a:moveTo>
                  <a:pt x="20618" y="14400"/>
                </a:moveTo>
                <a:lnTo>
                  <a:pt x="16349" y="14400"/>
                </a:lnTo>
                <a:cubicBezTo>
                  <a:pt x="16227" y="14820"/>
                  <a:pt x="16076" y="15221"/>
                  <a:pt x="15897" y="15600"/>
                </a:cubicBezTo>
                <a:lnTo>
                  <a:pt x="20618" y="15600"/>
                </a:lnTo>
                <a:lnTo>
                  <a:pt x="20618" y="19200"/>
                </a:lnTo>
                <a:cubicBezTo>
                  <a:pt x="20618" y="19862"/>
                  <a:pt x="20178" y="20400"/>
                  <a:pt x="19636" y="20400"/>
                </a:cubicBezTo>
                <a:lnTo>
                  <a:pt x="1964" y="20400"/>
                </a:lnTo>
                <a:cubicBezTo>
                  <a:pt x="1422" y="20400"/>
                  <a:pt x="982" y="19862"/>
                  <a:pt x="982" y="19200"/>
                </a:cubicBezTo>
                <a:lnTo>
                  <a:pt x="982" y="15600"/>
                </a:lnTo>
                <a:lnTo>
                  <a:pt x="5704" y="15600"/>
                </a:lnTo>
                <a:cubicBezTo>
                  <a:pt x="5524" y="15221"/>
                  <a:pt x="5373" y="14820"/>
                  <a:pt x="5251" y="14400"/>
                </a:cubicBezTo>
                <a:lnTo>
                  <a:pt x="982" y="14400"/>
                </a:lnTo>
                <a:lnTo>
                  <a:pt x="982" y="4800"/>
                </a:lnTo>
                <a:cubicBezTo>
                  <a:pt x="982" y="4138"/>
                  <a:pt x="1422" y="3600"/>
                  <a:pt x="1964" y="3600"/>
                </a:cubicBezTo>
                <a:lnTo>
                  <a:pt x="3927" y="3600"/>
                </a:lnTo>
                <a:cubicBezTo>
                  <a:pt x="5891" y="3600"/>
                  <a:pt x="5891" y="1200"/>
                  <a:pt x="7364" y="1200"/>
                </a:cubicBezTo>
                <a:lnTo>
                  <a:pt x="10800" y="1200"/>
                </a:lnTo>
                <a:lnTo>
                  <a:pt x="14236" y="1200"/>
                </a:lnTo>
                <a:cubicBezTo>
                  <a:pt x="15709" y="1200"/>
                  <a:pt x="15709" y="3600"/>
                  <a:pt x="17673" y="3600"/>
                </a:cubicBezTo>
                <a:lnTo>
                  <a:pt x="19636" y="3600"/>
                </a:lnTo>
                <a:cubicBezTo>
                  <a:pt x="20178" y="3600"/>
                  <a:pt x="20618" y="4138"/>
                  <a:pt x="20618" y="4800"/>
                </a:cubicBezTo>
                <a:cubicBezTo>
                  <a:pt x="20618" y="4800"/>
                  <a:pt x="20618" y="14400"/>
                  <a:pt x="20618" y="14400"/>
                </a:cubicBezTo>
                <a:close/>
                <a:moveTo>
                  <a:pt x="19636" y="2400"/>
                </a:moveTo>
                <a:lnTo>
                  <a:pt x="17673" y="2400"/>
                </a:lnTo>
                <a:cubicBezTo>
                  <a:pt x="16200" y="2400"/>
                  <a:pt x="16200" y="0"/>
                  <a:pt x="14236" y="0"/>
                </a:cubicBezTo>
                <a:lnTo>
                  <a:pt x="10800" y="0"/>
                </a:lnTo>
                <a:lnTo>
                  <a:pt x="7364" y="0"/>
                </a:lnTo>
                <a:cubicBezTo>
                  <a:pt x="5400" y="0"/>
                  <a:pt x="5400" y="2400"/>
                  <a:pt x="3927" y="2400"/>
                </a:cubicBezTo>
                <a:lnTo>
                  <a:pt x="1964" y="2400"/>
                </a:lnTo>
                <a:cubicBezTo>
                  <a:pt x="879" y="2400"/>
                  <a:pt x="0" y="3475"/>
                  <a:pt x="0" y="4800"/>
                </a:cubicBezTo>
                <a:lnTo>
                  <a:pt x="0" y="19200"/>
                </a:lnTo>
                <a:cubicBezTo>
                  <a:pt x="0" y="20525"/>
                  <a:pt x="879" y="21600"/>
                  <a:pt x="1964" y="21600"/>
                </a:cubicBezTo>
                <a:lnTo>
                  <a:pt x="19636" y="21600"/>
                </a:lnTo>
                <a:cubicBezTo>
                  <a:pt x="20721" y="21600"/>
                  <a:pt x="21600" y="20525"/>
                  <a:pt x="21600" y="19200"/>
                </a:cubicBezTo>
                <a:lnTo>
                  <a:pt x="21600" y="4800"/>
                </a:lnTo>
                <a:cubicBezTo>
                  <a:pt x="21600" y="3475"/>
                  <a:pt x="20721" y="2400"/>
                  <a:pt x="19636" y="2400"/>
                </a:cubicBezTo>
                <a:moveTo>
                  <a:pt x="18164" y="7200"/>
                </a:moveTo>
                <a:cubicBezTo>
                  <a:pt x="17892" y="7200"/>
                  <a:pt x="17673" y="6932"/>
                  <a:pt x="17673" y="6600"/>
                </a:cubicBezTo>
                <a:cubicBezTo>
                  <a:pt x="17673" y="6269"/>
                  <a:pt x="17892" y="6000"/>
                  <a:pt x="18164" y="6000"/>
                </a:cubicBezTo>
                <a:cubicBezTo>
                  <a:pt x="18435" y="6000"/>
                  <a:pt x="18655" y="6269"/>
                  <a:pt x="18655" y="6600"/>
                </a:cubicBezTo>
                <a:cubicBezTo>
                  <a:pt x="18655" y="6932"/>
                  <a:pt x="18435" y="7200"/>
                  <a:pt x="18164" y="7200"/>
                </a:cubicBezTo>
                <a:moveTo>
                  <a:pt x="18164" y="4800"/>
                </a:moveTo>
                <a:cubicBezTo>
                  <a:pt x="17351" y="4800"/>
                  <a:pt x="16691" y="5607"/>
                  <a:pt x="16691" y="6600"/>
                </a:cubicBezTo>
                <a:cubicBezTo>
                  <a:pt x="16691" y="7594"/>
                  <a:pt x="17351" y="8400"/>
                  <a:pt x="18164" y="8400"/>
                </a:cubicBezTo>
                <a:cubicBezTo>
                  <a:pt x="18977" y="8400"/>
                  <a:pt x="19636" y="7594"/>
                  <a:pt x="19636" y="6600"/>
                </a:cubicBezTo>
                <a:cubicBezTo>
                  <a:pt x="19636" y="5607"/>
                  <a:pt x="18977" y="4800"/>
                  <a:pt x="18164" y="4800"/>
                </a:cubicBezTo>
                <a:moveTo>
                  <a:pt x="18164" y="9600"/>
                </a:moveTo>
                <a:cubicBezTo>
                  <a:pt x="17892" y="9600"/>
                  <a:pt x="17673" y="9869"/>
                  <a:pt x="17673" y="10200"/>
                </a:cubicBezTo>
                <a:cubicBezTo>
                  <a:pt x="17673" y="10532"/>
                  <a:pt x="17892" y="10800"/>
                  <a:pt x="18164" y="10800"/>
                </a:cubicBezTo>
                <a:cubicBezTo>
                  <a:pt x="18435" y="10800"/>
                  <a:pt x="18655" y="10532"/>
                  <a:pt x="18655" y="10200"/>
                </a:cubicBezTo>
                <a:cubicBezTo>
                  <a:pt x="18655" y="9869"/>
                  <a:pt x="18435" y="9600"/>
                  <a:pt x="18164" y="9600"/>
                </a:cubicBezTo>
                <a:moveTo>
                  <a:pt x="10800" y="16800"/>
                </a:moveTo>
                <a:cubicBezTo>
                  <a:pt x="8631" y="16800"/>
                  <a:pt x="6873" y="14651"/>
                  <a:pt x="6873" y="12000"/>
                </a:cubicBezTo>
                <a:cubicBezTo>
                  <a:pt x="6873" y="9349"/>
                  <a:pt x="8631" y="7200"/>
                  <a:pt x="10800" y="7200"/>
                </a:cubicBezTo>
                <a:cubicBezTo>
                  <a:pt x="12969" y="7200"/>
                  <a:pt x="14727" y="9349"/>
                  <a:pt x="14727" y="12000"/>
                </a:cubicBezTo>
                <a:cubicBezTo>
                  <a:pt x="14727" y="14651"/>
                  <a:pt x="12969" y="16800"/>
                  <a:pt x="10800" y="16800"/>
                </a:cubicBezTo>
                <a:moveTo>
                  <a:pt x="10800" y="6000"/>
                </a:moveTo>
                <a:cubicBezTo>
                  <a:pt x="8088" y="6000"/>
                  <a:pt x="5891" y="8687"/>
                  <a:pt x="5891" y="12000"/>
                </a:cubicBezTo>
                <a:cubicBezTo>
                  <a:pt x="5891" y="15314"/>
                  <a:pt x="8088" y="18000"/>
                  <a:pt x="10800" y="18000"/>
                </a:cubicBezTo>
                <a:cubicBezTo>
                  <a:pt x="13512" y="18000"/>
                  <a:pt x="15709" y="15314"/>
                  <a:pt x="15709" y="12000"/>
                </a:cubicBezTo>
                <a:cubicBezTo>
                  <a:pt x="15709" y="8687"/>
                  <a:pt x="13512" y="6000"/>
                  <a:pt x="10800" y="6000"/>
                </a:cubicBezTo>
                <a:moveTo>
                  <a:pt x="10800" y="14400"/>
                </a:moveTo>
                <a:cubicBezTo>
                  <a:pt x="9716" y="14400"/>
                  <a:pt x="8836" y="13325"/>
                  <a:pt x="8836" y="12000"/>
                </a:cubicBezTo>
                <a:cubicBezTo>
                  <a:pt x="8836" y="10675"/>
                  <a:pt x="9716" y="9600"/>
                  <a:pt x="10800" y="9600"/>
                </a:cubicBezTo>
                <a:cubicBezTo>
                  <a:pt x="11884" y="9600"/>
                  <a:pt x="12764" y="10675"/>
                  <a:pt x="12764" y="12000"/>
                </a:cubicBezTo>
                <a:cubicBezTo>
                  <a:pt x="12764" y="13325"/>
                  <a:pt x="11884" y="14400"/>
                  <a:pt x="10800" y="14400"/>
                </a:cubicBezTo>
                <a:moveTo>
                  <a:pt x="10800" y="8400"/>
                </a:moveTo>
                <a:cubicBezTo>
                  <a:pt x="9173" y="8400"/>
                  <a:pt x="7855" y="10012"/>
                  <a:pt x="7855" y="12000"/>
                </a:cubicBezTo>
                <a:cubicBezTo>
                  <a:pt x="7855" y="13988"/>
                  <a:pt x="9173" y="15600"/>
                  <a:pt x="10800" y="15600"/>
                </a:cubicBezTo>
                <a:cubicBezTo>
                  <a:pt x="12426" y="15600"/>
                  <a:pt x="13745" y="13988"/>
                  <a:pt x="13745" y="12000"/>
                </a:cubicBezTo>
                <a:cubicBezTo>
                  <a:pt x="13745" y="10012"/>
                  <a:pt x="12426" y="8400"/>
                  <a:pt x="10800" y="8400"/>
                </a:cubicBezTo>
                <a:moveTo>
                  <a:pt x="8345" y="3600"/>
                </a:moveTo>
                <a:lnTo>
                  <a:pt x="13255" y="3600"/>
                </a:lnTo>
                <a:cubicBezTo>
                  <a:pt x="13526" y="3600"/>
                  <a:pt x="13745" y="3332"/>
                  <a:pt x="13745" y="3000"/>
                </a:cubicBezTo>
                <a:cubicBezTo>
                  <a:pt x="13745" y="2669"/>
                  <a:pt x="13526" y="2400"/>
                  <a:pt x="13255" y="2400"/>
                </a:cubicBezTo>
                <a:lnTo>
                  <a:pt x="8345" y="2400"/>
                </a:lnTo>
                <a:cubicBezTo>
                  <a:pt x="8074" y="2400"/>
                  <a:pt x="7855" y="2669"/>
                  <a:pt x="7855" y="3000"/>
                </a:cubicBezTo>
                <a:cubicBezTo>
                  <a:pt x="7855" y="3332"/>
                  <a:pt x="8074" y="3600"/>
                  <a:pt x="8345" y="3600"/>
                </a:cubicBezTo>
              </a:path>
            </a:pathLst>
          </a:custGeom>
          <a:solidFill>
            <a:sysClr val="window" lastClr="FFFFFF"/>
          </a:solidFill>
          <a:ln w="12700">
            <a:miter lim="400000"/>
          </a:ln>
        </p:spPr>
        <p:txBody>
          <a:bodyPr anchor="ct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30" name="任意多边形 29"/>
          <p:cNvSpPr/>
          <p:nvPr>
            <p:custDataLst>
              <p:tags r:id="rId2"/>
            </p:custDataLst>
          </p:nvPr>
        </p:nvSpPr>
        <p:spPr>
          <a:xfrm>
            <a:off x="5887297" y="3441194"/>
            <a:ext cx="298219" cy="364462"/>
          </a:xfrm>
          <a:custGeom>
            <a:avLst/>
            <a:gdLst/>
            <a:ahLst/>
            <a:cxnLst>
              <a:cxn ang="0">
                <a:pos x="wd2" y="hd2"/>
              </a:cxn>
              <a:cxn ang="5400000">
                <a:pos x="wd2" y="hd2"/>
              </a:cxn>
              <a:cxn ang="10800000">
                <a:pos x="wd2" y="hd2"/>
              </a:cxn>
              <a:cxn ang="16200000">
                <a:pos x="wd2" y="hd2"/>
              </a:cxn>
            </a:cxnLst>
            <a:rect l="0" t="0" r="r" b="b"/>
            <a:pathLst>
              <a:path w="21600" h="21600" extrusionOk="0">
                <a:moveTo>
                  <a:pt x="13800" y="18655"/>
                </a:moveTo>
                <a:cubicBezTo>
                  <a:pt x="13468" y="18655"/>
                  <a:pt x="13200" y="18874"/>
                  <a:pt x="13200" y="19145"/>
                </a:cubicBezTo>
                <a:cubicBezTo>
                  <a:pt x="13200" y="19417"/>
                  <a:pt x="13468" y="19636"/>
                  <a:pt x="13800" y="19636"/>
                </a:cubicBezTo>
                <a:cubicBezTo>
                  <a:pt x="14132" y="19636"/>
                  <a:pt x="14400" y="19417"/>
                  <a:pt x="14400" y="19145"/>
                </a:cubicBezTo>
                <a:cubicBezTo>
                  <a:pt x="14400" y="18874"/>
                  <a:pt x="14132" y="18655"/>
                  <a:pt x="13800" y="18655"/>
                </a:cubicBezTo>
                <a:moveTo>
                  <a:pt x="10200" y="15709"/>
                </a:moveTo>
                <a:cubicBezTo>
                  <a:pt x="9868" y="15709"/>
                  <a:pt x="9600" y="15490"/>
                  <a:pt x="9600" y="15218"/>
                </a:cubicBezTo>
                <a:cubicBezTo>
                  <a:pt x="9600" y="14947"/>
                  <a:pt x="9868" y="14727"/>
                  <a:pt x="10200" y="14727"/>
                </a:cubicBezTo>
                <a:cubicBezTo>
                  <a:pt x="10532" y="14727"/>
                  <a:pt x="10800" y="14947"/>
                  <a:pt x="10800" y="15218"/>
                </a:cubicBezTo>
                <a:cubicBezTo>
                  <a:pt x="10800" y="15490"/>
                  <a:pt x="10532" y="15709"/>
                  <a:pt x="10200" y="15709"/>
                </a:cubicBezTo>
                <a:moveTo>
                  <a:pt x="10200" y="13745"/>
                </a:moveTo>
                <a:cubicBezTo>
                  <a:pt x="9206" y="13745"/>
                  <a:pt x="8400" y="14405"/>
                  <a:pt x="8400" y="15218"/>
                </a:cubicBezTo>
                <a:cubicBezTo>
                  <a:pt x="8400" y="16031"/>
                  <a:pt x="9206" y="16691"/>
                  <a:pt x="10200" y="16691"/>
                </a:cubicBezTo>
                <a:cubicBezTo>
                  <a:pt x="11194" y="16691"/>
                  <a:pt x="12000" y="16031"/>
                  <a:pt x="12000" y="15218"/>
                </a:cubicBezTo>
                <a:cubicBezTo>
                  <a:pt x="12000" y="14405"/>
                  <a:pt x="11194" y="13745"/>
                  <a:pt x="10200" y="13745"/>
                </a:cubicBezTo>
                <a:moveTo>
                  <a:pt x="15600" y="13745"/>
                </a:moveTo>
                <a:cubicBezTo>
                  <a:pt x="14938" y="13745"/>
                  <a:pt x="14400" y="14186"/>
                  <a:pt x="14400" y="14727"/>
                </a:cubicBezTo>
                <a:cubicBezTo>
                  <a:pt x="14400" y="15269"/>
                  <a:pt x="14938" y="15709"/>
                  <a:pt x="15600" y="15709"/>
                </a:cubicBezTo>
                <a:cubicBezTo>
                  <a:pt x="16262" y="15709"/>
                  <a:pt x="16800" y="15269"/>
                  <a:pt x="16800" y="14727"/>
                </a:cubicBezTo>
                <a:cubicBezTo>
                  <a:pt x="16800" y="14186"/>
                  <a:pt x="16262" y="13745"/>
                  <a:pt x="15600" y="13745"/>
                </a:cubicBezTo>
                <a:moveTo>
                  <a:pt x="14400" y="20618"/>
                </a:moveTo>
                <a:lnTo>
                  <a:pt x="7200" y="20618"/>
                </a:lnTo>
                <a:cubicBezTo>
                  <a:pt x="3892" y="20618"/>
                  <a:pt x="1200" y="18416"/>
                  <a:pt x="1200" y="15709"/>
                </a:cubicBezTo>
                <a:cubicBezTo>
                  <a:pt x="1200" y="13123"/>
                  <a:pt x="2182" y="11620"/>
                  <a:pt x="3320" y="9880"/>
                </a:cubicBezTo>
                <a:cubicBezTo>
                  <a:pt x="3477" y="9639"/>
                  <a:pt x="3636" y="9392"/>
                  <a:pt x="3797" y="9140"/>
                </a:cubicBezTo>
                <a:cubicBezTo>
                  <a:pt x="3905" y="9093"/>
                  <a:pt x="6420" y="8038"/>
                  <a:pt x="9814" y="9625"/>
                </a:cubicBezTo>
                <a:cubicBezTo>
                  <a:pt x="10959" y="10160"/>
                  <a:pt x="12064" y="10360"/>
                  <a:pt x="13079" y="10360"/>
                </a:cubicBezTo>
                <a:cubicBezTo>
                  <a:pt x="15152" y="10360"/>
                  <a:pt x="16846" y="9523"/>
                  <a:pt x="17711" y="8991"/>
                </a:cubicBezTo>
                <a:cubicBezTo>
                  <a:pt x="17902" y="9295"/>
                  <a:pt x="18093" y="9592"/>
                  <a:pt x="18280" y="9880"/>
                </a:cubicBezTo>
                <a:cubicBezTo>
                  <a:pt x="19418" y="11620"/>
                  <a:pt x="20400" y="13123"/>
                  <a:pt x="20400" y="15709"/>
                </a:cubicBezTo>
                <a:cubicBezTo>
                  <a:pt x="20400" y="18416"/>
                  <a:pt x="17708" y="20618"/>
                  <a:pt x="14400" y="20618"/>
                </a:cubicBezTo>
                <a:moveTo>
                  <a:pt x="5967" y="2945"/>
                </a:moveTo>
                <a:lnTo>
                  <a:pt x="15633" y="2945"/>
                </a:lnTo>
                <a:cubicBezTo>
                  <a:pt x="15782" y="5133"/>
                  <a:pt x="16425" y="6735"/>
                  <a:pt x="17180" y="8090"/>
                </a:cubicBezTo>
                <a:cubicBezTo>
                  <a:pt x="16281" y="8690"/>
                  <a:pt x="13509" y="10220"/>
                  <a:pt x="10410" y="8772"/>
                </a:cubicBezTo>
                <a:cubicBezTo>
                  <a:pt x="7921" y="7609"/>
                  <a:pt x="5800" y="7679"/>
                  <a:pt x="4520" y="7912"/>
                </a:cubicBezTo>
                <a:cubicBezTo>
                  <a:pt x="5231" y="6594"/>
                  <a:pt x="5824" y="5037"/>
                  <a:pt x="5967" y="2945"/>
                </a:cubicBezTo>
                <a:moveTo>
                  <a:pt x="3600" y="982"/>
                </a:moveTo>
                <a:lnTo>
                  <a:pt x="18000" y="982"/>
                </a:lnTo>
                <a:lnTo>
                  <a:pt x="18000" y="1964"/>
                </a:lnTo>
                <a:lnTo>
                  <a:pt x="3600" y="1964"/>
                </a:lnTo>
                <a:cubicBezTo>
                  <a:pt x="3600" y="1964"/>
                  <a:pt x="3600" y="982"/>
                  <a:pt x="3600" y="982"/>
                </a:cubicBezTo>
                <a:close/>
                <a:moveTo>
                  <a:pt x="16843" y="2945"/>
                </a:moveTo>
                <a:lnTo>
                  <a:pt x="18000" y="2945"/>
                </a:lnTo>
                <a:cubicBezTo>
                  <a:pt x="18662" y="2945"/>
                  <a:pt x="19200" y="2505"/>
                  <a:pt x="19200" y="1964"/>
                </a:cubicBezTo>
                <a:lnTo>
                  <a:pt x="19200" y="982"/>
                </a:lnTo>
                <a:cubicBezTo>
                  <a:pt x="19200" y="440"/>
                  <a:pt x="18662" y="0"/>
                  <a:pt x="18000" y="0"/>
                </a:cubicBezTo>
                <a:lnTo>
                  <a:pt x="3600" y="0"/>
                </a:lnTo>
                <a:cubicBezTo>
                  <a:pt x="2938" y="0"/>
                  <a:pt x="2400" y="440"/>
                  <a:pt x="2400" y="982"/>
                </a:cubicBezTo>
                <a:lnTo>
                  <a:pt x="2400" y="1964"/>
                </a:lnTo>
                <a:cubicBezTo>
                  <a:pt x="2400" y="2505"/>
                  <a:pt x="2938" y="2945"/>
                  <a:pt x="3600" y="2945"/>
                </a:cubicBezTo>
                <a:lnTo>
                  <a:pt x="4757" y="2945"/>
                </a:lnTo>
                <a:cubicBezTo>
                  <a:pt x="4322" y="8937"/>
                  <a:pt x="0" y="10114"/>
                  <a:pt x="0" y="15709"/>
                </a:cubicBezTo>
                <a:cubicBezTo>
                  <a:pt x="0" y="18962"/>
                  <a:pt x="3224" y="21600"/>
                  <a:pt x="7200" y="21600"/>
                </a:cubicBezTo>
                <a:lnTo>
                  <a:pt x="14400" y="21600"/>
                </a:lnTo>
                <a:cubicBezTo>
                  <a:pt x="18376" y="21600"/>
                  <a:pt x="21600" y="18962"/>
                  <a:pt x="21600" y="15709"/>
                </a:cubicBezTo>
                <a:cubicBezTo>
                  <a:pt x="21600" y="10114"/>
                  <a:pt x="17278" y="8937"/>
                  <a:pt x="16843" y="2945"/>
                </a:cubicBezTo>
                <a:moveTo>
                  <a:pt x="17400" y="11782"/>
                </a:moveTo>
                <a:cubicBezTo>
                  <a:pt x="17068" y="11782"/>
                  <a:pt x="16800" y="12001"/>
                  <a:pt x="16800" y="12273"/>
                </a:cubicBezTo>
                <a:cubicBezTo>
                  <a:pt x="16800" y="12544"/>
                  <a:pt x="17068" y="12764"/>
                  <a:pt x="17400" y="12764"/>
                </a:cubicBezTo>
                <a:cubicBezTo>
                  <a:pt x="17732" y="12764"/>
                  <a:pt x="18000" y="12544"/>
                  <a:pt x="18000" y="12273"/>
                </a:cubicBezTo>
                <a:cubicBezTo>
                  <a:pt x="18000" y="12001"/>
                  <a:pt x="17732" y="11782"/>
                  <a:pt x="17400" y="11782"/>
                </a:cubicBezTo>
                <a:moveTo>
                  <a:pt x="6000" y="10800"/>
                </a:moveTo>
                <a:cubicBezTo>
                  <a:pt x="5338" y="10800"/>
                  <a:pt x="4800" y="11240"/>
                  <a:pt x="4800" y="11782"/>
                </a:cubicBezTo>
                <a:cubicBezTo>
                  <a:pt x="4800" y="12324"/>
                  <a:pt x="5338" y="12764"/>
                  <a:pt x="6000" y="12764"/>
                </a:cubicBezTo>
                <a:cubicBezTo>
                  <a:pt x="6662" y="12764"/>
                  <a:pt x="7200" y="12324"/>
                  <a:pt x="7200" y="11782"/>
                </a:cubicBezTo>
                <a:cubicBezTo>
                  <a:pt x="7200" y="11240"/>
                  <a:pt x="6662" y="10800"/>
                  <a:pt x="6000" y="10800"/>
                </a:cubicBezTo>
                <a:moveTo>
                  <a:pt x="5400" y="16691"/>
                </a:moveTo>
                <a:cubicBezTo>
                  <a:pt x="5068" y="16691"/>
                  <a:pt x="4800" y="16910"/>
                  <a:pt x="4800" y="17182"/>
                </a:cubicBezTo>
                <a:cubicBezTo>
                  <a:pt x="4800" y="17453"/>
                  <a:pt x="5068" y="17673"/>
                  <a:pt x="5400" y="17673"/>
                </a:cubicBezTo>
                <a:cubicBezTo>
                  <a:pt x="5732" y="17673"/>
                  <a:pt x="6000" y="17453"/>
                  <a:pt x="6000" y="17182"/>
                </a:cubicBezTo>
                <a:cubicBezTo>
                  <a:pt x="6000" y="16910"/>
                  <a:pt x="5732" y="16691"/>
                  <a:pt x="5400" y="16691"/>
                </a:cubicBezTo>
              </a:path>
            </a:pathLst>
          </a:custGeom>
          <a:solidFill>
            <a:sysClr val="window" lastClr="FFFFFF"/>
          </a:solidFill>
          <a:ln w="12700">
            <a:miter lim="400000"/>
          </a:ln>
        </p:spPr>
        <p:txBody>
          <a:bodyPr anchor="ct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31" name="任意多边形 30"/>
          <p:cNvSpPr/>
          <p:nvPr>
            <p:custDataLst>
              <p:tags r:id="rId3"/>
            </p:custDataLst>
          </p:nvPr>
        </p:nvSpPr>
        <p:spPr>
          <a:xfrm>
            <a:off x="9284782" y="3487753"/>
            <a:ext cx="364489" cy="364462"/>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7" y="0"/>
                  <a:pt x="9818" y="440"/>
                  <a:pt x="9818" y="982"/>
                </a:cubicBezTo>
                <a:lnTo>
                  <a:pt x="982" y="982"/>
                </a:lnTo>
                <a:cubicBezTo>
                  <a:pt x="439" y="982"/>
                  <a:pt x="0" y="1422"/>
                  <a:pt x="0" y="1964"/>
                </a:cubicBezTo>
                <a:lnTo>
                  <a:pt x="0" y="2945"/>
                </a:lnTo>
                <a:cubicBezTo>
                  <a:pt x="0" y="3488"/>
                  <a:pt x="439" y="3927"/>
                  <a:pt x="982" y="3927"/>
                </a:cubicBezTo>
                <a:lnTo>
                  <a:pt x="982" y="15709"/>
                </a:lnTo>
                <a:cubicBezTo>
                  <a:pt x="982" y="16252"/>
                  <a:pt x="1421" y="16691"/>
                  <a:pt x="1964" y="16691"/>
                </a:cubicBezTo>
                <a:lnTo>
                  <a:pt x="10309" y="16691"/>
                </a:lnTo>
                <a:lnTo>
                  <a:pt x="10309" y="17960"/>
                </a:lnTo>
                <a:lnTo>
                  <a:pt x="7507" y="20762"/>
                </a:lnTo>
                <a:cubicBezTo>
                  <a:pt x="7419"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6200" y="5891"/>
                </a:moveTo>
                <a:cubicBezTo>
                  <a:pt x="16471" y="5891"/>
                  <a:pt x="16691" y="6111"/>
                  <a:pt x="16691" y="6382"/>
                </a:cubicBezTo>
                <a:cubicBezTo>
                  <a:pt x="16691" y="6653"/>
                  <a:pt x="16471" y="6873"/>
                  <a:pt x="16200" y="6873"/>
                </a:cubicBezTo>
                <a:cubicBezTo>
                  <a:pt x="15929" y="6873"/>
                  <a:pt x="15709" y="6653"/>
                  <a:pt x="15709" y="6382"/>
                </a:cubicBezTo>
                <a:cubicBezTo>
                  <a:pt x="15709" y="6111"/>
                  <a:pt x="15929" y="5891"/>
                  <a:pt x="16200" y="5891"/>
                </a:cubicBezTo>
                <a:moveTo>
                  <a:pt x="16200" y="7855"/>
                </a:moveTo>
                <a:cubicBezTo>
                  <a:pt x="17013" y="7855"/>
                  <a:pt x="17673" y="7196"/>
                  <a:pt x="17673" y="6382"/>
                </a:cubicBezTo>
                <a:cubicBezTo>
                  <a:pt x="17673" y="5569"/>
                  <a:pt x="17013" y="4909"/>
                  <a:pt x="16200" y="4909"/>
                </a:cubicBezTo>
                <a:cubicBezTo>
                  <a:pt x="15387" y="4909"/>
                  <a:pt x="14727" y="5569"/>
                  <a:pt x="14727" y="6382"/>
                </a:cubicBezTo>
                <a:cubicBezTo>
                  <a:pt x="14727" y="7196"/>
                  <a:pt x="15387" y="7855"/>
                  <a:pt x="16200" y="7855"/>
                </a:cubicBezTo>
                <a:moveTo>
                  <a:pt x="8422" y="8135"/>
                </a:moveTo>
                <a:lnTo>
                  <a:pt x="11926" y="11638"/>
                </a:lnTo>
                <a:cubicBezTo>
                  <a:pt x="12015" y="11727"/>
                  <a:pt x="12138" y="11782"/>
                  <a:pt x="12273" y="11782"/>
                </a:cubicBezTo>
                <a:cubicBezTo>
                  <a:pt x="12408" y="11782"/>
                  <a:pt x="12531" y="11727"/>
                  <a:pt x="12620" y="11638"/>
                </a:cubicBezTo>
                <a:lnTo>
                  <a:pt x="14183" y="10075"/>
                </a:lnTo>
                <a:lnTo>
                  <a:pt x="16200" y="12764"/>
                </a:lnTo>
                <a:lnTo>
                  <a:pt x="5336" y="12764"/>
                </a:lnTo>
                <a:cubicBezTo>
                  <a:pt x="5336" y="12764"/>
                  <a:pt x="8422" y="8135"/>
                  <a:pt x="8422" y="8135"/>
                </a:cubicBezTo>
                <a:close/>
                <a:moveTo>
                  <a:pt x="4418" y="13745"/>
                </a:moveTo>
                <a:lnTo>
                  <a:pt x="17182" y="13745"/>
                </a:lnTo>
                <a:cubicBezTo>
                  <a:pt x="17453" y="13745"/>
                  <a:pt x="17673" y="13526"/>
                  <a:pt x="17673" y="13255"/>
                </a:cubicBezTo>
                <a:cubicBezTo>
                  <a:pt x="17673" y="13144"/>
                  <a:pt x="17630" y="13047"/>
                  <a:pt x="17568" y="12965"/>
                </a:cubicBezTo>
                <a:lnTo>
                  <a:pt x="17575" y="12960"/>
                </a:lnTo>
                <a:lnTo>
                  <a:pt x="14629" y="9033"/>
                </a:lnTo>
                <a:lnTo>
                  <a:pt x="14622" y="9038"/>
                </a:lnTo>
                <a:cubicBezTo>
                  <a:pt x="14533" y="8919"/>
                  <a:pt x="14397" y="8836"/>
                  <a:pt x="14236" y="8836"/>
                </a:cubicBezTo>
                <a:cubicBezTo>
                  <a:pt x="14101" y="8836"/>
                  <a:pt x="13978" y="8891"/>
                  <a:pt x="13889" y="8980"/>
                </a:cubicBezTo>
                <a:lnTo>
                  <a:pt x="12273" y="10597"/>
                </a:lnTo>
                <a:lnTo>
                  <a:pt x="8693" y="7017"/>
                </a:lnTo>
                <a:cubicBezTo>
                  <a:pt x="8604" y="6928"/>
                  <a:pt x="8481" y="6873"/>
                  <a:pt x="8345" y="6873"/>
                </a:cubicBezTo>
                <a:cubicBezTo>
                  <a:pt x="8175" y="6873"/>
                  <a:pt x="8033" y="6965"/>
                  <a:pt x="7945" y="7097"/>
                </a:cubicBezTo>
                <a:lnTo>
                  <a:pt x="7937" y="7091"/>
                </a:lnTo>
                <a:lnTo>
                  <a:pt x="4010" y="12982"/>
                </a:lnTo>
                <a:lnTo>
                  <a:pt x="4017" y="12988"/>
                </a:lnTo>
                <a:cubicBezTo>
                  <a:pt x="3965" y="13066"/>
                  <a:pt x="3927" y="13154"/>
                  <a:pt x="3927" y="13255"/>
                </a:cubicBezTo>
                <a:cubicBezTo>
                  <a:pt x="3927" y="13526"/>
                  <a:pt x="4147" y="13745"/>
                  <a:pt x="4418" y="13745"/>
                </a:cubicBezTo>
              </a:path>
            </a:pathLst>
          </a:custGeom>
          <a:solidFill>
            <a:sysClr val="window" lastClr="FFFFFF"/>
          </a:solidFill>
          <a:ln w="12700">
            <a:miter lim="400000"/>
          </a:ln>
        </p:spPr>
        <p:txBody>
          <a:bodyPr anchor="ctr"/>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cxnSp>
        <p:nvCxnSpPr>
          <p:cNvPr id="2" name="直接连接符 1"/>
          <p:cNvCxnSpPr>
            <a:endCxn id="8" idx="2"/>
          </p:cNvCxnSpPr>
          <p:nvPr>
            <p:custDataLst>
              <p:tags r:id="rId4"/>
            </p:custDataLst>
          </p:nvPr>
        </p:nvCxnSpPr>
        <p:spPr>
          <a:xfrm>
            <a:off x="7035137" y="585851"/>
            <a:ext cx="0" cy="2517672"/>
          </a:xfrm>
          <a:prstGeom prst="line">
            <a:avLst/>
          </a:prstGeom>
          <a:ln w="76200" cap="rnd">
            <a:solidFill>
              <a:srgbClr val="FC4653"/>
            </a:solidFill>
          </a:ln>
        </p:spPr>
        <p:style>
          <a:lnRef idx="1">
            <a:srgbClr val="FC4653"/>
          </a:lnRef>
          <a:fillRef idx="0">
            <a:srgbClr val="FC4653"/>
          </a:fillRef>
          <a:effectRef idx="0">
            <a:srgbClr val="FC4653"/>
          </a:effectRef>
          <a:fontRef idx="minor">
            <a:srgbClr val="262626"/>
          </a:fontRef>
        </p:style>
      </p:cxnSp>
      <p:sp>
        <p:nvSpPr>
          <p:cNvPr id="91" name="文本框 90"/>
          <p:cNvSpPr txBox="1"/>
          <p:nvPr>
            <p:custDataLst>
              <p:tags r:id="rId5"/>
            </p:custDataLst>
          </p:nvPr>
        </p:nvSpPr>
        <p:spPr>
          <a:xfrm>
            <a:off x="7397750" y="1050290"/>
            <a:ext cx="3187700" cy="521970"/>
          </a:xfrm>
          <a:prstGeom prst="rect">
            <a:avLst/>
          </a:prstGeom>
          <a:noFill/>
        </p:spPr>
        <p:txBody>
          <a:bodyPr wrap="square" rtlCol="0">
            <a:spAutoFit/>
          </a:bodyPr>
          <a:lstStyle/>
          <a:p>
            <a:r>
              <a:rPr lang="en-US" altLang="zh-CN" sz="2800" b="1">
                <a:solidFill>
                  <a:srgbClr val="FC4653"/>
                </a:solidFill>
                <a:latin typeface="Arial" panose="020B0604020202020204" pitchFamily="34" charset="0"/>
                <a:cs typeface="Arial" panose="020B0604020202020204" pitchFamily="34" charset="0"/>
              </a:rPr>
              <a:t>1. 问题准备。</a:t>
            </a:r>
            <a:endParaRPr lang="en-US" altLang="zh-CN" sz="2800" b="1">
              <a:solidFill>
                <a:srgbClr val="FC4653"/>
              </a:solidFill>
              <a:latin typeface="Arial" panose="020B0604020202020204" pitchFamily="34" charset="0"/>
              <a:cs typeface="Arial" panose="020B0604020202020204" pitchFamily="34" charset="0"/>
            </a:endParaRPr>
          </a:p>
        </p:txBody>
      </p:sp>
      <p:sp>
        <p:nvSpPr>
          <p:cNvPr id="74" name="文本框 5"/>
          <p:cNvSpPr txBox="1"/>
          <p:nvPr>
            <p:custDataLst>
              <p:tags r:id="rId6"/>
            </p:custDataLst>
          </p:nvPr>
        </p:nvSpPr>
        <p:spPr>
          <a:xfrm>
            <a:off x="7397540" y="1573740"/>
            <a:ext cx="3738584" cy="418191"/>
          </a:xfrm>
          <a:prstGeom prst="rect">
            <a:avLst/>
          </a:prstGeom>
          <a:noFill/>
        </p:spPr>
        <p:txBody>
          <a:bodyPr wrap="square" rtlCol="0">
            <a:noAutofit/>
          </a:bodyPr>
          <a:lstStyle>
            <a:defPPr>
              <a:defRPr lang="zh-CN"/>
            </a:defPPr>
            <a:lvl1pPr marL="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9pPr>
          </a:lstStyle>
          <a:p>
            <a:pPr>
              <a:lnSpc>
                <a:spcPct val="150000"/>
              </a:lnSpc>
            </a:pPr>
            <a:r>
              <a:rPr lang="zh-CN" altLang="en-US">
                <a:solidFill>
                  <a:schemeClr val="tx1"/>
                </a:solidFill>
                <a:latin typeface="微软雅黑" panose="020B0503020204020204" charset="-122"/>
                <a:ea typeface="微软雅黑" panose="020B0503020204020204" charset="-122"/>
                <a:sym typeface="微软雅黑" panose="020B0503020204020204" charset="-122"/>
              </a:rPr>
              <a:t>“知己知彼，百战不殆。”</a:t>
            </a: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116" name="椭圆 115"/>
          <p:cNvSpPr/>
          <p:nvPr>
            <p:custDataLst>
              <p:tags r:id="rId7"/>
            </p:custDataLst>
          </p:nvPr>
        </p:nvSpPr>
        <p:spPr>
          <a:xfrm rot="5400000">
            <a:off x="6927137" y="1188737"/>
            <a:ext cx="216000" cy="216000"/>
          </a:xfrm>
          <a:prstGeom prst="ellipse">
            <a:avLst/>
          </a:prstGeom>
          <a:solidFill>
            <a:srgbClr val="FCFCFC"/>
          </a:solidFill>
          <a:ln w="101600">
            <a:solidFill>
              <a:srgbClr val="FC4653"/>
            </a:solidFill>
          </a:ln>
        </p:spPr>
        <p:style>
          <a:lnRef idx="2">
            <a:srgbClr val="FC4653">
              <a:shade val="50000"/>
            </a:srgbClr>
          </a:lnRef>
          <a:fillRef idx="1">
            <a:srgbClr val="FC4653"/>
          </a:fillRef>
          <a:effectRef idx="0">
            <a:srgbClr val="FC4653"/>
          </a:effectRef>
          <a:fontRef idx="minor">
            <a:srgbClr val="FCFCFC"/>
          </a:fontRef>
        </p:style>
        <p:txBody>
          <a:bodyPr rtlCol="0" anchor="ctr"/>
          <a:lstStyle/>
          <a:p>
            <a:pPr algn="ctr"/>
            <a:endParaRPr lang="zh-CN" altLang="en-US"/>
          </a:p>
        </p:txBody>
      </p:sp>
      <p:cxnSp>
        <p:nvCxnSpPr>
          <p:cNvPr id="5" name="直接连接符 4"/>
          <p:cNvCxnSpPr>
            <a:stCxn id="8" idx="6"/>
            <a:endCxn id="26" idx="2"/>
          </p:cNvCxnSpPr>
          <p:nvPr>
            <p:custDataLst>
              <p:tags r:id="rId8"/>
            </p:custDataLst>
          </p:nvPr>
        </p:nvCxnSpPr>
        <p:spPr>
          <a:xfrm>
            <a:off x="7035137" y="3319523"/>
            <a:ext cx="0" cy="1735362"/>
          </a:xfrm>
          <a:prstGeom prst="line">
            <a:avLst/>
          </a:prstGeom>
          <a:ln w="76200" cap="rnd">
            <a:solidFill>
              <a:srgbClr val="E1448B"/>
            </a:solidFill>
          </a:ln>
        </p:spPr>
        <p:style>
          <a:lnRef idx="1">
            <a:srgbClr val="FC4653"/>
          </a:lnRef>
          <a:fillRef idx="0">
            <a:srgbClr val="FC4653"/>
          </a:fillRef>
          <a:effectRef idx="0">
            <a:srgbClr val="FC4653"/>
          </a:effectRef>
          <a:fontRef idx="minor">
            <a:srgbClr val="262626"/>
          </a:fontRef>
        </p:style>
      </p:cxnSp>
      <p:sp>
        <p:nvSpPr>
          <p:cNvPr id="6" name="文本框 5"/>
          <p:cNvSpPr txBox="1"/>
          <p:nvPr>
            <p:custDataLst>
              <p:tags r:id="rId9"/>
            </p:custDataLst>
          </p:nvPr>
        </p:nvSpPr>
        <p:spPr>
          <a:xfrm>
            <a:off x="7397750" y="2965450"/>
            <a:ext cx="3187065" cy="523240"/>
          </a:xfrm>
          <a:prstGeom prst="rect">
            <a:avLst/>
          </a:prstGeom>
          <a:noFill/>
        </p:spPr>
        <p:txBody>
          <a:bodyPr wrap="square" rtlCol="0">
            <a:normAutofit/>
          </a:bodyPr>
          <a:lstStyle/>
          <a:p>
            <a:r>
              <a:rPr lang="en-US" altLang="zh-CN" sz="2800" b="1">
                <a:solidFill>
                  <a:srgbClr val="E1448B"/>
                </a:solidFill>
                <a:latin typeface="Arial" panose="020B0604020202020204" pitchFamily="34" charset="0"/>
                <a:cs typeface="Arial" panose="020B0604020202020204" pitchFamily="34" charset="0"/>
              </a:rPr>
              <a:t>2. 形象准备。</a:t>
            </a:r>
            <a:endParaRPr lang="en-US" altLang="zh-CN" sz="2800" b="1">
              <a:solidFill>
                <a:srgbClr val="E1448B"/>
              </a:solidFill>
              <a:latin typeface="Arial" panose="020B0604020202020204" pitchFamily="34" charset="0"/>
              <a:cs typeface="Arial" panose="020B0604020202020204" pitchFamily="34" charset="0"/>
            </a:endParaRPr>
          </a:p>
        </p:txBody>
      </p:sp>
      <p:sp>
        <p:nvSpPr>
          <p:cNvPr id="7" name="文本框 5"/>
          <p:cNvSpPr txBox="1"/>
          <p:nvPr>
            <p:custDataLst>
              <p:tags r:id="rId10"/>
            </p:custDataLst>
          </p:nvPr>
        </p:nvSpPr>
        <p:spPr>
          <a:xfrm>
            <a:off x="7397540" y="3488526"/>
            <a:ext cx="3738584" cy="418191"/>
          </a:xfrm>
          <a:prstGeom prst="rect">
            <a:avLst/>
          </a:prstGeom>
          <a:noFill/>
        </p:spPr>
        <p:txBody>
          <a:bodyPr wrap="square" rtlCol="0">
            <a:noAutofit/>
          </a:bodyPr>
          <a:lstStyle>
            <a:defPPr>
              <a:defRPr lang="zh-CN"/>
            </a:defPPr>
            <a:lvl1pPr marL="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9pPr>
          </a:lstStyle>
          <a:p>
            <a:pPr>
              <a:lnSpc>
                <a:spcPct val="150000"/>
              </a:lnSpc>
            </a:pPr>
            <a:r>
              <a:rPr lang="zh-CN" altLang="en-US">
                <a:solidFill>
                  <a:schemeClr val="tx1"/>
                </a:solidFill>
                <a:latin typeface="微软雅黑" panose="020B0503020204020204" charset="-122"/>
                <a:ea typeface="微软雅黑" panose="020B0503020204020204" charset="-122"/>
                <a:sym typeface="微软雅黑" panose="020B0503020204020204" charset="-122"/>
              </a:rPr>
              <a:t>“首因效应”。</a:t>
            </a: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8" name="椭圆 7"/>
          <p:cNvSpPr/>
          <p:nvPr>
            <p:custDataLst>
              <p:tags r:id="rId11"/>
            </p:custDataLst>
          </p:nvPr>
        </p:nvSpPr>
        <p:spPr>
          <a:xfrm rot="5400000">
            <a:off x="6927137" y="3103523"/>
            <a:ext cx="216000" cy="216000"/>
          </a:xfrm>
          <a:prstGeom prst="ellipse">
            <a:avLst/>
          </a:prstGeom>
          <a:solidFill>
            <a:srgbClr val="FCFCFC"/>
          </a:solidFill>
          <a:ln w="101600">
            <a:solidFill>
              <a:srgbClr val="E1448B"/>
            </a:solidFill>
          </a:ln>
        </p:spPr>
        <p:style>
          <a:lnRef idx="2">
            <a:srgbClr val="FC4653">
              <a:shade val="50000"/>
            </a:srgbClr>
          </a:lnRef>
          <a:fillRef idx="1">
            <a:srgbClr val="FC4653"/>
          </a:fillRef>
          <a:effectRef idx="0">
            <a:srgbClr val="FC4653"/>
          </a:effectRef>
          <a:fontRef idx="minor">
            <a:srgbClr val="FCFCFC"/>
          </a:fontRef>
        </p:style>
        <p:txBody>
          <a:bodyPr rtlCol="0" anchor="ctr"/>
          <a:lstStyle/>
          <a:p>
            <a:pPr algn="ctr"/>
            <a:endParaRPr lang="zh-CN" altLang="en-US"/>
          </a:p>
        </p:txBody>
      </p:sp>
      <p:cxnSp>
        <p:nvCxnSpPr>
          <p:cNvPr id="9" name="直接连接符 8"/>
          <p:cNvCxnSpPr>
            <a:stCxn id="26" idx="2"/>
          </p:cNvCxnSpPr>
          <p:nvPr>
            <p:custDataLst>
              <p:tags r:id="rId12"/>
            </p:custDataLst>
          </p:nvPr>
        </p:nvCxnSpPr>
        <p:spPr>
          <a:xfrm>
            <a:off x="7035137" y="5054885"/>
            <a:ext cx="0" cy="862518"/>
          </a:xfrm>
          <a:prstGeom prst="line">
            <a:avLst/>
          </a:prstGeom>
          <a:ln w="76200" cap="rnd">
            <a:solidFill>
              <a:srgbClr val="A84FAE"/>
            </a:solidFill>
          </a:ln>
        </p:spPr>
        <p:style>
          <a:lnRef idx="1">
            <a:srgbClr val="FC4653"/>
          </a:lnRef>
          <a:fillRef idx="0">
            <a:srgbClr val="FC4653"/>
          </a:fillRef>
          <a:effectRef idx="0">
            <a:srgbClr val="FC4653"/>
          </a:effectRef>
          <a:fontRef idx="minor">
            <a:srgbClr val="262626"/>
          </a:fontRef>
        </p:style>
      </p:cxnSp>
      <p:sp>
        <p:nvSpPr>
          <p:cNvPr id="16" name="文本框 15"/>
          <p:cNvSpPr txBox="1"/>
          <p:nvPr>
            <p:custDataLst>
              <p:tags r:id="rId13"/>
            </p:custDataLst>
          </p:nvPr>
        </p:nvSpPr>
        <p:spPr>
          <a:xfrm>
            <a:off x="7397750" y="4916805"/>
            <a:ext cx="3187065" cy="523240"/>
          </a:xfrm>
          <a:prstGeom prst="rect">
            <a:avLst/>
          </a:prstGeom>
          <a:noFill/>
        </p:spPr>
        <p:txBody>
          <a:bodyPr wrap="square" rtlCol="0">
            <a:normAutofit/>
          </a:bodyPr>
          <a:lstStyle/>
          <a:p>
            <a:r>
              <a:rPr lang="en-US" altLang="zh-CN" sz="2800" b="1">
                <a:solidFill>
                  <a:srgbClr val="A84FAE"/>
                </a:solidFill>
                <a:latin typeface="Arial" panose="020B0604020202020204" pitchFamily="34" charset="0"/>
                <a:cs typeface="Arial" panose="020B0604020202020204" pitchFamily="34" charset="0"/>
              </a:rPr>
              <a:t>3. 了解职位。</a:t>
            </a:r>
            <a:endParaRPr lang="en-US" altLang="zh-CN" sz="2800" b="1">
              <a:solidFill>
                <a:srgbClr val="A84FAE"/>
              </a:solidFill>
              <a:latin typeface="Arial" panose="020B0604020202020204" pitchFamily="34" charset="0"/>
              <a:cs typeface="Arial" panose="020B0604020202020204" pitchFamily="34" charset="0"/>
            </a:endParaRPr>
          </a:p>
        </p:txBody>
      </p:sp>
      <p:sp>
        <p:nvSpPr>
          <p:cNvPr id="17" name="文本框 5"/>
          <p:cNvSpPr txBox="1"/>
          <p:nvPr>
            <p:custDataLst>
              <p:tags r:id="rId14"/>
            </p:custDataLst>
          </p:nvPr>
        </p:nvSpPr>
        <p:spPr>
          <a:xfrm>
            <a:off x="7397540" y="5439888"/>
            <a:ext cx="3738584" cy="418191"/>
          </a:xfrm>
          <a:prstGeom prst="rect">
            <a:avLst/>
          </a:prstGeom>
          <a:noFill/>
        </p:spPr>
        <p:txBody>
          <a:bodyPr wrap="square" rtlCol="0">
            <a:noAutofit/>
          </a:bodyPr>
          <a:lstStyle>
            <a:defPPr>
              <a:defRPr lang="zh-CN"/>
            </a:defPPr>
            <a:lvl1pPr marL="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9pPr>
          </a:lstStyle>
          <a:p>
            <a:pPr>
              <a:lnSpc>
                <a:spcPct val="150000"/>
              </a:lnSpc>
            </a:pPr>
            <a:r>
              <a:rPr lang="zh-CN" altLang="en-US">
                <a:solidFill>
                  <a:schemeClr val="tx1"/>
                </a:solidFill>
                <a:latin typeface="微软雅黑" panose="020B0503020204020204" charset="-122"/>
                <a:ea typeface="微软雅黑" panose="020B0503020204020204" charset="-122"/>
                <a:sym typeface="微软雅黑" panose="020B0503020204020204" charset="-122"/>
              </a:rPr>
              <a:t>职位的职责范围、能力要求等信息。</a:t>
            </a:r>
            <a:endParaRPr lang="zh-CN" altLang="en-US">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26" name="椭圆 25"/>
          <p:cNvSpPr/>
          <p:nvPr>
            <p:custDataLst>
              <p:tags r:id="rId15"/>
            </p:custDataLst>
          </p:nvPr>
        </p:nvSpPr>
        <p:spPr>
          <a:xfrm rot="5400000">
            <a:off x="6927137" y="5054885"/>
            <a:ext cx="216000" cy="216000"/>
          </a:xfrm>
          <a:prstGeom prst="ellipse">
            <a:avLst/>
          </a:prstGeom>
          <a:solidFill>
            <a:srgbClr val="FCFCFC"/>
          </a:solidFill>
          <a:ln w="101600">
            <a:solidFill>
              <a:srgbClr val="A84FAE"/>
            </a:solidFill>
          </a:ln>
        </p:spPr>
        <p:style>
          <a:lnRef idx="2">
            <a:srgbClr val="FC4653">
              <a:shade val="50000"/>
            </a:srgbClr>
          </a:lnRef>
          <a:fillRef idx="1">
            <a:srgbClr val="FC4653"/>
          </a:fillRef>
          <a:effectRef idx="0">
            <a:srgbClr val="FC4653"/>
          </a:effectRef>
          <a:fontRef idx="minor">
            <a:srgbClr val="FCFCFC"/>
          </a:fontRef>
        </p:style>
        <p:txBody>
          <a:bodyPr rtlCol="0" anchor="ctr"/>
          <a:lstStyle/>
          <a:p>
            <a:pPr algn="ctr"/>
            <a:endParaRPr lang="zh-CN" altLang="en-US"/>
          </a:p>
        </p:txBody>
      </p:sp>
      <p:pic>
        <p:nvPicPr>
          <p:cNvPr id="4" name="图片 3"/>
          <p:cNvPicPr>
            <a:picLocks noChangeAspect="1"/>
          </p:cNvPicPr>
          <p:nvPr>
            <p:custDataLst>
              <p:tags r:id="rId16"/>
            </p:custDataLst>
          </p:nvPr>
        </p:nvPicPr>
        <p:blipFill>
          <a:blip r:embed="rId17">
            <a:extLst>
              <a:ext uri="{28A0092B-C50C-407E-A947-70E740481C1C}">
                <a14:useLocalDpi xmlns:a14="http://schemas.microsoft.com/office/drawing/2010/main" val="0"/>
              </a:ext>
            </a:extLst>
          </a:blip>
          <a:stretch>
            <a:fillRect/>
          </a:stretch>
        </p:blipFill>
        <p:spPr>
          <a:xfrm>
            <a:off x="0" y="837"/>
            <a:ext cx="6056422" cy="6856326"/>
          </a:xfrm>
          <a:prstGeom prst="rect">
            <a:avLst/>
          </a:prstGeom>
        </p:spPr>
      </p:pic>
      <p:sp>
        <p:nvSpPr>
          <p:cNvPr id="3" name="矩形 2"/>
          <p:cNvSpPr/>
          <p:nvPr>
            <p:custDataLst>
              <p:tags r:id="rId18"/>
            </p:custDataLst>
          </p:nvPr>
        </p:nvSpPr>
        <p:spPr>
          <a:xfrm>
            <a:off x="0" y="0"/>
            <a:ext cx="6056422" cy="6858000"/>
          </a:xfrm>
          <a:prstGeom prst="rect">
            <a:avLst/>
          </a:prstGeom>
          <a:solidFill>
            <a:srgbClr val="44546A">
              <a:lumMod val="10000"/>
              <a:alpha val="60000"/>
            </a:srgbClr>
          </a:solidFill>
          <a:ln>
            <a:noFill/>
          </a:ln>
        </p:spPr>
        <p:style>
          <a:lnRef idx="2">
            <a:srgbClr val="FC4653">
              <a:shade val="50000"/>
            </a:srgbClr>
          </a:lnRef>
          <a:fillRef idx="1">
            <a:srgbClr val="FC4653"/>
          </a:fillRef>
          <a:effectRef idx="0">
            <a:srgbClr val="FC4653"/>
          </a:effectRef>
          <a:fontRef idx="minor">
            <a:srgbClr val="FCFCFC"/>
          </a:fontRef>
        </p:style>
        <p:txBody>
          <a:bodyPr rtlCol="0" anchor="ctr"/>
          <a:lstStyle/>
          <a:p>
            <a:pPr algn="ctr"/>
            <a:endParaRPr lang="zh-CN" altLang="en-US" dirty="0"/>
          </a:p>
        </p:txBody>
      </p:sp>
      <p:sp>
        <p:nvSpPr>
          <p:cNvPr id="27" name="ïśḷiḍè"/>
          <p:cNvSpPr txBox="1"/>
          <p:nvPr>
            <p:custDataLst>
              <p:tags r:id="rId19"/>
            </p:custDataLst>
          </p:nvPr>
        </p:nvSpPr>
        <p:spPr>
          <a:xfrm>
            <a:off x="610767" y="1236321"/>
            <a:ext cx="5242785" cy="706755"/>
          </a:xfrm>
          <a:prstGeom prst="rect">
            <a:avLst/>
          </a:prstGeom>
          <a:noFill/>
          <a:ln>
            <a:noFill/>
          </a:ln>
        </p:spPr>
        <p:txBody>
          <a:bodyPr wrap="square" lIns="91440" tIns="45720" rIns="91440" bIns="45720" anchor="b" anchorCtr="0">
            <a:spAutoFit/>
          </a:bodyPr>
          <a:lstStyle>
            <a:defPPr>
              <a:defRPr lang="zh-CN"/>
            </a:defPPr>
            <a:lvl1pPr marL="0" algn="l" defTabSz="913765" rtl="0" eaLnBrk="1" latinLnBrk="0" hangingPunct="1">
              <a:defRPr sz="1800" kern="1200">
                <a:solidFill>
                  <a:srgbClr val="262626"/>
                </a:solidFill>
              </a:defRPr>
            </a:lvl1pPr>
            <a:lvl2pPr marL="457200" algn="l" defTabSz="913765" rtl="0" eaLnBrk="1" latinLnBrk="0" hangingPunct="1">
              <a:defRPr sz="1800" kern="1200">
                <a:solidFill>
                  <a:srgbClr val="262626"/>
                </a:solidFill>
              </a:defRPr>
            </a:lvl2pPr>
            <a:lvl3pPr marL="914400" algn="l" defTabSz="913765" rtl="0" eaLnBrk="1" latinLnBrk="0" hangingPunct="1">
              <a:defRPr sz="1800" kern="1200">
                <a:solidFill>
                  <a:srgbClr val="262626"/>
                </a:solidFill>
              </a:defRPr>
            </a:lvl3pPr>
            <a:lvl4pPr marL="1371600" algn="l" defTabSz="913765" rtl="0" eaLnBrk="1" latinLnBrk="0" hangingPunct="1">
              <a:defRPr sz="1800" kern="1200">
                <a:solidFill>
                  <a:srgbClr val="262626"/>
                </a:solidFill>
              </a:defRPr>
            </a:lvl4pPr>
            <a:lvl5pPr marL="1828800" algn="l" defTabSz="913765" rtl="0" eaLnBrk="1" latinLnBrk="0" hangingPunct="1">
              <a:defRPr sz="1800" kern="1200">
                <a:solidFill>
                  <a:srgbClr val="262626"/>
                </a:solidFill>
              </a:defRPr>
            </a:lvl5pPr>
            <a:lvl6pPr marL="2286000" algn="l" defTabSz="913765" rtl="0" eaLnBrk="1" latinLnBrk="0" hangingPunct="1">
              <a:defRPr sz="1800" kern="1200">
                <a:solidFill>
                  <a:srgbClr val="262626"/>
                </a:solidFill>
              </a:defRPr>
            </a:lvl6pPr>
            <a:lvl7pPr marL="2743200" algn="l" defTabSz="913765" rtl="0" eaLnBrk="1" latinLnBrk="0" hangingPunct="1">
              <a:defRPr sz="1800" kern="1200">
                <a:solidFill>
                  <a:srgbClr val="262626"/>
                </a:solidFill>
              </a:defRPr>
            </a:lvl7pPr>
            <a:lvl8pPr marL="3200400" algn="l" defTabSz="913765" rtl="0" eaLnBrk="1" latinLnBrk="0" hangingPunct="1">
              <a:defRPr sz="1800" kern="1200">
                <a:solidFill>
                  <a:srgbClr val="262626"/>
                </a:solidFill>
              </a:defRPr>
            </a:lvl8pPr>
            <a:lvl9pPr marL="3657600" algn="l" defTabSz="913765" rtl="0" eaLnBrk="1" latinLnBrk="0" hangingPunct="1">
              <a:defRPr sz="1800" kern="1200">
                <a:solidFill>
                  <a:srgbClr val="262626"/>
                </a:solidFill>
              </a:defRPr>
            </a:lvl9pPr>
          </a:lstStyle>
          <a:p>
            <a:pPr>
              <a:buSzPct val="25000"/>
              <a:tabLst>
                <a:tab pos="4210050" algn="l"/>
              </a:tabLst>
            </a:pPr>
            <a:r>
              <a:rPr lang="zh-CN" altLang="en-US" sz="4000" spc="300">
                <a:solidFill>
                  <a:srgbClr val="FCFCFC"/>
                </a:solidFill>
                <a:latin typeface="微软雅黑" panose="020B0503020204020204" charset="-122"/>
                <a:ea typeface="微软雅黑" panose="020B0503020204020204" charset="-122"/>
              </a:rPr>
              <a:t>做好面试准备</a:t>
            </a:r>
            <a:endParaRPr lang="zh-CN" altLang="en-US" sz="4000" spc="300">
              <a:solidFill>
                <a:srgbClr val="FCFCFC"/>
              </a:solidFill>
              <a:latin typeface="微软雅黑" panose="020B0503020204020204" charset="-122"/>
              <a:ea typeface="微软雅黑" panose="020B0503020204020204" charset="-122"/>
            </a:endParaRPr>
          </a:p>
        </p:txBody>
      </p:sp>
      <p:sp>
        <p:nvSpPr>
          <p:cNvPr id="28" name="文本框 5"/>
          <p:cNvSpPr txBox="1"/>
          <p:nvPr>
            <p:custDataLst>
              <p:tags r:id="rId20"/>
            </p:custDataLst>
          </p:nvPr>
        </p:nvSpPr>
        <p:spPr>
          <a:xfrm>
            <a:off x="610767" y="3178265"/>
            <a:ext cx="4588404" cy="1568450"/>
          </a:xfrm>
          <a:prstGeom prst="rect">
            <a:avLst/>
          </a:prstGeom>
          <a:noFill/>
        </p:spPr>
        <p:txBody>
          <a:bodyPr wrap="square" rtlCol="0">
            <a:spAutoFit/>
          </a:bodyPr>
          <a:lstStyle>
            <a:defPPr>
              <a:defRPr lang="zh-CN"/>
            </a:defPPr>
            <a:lvl1pPr marL="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62626"/>
                </a:solidFill>
                <a:latin typeface="Arial" panose="020B0604020202020204" pitchFamily="34" charset="0"/>
                <a:ea typeface="微软雅黑" panose="020B0503020204020204" charset="-122"/>
                <a:cs typeface="+mn-ea"/>
              </a:defRPr>
            </a:lvl9pPr>
          </a:lstStyle>
          <a:p>
            <a:pPr>
              <a:lnSpc>
                <a:spcPct val="150000"/>
              </a:lnSpc>
            </a:pPr>
            <a:r>
              <a:rPr lang="zh-CN" altLang="en-US" sz="1600">
                <a:solidFill>
                  <a:srgbClr val="FCFCFC">
                    <a:alpha val="80000"/>
                  </a:srgbClr>
                </a:solidFill>
                <a:latin typeface="微软雅黑" panose="020B0503020204020204" charset="-122"/>
                <a:ea typeface="微软雅黑" panose="020B0503020204020204" charset="-122"/>
                <a:sym typeface="微软雅黑" panose="020B0503020204020204" charset="-122"/>
              </a:rPr>
              <a:t>面试准备的不足，成为许多学习上的佼佼者“败走麦城、痛失荆州”的重要原因。于众多竞职者而言，面试也可以说是一种“表演竞赛”。试场问题的准备有以下内容。</a:t>
            </a:r>
            <a:endParaRPr lang="zh-CN" altLang="en-US" sz="1600">
              <a:solidFill>
                <a:srgbClr val="FCFCFC">
                  <a:alpha val="80000"/>
                </a:srgbClr>
              </a:solidFill>
              <a:latin typeface="微软雅黑" panose="020B0503020204020204" charset="-122"/>
              <a:ea typeface="微软雅黑" panose="020B0503020204020204" charset="-122"/>
              <a:sym typeface="微软雅黑" panose="020B0503020204020204" charset="-122"/>
            </a:endParaRPr>
          </a:p>
        </p:txBody>
      </p:sp>
      <p:sp>
        <p:nvSpPr>
          <p:cNvPr id="41" name="PA_ImportSvg_636712351960760096"/>
          <p:cNvSpPr/>
          <p:nvPr>
            <p:custDataLst>
              <p:tags r:id="rId21"/>
            </p:custDataLst>
          </p:nvPr>
        </p:nvSpPr>
        <p:spPr>
          <a:xfrm>
            <a:off x="710188" y="2621938"/>
            <a:ext cx="532015" cy="492065"/>
          </a:xfrm>
          <a:custGeom>
            <a:avLst/>
            <a:gdLst/>
            <a:ahLst/>
            <a:cxnLst/>
            <a:rect l="l" t="t" r="r" b="b"/>
            <a:pathLst>
              <a:path w="710311" h="656972">
                <a:moveTo>
                  <a:pt x="264160" y="370967"/>
                </a:moveTo>
                <a:lnTo>
                  <a:pt x="264160" y="656971"/>
                </a:lnTo>
                <a:lnTo>
                  <a:pt x="0" y="656971"/>
                </a:lnTo>
                <a:lnTo>
                  <a:pt x="0" y="431800"/>
                </a:lnTo>
                <a:cubicBezTo>
                  <a:pt x="0" y="247777"/>
                  <a:pt x="0" y="247777"/>
                  <a:pt x="43815" y="165100"/>
                </a:cubicBezTo>
                <a:cubicBezTo>
                  <a:pt x="83790" y="90856"/>
                  <a:pt x="148031" y="32577"/>
                  <a:pt x="225806" y="0"/>
                </a:cubicBezTo>
                <a:lnTo>
                  <a:pt x="286004" y="95758"/>
                </a:lnTo>
                <a:cubicBezTo>
                  <a:pt x="239532" y="113663"/>
                  <a:pt x="200466" y="146733"/>
                  <a:pt x="175133" y="189611"/>
                </a:cubicBezTo>
                <a:cubicBezTo>
                  <a:pt x="151511" y="231140"/>
                  <a:pt x="138176" y="291211"/>
                  <a:pt x="135509" y="370967"/>
                </a:cubicBezTo>
                <a:moveTo>
                  <a:pt x="688467" y="370967"/>
                </a:moveTo>
                <a:lnTo>
                  <a:pt x="688467" y="656971"/>
                </a:lnTo>
                <a:lnTo>
                  <a:pt x="424307" y="656971"/>
                </a:lnTo>
                <a:lnTo>
                  <a:pt x="424307" y="431800"/>
                </a:lnTo>
                <a:cubicBezTo>
                  <a:pt x="424307" y="248285"/>
                  <a:pt x="424307" y="248285"/>
                  <a:pt x="468122" y="166243"/>
                </a:cubicBezTo>
                <a:cubicBezTo>
                  <a:pt x="507891" y="91571"/>
                  <a:pt x="572156" y="32867"/>
                  <a:pt x="650113" y="0"/>
                </a:cubicBezTo>
                <a:lnTo>
                  <a:pt x="710311" y="95758"/>
                </a:lnTo>
                <a:cubicBezTo>
                  <a:pt x="663839" y="113663"/>
                  <a:pt x="624773" y="146733"/>
                  <a:pt x="599440" y="189611"/>
                </a:cubicBezTo>
                <a:cubicBezTo>
                  <a:pt x="563753" y="251968"/>
                  <a:pt x="563753" y="251968"/>
                  <a:pt x="559816" y="370967"/>
                </a:cubicBezTo>
              </a:path>
            </a:pathLst>
          </a:custGeom>
          <a:solidFill>
            <a:srgbClr val="262626">
              <a:lumMod val="10000"/>
              <a:lumOff val="90000"/>
              <a:alpha val="30000"/>
            </a:srgbClr>
          </a:solidFill>
          <a:ln w="12700" cap="flat" cmpd="sng" algn="ctr">
            <a:noFill/>
            <a:prstDash val="solid"/>
            <a:miter lim="800000"/>
          </a:ln>
          <a:effectLst/>
        </p:spPr>
        <p:style>
          <a:lnRef idx="2">
            <a:srgbClr val="FC4653">
              <a:shade val="50000"/>
            </a:srgbClr>
          </a:lnRef>
          <a:fillRef idx="1">
            <a:srgbClr val="FC4653"/>
          </a:fillRef>
          <a:effectRef idx="0">
            <a:srgbClr val="FC4653"/>
          </a:effectRef>
          <a:fontRef idx="minor">
            <a:srgbClr val="FCFCFC"/>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CFCFC"/>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CFCFC"/>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CFCFC"/>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CFCFC"/>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CFCFC"/>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CFCFC"/>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CFCFC"/>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CFCFC"/>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CFCFC"/>
                </a:solidFill>
                <a:latin typeface="Arial" panose="020B0604020202020204" pitchFamily="34" charset="0"/>
                <a:ea typeface="微软雅黑" panose="020B0503020204020204" charset="-122"/>
                <a:cs typeface="+mn-ea"/>
              </a:defRPr>
            </a:lvl9pPr>
          </a:lstStyle>
          <a:p>
            <a:pPr algn="ctr"/>
            <a:endParaRPr lang="zh-CN" altLang="en-US"/>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任意多边形: 形状 11"/>
          <p:cNvSpPr/>
          <p:nvPr>
            <p:custDataLst>
              <p:tags r:id="rId1"/>
            </p:custDataLst>
          </p:nvPr>
        </p:nvSpPr>
        <p:spPr>
          <a:xfrm rot="10800000">
            <a:off x="5309578" y="568568"/>
            <a:ext cx="6410713" cy="5720862"/>
          </a:xfrm>
          <a:custGeom>
            <a:avLst/>
            <a:gdLst>
              <a:gd name="connsiteX0" fmla="*/ 0 w 6410713"/>
              <a:gd name="connsiteY0" fmla="*/ 0 h 5720862"/>
              <a:gd name="connsiteX1" fmla="*/ 6410713 w 6410713"/>
              <a:gd name="connsiteY1" fmla="*/ 0 h 5720862"/>
              <a:gd name="connsiteX2" fmla="*/ 4877813 w 6410713"/>
              <a:gd name="connsiteY2" fmla="*/ 5720862 h 5720862"/>
              <a:gd name="connsiteX3" fmla="*/ 0 w 6410713"/>
              <a:gd name="connsiteY3" fmla="*/ 5720862 h 5720862"/>
            </a:gdLst>
            <a:ahLst/>
            <a:cxnLst>
              <a:cxn ang="0">
                <a:pos x="connsiteX0" y="connsiteY0"/>
              </a:cxn>
              <a:cxn ang="0">
                <a:pos x="connsiteX1" y="connsiteY1"/>
              </a:cxn>
              <a:cxn ang="0">
                <a:pos x="connsiteX2" y="connsiteY2"/>
              </a:cxn>
              <a:cxn ang="0">
                <a:pos x="connsiteX3" y="connsiteY3"/>
              </a:cxn>
            </a:cxnLst>
            <a:rect l="l" t="t" r="r" b="b"/>
            <a:pathLst>
              <a:path w="6410713" h="5720862">
                <a:moveTo>
                  <a:pt x="0" y="0"/>
                </a:moveTo>
                <a:lnTo>
                  <a:pt x="6410713" y="0"/>
                </a:lnTo>
                <a:lnTo>
                  <a:pt x="4877813" y="5720862"/>
                </a:lnTo>
                <a:lnTo>
                  <a:pt x="0" y="5720862"/>
                </a:lnTo>
                <a:close/>
              </a:path>
            </a:pathLst>
          </a:custGeom>
          <a:solidFill>
            <a:srgbClr val="5B9BD5">
              <a:lumMod val="20000"/>
              <a:lumOff val="8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任意多边形: 形状 10"/>
          <p:cNvSpPr/>
          <p:nvPr>
            <p:custDataLst>
              <p:tags r:id="rId2"/>
            </p:custDataLst>
          </p:nvPr>
        </p:nvSpPr>
        <p:spPr>
          <a:xfrm>
            <a:off x="482601" y="568568"/>
            <a:ext cx="6410713" cy="5720862"/>
          </a:xfrm>
          <a:custGeom>
            <a:avLst/>
            <a:gdLst>
              <a:gd name="connsiteX0" fmla="*/ 0 w 6410713"/>
              <a:gd name="connsiteY0" fmla="*/ 0 h 5720862"/>
              <a:gd name="connsiteX1" fmla="*/ 6410713 w 6410713"/>
              <a:gd name="connsiteY1" fmla="*/ 0 h 5720862"/>
              <a:gd name="connsiteX2" fmla="*/ 4877813 w 6410713"/>
              <a:gd name="connsiteY2" fmla="*/ 5720862 h 5720862"/>
              <a:gd name="connsiteX3" fmla="*/ 0 w 6410713"/>
              <a:gd name="connsiteY3" fmla="*/ 5720862 h 5720862"/>
            </a:gdLst>
            <a:ahLst/>
            <a:cxnLst>
              <a:cxn ang="0">
                <a:pos x="connsiteX0" y="connsiteY0"/>
              </a:cxn>
              <a:cxn ang="0">
                <a:pos x="connsiteX1" y="connsiteY1"/>
              </a:cxn>
              <a:cxn ang="0">
                <a:pos x="connsiteX2" y="connsiteY2"/>
              </a:cxn>
              <a:cxn ang="0">
                <a:pos x="connsiteX3" y="connsiteY3"/>
              </a:cxn>
            </a:cxnLst>
            <a:rect l="l" t="t" r="r" b="b"/>
            <a:pathLst>
              <a:path w="6410713" h="5720862">
                <a:moveTo>
                  <a:pt x="0" y="0"/>
                </a:moveTo>
                <a:lnTo>
                  <a:pt x="6410713" y="0"/>
                </a:lnTo>
                <a:lnTo>
                  <a:pt x="4877813" y="5720862"/>
                </a:lnTo>
                <a:lnTo>
                  <a:pt x="0" y="5720862"/>
                </a:lnTo>
                <a:close/>
              </a:path>
            </a:pathLst>
          </a:custGeom>
          <a:solidFill>
            <a:srgbClr val="5B9BD5">
              <a:lumMod val="60000"/>
              <a:lumOff val="4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矩形 8"/>
          <p:cNvSpPr/>
          <p:nvPr>
            <p:custDataLst>
              <p:tags r:id="rId3"/>
            </p:custDataLst>
          </p:nvPr>
        </p:nvSpPr>
        <p:spPr>
          <a:xfrm>
            <a:off x="589672" y="691491"/>
            <a:ext cx="11012655" cy="5475016"/>
          </a:xfrm>
          <a:prstGeom prst="rect">
            <a:avLst/>
          </a:prstGeom>
          <a:solidFill>
            <a:srgbClr val="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custDataLst>
              <p:tags r:id="rId4"/>
            </p:custDataLst>
          </p:nvPr>
        </p:nvSpPr>
        <p:spPr>
          <a:xfrm>
            <a:off x="5472430" y="1259840"/>
            <a:ext cx="5832000" cy="4338955"/>
          </a:xfrm>
          <a:prstGeom prst="rect">
            <a:avLst/>
          </a:prstGeom>
        </p:spPr>
        <p:txBody>
          <a:bodyPr anchor="ctr">
            <a:noAutofit/>
          </a:bodyP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pPr marL="285750" lvl="0" indent="-285750" algn="just">
              <a:lnSpc>
                <a:spcPct val="120000"/>
              </a:lnSpc>
              <a:spcBef>
                <a:spcPts val="0"/>
              </a:spcBef>
              <a:spcAft>
                <a:spcPts val="0"/>
              </a:spcAft>
              <a:buClr>
                <a:srgbClr val="5B9BD5">
                  <a:lumMod val="20000"/>
                  <a:lumOff val="80000"/>
                </a:srgbClr>
              </a:buClr>
              <a:buSzPct val="100000"/>
              <a:buFont typeface="Wingdings" panose="05000000000000000000" pitchFamily="2" charset="2"/>
              <a:buChar char="p"/>
            </a:pPr>
            <a:r>
              <a:rPr lang="zh-CN" altLang="en-US">
                <a:solidFill>
                  <a:sysClr val="windowText" lastClr="000000"/>
                </a:solidFill>
                <a:uFillTx/>
                <a:latin typeface="Arial" panose="020B0604020202020204" pitchFamily="34" charset="0"/>
                <a:ea typeface="微软雅黑" panose="020B0503020204020204" charset="-122"/>
              </a:rPr>
              <a:t>面试要想成功，必须要知道，招聘者在面试过程中常问的问题，如招聘者会通过不同的方式提出关于个人基本信息、应聘动机、学校、专业情况、工作能力、人际关系、工作态度等问题。这不仅要求应聘者提前对这些问题做出准备，还要求应聘者具备发现问题和解决问题的能力。所以应试者也应主动提出一些问题，来显示自身的整体素质。应聘者在回答问题时，首先要考虑自己所说内容的结构，用尽可能短的时间组织好说话的顺序。其次，要扬长避短，显示潜力。每个人都有自己的优势与不足，如何在有限的时间内使你的优势充分体现，扬长避短，显示潜力，是一种艺术。最后，遇到不便回答的问题可以拒绝回答。一般情况下，在面试时主试者如果提出有关应试者隐私或其他不便回答的问题，可以委婉拒绝。</a:t>
            </a:r>
            <a:endParaRPr lang="zh-CN" altLang="en-US">
              <a:solidFill>
                <a:sysClr val="windowText" lastClr="000000"/>
              </a:solidFill>
              <a:uFillTx/>
              <a:latin typeface="Arial" panose="020B0604020202020204" pitchFamily="34" charset="0"/>
              <a:ea typeface="微软雅黑" panose="020B0503020204020204" charset="-122"/>
            </a:endParaRPr>
          </a:p>
        </p:txBody>
      </p:sp>
      <p:sp>
        <p:nvSpPr>
          <p:cNvPr id="5" name="文本框 4"/>
          <p:cNvSpPr txBox="1"/>
          <p:nvPr>
            <p:custDataLst>
              <p:tags r:id="rId5"/>
            </p:custDataLst>
          </p:nvPr>
        </p:nvSpPr>
        <p:spPr>
          <a:xfrm>
            <a:off x="1125954" y="4253400"/>
            <a:ext cx="3526939" cy="457120"/>
          </a:xfrm>
          <a:prstGeom prst="rect">
            <a:avLst/>
          </a:prstGeom>
          <a:noFill/>
        </p:spPr>
        <p:txBody>
          <a:bodyPr wrap="square" lIns="90170" tIns="46990" rIns="90170" bIns="46990" rtlCol="0" anchor="t">
            <a:normAutofit lnSpcReduction="10000"/>
          </a:bodyPr>
          <a:lstStyle>
            <a:defPPr>
              <a:defRPr lang="zh-CN"/>
            </a:defPPr>
            <a:lvl1pPr fontAlgn="auto">
              <a:lnSpc>
                <a:spcPct val="130000"/>
              </a:lnSpc>
              <a:spcAft>
                <a:spcPts val="1000"/>
              </a:spcAft>
              <a:defRPr sz="1600" spc="150"/>
            </a:lvl1pPr>
          </a:lstStyle>
          <a:p>
            <a:pPr lvl="0">
              <a:lnSpc>
                <a:spcPct val="120000"/>
              </a:lnSpc>
              <a:spcAft>
                <a:spcPts val="0"/>
              </a:spcAft>
            </a:pPr>
            <a:r>
              <a:rPr lang="zh-CN" altLang="en-US" sz="2000">
                <a:solidFill>
                  <a:sysClr val="windowText" lastClr="000000">
                    <a:lumMod val="85000"/>
                    <a:lumOff val="15000"/>
                  </a:sysClr>
                </a:solidFill>
                <a:uFillTx/>
                <a:latin typeface="Arial" panose="020B0604020202020204" pitchFamily="34" charset="0"/>
                <a:ea typeface="微软雅黑" panose="020B0503020204020204" charset="-122"/>
                <a:sym typeface="Arial" panose="020B0604020202020204" pitchFamily="34" charset="0"/>
              </a:rPr>
              <a:t>“知己知彼，百战不殆。”</a:t>
            </a:r>
            <a:endParaRPr lang="zh-CN" altLang="en-US" sz="2000">
              <a:solidFill>
                <a:sysClr val="windowText" lastClr="000000">
                  <a:lumMod val="85000"/>
                  <a:lumOff val="15000"/>
                </a:sysClr>
              </a:solidFill>
              <a:uFillTx/>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6"/>
            </p:custDataLst>
          </p:nvPr>
        </p:nvSpPr>
        <p:spPr>
          <a:xfrm>
            <a:off x="1125955" y="1881370"/>
            <a:ext cx="3526939" cy="2103239"/>
          </a:xfrm>
          <a:prstGeom prst="rect">
            <a:avLst/>
          </a:prstGeom>
          <a:noFill/>
        </p:spPr>
        <p:txBody>
          <a:bodyPr wrap="square" lIns="90170" tIns="46990" rIns="90170" bIns="46990" rtlCol="0" anchor="b">
            <a:normAutofit/>
          </a:bodyPr>
          <a:lstStyle/>
          <a:p>
            <a:pPr marL="0" indent="0" algn="l">
              <a:lnSpc>
                <a:spcPct val="120000"/>
              </a:lnSpc>
              <a:spcBef>
                <a:spcPts val="0"/>
              </a:spcBef>
              <a:spcAft>
                <a:spcPts val="0"/>
              </a:spcAft>
              <a:buSzPct val="100000"/>
            </a:pPr>
            <a:r>
              <a:rPr lang="zh-CN" altLang="en-US" sz="4800" b="1" spc="300">
                <a:solidFill>
                  <a:sysClr val="windowText" lastClr="000000">
                    <a:lumMod val="85000"/>
                    <a:lumOff val="15000"/>
                  </a:sysClr>
                </a:solidFill>
                <a:latin typeface="Arial" panose="020B0604020202020204" pitchFamily="34" charset="0"/>
                <a:ea typeface="微软雅黑" panose="020B0503020204020204" charset="-122"/>
              </a:rPr>
              <a:t>1.问题准备。</a:t>
            </a:r>
            <a:endParaRPr lang="zh-CN" altLang="en-US" sz="4800" b="1" spc="300">
              <a:solidFill>
                <a:sysClr val="windowText" lastClr="000000">
                  <a:lumMod val="85000"/>
                  <a:lumOff val="15000"/>
                </a:sysClr>
              </a:solidFill>
              <a:latin typeface="Arial" panose="020B0604020202020204" pitchFamily="34" charset="0"/>
              <a:ea typeface="微软雅黑" panose="020B0503020204020204" charset="-122"/>
            </a:endParaRPr>
          </a:p>
        </p:txBody>
      </p:sp>
      <p:cxnSp>
        <p:nvCxnSpPr>
          <p:cNvPr id="14" name="直接连接符 13"/>
          <p:cNvCxnSpPr/>
          <p:nvPr>
            <p:custDataLst>
              <p:tags r:id="rId7"/>
            </p:custDataLst>
          </p:nvPr>
        </p:nvCxnSpPr>
        <p:spPr>
          <a:xfrm>
            <a:off x="5189318" y="1701800"/>
            <a:ext cx="0" cy="3454400"/>
          </a:xfrm>
          <a:prstGeom prst="line">
            <a:avLst/>
          </a:prstGeom>
          <a:ln>
            <a:solidFill>
              <a:sysClr val="window" lastClr="FFFFFF">
                <a:lumMod val="75000"/>
              </a:sysClr>
            </a:solidFill>
            <a:prstDash val="dashDot"/>
          </a:ln>
        </p:spPr>
        <p:style>
          <a:lnRef idx="1">
            <a:srgbClr val="5B9BD5"/>
          </a:lnRef>
          <a:fillRef idx="0">
            <a:srgbClr val="5B9BD5"/>
          </a:fillRef>
          <a:effectRef idx="0">
            <a:srgbClr val="5B9BD5"/>
          </a:effectRef>
          <a:fontRef idx="minor">
            <a:sysClr val="windowText" lastClr="000000"/>
          </a:fontRef>
        </p:style>
      </p:cxnSp>
      <p:sp>
        <p:nvSpPr>
          <p:cNvPr id="15" name="矩形 14"/>
          <p:cNvSpPr/>
          <p:nvPr>
            <p:custDataLst>
              <p:tags r:id="rId8"/>
            </p:custDataLst>
          </p:nvPr>
        </p:nvSpPr>
        <p:spPr>
          <a:xfrm>
            <a:off x="788466" y="867895"/>
            <a:ext cx="319141" cy="319141"/>
          </a:xfrm>
          <a:prstGeom prst="rect">
            <a:avLst/>
          </a:prstGeom>
          <a:noFill/>
          <a:ln w="76200">
            <a:solidFill>
              <a:srgbClr val="5B9BD5">
                <a:lumMod val="20000"/>
                <a:lumOff val="8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 name="矩形 15"/>
          <p:cNvSpPr/>
          <p:nvPr>
            <p:custDataLst>
              <p:tags r:id="rId9"/>
            </p:custDataLst>
          </p:nvPr>
        </p:nvSpPr>
        <p:spPr>
          <a:xfrm>
            <a:off x="11080771" y="5677774"/>
            <a:ext cx="319141" cy="319141"/>
          </a:xfrm>
          <a:prstGeom prst="rect">
            <a:avLst/>
          </a:prstGeom>
          <a:noFill/>
          <a:ln w="76200">
            <a:solidFill>
              <a:srgbClr val="5B9BD5">
                <a:lumMod val="60000"/>
                <a:lumOff val="4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10"/>
    </p:custDataLst>
  </p:cSld>
  <p:clrMapOvr>
    <a:masterClrMapping/>
  </p:clrMapOvr>
  <p:transition spd="slow" advClick="0" advTm="1000">
    <p:push dir="u"/>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任意多边形: 形状 11"/>
          <p:cNvSpPr/>
          <p:nvPr>
            <p:custDataLst>
              <p:tags r:id="rId1"/>
            </p:custDataLst>
          </p:nvPr>
        </p:nvSpPr>
        <p:spPr>
          <a:xfrm rot="10800000">
            <a:off x="5309578" y="568568"/>
            <a:ext cx="6410713" cy="5720862"/>
          </a:xfrm>
          <a:custGeom>
            <a:avLst/>
            <a:gdLst>
              <a:gd name="connsiteX0" fmla="*/ 0 w 6410713"/>
              <a:gd name="connsiteY0" fmla="*/ 0 h 5720862"/>
              <a:gd name="connsiteX1" fmla="*/ 6410713 w 6410713"/>
              <a:gd name="connsiteY1" fmla="*/ 0 h 5720862"/>
              <a:gd name="connsiteX2" fmla="*/ 4877813 w 6410713"/>
              <a:gd name="connsiteY2" fmla="*/ 5720862 h 5720862"/>
              <a:gd name="connsiteX3" fmla="*/ 0 w 6410713"/>
              <a:gd name="connsiteY3" fmla="*/ 5720862 h 5720862"/>
            </a:gdLst>
            <a:ahLst/>
            <a:cxnLst>
              <a:cxn ang="0">
                <a:pos x="connsiteX0" y="connsiteY0"/>
              </a:cxn>
              <a:cxn ang="0">
                <a:pos x="connsiteX1" y="connsiteY1"/>
              </a:cxn>
              <a:cxn ang="0">
                <a:pos x="connsiteX2" y="connsiteY2"/>
              </a:cxn>
              <a:cxn ang="0">
                <a:pos x="connsiteX3" y="connsiteY3"/>
              </a:cxn>
            </a:cxnLst>
            <a:rect l="l" t="t" r="r" b="b"/>
            <a:pathLst>
              <a:path w="6410713" h="5720862">
                <a:moveTo>
                  <a:pt x="0" y="0"/>
                </a:moveTo>
                <a:lnTo>
                  <a:pt x="6410713" y="0"/>
                </a:lnTo>
                <a:lnTo>
                  <a:pt x="4877813" y="5720862"/>
                </a:lnTo>
                <a:lnTo>
                  <a:pt x="0" y="5720862"/>
                </a:lnTo>
                <a:close/>
              </a:path>
            </a:pathLst>
          </a:custGeom>
          <a:solidFill>
            <a:srgbClr val="5B9BD5">
              <a:lumMod val="20000"/>
              <a:lumOff val="8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任意多边形: 形状 10"/>
          <p:cNvSpPr/>
          <p:nvPr>
            <p:custDataLst>
              <p:tags r:id="rId2"/>
            </p:custDataLst>
          </p:nvPr>
        </p:nvSpPr>
        <p:spPr>
          <a:xfrm>
            <a:off x="482601" y="568568"/>
            <a:ext cx="6410713" cy="5720862"/>
          </a:xfrm>
          <a:custGeom>
            <a:avLst/>
            <a:gdLst>
              <a:gd name="connsiteX0" fmla="*/ 0 w 6410713"/>
              <a:gd name="connsiteY0" fmla="*/ 0 h 5720862"/>
              <a:gd name="connsiteX1" fmla="*/ 6410713 w 6410713"/>
              <a:gd name="connsiteY1" fmla="*/ 0 h 5720862"/>
              <a:gd name="connsiteX2" fmla="*/ 4877813 w 6410713"/>
              <a:gd name="connsiteY2" fmla="*/ 5720862 h 5720862"/>
              <a:gd name="connsiteX3" fmla="*/ 0 w 6410713"/>
              <a:gd name="connsiteY3" fmla="*/ 5720862 h 5720862"/>
            </a:gdLst>
            <a:ahLst/>
            <a:cxnLst>
              <a:cxn ang="0">
                <a:pos x="connsiteX0" y="connsiteY0"/>
              </a:cxn>
              <a:cxn ang="0">
                <a:pos x="connsiteX1" y="connsiteY1"/>
              </a:cxn>
              <a:cxn ang="0">
                <a:pos x="connsiteX2" y="connsiteY2"/>
              </a:cxn>
              <a:cxn ang="0">
                <a:pos x="connsiteX3" y="connsiteY3"/>
              </a:cxn>
            </a:cxnLst>
            <a:rect l="l" t="t" r="r" b="b"/>
            <a:pathLst>
              <a:path w="6410713" h="5720862">
                <a:moveTo>
                  <a:pt x="0" y="0"/>
                </a:moveTo>
                <a:lnTo>
                  <a:pt x="6410713" y="0"/>
                </a:lnTo>
                <a:lnTo>
                  <a:pt x="4877813" y="5720862"/>
                </a:lnTo>
                <a:lnTo>
                  <a:pt x="0" y="5720862"/>
                </a:lnTo>
                <a:close/>
              </a:path>
            </a:pathLst>
          </a:custGeom>
          <a:solidFill>
            <a:srgbClr val="5B9BD5">
              <a:lumMod val="60000"/>
              <a:lumOff val="4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矩形 8"/>
          <p:cNvSpPr/>
          <p:nvPr>
            <p:custDataLst>
              <p:tags r:id="rId3"/>
            </p:custDataLst>
          </p:nvPr>
        </p:nvSpPr>
        <p:spPr>
          <a:xfrm>
            <a:off x="589672" y="691491"/>
            <a:ext cx="11012655" cy="5475016"/>
          </a:xfrm>
          <a:prstGeom prst="rect">
            <a:avLst/>
          </a:prstGeom>
          <a:solidFill>
            <a:srgbClr val="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custDataLst>
              <p:tags r:id="rId4"/>
            </p:custDataLst>
          </p:nvPr>
        </p:nvSpPr>
        <p:spPr>
          <a:xfrm>
            <a:off x="6313125" y="1259606"/>
            <a:ext cx="4796339" cy="4338787"/>
          </a:xfrm>
          <a:prstGeom prst="rect">
            <a:avLst/>
          </a:prstGeom>
        </p:spPr>
        <p:txBody>
          <a:bodyPr anchor="ctr">
            <a:noAutofit/>
          </a:bodyP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pPr marL="285750" lvl="0" indent="-285750" algn="l">
              <a:lnSpc>
                <a:spcPct val="120000"/>
              </a:lnSpc>
              <a:spcBef>
                <a:spcPts val="0"/>
              </a:spcBef>
              <a:spcAft>
                <a:spcPts val="0"/>
              </a:spcAft>
              <a:buClr>
                <a:srgbClr val="5B9BD5">
                  <a:lumMod val="20000"/>
                  <a:lumOff val="80000"/>
                </a:srgbClr>
              </a:buClr>
              <a:buSzPct val="100000"/>
              <a:buFont typeface="Wingdings" panose="05000000000000000000" pitchFamily="2" charset="2"/>
              <a:buChar char="p"/>
            </a:pPr>
            <a:r>
              <a:rPr lang="zh-CN" altLang="en-US" spc="150">
                <a:solidFill>
                  <a:sysClr val="windowText" lastClr="000000">
                    <a:lumMod val="75000"/>
                    <a:lumOff val="25000"/>
                  </a:sysClr>
                </a:solidFill>
                <a:latin typeface="Arial" panose="020B0604020202020204" pitchFamily="34" charset="0"/>
                <a:ea typeface="微软雅黑" panose="020B0503020204020204" charset="-122"/>
              </a:rPr>
              <a:t>心理学上有一个“首因效应”，是由第一印象所引起的一种心理倾向，是指个体在认知过程中，通过“第一印象”最先输入的信息对客体以后的认知产生的影响作用。面试官对应聘者第一印象的好坏，往往会影响面试的效果。第一印象非常重要，面试时要选择一套比较适合你所应聘的职位的衣服，确保所有的搭配能够反映出你是一个负责任和有能力的人。对于服装要提前计划，不要在应聘的那一天才决定你要穿哪套衣服，要提前做决定，以确保每件衣服都干净、整洁并保养得很好。</a:t>
            </a:r>
            <a:endParaRPr lang="zh-CN" altLang="en-US"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6" name="文本框 5"/>
          <p:cNvSpPr txBox="1"/>
          <p:nvPr>
            <p:custDataLst>
              <p:tags r:id="rId5"/>
            </p:custDataLst>
          </p:nvPr>
        </p:nvSpPr>
        <p:spPr>
          <a:xfrm>
            <a:off x="1480185" y="1881505"/>
            <a:ext cx="3731260" cy="2103120"/>
          </a:xfrm>
          <a:prstGeom prst="rect">
            <a:avLst/>
          </a:prstGeom>
          <a:noFill/>
        </p:spPr>
        <p:txBody>
          <a:bodyPr wrap="square" lIns="90170" tIns="46990" rIns="90170" bIns="46990" rtlCol="0" anchor="b">
            <a:normAutofit/>
          </a:bodyPr>
          <a:lstStyle/>
          <a:p>
            <a:pPr marL="0" indent="0" algn="l">
              <a:lnSpc>
                <a:spcPct val="120000"/>
              </a:lnSpc>
              <a:spcBef>
                <a:spcPts val="0"/>
              </a:spcBef>
              <a:spcAft>
                <a:spcPts val="0"/>
              </a:spcAft>
              <a:buSzPct val="100000"/>
            </a:pPr>
            <a:r>
              <a:rPr lang="zh-CN" altLang="en-US" sz="4800" b="1" spc="300">
                <a:solidFill>
                  <a:sysClr val="windowText" lastClr="000000">
                    <a:lumMod val="85000"/>
                    <a:lumOff val="15000"/>
                  </a:sysClr>
                </a:solidFill>
                <a:latin typeface="Arial" panose="020B0604020202020204" pitchFamily="34" charset="0"/>
                <a:ea typeface="微软雅黑" panose="020B0503020204020204" charset="-122"/>
              </a:rPr>
              <a:t>2. 形象准备。</a:t>
            </a:r>
            <a:endParaRPr lang="zh-CN" altLang="en-US" sz="4800" b="1" spc="300">
              <a:solidFill>
                <a:sysClr val="windowText" lastClr="000000">
                  <a:lumMod val="85000"/>
                  <a:lumOff val="15000"/>
                </a:sysClr>
              </a:solidFill>
              <a:latin typeface="Arial" panose="020B0604020202020204" pitchFamily="34" charset="0"/>
              <a:ea typeface="微软雅黑" panose="020B0503020204020204" charset="-122"/>
            </a:endParaRPr>
          </a:p>
        </p:txBody>
      </p:sp>
      <p:cxnSp>
        <p:nvCxnSpPr>
          <p:cNvPr id="14" name="直接连接符 13"/>
          <p:cNvCxnSpPr/>
          <p:nvPr>
            <p:custDataLst>
              <p:tags r:id="rId6"/>
            </p:custDataLst>
          </p:nvPr>
        </p:nvCxnSpPr>
        <p:spPr>
          <a:xfrm>
            <a:off x="5737958" y="1701800"/>
            <a:ext cx="0" cy="3454400"/>
          </a:xfrm>
          <a:prstGeom prst="line">
            <a:avLst/>
          </a:prstGeom>
          <a:ln>
            <a:solidFill>
              <a:sysClr val="window" lastClr="FFFFFF">
                <a:lumMod val="75000"/>
              </a:sysClr>
            </a:solidFill>
            <a:prstDash val="dashDot"/>
          </a:ln>
        </p:spPr>
        <p:style>
          <a:lnRef idx="1">
            <a:srgbClr val="5B9BD5"/>
          </a:lnRef>
          <a:fillRef idx="0">
            <a:srgbClr val="5B9BD5"/>
          </a:fillRef>
          <a:effectRef idx="0">
            <a:srgbClr val="5B9BD5"/>
          </a:effectRef>
          <a:fontRef idx="minor">
            <a:sysClr val="windowText" lastClr="000000"/>
          </a:fontRef>
        </p:style>
      </p:cxnSp>
      <p:sp>
        <p:nvSpPr>
          <p:cNvPr id="15" name="矩形 14"/>
          <p:cNvSpPr/>
          <p:nvPr>
            <p:custDataLst>
              <p:tags r:id="rId7"/>
            </p:custDataLst>
          </p:nvPr>
        </p:nvSpPr>
        <p:spPr>
          <a:xfrm>
            <a:off x="788466" y="867895"/>
            <a:ext cx="319141" cy="319141"/>
          </a:xfrm>
          <a:prstGeom prst="rect">
            <a:avLst/>
          </a:prstGeom>
          <a:noFill/>
          <a:ln w="76200">
            <a:solidFill>
              <a:srgbClr val="5B9BD5">
                <a:lumMod val="20000"/>
                <a:lumOff val="8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 name="矩形 15"/>
          <p:cNvSpPr/>
          <p:nvPr>
            <p:custDataLst>
              <p:tags r:id="rId8"/>
            </p:custDataLst>
          </p:nvPr>
        </p:nvSpPr>
        <p:spPr>
          <a:xfrm>
            <a:off x="11080771" y="5677774"/>
            <a:ext cx="319141" cy="319141"/>
          </a:xfrm>
          <a:prstGeom prst="rect">
            <a:avLst/>
          </a:prstGeom>
          <a:noFill/>
          <a:ln w="76200">
            <a:solidFill>
              <a:srgbClr val="5B9BD5">
                <a:lumMod val="60000"/>
                <a:lumOff val="4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9"/>
    </p:custDataLst>
  </p:cSld>
  <p:clrMapOvr>
    <a:masterClrMapping/>
  </p:clrMapOvr>
  <p:transition spd="slow" advClick="0" advTm="1000">
    <p:push dir="u"/>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任意多边形: 形状 11"/>
          <p:cNvSpPr/>
          <p:nvPr>
            <p:custDataLst>
              <p:tags r:id="rId1"/>
            </p:custDataLst>
          </p:nvPr>
        </p:nvSpPr>
        <p:spPr>
          <a:xfrm rot="10800000">
            <a:off x="5309578" y="568568"/>
            <a:ext cx="6410713" cy="5720862"/>
          </a:xfrm>
          <a:custGeom>
            <a:avLst/>
            <a:gdLst>
              <a:gd name="connsiteX0" fmla="*/ 0 w 6410713"/>
              <a:gd name="connsiteY0" fmla="*/ 0 h 5720862"/>
              <a:gd name="connsiteX1" fmla="*/ 6410713 w 6410713"/>
              <a:gd name="connsiteY1" fmla="*/ 0 h 5720862"/>
              <a:gd name="connsiteX2" fmla="*/ 4877813 w 6410713"/>
              <a:gd name="connsiteY2" fmla="*/ 5720862 h 5720862"/>
              <a:gd name="connsiteX3" fmla="*/ 0 w 6410713"/>
              <a:gd name="connsiteY3" fmla="*/ 5720862 h 5720862"/>
            </a:gdLst>
            <a:ahLst/>
            <a:cxnLst>
              <a:cxn ang="0">
                <a:pos x="connsiteX0" y="connsiteY0"/>
              </a:cxn>
              <a:cxn ang="0">
                <a:pos x="connsiteX1" y="connsiteY1"/>
              </a:cxn>
              <a:cxn ang="0">
                <a:pos x="connsiteX2" y="connsiteY2"/>
              </a:cxn>
              <a:cxn ang="0">
                <a:pos x="connsiteX3" y="connsiteY3"/>
              </a:cxn>
            </a:cxnLst>
            <a:rect l="l" t="t" r="r" b="b"/>
            <a:pathLst>
              <a:path w="6410713" h="5720862">
                <a:moveTo>
                  <a:pt x="0" y="0"/>
                </a:moveTo>
                <a:lnTo>
                  <a:pt x="6410713" y="0"/>
                </a:lnTo>
                <a:lnTo>
                  <a:pt x="4877813" y="5720862"/>
                </a:lnTo>
                <a:lnTo>
                  <a:pt x="0" y="5720862"/>
                </a:lnTo>
                <a:close/>
              </a:path>
            </a:pathLst>
          </a:custGeom>
          <a:solidFill>
            <a:srgbClr val="5B9BD5">
              <a:lumMod val="20000"/>
              <a:lumOff val="8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任意多边形: 形状 10"/>
          <p:cNvSpPr/>
          <p:nvPr>
            <p:custDataLst>
              <p:tags r:id="rId2"/>
            </p:custDataLst>
          </p:nvPr>
        </p:nvSpPr>
        <p:spPr>
          <a:xfrm>
            <a:off x="482601" y="568568"/>
            <a:ext cx="6410713" cy="5720862"/>
          </a:xfrm>
          <a:custGeom>
            <a:avLst/>
            <a:gdLst>
              <a:gd name="connsiteX0" fmla="*/ 0 w 6410713"/>
              <a:gd name="connsiteY0" fmla="*/ 0 h 5720862"/>
              <a:gd name="connsiteX1" fmla="*/ 6410713 w 6410713"/>
              <a:gd name="connsiteY1" fmla="*/ 0 h 5720862"/>
              <a:gd name="connsiteX2" fmla="*/ 4877813 w 6410713"/>
              <a:gd name="connsiteY2" fmla="*/ 5720862 h 5720862"/>
              <a:gd name="connsiteX3" fmla="*/ 0 w 6410713"/>
              <a:gd name="connsiteY3" fmla="*/ 5720862 h 5720862"/>
            </a:gdLst>
            <a:ahLst/>
            <a:cxnLst>
              <a:cxn ang="0">
                <a:pos x="connsiteX0" y="connsiteY0"/>
              </a:cxn>
              <a:cxn ang="0">
                <a:pos x="connsiteX1" y="connsiteY1"/>
              </a:cxn>
              <a:cxn ang="0">
                <a:pos x="connsiteX2" y="connsiteY2"/>
              </a:cxn>
              <a:cxn ang="0">
                <a:pos x="connsiteX3" y="connsiteY3"/>
              </a:cxn>
            </a:cxnLst>
            <a:rect l="l" t="t" r="r" b="b"/>
            <a:pathLst>
              <a:path w="6410713" h="5720862">
                <a:moveTo>
                  <a:pt x="0" y="0"/>
                </a:moveTo>
                <a:lnTo>
                  <a:pt x="6410713" y="0"/>
                </a:lnTo>
                <a:lnTo>
                  <a:pt x="4877813" y="5720862"/>
                </a:lnTo>
                <a:lnTo>
                  <a:pt x="0" y="5720862"/>
                </a:lnTo>
                <a:close/>
              </a:path>
            </a:pathLst>
          </a:custGeom>
          <a:solidFill>
            <a:srgbClr val="5B9BD5">
              <a:lumMod val="60000"/>
              <a:lumOff val="4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矩形 8"/>
          <p:cNvSpPr/>
          <p:nvPr>
            <p:custDataLst>
              <p:tags r:id="rId3"/>
            </p:custDataLst>
          </p:nvPr>
        </p:nvSpPr>
        <p:spPr>
          <a:xfrm>
            <a:off x="589672" y="691491"/>
            <a:ext cx="11012655" cy="5475016"/>
          </a:xfrm>
          <a:prstGeom prst="rect">
            <a:avLst/>
          </a:prstGeom>
          <a:solidFill>
            <a:srgbClr val="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矩形 3"/>
          <p:cNvSpPr/>
          <p:nvPr>
            <p:custDataLst>
              <p:tags r:id="rId4"/>
            </p:custDataLst>
          </p:nvPr>
        </p:nvSpPr>
        <p:spPr>
          <a:xfrm>
            <a:off x="6313125" y="1259606"/>
            <a:ext cx="4796339" cy="4338787"/>
          </a:xfrm>
          <a:prstGeom prst="rect">
            <a:avLst/>
          </a:prstGeom>
        </p:spPr>
        <p:txBody>
          <a:bodyPr anchor="ctr">
            <a:normAutofit/>
          </a:bodyP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pPr marL="285750" lvl="0" indent="-285750" algn="l">
              <a:lnSpc>
                <a:spcPct val="150000"/>
              </a:lnSpc>
              <a:spcBef>
                <a:spcPts val="0"/>
              </a:spcBef>
              <a:spcAft>
                <a:spcPts val="0"/>
              </a:spcAft>
              <a:buClr>
                <a:srgbClr val="5B9BD5">
                  <a:lumMod val="20000"/>
                  <a:lumOff val="80000"/>
                </a:srgbClr>
              </a:buClr>
              <a:buSzPct val="100000"/>
              <a:buFont typeface="Wingdings" panose="05000000000000000000" pitchFamily="2" charset="2"/>
              <a:buChar char="p"/>
            </a:pPr>
            <a:r>
              <a:rPr lang="zh-CN" altLang="en-US" spc="150">
                <a:solidFill>
                  <a:sysClr val="windowText" lastClr="000000">
                    <a:lumMod val="75000"/>
                    <a:lumOff val="25000"/>
                  </a:sysClr>
                </a:solidFill>
                <a:latin typeface="Arial" panose="020B0604020202020204" pitchFamily="34" charset="0"/>
                <a:ea typeface="微软雅黑" panose="020B0503020204020204" charset="-122"/>
              </a:rPr>
              <a:t>在面试前要努力学习和了解你要应聘的企业与职位的情况，包括该职位的职责范围、能力要求等信息。要应聘时，需要提前准备，回忆一下你的应聘职位所在的部门或者单位的信息。与主管/ 经理联系一下，商量能否在面试之前到办公地点看看。另外，最好能够获得一本对该职位描述的复印件、工作手册、政策等。</a:t>
            </a:r>
            <a:endParaRPr lang="zh-CN" altLang="en-US"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6" name="文本框 5"/>
          <p:cNvSpPr txBox="1"/>
          <p:nvPr>
            <p:custDataLst>
              <p:tags r:id="rId5"/>
            </p:custDataLst>
          </p:nvPr>
        </p:nvSpPr>
        <p:spPr>
          <a:xfrm>
            <a:off x="1480185" y="1881505"/>
            <a:ext cx="3731260" cy="2103120"/>
          </a:xfrm>
          <a:prstGeom prst="rect">
            <a:avLst/>
          </a:prstGeom>
          <a:noFill/>
        </p:spPr>
        <p:txBody>
          <a:bodyPr wrap="square" lIns="90170" tIns="46990" rIns="90170" bIns="46990" rtlCol="0" anchor="b">
            <a:normAutofit/>
          </a:bodyPr>
          <a:lstStyle/>
          <a:p>
            <a:pPr marL="0" indent="0" algn="l">
              <a:lnSpc>
                <a:spcPct val="120000"/>
              </a:lnSpc>
              <a:spcBef>
                <a:spcPts val="0"/>
              </a:spcBef>
              <a:spcAft>
                <a:spcPts val="0"/>
              </a:spcAft>
              <a:buSzPct val="100000"/>
            </a:pPr>
            <a:r>
              <a:rPr lang="zh-CN" altLang="en-US" sz="4800" b="1" spc="300">
                <a:solidFill>
                  <a:sysClr val="windowText" lastClr="000000">
                    <a:lumMod val="85000"/>
                    <a:lumOff val="15000"/>
                  </a:sysClr>
                </a:solidFill>
                <a:latin typeface="Arial" panose="020B0604020202020204" pitchFamily="34" charset="0"/>
                <a:ea typeface="微软雅黑" panose="020B0503020204020204" charset="-122"/>
              </a:rPr>
              <a:t>3. 了解职位。</a:t>
            </a:r>
            <a:endParaRPr lang="zh-CN" altLang="en-US" sz="4800" b="1" spc="300">
              <a:solidFill>
                <a:sysClr val="windowText" lastClr="000000">
                  <a:lumMod val="85000"/>
                  <a:lumOff val="15000"/>
                </a:sysClr>
              </a:solidFill>
              <a:latin typeface="Arial" panose="020B0604020202020204" pitchFamily="34" charset="0"/>
              <a:ea typeface="微软雅黑" panose="020B0503020204020204" charset="-122"/>
            </a:endParaRPr>
          </a:p>
        </p:txBody>
      </p:sp>
      <p:cxnSp>
        <p:nvCxnSpPr>
          <p:cNvPr id="14" name="直接连接符 13"/>
          <p:cNvCxnSpPr/>
          <p:nvPr>
            <p:custDataLst>
              <p:tags r:id="rId6"/>
            </p:custDataLst>
          </p:nvPr>
        </p:nvCxnSpPr>
        <p:spPr>
          <a:xfrm>
            <a:off x="5737958" y="1701800"/>
            <a:ext cx="0" cy="3454400"/>
          </a:xfrm>
          <a:prstGeom prst="line">
            <a:avLst/>
          </a:prstGeom>
          <a:ln>
            <a:solidFill>
              <a:sysClr val="window" lastClr="FFFFFF">
                <a:lumMod val="75000"/>
              </a:sysClr>
            </a:solidFill>
            <a:prstDash val="dashDot"/>
          </a:ln>
        </p:spPr>
        <p:style>
          <a:lnRef idx="1">
            <a:srgbClr val="5B9BD5"/>
          </a:lnRef>
          <a:fillRef idx="0">
            <a:srgbClr val="5B9BD5"/>
          </a:fillRef>
          <a:effectRef idx="0">
            <a:srgbClr val="5B9BD5"/>
          </a:effectRef>
          <a:fontRef idx="minor">
            <a:sysClr val="windowText" lastClr="000000"/>
          </a:fontRef>
        </p:style>
      </p:cxnSp>
      <p:sp>
        <p:nvSpPr>
          <p:cNvPr id="15" name="矩形 14"/>
          <p:cNvSpPr/>
          <p:nvPr>
            <p:custDataLst>
              <p:tags r:id="rId7"/>
            </p:custDataLst>
          </p:nvPr>
        </p:nvSpPr>
        <p:spPr>
          <a:xfrm>
            <a:off x="788466" y="867895"/>
            <a:ext cx="319141" cy="319141"/>
          </a:xfrm>
          <a:prstGeom prst="rect">
            <a:avLst/>
          </a:prstGeom>
          <a:noFill/>
          <a:ln w="76200">
            <a:solidFill>
              <a:srgbClr val="5B9BD5">
                <a:lumMod val="20000"/>
                <a:lumOff val="8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 name="矩形 15"/>
          <p:cNvSpPr/>
          <p:nvPr>
            <p:custDataLst>
              <p:tags r:id="rId8"/>
            </p:custDataLst>
          </p:nvPr>
        </p:nvSpPr>
        <p:spPr>
          <a:xfrm>
            <a:off x="11080771" y="5677774"/>
            <a:ext cx="319141" cy="319141"/>
          </a:xfrm>
          <a:prstGeom prst="rect">
            <a:avLst/>
          </a:prstGeom>
          <a:noFill/>
          <a:ln w="76200">
            <a:solidFill>
              <a:srgbClr val="5B9BD5">
                <a:lumMod val="60000"/>
                <a:lumOff val="4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9"/>
    </p:custDataLst>
  </p:cSld>
  <p:clrMapOvr>
    <a:masterClrMapping/>
  </p:clrMapOvr>
  <p:transition spd="slow" advClick="0" advTm="1000">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6646545" y="1457960"/>
            <a:ext cx="3844290" cy="1568450"/>
          </a:xfrm>
          <a:prstGeom prst="rect">
            <a:avLst/>
          </a:prstGeom>
          <a:noFill/>
        </p:spPr>
        <p:txBody>
          <a:bodyPr wrap="square" rtlCol="0">
            <a:normAutofit lnSpcReduction="10000"/>
          </a:bodyPr>
          <a:lstStyle/>
          <a:p>
            <a:r>
              <a:rPr lang="zh-CN" altLang="en-US" sz="4800" b="1" dirty="0">
                <a:solidFill>
                  <a:srgbClr val="000000">
                    <a:lumMod val="85000"/>
                    <a:lumOff val="15000"/>
                  </a:srgbClr>
                </a:solidFill>
                <a:latin typeface="Arial" panose="020B0604020202020204" pitchFamily="34" charset="0"/>
                <a:ea typeface="微软雅黑" panose="020B0503020204020204" charset="-122"/>
              </a:rPr>
              <a:t>收集</a:t>
            </a:r>
            <a:endParaRPr lang="zh-CN" altLang="en-US" sz="4800" b="1" dirty="0">
              <a:solidFill>
                <a:srgbClr val="000000">
                  <a:lumMod val="85000"/>
                  <a:lumOff val="15000"/>
                </a:srgbClr>
              </a:solidFill>
              <a:latin typeface="Arial" panose="020B0604020202020204" pitchFamily="34" charset="0"/>
              <a:ea typeface="微软雅黑" panose="020B0503020204020204" charset="-122"/>
            </a:endParaRPr>
          </a:p>
          <a:p>
            <a:r>
              <a:rPr lang="zh-CN" altLang="en-US" sz="4800" b="1" dirty="0">
                <a:solidFill>
                  <a:srgbClr val="000000">
                    <a:lumMod val="85000"/>
                    <a:lumOff val="15000"/>
                  </a:srgbClr>
                </a:solidFill>
                <a:latin typeface="Arial" panose="020B0604020202020204" pitchFamily="34" charset="0"/>
                <a:ea typeface="微软雅黑" panose="020B0503020204020204" charset="-122"/>
              </a:rPr>
              <a:t>职业信息</a:t>
            </a:r>
            <a:endParaRPr lang="zh-CN" altLang="en-US" sz="4800" b="1" dirty="0">
              <a:solidFill>
                <a:srgbClr val="000000">
                  <a:lumMod val="85000"/>
                  <a:lumOff val="15000"/>
                </a:srgbClr>
              </a:solidFill>
              <a:latin typeface="Arial" panose="020B0604020202020204" pitchFamily="34" charset="0"/>
              <a:ea typeface="微软雅黑" panose="020B0503020204020204" charset="-122"/>
            </a:endParaRPr>
          </a:p>
        </p:txBody>
      </p:sp>
      <p:sp>
        <p:nvSpPr>
          <p:cNvPr id="7" name="文本框 6"/>
          <p:cNvSpPr txBox="1"/>
          <p:nvPr>
            <p:custDataLst>
              <p:tags r:id="rId2"/>
            </p:custDataLst>
          </p:nvPr>
        </p:nvSpPr>
        <p:spPr>
          <a:xfrm>
            <a:off x="6646545" y="3125470"/>
            <a:ext cx="4634230" cy="2999740"/>
          </a:xfrm>
          <a:prstGeom prst="rect">
            <a:avLst/>
          </a:prstGeom>
          <a:noFill/>
        </p:spPr>
        <p:txBody>
          <a:bodyPr wrap="square" rtlCol="0">
            <a:spAutoFit/>
          </a:bodyPr>
          <a:lstStyle/>
          <a:p>
            <a:pPr>
              <a:lnSpc>
                <a:spcPct val="150000"/>
              </a:lnSpc>
            </a:pPr>
            <a:r>
              <a:rPr lang="zh-CN" altLang="en-US">
                <a:solidFill>
                  <a:srgbClr val="000000">
                    <a:lumMod val="85000"/>
                    <a:lumOff val="15000"/>
                  </a:srgbClr>
                </a:solidFill>
                <a:uFillTx/>
                <a:latin typeface="Arial" panose="020B0604020202020204" pitchFamily="34" charset="0"/>
                <a:ea typeface="微软雅黑" panose="020B0503020204020204" charset="-122"/>
              </a:rPr>
              <a:t>就业是双向选择，信息资源的收集是职业选择过程中重要的环节。信息不畅，会使大学生缺乏相关职业的职位需求信息，缺乏职业选择的方向，从而处于一种盲目的状态。这种情况下去选择职业，后果可想而知。职业选择需要大学生了解自己想要或将要从事的职业环境。</a:t>
            </a:r>
            <a:endParaRPr lang="zh-CN" altLang="en-US">
              <a:solidFill>
                <a:srgbClr val="000000">
                  <a:lumMod val="85000"/>
                  <a:lumOff val="15000"/>
                </a:srgbClr>
              </a:solidFill>
              <a:uFillTx/>
              <a:latin typeface="Arial" panose="020B0604020202020204" pitchFamily="34" charset="0"/>
              <a:ea typeface="微软雅黑" panose="020B0503020204020204" charset="-122"/>
            </a:endParaRPr>
          </a:p>
        </p:txBody>
      </p:sp>
      <p:grpSp>
        <p:nvGrpSpPr>
          <p:cNvPr id="17" name="组合 16"/>
          <p:cNvGrpSpPr/>
          <p:nvPr>
            <p:custDataLst>
              <p:tags r:id="rId3"/>
            </p:custDataLst>
          </p:nvPr>
        </p:nvGrpSpPr>
        <p:grpSpPr>
          <a:xfrm>
            <a:off x="8110855" y="1619250"/>
            <a:ext cx="441960" cy="187960"/>
            <a:chOff x="13350" y="2867"/>
            <a:chExt cx="854" cy="296"/>
          </a:xfrm>
          <a:solidFill>
            <a:srgbClr val="34B2E4"/>
          </a:solidFill>
        </p:grpSpPr>
        <p:sp>
          <p:nvSpPr>
            <p:cNvPr id="15" name="矩形 14"/>
            <p:cNvSpPr/>
            <p:nvPr>
              <p:custDataLst>
                <p:tags r:id="rId4"/>
              </p:custDataLst>
            </p:nvPr>
          </p:nvSpPr>
          <p:spPr>
            <a:xfrm>
              <a:off x="13350" y="2867"/>
              <a:ext cx="854" cy="85"/>
            </a:xfrm>
            <a:prstGeom prst="rect">
              <a:avLst/>
            </a:prstGeom>
            <a:solidFill>
              <a:srgbClr val="34B2E4"/>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a:p>
          </p:txBody>
        </p:sp>
        <p:sp>
          <p:nvSpPr>
            <p:cNvPr id="16" name="矩形 15"/>
            <p:cNvSpPr/>
            <p:nvPr>
              <p:custDataLst>
                <p:tags r:id="rId5"/>
              </p:custDataLst>
            </p:nvPr>
          </p:nvSpPr>
          <p:spPr>
            <a:xfrm>
              <a:off x="13350" y="3078"/>
              <a:ext cx="552" cy="85"/>
            </a:xfrm>
            <a:prstGeom prst="rect">
              <a:avLst/>
            </a:prstGeom>
            <a:solidFill>
              <a:srgbClr val="34B2E4"/>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lstStyle/>
            <a:p>
              <a:pPr algn="ctr"/>
              <a:endParaRPr lang="zh-CN" altLang="en-US"/>
            </a:p>
          </p:txBody>
        </p:sp>
      </p:grpSp>
      <p:sp>
        <p:nvSpPr>
          <p:cNvPr id="5" name="PA_库_矩形 3"/>
          <p:cNvSpPr/>
          <p:nvPr>
            <p:custDataLst>
              <p:tags r:id="rId6"/>
            </p:custDataLst>
          </p:nvPr>
        </p:nvSpPr>
        <p:spPr>
          <a:xfrm>
            <a:off x="351790" y="1457960"/>
            <a:ext cx="4644390" cy="4215130"/>
          </a:xfrm>
          <a:prstGeom prst="rect">
            <a:avLst/>
          </a:prstGeom>
          <a:blipFill>
            <a:blip r:embed="rId7"/>
            <a:srcRect/>
            <a:stretch>
              <a:fillRect l="-5701" r="-57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40000"/>
              </a:lnSpc>
              <a:spcBef>
                <a:spcPts val="0"/>
              </a:spcBef>
              <a:spcAft>
                <a:spcPts val="0"/>
              </a:spcAft>
              <a:buClrTx/>
              <a:buSzTx/>
              <a:buFontTx/>
              <a:buNone/>
              <a:defRPr/>
            </a:pPr>
            <a:endParaRPr kumimoji="0" sz="1800" b="0" i="0" u="none" strike="noStrike" kern="1200" cap="none" spc="0" normalizeH="0" baseline="0" noProof="0">
              <a:ln>
                <a:noFill/>
              </a:ln>
              <a:solidFill>
                <a:srgbClr val="FF0000"/>
              </a:solidFill>
              <a:effectLst/>
              <a:uLnTx/>
              <a:uFillTx/>
              <a:latin typeface="字魂58号-创中黑" panose="00000500000000000000" pitchFamily="2" charset="-122"/>
              <a:ea typeface="字魂58号-创中黑" panose="00000500000000000000" pitchFamily="2" charset="-122"/>
              <a:cs typeface="+mn-lt"/>
              <a:sym typeface="字魂58号-创中黑" panose="00000500000000000000" pitchFamily="2"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453"/>
            <a:ext cx="12192000" cy="6858453"/>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1" name="Rectangle 67"/>
          <p:cNvSpPr>
            <a:spLocks noChangeArrowheads="1"/>
          </p:cNvSpPr>
          <p:nvPr/>
        </p:nvSpPr>
        <p:spPr bwMode="auto">
          <a:xfrm>
            <a:off x="1" y="5922680"/>
            <a:ext cx="12192000" cy="9353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Noto Sans S Chinese Bold" panose="020B0800000000000000" pitchFamily="34" charset="-122"/>
              <a:ea typeface="Noto Sans S Chinese Bold" panose="020B0800000000000000" pitchFamily="34" charset="-122"/>
            </a:endParaRPr>
          </a:p>
        </p:txBody>
      </p:sp>
      <p:sp>
        <p:nvSpPr>
          <p:cNvPr id="12" name="文本框 11"/>
          <p:cNvSpPr txBox="1"/>
          <p:nvPr/>
        </p:nvSpPr>
        <p:spPr>
          <a:xfrm>
            <a:off x="526834" y="1217184"/>
            <a:ext cx="5070892" cy="923330"/>
          </a:xfrm>
          <a:prstGeom prst="rect">
            <a:avLst/>
          </a:prstGeom>
          <a:noFill/>
        </p:spPr>
        <p:txBody>
          <a:bodyPr wrap="square" rtlCol="0">
            <a:spAutoFit/>
            <a:scene3d>
              <a:camera prst="orthographicFront"/>
              <a:lightRig rig="threePt" dir="t"/>
            </a:scene3d>
            <a:sp3d contourW="12700"/>
          </a:bodyPr>
          <a:lstStyle/>
          <a:p>
            <a:pPr algn="dist"/>
            <a:r>
              <a:rPr lang="en-US" altLang="zh-CN" sz="5400" dirty="0">
                <a:solidFill>
                  <a:schemeClr val="bg1"/>
                </a:solidFill>
                <a:latin typeface="Noto Sans S Chinese Bold" panose="020B0800000000000000" pitchFamily="34" charset="-122"/>
                <a:ea typeface="Noto Sans S Chinese Bold" panose="020B0800000000000000" pitchFamily="34" charset="-122"/>
              </a:rPr>
              <a:t>CAREER PLAN</a:t>
            </a:r>
            <a:endParaRPr lang="zh-CN" altLang="en-US" sz="5400" dirty="0">
              <a:solidFill>
                <a:schemeClr val="bg1"/>
              </a:solidFill>
              <a:latin typeface="Noto Sans S Chinese Bold" panose="020B0800000000000000" pitchFamily="34" charset="-122"/>
              <a:ea typeface="Noto Sans S Chinese Bold" panose="020B0800000000000000" pitchFamily="34" charset="-122"/>
            </a:endParaRPr>
          </a:p>
        </p:txBody>
      </p:sp>
      <p:sp>
        <p:nvSpPr>
          <p:cNvPr id="19" name="文本框 18"/>
          <p:cNvSpPr txBox="1"/>
          <p:nvPr/>
        </p:nvSpPr>
        <p:spPr>
          <a:xfrm>
            <a:off x="865059" y="2212288"/>
            <a:ext cx="5351574" cy="1107996"/>
          </a:xfrm>
          <a:prstGeom prst="rect">
            <a:avLst/>
          </a:prstGeom>
          <a:noFill/>
        </p:spPr>
        <p:txBody>
          <a:bodyPr wrap="square" rtlCol="0">
            <a:spAutoFit/>
            <a:scene3d>
              <a:camera prst="orthographicFront"/>
              <a:lightRig rig="threePt" dir="t"/>
            </a:scene3d>
            <a:sp3d contourW="12700"/>
          </a:bodyPr>
          <a:lstStyle/>
          <a:p>
            <a:pPr algn="dist"/>
            <a:r>
              <a:rPr lang="zh-CN" altLang="en-US" sz="6600" dirty="0">
                <a:solidFill>
                  <a:schemeClr val="bg1"/>
                </a:solidFill>
                <a:latin typeface="Noto Sans S Chinese Bold" panose="020B0800000000000000" pitchFamily="34" charset="-122"/>
                <a:ea typeface="Noto Sans S Chinese Bold" panose="020B0800000000000000" pitchFamily="34" charset="-122"/>
              </a:rPr>
              <a:t>谢谢您的观看</a:t>
            </a:r>
            <a:endParaRPr lang="zh-CN" altLang="en-US" sz="6600" dirty="0">
              <a:solidFill>
                <a:schemeClr val="bg1"/>
              </a:solidFill>
              <a:latin typeface="Noto Sans S Chinese Bold" panose="020B0800000000000000" pitchFamily="34" charset="-122"/>
              <a:ea typeface="Noto Sans S Chinese Bold" panose="020B0800000000000000" pitchFamily="34" charset="-122"/>
            </a:endParaRPr>
          </a:p>
        </p:txBody>
      </p:sp>
      <p:sp>
        <p:nvSpPr>
          <p:cNvPr id="20" name="文本框 19"/>
          <p:cNvSpPr txBox="1"/>
          <p:nvPr/>
        </p:nvSpPr>
        <p:spPr>
          <a:xfrm>
            <a:off x="623180" y="6180495"/>
            <a:ext cx="4837820" cy="338554"/>
          </a:xfrm>
          <a:prstGeom prst="rect">
            <a:avLst/>
          </a:prstGeom>
          <a:noFill/>
        </p:spPr>
        <p:txBody>
          <a:bodyPr wrap="square" rtlCol="0">
            <a:spAutoFit/>
            <a:scene3d>
              <a:camera prst="orthographicFront"/>
              <a:lightRig rig="threePt" dir="t"/>
            </a:scene3d>
            <a:sp3d contourW="12700"/>
          </a:bodyPr>
          <a:lstStyle/>
          <a:p>
            <a:pPr algn="dist"/>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职业规划</a:t>
            </a:r>
            <a:r>
              <a:rPr lang="en-US" altLang="zh-CN" sz="1600" dirty="0">
                <a:solidFill>
                  <a:schemeClr val="bg1">
                    <a:lumMod val="50000"/>
                  </a:schemeClr>
                </a:solidFill>
                <a:latin typeface="Noto Sans S Chinese Bold" panose="020B0800000000000000" pitchFamily="34" charset="-122"/>
                <a:ea typeface="Noto Sans S Chinese Bold" panose="020B0800000000000000" pitchFamily="34" charset="-122"/>
              </a:rPr>
              <a:t>/</a:t>
            </a:r>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个人介绍</a:t>
            </a:r>
            <a:r>
              <a:rPr lang="en-US" altLang="zh-CN" sz="1600" dirty="0">
                <a:solidFill>
                  <a:schemeClr val="bg1">
                    <a:lumMod val="50000"/>
                  </a:schemeClr>
                </a:solidFill>
                <a:latin typeface="Noto Sans S Chinese Bold" panose="020B0800000000000000" pitchFamily="34" charset="-122"/>
                <a:ea typeface="Noto Sans S Chinese Bold" panose="020B0800000000000000" pitchFamily="34" charset="-122"/>
              </a:rPr>
              <a:t>/</a:t>
            </a:r>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竞聘简历</a:t>
            </a:r>
            <a:endPar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21" name="矩形 20"/>
          <p:cNvSpPr/>
          <p:nvPr/>
        </p:nvSpPr>
        <p:spPr>
          <a:xfrm>
            <a:off x="569774" y="3365738"/>
            <a:ext cx="5724644" cy="472974"/>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en-US" altLang="zh-CN" sz="1200" dirty="0">
                <a:solidFill>
                  <a:schemeClr val="bg1"/>
                </a:solidFill>
                <a:latin typeface="Noto Sans S Chinese Bold" panose="020B0800000000000000" pitchFamily="34" charset="-122"/>
                <a:ea typeface="Noto Sans S Chinese Bold" panose="020B0800000000000000" pitchFamily="34" charset="-122"/>
              </a:rPr>
              <a:t>Far </a:t>
            </a:r>
            <a:r>
              <a:rPr lang="en-US" altLang="zh-CN" sz="1200" dirty="0" err="1">
                <a:solidFill>
                  <a:schemeClr val="bg1"/>
                </a:solidFill>
                <a:latin typeface="Noto Sans S Chinese Bold" panose="020B0800000000000000" pitchFamily="34" charset="-122"/>
                <a:ea typeface="Noto Sans S Chinese Bold" panose="020B0800000000000000" pitchFamily="34" charset="-122"/>
              </a:rPr>
              <a:t>far</a:t>
            </a:r>
            <a:r>
              <a:rPr lang="en-US" altLang="zh-CN" sz="1200" dirty="0">
                <a:solidFill>
                  <a:schemeClr val="bg1"/>
                </a:solidFill>
                <a:latin typeface="Noto Sans S Chinese Bold" panose="020B0800000000000000" pitchFamily="34" charset="-122"/>
                <a:ea typeface="Noto Sans S Chinese Bold" panose="020B0800000000000000" pitchFamily="34" charset="-122"/>
              </a:rPr>
              <a:t> away, behind the word mountains, far from the countries Vokalia and </a:t>
            </a:r>
            <a:r>
              <a:rPr lang="en-US" altLang="zh-CN" sz="1200" dirty="0" err="1">
                <a:solidFill>
                  <a:schemeClr val="bg1"/>
                </a:solidFill>
                <a:latin typeface="Noto Sans S Chinese Bold" panose="020B0800000000000000" pitchFamily="34" charset="-122"/>
                <a:ea typeface="Noto Sans S Chinese Bold" panose="020B0800000000000000" pitchFamily="34" charset="-122"/>
              </a:rPr>
              <a:t>ConsonantiaFar</a:t>
            </a:r>
            <a:r>
              <a:rPr lang="en-US" altLang="zh-CN" sz="1200" dirty="0">
                <a:solidFill>
                  <a:schemeClr val="bg1"/>
                </a:solidFill>
                <a:latin typeface="Noto Sans S Chinese Bold" panose="020B0800000000000000" pitchFamily="34" charset="-122"/>
                <a:ea typeface="Noto Sans S Chinese Bold" panose="020B0800000000000000" pitchFamily="34" charset="-122"/>
              </a:rPr>
              <a:t> far away, behind the word mountains</a:t>
            </a:r>
            <a:endParaRPr lang="en-US" altLang="zh-CN" sz="1200" dirty="0">
              <a:solidFill>
                <a:schemeClr val="bg1"/>
              </a:solidFill>
              <a:latin typeface="Noto Sans S Chinese Bold" panose="020B0800000000000000" pitchFamily="34" charset="-122"/>
              <a:ea typeface="Noto Sans S Chinese Bold" panose="020B0800000000000000" pitchFamily="34" charset="-122"/>
            </a:endParaRPr>
          </a:p>
        </p:txBody>
      </p:sp>
      <p:cxnSp>
        <p:nvCxnSpPr>
          <p:cNvPr id="22" name="直接连接符 21"/>
          <p:cNvCxnSpPr/>
          <p:nvPr/>
        </p:nvCxnSpPr>
        <p:spPr>
          <a:xfrm>
            <a:off x="722254" y="2298700"/>
            <a:ext cx="0" cy="884936"/>
          </a:xfrm>
          <a:prstGeom prst="line">
            <a:avLst/>
          </a:prstGeom>
          <a:ln w="1016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矩形: 圆角 24"/>
          <p:cNvSpPr/>
          <p:nvPr/>
        </p:nvSpPr>
        <p:spPr>
          <a:xfrm>
            <a:off x="865059" y="4110182"/>
            <a:ext cx="2134792" cy="48895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26" name="文本框 25"/>
          <p:cNvSpPr txBox="1"/>
          <p:nvPr/>
        </p:nvSpPr>
        <p:spPr>
          <a:xfrm>
            <a:off x="1015033" y="4216157"/>
            <a:ext cx="1834844" cy="276999"/>
          </a:xfrm>
          <a:prstGeom prst="rect">
            <a:avLst/>
          </a:prstGeom>
          <a:noFill/>
        </p:spPr>
        <p:txBody>
          <a:bodyPr wrap="square" rtlCol="0">
            <a:spAutoFit/>
            <a:scene3d>
              <a:camera prst="orthographicFront"/>
              <a:lightRig rig="threePt" dir="t"/>
            </a:scene3d>
            <a:sp3d contourW="12700"/>
          </a:bodyPr>
          <a:lstStyle/>
          <a:p>
            <a:pPr algn="ctr"/>
            <a:r>
              <a:rPr lang="zh-CN" altLang="en-US" sz="1200" spc="300" dirty="0">
                <a:solidFill>
                  <a:srgbClr val="2485BC"/>
                </a:solidFill>
                <a:latin typeface="Noto Sans S Chinese Bold" panose="020B0800000000000000" pitchFamily="34" charset="-122"/>
                <a:ea typeface="Noto Sans S Chinese Bold" panose="020B0800000000000000" pitchFamily="34" charset="-122"/>
              </a:rPr>
              <a:t>姓名：</a:t>
            </a:r>
            <a:r>
              <a:rPr lang="en-US" altLang="zh-CN" sz="1200" spc="300" dirty="0">
                <a:solidFill>
                  <a:srgbClr val="2485BC"/>
                </a:solidFill>
                <a:latin typeface="Noto Sans S Chinese Bold" panose="020B0800000000000000" pitchFamily="34" charset="-122"/>
                <a:ea typeface="Noto Sans S Chinese Bold" panose="020B0800000000000000" pitchFamily="34" charset="-122"/>
              </a:rPr>
              <a:t>MOUMOU</a:t>
            </a:r>
            <a:endParaRPr lang="zh-CN" altLang="en-US" sz="1200" spc="300" dirty="0">
              <a:solidFill>
                <a:srgbClr val="2485BC"/>
              </a:solidFill>
              <a:latin typeface="Noto Sans S Chinese Bold" panose="020B0800000000000000" pitchFamily="34" charset="-122"/>
              <a:ea typeface="Noto Sans S Chinese Bold" panose="020B0800000000000000" pitchFamily="34" charset="-122"/>
            </a:endParaRPr>
          </a:p>
        </p:txBody>
      </p:sp>
      <p:pic>
        <p:nvPicPr>
          <p:cNvPr id="27" name="图片 2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181600" y="-185475"/>
            <a:ext cx="7277789" cy="704302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anim calcmode="lin" valueType="num">
                                      <p:cBhvr>
                                        <p:cTn id="16" dur="500" fill="hold"/>
                                        <p:tgtEl>
                                          <p:spTgt spid="27"/>
                                        </p:tgtEl>
                                        <p:attrNameLst>
                                          <p:attrName>ppt_x</p:attrName>
                                        </p:attrNameLst>
                                      </p:cBhvr>
                                      <p:tavLst>
                                        <p:tav tm="0">
                                          <p:val>
                                            <p:strVal val="#ppt_x"/>
                                          </p:val>
                                        </p:tav>
                                        <p:tav tm="100000">
                                          <p:val>
                                            <p:strVal val="#ppt_x"/>
                                          </p:val>
                                        </p:tav>
                                      </p:tavLst>
                                    </p:anim>
                                    <p:anim calcmode="lin" valueType="num">
                                      <p:cBhvr>
                                        <p:cTn id="17" dur="500" fill="hold"/>
                                        <p:tgtEl>
                                          <p:spTgt spid="27"/>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up)">
                                      <p:cBhvr>
                                        <p:cTn id="31" dur="500"/>
                                        <p:tgtEl>
                                          <p:spTgt spid="22"/>
                                        </p:tgtEl>
                                      </p:cBhvr>
                                    </p:animEffect>
                                  </p:childTnLst>
                                </p:cTn>
                              </p:par>
                            </p:childTnLst>
                          </p:cTn>
                        </p:par>
                        <p:par>
                          <p:cTn id="32" fill="hold">
                            <p:stCondLst>
                              <p:cond delay="3500"/>
                            </p:stCondLst>
                            <p:childTnLst>
                              <p:par>
                                <p:cTn id="33" presetID="12" presetClass="entr" presetSubtype="8"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p:tgtEl>
                                          <p:spTgt spid="19"/>
                                        </p:tgtEl>
                                        <p:attrNameLst>
                                          <p:attrName>ppt_x</p:attrName>
                                        </p:attrNameLst>
                                      </p:cBhvr>
                                      <p:tavLst>
                                        <p:tav tm="0">
                                          <p:val>
                                            <p:strVal val="#ppt_x-#ppt_w*1.125000"/>
                                          </p:val>
                                        </p:tav>
                                        <p:tav tm="100000">
                                          <p:val>
                                            <p:strVal val="#ppt_x"/>
                                          </p:val>
                                        </p:tav>
                                      </p:tavLst>
                                    </p:anim>
                                    <p:animEffect transition="in" filter="wipe(right)">
                                      <p:cBhvr>
                                        <p:cTn id="36" dur="500"/>
                                        <p:tgtEl>
                                          <p:spTgt spid="19"/>
                                        </p:tgtEl>
                                      </p:cBhvr>
                                    </p:animEffect>
                                  </p:childTnLst>
                                </p:cTn>
                              </p:par>
                            </p:childTnLst>
                          </p:cTn>
                        </p:par>
                        <p:par>
                          <p:cTn id="37" fill="hold">
                            <p:stCondLst>
                              <p:cond delay="4000"/>
                            </p:stCondLst>
                            <p:childTnLst>
                              <p:par>
                                <p:cTn id="38" presetID="22" presetClass="entr" presetSubtype="8"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wipe(left)">
                                      <p:cBhvr>
                                        <p:cTn id="40" dur="500"/>
                                        <p:tgtEl>
                                          <p:spTgt spid="21"/>
                                        </p:tgtEl>
                                      </p:cBhvr>
                                    </p:animEffect>
                                  </p:childTnLst>
                                </p:cTn>
                              </p:par>
                            </p:childTnLst>
                          </p:cTn>
                        </p:par>
                        <p:par>
                          <p:cTn id="41" fill="hold">
                            <p:stCondLst>
                              <p:cond delay="4500"/>
                            </p:stCondLst>
                            <p:childTnLst>
                              <p:par>
                                <p:cTn id="42" presetID="53" presetClass="entr" presetSubtype="16"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 calcmode="lin" valueType="num">
                                      <p:cBhvr>
                                        <p:cTn id="44" dur="500" fill="hold"/>
                                        <p:tgtEl>
                                          <p:spTgt spid="25"/>
                                        </p:tgtEl>
                                        <p:attrNameLst>
                                          <p:attrName>ppt_w</p:attrName>
                                        </p:attrNameLst>
                                      </p:cBhvr>
                                      <p:tavLst>
                                        <p:tav tm="0">
                                          <p:val>
                                            <p:fltVal val="0"/>
                                          </p:val>
                                        </p:tav>
                                        <p:tav tm="100000">
                                          <p:val>
                                            <p:strVal val="#ppt_w"/>
                                          </p:val>
                                        </p:tav>
                                      </p:tavLst>
                                    </p:anim>
                                    <p:anim calcmode="lin" valueType="num">
                                      <p:cBhvr>
                                        <p:cTn id="45" dur="500" fill="hold"/>
                                        <p:tgtEl>
                                          <p:spTgt spid="25"/>
                                        </p:tgtEl>
                                        <p:attrNameLst>
                                          <p:attrName>ppt_h</p:attrName>
                                        </p:attrNameLst>
                                      </p:cBhvr>
                                      <p:tavLst>
                                        <p:tav tm="0">
                                          <p:val>
                                            <p:fltVal val="0"/>
                                          </p:val>
                                        </p:tav>
                                        <p:tav tm="100000">
                                          <p:val>
                                            <p:strVal val="#ppt_h"/>
                                          </p:val>
                                        </p:tav>
                                      </p:tavLst>
                                    </p:anim>
                                    <p:animEffect transition="in" filter="fade">
                                      <p:cBhvr>
                                        <p:cTn id="46" dur="500"/>
                                        <p:tgtEl>
                                          <p:spTgt spid="25"/>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Effect transition="in" filter="fade">
                                      <p:cBhvr>
                                        <p:cTn id="5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p:bldP spid="19" grpId="0"/>
      <p:bldP spid="20" grpId="0"/>
      <p:bldP spid="21" grpId="0"/>
      <p:bldP spid="25" grpId="0" animBg="1"/>
      <p:bldP spid="2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9" name="组合 18"/>
          <p:cNvGrpSpPr/>
          <p:nvPr>
            <p:custDataLst>
              <p:tags r:id="rId1"/>
            </p:custDataLst>
          </p:nvPr>
        </p:nvGrpSpPr>
        <p:grpSpPr>
          <a:xfrm>
            <a:off x="-9525" y="-43815"/>
            <a:ext cx="12201686" cy="6843799"/>
            <a:chOff x="-9525" y="8890"/>
            <a:chExt cx="12201686" cy="6843799"/>
          </a:xfrm>
        </p:grpSpPr>
        <p:pic>
          <p:nvPicPr>
            <p:cNvPr id="3" name="图片 2"/>
            <p:cNvPicPr>
              <a:picLocks noChangeAspect="1"/>
            </p:cNvPicPr>
            <p:nvPr>
              <p:custDataLst>
                <p:tags r:id="rId2"/>
              </p:custDataLst>
            </p:nvPr>
          </p:nvPicPr>
          <p:blipFill>
            <a:blip r:embed="rId3"/>
            <a:stretch>
              <a:fillRect/>
            </a:stretch>
          </p:blipFill>
          <p:spPr>
            <a:xfrm>
              <a:off x="-9525" y="8890"/>
              <a:ext cx="12201525" cy="953135"/>
            </a:xfrm>
            <a:prstGeom prst="rect">
              <a:avLst/>
            </a:prstGeom>
          </p:spPr>
        </p:pic>
        <p:pic>
          <p:nvPicPr>
            <p:cNvPr id="18" name="图片 17"/>
            <p:cNvPicPr>
              <a:picLocks noChangeAspect="1"/>
            </p:cNvPicPr>
            <p:nvPr>
              <p:custDataLst>
                <p:tags r:id="rId4"/>
              </p:custDataLst>
            </p:nvPr>
          </p:nvPicPr>
          <p:blipFill>
            <a:blip r:embed="rId5"/>
            <a:stretch>
              <a:fillRect/>
            </a:stretch>
          </p:blipFill>
          <p:spPr>
            <a:xfrm>
              <a:off x="161" y="5087389"/>
              <a:ext cx="12192000" cy="1765300"/>
            </a:xfrm>
            <a:prstGeom prst="rect">
              <a:avLst/>
            </a:prstGeom>
          </p:spPr>
        </p:pic>
        <p:pic>
          <p:nvPicPr>
            <p:cNvPr id="14" name="图片 13"/>
            <p:cNvPicPr>
              <a:picLocks noChangeAspect="1"/>
            </p:cNvPicPr>
            <p:nvPr>
              <p:custDataLst>
                <p:tags r:id="rId6"/>
              </p:custDataLst>
            </p:nvPr>
          </p:nvPicPr>
          <p:blipFill>
            <a:blip r:embed="rId7"/>
            <a:stretch>
              <a:fillRect/>
            </a:stretch>
          </p:blipFill>
          <p:spPr>
            <a:xfrm>
              <a:off x="890" y="949845"/>
              <a:ext cx="2387600" cy="4140200"/>
            </a:xfrm>
            <a:prstGeom prst="rect">
              <a:avLst/>
            </a:prstGeom>
          </p:spPr>
        </p:pic>
        <p:pic>
          <p:nvPicPr>
            <p:cNvPr id="16" name="图片 15"/>
            <p:cNvPicPr>
              <a:picLocks noChangeAspect="1"/>
            </p:cNvPicPr>
            <p:nvPr>
              <p:custDataLst>
                <p:tags r:id="rId8"/>
              </p:custDataLst>
            </p:nvPr>
          </p:nvPicPr>
          <p:blipFill>
            <a:blip r:embed="rId9"/>
            <a:stretch>
              <a:fillRect/>
            </a:stretch>
          </p:blipFill>
          <p:spPr>
            <a:xfrm>
              <a:off x="9804419" y="955322"/>
              <a:ext cx="2387600" cy="4140200"/>
            </a:xfrm>
            <a:prstGeom prst="rect">
              <a:avLst/>
            </a:prstGeom>
          </p:spPr>
        </p:pic>
      </p:grpSp>
      <p:sp>
        <p:nvSpPr>
          <p:cNvPr id="11" name="文本框 15"/>
          <p:cNvSpPr txBox="1"/>
          <p:nvPr>
            <p:custDataLst>
              <p:tags r:id="rId10"/>
            </p:custDataLst>
          </p:nvPr>
        </p:nvSpPr>
        <p:spPr>
          <a:xfrm>
            <a:off x="2651760" y="5778500"/>
            <a:ext cx="6039485" cy="698500"/>
          </a:xfrm>
          <a:prstGeom prst="rect">
            <a:avLst/>
          </a:prstGeom>
          <a:noFill/>
        </p:spPr>
        <p:txBody>
          <a:bodyPr wrap="square" lIns="101600" tIns="38100" rIns="63500" bIns="38100" rtlCol="0" anchor="b" anchorCtr="0">
            <a:noAutofit/>
          </a:bodyP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pPr marL="0" indent="0" algn="ctr" fontAlgn="auto">
              <a:lnSpc>
                <a:spcPct val="100000"/>
              </a:lnSpc>
              <a:spcBef>
                <a:spcPts val="0"/>
              </a:spcBef>
              <a:spcAft>
                <a:spcPts val="0"/>
              </a:spcAft>
              <a:buSzPct val="100000"/>
              <a:buNone/>
            </a:pPr>
            <a:r>
              <a:rPr lang="zh-CN" altLang="en-US" sz="3400" b="1" spc="180">
                <a:solidFill>
                  <a:schemeClr val="accent1"/>
                </a:solidFill>
                <a:uFillTx/>
                <a:latin typeface="微软雅黑" panose="020B0503020204020204" charset="-122"/>
                <a:ea typeface="微软雅黑" panose="020B0503020204020204" charset="-122"/>
              </a:rPr>
              <a:t>求职的面试技巧</a:t>
            </a:r>
            <a:endParaRPr lang="zh-CN" altLang="en-US" sz="3400" b="1" spc="180">
              <a:solidFill>
                <a:schemeClr val="accent1"/>
              </a:solidFill>
              <a:uFillTx/>
              <a:latin typeface="微软雅黑" panose="020B0503020204020204" charset="-122"/>
              <a:ea typeface="微软雅黑" panose="020B0503020204020204" charset="-122"/>
            </a:endParaRPr>
          </a:p>
        </p:txBody>
      </p:sp>
      <p:sp>
        <p:nvSpPr>
          <p:cNvPr id="2" name="文本框 1"/>
          <p:cNvSpPr txBox="1"/>
          <p:nvPr/>
        </p:nvSpPr>
        <p:spPr>
          <a:xfrm>
            <a:off x="3654425" y="5335905"/>
            <a:ext cx="4353560" cy="275590"/>
          </a:xfrm>
          <a:prstGeom prst="rect">
            <a:avLst/>
          </a:prstGeom>
          <a:noFill/>
        </p:spPr>
        <p:txBody>
          <a:bodyPr wrap="square" rtlCol="0">
            <a:spAutoFit/>
          </a:bodyPr>
          <a:p>
            <a:pPr algn="ctr"/>
            <a:r>
              <a:rPr lang="zh-CN" altLang="en-US" sz="1200">
                <a:latin typeface="楷体" panose="02010609060101010101" charset="-122"/>
                <a:ea typeface="楷体" panose="02010609060101010101" charset="-122"/>
              </a:rPr>
              <a:t>本视频部分资料来源于秒懂百科，如有侵权，请联系删除</a:t>
            </a:r>
            <a:endParaRPr lang="zh-CN" altLang="en-US" sz="1200">
              <a:latin typeface="楷体" panose="02010609060101010101" charset="-122"/>
              <a:ea typeface="楷体" panose="02010609060101010101" charset="-122"/>
            </a:endParaRPr>
          </a:p>
        </p:txBody>
      </p:sp>
      <p:pic>
        <p:nvPicPr>
          <p:cNvPr id="5" name="求职小技巧">
            <a:hlinkClick r:id="" action="ppaction://media"/>
          </p:cNvPr>
          <p:cNvPicPr/>
          <p:nvPr>
            <a:videoFile r:link="rId11"/>
            <p:extLst>
              <p:ext uri="{DAA4B4D4-6D71-4841-9C94-3DE7FCFB9230}">
                <p14:media xmlns:p14="http://schemas.microsoft.com/office/powerpoint/2010/main" r:embed="rId12"/>
              </p:ext>
            </p:extLst>
            <p:custDataLst>
              <p:tags r:id="rId13"/>
            </p:custDataLst>
          </p:nvPr>
        </p:nvPicPr>
        <p:blipFill>
          <a:blip r:embed="rId14"/>
          <a:stretch>
            <a:fillRect/>
          </a:stretch>
        </p:blipFill>
        <p:spPr>
          <a:xfrm>
            <a:off x="1826895" y="775970"/>
            <a:ext cx="8917305" cy="4392930"/>
          </a:xfrm>
          <a:prstGeom prst="rect">
            <a:avLst/>
          </a:prstGeom>
        </p:spPr>
      </p:pic>
    </p:spTree>
    <p:custDataLst>
      <p:tags r:id="rId15"/>
    </p:custDataLst>
  </p:cSld>
  <p:clrMapOvr>
    <a:masterClrMapping/>
  </p:clrMapOvr>
  <p:transition spd="slow">
    <p:push dir="u"/>
  </p:transition>
  <p:timing>
    <p:tnLst>
      <p:par>
        <p:cTn id="1" dur="indefinite" restart="never" nodeType="tmRoot">
          <p:childTnLst>
            <p:video fullScrn="0">
              <p:cMediaNode>
                <p:cTn id="2" fill="hold" display="1">
                  <p:stCondLst>
                    <p:cond delay="indefinite"/>
                  </p:stCondLst>
                </p:cTn>
                <p:tgtEl>
                  <p:spTgt spid="5"/>
                </p:tgtEl>
              </p:cMediaNode>
            </p:video>
            <p:seq concurrent="1" nextAc="seek">
              <p:cTn id="3" restart="whenNotActive" fill="hold" evtFilter="cancelBubble" nodeType="interactiveSeq">
                <p:stCondLst>
                  <p:cond evt="onClick" delay="0">
                    <p:tgtEl>
                      <p:spTgt spid="5"/>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custDataLst>
              <p:tags r:id="rId1"/>
            </p:custDataLst>
          </p:nvPr>
        </p:nvSpPr>
        <p:spPr>
          <a:xfrm>
            <a:off x="7147560" y="4521835"/>
            <a:ext cx="4422140" cy="2084070"/>
          </a:xfrm>
          <a:prstGeom prst="rect">
            <a:avLst/>
          </a:prstGeom>
        </p:spPr>
        <p:txBody>
          <a:bodyPr wrap="square" anchor="ctr" anchorCtr="0">
            <a:spAutoFit/>
          </a:bodyPr>
          <a:lstStyle>
            <a:defPPr>
              <a:defRPr lang="zh-CN"/>
            </a:defPPr>
            <a:lvl1pPr>
              <a:lnSpc>
                <a:spcPct val="120000"/>
              </a:lnSpc>
              <a:defRPr sz="1400" spc="150">
                <a:solidFill>
                  <a:sysClr val="windowText" lastClr="000000">
                    <a:lumMod val="75000"/>
                    <a:lumOff val="25000"/>
                  </a:sysClr>
                </a:solidFill>
                <a:latin typeface="Arial" panose="020B0604020202020204" pitchFamily="34" charset="0"/>
                <a:ea typeface="微软雅黑" panose="020B0503020204020204" charset="-122"/>
              </a:defRPr>
            </a:lvl1pPr>
          </a:lstStyle>
          <a:p>
            <a:pPr marL="0" lvl="0" indent="0" algn="l">
              <a:lnSpc>
                <a:spcPct val="120000"/>
              </a:lnSpc>
              <a:spcBef>
                <a:spcPts val="0"/>
              </a:spcBef>
              <a:spcAft>
                <a:spcPts val="0"/>
              </a:spcAft>
              <a:buSzPct val="100000"/>
            </a:pPr>
            <a:r>
              <a:rPr lang="zh-CN" altLang="en-US" sz="1800" spc="0">
                <a:solidFill>
                  <a:sysClr val="windowText" lastClr="000000"/>
                </a:solidFill>
                <a:uFillTx/>
              </a:rPr>
              <a:t>信息资源收集再次是选择自己喜欢的职业。一个人想获得事业的成功，就必须以积极的心态融入环境，选择自己喜欢的职业是一个好方式。而真诚待人、助人为乐、保持微笑、不骄不躁、保持平和心态是快速融入工作的添加剂。</a:t>
            </a:r>
            <a:endParaRPr lang="zh-CN" altLang="en-US" sz="1800" spc="0">
              <a:solidFill>
                <a:sysClr val="windowText" lastClr="000000"/>
              </a:solidFill>
              <a:uFillTx/>
            </a:endParaRPr>
          </a:p>
        </p:txBody>
      </p:sp>
      <p:sp>
        <p:nvSpPr>
          <p:cNvPr id="5" name="文本框 4"/>
          <p:cNvSpPr txBox="1"/>
          <p:nvPr>
            <p:custDataLst>
              <p:tags r:id="rId2"/>
            </p:custDataLst>
          </p:nvPr>
        </p:nvSpPr>
        <p:spPr>
          <a:xfrm>
            <a:off x="7147560" y="2909420"/>
            <a:ext cx="4422140" cy="1419860"/>
          </a:xfrm>
          <a:prstGeom prst="rect">
            <a:avLst/>
          </a:prstGeom>
        </p:spPr>
        <p:txBody>
          <a:bodyPr wrap="square" anchor="ctr" anchorCtr="0">
            <a:spAutoFit/>
          </a:bodyPr>
          <a:lstStyle>
            <a:defPPr>
              <a:defRPr lang="zh-CN"/>
            </a:defPPr>
            <a:lvl1pPr>
              <a:lnSpc>
                <a:spcPct val="120000"/>
              </a:lnSpc>
              <a:defRPr sz="1400" spc="150">
                <a:solidFill>
                  <a:sysClr val="windowText" lastClr="000000">
                    <a:lumMod val="75000"/>
                    <a:lumOff val="25000"/>
                  </a:sysClr>
                </a:solidFill>
                <a:latin typeface="Arial" panose="020B0604020202020204" pitchFamily="34" charset="0"/>
                <a:ea typeface="微软雅黑" panose="020B0503020204020204" charset="-122"/>
              </a:defRPr>
            </a:lvl1pPr>
          </a:lstStyle>
          <a:p>
            <a:pPr marL="0" lvl="0" indent="0" algn="l">
              <a:lnSpc>
                <a:spcPct val="120000"/>
              </a:lnSpc>
              <a:spcBef>
                <a:spcPts val="0"/>
              </a:spcBef>
              <a:spcAft>
                <a:spcPts val="0"/>
              </a:spcAft>
              <a:buSzPct val="100000"/>
            </a:pPr>
            <a:r>
              <a:rPr lang="zh-CN" altLang="en-US" sz="1800" spc="0">
                <a:solidFill>
                  <a:sysClr val="windowText" lastClr="000000"/>
                </a:solidFill>
                <a:uFillTx/>
              </a:rPr>
              <a:t>信息资源收集其次是熟悉工作内容，主要是清楚自己的岗位、任务和责任，掌握本岗位工作需要的基本技能，树立强烈的责任心。</a:t>
            </a:r>
            <a:endParaRPr lang="zh-CN" altLang="en-US" sz="1800" spc="0">
              <a:solidFill>
                <a:sysClr val="windowText" lastClr="000000"/>
              </a:solidFill>
              <a:uFillTx/>
            </a:endParaRPr>
          </a:p>
        </p:txBody>
      </p:sp>
      <p:sp>
        <p:nvSpPr>
          <p:cNvPr id="6" name="文本框 5"/>
          <p:cNvSpPr txBox="1"/>
          <p:nvPr>
            <p:custDataLst>
              <p:tags r:id="rId3"/>
            </p:custDataLst>
          </p:nvPr>
        </p:nvSpPr>
        <p:spPr>
          <a:xfrm>
            <a:off x="7147560" y="1624330"/>
            <a:ext cx="4422140" cy="1087755"/>
          </a:xfrm>
          <a:prstGeom prst="rect">
            <a:avLst/>
          </a:prstGeom>
        </p:spPr>
        <p:txBody>
          <a:bodyPr wrap="square" anchor="ctr" anchorCtr="0">
            <a:spAutoFit/>
          </a:bodyPr>
          <a:lstStyle>
            <a:defPPr>
              <a:defRPr lang="zh-CN"/>
            </a:defPPr>
            <a:lvl1pPr>
              <a:lnSpc>
                <a:spcPct val="120000"/>
              </a:lnSpc>
              <a:defRPr sz="1400" spc="150">
                <a:solidFill>
                  <a:sysClr val="windowText" lastClr="000000">
                    <a:lumMod val="75000"/>
                    <a:lumOff val="25000"/>
                  </a:sysClr>
                </a:solidFill>
                <a:latin typeface="Arial" panose="020B0604020202020204" pitchFamily="34" charset="0"/>
                <a:ea typeface="微软雅黑" panose="020B0503020204020204" charset="-122"/>
              </a:defRPr>
            </a:lvl1pPr>
          </a:lstStyle>
          <a:p>
            <a:pPr marL="0" lvl="0" indent="0" algn="l">
              <a:lnSpc>
                <a:spcPct val="120000"/>
              </a:lnSpc>
              <a:spcBef>
                <a:spcPts val="0"/>
              </a:spcBef>
              <a:spcAft>
                <a:spcPts val="0"/>
              </a:spcAft>
              <a:buSzPct val="100000"/>
            </a:pPr>
            <a:r>
              <a:rPr lang="zh-CN" altLang="en-US" sz="1800" spc="0">
                <a:solidFill>
                  <a:sysClr val="windowText" lastClr="000000"/>
                </a:solidFill>
                <a:uFillTx/>
              </a:rPr>
              <a:t>信息资源收集首先是要熟悉工作环境，主要了解就职单位所处的行业和成长史、单位的规章制度、单位的组织结构。</a:t>
            </a:r>
            <a:endParaRPr lang="zh-CN" altLang="en-US" sz="1800" spc="0">
              <a:solidFill>
                <a:sysClr val="windowText" lastClr="000000"/>
              </a:solidFill>
              <a:uFillTx/>
            </a:endParaRPr>
          </a:p>
        </p:txBody>
      </p:sp>
      <p:sp>
        <p:nvSpPr>
          <p:cNvPr id="7" name="空心弧 6"/>
          <p:cNvSpPr/>
          <p:nvPr>
            <p:custDataLst>
              <p:tags r:id="rId4"/>
            </p:custDataLst>
          </p:nvPr>
        </p:nvSpPr>
        <p:spPr>
          <a:xfrm>
            <a:off x="-962648" y="2422219"/>
            <a:ext cx="1975757" cy="1975757"/>
          </a:xfrm>
          <a:prstGeom prst="blockArc">
            <a:avLst>
              <a:gd name="adj1" fmla="val 16102233"/>
              <a:gd name="adj2" fmla="val 656203"/>
              <a:gd name="adj3" fmla="val 10160"/>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8" name="空心弧 7"/>
          <p:cNvSpPr/>
          <p:nvPr>
            <p:custDataLst>
              <p:tags r:id="rId5"/>
            </p:custDataLst>
          </p:nvPr>
        </p:nvSpPr>
        <p:spPr>
          <a:xfrm flipH="1" flipV="1">
            <a:off x="791660" y="2735045"/>
            <a:ext cx="1975757" cy="1975757"/>
          </a:xfrm>
          <a:prstGeom prst="blockArc">
            <a:avLst>
              <a:gd name="adj1" fmla="val 11661999"/>
              <a:gd name="adj2" fmla="val 645517"/>
              <a:gd name="adj3" fmla="val 10154"/>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9" name="空心弧 8"/>
          <p:cNvSpPr/>
          <p:nvPr>
            <p:custDataLst>
              <p:tags r:id="rId6"/>
            </p:custDataLst>
          </p:nvPr>
        </p:nvSpPr>
        <p:spPr>
          <a:xfrm rot="2700000">
            <a:off x="2513892" y="3180208"/>
            <a:ext cx="1975757" cy="1975757"/>
          </a:xfrm>
          <a:prstGeom prst="blockArc">
            <a:avLst>
              <a:gd name="adj1" fmla="val 8912435"/>
              <a:gd name="adj2" fmla="val 645517"/>
              <a:gd name="adj3" fmla="val 10154"/>
            </a:avLst>
          </a:prstGeom>
          <a:solidFill>
            <a:srgbClr val="8590CA"/>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0" name="空心弧 9"/>
          <p:cNvSpPr/>
          <p:nvPr>
            <p:custDataLst>
              <p:tags r:id="rId7"/>
            </p:custDataLst>
          </p:nvPr>
        </p:nvSpPr>
        <p:spPr>
          <a:xfrm rot="3120378" flipV="1">
            <a:off x="3483906" y="4666386"/>
            <a:ext cx="1975757" cy="1975757"/>
          </a:xfrm>
          <a:prstGeom prst="blockArc">
            <a:avLst>
              <a:gd name="adj1" fmla="val 10426104"/>
              <a:gd name="adj2" fmla="val 645517"/>
              <a:gd name="adj3" fmla="val 10154"/>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1" name="空心弧 10"/>
          <p:cNvSpPr/>
          <p:nvPr>
            <p:custDataLst>
              <p:tags r:id="rId8"/>
            </p:custDataLst>
          </p:nvPr>
        </p:nvSpPr>
        <p:spPr>
          <a:xfrm rot="3023909" flipH="1">
            <a:off x="4800889" y="5859119"/>
            <a:ext cx="1975757" cy="1975757"/>
          </a:xfrm>
          <a:prstGeom prst="blockArc">
            <a:avLst>
              <a:gd name="adj1" fmla="val 13833344"/>
              <a:gd name="adj2" fmla="val 569579"/>
              <a:gd name="adj3" fmla="val 10136"/>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2" name="椭圆 11"/>
          <p:cNvSpPr/>
          <p:nvPr>
            <p:custDataLst>
              <p:tags r:id="rId9"/>
            </p:custDataLst>
          </p:nvPr>
        </p:nvSpPr>
        <p:spPr>
          <a:xfrm>
            <a:off x="1181729" y="3072007"/>
            <a:ext cx="1195618" cy="1195618"/>
          </a:xfrm>
          <a:prstGeom prst="ellipse">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22" name="椭圆 21"/>
          <p:cNvSpPr/>
          <p:nvPr>
            <p:custDataLst>
              <p:tags r:id="rId10"/>
            </p:custDataLst>
          </p:nvPr>
        </p:nvSpPr>
        <p:spPr>
          <a:xfrm>
            <a:off x="2903806" y="3565878"/>
            <a:ext cx="1204416" cy="1204416"/>
          </a:xfrm>
          <a:prstGeom prst="ellipse">
            <a:avLst/>
          </a:prstGeom>
          <a:solidFill>
            <a:srgbClr val="8590CA"/>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28" name="椭圆 27"/>
          <p:cNvSpPr/>
          <p:nvPr>
            <p:custDataLst>
              <p:tags r:id="rId11"/>
            </p:custDataLst>
          </p:nvPr>
        </p:nvSpPr>
        <p:spPr>
          <a:xfrm>
            <a:off x="3869576" y="5057315"/>
            <a:ext cx="1204416" cy="1204416"/>
          </a:xfrm>
          <a:prstGeom prst="ellipse">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29" name="Freeform 10"/>
          <p:cNvSpPr>
            <a:spLocks noEditPoints="1"/>
          </p:cNvSpPr>
          <p:nvPr>
            <p:custDataLst>
              <p:tags r:id="rId12"/>
            </p:custDataLst>
          </p:nvPr>
        </p:nvSpPr>
        <p:spPr bwMode="auto">
          <a:xfrm>
            <a:off x="4042644" y="5336532"/>
            <a:ext cx="858281" cy="645983"/>
          </a:xfrm>
          <a:custGeom>
            <a:avLst/>
            <a:gdLst>
              <a:gd name="T0" fmla="*/ 222 w 434"/>
              <a:gd name="T1" fmla="*/ 75 h 328"/>
              <a:gd name="T2" fmla="*/ 251 w 434"/>
              <a:gd name="T3" fmla="*/ 10 h 328"/>
              <a:gd name="T4" fmla="*/ 198 w 434"/>
              <a:gd name="T5" fmla="*/ 21 h 328"/>
              <a:gd name="T6" fmla="*/ 147 w 434"/>
              <a:gd name="T7" fmla="*/ 13 h 328"/>
              <a:gd name="T8" fmla="*/ 179 w 434"/>
              <a:gd name="T9" fmla="*/ 76 h 328"/>
              <a:gd name="T10" fmla="*/ 182 w 434"/>
              <a:gd name="T11" fmla="*/ 309 h 328"/>
              <a:gd name="T12" fmla="*/ 222 w 434"/>
              <a:gd name="T13" fmla="*/ 75 h 328"/>
              <a:gd name="T14" fmla="*/ 243 w 434"/>
              <a:gd name="T15" fmla="*/ 219 h 328"/>
              <a:gd name="T16" fmla="*/ 233 w 434"/>
              <a:gd name="T17" fmla="*/ 237 h 328"/>
              <a:gd name="T18" fmla="*/ 212 w 434"/>
              <a:gd name="T19" fmla="*/ 245 h 328"/>
              <a:gd name="T20" fmla="*/ 212 w 434"/>
              <a:gd name="T21" fmla="*/ 252 h 328"/>
              <a:gd name="T22" fmla="*/ 210 w 434"/>
              <a:gd name="T23" fmla="*/ 258 h 328"/>
              <a:gd name="T24" fmla="*/ 202 w 434"/>
              <a:gd name="T25" fmla="*/ 259 h 328"/>
              <a:gd name="T26" fmla="*/ 197 w 434"/>
              <a:gd name="T27" fmla="*/ 252 h 328"/>
              <a:gd name="T28" fmla="*/ 197 w 434"/>
              <a:gd name="T29" fmla="*/ 244 h 328"/>
              <a:gd name="T30" fmla="*/ 194 w 434"/>
              <a:gd name="T31" fmla="*/ 243 h 328"/>
              <a:gd name="T32" fmla="*/ 176 w 434"/>
              <a:gd name="T33" fmla="*/ 232 h 328"/>
              <a:gd name="T34" fmla="*/ 170 w 434"/>
              <a:gd name="T35" fmla="*/ 223 h 328"/>
              <a:gd name="T36" fmla="*/ 169 w 434"/>
              <a:gd name="T37" fmla="*/ 220 h 328"/>
              <a:gd name="T38" fmla="*/ 168 w 434"/>
              <a:gd name="T39" fmla="*/ 217 h 328"/>
              <a:gd name="T40" fmla="*/ 169 w 434"/>
              <a:gd name="T41" fmla="*/ 213 h 328"/>
              <a:gd name="T42" fmla="*/ 176 w 434"/>
              <a:gd name="T43" fmla="*/ 209 h 328"/>
              <a:gd name="T44" fmla="*/ 183 w 434"/>
              <a:gd name="T45" fmla="*/ 214 h 328"/>
              <a:gd name="T46" fmla="*/ 184 w 434"/>
              <a:gd name="T47" fmla="*/ 217 h 328"/>
              <a:gd name="T48" fmla="*/ 185 w 434"/>
              <a:gd name="T49" fmla="*/ 219 h 328"/>
              <a:gd name="T50" fmla="*/ 188 w 434"/>
              <a:gd name="T51" fmla="*/ 223 h 328"/>
              <a:gd name="T52" fmla="*/ 197 w 434"/>
              <a:gd name="T53" fmla="*/ 229 h 328"/>
              <a:gd name="T54" fmla="*/ 197 w 434"/>
              <a:gd name="T55" fmla="*/ 199 h 328"/>
              <a:gd name="T56" fmla="*/ 178 w 434"/>
              <a:gd name="T57" fmla="*/ 191 h 328"/>
              <a:gd name="T58" fmla="*/ 171 w 434"/>
              <a:gd name="T59" fmla="*/ 183 h 328"/>
              <a:gd name="T60" fmla="*/ 169 w 434"/>
              <a:gd name="T61" fmla="*/ 172 h 328"/>
              <a:gd name="T62" fmla="*/ 171 w 434"/>
              <a:gd name="T63" fmla="*/ 162 h 328"/>
              <a:gd name="T64" fmla="*/ 177 w 434"/>
              <a:gd name="T65" fmla="*/ 153 h 328"/>
              <a:gd name="T66" fmla="*/ 197 w 434"/>
              <a:gd name="T67" fmla="*/ 144 h 328"/>
              <a:gd name="T68" fmla="*/ 197 w 434"/>
              <a:gd name="T69" fmla="*/ 144 h 328"/>
              <a:gd name="T70" fmla="*/ 197 w 434"/>
              <a:gd name="T71" fmla="*/ 136 h 328"/>
              <a:gd name="T72" fmla="*/ 200 w 434"/>
              <a:gd name="T73" fmla="*/ 131 h 328"/>
              <a:gd name="T74" fmla="*/ 208 w 434"/>
              <a:gd name="T75" fmla="*/ 129 h 328"/>
              <a:gd name="T76" fmla="*/ 212 w 434"/>
              <a:gd name="T77" fmla="*/ 136 h 328"/>
              <a:gd name="T78" fmla="*/ 212 w 434"/>
              <a:gd name="T79" fmla="*/ 144 h 328"/>
              <a:gd name="T80" fmla="*/ 212 w 434"/>
              <a:gd name="T81" fmla="*/ 144 h 328"/>
              <a:gd name="T82" fmla="*/ 215 w 434"/>
              <a:gd name="T83" fmla="*/ 145 h 328"/>
              <a:gd name="T84" fmla="*/ 235 w 434"/>
              <a:gd name="T85" fmla="*/ 154 h 328"/>
              <a:gd name="T86" fmla="*/ 240 w 434"/>
              <a:gd name="T87" fmla="*/ 163 h 328"/>
              <a:gd name="T88" fmla="*/ 242 w 434"/>
              <a:gd name="T89" fmla="*/ 165 h 328"/>
              <a:gd name="T90" fmla="*/ 242 w 434"/>
              <a:gd name="T91" fmla="*/ 168 h 328"/>
              <a:gd name="T92" fmla="*/ 242 w 434"/>
              <a:gd name="T93" fmla="*/ 172 h 328"/>
              <a:gd name="T94" fmla="*/ 235 w 434"/>
              <a:gd name="T95" fmla="*/ 177 h 328"/>
              <a:gd name="T96" fmla="*/ 228 w 434"/>
              <a:gd name="T97" fmla="*/ 172 h 328"/>
              <a:gd name="T98" fmla="*/ 227 w 434"/>
              <a:gd name="T99" fmla="*/ 169 h 328"/>
              <a:gd name="T100" fmla="*/ 226 w 434"/>
              <a:gd name="T101" fmla="*/ 167 h 328"/>
              <a:gd name="T102" fmla="*/ 222 w 434"/>
              <a:gd name="T103" fmla="*/ 163 h 328"/>
              <a:gd name="T104" fmla="*/ 212 w 434"/>
              <a:gd name="T105" fmla="*/ 159 h 328"/>
              <a:gd name="T106" fmla="*/ 212 w 434"/>
              <a:gd name="T107" fmla="*/ 187 h 328"/>
              <a:gd name="T108" fmla="*/ 225 w 434"/>
              <a:gd name="T109" fmla="*/ 191 h 328"/>
              <a:gd name="T110" fmla="*/ 240 w 434"/>
              <a:gd name="T111" fmla="*/ 203 h 328"/>
              <a:gd name="T112" fmla="*/ 240 w 434"/>
              <a:gd name="T113" fmla="*/ 203 h 328"/>
              <a:gd name="T114" fmla="*/ 240 w 434"/>
              <a:gd name="T115" fmla="*/ 203 h 328"/>
              <a:gd name="T116" fmla="*/ 243 w 434"/>
              <a:gd name="T117" fmla="*/ 219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4" h="328">
                <a:moveTo>
                  <a:pt x="222" y="75"/>
                </a:moveTo>
                <a:cubicBezTo>
                  <a:pt x="245" y="55"/>
                  <a:pt x="260" y="12"/>
                  <a:pt x="251" y="10"/>
                </a:cubicBezTo>
                <a:cubicBezTo>
                  <a:pt x="238" y="8"/>
                  <a:pt x="211" y="19"/>
                  <a:pt x="198" y="21"/>
                </a:cubicBezTo>
                <a:cubicBezTo>
                  <a:pt x="179" y="23"/>
                  <a:pt x="159" y="0"/>
                  <a:pt x="147" y="13"/>
                </a:cubicBezTo>
                <a:cubicBezTo>
                  <a:pt x="138" y="23"/>
                  <a:pt x="154" y="60"/>
                  <a:pt x="179" y="76"/>
                </a:cubicBezTo>
                <a:cubicBezTo>
                  <a:pt x="105" y="113"/>
                  <a:pt x="0" y="296"/>
                  <a:pt x="182" y="309"/>
                </a:cubicBezTo>
                <a:cubicBezTo>
                  <a:pt x="434" y="328"/>
                  <a:pt x="308" y="110"/>
                  <a:pt x="222" y="75"/>
                </a:cubicBezTo>
                <a:close/>
                <a:moveTo>
                  <a:pt x="243" y="219"/>
                </a:moveTo>
                <a:cubicBezTo>
                  <a:pt x="243" y="226"/>
                  <a:pt x="239" y="233"/>
                  <a:pt x="233" y="237"/>
                </a:cubicBezTo>
                <a:cubicBezTo>
                  <a:pt x="227" y="242"/>
                  <a:pt x="220" y="244"/>
                  <a:pt x="212" y="245"/>
                </a:cubicBezTo>
                <a:cubicBezTo>
                  <a:pt x="212" y="252"/>
                  <a:pt x="212" y="252"/>
                  <a:pt x="212" y="252"/>
                </a:cubicBezTo>
                <a:cubicBezTo>
                  <a:pt x="212" y="255"/>
                  <a:pt x="211" y="257"/>
                  <a:pt x="210" y="258"/>
                </a:cubicBezTo>
                <a:cubicBezTo>
                  <a:pt x="208" y="260"/>
                  <a:pt x="204" y="260"/>
                  <a:pt x="202" y="259"/>
                </a:cubicBezTo>
                <a:cubicBezTo>
                  <a:pt x="199" y="258"/>
                  <a:pt x="197" y="255"/>
                  <a:pt x="197" y="252"/>
                </a:cubicBezTo>
                <a:cubicBezTo>
                  <a:pt x="197" y="244"/>
                  <a:pt x="197" y="244"/>
                  <a:pt x="197" y="244"/>
                </a:cubicBezTo>
                <a:cubicBezTo>
                  <a:pt x="196" y="244"/>
                  <a:pt x="195" y="243"/>
                  <a:pt x="194" y="243"/>
                </a:cubicBezTo>
                <a:cubicBezTo>
                  <a:pt x="187" y="241"/>
                  <a:pt x="180" y="237"/>
                  <a:pt x="176" y="232"/>
                </a:cubicBezTo>
                <a:cubicBezTo>
                  <a:pt x="173" y="229"/>
                  <a:pt x="171" y="226"/>
                  <a:pt x="170" y="223"/>
                </a:cubicBezTo>
                <a:cubicBezTo>
                  <a:pt x="170" y="222"/>
                  <a:pt x="169" y="221"/>
                  <a:pt x="169" y="220"/>
                </a:cubicBezTo>
                <a:cubicBezTo>
                  <a:pt x="169" y="219"/>
                  <a:pt x="169" y="218"/>
                  <a:pt x="168" y="217"/>
                </a:cubicBezTo>
                <a:cubicBezTo>
                  <a:pt x="168" y="216"/>
                  <a:pt x="169" y="214"/>
                  <a:pt x="169" y="213"/>
                </a:cubicBezTo>
                <a:cubicBezTo>
                  <a:pt x="171" y="211"/>
                  <a:pt x="174" y="209"/>
                  <a:pt x="176" y="209"/>
                </a:cubicBezTo>
                <a:cubicBezTo>
                  <a:pt x="179" y="210"/>
                  <a:pt x="182" y="212"/>
                  <a:pt x="183" y="214"/>
                </a:cubicBezTo>
                <a:cubicBezTo>
                  <a:pt x="183" y="215"/>
                  <a:pt x="183" y="216"/>
                  <a:pt x="184" y="217"/>
                </a:cubicBezTo>
                <a:cubicBezTo>
                  <a:pt x="184" y="218"/>
                  <a:pt x="184" y="219"/>
                  <a:pt x="185" y="219"/>
                </a:cubicBezTo>
                <a:cubicBezTo>
                  <a:pt x="186" y="221"/>
                  <a:pt x="187" y="222"/>
                  <a:pt x="188" y="223"/>
                </a:cubicBezTo>
                <a:cubicBezTo>
                  <a:pt x="191" y="226"/>
                  <a:pt x="194" y="228"/>
                  <a:pt x="197" y="229"/>
                </a:cubicBezTo>
                <a:cubicBezTo>
                  <a:pt x="197" y="199"/>
                  <a:pt x="197" y="199"/>
                  <a:pt x="197" y="199"/>
                </a:cubicBezTo>
                <a:cubicBezTo>
                  <a:pt x="191" y="198"/>
                  <a:pt x="184" y="195"/>
                  <a:pt x="178" y="191"/>
                </a:cubicBezTo>
                <a:cubicBezTo>
                  <a:pt x="175" y="189"/>
                  <a:pt x="173" y="186"/>
                  <a:pt x="171" y="183"/>
                </a:cubicBezTo>
                <a:cubicBezTo>
                  <a:pt x="170" y="180"/>
                  <a:pt x="169" y="176"/>
                  <a:pt x="169" y="172"/>
                </a:cubicBezTo>
                <a:cubicBezTo>
                  <a:pt x="169" y="169"/>
                  <a:pt x="170" y="165"/>
                  <a:pt x="171" y="162"/>
                </a:cubicBezTo>
                <a:cubicBezTo>
                  <a:pt x="173" y="158"/>
                  <a:pt x="175" y="156"/>
                  <a:pt x="177" y="153"/>
                </a:cubicBezTo>
                <a:cubicBezTo>
                  <a:pt x="183" y="148"/>
                  <a:pt x="190" y="145"/>
                  <a:pt x="197" y="144"/>
                </a:cubicBezTo>
                <a:cubicBezTo>
                  <a:pt x="197" y="144"/>
                  <a:pt x="197" y="144"/>
                  <a:pt x="197" y="144"/>
                </a:cubicBezTo>
                <a:cubicBezTo>
                  <a:pt x="197" y="136"/>
                  <a:pt x="197" y="136"/>
                  <a:pt x="197" y="136"/>
                </a:cubicBezTo>
                <a:cubicBezTo>
                  <a:pt x="197" y="134"/>
                  <a:pt x="198" y="132"/>
                  <a:pt x="200" y="131"/>
                </a:cubicBezTo>
                <a:cubicBezTo>
                  <a:pt x="202" y="129"/>
                  <a:pt x="205" y="128"/>
                  <a:pt x="208" y="129"/>
                </a:cubicBezTo>
                <a:cubicBezTo>
                  <a:pt x="211" y="131"/>
                  <a:pt x="212" y="133"/>
                  <a:pt x="212" y="136"/>
                </a:cubicBezTo>
                <a:cubicBezTo>
                  <a:pt x="212" y="144"/>
                  <a:pt x="212" y="144"/>
                  <a:pt x="212" y="144"/>
                </a:cubicBezTo>
                <a:cubicBezTo>
                  <a:pt x="212" y="144"/>
                  <a:pt x="212" y="144"/>
                  <a:pt x="212" y="144"/>
                </a:cubicBezTo>
                <a:cubicBezTo>
                  <a:pt x="213" y="145"/>
                  <a:pt x="214" y="145"/>
                  <a:pt x="215" y="145"/>
                </a:cubicBezTo>
                <a:cubicBezTo>
                  <a:pt x="222" y="146"/>
                  <a:pt x="229" y="149"/>
                  <a:pt x="235" y="154"/>
                </a:cubicBezTo>
                <a:cubicBezTo>
                  <a:pt x="237" y="157"/>
                  <a:pt x="239" y="160"/>
                  <a:pt x="240" y="163"/>
                </a:cubicBezTo>
                <a:cubicBezTo>
                  <a:pt x="241" y="164"/>
                  <a:pt x="241" y="165"/>
                  <a:pt x="242" y="165"/>
                </a:cubicBezTo>
                <a:cubicBezTo>
                  <a:pt x="242" y="166"/>
                  <a:pt x="242" y="167"/>
                  <a:pt x="242" y="168"/>
                </a:cubicBezTo>
                <a:cubicBezTo>
                  <a:pt x="242" y="170"/>
                  <a:pt x="242" y="171"/>
                  <a:pt x="242" y="172"/>
                </a:cubicBezTo>
                <a:cubicBezTo>
                  <a:pt x="240" y="175"/>
                  <a:pt x="238" y="177"/>
                  <a:pt x="235" y="177"/>
                </a:cubicBezTo>
                <a:cubicBezTo>
                  <a:pt x="232" y="176"/>
                  <a:pt x="229" y="175"/>
                  <a:pt x="228" y="172"/>
                </a:cubicBezTo>
                <a:cubicBezTo>
                  <a:pt x="228" y="171"/>
                  <a:pt x="228" y="170"/>
                  <a:pt x="227" y="169"/>
                </a:cubicBezTo>
                <a:cubicBezTo>
                  <a:pt x="227" y="169"/>
                  <a:pt x="226" y="168"/>
                  <a:pt x="226" y="167"/>
                </a:cubicBezTo>
                <a:cubicBezTo>
                  <a:pt x="225" y="166"/>
                  <a:pt x="224" y="164"/>
                  <a:pt x="222" y="163"/>
                </a:cubicBezTo>
                <a:cubicBezTo>
                  <a:pt x="219" y="161"/>
                  <a:pt x="216" y="160"/>
                  <a:pt x="212" y="159"/>
                </a:cubicBezTo>
                <a:cubicBezTo>
                  <a:pt x="212" y="187"/>
                  <a:pt x="212" y="187"/>
                  <a:pt x="212" y="187"/>
                </a:cubicBezTo>
                <a:cubicBezTo>
                  <a:pt x="217" y="188"/>
                  <a:pt x="221" y="190"/>
                  <a:pt x="225" y="191"/>
                </a:cubicBezTo>
                <a:cubicBezTo>
                  <a:pt x="231" y="194"/>
                  <a:pt x="237" y="197"/>
                  <a:pt x="240" y="203"/>
                </a:cubicBezTo>
                <a:cubicBezTo>
                  <a:pt x="240" y="202"/>
                  <a:pt x="239" y="201"/>
                  <a:pt x="240" y="203"/>
                </a:cubicBezTo>
                <a:cubicBezTo>
                  <a:pt x="241" y="205"/>
                  <a:pt x="241" y="204"/>
                  <a:pt x="240" y="203"/>
                </a:cubicBezTo>
                <a:cubicBezTo>
                  <a:pt x="243" y="208"/>
                  <a:pt x="244" y="214"/>
                  <a:pt x="243" y="219"/>
                </a:cubicBezTo>
                <a:close/>
              </a:path>
            </a:pathLst>
          </a:custGeom>
          <a:solidFill>
            <a:sysClr val="window" lastClr="FFFFFF"/>
          </a:solidFill>
          <a:ln>
            <a:noFill/>
          </a:ln>
        </p:spPr>
        <p:txBody>
          <a:bodyPr vert="horz" wrap="square" lIns="91440" tIns="45720" rIns="91440" bIns="45720" numCol="1" anchor="t" anchorCtr="0" compatLnSpc="1"/>
          <a:lstStyle>
            <a:defPPr>
              <a:defRPr lang="zh-TW"/>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0" name="圆角矩形 35"/>
          <p:cNvSpPr/>
          <p:nvPr>
            <p:custDataLst>
              <p:tags r:id="rId13"/>
            </p:custDataLst>
          </p:nvPr>
        </p:nvSpPr>
        <p:spPr>
          <a:xfrm>
            <a:off x="6057149" y="4522069"/>
            <a:ext cx="881428" cy="881137"/>
          </a:xfrm>
          <a:prstGeom prst="roundRect">
            <a:avLst>
              <a:gd name="adj" fmla="val 50000"/>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a:bodyPr>
          <a:lstStyle/>
          <a:p>
            <a:pPr algn="ctr">
              <a:lnSpc>
                <a:spcPct val="120000"/>
              </a:lnSpc>
            </a:pPr>
            <a:r>
              <a:rPr lang="en-US" altLang="zh-CN" sz="2800" dirty="0">
                <a:solidFill>
                  <a:sysClr val="window" lastClr="FFFFFF"/>
                </a:solidFill>
                <a:latin typeface="Arial" panose="020B0604020202020204" pitchFamily="34" charset="0"/>
                <a:ea typeface="微软雅黑" panose="020B0503020204020204" charset="-122"/>
                <a:sym typeface="Arial" panose="020B0604020202020204" pitchFamily="34" charset="0"/>
              </a:rPr>
              <a:t>3</a:t>
            </a:r>
            <a:endParaRPr lang="zh-CN" altLang="en-US" sz="28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1" name="圆角矩形 34"/>
          <p:cNvSpPr/>
          <p:nvPr>
            <p:custDataLst>
              <p:tags r:id="rId14"/>
            </p:custDataLst>
          </p:nvPr>
        </p:nvSpPr>
        <p:spPr>
          <a:xfrm>
            <a:off x="6057149" y="2909420"/>
            <a:ext cx="881428" cy="881137"/>
          </a:xfrm>
          <a:prstGeom prst="roundRect">
            <a:avLst>
              <a:gd name="adj" fmla="val 50000"/>
            </a:avLst>
          </a:prstGeom>
          <a:solidFill>
            <a:srgbClr val="8590CA"/>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a:bodyPr>
          <a:lstStyle/>
          <a:p>
            <a:pPr algn="ctr">
              <a:lnSpc>
                <a:spcPct val="120000"/>
              </a:lnSpc>
            </a:pPr>
            <a:r>
              <a:rPr lang="en-US" altLang="zh-CN" sz="2800" dirty="0">
                <a:solidFill>
                  <a:sysClr val="window" lastClr="FFFFFF"/>
                </a:solidFill>
                <a:latin typeface="Arial" panose="020B0604020202020204" pitchFamily="34" charset="0"/>
                <a:ea typeface="微软雅黑" panose="020B0503020204020204" charset="-122"/>
                <a:sym typeface="Arial" panose="020B0604020202020204" pitchFamily="34" charset="0"/>
              </a:rPr>
              <a:t>2</a:t>
            </a:r>
            <a:endParaRPr lang="zh-CN" altLang="en-US" sz="28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2" name="圆角矩形 30"/>
          <p:cNvSpPr/>
          <p:nvPr>
            <p:custDataLst>
              <p:tags r:id="rId15"/>
            </p:custDataLst>
          </p:nvPr>
        </p:nvSpPr>
        <p:spPr>
          <a:xfrm>
            <a:off x="6057149" y="1624430"/>
            <a:ext cx="881428" cy="881137"/>
          </a:xfrm>
          <a:prstGeom prst="roundRect">
            <a:avLst>
              <a:gd name="adj" fmla="val 50000"/>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a:bodyPr>
          <a:lstStyle/>
          <a:p>
            <a:pPr algn="ctr">
              <a:lnSpc>
                <a:spcPct val="120000"/>
              </a:lnSpc>
            </a:pPr>
            <a:r>
              <a:rPr lang="en-US" altLang="zh-CN" sz="2800" dirty="0">
                <a:solidFill>
                  <a:sysClr val="window" lastClr="FFFFFF"/>
                </a:solidFill>
                <a:latin typeface="Arial" panose="020B0604020202020204" pitchFamily="34" charset="0"/>
                <a:ea typeface="微软雅黑" panose="020B0503020204020204" charset="-122"/>
                <a:sym typeface="Arial" panose="020B0604020202020204" pitchFamily="34" charset="0"/>
              </a:rPr>
              <a:t>1</a:t>
            </a:r>
            <a:endParaRPr lang="zh-CN" altLang="en-US" sz="28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0" name="标题 11"/>
          <p:cNvSpPr txBox="1">
            <a:spLocks noChangeArrowheads="1"/>
          </p:cNvSpPr>
          <p:nvPr>
            <p:custDataLst>
              <p:tags r:id="rId16"/>
            </p:custDataLst>
          </p:nvPr>
        </p:nvSpPr>
        <p:spPr bwMode="auto">
          <a:xfrm>
            <a:off x="791845" y="410845"/>
            <a:ext cx="9008745" cy="829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normAutofit/>
          </a:bodyPr>
          <a:lstStyle>
            <a:defPPr>
              <a:defRPr lang="zh-CN"/>
            </a:defPPr>
            <a:lvl1pPr marL="914400" indent="-914400" fontAlgn="base">
              <a:lnSpc>
                <a:spcPct val="120000"/>
              </a:lnSpc>
              <a:spcBef>
                <a:spcPct val="0"/>
              </a:spcBef>
              <a:spcAft>
                <a:spcPct val="0"/>
              </a:spcAft>
              <a:defRPr sz="3600" b="1" spc="300">
                <a:solidFill>
                  <a:srgbClr val="000000"/>
                </a:solidFill>
                <a:latin typeface="Arial" panose="020B0604020202020204" pitchFamily="34" charset="0"/>
                <a:ea typeface="微软雅黑" panose="020B0503020204020204" charset="-122"/>
                <a:cs typeface="+mn-ea"/>
              </a:defRPr>
            </a:lvl1pPr>
            <a:lvl2pPr marL="914400" indent="-914400" eaLnBrk="0" fontAlgn="base" hangingPunct="0">
              <a:lnSpc>
                <a:spcPct val="90000"/>
              </a:lnSpc>
              <a:spcBef>
                <a:spcPct val="0"/>
              </a:spcBef>
              <a:spcAft>
                <a:spcPct val="0"/>
              </a:spcAft>
              <a:defRPr sz="4400">
                <a:solidFill>
                  <a:srgbClr val="000000"/>
                </a:solidFill>
                <a:latin typeface="Calibri" panose="020F0502020204030204" pitchFamily="34" charset="0"/>
                <a:ea typeface="微软雅黑" panose="020B0503020204020204" charset="-122"/>
              </a:defRPr>
            </a:lvl2pPr>
            <a:lvl3pPr indent="-914400" eaLnBrk="0" fontAlgn="base" hangingPunct="0">
              <a:lnSpc>
                <a:spcPct val="90000"/>
              </a:lnSpc>
              <a:spcBef>
                <a:spcPct val="0"/>
              </a:spcBef>
              <a:spcAft>
                <a:spcPct val="0"/>
              </a:spcAft>
              <a:defRPr sz="4400">
                <a:solidFill>
                  <a:srgbClr val="000000"/>
                </a:solidFill>
                <a:latin typeface="Calibri" panose="020F0502020204030204" pitchFamily="34" charset="0"/>
                <a:ea typeface="微软雅黑" panose="020B0503020204020204" charset="-122"/>
              </a:defRPr>
            </a:lvl3pPr>
            <a:lvl4pPr marL="914400" indent="-914400" eaLnBrk="0" fontAlgn="base" hangingPunct="0">
              <a:lnSpc>
                <a:spcPct val="90000"/>
              </a:lnSpc>
              <a:spcBef>
                <a:spcPct val="0"/>
              </a:spcBef>
              <a:spcAft>
                <a:spcPct val="0"/>
              </a:spcAft>
              <a:defRPr sz="4400">
                <a:solidFill>
                  <a:srgbClr val="000000"/>
                </a:solidFill>
                <a:latin typeface="Calibri" panose="020F0502020204030204" pitchFamily="34" charset="0"/>
                <a:ea typeface="微软雅黑" panose="020B0503020204020204" charset="-122"/>
              </a:defRPr>
            </a:lvl4pPr>
            <a:lvl5pPr marL="914400" indent="-914400" eaLnBrk="0" fontAlgn="base" hangingPunct="0">
              <a:lnSpc>
                <a:spcPct val="90000"/>
              </a:lnSpc>
              <a:spcBef>
                <a:spcPct val="0"/>
              </a:spcBef>
              <a:spcAft>
                <a:spcPct val="0"/>
              </a:spcAft>
              <a:defRPr sz="4400">
                <a:solidFill>
                  <a:srgbClr val="000000"/>
                </a:solidFill>
                <a:latin typeface="Calibri" panose="020F0502020204030204" pitchFamily="34" charset="0"/>
                <a:ea typeface="微软雅黑" panose="020B0503020204020204" charset="-122"/>
              </a:defRPr>
            </a:lvl5pPr>
            <a:lvl6pPr marL="1371600" indent="-914400" fontAlgn="base">
              <a:lnSpc>
                <a:spcPct val="90000"/>
              </a:lnSpc>
              <a:spcBef>
                <a:spcPct val="0"/>
              </a:spcBef>
              <a:spcAft>
                <a:spcPct val="0"/>
              </a:spcAft>
              <a:defRPr sz="4400">
                <a:solidFill>
                  <a:srgbClr val="000000"/>
                </a:solidFill>
                <a:latin typeface="Calibri" panose="020F0502020204030204" pitchFamily="34" charset="0"/>
                <a:ea typeface="微软雅黑" panose="020B0503020204020204" charset="-122"/>
              </a:defRPr>
            </a:lvl6pPr>
            <a:lvl7pPr marL="1828800" indent="-914400" fontAlgn="base">
              <a:lnSpc>
                <a:spcPct val="90000"/>
              </a:lnSpc>
              <a:spcBef>
                <a:spcPct val="0"/>
              </a:spcBef>
              <a:spcAft>
                <a:spcPct val="0"/>
              </a:spcAft>
              <a:defRPr sz="4400">
                <a:solidFill>
                  <a:srgbClr val="000000"/>
                </a:solidFill>
                <a:latin typeface="Calibri" panose="020F0502020204030204" pitchFamily="34" charset="0"/>
                <a:ea typeface="微软雅黑" panose="020B0503020204020204" charset="-122"/>
              </a:defRPr>
            </a:lvl7pPr>
            <a:lvl8pPr marL="2286000" indent="-914400" fontAlgn="base">
              <a:lnSpc>
                <a:spcPct val="90000"/>
              </a:lnSpc>
              <a:spcBef>
                <a:spcPct val="0"/>
              </a:spcBef>
              <a:spcAft>
                <a:spcPct val="0"/>
              </a:spcAft>
              <a:defRPr sz="4400">
                <a:solidFill>
                  <a:srgbClr val="000000"/>
                </a:solidFill>
                <a:latin typeface="Calibri" panose="020F0502020204030204" pitchFamily="34" charset="0"/>
                <a:ea typeface="微软雅黑" panose="020B0503020204020204" charset="-122"/>
              </a:defRPr>
            </a:lvl8pPr>
            <a:lvl9pPr marL="2743200" indent="-914400" fontAlgn="base">
              <a:lnSpc>
                <a:spcPct val="90000"/>
              </a:lnSpc>
              <a:spcBef>
                <a:spcPct val="0"/>
              </a:spcBef>
              <a:spcAft>
                <a:spcPct val="0"/>
              </a:spcAft>
              <a:defRPr sz="4400">
                <a:solidFill>
                  <a:srgbClr val="000000"/>
                </a:solidFill>
                <a:latin typeface="Calibri" panose="020F0502020204030204" pitchFamily="34" charset="0"/>
                <a:ea typeface="微软雅黑" panose="020B0503020204020204" charset="-122"/>
              </a:defRPr>
            </a:lvl9pPr>
          </a:lstStyle>
          <a:p>
            <a:pPr marL="914400" indent="-914400" algn="l">
              <a:lnSpc>
                <a:spcPct val="120000"/>
              </a:lnSpc>
              <a:spcBef>
                <a:spcPts val="0"/>
              </a:spcBef>
              <a:spcAft>
                <a:spcPts val="0"/>
              </a:spcAft>
              <a:buSzPct val="100000"/>
            </a:pPr>
            <a:r>
              <a:rPr lang="zh-CN" altLang="en-US" sz="3600">
                <a:solidFill>
                  <a:sysClr val="windowText" lastClr="000000"/>
                </a:solidFill>
              </a:rPr>
              <a:t>工作环境、工作内容、能力和技能要求</a:t>
            </a:r>
            <a:endParaRPr lang="zh-CN" altLang="en-US" sz="3600">
              <a:solidFill>
                <a:sysClr val="windowText" lastClr="000000"/>
              </a:solidFill>
            </a:endParaRPr>
          </a:p>
        </p:txBody>
      </p:sp>
      <p:pic>
        <p:nvPicPr>
          <p:cNvPr id="13" name="图形 1"/>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1569988" y="3341204"/>
            <a:ext cx="419100" cy="657225"/>
          </a:xfrm>
          <a:prstGeom prst="rect">
            <a:avLst/>
          </a:prstGeom>
        </p:spPr>
      </p:pic>
      <p:pic>
        <p:nvPicPr>
          <p:cNvPr id="33" name="图形 32"/>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3220264" y="3901386"/>
            <a:ext cx="571500" cy="533400"/>
          </a:xfrm>
          <a:prstGeom prst="rect">
            <a:avLst/>
          </a:prstGeom>
        </p:spPr>
      </p:pic>
    </p:spTree>
    <p:custDataLst>
      <p:tags r:id="rId23"/>
    </p:custDataLst>
  </p:cSld>
  <p:clrMapOvr>
    <a:masterClrMapping/>
  </p:clrMapOvr>
  <p:transition spd="slow" advClick="0" advTm="1000">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 name="Shape 4710"/>
          <p:cNvSpPr/>
          <p:nvPr>
            <p:custDataLst>
              <p:tags r:id="rId1"/>
            </p:custDataLst>
          </p:nvPr>
        </p:nvSpPr>
        <p:spPr>
          <a:xfrm>
            <a:off x="8703257" y="4314923"/>
            <a:ext cx="1850400" cy="1849562"/>
          </a:xfrm>
          <a:prstGeom prst="roundRect">
            <a:avLst>
              <a:gd name="adj" fmla="val 5258"/>
            </a:avLst>
          </a:prstGeom>
          <a:solidFill>
            <a:srgbClr val="FFFFFF"/>
          </a:solidFill>
          <a:ln w="25400">
            <a:solidFill>
              <a:srgbClr val="2196F3"/>
            </a:solidFill>
            <a:miter lim="400000"/>
          </a:ln>
        </p:spPr>
        <p:txBody>
          <a:bodyPr lIns="19050" tIns="19050" rIns="19050" bIns="19050" anchor="ctr"/>
          <a:lstStyle/>
          <a:p>
            <a:pPr algn="ctr" defTabSz="457200">
              <a:defRPr sz="3000">
                <a:solidFill>
                  <a:srgbClr val="FFFFFF"/>
                </a:solidFill>
                <a:latin typeface="Helvetica Light" panose="00000400000000000000"/>
                <a:ea typeface="Helvetica Light" panose="00000400000000000000"/>
                <a:cs typeface="Helvetica Light" panose="00000400000000000000"/>
                <a:sym typeface="Helvetica Light" panose="00000400000000000000"/>
              </a:defRPr>
            </a:pPr>
            <a:endParaRPr sz="1500">
              <a:solidFill>
                <a:srgbClr val="FFFFFF"/>
              </a:solidFill>
              <a:latin typeface="微软雅黑" panose="020B0503020204020204" charset="-122"/>
              <a:ea typeface="微软雅黑" panose="020B0503020204020204" charset="-122"/>
              <a:cs typeface="Helvetica Light" panose="00000400000000000000"/>
              <a:sym typeface="Helvetica Light" panose="00000400000000000000"/>
            </a:endParaRPr>
          </a:p>
        </p:txBody>
      </p:sp>
      <p:sp>
        <p:nvSpPr>
          <p:cNvPr id="46" name="Shape 4710"/>
          <p:cNvSpPr/>
          <p:nvPr>
            <p:custDataLst>
              <p:tags r:id="rId2"/>
            </p:custDataLst>
          </p:nvPr>
        </p:nvSpPr>
        <p:spPr>
          <a:xfrm>
            <a:off x="6348006" y="4314923"/>
            <a:ext cx="1850400" cy="1849562"/>
          </a:xfrm>
          <a:prstGeom prst="roundRect">
            <a:avLst>
              <a:gd name="adj" fmla="val 5258"/>
            </a:avLst>
          </a:prstGeom>
          <a:solidFill>
            <a:srgbClr val="2196F3"/>
          </a:solidFill>
          <a:ln w="25400">
            <a:noFill/>
            <a:miter lim="400000"/>
          </a:ln>
        </p:spPr>
        <p:txBody>
          <a:bodyPr lIns="19050" tIns="19050" rIns="19050" bIns="19050" anchor="ctr"/>
          <a:lstStyle/>
          <a:p>
            <a:pPr algn="ctr" defTabSz="457200"/>
            <a:endParaRPr sz="1500">
              <a:solidFill>
                <a:srgbClr val="FFFFFF"/>
              </a:solidFill>
              <a:latin typeface="微软雅黑" panose="020B0503020204020204" charset="-122"/>
              <a:ea typeface="微软雅黑" panose="020B0503020204020204" charset="-122"/>
            </a:endParaRPr>
          </a:p>
        </p:txBody>
      </p:sp>
      <p:sp>
        <p:nvSpPr>
          <p:cNvPr id="45" name="Shape 4710"/>
          <p:cNvSpPr/>
          <p:nvPr>
            <p:custDataLst>
              <p:tags r:id="rId3"/>
            </p:custDataLst>
          </p:nvPr>
        </p:nvSpPr>
        <p:spPr>
          <a:xfrm>
            <a:off x="3992756" y="4314923"/>
            <a:ext cx="1850400" cy="1849562"/>
          </a:xfrm>
          <a:prstGeom prst="roundRect">
            <a:avLst>
              <a:gd name="adj" fmla="val 5258"/>
            </a:avLst>
          </a:prstGeom>
          <a:solidFill>
            <a:srgbClr val="FFFFFF"/>
          </a:solidFill>
          <a:ln w="25400">
            <a:solidFill>
              <a:srgbClr val="2196F3"/>
            </a:solidFill>
            <a:miter lim="400000"/>
          </a:ln>
        </p:spPr>
        <p:txBody>
          <a:bodyPr lIns="19050" tIns="19050" rIns="19050" bIns="19050" anchor="ctr"/>
          <a:lstStyle/>
          <a:p>
            <a:pPr algn="ctr" defTabSz="457200">
              <a:defRPr sz="3000">
                <a:solidFill>
                  <a:srgbClr val="FFFFFF"/>
                </a:solidFill>
                <a:latin typeface="Helvetica Light" panose="00000400000000000000"/>
                <a:ea typeface="Helvetica Light" panose="00000400000000000000"/>
                <a:cs typeface="Helvetica Light" panose="00000400000000000000"/>
                <a:sym typeface="Helvetica Light" panose="00000400000000000000"/>
              </a:defRPr>
            </a:pPr>
            <a:endParaRPr sz="1500">
              <a:solidFill>
                <a:srgbClr val="FFFFFF"/>
              </a:solidFill>
              <a:latin typeface="微软雅黑" panose="020B0503020204020204" charset="-122"/>
              <a:ea typeface="微软雅黑" panose="020B0503020204020204" charset="-122"/>
              <a:cs typeface="Helvetica Light" panose="00000400000000000000"/>
              <a:sym typeface="Helvetica Light" panose="00000400000000000000"/>
            </a:endParaRPr>
          </a:p>
        </p:txBody>
      </p:sp>
      <p:sp>
        <p:nvSpPr>
          <p:cNvPr id="44" name="Shape 4710"/>
          <p:cNvSpPr/>
          <p:nvPr>
            <p:custDataLst>
              <p:tags r:id="rId4"/>
            </p:custDataLst>
          </p:nvPr>
        </p:nvSpPr>
        <p:spPr>
          <a:xfrm>
            <a:off x="1638343" y="4314923"/>
            <a:ext cx="1850400" cy="1849562"/>
          </a:xfrm>
          <a:prstGeom prst="roundRect">
            <a:avLst>
              <a:gd name="adj" fmla="val 5258"/>
            </a:avLst>
          </a:prstGeom>
          <a:solidFill>
            <a:srgbClr val="2196F3"/>
          </a:solidFill>
          <a:ln w="25400">
            <a:noFill/>
            <a:miter lim="400000"/>
          </a:ln>
        </p:spPr>
        <p:txBody>
          <a:bodyPr lIns="19050" tIns="19050" rIns="19050" bIns="19050" anchor="ctr"/>
          <a:lstStyle/>
          <a:p>
            <a:pPr algn="ctr" defTabSz="457200"/>
            <a:endParaRPr sz="1500">
              <a:solidFill>
                <a:srgbClr val="FFFFFF"/>
              </a:solidFill>
              <a:latin typeface="微软雅黑" panose="020B0503020204020204" charset="-122"/>
              <a:ea typeface="微软雅黑" panose="020B0503020204020204" charset="-122"/>
            </a:endParaRPr>
          </a:p>
        </p:txBody>
      </p:sp>
      <p:sp>
        <p:nvSpPr>
          <p:cNvPr id="37" name="Shape 4710"/>
          <p:cNvSpPr/>
          <p:nvPr>
            <p:custDataLst>
              <p:tags r:id="rId5"/>
            </p:custDataLst>
          </p:nvPr>
        </p:nvSpPr>
        <p:spPr>
          <a:xfrm>
            <a:off x="8703257" y="1964724"/>
            <a:ext cx="1850400" cy="1849562"/>
          </a:xfrm>
          <a:prstGeom prst="roundRect">
            <a:avLst>
              <a:gd name="adj" fmla="val 5258"/>
            </a:avLst>
          </a:prstGeom>
          <a:solidFill>
            <a:srgbClr val="2196F3"/>
          </a:solidFill>
          <a:ln w="25400">
            <a:noFill/>
            <a:miter lim="400000"/>
          </a:ln>
        </p:spPr>
        <p:txBody>
          <a:bodyPr lIns="19050" tIns="19050" rIns="19050" bIns="19050" anchor="ctr"/>
          <a:lstStyle/>
          <a:p>
            <a:pPr algn="ctr" defTabSz="457200"/>
            <a:endParaRPr sz="1500">
              <a:solidFill>
                <a:srgbClr val="FFFFFF"/>
              </a:solidFill>
              <a:latin typeface="微软雅黑" panose="020B0503020204020204" charset="-122"/>
              <a:ea typeface="微软雅黑" panose="020B0503020204020204" charset="-122"/>
            </a:endParaRPr>
          </a:p>
        </p:txBody>
      </p:sp>
      <p:sp>
        <p:nvSpPr>
          <p:cNvPr id="34" name="Shape 4710"/>
          <p:cNvSpPr/>
          <p:nvPr>
            <p:custDataLst>
              <p:tags r:id="rId6"/>
            </p:custDataLst>
          </p:nvPr>
        </p:nvSpPr>
        <p:spPr>
          <a:xfrm>
            <a:off x="6348006" y="1964724"/>
            <a:ext cx="1850400" cy="1849562"/>
          </a:xfrm>
          <a:prstGeom prst="roundRect">
            <a:avLst>
              <a:gd name="adj" fmla="val 5258"/>
            </a:avLst>
          </a:prstGeom>
          <a:solidFill>
            <a:srgbClr val="FFFFFF"/>
          </a:solidFill>
          <a:ln w="25400">
            <a:solidFill>
              <a:srgbClr val="2196F3"/>
            </a:solidFill>
            <a:miter lim="400000"/>
          </a:ln>
        </p:spPr>
        <p:txBody>
          <a:bodyPr lIns="19050" tIns="19050" rIns="19050" bIns="19050" anchor="ctr"/>
          <a:lstStyle/>
          <a:p>
            <a:pPr algn="ctr" defTabSz="457200">
              <a:defRPr sz="3000">
                <a:solidFill>
                  <a:srgbClr val="FFFFFF"/>
                </a:solidFill>
                <a:latin typeface="Helvetica Light" panose="00000400000000000000"/>
                <a:ea typeface="Helvetica Light" panose="00000400000000000000"/>
                <a:cs typeface="Helvetica Light" panose="00000400000000000000"/>
                <a:sym typeface="Helvetica Light" panose="00000400000000000000"/>
              </a:defRPr>
            </a:pPr>
            <a:endParaRPr sz="1500">
              <a:solidFill>
                <a:srgbClr val="FFFFFF"/>
              </a:solidFill>
              <a:latin typeface="微软雅黑" panose="020B0503020204020204" charset="-122"/>
              <a:ea typeface="微软雅黑" panose="020B0503020204020204" charset="-122"/>
              <a:cs typeface="Helvetica Light" panose="00000400000000000000"/>
              <a:sym typeface="Helvetica Light" panose="00000400000000000000"/>
            </a:endParaRPr>
          </a:p>
        </p:txBody>
      </p:sp>
      <p:sp>
        <p:nvSpPr>
          <p:cNvPr id="32" name="Shape 4710"/>
          <p:cNvSpPr/>
          <p:nvPr>
            <p:custDataLst>
              <p:tags r:id="rId7"/>
            </p:custDataLst>
          </p:nvPr>
        </p:nvSpPr>
        <p:spPr>
          <a:xfrm>
            <a:off x="3992756" y="1964724"/>
            <a:ext cx="1850400" cy="1849562"/>
          </a:xfrm>
          <a:prstGeom prst="roundRect">
            <a:avLst>
              <a:gd name="adj" fmla="val 5258"/>
            </a:avLst>
          </a:prstGeom>
          <a:solidFill>
            <a:srgbClr val="2196F3"/>
          </a:solidFill>
          <a:ln w="25400">
            <a:noFill/>
            <a:miter lim="400000"/>
          </a:ln>
        </p:spPr>
        <p:txBody>
          <a:bodyPr lIns="19050" tIns="19050" rIns="19050" bIns="19050" anchor="ctr"/>
          <a:lstStyle/>
          <a:p>
            <a:pPr algn="ctr" defTabSz="457200"/>
            <a:endParaRPr sz="1500">
              <a:solidFill>
                <a:srgbClr val="FFFFFF"/>
              </a:solidFill>
              <a:latin typeface="微软雅黑" panose="020B0503020204020204" charset="-122"/>
              <a:ea typeface="微软雅黑" panose="020B0503020204020204" charset="-122"/>
            </a:endParaRPr>
          </a:p>
        </p:txBody>
      </p:sp>
      <p:sp>
        <p:nvSpPr>
          <p:cNvPr id="30" name="Shape 4710"/>
          <p:cNvSpPr/>
          <p:nvPr>
            <p:custDataLst>
              <p:tags r:id="rId8"/>
            </p:custDataLst>
          </p:nvPr>
        </p:nvSpPr>
        <p:spPr>
          <a:xfrm>
            <a:off x="1638342" y="1964724"/>
            <a:ext cx="1850400" cy="1849562"/>
          </a:xfrm>
          <a:prstGeom prst="roundRect">
            <a:avLst>
              <a:gd name="adj" fmla="val 5258"/>
            </a:avLst>
          </a:prstGeom>
          <a:solidFill>
            <a:srgbClr val="FFFFFF"/>
          </a:solidFill>
          <a:ln w="25400">
            <a:solidFill>
              <a:srgbClr val="2196F3"/>
            </a:solidFill>
            <a:miter lim="400000"/>
          </a:ln>
        </p:spPr>
        <p:txBody>
          <a:bodyPr lIns="19050" tIns="19050" rIns="19050" bIns="19050" anchor="ctr"/>
          <a:lstStyle/>
          <a:p>
            <a:pPr algn="ctr" defTabSz="457200">
              <a:defRPr sz="3000">
                <a:solidFill>
                  <a:srgbClr val="FFFFFF"/>
                </a:solidFill>
                <a:latin typeface="Helvetica Light" panose="00000400000000000000"/>
                <a:ea typeface="Helvetica Light" panose="00000400000000000000"/>
                <a:cs typeface="Helvetica Light" panose="00000400000000000000"/>
                <a:sym typeface="Helvetica Light" panose="00000400000000000000"/>
              </a:defRPr>
            </a:pPr>
            <a:endParaRPr sz="1500">
              <a:solidFill>
                <a:srgbClr val="FFFFFF"/>
              </a:solidFill>
              <a:latin typeface="微软雅黑" panose="020B0503020204020204" charset="-122"/>
              <a:ea typeface="微软雅黑" panose="020B0503020204020204" charset="-122"/>
              <a:cs typeface="Helvetica Light" panose="00000400000000000000"/>
              <a:sym typeface="Helvetica Light" panose="00000400000000000000"/>
            </a:endParaRPr>
          </a:p>
        </p:txBody>
      </p:sp>
      <p:sp>
        <p:nvSpPr>
          <p:cNvPr id="38" name="任意形状 37"/>
          <p:cNvSpPr/>
          <p:nvPr>
            <p:custDataLst>
              <p:tags r:id="rId9"/>
            </p:custDataLst>
          </p:nvPr>
        </p:nvSpPr>
        <p:spPr>
          <a:xfrm>
            <a:off x="2311124" y="2269524"/>
            <a:ext cx="504000" cy="504081"/>
          </a:xfrm>
          <a:custGeom>
            <a:avLst/>
            <a:gdLst>
              <a:gd name="connsiteX0" fmla="*/ 205205 w 504000"/>
              <a:gd name="connsiteY0" fmla="*/ 441081 h 504081"/>
              <a:gd name="connsiteX1" fmla="*/ 205149 w 504000"/>
              <a:gd name="connsiteY1" fmla="*/ 488331 h 504081"/>
              <a:gd name="connsiteX2" fmla="*/ 299649 w 504000"/>
              <a:gd name="connsiteY2" fmla="*/ 488331 h 504081"/>
              <a:gd name="connsiteX3" fmla="*/ 299705 w 504000"/>
              <a:gd name="connsiteY3" fmla="*/ 441081 h 504081"/>
              <a:gd name="connsiteX4" fmla="*/ 15750 w 504000"/>
              <a:gd name="connsiteY4" fmla="*/ 396744 h 504081"/>
              <a:gd name="connsiteX5" fmla="*/ 15750 w 504000"/>
              <a:gd name="connsiteY5" fmla="*/ 425331 h 504081"/>
              <a:gd name="connsiteX6" fmla="*/ 488250 w 504000"/>
              <a:gd name="connsiteY6" fmla="*/ 425331 h 504081"/>
              <a:gd name="connsiteX7" fmla="*/ 488250 w 504000"/>
              <a:gd name="connsiteY7" fmla="*/ 397559 h 504081"/>
              <a:gd name="connsiteX8" fmla="*/ 243979 w 504000"/>
              <a:gd name="connsiteY8" fmla="*/ 267830 h 504081"/>
              <a:gd name="connsiteX9" fmla="*/ 259729 w 504000"/>
              <a:gd name="connsiteY9" fmla="*/ 267830 h 504081"/>
              <a:gd name="connsiteX10" fmla="*/ 259729 w 504000"/>
              <a:gd name="connsiteY10" fmla="*/ 283580 h 504081"/>
              <a:gd name="connsiteX11" fmla="*/ 243979 w 504000"/>
              <a:gd name="connsiteY11" fmla="*/ 283580 h 504081"/>
              <a:gd name="connsiteX12" fmla="*/ 244056 w 504000"/>
              <a:gd name="connsiteY12" fmla="*/ 189738 h 504081"/>
              <a:gd name="connsiteX13" fmla="*/ 259806 w 504000"/>
              <a:gd name="connsiteY13" fmla="*/ 189738 h 504081"/>
              <a:gd name="connsiteX14" fmla="*/ 259806 w 504000"/>
              <a:gd name="connsiteY14" fmla="*/ 252738 h 504081"/>
              <a:gd name="connsiteX15" fmla="*/ 244056 w 504000"/>
              <a:gd name="connsiteY15" fmla="*/ 252738 h 504081"/>
              <a:gd name="connsiteX16" fmla="*/ 250654 w 504000"/>
              <a:gd name="connsiteY16" fmla="*/ 146037 h 504081"/>
              <a:gd name="connsiteX17" fmla="*/ 159253 w 504000"/>
              <a:gd name="connsiteY17" fmla="*/ 302733 h 504081"/>
              <a:gd name="connsiteX18" fmla="*/ 344285 w 504000"/>
              <a:gd name="connsiteY18" fmla="*/ 302733 h 504081"/>
              <a:gd name="connsiteX19" fmla="*/ 441945 w 504000"/>
              <a:gd name="connsiteY19" fmla="*/ 131106 h 504081"/>
              <a:gd name="connsiteX20" fmla="*/ 441588 w 504000"/>
              <a:gd name="connsiteY20" fmla="*/ 381728 h 504081"/>
              <a:gd name="connsiteX21" fmla="*/ 488250 w 504000"/>
              <a:gd name="connsiteY21" fmla="*/ 381809 h 504081"/>
              <a:gd name="connsiteX22" fmla="*/ 488250 w 504000"/>
              <a:gd name="connsiteY22" fmla="*/ 131106 h 504081"/>
              <a:gd name="connsiteX23" fmla="*/ 15750 w 504000"/>
              <a:gd name="connsiteY23" fmla="*/ 131106 h 504081"/>
              <a:gd name="connsiteX24" fmla="*/ 15750 w 504000"/>
              <a:gd name="connsiteY24" fmla="*/ 380994 h 504081"/>
              <a:gd name="connsiteX25" fmla="*/ 63349 w 504000"/>
              <a:gd name="connsiteY25" fmla="*/ 381076 h 504081"/>
              <a:gd name="connsiteX26" fmla="*/ 63706 w 504000"/>
              <a:gd name="connsiteY26" fmla="*/ 131106 h 504081"/>
              <a:gd name="connsiteX27" fmla="*/ 250485 w 504000"/>
              <a:gd name="connsiteY27" fmla="*/ 115060 h 504081"/>
              <a:gd name="connsiteX28" fmla="*/ 372047 w 504000"/>
              <a:gd name="connsiteY28" fmla="*/ 318483 h 504081"/>
              <a:gd name="connsiteX29" fmla="*/ 131829 w 504000"/>
              <a:gd name="connsiteY29" fmla="*/ 318483 h 504081"/>
              <a:gd name="connsiteX30" fmla="*/ 79536 w 504000"/>
              <a:gd name="connsiteY30" fmla="*/ 78757 h 504081"/>
              <a:gd name="connsiteX31" fmla="*/ 79100 w 504000"/>
              <a:gd name="connsiteY31" fmla="*/ 381103 h 504081"/>
              <a:gd name="connsiteX32" fmla="*/ 425838 w 504000"/>
              <a:gd name="connsiteY32" fmla="*/ 381701 h 504081"/>
              <a:gd name="connsiteX33" fmla="*/ 426274 w 504000"/>
              <a:gd name="connsiteY33" fmla="*/ 78904 h 504081"/>
              <a:gd name="connsiteX34" fmla="*/ 188608 w 504000"/>
              <a:gd name="connsiteY34" fmla="*/ 31580 h 504081"/>
              <a:gd name="connsiteX35" fmla="*/ 409431 w 504000"/>
              <a:gd name="connsiteY35" fmla="*/ 31580 h 504081"/>
              <a:gd name="connsiteX36" fmla="*/ 409431 w 504000"/>
              <a:gd name="connsiteY36" fmla="*/ 47330 h 504081"/>
              <a:gd name="connsiteX37" fmla="*/ 188608 w 504000"/>
              <a:gd name="connsiteY37" fmla="*/ 47330 h 504081"/>
              <a:gd name="connsiteX38" fmla="*/ 157600 w 504000"/>
              <a:gd name="connsiteY38" fmla="*/ 31580 h 504081"/>
              <a:gd name="connsiteX39" fmla="*/ 173350 w 504000"/>
              <a:gd name="connsiteY39" fmla="*/ 31580 h 504081"/>
              <a:gd name="connsiteX40" fmla="*/ 173350 w 504000"/>
              <a:gd name="connsiteY40" fmla="*/ 47330 h 504081"/>
              <a:gd name="connsiteX41" fmla="*/ 157600 w 504000"/>
              <a:gd name="connsiteY41" fmla="*/ 47330 h 504081"/>
              <a:gd name="connsiteX42" fmla="*/ 126100 w 504000"/>
              <a:gd name="connsiteY42" fmla="*/ 31580 h 504081"/>
              <a:gd name="connsiteX43" fmla="*/ 141850 w 504000"/>
              <a:gd name="connsiteY43" fmla="*/ 31580 h 504081"/>
              <a:gd name="connsiteX44" fmla="*/ 141850 w 504000"/>
              <a:gd name="connsiteY44" fmla="*/ 47330 h 504081"/>
              <a:gd name="connsiteX45" fmla="*/ 126100 w 504000"/>
              <a:gd name="connsiteY45" fmla="*/ 47330 h 504081"/>
              <a:gd name="connsiteX46" fmla="*/ 94600 w 504000"/>
              <a:gd name="connsiteY46" fmla="*/ 31580 h 504081"/>
              <a:gd name="connsiteX47" fmla="*/ 110350 w 504000"/>
              <a:gd name="connsiteY47" fmla="*/ 31580 h 504081"/>
              <a:gd name="connsiteX48" fmla="*/ 110350 w 504000"/>
              <a:gd name="connsiteY48" fmla="*/ 47330 h 504081"/>
              <a:gd name="connsiteX49" fmla="*/ 94600 w 504000"/>
              <a:gd name="connsiteY49" fmla="*/ 47330 h 504081"/>
              <a:gd name="connsiteX50" fmla="*/ 79627 w 504000"/>
              <a:gd name="connsiteY50" fmla="*/ 15758 h 504081"/>
              <a:gd name="connsiteX51" fmla="*/ 79558 w 504000"/>
              <a:gd name="connsiteY51" fmla="*/ 63007 h 504081"/>
              <a:gd name="connsiteX52" fmla="*/ 426297 w 504000"/>
              <a:gd name="connsiteY52" fmla="*/ 63154 h 504081"/>
              <a:gd name="connsiteX53" fmla="*/ 426365 w 504000"/>
              <a:gd name="connsiteY53" fmla="*/ 15904 h 504081"/>
              <a:gd name="connsiteX54" fmla="*/ 63892 w 504000"/>
              <a:gd name="connsiteY54" fmla="*/ 0 h 504081"/>
              <a:gd name="connsiteX55" fmla="*/ 442130 w 504000"/>
              <a:gd name="connsiteY55" fmla="*/ 162 h 504081"/>
              <a:gd name="connsiteX56" fmla="*/ 441967 w 504000"/>
              <a:gd name="connsiteY56" fmla="*/ 115356 h 504081"/>
              <a:gd name="connsiteX57" fmla="*/ 488250 w 504000"/>
              <a:gd name="connsiteY57" fmla="*/ 115356 h 504081"/>
              <a:gd name="connsiteX58" fmla="*/ 504000 w 504000"/>
              <a:gd name="connsiteY58" fmla="*/ 131106 h 504081"/>
              <a:gd name="connsiteX59" fmla="*/ 504000 w 504000"/>
              <a:gd name="connsiteY59" fmla="*/ 425331 h 504081"/>
              <a:gd name="connsiteX60" fmla="*/ 488250 w 504000"/>
              <a:gd name="connsiteY60" fmla="*/ 441081 h 504081"/>
              <a:gd name="connsiteX61" fmla="*/ 315455 w 504000"/>
              <a:gd name="connsiteY61" fmla="*/ 441081 h 504081"/>
              <a:gd name="connsiteX62" fmla="*/ 315399 w 504000"/>
              <a:gd name="connsiteY62" fmla="*/ 488331 h 504081"/>
              <a:gd name="connsiteX63" fmla="*/ 346431 w 504000"/>
              <a:gd name="connsiteY63" fmla="*/ 488331 h 504081"/>
              <a:gd name="connsiteX64" fmla="*/ 346431 w 504000"/>
              <a:gd name="connsiteY64" fmla="*/ 504081 h 504081"/>
              <a:gd name="connsiteX65" fmla="*/ 157431 w 504000"/>
              <a:gd name="connsiteY65" fmla="*/ 504081 h 504081"/>
              <a:gd name="connsiteX66" fmla="*/ 157431 w 504000"/>
              <a:gd name="connsiteY66" fmla="*/ 488331 h 504081"/>
              <a:gd name="connsiteX67" fmla="*/ 189399 w 504000"/>
              <a:gd name="connsiteY67" fmla="*/ 488331 h 504081"/>
              <a:gd name="connsiteX68" fmla="*/ 189455 w 504000"/>
              <a:gd name="connsiteY68" fmla="*/ 441081 h 504081"/>
              <a:gd name="connsiteX69" fmla="*/ 15750 w 504000"/>
              <a:gd name="connsiteY69" fmla="*/ 441081 h 504081"/>
              <a:gd name="connsiteX70" fmla="*/ 0 w 504000"/>
              <a:gd name="connsiteY70" fmla="*/ 425331 h 504081"/>
              <a:gd name="connsiteX71" fmla="*/ 0 w 504000"/>
              <a:gd name="connsiteY71" fmla="*/ 131106 h 504081"/>
              <a:gd name="connsiteX72" fmla="*/ 15750 w 504000"/>
              <a:gd name="connsiteY72" fmla="*/ 115356 h 504081"/>
              <a:gd name="connsiteX73" fmla="*/ 63728 w 504000"/>
              <a:gd name="connsiteY73" fmla="*/ 115356 h 504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504000" h="504081">
                <a:moveTo>
                  <a:pt x="205205" y="441081"/>
                </a:moveTo>
                <a:lnTo>
                  <a:pt x="205149" y="488331"/>
                </a:lnTo>
                <a:lnTo>
                  <a:pt x="299649" y="488331"/>
                </a:lnTo>
                <a:lnTo>
                  <a:pt x="299705" y="441081"/>
                </a:lnTo>
                <a:close/>
                <a:moveTo>
                  <a:pt x="15750" y="396744"/>
                </a:moveTo>
                <a:lnTo>
                  <a:pt x="15750" y="425331"/>
                </a:lnTo>
                <a:lnTo>
                  <a:pt x="488250" y="425331"/>
                </a:lnTo>
                <a:lnTo>
                  <a:pt x="488250" y="397559"/>
                </a:lnTo>
                <a:close/>
                <a:moveTo>
                  <a:pt x="243979" y="267830"/>
                </a:moveTo>
                <a:lnTo>
                  <a:pt x="259729" y="267830"/>
                </a:lnTo>
                <a:lnTo>
                  <a:pt x="259729" y="283580"/>
                </a:lnTo>
                <a:lnTo>
                  <a:pt x="243979" y="283580"/>
                </a:lnTo>
                <a:close/>
                <a:moveTo>
                  <a:pt x="244056" y="189738"/>
                </a:moveTo>
                <a:lnTo>
                  <a:pt x="259806" y="189738"/>
                </a:lnTo>
                <a:lnTo>
                  <a:pt x="259806" y="252738"/>
                </a:lnTo>
                <a:lnTo>
                  <a:pt x="244056" y="252738"/>
                </a:lnTo>
                <a:close/>
                <a:moveTo>
                  <a:pt x="250654" y="146037"/>
                </a:moveTo>
                <a:lnTo>
                  <a:pt x="159253" y="302733"/>
                </a:lnTo>
                <a:lnTo>
                  <a:pt x="344285" y="302733"/>
                </a:lnTo>
                <a:close/>
                <a:moveTo>
                  <a:pt x="441945" y="131106"/>
                </a:moveTo>
                <a:lnTo>
                  <a:pt x="441588" y="381728"/>
                </a:lnTo>
                <a:lnTo>
                  <a:pt x="488250" y="381809"/>
                </a:lnTo>
                <a:lnTo>
                  <a:pt x="488250" y="131106"/>
                </a:lnTo>
                <a:close/>
                <a:moveTo>
                  <a:pt x="15750" y="131106"/>
                </a:moveTo>
                <a:lnTo>
                  <a:pt x="15750" y="380994"/>
                </a:lnTo>
                <a:lnTo>
                  <a:pt x="63349" y="381076"/>
                </a:lnTo>
                <a:lnTo>
                  <a:pt x="63706" y="131106"/>
                </a:lnTo>
                <a:close/>
                <a:moveTo>
                  <a:pt x="250485" y="115060"/>
                </a:moveTo>
                <a:lnTo>
                  <a:pt x="372047" y="318483"/>
                </a:lnTo>
                <a:lnTo>
                  <a:pt x="131829" y="318483"/>
                </a:lnTo>
                <a:close/>
                <a:moveTo>
                  <a:pt x="79536" y="78757"/>
                </a:moveTo>
                <a:lnTo>
                  <a:pt x="79100" y="381103"/>
                </a:lnTo>
                <a:lnTo>
                  <a:pt x="425838" y="381701"/>
                </a:lnTo>
                <a:lnTo>
                  <a:pt x="426274" y="78904"/>
                </a:lnTo>
                <a:close/>
                <a:moveTo>
                  <a:pt x="188608" y="31580"/>
                </a:moveTo>
                <a:lnTo>
                  <a:pt x="409431" y="31580"/>
                </a:lnTo>
                <a:lnTo>
                  <a:pt x="409431" y="47330"/>
                </a:lnTo>
                <a:lnTo>
                  <a:pt x="188608" y="47330"/>
                </a:lnTo>
                <a:close/>
                <a:moveTo>
                  <a:pt x="157600" y="31580"/>
                </a:moveTo>
                <a:lnTo>
                  <a:pt x="173350" y="31580"/>
                </a:lnTo>
                <a:lnTo>
                  <a:pt x="173350" y="47330"/>
                </a:lnTo>
                <a:lnTo>
                  <a:pt x="157600" y="47330"/>
                </a:lnTo>
                <a:close/>
                <a:moveTo>
                  <a:pt x="126100" y="31580"/>
                </a:moveTo>
                <a:lnTo>
                  <a:pt x="141850" y="31580"/>
                </a:lnTo>
                <a:lnTo>
                  <a:pt x="141850" y="47330"/>
                </a:lnTo>
                <a:lnTo>
                  <a:pt x="126100" y="47330"/>
                </a:lnTo>
                <a:close/>
                <a:moveTo>
                  <a:pt x="94600" y="31580"/>
                </a:moveTo>
                <a:lnTo>
                  <a:pt x="110350" y="31580"/>
                </a:lnTo>
                <a:lnTo>
                  <a:pt x="110350" y="47330"/>
                </a:lnTo>
                <a:lnTo>
                  <a:pt x="94600" y="47330"/>
                </a:lnTo>
                <a:close/>
                <a:moveTo>
                  <a:pt x="79627" y="15758"/>
                </a:moveTo>
                <a:lnTo>
                  <a:pt x="79558" y="63007"/>
                </a:lnTo>
                <a:lnTo>
                  <a:pt x="426297" y="63154"/>
                </a:lnTo>
                <a:lnTo>
                  <a:pt x="426365" y="15904"/>
                </a:lnTo>
                <a:close/>
                <a:moveTo>
                  <a:pt x="63892" y="0"/>
                </a:moveTo>
                <a:lnTo>
                  <a:pt x="442130" y="162"/>
                </a:lnTo>
                <a:lnTo>
                  <a:pt x="441967" y="115356"/>
                </a:lnTo>
                <a:lnTo>
                  <a:pt x="488250" y="115356"/>
                </a:lnTo>
                <a:cubicBezTo>
                  <a:pt x="496944" y="115366"/>
                  <a:pt x="503990" y="122412"/>
                  <a:pt x="504000" y="131106"/>
                </a:cubicBezTo>
                <a:lnTo>
                  <a:pt x="504000" y="425331"/>
                </a:lnTo>
                <a:cubicBezTo>
                  <a:pt x="503990" y="434025"/>
                  <a:pt x="496944" y="441071"/>
                  <a:pt x="488250" y="441081"/>
                </a:cubicBezTo>
                <a:lnTo>
                  <a:pt x="315455" y="441081"/>
                </a:lnTo>
                <a:lnTo>
                  <a:pt x="315399" y="488331"/>
                </a:lnTo>
                <a:lnTo>
                  <a:pt x="346431" y="488331"/>
                </a:lnTo>
                <a:lnTo>
                  <a:pt x="346431" y="504081"/>
                </a:lnTo>
                <a:lnTo>
                  <a:pt x="157431" y="504081"/>
                </a:lnTo>
                <a:lnTo>
                  <a:pt x="157431" y="488331"/>
                </a:lnTo>
                <a:lnTo>
                  <a:pt x="189399" y="488331"/>
                </a:lnTo>
                <a:lnTo>
                  <a:pt x="189455" y="441081"/>
                </a:lnTo>
                <a:lnTo>
                  <a:pt x="15750" y="441081"/>
                </a:lnTo>
                <a:cubicBezTo>
                  <a:pt x="7056" y="441071"/>
                  <a:pt x="10" y="434025"/>
                  <a:pt x="0" y="425331"/>
                </a:cubicBezTo>
                <a:lnTo>
                  <a:pt x="0" y="131106"/>
                </a:lnTo>
                <a:cubicBezTo>
                  <a:pt x="10" y="122412"/>
                  <a:pt x="7056" y="115366"/>
                  <a:pt x="15750" y="115356"/>
                </a:cubicBezTo>
                <a:lnTo>
                  <a:pt x="63728" y="115356"/>
                </a:lnTo>
                <a:close/>
              </a:path>
            </a:pathLst>
          </a:custGeom>
          <a:solidFill>
            <a:srgbClr val="2196F3"/>
          </a:solidFill>
          <a:ln w="7739" cap="flat">
            <a:noFill/>
            <a:prstDash val="solid"/>
            <a:miter/>
          </a:ln>
        </p:spPr>
        <p:txBody>
          <a:bodyPr rtlCol="0" anchor="ctr"/>
          <a:lstStyle/>
          <a:p>
            <a:pPr defTabSz="457200"/>
            <a:endParaRPr lang="zh-CN" altLang="en-US">
              <a:solidFill>
                <a:srgbClr val="222222"/>
              </a:solidFill>
              <a:latin typeface="微软雅黑" panose="020B0503020204020204" charset="-122"/>
              <a:ea typeface="微软雅黑" panose="020B0503020204020204" charset="-122"/>
            </a:endParaRPr>
          </a:p>
        </p:txBody>
      </p:sp>
      <p:sp>
        <p:nvSpPr>
          <p:cNvPr id="39" name="任意形状 38"/>
          <p:cNvSpPr/>
          <p:nvPr>
            <p:custDataLst>
              <p:tags r:id="rId10"/>
            </p:custDataLst>
          </p:nvPr>
        </p:nvSpPr>
        <p:spPr>
          <a:xfrm>
            <a:off x="9376676" y="2269524"/>
            <a:ext cx="504400" cy="504000"/>
          </a:xfrm>
          <a:custGeom>
            <a:avLst/>
            <a:gdLst>
              <a:gd name="connsiteX0" fmla="*/ 220819 w 504400"/>
              <a:gd name="connsiteY0" fmla="*/ 472665 h 504000"/>
              <a:gd name="connsiteX1" fmla="*/ 236569 w 504400"/>
              <a:gd name="connsiteY1" fmla="*/ 472665 h 504000"/>
              <a:gd name="connsiteX2" fmla="*/ 236569 w 504400"/>
              <a:gd name="connsiteY2" fmla="*/ 488415 h 504000"/>
              <a:gd name="connsiteX3" fmla="*/ 220819 w 504400"/>
              <a:gd name="connsiteY3" fmla="*/ 488415 h 504000"/>
              <a:gd name="connsiteX4" fmla="*/ 268069 w 504400"/>
              <a:gd name="connsiteY4" fmla="*/ 472335 h 504000"/>
              <a:gd name="connsiteX5" fmla="*/ 283819 w 504400"/>
              <a:gd name="connsiteY5" fmla="*/ 472335 h 504000"/>
              <a:gd name="connsiteX6" fmla="*/ 283819 w 504400"/>
              <a:gd name="connsiteY6" fmla="*/ 488085 h 504000"/>
              <a:gd name="connsiteX7" fmla="*/ 268069 w 504400"/>
              <a:gd name="connsiteY7" fmla="*/ 488085 h 504000"/>
              <a:gd name="connsiteX8" fmla="*/ 220819 w 504400"/>
              <a:gd name="connsiteY8" fmla="*/ 441165 h 504000"/>
              <a:gd name="connsiteX9" fmla="*/ 236569 w 504400"/>
              <a:gd name="connsiteY9" fmla="*/ 441165 h 504000"/>
              <a:gd name="connsiteX10" fmla="*/ 236569 w 504400"/>
              <a:gd name="connsiteY10" fmla="*/ 456915 h 504000"/>
              <a:gd name="connsiteX11" fmla="*/ 220819 w 504400"/>
              <a:gd name="connsiteY11" fmla="*/ 456915 h 504000"/>
              <a:gd name="connsiteX12" fmla="*/ 268069 w 504400"/>
              <a:gd name="connsiteY12" fmla="*/ 440835 h 504000"/>
              <a:gd name="connsiteX13" fmla="*/ 283819 w 504400"/>
              <a:gd name="connsiteY13" fmla="*/ 440835 h 504000"/>
              <a:gd name="connsiteX14" fmla="*/ 283819 w 504400"/>
              <a:gd name="connsiteY14" fmla="*/ 456585 h 504000"/>
              <a:gd name="connsiteX15" fmla="*/ 268069 w 504400"/>
              <a:gd name="connsiteY15" fmla="*/ 456585 h 504000"/>
              <a:gd name="connsiteX16" fmla="*/ 47650 w 504400"/>
              <a:gd name="connsiteY16" fmla="*/ 267873 h 504000"/>
              <a:gd name="connsiteX17" fmla="*/ 63400 w 504400"/>
              <a:gd name="connsiteY17" fmla="*/ 267873 h 504000"/>
              <a:gd name="connsiteX18" fmla="*/ 63400 w 504400"/>
              <a:gd name="connsiteY18" fmla="*/ 283623 h 504000"/>
              <a:gd name="connsiteX19" fmla="*/ 47650 w 504400"/>
              <a:gd name="connsiteY19" fmla="*/ 283623 h 504000"/>
              <a:gd name="connsiteX20" fmla="*/ 16150 w 504400"/>
              <a:gd name="connsiteY20" fmla="*/ 267873 h 504000"/>
              <a:gd name="connsiteX21" fmla="*/ 31900 w 504400"/>
              <a:gd name="connsiteY21" fmla="*/ 267873 h 504000"/>
              <a:gd name="connsiteX22" fmla="*/ 31900 w 504400"/>
              <a:gd name="connsiteY22" fmla="*/ 283623 h 504000"/>
              <a:gd name="connsiteX23" fmla="*/ 16150 w 504400"/>
              <a:gd name="connsiteY23" fmla="*/ 283623 h 504000"/>
              <a:gd name="connsiteX24" fmla="*/ 472900 w 504400"/>
              <a:gd name="connsiteY24" fmla="*/ 267627 h 504000"/>
              <a:gd name="connsiteX25" fmla="*/ 488650 w 504400"/>
              <a:gd name="connsiteY25" fmla="*/ 267627 h 504000"/>
              <a:gd name="connsiteX26" fmla="*/ 488650 w 504400"/>
              <a:gd name="connsiteY26" fmla="*/ 283377 h 504000"/>
              <a:gd name="connsiteX27" fmla="*/ 472900 w 504400"/>
              <a:gd name="connsiteY27" fmla="*/ 283377 h 504000"/>
              <a:gd name="connsiteX28" fmla="*/ 441400 w 504400"/>
              <a:gd name="connsiteY28" fmla="*/ 267627 h 504000"/>
              <a:gd name="connsiteX29" fmla="*/ 457150 w 504400"/>
              <a:gd name="connsiteY29" fmla="*/ 267627 h 504000"/>
              <a:gd name="connsiteX30" fmla="*/ 457150 w 504400"/>
              <a:gd name="connsiteY30" fmla="*/ 283377 h 504000"/>
              <a:gd name="connsiteX31" fmla="*/ 441400 w 504400"/>
              <a:gd name="connsiteY31" fmla="*/ 283377 h 504000"/>
              <a:gd name="connsiteX32" fmla="*/ 47527 w 504400"/>
              <a:gd name="connsiteY32" fmla="*/ 220623 h 504000"/>
              <a:gd name="connsiteX33" fmla="*/ 63277 w 504400"/>
              <a:gd name="connsiteY33" fmla="*/ 220623 h 504000"/>
              <a:gd name="connsiteX34" fmla="*/ 63277 w 504400"/>
              <a:gd name="connsiteY34" fmla="*/ 236373 h 504000"/>
              <a:gd name="connsiteX35" fmla="*/ 47527 w 504400"/>
              <a:gd name="connsiteY35" fmla="*/ 236373 h 504000"/>
              <a:gd name="connsiteX36" fmla="*/ 16027 w 504400"/>
              <a:gd name="connsiteY36" fmla="*/ 220623 h 504000"/>
              <a:gd name="connsiteX37" fmla="*/ 31777 w 504400"/>
              <a:gd name="connsiteY37" fmla="*/ 220623 h 504000"/>
              <a:gd name="connsiteX38" fmla="*/ 31777 w 504400"/>
              <a:gd name="connsiteY38" fmla="*/ 236373 h 504000"/>
              <a:gd name="connsiteX39" fmla="*/ 16027 w 504400"/>
              <a:gd name="connsiteY39" fmla="*/ 236373 h 504000"/>
              <a:gd name="connsiteX40" fmla="*/ 472900 w 504400"/>
              <a:gd name="connsiteY40" fmla="*/ 220500 h 504000"/>
              <a:gd name="connsiteX41" fmla="*/ 488650 w 504400"/>
              <a:gd name="connsiteY41" fmla="*/ 220500 h 504000"/>
              <a:gd name="connsiteX42" fmla="*/ 488650 w 504400"/>
              <a:gd name="connsiteY42" fmla="*/ 236250 h 504000"/>
              <a:gd name="connsiteX43" fmla="*/ 472900 w 504400"/>
              <a:gd name="connsiteY43" fmla="*/ 236250 h 504000"/>
              <a:gd name="connsiteX44" fmla="*/ 441400 w 504400"/>
              <a:gd name="connsiteY44" fmla="*/ 220500 h 504000"/>
              <a:gd name="connsiteX45" fmla="*/ 457150 w 504400"/>
              <a:gd name="connsiteY45" fmla="*/ 220500 h 504000"/>
              <a:gd name="connsiteX46" fmla="*/ 457150 w 504400"/>
              <a:gd name="connsiteY46" fmla="*/ 236250 h 504000"/>
              <a:gd name="connsiteX47" fmla="*/ 441400 w 504400"/>
              <a:gd name="connsiteY47" fmla="*/ 236250 h 504000"/>
              <a:gd name="connsiteX48" fmla="*/ 251842 w 504400"/>
              <a:gd name="connsiteY48" fmla="*/ 208280 h 504000"/>
              <a:gd name="connsiteX49" fmla="*/ 207630 w 504400"/>
              <a:gd name="connsiteY49" fmla="*/ 252492 h 504000"/>
              <a:gd name="connsiteX50" fmla="*/ 251842 w 504400"/>
              <a:gd name="connsiteY50" fmla="*/ 296705 h 504000"/>
              <a:gd name="connsiteX51" fmla="*/ 296055 w 504400"/>
              <a:gd name="connsiteY51" fmla="*/ 252492 h 504000"/>
              <a:gd name="connsiteX52" fmla="*/ 251842 w 504400"/>
              <a:gd name="connsiteY52" fmla="*/ 208280 h 504000"/>
              <a:gd name="connsiteX53" fmla="*/ 251842 w 504400"/>
              <a:gd name="connsiteY53" fmla="*/ 192530 h 504000"/>
              <a:gd name="connsiteX54" fmla="*/ 311805 w 504400"/>
              <a:gd name="connsiteY54" fmla="*/ 252492 h 504000"/>
              <a:gd name="connsiteX55" fmla="*/ 251842 w 504400"/>
              <a:gd name="connsiteY55" fmla="*/ 312455 h 504000"/>
              <a:gd name="connsiteX56" fmla="*/ 191880 w 504400"/>
              <a:gd name="connsiteY56" fmla="*/ 252492 h 504000"/>
              <a:gd name="connsiteX57" fmla="*/ 251842 w 504400"/>
              <a:gd name="connsiteY57" fmla="*/ 192530 h 504000"/>
              <a:gd name="connsiteX58" fmla="*/ 244836 w 504400"/>
              <a:gd name="connsiteY58" fmla="*/ 141000 h 504000"/>
              <a:gd name="connsiteX59" fmla="*/ 244836 w 504400"/>
              <a:gd name="connsiteY59" fmla="*/ 149436 h 504000"/>
              <a:gd name="connsiteX60" fmla="*/ 233918 w 504400"/>
              <a:gd name="connsiteY60" fmla="*/ 170860 h 504000"/>
              <a:gd name="connsiteX61" fmla="*/ 196937 w 504400"/>
              <a:gd name="connsiteY61" fmla="*/ 164994 h 504000"/>
              <a:gd name="connsiteX62" fmla="*/ 191976 w 504400"/>
              <a:gd name="connsiteY62" fmla="*/ 158172 h 504000"/>
              <a:gd name="connsiteX63" fmla="*/ 180637 w 504400"/>
              <a:gd name="connsiteY63" fmla="*/ 166409 h 504000"/>
              <a:gd name="connsiteX64" fmla="*/ 185597 w 504400"/>
              <a:gd name="connsiteY64" fmla="*/ 173234 h 504000"/>
              <a:gd name="connsiteX65" fmla="*/ 189359 w 504400"/>
              <a:gd name="connsiteY65" fmla="*/ 196977 h 504000"/>
              <a:gd name="connsiteX66" fmla="*/ 155997 w 504400"/>
              <a:gd name="connsiteY66" fmla="*/ 213982 h 504000"/>
              <a:gd name="connsiteX67" fmla="*/ 147972 w 504400"/>
              <a:gd name="connsiteY67" fmla="*/ 211375 h 504000"/>
              <a:gd name="connsiteX68" fmla="*/ 143642 w 504400"/>
              <a:gd name="connsiteY68" fmla="*/ 224703 h 504000"/>
              <a:gd name="connsiteX69" fmla="*/ 151663 w 504400"/>
              <a:gd name="connsiteY69" fmla="*/ 227310 h 504000"/>
              <a:gd name="connsiteX70" fmla="*/ 168663 w 504400"/>
              <a:gd name="connsiteY70" fmla="*/ 244309 h 504000"/>
              <a:gd name="connsiteX71" fmla="*/ 151663 w 504400"/>
              <a:gd name="connsiteY71" fmla="*/ 277674 h 504000"/>
              <a:gd name="connsiteX72" fmla="*/ 143642 w 504400"/>
              <a:gd name="connsiteY72" fmla="*/ 280281 h 504000"/>
              <a:gd name="connsiteX73" fmla="*/ 147972 w 504400"/>
              <a:gd name="connsiteY73" fmla="*/ 293609 h 504000"/>
              <a:gd name="connsiteX74" fmla="*/ 155997 w 504400"/>
              <a:gd name="connsiteY74" fmla="*/ 291002 h 504000"/>
              <a:gd name="connsiteX75" fmla="*/ 179738 w 504400"/>
              <a:gd name="connsiteY75" fmla="*/ 294764 h 504000"/>
              <a:gd name="connsiteX76" fmla="*/ 185597 w 504400"/>
              <a:gd name="connsiteY76" fmla="*/ 331750 h 504000"/>
              <a:gd name="connsiteX77" fmla="*/ 180637 w 504400"/>
              <a:gd name="connsiteY77" fmla="*/ 338575 h 504000"/>
              <a:gd name="connsiteX78" fmla="*/ 191976 w 504400"/>
              <a:gd name="connsiteY78" fmla="*/ 346811 h 504000"/>
              <a:gd name="connsiteX79" fmla="*/ 196937 w 504400"/>
              <a:gd name="connsiteY79" fmla="*/ 339986 h 504000"/>
              <a:gd name="connsiteX80" fmla="*/ 218357 w 504400"/>
              <a:gd name="connsiteY80" fmla="*/ 329071 h 504000"/>
              <a:gd name="connsiteX81" fmla="*/ 244836 w 504400"/>
              <a:gd name="connsiteY81" fmla="*/ 355548 h 504000"/>
              <a:gd name="connsiteX82" fmla="*/ 244836 w 504400"/>
              <a:gd name="connsiteY82" fmla="*/ 363984 h 504000"/>
              <a:gd name="connsiteX83" fmla="*/ 258848 w 504400"/>
              <a:gd name="connsiteY83" fmla="*/ 363984 h 504000"/>
              <a:gd name="connsiteX84" fmla="*/ 258848 w 504400"/>
              <a:gd name="connsiteY84" fmla="*/ 355548 h 504000"/>
              <a:gd name="connsiteX85" fmla="*/ 269762 w 504400"/>
              <a:gd name="connsiteY85" fmla="*/ 334132 h 504000"/>
              <a:gd name="connsiteX86" fmla="*/ 306748 w 504400"/>
              <a:gd name="connsiteY86" fmla="*/ 339986 h 504000"/>
              <a:gd name="connsiteX87" fmla="*/ 311705 w 504400"/>
              <a:gd name="connsiteY87" fmla="*/ 346812 h 504000"/>
              <a:gd name="connsiteX88" fmla="*/ 323044 w 504400"/>
              <a:gd name="connsiteY88" fmla="*/ 338575 h 504000"/>
              <a:gd name="connsiteX89" fmla="*/ 318084 w 504400"/>
              <a:gd name="connsiteY89" fmla="*/ 331750 h 504000"/>
              <a:gd name="connsiteX90" fmla="*/ 314323 w 504400"/>
              <a:gd name="connsiteY90" fmla="*/ 308006 h 504000"/>
              <a:gd name="connsiteX91" fmla="*/ 347688 w 504400"/>
              <a:gd name="connsiteY91" fmla="*/ 291002 h 504000"/>
              <a:gd name="connsiteX92" fmla="*/ 355713 w 504400"/>
              <a:gd name="connsiteY92" fmla="*/ 293609 h 504000"/>
              <a:gd name="connsiteX93" fmla="*/ 360043 w 504400"/>
              <a:gd name="connsiteY93" fmla="*/ 280281 h 504000"/>
              <a:gd name="connsiteX94" fmla="*/ 352018 w 504400"/>
              <a:gd name="connsiteY94" fmla="*/ 277674 h 504000"/>
              <a:gd name="connsiteX95" fmla="*/ 333722 w 504400"/>
              <a:gd name="connsiteY95" fmla="*/ 252492 h 504000"/>
              <a:gd name="connsiteX96" fmla="*/ 352018 w 504400"/>
              <a:gd name="connsiteY96" fmla="*/ 227310 h 504000"/>
              <a:gd name="connsiteX97" fmla="*/ 360043 w 504400"/>
              <a:gd name="connsiteY97" fmla="*/ 224703 h 504000"/>
              <a:gd name="connsiteX98" fmla="*/ 355713 w 504400"/>
              <a:gd name="connsiteY98" fmla="*/ 211375 h 504000"/>
              <a:gd name="connsiteX99" fmla="*/ 347688 w 504400"/>
              <a:gd name="connsiteY99" fmla="*/ 213982 h 504000"/>
              <a:gd name="connsiteX100" fmla="*/ 323947 w 504400"/>
              <a:gd name="connsiteY100" fmla="*/ 210223 h 504000"/>
              <a:gd name="connsiteX101" fmla="*/ 318084 w 504400"/>
              <a:gd name="connsiteY101" fmla="*/ 173238 h 504000"/>
              <a:gd name="connsiteX102" fmla="*/ 323044 w 504400"/>
              <a:gd name="connsiteY102" fmla="*/ 166409 h 504000"/>
              <a:gd name="connsiteX103" fmla="*/ 311705 w 504400"/>
              <a:gd name="connsiteY103" fmla="*/ 158173 h 504000"/>
              <a:gd name="connsiteX104" fmla="*/ 306748 w 504400"/>
              <a:gd name="connsiteY104" fmla="*/ 164998 h 504000"/>
              <a:gd name="connsiteX105" fmla="*/ 285332 w 504400"/>
              <a:gd name="connsiteY105" fmla="*/ 175911 h 504000"/>
              <a:gd name="connsiteX106" fmla="*/ 258848 w 504400"/>
              <a:gd name="connsiteY106" fmla="*/ 149436 h 504000"/>
              <a:gd name="connsiteX107" fmla="*/ 258848 w 504400"/>
              <a:gd name="connsiteY107" fmla="*/ 141000 h 504000"/>
              <a:gd name="connsiteX108" fmla="*/ 229086 w 504400"/>
              <a:gd name="connsiteY108" fmla="*/ 125250 h 504000"/>
              <a:gd name="connsiteX109" fmla="*/ 274598 w 504400"/>
              <a:gd name="connsiteY109" fmla="*/ 125250 h 504000"/>
              <a:gd name="connsiteX110" fmla="*/ 274598 w 504400"/>
              <a:gd name="connsiteY110" fmla="*/ 149436 h 504000"/>
              <a:gd name="connsiteX111" fmla="*/ 279022 w 504400"/>
              <a:gd name="connsiteY111" fmla="*/ 158115 h 504000"/>
              <a:gd name="connsiteX112" fmla="*/ 294005 w 504400"/>
              <a:gd name="connsiteY112" fmla="*/ 155739 h 504000"/>
              <a:gd name="connsiteX113" fmla="*/ 308221 w 504400"/>
              <a:gd name="connsiteY113" fmla="*/ 136170 h 504000"/>
              <a:gd name="connsiteX114" fmla="*/ 345046 w 504400"/>
              <a:gd name="connsiteY114" fmla="*/ 162926 h 504000"/>
              <a:gd name="connsiteX115" fmla="*/ 330827 w 504400"/>
              <a:gd name="connsiteY115" fmla="*/ 182494 h 504000"/>
              <a:gd name="connsiteX116" fmla="*/ 329303 w 504400"/>
              <a:gd name="connsiteY116" fmla="*/ 192115 h 504000"/>
              <a:gd name="connsiteX117" fmla="*/ 342820 w 504400"/>
              <a:gd name="connsiteY117" fmla="*/ 199001 h 504000"/>
              <a:gd name="connsiteX118" fmla="*/ 365826 w 504400"/>
              <a:gd name="connsiteY118" fmla="*/ 191526 h 504000"/>
              <a:gd name="connsiteX119" fmla="*/ 379892 w 504400"/>
              <a:gd name="connsiteY119" fmla="*/ 234816 h 504000"/>
              <a:gd name="connsiteX120" fmla="*/ 356886 w 504400"/>
              <a:gd name="connsiteY120" fmla="*/ 242291 h 504000"/>
              <a:gd name="connsiteX121" fmla="*/ 349997 w 504400"/>
              <a:gd name="connsiteY121" fmla="*/ 249179 h 504000"/>
              <a:gd name="connsiteX122" fmla="*/ 356886 w 504400"/>
              <a:gd name="connsiteY122" fmla="*/ 262693 h 504000"/>
              <a:gd name="connsiteX123" fmla="*/ 379892 w 504400"/>
              <a:gd name="connsiteY123" fmla="*/ 270169 h 504000"/>
              <a:gd name="connsiteX124" fmla="*/ 365826 w 504400"/>
              <a:gd name="connsiteY124" fmla="*/ 313458 h 504000"/>
              <a:gd name="connsiteX125" fmla="*/ 342820 w 504400"/>
              <a:gd name="connsiteY125" fmla="*/ 305983 h 504000"/>
              <a:gd name="connsiteX126" fmla="*/ 333197 w 504400"/>
              <a:gd name="connsiteY126" fmla="*/ 307508 h 504000"/>
              <a:gd name="connsiteX127" fmla="*/ 330827 w 504400"/>
              <a:gd name="connsiteY127" fmla="*/ 322494 h 504000"/>
              <a:gd name="connsiteX128" fmla="*/ 345046 w 504400"/>
              <a:gd name="connsiteY128" fmla="*/ 342058 h 504000"/>
              <a:gd name="connsiteX129" fmla="*/ 308221 w 504400"/>
              <a:gd name="connsiteY129" fmla="*/ 368814 h 504000"/>
              <a:gd name="connsiteX130" fmla="*/ 294005 w 504400"/>
              <a:gd name="connsiteY130" fmla="*/ 349245 h 504000"/>
              <a:gd name="connsiteX131" fmla="*/ 285327 w 504400"/>
              <a:gd name="connsiteY131" fmla="*/ 344822 h 504000"/>
              <a:gd name="connsiteX132" fmla="*/ 274598 w 504400"/>
              <a:gd name="connsiteY132" fmla="*/ 355548 h 504000"/>
              <a:gd name="connsiteX133" fmla="*/ 274598 w 504400"/>
              <a:gd name="connsiteY133" fmla="*/ 379734 h 504000"/>
              <a:gd name="connsiteX134" fmla="*/ 229086 w 504400"/>
              <a:gd name="connsiteY134" fmla="*/ 379734 h 504000"/>
              <a:gd name="connsiteX135" fmla="*/ 229086 w 504400"/>
              <a:gd name="connsiteY135" fmla="*/ 355547 h 504000"/>
              <a:gd name="connsiteX136" fmla="*/ 224666 w 504400"/>
              <a:gd name="connsiteY136" fmla="*/ 346872 h 504000"/>
              <a:gd name="connsiteX137" fmla="*/ 209680 w 504400"/>
              <a:gd name="connsiteY137" fmla="*/ 349241 h 504000"/>
              <a:gd name="connsiteX138" fmla="*/ 195460 w 504400"/>
              <a:gd name="connsiteY138" fmla="*/ 368813 h 504000"/>
              <a:gd name="connsiteX139" fmla="*/ 158642 w 504400"/>
              <a:gd name="connsiteY139" fmla="*/ 342058 h 504000"/>
              <a:gd name="connsiteX140" fmla="*/ 172854 w 504400"/>
              <a:gd name="connsiteY140" fmla="*/ 322490 h 504000"/>
              <a:gd name="connsiteX141" fmla="*/ 174379 w 504400"/>
              <a:gd name="connsiteY141" fmla="*/ 312870 h 504000"/>
              <a:gd name="connsiteX142" fmla="*/ 160865 w 504400"/>
              <a:gd name="connsiteY142" fmla="*/ 305983 h 504000"/>
              <a:gd name="connsiteX143" fmla="*/ 137859 w 504400"/>
              <a:gd name="connsiteY143" fmla="*/ 313458 h 504000"/>
              <a:gd name="connsiteX144" fmla="*/ 123793 w 504400"/>
              <a:gd name="connsiteY144" fmla="*/ 270168 h 504000"/>
              <a:gd name="connsiteX145" fmla="*/ 146795 w 504400"/>
              <a:gd name="connsiteY145" fmla="*/ 262693 h 504000"/>
              <a:gd name="connsiteX146" fmla="*/ 153684 w 504400"/>
              <a:gd name="connsiteY146" fmla="*/ 255805 h 504000"/>
              <a:gd name="connsiteX147" fmla="*/ 146795 w 504400"/>
              <a:gd name="connsiteY147" fmla="*/ 242291 h 504000"/>
              <a:gd name="connsiteX148" fmla="*/ 123793 w 504400"/>
              <a:gd name="connsiteY148" fmla="*/ 234815 h 504000"/>
              <a:gd name="connsiteX149" fmla="*/ 137859 w 504400"/>
              <a:gd name="connsiteY149" fmla="*/ 191526 h 504000"/>
              <a:gd name="connsiteX150" fmla="*/ 160865 w 504400"/>
              <a:gd name="connsiteY150" fmla="*/ 199001 h 504000"/>
              <a:gd name="connsiteX151" fmla="*/ 170484 w 504400"/>
              <a:gd name="connsiteY151" fmla="*/ 197476 h 504000"/>
              <a:gd name="connsiteX152" fmla="*/ 172854 w 504400"/>
              <a:gd name="connsiteY152" fmla="*/ 182494 h 504000"/>
              <a:gd name="connsiteX153" fmla="*/ 158642 w 504400"/>
              <a:gd name="connsiteY153" fmla="*/ 162926 h 504000"/>
              <a:gd name="connsiteX154" fmla="*/ 195460 w 504400"/>
              <a:gd name="connsiteY154" fmla="*/ 136170 h 504000"/>
              <a:gd name="connsiteX155" fmla="*/ 209680 w 504400"/>
              <a:gd name="connsiteY155" fmla="*/ 155739 h 504000"/>
              <a:gd name="connsiteX156" fmla="*/ 218358 w 504400"/>
              <a:gd name="connsiteY156" fmla="*/ 160162 h 504000"/>
              <a:gd name="connsiteX157" fmla="*/ 229086 w 504400"/>
              <a:gd name="connsiteY157" fmla="*/ 149436 h 504000"/>
              <a:gd name="connsiteX158" fmla="*/ 173735 w 504400"/>
              <a:gd name="connsiteY158" fmla="*/ 94392 h 504000"/>
              <a:gd name="connsiteX159" fmla="*/ 173735 w 504400"/>
              <a:gd name="connsiteY159" fmla="*/ 113338 h 504000"/>
              <a:gd name="connsiteX160" fmla="*/ 117948 w 504400"/>
              <a:gd name="connsiteY160" fmla="*/ 173577 h 504000"/>
              <a:gd name="connsiteX161" fmla="*/ 94942 w 504400"/>
              <a:gd name="connsiteY161" fmla="*/ 173577 h 504000"/>
              <a:gd name="connsiteX162" fmla="*/ 94942 w 504400"/>
              <a:gd name="connsiteY162" fmla="*/ 331242 h 504000"/>
              <a:gd name="connsiteX163" fmla="*/ 117806 w 504400"/>
              <a:gd name="connsiteY163" fmla="*/ 331242 h 504000"/>
              <a:gd name="connsiteX164" fmla="*/ 173569 w 504400"/>
              <a:gd name="connsiteY164" fmla="*/ 387898 h 504000"/>
              <a:gd name="connsiteX165" fmla="*/ 173569 w 504400"/>
              <a:gd name="connsiteY165" fmla="*/ 409608 h 504000"/>
              <a:gd name="connsiteX166" fmla="*/ 330046 w 504400"/>
              <a:gd name="connsiteY166" fmla="*/ 409608 h 504000"/>
              <a:gd name="connsiteX167" fmla="*/ 330046 w 504400"/>
              <a:gd name="connsiteY167" fmla="*/ 387825 h 504000"/>
              <a:gd name="connsiteX168" fmla="*/ 387567 w 504400"/>
              <a:gd name="connsiteY168" fmla="*/ 331242 h 504000"/>
              <a:gd name="connsiteX169" fmla="*/ 409819 w 504400"/>
              <a:gd name="connsiteY169" fmla="*/ 331242 h 504000"/>
              <a:gd name="connsiteX170" fmla="*/ 409819 w 504400"/>
              <a:gd name="connsiteY170" fmla="*/ 173742 h 504000"/>
              <a:gd name="connsiteX171" fmla="*/ 387409 w 504400"/>
              <a:gd name="connsiteY171" fmla="*/ 173742 h 504000"/>
              <a:gd name="connsiteX172" fmla="*/ 330046 w 504400"/>
              <a:gd name="connsiteY172" fmla="*/ 113395 h 504000"/>
              <a:gd name="connsiteX173" fmla="*/ 330046 w 504400"/>
              <a:gd name="connsiteY173" fmla="*/ 94392 h 504000"/>
              <a:gd name="connsiteX174" fmla="*/ 268192 w 504400"/>
              <a:gd name="connsiteY174" fmla="*/ 47127 h 504000"/>
              <a:gd name="connsiteX175" fmla="*/ 283942 w 504400"/>
              <a:gd name="connsiteY175" fmla="*/ 47127 h 504000"/>
              <a:gd name="connsiteX176" fmla="*/ 283942 w 504400"/>
              <a:gd name="connsiteY176" fmla="*/ 62877 h 504000"/>
              <a:gd name="connsiteX177" fmla="*/ 268192 w 504400"/>
              <a:gd name="connsiteY177" fmla="*/ 62877 h 504000"/>
              <a:gd name="connsiteX178" fmla="*/ 220819 w 504400"/>
              <a:gd name="connsiteY178" fmla="*/ 47127 h 504000"/>
              <a:gd name="connsiteX179" fmla="*/ 236569 w 504400"/>
              <a:gd name="connsiteY179" fmla="*/ 47127 h 504000"/>
              <a:gd name="connsiteX180" fmla="*/ 236569 w 504400"/>
              <a:gd name="connsiteY180" fmla="*/ 62877 h 504000"/>
              <a:gd name="connsiteX181" fmla="*/ 220819 w 504400"/>
              <a:gd name="connsiteY181" fmla="*/ 62877 h 504000"/>
              <a:gd name="connsiteX182" fmla="*/ 268192 w 504400"/>
              <a:gd name="connsiteY182" fmla="*/ 15627 h 504000"/>
              <a:gd name="connsiteX183" fmla="*/ 283942 w 504400"/>
              <a:gd name="connsiteY183" fmla="*/ 15627 h 504000"/>
              <a:gd name="connsiteX184" fmla="*/ 283942 w 504400"/>
              <a:gd name="connsiteY184" fmla="*/ 31377 h 504000"/>
              <a:gd name="connsiteX185" fmla="*/ 268192 w 504400"/>
              <a:gd name="connsiteY185" fmla="*/ 31377 h 504000"/>
              <a:gd name="connsiteX186" fmla="*/ 220819 w 504400"/>
              <a:gd name="connsiteY186" fmla="*/ 15627 h 504000"/>
              <a:gd name="connsiteX187" fmla="*/ 236569 w 504400"/>
              <a:gd name="connsiteY187" fmla="*/ 15627 h 504000"/>
              <a:gd name="connsiteX188" fmla="*/ 236569 w 504400"/>
              <a:gd name="connsiteY188" fmla="*/ 31377 h 504000"/>
              <a:gd name="connsiteX189" fmla="*/ 220819 w 504400"/>
              <a:gd name="connsiteY189" fmla="*/ 31377 h 504000"/>
              <a:gd name="connsiteX190" fmla="*/ 173569 w 504400"/>
              <a:gd name="connsiteY190" fmla="*/ 0 h 504000"/>
              <a:gd name="connsiteX191" fmla="*/ 189319 w 504400"/>
              <a:gd name="connsiteY191" fmla="*/ 0 h 504000"/>
              <a:gd name="connsiteX192" fmla="*/ 189319 w 504400"/>
              <a:gd name="connsiteY192" fmla="*/ 78642 h 504000"/>
              <a:gd name="connsiteX193" fmla="*/ 313912 w 504400"/>
              <a:gd name="connsiteY193" fmla="*/ 78642 h 504000"/>
              <a:gd name="connsiteX194" fmla="*/ 313912 w 504400"/>
              <a:gd name="connsiteY194" fmla="*/ 165 h 504000"/>
              <a:gd name="connsiteX195" fmla="*/ 329662 w 504400"/>
              <a:gd name="connsiteY195" fmla="*/ 165 h 504000"/>
              <a:gd name="connsiteX196" fmla="*/ 329662 w 504400"/>
              <a:gd name="connsiteY196" fmla="*/ 78642 h 504000"/>
              <a:gd name="connsiteX197" fmla="*/ 345796 w 504400"/>
              <a:gd name="connsiteY197" fmla="*/ 78642 h 504000"/>
              <a:gd name="connsiteX198" fmla="*/ 345796 w 504400"/>
              <a:gd name="connsiteY198" fmla="*/ 107105 h 504000"/>
              <a:gd name="connsiteX199" fmla="*/ 394169 w 504400"/>
              <a:gd name="connsiteY199" fmla="*/ 157992 h 504000"/>
              <a:gd name="connsiteX200" fmla="*/ 425569 w 504400"/>
              <a:gd name="connsiteY200" fmla="*/ 157992 h 504000"/>
              <a:gd name="connsiteX201" fmla="*/ 425569 w 504400"/>
              <a:gd name="connsiteY201" fmla="*/ 173250 h 504000"/>
              <a:gd name="connsiteX202" fmla="*/ 504400 w 504400"/>
              <a:gd name="connsiteY202" fmla="*/ 173250 h 504000"/>
              <a:gd name="connsiteX203" fmla="*/ 504400 w 504400"/>
              <a:gd name="connsiteY203" fmla="*/ 189000 h 504000"/>
              <a:gd name="connsiteX204" fmla="*/ 425569 w 504400"/>
              <a:gd name="connsiteY204" fmla="*/ 189000 h 504000"/>
              <a:gd name="connsiteX205" fmla="*/ 425569 w 504400"/>
              <a:gd name="connsiteY205" fmla="*/ 315165 h 504000"/>
              <a:gd name="connsiteX206" fmla="*/ 504238 w 504400"/>
              <a:gd name="connsiteY206" fmla="*/ 315165 h 504000"/>
              <a:gd name="connsiteX207" fmla="*/ 504238 w 504400"/>
              <a:gd name="connsiteY207" fmla="*/ 330915 h 504000"/>
              <a:gd name="connsiteX208" fmla="*/ 425569 w 504400"/>
              <a:gd name="connsiteY208" fmla="*/ 330915 h 504000"/>
              <a:gd name="connsiteX209" fmla="*/ 425569 w 504400"/>
              <a:gd name="connsiteY209" fmla="*/ 346992 h 504000"/>
              <a:gd name="connsiteX210" fmla="*/ 394011 w 504400"/>
              <a:gd name="connsiteY210" fmla="*/ 346992 h 504000"/>
              <a:gd name="connsiteX211" fmla="*/ 345796 w 504400"/>
              <a:gd name="connsiteY211" fmla="*/ 394423 h 504000"/>
              <a:gd name="connsiteX212" fmla="*/ 345796 w 504400"/>
              <a:gd name="connsiteY212" fmla="*/ 425358 h 504000"/>
              <a:gd name="connsiteX213" fmla="*/ 331396 w 504400"/>
              <a:gd name="connsiteY213" fmla="*/ 425358 h 504000"/>
              <a:gd name="connsiteX214" fmla="*/ 331396 w 504400"/>
              <a:gd name="connsiteY214" fmla="*/ 503835 h 504000"/>
              <a:gd name="connsiteX215" fmla="*/ 315646 w 504400"/>
              <a:gd name="connsiteY215" fmla="*/ 503835 h 504000"/>
              <a:gd name="connsiteX216" fmla="*/ 315646 w 504400"/>
              <a:gd name="connsiteY216" fmla="*/ 425358 h 504000"/>
              <a:gd name="connsiteX217" fmla="*/ 189319 w 504400"/>
              <a:gd name="connsiteY217" fmla="*/ 425358 h 504000"/>
              <a:gd name="connsiteX218" fmla="*/ 189319 w 504400"/>
              <a:gd name="connsiteY218" fmla="*/ 504000 h 504000"/>
              <a:gd name="connsiteX219" fmla="*/ 173569 w 504400"/>
              <a:gd name="connsiteY219" fmla="*/ 504000 h 504000"/>
              <a:gd name="connsiteX220" fmla="*/ 173569 w 504400"/>
              <a:gd name="connsiteY220" fmla="*/ 425358 h 504000"/>
              <a:gd name="connsiteX221" fmla="*/ 157819 w 504400"/>
              <a:gd name="connsiteY221" fmla="*/ 425358 h 504000"/>
              <a:gd name="connsiteX222" fmla="*/ 157819 w 504400"/>
              <a:gd name="connsiteY222" fmla="*/ 394350 h 504000"/>
              <a:gd name="connsiteX223" fmla="*/ 111207 w 504400"/>
              <a:gd name="connsiteY223" fmla="*/ 346992 h 504000"/>
              <a:gd name="connsiteX224" fmla="*/ 79192 w 504400"/>
              <a:gd name="connsiteY224" fmla="*/ 346992 h 504000"/>
              <a:gd name="connsiteX225" fmla="*/ 79192 w 504400"/>
              <a:gd name="connsiteY225" fmla="*/ 330915 h 504000"/>
              <a:gd name="connsiteX226" fmla="*/ 0 w 504400"/>
              <a:gd name="connsiteY226" fmla="*/ 330915 h 504000"/>
              <a:gd name="connsiteX227" fmla="*/ 0 w 504400"/>
              <a:gd name="connsiteY227" fmla="*/ 315165 h 504000"/>
              <a:gd name="connsiteX228" fmla="*/ 79192 w 504400"/>
              <a:gd name="connsiteY228" fmla="*/ 315165 h 504000"/>
              <a:gd name="connsiteX229" fmla="*/ 79192 w 504400"/>
              <a:gd name="connsiteY229" fmla="*/ 189000 h 504000"/>
              <a:gd name="connsiteX230" fmla="*/ 162 w 504400"/>
              <a:gd name="connsiteY230" fmla="*/ 189000 h 504000"/>
              <a:gd name="connsiteX231" fmla="*/ 162 w 504400"/>
              <a:gd name="connsiteY231" fmla="*/ 173250 h 504000"/>
              <a:gd name="connsiteX232" fmla="*/ 79192 w 504400"/>
              <a:gd name="connsiteY232" fmla="*/ 173250 h 504000"/>
              <a:gd name="connsiteX233" fmla="*/ 79192 w 504400"/>
              <a:gd name="connsiteY233" fmla="*/ 157827 h 504000"/>
              <a:gd name="connsiteX234" fmla="*/ 111065 w 504400"/>
              <a:gd name="connsiteY234" fmla="*/ 157827 h 504000"/>
              <a:gd name="connsiteX235" fmla="*/ 157985 w 504400"/>
              <a:gd name="connsiteY235" fmla="*/ 107162 h 504000"/>
              <a:gd name="connsiteX236" fmla="*/ 157985 w 504400"/>
              <a:gd name="connsiteY236" fmla="*/ 78642 h 504000"/>
              <a:gd name="connsiteX237" fmla="*/ 173569 w 504400"/>
              <a:gd name="connsiteY237" fmla="*/ 78642 h 50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Lst>
            <a:rect l="l" t="t" r="r" b="b"/>
            <a:pathLst>
              <a:path w="504400" h="504000">
                <a:moveTo>
                  <a:pt x="220819" y="472665"/>
                </a:moveTo>
                <a:lnTo>
                  <a:pt x="236569" y="472665"/>
                </a:lnTo>
                <a:lnTo>
                  <a:pt x="236569" y="488415"/>
                </a:lnTo>
                <a:lnTo>
                  <a:pt x="220819" y="488415"/>
                </a:lnTo>
                <a:close/>
                <a:moveTo>
                  <a:pt x="268069" y="472335"/>
                </a:moveTo>
                <a:lnTo>
                  <a:pt x="283819" y="472335"/>
                </a:lnTo>
                <a:lnTo>
                  <a:pt x="283819" y="488085"/>
                </a:lnTo>
                <a:lnTo>
                  <a:pt x="268069" y="488085"/>
                </a:lnTo>
                <a:close/>
                <a:moveTo>
                  <a:pt x="220819" y="441165"/>
                </a:moveTo>
                <a:lnTo>
                  <a:pt x="236569" y="441165"/>
                </a:lnTo>
                <a:lnTo>
                  <a:pt x="236569" y="456915"/>
                </a:lnTo>
                <a:lnTo>
                  <a:pt x="220819" y="456915"/>
                </a:lnTo>
                <a:close/>
                <a:moveTo>
                  <a:pt x="268069" y="440835"/>
                </a:moveTo>
                <a:lnTo>
                  <a:pt x="283819" y="440835"/>
                </a:lnTo>
                <a:lnTo>
                  <a:pt x="283819" y="456585"/>
                </a:lnTo>
                <a:lnTo>
                  <a:pt x="268069" y="456585"/>
                </a:lnTo>
                <a:close/>
                <a:moveTo>
                  <a:pt x="47650" y="267873"/>
                </a:moveTo>
                <a:lnTo>
                  <a:pt x="63400" y="267873"/>
                </a:lnTo>
                <a:lnTo>
                  <a:pt x="63400" y="283623"/>
                </a:lnTo>
                <a:lnTo>
                  <a:pt x="47650" y="283623"/>
                </a:lnTo>
                <a:close/>
                <a:moveTo>
                  <a:pt x="16150" y="267873"/>
                </a:moveTo>
                <a:lnTo>
                  <a:pt x="31900" y="267873"/>
                </a:lnTo>
                <a:lnTo>
                  <a:pt x="31900" y="283623"/>
                </a:lnTo>
                <a:lnTo>
                  <a:pt x="16150" y="283623"/>
                </a:lnTo>
                <a:close/>
                <a:moveTo>
                  <a:pt x="472900" y="267627"/>
                </a:moveTo>
                <a:lnTo>
                  <a:pt x="488650" y="267627"/>
                </a:lnTo>
                <a:lnTo>
                  <a:pt x="488650" y="283377"/>
                </a:lnTo>
                <a:lnTo>
                  <a:pt x="472900" y="283377"/>
                </a:lnTo>
                <a:close/>
                <a:moveTo>
                  <a:pt x="441400" y="267627"/>
                </a:moveTo>
                <a:lnTo>
                  <a:pt x="457150" y="267627"/>
                </a:lnTo>
                <a:lnTo>
                  <a:pt x="457150" y="283377"/>
                </a:lnTo>
                <a:lnTo>
                  <a:pt x="441400" y="283377"/>
                </a:lnTo>
                <a:close/>
                <a:moveTo>
                  <a:pt x="47527" y="220623"/>
                </a:moveTo>
                <a:lnTo>
                  <a:pt x="63277" y="220623"/>
                </a:lnTo>
                <a:lnTo>
                  <a:pt x="63277" y="236373"/>
                </a:lnTo>
                <a:lnTo>
                  <a:pt x="47527" y="236373"/>
                </a:lnTo>
                <a:close/>
                <a:moveTo>
                  <a:pt x="16027" y="220623"/>
                </a:moveTo>
                <a:lnTo>
                  <a:pt x="31777" y="220623"/>
                </a:lnTo>
                <a:lnTo>
                  <a:pt x="31777" y="236373"/>
                </a:lnTo>
                <a:lnTo>
                  <a:pt x="16027" y="236373"/>
                </a:lnTo>
                <a:close/>
                <a:moveTo>
                  <a:pt x="472900" y="220500"/>
                </a:moveTo>
                <a:lnTo>
                  <a:pt x="488650" y="220500"/>
                </a:lnTo>
                <a:lnTo>
                  <a:pt x="488650" y="236250"/>
                </a:lnTo>
                <a:lnTo>
                  <a:pt x="472900" y="236250"/>
                </a:lnTo>
                <a:close/>
                <a:moveTo>
                  <a:pt x="441400" y="220500"/>
                </a:moveTo>
                <a:lnTo>
                  <a:pt x="457150" y="220500"/>
                </a:lnTo>
                <a:lnTo>
                  <a:pt x="457150" y="236250"/>
                </a:lnTo>
                <a:lnTo>
                  <a:pt x="441400" y="236250"/>
                </a:lnTo>
                <a:close/>
                <a:moveTo>
                  <a:pt x="251842" y="208280"/>
                </a:moveTo>
                <a:cubicBezTo>
                  <a:pt x="227425" y="208280"/>
                  <a:pt x="207630" y="228075"/>
                  <a:pt x="207630" y="252492"/>
                </a:cubicBezTo>
                <a:cubicBezTo>
                  <a:pt x="207630" y="276910"/>
                  <a:pt x="227425" y="296705"/>
                  <a:pt x="251842" y="296705"/>
                </a:cubicBezTo>
                <a:cubicBezTo>
                  <a:pt x="276249" y="296677"/>
                  <a:pt x="296027" y="276899"/>
                  <a:pt x="296055" y="252492"/>
                </a:cubicBezTo>
                <a:cubicBezTo>
                  <a:pt x="296055" y="228075"/>
                  <a:pt x="276260" y="208280"/>
                  <a:pt x="251842" y="208280"/>
                </a:cubicBezTo>
                <a:close/>
                <a:moveTo>
                  <a:pt x="251842" y="192530"/>
                </a:moveTo>
                <a:cubicBezTo>
                  <a:pt x="284944" y="192566"/>
                  <a:pt x="311768" y="219391"/>
                  <a:pt x="311805" y="252492"/>
                </a:cubicBezTo>
                <a:cubicBezTo>
                  <a:pt x="311805" y="285609"/>
                  <a:pt x="284959" y="312455"/>
                  <a:pt x="251842" y="312455"/>
                </a:cubicBezTo>
                <a:cubicBezTo>
                  <a:pt x="218726" y="312455"/>
                  <a:pt x="191880" y="285609"/>
                  <a:pt x="191880" y="252492"/>
                </a:cubicBezTo>
                <a:cubicBezTo>
                  <a:pt x="191880" y="219376"/>
                  <a:pt x="218726" y="192530"/>
                  <a:pt x="251842" y="192530"/>
                </a:cubicBezTo>
                <a:close/>
                <a:moveTo>
                  <a:pt x="244836" y="141000"/>
                </a:moveTo>
                <a:lnTo>
                  <a:pt x="244836" y="149436"/>
                </a:lnTo>
                <a:cubicBezTo>
                  <a:pt x="244837" y="157913"/>
                  <a:pt x="240777" y="165878"/>
                  <a:pt x="233918" y="170860"/>
                </a:cubicBezTo>
                <a:cubicBezTo>
                  <a:pt x="222086" y="179452"/>
                  <a:pt x="205529" y="176826"/>
                  <a:pt x="196937" y="164994"/>
                </a:cubicBezTo>
                <a:lnTo>
                  <a:pt x="191976" y="158172"/>
                </a:lnTo>
                <a:lnTo>
                  <a:pt x="180637" y="166409"/>
                </a:lnTo>
                <a:lnTo>
                  <a:pt x="185597" y="173234"/>
                </a:lnTo>
                <a:cubicBezTo>
                  <a:pt x="190578" y="180090"/>
                  <a:pt x="191977" y="188916"/>
                  <a:pt x="189359" y="196977"/>
                </a:cubicBezTo>
                <a:cubicBezTo>
                  <a:pt x="184843" y="210886"/>
                  <a:pt x="169905" y="218499"/>
                  <a:pt x="155997" y="213982"/>
                </a:cubicBezTo>
                <a:lnTo>
                  <a:pt x="147972" y="211375"/>
                </a:lnTo>
                <a:lnTo>
                  <a:pt x="143642" y="224703"/>
                </a:lnTo>
                <a:lnTo>
                  <a:pt x="151663" y="227310"/>
                </a:lnTo>
                <a:cubicBezTo>
                  <a:pt x="159724" y="229929"/>
                  <a:pt x="166043" y="236249"/>
                  <a:pt x="168663" y="244309"/>
                </a:cubicBezTo>
                <a:cubicBezTo>
                  <a:pt x="173182" y="258217"/>
                  <a:pt x="165571" y="273155"/>
                  <a:pt x="151663" y="277674"/>
                </a:cubicBezTo>
                <a:lnTo>
                  <a:pt x="143642" y="280281"/>
                </a:lnTo>
                <a:lnTo>
                  <a:pt x="147972" y="293609"/>
                </a:lnTo>
                <a:lnTo>
                  <a:pt x="155997" y="291002"/>
                </a:lnTo>
                <a:cubicBezTo>
                  <a:pt x="164057" y="288385"/>
                  <a:pt x="172882" y="289783"/>
                  <a:pt x="179738" y="294764"/>
                </a:cubicBezTo>
                <a:cubicBezTo>
                  <a:pt x="191570" y="303359"/>
                  <a:pt x="194193" y="319918"/>
                  <a:pt x="185597" y="331750"/>
                </a:cubicBezTo>
                <a:lnTo>
                  <a:pt x="180637" y="338575"/>
                </a:lnTo>
                <a:lnTo>
                  <a:pt x="191976" y="346811"/>
                </a:lnTo>
                <a:lnTo>
                  <a:pt x="196937" y="339986"/>
                </a:lnTo>
                <a:cubicBezTo>
                  <a:pt x="201918" y="333129"/>
                  <a:pt x="209882" y="329071"/>
                  <a:pt x="218357" y="329071"/>
                </a:cubicBezTo>
                <a:cubicBezTo>
                  <a:pt x="232981" y="329070"/>
                  <a:pt x="244836" y="340924"/>
                  <a:pt x="244836" y="355548"/>
                </a:cubicBezTo>
                <a:lnTo>
                  <a:pt x="244836" y="363984"/>
                </a:lnTo>
                <a:lnTo>
                  <a:pt x="258848" y="363984"/>
                </a:lnTo>
                <a:lnTo>
                  <a:pt x="258848" y="355548"/>
                </a:lnTo>
                <a:cubicBezTo>
                  <a:pt x="258850" y="347074"/>
                  <a:pt x="262907" y="339113"/>
                  <a:pt x="269762" y="334132"/>
                </a:cubicBezTo>
                <a:cubicBezTo>
                  <a:pt x="281592" y="325535"/>
                  <a:pt x="298151" y="328156"/>
                  <a:pt x="306748" y="339986"/>
                </a:cubicBezTo>
                <a:lnTo>
                  <a:pt x="311705" y="346812"/>
                </a:lnTo>
                <a:lnTo>
                  <a:pt x="323044" y="338575"/>
                </a:lnTo>
                <a:lnTo>
                  <a:pt x="318084" y="331750"/>
                </a:lnTo>
                <a:cubicBezTo>
                  <a:pt x="313103" y="324893"/>
                  <a:pt x="311705" y="316066"/>
                  <a:pt x="314323" y="308006"/>
                </a:cubicBezTo>
                <a:cubicBezTo>
                  <a:pt x="318841" y="294097"/>
                  <a:pt x="333779" y="286484"/>
                  <a:pt x="347688" y="291002"/>
                </a:cubicBezTo>
                <a:lnTo>
                  <a:pt x="355713" y="293609"/>
                </a:lnTo>
                <a:lnTo>
                  <a:pt x="360043" y="280281"/>
                </a:lnTo>
                <a:lnTo>
                  <a:pt x="352018" y="277674"/>
                </a:lnTo>
                <a:cubicBezTo>
                  <a:pt x="341031" y="274237"/>
                  <a:pt x="333596" y="264003"/>
                  <a:pt x="333722" y="252492"/>
                </a:cubicBezTo>
                <a:cubicBezTo>
                  <a:pt x="333596" y="240980"/>
                  <a:pt x="341031" y="230747"/>
                  <a:pt x="352018" y="227310"/>
                </a:cubicBezTo>
                <a:lnTo>
                  <a:pt x="360043" y="224703"/>
                </a:lnTo>
                <a:lnTo>
                  <a:pt x="355713" y="211375"/>
                </a:lnTo>
                <a:lnTo>
                  <a:pt x="347688" y="213982"/>
                </a:lnTo>
                <a:cubicBezTo>
                  <a:pt x="339629" y="216600"/>
                  <a:pt x="330803" y="215203"/>
                  <a:pt x="323947" y="210223"/>
                </a:cubicBezTo>
                <a:cubicBezTo>
                  <a:pt x="312115" y="201629"/>
                  <a:pt x="309490" y="185070"/>
                  <a:pt x="318084" y="173238"/>
                </a:cubicBezTo>
                <a:lnTo>
                  <a:pt x="323044" y="166409"/>
                </a:lnTo>
                <a:lnTo>
                  <a:pt x="311705" y="158173"/>
                </a:lnTo>
                <a:lnTo>
                  <a:pt x="306748" y="164998"/>
                </a:lnTo>
                <a:cubicBezTo>
                  <a:pt x="301767" y="171853"/>
                  <a:pt x="293806" y="175910"/>
                  <a:pt x="285332" y="175911"/>
                </a:cubicBezTo>
                <a:cubicBezTo>
                  <a:pt x="270708" y="175913"/>
                  <a:pt x="258851" y="164060"/>
                  <a:pt x="258848" y="149436"/>
                </a:cubicBezTo>
                <a:lnTo>
                  <a:pt x="258848" y="141000"/>
                </a:lnTo>
                <a:close/>
                <a:moveTo>
                  <a:pt x="229086" y="125250"/>
                </a:moveTo>
                <a:lnTo>
                  <a:pt x="274598" y="125250"/>
                </a:lnTo>
                <a:lnTo>
                  <a:pt x="274598" y="149436"/>
                </a:lnTo>
                <a:cubicBezTo>
                  <a:pt x="274599" y="152871"/>
                  <a:pt x="276243" y="156097"/>
                  <a:pt x="279022" y="158115"/>
                </a:cubicBezTo>
                <a:cubicBezTo>
                  <a:pt x="283816" y="161596"/>
                  <a:pt x="290524" y="160532"/>
                  <a:pt x="294005" y="155739"/>
                </a:cubicBezTo>
                <a:lnTo>
                  <a:pt x="308221" y="136170"/>
                </a:lnTo>
                <a:lnTo>
                  <a:pt x="345046" y="162926"/>
                </a:lnTo>
                <a:lnTo>
                  <a:pt x="330827" y="182494"/>
                </a:lnTo>
                <a:cubicBezTo>
                  <a:pt x="328808" y="185272"/>
                  <a:pt x="328241" y="188849"/>
                  <a:pt x="329303" y="192115"/>
                </a:cubicBezTo>
                <a:cubicBezTo>
                  <a:pt x="331134" y="197750"/>
                  <a:pt x="337186" y="200832"/>
                  <a:pt x="342820" y="199001"/>
                </a:cubicBezTo>
                <a:lnTo>
                  <a:pt x="365826" y="191526"/>
                </a:lnTo>
                <a:lnTo>
                  <a:pt x="379892" y="234816"/>
                </a:lnTo>
                <a:lnTo>
                  <a:pt x="356886" y="242291"/>
                </a:lnTo>
                <a:cubicBezTo>
                  <a:pt x="353619" y="243352"/>
                  <a:pt x="351058" y="245913"/>
                  <a:pt x="349997" y="249179"/>
                </a:cubicBezTo>
                <a:cubicBezTo>
                  <a:pt x="348168" y="254813"/>
                  <a:pt x="351252" y="260864"/>
                  <a:pt x="356886" y="262693"/>
                </a:cubicBezTo>
                <a:lnTo>
                  <a:pt x="379892" y="270169"/>
                </a:lnTo>
                <a:lnTo>
                  <a:pt x="365826" y="313458"/>
                </a:lnTo>
                <a:lnTo>
                  <a:pt x="342820" y="305983"/>
                </a:lnTo>
                <a:cubicBezTo>
                  <a:pt x="339553" y="304921"/>
                  <a:pt x="335976" y="305488"/>
                  <a:pt x="333197" y="307508"/>
                </a:cubicBezTo>
                <a:cubicBezTo>
                  <a:pt x="328404" y="310992"/>
                  <a:pt x="327343" y="317701"/>
                  <a:pt x="330827" y="322494"/>
                </a:cubicBezTo>
                <a:lnTo>
                  <a:pt x="345046" y="342058"/>
                </a:lnTo>
                <a:lnTo>
                  <a:pt x="308221" y="368814"/>
                </a:lnTo>
                <a:lnTo>
                  <a:pt x="294005" y="349245"/>
                </a:lnTo>
                <a:cubicBezTo>
                  <a:pt x="291987" y="346467"/>
                  <a:pt x="288761" y="344822"/>
                  <a:pt x="285327" y="344822"/>
                </a:cubicBezTo>
                <a:cubicBezTo>
                  <a:pt x="279402" y="344821"/>
                  <a:pt x="274599" y="349623"/>
                  <a:pt x="274598" y="355548"/>
                </a:cubicBezTo>
                <a:lnTo>
                  <a:pt x="274598" y="379734"/>
                </a:lnTo>
                <a:lnTo>
                  <a:pt x="229086" y="379734"/>
                </a:lnTo>
                <a:lnTo>
                  <a:pt x="229086" y="355547"/>
                </a:lnTo>
                <a:cubicBezTo>
                  <a:pt x="229086" y="352115"/>
                  <a:pt x="227443" y="348890"/>
                  <a:pt x="224666" y="346872"/>
                </a:cubicBezTo>
                <a:cubicBezTo>
                  <a:pt x="219873" y="343388"/>
                  <a:pt x="213164" y="344448"/>
                  <a:pt x="209680" y="349241"/>
                </a:cubicBezTo>
                <a:lnTo>
                  <a:pt x="195460" y="368813"/>
                </a:lnTo>
                <a:lnTo>
                  <a:pt x="158642" y="342058"/>
                </a:lnTo>
                <a:lnTo>
                  <a:pt x="172854" y="322490"/>
                </a:lnTo>
                <a:cubicBezTo>
                  <a:pt x="174873" y="319713"/>
                  <a:pt x="175440" y="316136"/>
                  <a:pt x="174379" y="312870"/>
                </a:cubicBezTo>
                <a:cubicBezTo>
                  <a:pt x="172549" y="307236"/>
                  <a:pt x="166499" y="304153"/>
                  <a:pt x="160865" y="305983"/>
                </a:cubicBezTo>
                <a:lnTo>
                  <a:pt x="137859" y="313458"/>
                </a:lnTo>
                <a:lnTo>
                  <a:pt x="123793" y="270168"/>
                </a:lnTo>
                <a:lnTo>
                  <a:pt x="146795" y="262693"/>
                </a:lnTo>
                <a:cubicBezTo>
                  <a:pt x="150062" y="261632"/>
                  <a:pt x="152623" y="259071"/>
                  <a:pt x="153684" y="255805"/>
                </a:cubicBezTo>
                <a:cubicBezTo>
                  <a:pt x="155513" y="250171"/>
                  <a:pt x="152429" y="244120"/>
                  <a:pt x="146795" y="242291"/>
                </a:cubicBezTo>
                <a:lnTo>
                  <a:pt x="123793" y="234815"/>
                </a:lnTo>
                <a:lnTo>
                  <a:pt x="137859" y="191526"/>
                </a:lnTo>
                <a:lnTo>
                  <a:pt x="160865" y="199001"/>
                </a:lnTo>
                <a:cubicBezTo>
                  <a:pt x="164130" y="200062"/>
                  <a:pt x="167706" y="199495"/>
                  <a:pt x="170484" y="197476"/>
                </a:cubicBezTo>
                <a:cubicBezTo>
                  <a:pt x="175276" y="193993"/>
                  <a:pt x="176337" y="187286"/>
                  <a:pt x="172854" y="182494"/>
                </a:cubicBezTo>
                <a:lnTo>
                  <a:pt x="158642" y="162926"/>
                </a:lnTo>
                <a:lnTo>
                  <a:pt x="195460" y="136170"/>
                </a:lnTo>
                <a:lnTo>
                  <a:pt x="209680" y="155739"/>
                </a:lnTo>
                <a:cubicBezTo>
                  <a:pt x="211698" y="158517"/>
                  <a:pt x="214924" y="160162"/>
                  <a:pt x="218358" y="160162"/>
                </a:cubicBezTo>
                <a:cubicBezTo>
                  <a:pt x="224283" y="160163"/>
                  <a:pt x="229086" y="155361"/>
                  <a:pt x="229086" y="149436"/>
                </a:cubicBezTo>
                <a:close/>
                <a:moveTo>
                  <a:pt x="173735" y="94392"/>
                </a:moveTo>
                <a:lnTo>
                  <a:pt x="173735" y="113338"/>
                </a:lnTo>
                <a:lnTo>
                  <a:pt x="117948" y="173577"/>
                </a:lnTo>
                <a:lnTo>
                  <a:pt x="94942" y="173577"/>
                </a:lnTo>
                <a:lnTo>
                  <a:pt x="94942" y="331242"/>
                </a:lnTo>
                <a:lnTo>
                  <a:pt x="117806" y="331242"/>
                </a:lnTo>
                <a:lnTo>
                  <a:pt x="173569" y="387898"/>
                </a:lnTo>
                <a:lnTo>
                  <a:pt x="173569" y="409608"/>
                </a:lnTo>
                <a:lnTo>
                  <a:pt x="330046" y="409608"/>
                </a:lnTo>
                <a:lnTo>
                  <a:pt x="330046" y="387825"/>
                </a:lnTo>
                <a:lnTo>
                  <a:pt x="387567" y="331242"/>
                </a:lnTo>
                <a:lnTo>
                  <a:pt x="409819" y="331242"/>
                </a:lnTo>
                <a:lnTo>
                  <a:pt x="409819" y="173742"/>
                </a:lnTo>
                <a:lnTo>
                  <a:pt x="387409" y="173742"/>
                </a:lnTo>
                <a:lnTo>
                  <a:pt x="330046" y="113395"/>
                </a:lnTo>
                <a:lnTo>
                  <a:pt x="330046" y="94392"/>
                </a:lnTo>
                <a:close/>
                <a:moveTo>
                  <a:pt x="268192" y="47127"/>
                </a:moveTo>
                <a:lnTo>
                  <a:pt x="283942" y="47127"/>
                </a:lnTo>
                <a:lnTo>
                  <a:pt x="283942" y="62877"/>
                </a:lnTo>
                <a:lnTo>
                  <a:pt x="268192" y="62877"/>
                </a:lnTo>
                <a:close/>
                <a:moveTo>
                  <a:pt x="220819" y="47127"/>
                </a:moveTo>
                <a:lnTo>
                  <a:pt x="236569" y="47127"/>
                </a:lnTo>
                <a:lnTo>
                  <a:pt x="236569" y="62877"/>
                </a:lnTo>
                <a:lnTo>
                  <a:pt x="220819" y="62877"/>
                </a:lnTo>
                <a:close/>
                <a:moveTo>
                  <a:pt x="268192" y="15627"/>
                </a:moveTo>
                <a:lnTo>
                  <a:pt x="283942" y="15627"/>
                </a:lnTo>
                <a:lnTo>
                  <a:pt x="283942" y="31377"/>
                </a:lnTo>
                <a:lnTo>
                  <a:pt x="268192" y="31377"/>
                </a:lnTo>
                <a:close/>
                <a:moveTo>
                  <a:pt x="220819" y="15627"/>
                </a:moveTo>
                <a:lnTo>
                  <a:pt x="236569" y="15627"/>
                </a:lnTo>
                <a:lnTo>
                  <a:pt x="236569" y="31377"/>
                </a:lnTo>
                <a:lnTo>
                  <a:pt x="220819" y="31377"/>
                </a:lnTo>
                <a:close/>
                <a:moveTo>
                  <a:pt x="173569" y="0"/>
                </a:moveTo>
                <a:lnTo>
                  <a:pt x="189319" y="0"/>
                </a:lnTo>
                <a:lnTo>
                  <a:pt x="189319" y="78642"/>
                </a:lnTo>
                <a:lnTo>
                  <a:pt x="313912" y="78642"/>
                </a:lnTo>
                <a:lnTo>
                  <a:pt x="313912" y="165"/>
                </a:lnTo>
                <a:lnTo>
                  <a:pt x="329662" y="165"/>
                </a:lnTo>
                <a:lnTo>
                  <a:pt x="329662" y="78642"/>
                </a:lnTo>
                <a:lnTo>
                  <a:pt x="345796" y="78642"/>
                </a:lnTo>
                <a:lnTo>
                  <a:pt x="345796" y="107105"/>
                </a:lnTo>
                <a:lnTo>
                  <a:pt x="394169" y="157992"/>
                </a:lnTo>
                <a:lnTo>
                  <a:pt x="425569" y="157992"/>
                </a:lnTo>
                <a:lnTo>
                  <a:pt x="425569" y="173250"/>
                </a:lnTo>
                <a:lnTo>
                  <a:pt x="504400" y="173250"/>
                </a:lnTo>
                <a:lnTo>
                  <a:pt x="504400" y="189000"/>
                </a:lnTo>
                <a:lnTo>
                  <a:pt x="425569" y="189000"/>
                </a:lnTo>
                <a:lnTo>
                  <a:pt x="425569" y="315165"/>
                </a:lnTo>
                <a:lnTo>
                  <a:pt x="504238" y="315165"/>
                </a:lnTo>
                <a:lnTo>
                  <a:pt x="504238" y="330915"/>
                </a:lnTo>
                <a:lnTo>
                  <a:pt x="425569" y="330915"/>
                </a:lnTo>
                <a:lnTo>
                  <a:pt x="425569" y="346992"/>
                </a:lnTo>
                <a:lnTo>
                  <a:pt x="394011" y="346992"/>
                </a:lnTo>
                <a:lnTo>
                  <a:pt x="345796" y="394423"/>
                </a:lnTo>
                <a:lnTo>
                  <a:pt x="345796" y="425358"/>
                </a:lnTo>
                <a:lnTo>
                  <a:pt x="331396" y="425358"/>
                </a:lnTo>
                <a:lnTo>
                  <a:pt x="331396" y="503835"/>
                </a:lnTo>
                <a:lnTo>
                  <a:pt x="315646" y="503835"/>
                </a:lnTo>
                <a:lnTo>
                  <a:pt x="315646" y="425358"/>
                </a:lnTo>
                <a:lnTo>
                  <a:pt x="189319" y="425358"/>
                </a:lnTo>
                <a:lnTo>
                  <a:pt x="189319" y="504000"/>
                </a:lnTo>
                <a:lnTo>
                  <a:pt x="173569" y="504000"/>
                </a:lnTo>
                <a:lnTo>
                  <a:pt x="173569" y="425358"/>
                </a:lnTo>
                <a:lnTo>
                  <a:pt x="157819" y="425358"/>
                </a:lnTo>
                <a:lnTo>
                  <a:pt x="157819" y="394350"/>
                </a:lnTo>
                <a:lnTo>
                  <a:pt x="111207" y="346992"/>
                </a:lnTo>
                <a:lnTo>
                  <a:pt x="79192" y="346992"/>
                </a:lnTo>
                <a:lnTo>
                  <a:pt x="79192" y="330915"/>
                </a:lnTo>
                <a:lnTo>
                  <a:pt x="0" y="330915"/>
                </a:lnTo>
                <a:lnTo>
                  <a:pt x="0" y="315165"/>
                </a:lnTo>
                <a:lnTo>
                  <a:pt x="79192" y="315165"/>
                </a:lnTo>
                <a:lnTo>
                  <a:pt x="79192" y="189000"/>
                </a:lnTo>
                <a:lnTo>
                  <a:pt x="162" y="189000"/>
                </a:lnTo>
                <a:lnTo>
                  <a:pt x="162" y="173250"/>
                </a:lnTo>
                <a:lnTo>
                  <a:pt x="79192" y="173250"/>
                </a:lnTo>
                <a:lnTo>
                  <a:pt x="79192" y="157827"/>
                </a:lnTo>
                <a:lnTo>
                  <a:pt x="111065" y="157827"/>
                </a:lnTo>
                <a:lnTo>
                  <a:pt x="157985" y="107162"/>
                </a:lnTo>
                <a:lnTo>
                  <a:pt x="157985" y="78642"/>
                </a:lnTo>
                <a:lnTo>
                  <a:pt x="173569" y="78642"/>
                </a:lnTo>
                <a:close/>
              </a:path>
            </a:pathLst>
          </a:custGeom>
          <a:solidFill>
            <a:srgbClr val="FFFFFF"/>
          </a:solidFill>
          <a:ln w="7739" cap="flat">
            <a:noFill/>
            <a:prstDash val="solid"/>
            <a:miter/>
          </a:ln>
        </p:spPr>
        <p:txBody>
          <a:bodyPr rtlCol="0" anchor="ctr"/>
          <a:lstStyle/>
          <a:p>
            <a:pPr defTabSz="457200"/>
            <a:endParaRPr lang="zh-CN" altLang="en-US">
              <a:solidFill>
                <a:srgbClr val="FFFFFF"/>
              </a:solidFill>
              <a:latin typeface="微软雅黑" panose="020B0503020204020204" charset="-122"/>
              <a:ea typeface="微软雅黑" panose="020B0503020204020204" charset="-122"/>
            </a:endParaRPr>
          </a:p>
        </p:txBody>
      </p:sp>
      <p:sp>
        <p:nvSpPr>
          <p:cNvPr id="40" name="任意形状 39"/>
          <p:cNvSpPr/>
          <p:nvPr>
            <p:custDataLst>
              <p:tags r:id="rId11"/>
            </p:custDataLst>
          </p:nvPr>
        </p:nvSpPr>
        <p:spPr>
          <a:xfrm>
            <a:off x="7021625" y="2269524"/>
            <a:ext cx="504000" cy="504000"/>
          </a:xfrm>
          <a:custGeom>
            <a:avLst/>
            <a:gdLst>
              <a:gd name="connsiteX0" fmla="*/ 456750 w 504000"/>
              <a:gd name="connsiteY0" fmla="*/ 456750 h 504000"/>
              <a:gd name="connsiteX1" fmla="*/ 472500 w 504000"/>
              <a:gd name="connsiteY1" fmla="*/ 456750 h 504000"/>
              <a:gd name="connsiteX2" fmla="*/ 472500 w 504000"/>
              <a:gd name="connsiteY2" fmla="*/ 472500 h 504000"/>
              <a:gd name="connsiteX3" fmla="*/ 456750 w 504000"/>
              <a:gd name="connsiteY3" fmla="*/ 472500 h 504000"/>
              <a:gd name="connsiteX4" fmla="*/ 425250 w 504000"/>
              <a:gd name="connsiteY4" fmla="*/ 456750 h 504000"/>
              <a:gd name="connsiteX5" fmla="*/ 441000 w 504000"/>
              <a:gd name="connsiteY5" fmla="*/ 456750 h 504000"/>
              <a:gd name="connsiteX6" fmla="*/ 441000 w 504000"/>
              <a:gd name="connsiteY6" fmla="*/ 472500 h 504000"/>
              <a:gd name="connsiteX7" fmla="*/ 425250 w 504000"/>
              <a:gd name="connsiteY7" fmla="*/ 472500 h 504000"/>
              <a:gd name="connsiteX8" fmla="*/ 393750 w 504000"/>
              <a:gd name="connsiteY8" fmla="*/ 456750 h 504000"/>
              <a:gd name="connsiteX9" fmla="*/ 409500 w 504000"/>
              <a:gd name="connsiteY9" fmla="*/ 456750 h 504000"/>
              <a:gd name="connsiteX10" fmla="*/ 409500 w 504000"/>
              <a:gd name="connsiteY10" fmla="*/ 472500 h 504000"/>
              <a:gd name="connsiteX11" fmla="*/ 393750 w 504000"/>
              <a:gd name="connsiteY11" fmla="*/ 472500 h 504000"/>
              <a:gd name="connsiteX12" fmla="*/ 362250 w 504000"/>
              <a:gd name="connsiteY12" fmla="*/ 456750 h 504000"/>
              <a:gd name="connsiteX13" fmla="*/ 378000 w 504000"/>
              <a:gd name="connsiteY13" fmla="*/ 456750 h 504000"/>
              <a:gd name="connsiteX14" fmla="*/ 378000 w 504000"/>
              <a:gd name="connsiteY14" fmla="*/ 472500 h 504000"/>
              <a:gd name="connsiteX15" fmla="*/ 362250 w 504000"/>
              <a:gd name="connsiteY15" fmla="*/ 472500 h 504000"/>
              <a:gd name="connsiteX16" fmla="*/ 330750 w 504000"/>
              <a:gd name="connsiteY16" fmla="*/ 456750 h 504000"/>
              <a:gd name="connsiteX17" fmla="*/ 346500 w 504000"/>
              <a:gd name="connsiteY17" fmla="*/ 456750 h 504000"/>
              <a:gd name="connsiteX18" fmla="*/ 346500 w 504000"/>
              <a:gd name="connsiteY18" fmla="*/ 472500 h 504000"/>
              <a:gd name="connsiteX19" fmla="*/ 330750 w 504000"/>
              <a:gd name="connsiteY19" fmla="*/ 472500 h 504000"/>
              <a:gd name="connsiteX20" fmla="*/ 299250 w 504000"/>
              <a:gd name="connsiteY20" fmla="*/ 456750 h 504000"/>
              <a:gd name="connsiteX21" fmla="*/ 315000 w 504000"/>
              <a:gd name="connsiteY21" fmla="*/ 456750 h 504000"/>
              <a:gd name="connsiteX22" fmla="*/ 315000 w 504000"/>
              <a:gd name="connsiteY22" fmla="*/ 472500 h 504000"/>
              <a:gd name="connsiteX23" fmla="*/ 299250 w 504000"/>
              <a:gd name="connsiteY23" fmla="*/ 472500 h 504000"/>
              <a:gd name="connsiteX24" fmla="*/ 267750 w 504000"/>
              <a:gd name="connsiteY24" fmla="*/ 456750 h 504000"/>
              <a:gd name="connsiteX25" fmla="*/ 283500 w 504000"/>
              <a:gd name="connsiteY25" fmla="*/ 456750 h 504000"/>
              <a:gd name="connsiteX26" fmla="*/ 283500 w 504000"/>
              <a:gd name="connsiteY26" fmla="*/ 472500 h 504000"/>
              <a:gd name="connsiteX27" fmla="*/ 267750 w 504000"/>
              <a:gd name="connsiteY27" fmla="*/ 472500 h 504000"/>
              <a:gd name="connsiteX28" fmla="*/ 236250 w 504000"/>
              <a:gd name="connsiteY28" fmla="*/ 456750 h 504000"/>
              <a:gd name="connsiteX29" fmla="*/ 252000 w 504000"/>
              <a:gd name="connsiteY29" fmla="*/ 456750 h 504000"/>
              <a:gd name="connsiteX30" fmla="*/ 252000 w 504000"/>
              <a:gd name="connsiteY30" fmla="*/ 472500 h 504000"/>
              <a:gd name="connsiteX31" fmla="*/ 236250 w 504000"/>
              <a:gd name="connsiteY31" fmla="*/ 472500 h 504000"/>
              <a:gd name="connsiteX32" fmla="*/ 204750 w 504000"/>
              <a:gd name="connsiteY32" fmla="*/ 456750 h 504000"/>
              <a:gd name="connsiteX33" fmla="*/ 220500 w 504000"/>
              <a:gd name="connsiteY33" fmla="*/ 456750 h 504000"/>
              <a:gd name="connsiteX34" fmla="*/ 220500 w 504000"/>
              <a:gd name="connsiteY34" fmla="*/ 472500 h 504000"/>
              <a:gd name="connsiteX35" fmla="*/ 204750 w 504000"/>
              <a:gd name="connsiteY35" fmla="*/ 472500 h 504000"/>
              <a:gd name="connsiteX36" fmla="*/ 173250 w 504000"/>
              <a:gd name="connsiteY36" fmla="*/ 456750 h 504000"/>
              <a:gd name="connsiteX37" fmla="*/ 189000 w 504000"/>
              <a:gd name="connsiteY37" fmla="*/ 456750 h 504000"/>
              <a:gd name="connsiteX38" fmla="*/ 189000 w 504000"/>
              <a:gd name="connsiteY38" fmla="*/ 472500 h 504000"/>
              <a:gd name="connsiteX39" fmla="*/ 173250 w 504000"/>
              <a:gd name="connsiteY39" fmla="*/ 472500 h 504000"/>
              <a:gd name="connsiteX40" fmla="*/ 141750 w 504000"/>
              <a:gd name="connsiteY40" fmla="*/ 456750 h 504000"/>
              <a:gd name="connsiteX41" fmla="*/ 157500 w 504000"/>
              <a:gd name="connsiteY41" fmla="*/ 456750 h 504000"/>
              <a:gd name="connsiteX42" fmla="*/ 157500 w 504000"/>
              <a:gd name="connsiteY42" fmla="*/ 472500 h 504000"/>
              <a:gd name="connsiteX43" fmla="*/ 141750 w 504000"/>
              <a:gd name="connsiteY43" fmla="*/ 472500 h 504000"/>
              <a:gd name="connsiteX44" fmla="*/ 110250 w 504000"/>
              <a:gd name="connsiteY44" fmla="*/ 456750 h 504000"/>
              <a:gd name="connsiteX45" fmla="*/ 126000 w 504000"/>
              <a:gd name="connsiteY45" fmla="*/ 456750 h 504000"/>
              <a:gd name="connsiteX46" fmla="*/ 126000 w 504000"/>
              <a:gd name="connsiteY46" fmla="*/ 472500 h 504000"/>
              <a:gd name="connsiteX47" fmla="*/ 110250 w 504000"/>
              <a:gd name="connsiteY47" fmla="*/ 472500 h 504000"/>
              <a:gd name="connsiteX48" fmla="*/ 95815 w 504000"/>
              <a:gd name="connsiteY48" fmla="*/ 315000 h 504000"/>
              <a:gd name="connsiteX49" fmla="*/ 158154 w 504000"/>
              <a:gd name="connsiteY49" fmla="*/ 315000 h 504000"/>
              <a:gd name="connsiteX50" fmla="*/ 158154 w 504000"/>
              <a:gd name="connsiteY50" fmla="*/ 330750 h 504000"/>
              <a:gd name="connsiteX51" fmla="*/ 95815 w 504000"/>
              <a:gd name="connsiteY51" fmla="*/ 330750 h 504000"/>
              <a:gd name="connsiteX52" fmla="*/ 78750 w 504000"/>
              <a:gd name="connsiteY52" fmla="*/ 299250 h 504000"/>
              <a:gd name="connsiteX53" fmla="*/ 78750 w 504000"/>
              <a:gd name="connsiteY53" fmla="*/ 346500 h 504000"/>
              <a:gd name="connsiteX54" fmla="*/ 173250 w 504000"/>
              <a:gd name="connsiteY54" fmla="*/ 346500 h 504000"/>
              <a:gd name="connsiteX55" fmla="*/ 173250 w 504000"/>
              <a:gd name="connsiteY55" fmla="*/ 299250 h 504000"/>
              <a:gd name="connsiteX56" fmla="*/ 78750 w 504000"/>
              <a:gd name="connsiteY56" fmla="*/ 220500 h 504000"/>
              <a:gd name="connsiteX57" fmla="*/ 78750 w 504000"/>
              <a:gd name="connsiteY57" fmla="*/ 283500 h 504000"/>
              <a:gd name="connsiteX58" fmla="*/ 189000 w 504000"/>
              <a:gd name="connsiteY58" fmla="*/ 283500 h 504000"/>
              <a:gd name="connsiteX59" fmla="*/ 189000 w 504000"/>
              <a:gd name="connsiteY59" fmla="*/ 362250 h 504000"/>
              <a:gd name="connsiteX60" fmla="*/ 78750 w 504000"/>
              <a:gd name="connsiteY60" fmla="*/ 362250 h 504000"/>
              <a:gd name="connsiteX61" fmla="*/ 78750 w 504000"/>
              <a:gd name="connsiteY61" fmla="*/ 464625 h 504000"/>
              <a:gd name="connsiteX62" fmla="*/ 70859 w 504000"/>
              <a:gd name="connsiteY62" fmla="*/ 488250 h 504000"/>
              <a:gd name="connsiteX63" fmla="*/ 464625 w 504000"/>
              <a:gd name="connsiteY63" fmla="*/ 488250 h 504000"/>
              <a:gd name="connsiteX64" fmla="*/ 488250 w 504000"/>
              <a:gd name="connsiteY64" fmla="*/ 464625 h 504000"/>
              <a:gd name="connsiteX65" fmla="*/ 488250 w 504000"/>
              <a:gd name="connsiteY65" fmla="*/ 220500 h 504000"/>
              <a:gd name="connsiteX66" fmla="*/ 15750 w 504000"/>
              <a:gd name="connsiteY66" fmla="*/ 149625 h 504000"/>
              <a:gd name="connsiteX67" fmla="*/ 15750 w 504000"/>
              <a:gd name="connsiteY67" fmla="*/ 464625 h 504000"/>
              <a:gd name="connsiteX68" fmla="*/ 39375 w 504000"/>
              <a:gd name="connsiteY68" fmla="*/ 488250 h 504000"/>
              <a:gd name="connsiteX69" fmla="*/ 63000 w 504000"/>
              <a:gd name="connsiteY69" fmla="*/ 464625 h 504000"/>
              <a:gd name="connsiteX70" fmla="*/ 63000 w 504000"/>
              <a:gd name="connsiteY70" fmla="*/ 204750 h 504000"/>
              <a:gd name="connsiteX71" fmla="*/ 126000 w 504000"/>
              <a:gd name="connsiteY71" fmla="*/ 204750 h 504000"/>
              <a:gd name="connsiteX72" fmla="*/ 126000 w 504000"/>
              <a:gd name="connsiteY72" fmla="*/ 173250 h 504000"/>
              <a:gd name="connsiteX73" fmla="*/ 112726 w 504000"/>
              <a:gd name="connsiteY73" fmla="*/ 173250 h 504000"/>
              <a:gd name="connsiteX74" fmla="*/ 95138 w 504000"/>
              <a:gd name="connsiteY74" fmla="*/ 149625 h 504000"/>
              <a:gd name="connsiteX75" fmla="*/ 234365 w 504000"/>
              <a:gd name="connsiteY75" fmla="*/ 15750 h 504000"/>
              <a:gd name="connsiteX76" fmla="*/ 252000 w 504000"/>
              <a:gd name="connsiteY76" fmla="*/ 72394 h 504000"/>
              <a:gd name="connsiteX77" fmla="*/ 252000 w 504000"/>
              <a:gd name="connsiteY77" fmla="*/ 110058 h 504000"/>
              <a:gd name="connsiteX78" fmla="*/ 241326 w 504000"/>
              <a:gd name="connsiteY78" fmla="*/ 110058 h 504000"/>
              <a:gd name="connsiteX79" fmla="*/ 303803 w 504000"/>
              <a:gd name="connsiteY79" fmla="*/ 159534 h 504000"/>
              <a:gd name="connsiteX80" fmla="*/ 358966 w 504000"/>
              <a:gd name="connsiteY80" fmla="*/ 110058 h 504000"/>
              <a:gd name="connsiteX81" fmla="*/ 346500 w 504000"/>
              <a:gd name="connsiteY81" fmla="*/ 110058 h 504000"/>
              <a:gd name="connsiteX82" fmla="*/ 346500 w 504000"/>
              <a:gd name="connsiteY82" fmla="*/ 72382 h 504000"/>
              <a:gd name="connsiteX83" fmla="*/ 289868 w 504000"/>
              <a:gd name="connsiteY83" fmla="*/ 15750 h 504000"/>
              <a:gd name="connsiteX84" fmla="*/ 115203 w 504000"/>
              <a:gd name="connsiteY84" fmla="*/ 15750 h 504000"/>
              <a:gd name="connsiteX85" fmla="*/ 141750 w 504000"/>
              <a:gd name="connsiteY85" fmla="*/ 71140 h 504000"/>
              <a:gd name="connsiteX86" fmla="*/ 141750 w 504000"/>
              <a:gd name="connsiteY86" fmla="*/ 157500 h 504000"/>
              <a:gd name="connsiteX87" fmla="*/ 142404 w 504000"/>
              <a:gd name="connsiteY87" fmla="*/ 157500 h 504000"/>
              <a:gd name="connsiteX88" fmla="*/ 142404 w 504000"/>
              <a:gd name="connsiteY88" fmla="*/ 173250 h 504000"/>
              <a:gd name="connsiteX89" fmla="*/ 141750 w 504000"/>
              <a:gd name="connsiteY89" fmla="*/ 173250 h 504000"/>
              <a:gd name="connsiteX90" fmla="*/ 141750 w 504000"/>
              <a:gd name="connsiteY90" fmla="*/ 204750 h 504000"/>
              <a:gd name="connsiteX91" fmla="*/ 441000 w 504000"/>
              <a:gd name="connsiteY91" fmla="*/ 204750 h 504000"/>
              <a:gd name="connsiteX92" fmla="*/ 441000 w 504000"/>
              <a:gd name="connsiteY92" fmla="*/ 71140 h 504000"/>
              <a:gd name="connsiteX93" fmla="*/ 385614 w 504000"/>
              <a:gd name="connsiteY93" fmla="*/ 15750 h 504000"/>
              <a:gd name="connsiteX94" fmla="*/ 334816 w 504000"/>
              <a:gd name="connsiteY94" fmla="*/ 15750 h 504000"/>
              <a:gd name="connsiteX95" fmla="*/ 362250 w 504000"/>
              <a:gd name="connsiteY95" fmla="*/ 72382 h 504000"/>
              <a:gd name="connsiteX96" fmla="*/ 362250 w 504000"/>
              <a:gd name="connsiteY96" fmla="*/ 94308 h 504000"/>
              <a:gd name="connsiteX97" fmla="*/ 400125 w 504000"/>
              <a:gd name="connsiteY97" fmla="*/ 94308 h 504000"/>
              <a:gd name="connsiteX98" fmla="*/ 304433 w 504000"/>
              <a:gd name="connsiteY98" fmla="*/ 180122 h 504000"/>
              <a:gd name="connsiteX99" fmla="*/ 196075 w 504000"/>
              <a:gd name="connsiteY99" fmla="*/ 94308 h 504000"/>
              <a:gd name="connsiteX100" fmla="*/ 236250 w 504000"/>
              <a:gd name="connsiteY100" fmla="*/ 94308 h 504000"/>
              <a:gd name="connsiteX101" fmla="*/ 236250 w 504000"/>
              <a:gd name="connsiteY101" fmla="*/ 72394 h 504000"/>
              <a:gd name="connsiteX102" fmla="*/ 195368 w 504000"/>
              <a:gd name="connsiteY102" fmla="*/ 15761 h 504000"/>
              <a:gd name="connsiteX103" fmla="*/ 195368 w 504000"/>
              <a:gd name="connsiteY103" fmla="*/ 15750 h 504000"/>
              <a:gd name="connsiteX104" fmla="*/ 66561 w 504000"/>
              <a:gd name="connsiteY104" fmla="*/ 15750 h 504000"/>
              <a:gd name="connsiteX105" fmla="*/ 31215 w 504000"/>
              <a:gd name="connsiteY105" fmla="*/ 31631 h 504000"/>
              <a:gd name="connsiteX106" fmla="*/ 109362 w 504000"/>
              <a:gd name="connsiteY106" fmla="*/ 31631 h 504000"/>
              <a:gd name="connsiteX107" fmla="*/ 70614 w 504000"/>
              <a:gd name="connsiteY107" fmla="*/ 15750 h 504000"/>
              <a:gd name="connsiteX108" fmla="*/ 66561 w 504000"/>
              <a:gd name="connsiteY108" fmla="*/ 0 h 504000"/>
              <a:gd name="connsiteX109" fmla="*/ 385614 w 504000"/>
              <a:gd name="connsiteY109" fmla="*/ 0 h 504000"/>
              <a:gd name="connsiteX110" fmla="*/ 456750 w 504000"/>
              <a:gd name="connsiteY110" fmla="*/ 71140 h 504000"/>
              <a:gd name="connsiteX111" fmla="*/ 456750 w 504000"/>
              <a:gd name="connsiteY111" fmla="*/ 204750 h 504000"/>
              <a:gd name="connsiteX112" fmla="*/ 504000 w 504000"/>
              <a:gd name="connsiteY112" fmla="*/ 204750 h 504000"/>
              <a:gd name="connsiteX113" fmla="*/ 504000 w 504000"/>
              <a:gd name="connsiteY113" fmla="*/ 464625 h 504000"/>
              <a:gd name="connsiteX114" fmla="*/ 464625 w 504000"/>
              <a:gd name="connsiteY114" fmla="*/ 504000 h 504000"/>
              <a:gd name="connsiteX115" fmla="*/ 43966 w 504000"/>
              <a:gd name="connsiteY115" fmla="*/ 504000 h 504000"/>
              <a:gd name="connsiteX116" fmla="*/ 43966 w 504000"/>
              <a:gd name="connsiteY116" fmla="*/ 503735 h 504000"/>
              <a:gd name="connsiteX117" fmla="*/ 39375 w 504000"/>
              <a:gd name="connsiteY117" fmla="*/ 504000 h 504000"/>
              <a:gd name="connsiteX118" fmla="*/ 0 w 504000"/>
              <a:gd name="connsiteY118" fmla="*/ 464625 h 504000"/>
              <a:gd name="connsiteX119" fmla="*/ 0 w 504000"/>
              <a:gd name="connsiteY119" fmla="*/ 133875 h 504000"/>
              <a:gd name="connsiteX120" fmla="*/ 103044 w 504000"/>
              <a:gd name="connsiteY120" fmla="*/ 133875 h 504000"/>
              <a:gd name="connsiteX121" fmla="*/ 120632 w 504000"/>
              <a:gd name="connsiteY121" fmla="*/ 157500 h 504000"/>
              <a:gd name="connsiteX122" fmla="*/ 126000 w 504000"/>
              <a:gd name="connsiteY122" fmla="*/ 157500 h 504000"/>
              <a:gd name="connsiteX123" fmla="*/ 126000 w 504000"/>
              <a:gd name="connsiteY123" fmla="*/ 71140 h 504000"/>
              <a:gd name="connsiteX124" fmla="*/ 120570 w 504000"/>
              <a:gd name="connsiteY124" fmla="*/ 47381 h 504000"/>
              <a:gd name="connsiteX125" fmla="*/ 2223 w 504000"/>
              <a:gd name="connsiteY125" fmla="*/ 47381 h 504000"/>
              <a:gd name="connsiteX126" fmla="*/ 9075 w 504000"/>
              <a:gd name="connsiteY126" fmla="*/ 35557 h 504000"/>
              <a:gd name="connsiteX127" fmla="*/ 66561 w 504000"/>
              <a:gd name="connsiteY127" fmla="*/ 0 h 50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504000" h="504000">
                <a:moveTo>
                  <a:pt x="456750" y="456750"/>
                </a:moveTo>
                <a:lnTo>
                  <a:pt x="472500" y="456750"/>
                </a:lnTo>
                <a:lnTo>
                  <a:pt x="472500" y="472500"/>
                </a:lnTo>
                <a:lnTo>
                  <a:pt x="456750" y="472500"/>
                </a:lnTo>
                <a:close/>
                <a:moveTo>
                  <a:pt x="425250" y="456750"/>
                </a:moveTo>
                <a:lnTo>
                  <a:pt x="441000" y="456750"/>
                </a:lnTo>
                <a:lnTo>
                  <a:pt x="441000" y="472500"/>
                </a:lnTo>
                <a:lnTo>
                  <a:pt x="425250" y="472500"/>
                </a:lnTo>
                <a:close/>
                <a:moveTo>
                  <a:pt x="393750" y="456750"/>
                </a:moveTo>
                <a:lnTo>
                  <a:pt x="409500" y="456750"/>
                </a:lnTo>
                <a:lnTo>
                  <a:pt x="409500" y="472500"/>
                </a:lnTo>
                <a:lnTo>
                  <a:pt x="393750" y="472500"/>
                </a:lnTo>
                <a:close/>
                <a:moveTo>
                  <a:pt x="362250" y="456750"/>
                </a:moveTo>
                <a:lnTo>
                  <a:pt x="378000" y="456750"/>
                </a:lnTo>
                <a:lnTo>
                  <a:pt x="378000" y="472500"/>
                </a:lnTo>
                <a:lnTo>
                  <a:pt x="362250" y="472500"/>
                </a:lnTo>
                <a:close/>
                <a:moveTo>
                  <a:pt x="330750" y="456750"/>
                </a:moveTo>
                <a:lnTo>
                  <a:pt x="346500" y="456750"/>
                </a:lnTo>
                <a:lnTo>
                  <a:pt x="346500" y="472500"/>
                </a:lnTo>
                <a:lnTo>
                  <a:pt x="330750" y="472500"/>
                </a:lnTo>
                <a:close/>
                <a:moveTo>
                  <a:pt x="299250" y="456750"/>
                </a:moveTo>
                <a:lnTo>
                  <a:pt x="315000" y="456750"/>
                </a:lnTo>
                <a:lnTo>
                  <a:pt x="315000" y="472500"/>
                </a:lnTo>
                <a:lnTo>
                  <a:pt x="299250" y="472500"/>
                </a:lnTo>
                <a:close/>
                <a:moveTo>
                  <a:pt x="267750" y="456750"/>
                </a:moveTo>
                <a:lnTo>
                  <a:pt x="283500" y="456750"/>
                </a:lnTo>
                <a:lnTo>
                  <a:pt x="283500" y="472500"/>
                </a:lnTo>
                <a:lnTo>
                  <a:pt x="267750" y="472500"/>
                </a:lnTo>
                <a:close/>
                <a:moveTo>
                  <a:pt x="236250" y="456750"/>
                </a:moveTo>
                <a:lnTo>
                  <a:pt x="252000" y="456750"/>
                </a:lnTo>
                <a:lnTo>
                  <a:pt x="252000" y="472500"/>
                </a:lnTo>
                <a:lnTo>
                  <a:pt x="236250" y="472500"/>
                </a:lnTo>
                <a:close/>
                <a:moveTo>
                  <a:pt x="204750" y="456750"/>
                </a:moveTo>
                <a:lnTo>
                  <a:pt x="220500" y="456750"/>
                </a:lnTo>
                <a:lnTo>
                  <a:pt x="220500" y="472500"/>
                </a:lnTo>
                <a:lnTo>
                  <a:pt x="204750" y="472500"/>
                </a:lnTo>
                <a:close/>
                <a:moveTo>
                  <a:pt x="173250" y="456750"/>
                </a:moveTo>
                <a:lnTo>
                  <a:pt x="189000" y="456750"/>
                </a:lnTo>
                <a:lnTo>
                  <a:pt x="189000" y="472500"/>
                </a:lnTo>
                <a:lnTo>
                  <a:pt x="173250" y="472500"/>
                </a:lnTo>
                <a:close/>
                <a:moveTo>
                  <a:pt x="141750" y="456750"/>
                </a:moveTo>
                <a:lnTo>
                  <a:pt x="157500" y="456750"/>
                </a:lnTo>
                <a:lnTo>
                  <a:pt x="157500" y="472500"/>
                </a:lnTo>
                <a:lnTo>
                  <a:pt x="141750" y="472500"/>
                </a:lnTo>
                <a:close/>
                <a:moveTo>
                  <a:pt x="110250" y="456750"/>
                </a:moveTo>
                <a:lnTo>
                  <a:pt x="126000" y="456750"/>
                </a:lnTo>
                <a:lnTo>
                  <a:pt x="126000" y="472500"/>
                </a:lnTo>
                <a:lnTo>
                  <a:pt x="110250" y="472500"/>
                </a:lnTo>
                <a:close/>
                <a:moveTo>
                  <a:pt x="95815" y="315000"/>
                </a:moveTo>
                <a:lnTo>
                  <a:pt x="158154" y="315000"/>
                </a:lnTo>
                <a:lnTo>
                  <a:pt x="158154" y="330750"/>
                </a:lnTo>
                <a:lnTo>
                  <a:pt x="95815" y="330750"/>
                </a:lnTo>
                <a:close/>
                <a:moveTo>
                  <a:pt x="78750" y="299250"/>
                </a:moveTo>
                <a:lnTo>
                  <a:pt x="78750" y="346500"/>
                </a:lnTo>
                <a:lnTo>
                  <a:pt x="173250" y="346500"/>
                </a:lnTo>
                <a:lnTo>
                  <a:pt x="173250" y="299250"/>
                </a:lnTo>
                <a:close/>
                <a:moveTo>
                  <a:pt x="78750" y="220500"/>
                </a:moveTo>
                <a:lnTo>
                  <a:pt x="78750" y="283500"/>
                </a:lnTo>
                <a:lnTo>
                  <a:pt x="189000" y="283500"/>
                </a:lnTo>
                <a:lnTo>
                  <a:pt x="189000" y="362250"/>
                </a:lnTo>
                <a:lnTo>
                  <a:pt x="78750" y="362250"/>
                </a:lnTo>
                <a:lnTo>
                  <a:pt x="78750" y="464625"/>
                </a:lnTo>
                <a:cubicBezTo>
                  <a:pt x="78759" y="473149"/>
                  <a:pt x="75989" y="481443"/>
                  <a:pt x="70859" y="488250"/>
                </a:cubicBezTo>
                <a:lnTo>
                  <a:pt x="464625" y="488250"/>
                </a:lnTo>
                <a:cubicBezTo>
                  <a:pt x="477667" y="488236"/>
                  <a:pt x="488236" y="477667"/>
                  <a:pt x="488250" y="464625"/>
                </a:cubicBezTo>
                <a:lnTo>
                  <a:pt x="488250" y="220500"/>
                </a:lnTo>
                <a:close/>
                <a:moveTo>
                  <a:pt x="15750" y="149625"/>
                </a:moveTo>
                <a:lnTo>
                  <a:pt x="15750" y="464625"/>
                </a:lnTo>
                <a:cubicBezTo>
                  <a:pt x="15750" y="477673"/>
                  <a:pt x="26327" y="488250"/>
                  <a:pt x="39375" y="488250"/>
                </a:cubicBezTo>
                <a:cubicBezTo>
                  <a:pt x="52423" y="488250"/>
                  <a:pt x="63000" y="477673"/>
                  <a:pt x="63000" y="464625"/>
                </a:cubicBezTo>
                <a:lnTo>
                  <a:pt x="63000" y="204750"/>
                </a:lnTo>
                <a:lnTo>
                  <a:pt x="126000" y="204750"/>
                </a:lnTo>
                <a:lnTo>
                  <a:pt x="126000" y="173250"/>
                </a:lnTo>
                <a:lnTo>
                  <a:pt x="112726" y="173250"/>
                </a:lnTo>
                <a:lnTo>
                  <a:pt x="95138" y="149625"/>
                </a:lnTo>
                <a:close/>
                <a:moveTo>
                  <a:pt x="234365" y="15750"/>
                </a:moveTo>
                <a:cubicBezTo>
                  <a:pt x="245807" y="28068"/>
                  <a:pt x="252000" y="47282"/>
                  <a:pt x="252000" y="72394"/>
                </a:cubicBezTo>
                <a:lnTo>
                  <a:pt x="252000" y="110058"/>
                </a:lnTo>
                <a:lnTo>
                  <a:pt x="241326" y="110058"/>
                </a:lnTo>
                <a:lnTo>
                  <a:pt x="303803" y="159534"/>
                </a:lnTo>
                <a:lnTo>
                  <a:pt x="358966" y="110058"/>
                </a:lnTo>
                <a:lnTo>
                  <a:pt x="346500" y="110058"/>
                </a:lnTo>
                <a:lnTo>
                  <a:pt x="346500" y="72382"/>
                </a:lnTo>
                <a:cubicBezTo>
                  <a:pt x="346466" y="41119"/>
                  <a:pt x="321131" y="15784"/>
                  <a:pt x="289868" y="15750"/>
                </a:cubicBezTo>
                <a:close/>
                <a:moveTo>
                  <a:pt x="115203" y="15750"/>
                </a:moveTo>
                <a:cubicBezTo>
                  <a:pt x="131989" y="29236"/>
                  <a:pt x="141753" y="49608"/>
                  <a:pt x="141750" y="71140"/>
                </a:cubicBezTo>
                <a:lnTo>
                  <a:pt x="141750" y="157500"/>
                </a:lnTo>
                <a:lnTo>
                  <a:pt x="142404" y="157500"/>
                </a:lnTo>
                <a:lnTo>
                  <a:pt x="142404" y="173250"/>
                </a:lnTo>
                <a:lnTo>
                  <a:pt x="141750" y="173250"/>
                </a:lnTo>
                <a:lnTo>
                  <a:pt x="141750" y="204750"/>
                </a:lnTo>
                <a:lnTo>
                  <a:pt x="441000" y="204750"/>
                </a:lnTo>
                <a:lnTo>
                  <a:pt x="441000" y="71140"/>
                </a:lnTo>
                <a:cubicBezTo>
                  <a:pt x="440966" y="40565"/>
                  <a:pt x="416189" y="15786"/>
                  <a:pt x="385614" y="15750"/>
                </a:cubicBezTo>
                <a:lnTo>
                  <a:pt x="334816" y="15750"/>
                </a:lnTo>
                <a:cubicBezTo>
                  <a:pt x="352135" y="29443"/>
                  <a:pt x="362240" y="50304"/>
                  <a:pt x="362250" y="72382"/>
                </a:cubicBezTo>
                <a:lnTo>
                  <a:pt x="362250" y="94308"/>
                </a:lnTo>
                <a:lnTo>
                  <a:pt x="400125" y="94308"/>
                </a:lnTo>
                <a:lnTo>
                  <a:pt x="304433" y="180122"/>
                </a:lnTo>
                <a:lnTo>
                  <a:pt x="196075" y="94308"/>
                </a:lnTo>
                <a:lnTo>
                  <a:pt x="236250" y="94308"/>
                </a:lnTo>
                <a:lnTo>
                  <a:pt x="236250" y="72394"/>
                </a:lnTo>
                <a:cubicBezTo>
                  <a:pt x="236250" y="46558"/>
                  <a:pt x="229159" y="15761"/>
                  <a:pt x="195368" y="15761"/>
                </a:cubicBezTo>
                <a:lnTo>
                  <a:pt x="195368" y="15750"/>
                </a:lnTo>
                <a:close/>
                <a:moveTo>
                  <a:pt x="66561" y="15750"/>
                </a:moveTo>
                <a:cubicBezTo>
                  <a:pt x="53013" y="15571"/>
                  <a:pt x="40078" y="21383"/>
                  <a:pt x="31215" y="31631"/>
                </a:cubicBezTo>
                <a:lnTo>
                  <a:pt x="109362" y="31631"/>
                </a:lnTo>
                <a:cubicBezTo>
                  <a:pt x="99034" y="21452"/>
                  <a:pt x="85115" y="15747"/>
                  <a:pt x="70614" y="15750"/>
                </a:cubicBezTo>
                <a:close/>
                <a:moveTo>
                  <a:pt x="66561" y="0"/>
                </a:moveTo>
                <a:lnTo>
                  <a:pt x="385614" y="0"/>
                </a:lnTo>
                <a:cubicBezTo>
                  <a:pt x="424883" y="47"/>
                  <a:pt x="456705" y="31871"/>
                  <a:pt x="456750" y="71140"/>
                </a:cubicBezTo>
                <a:lnTo>
                  <a:pt x="456750" y="204750"/>
                </a:lnTo>
                <a:lnTo>
                  <a:pt x="504000" y="204750"/>
                </a:lnTo>
                <a:lnTo>
                  <a:pt x="504000" y="464625"/>
                </a:lnTo>
                <a:cubicBezTo>
                  <a:pt x="503975" y="486361"/>
                  <a:pt x="486361" y="503975"/>
                  <a:pt x="464625" y="504000"/>
                </a:cubicBezTo>
                <a:lnTo>
                  <a:pt x="43966" y="504000"/>
                </a:lnTo>
                <a:lnTo>
                  <a:pt x="43966" y="503735"/>
                </a:lnTo>
                <a:cubicBezTo>
                  <a:pt x="42442" y="503913"/>
                  <a:pt x="40909" y="504001"/>
                  <a:pt x="39375" y="504000"/>
                </a:cubicBezTo>
                <a:cubicBezTo>
                  <a:pt x="17639" y="503975"/>
                  <a:pt x="26" y="486361"/>
                  <a:pt x="0" y="464625"/>
                </a:cubicBezTo>
                <a:lnTo>
                  <a:pt x="0" y="133875"/>
                </a:lnTo>
                <a:lnTo>
                  <a:pt x="103044" y="133875"/>
                </a:lnTo>
                <a:lnTo>
                  <a:pt x="120632" y="157500"/>
                </a:lnTo>
                <a:lnTo>
                  <a:pt x="126000" y="157500"/>
                </a:lnTo>
                <a:lnTo>
                  <a:pt x="126000" y="71140"/>
                </a:lnTo>
                <a:cubicBezTo>
                  <a:pt x="125991" y="62914"/>
                  <a:pt x="124135" y="54794"/>
                  <a:pt x="120570" y="47381"/>
                </a:cubicBezTo>
                <a:lnTo>
                  <a:pt x="2223" y="47381"/>
                </a:lnTo>
                <a:lnTo>
                  <a:pt x="9075" y="35557"/>
                </a:lnTo>
                <a:cubicBezTo>
                  <a:pt x="20027" y="13839"/>
                  <a:pt x="42238" y="101"/>
                  <a:pt x="66561" y="0"/>
                </a:cubicBezTo>
                <a:close/>
              </a:path>
            </a:pathLst>
          </a:custGeom>
          <a:solidFill>
            <a:srgbClr val="2196F3"/>
          </a:solidFill>
          <a:ln w="7739" cap="flat">
            <a:noFill/>
            <a:prstDash val="solid"/>
            <a:miter/>
          </a:ln>
        </p:spPr>
        <p:txBody>
          <a:bodyPr rtlCol="0" anchor="ctr"/>
          <a:lstStyle/>
          <a:p>
            <a:pPr defTabSz="457200"/>
            <a:endParaRPr lang="zh-CN" altLang="en-US">
              <a:solidFill>
                <a:srgbClr val="222222"/>
              </a:solidFill>
              <a:latin typeface="微软雅黑" panose="020B0503020204020204" charset="-122"/>
              <a:ea typeface="微软雅黑" panose="020B0503020204020204" charset="-122"/>
            </a:endParaRPr>
          </a:p>
        </p:txBody>
      </p:sp>
      <p:sp>
        <p:nvSpPr>
          <p:cNvPr id="41" name="任意形状 40"/>
          <p:cNvSpPr/>
          <p:nvPr>
            <p:custDataLst>
              <p:tags r:id="rId12"/>
            </p:custDataLst>
          </p:nvPr>
        </p:nvSpPr>
        <p:spPr>
          <a:xfrm>
            <a:off x="7021625" y="4619724"/>
            <a:ext cx="504000" cy="504038"/>
          </a:xfrm>
          <a:custGeom>
            <a:avLst/>
            <a:gdLst>
              <a:gd name="connsiteX0" fmla="*/ 409947 w 504000"/>
              <a:gd name="connsiteY0" fmla="*/ 472538 h 504038"/>
              <a:gd name="connsiteX1" fmla="*/ 409907 w 504000"/>
              <a:gd name="connsiteY1" fmla="*/ 488288 h 504038"/>
              <a:gd name="connsiteX2" fmla="*/ 441407 w 504000"/>
              <a:gd name="connsiteY2" fmla="*/ 488288 h 504038"/>
              <a:gd name="connsiteX3" fmla="*/ 441447 w 504000"/>
              <a:gd name="connsiteY3" fmla="*/ 472538 h 504038"/>
              <a:gd name="connsiteX4" fmla="*/ 63446 w 504000"/>
              <a:gd name="connsiteY4" fmla="*/ 472538 h 504038"/>
              <a:gd name="connsiteX5" fmla="*/ 63404 w 504000"/>
              <a:gd name="connsiteY5" fmla="*/ 488288 h 504038"/>
              <a:gd name="connsiteX6" fmla="*/ 94904 w 504000"/>
              <a:gd name="connsiteY6" fmla="*/ 488288 h 504038"/>
              <a:gd name="connsiteX7" fmla="*/ 94946 w 504000"/>
              <a:gd name="connsiteY7" fmla="*/ 472538 h 504038"/>
              <a:gd name="connsiteX8" fmla="*/ 362981 w 504000"/>
              <a:gd name="connsiteY8" fmla="*/ 378000 h 504038"/>
              <a:gd name="connsiteX9" fmla="*/ 362250 w 504000"/>
              <a:gd name="connsiteY9" fmla="*/ 456788 h 504038"/>
              <a:gd name="connsiteX10" fmla="*/ 488250 w 504000"/>
              <a:gd name="connsiteY10" fmla="*/ 456788 h 504038"/>
              <a:gd name="connsiteX11" fmla="*/ 488250 w 504000"/>
              <a:gd name="connsiteY11" fmla="*/ 378000 h 504038"/>
              <a:gd name="connsiteX12" fmla="*/ 16481 w 504000"/>
              <a:gd name="connsiteY12" fmla="*/ 378000 h 504038"/>
              <a:gd name="connsiteX13" fmla="*/ 15750 w 504000"/>
              <a:gd name="connsiteY13" fmla="*/ 456788 h 504038"/>
              <a:gd name="connsiteX14" fmla="*/ 141750 w 504000"/>
              <a:gd name="connsiteY14" fmla="*/ 456788 h 504038"/>
              <a:gd name="connsiteX15" fmla="*/ 141750 w 504000"/>
              <a:gd name="connsiteY15" fmla="*/ 378000 h 504038"/>
              <a:gd name="connsiteX16" fmla="*/ 362250 w 504000"/>
              <a:gd name="connsiteY16" fmla="*/ 362250 h 504038"/>
              <a:gd name="connsiteX17" fmla="*/ 488250 w 504000"/>
              <a:gd name="connsiteY17" fmla="*/ 362250 h 504038"/>
              <a:gd name="connsiteX18" fmla="*/ 504000 w 504000"/>
              <a:gd name="connsiteY18" fmla="*/ 378000 h 504038"/>
              <a:gd name="connsiteX19" fmla="*/ 504000 w 504000"/>
              <a:gd name="connsiteY19" fmla="*/ 456788 h 504038"/>
              <a:gd name="connsiteX20" fmla="*/ 488250 w 504000"/>
              <a:gd name="connsiteY20" fmla="*/ 472538 h 504038"/>
              <a:gd name="connsiteX21" fmla="*/ 457197 w 504000"/>
              <a:gd name="connsiteY21" fmla="*/ 472538 h 504038"/>
              <a:gd name="connsiteX22" fmla="*/ 457157 w 504000"/>
              <a:gd name="connsiteY22" fmla="*/ 488288 h 504038"/>
              <a:gd name="connsiteX23" fmla="*/ 472431 w 504000"/>
              <a:gd name="connsiteY23" fmla="*/ 488288 h 504038"/>
              <a:gd name="connsiteX24" fmla="*/ 472431 w 504000"/>
              <a:gd name="connsiteY24" fmla="*/ 504038 h 504038"/>
              <a:gd name="connsiteX25" fmla="*/ 377931 w 504000"/>
              <a:gd name="connsiteY25" fmla="*/ 504038 h 504038"/>
              <a:gd name="connsiteX26" fmla="*/ 377931 w 504000"/>
              <a:gd name="connsiteY26" fmla="*/ 488288 h 504038"/>
              <a:gd name="connsiteX27" fmla="*/ 394157 w 504000"/>
              <a:gd name="connsiteY27" fmla="*/ 488288 h 504038"/>
              <a:gd name="connsiteX28" fmla="*/ 394197 w 504000"/>
              <a:gd name="connsiteY28" fmla="*/ 472538 h 504038"/>
              <a:gd name="connsiteX29" fmla="*/ 362250 w 504000"/>
              <a:gd name="connsiteY29" fmla="*/ 472538 h 504038"/>
              <a:gd name="connsiteX30" fmla="*/ 346500 w 504000"/>
              <a:gd name="connsiteY30" fmla="*/ 456788 h 504038"/>
              <a:gd name="connsiteX31" fmla="*/ 346500 w 504000"/>
              <a:gd name="connsiteY31" fmla="*/ 378000 h 504038"/>
              <a:gd name="connsiteX32" fmla="*/ 362250 w 504000"/>
              <a:gd name="connsiteY32" fmla="*/ 362250 h 504038"/>
              <a:gd name="connsiteX33" fmla="*/ 15750 w 504000"/>
              <a:gd name="connsiteY33" fmla="*/ 362250 h 504038"/>
              <a:gd name="connsiteX34" fmla="*/ 141750 w 504000"/>
              <a:gd name="connsiteY34" fmla="*/ 362250 h 504038"/>
              <a:gd name="connsiteX35" fmla="*/ 157500 w 504000"/>
              <a:gd name="connsiteY35" fmla="*/ 378000 h 504038"/>
              <a:gd name="connsiteX36" fmla="*/ 157500 w 504000"/>
              <a:gd name="connsiteY36" fmla="*/ 456788 h 504038"/>
              <a:gd name="connsiteX37" fmla="*/ 141750 w 504000"/>
              <a:gd name="connsiteY37" fmla="*/ 472538 h 504038"/>
              <a:gd name="connsiteX38" fmla="*/ 110696 w 504000"/>
              <a:gd name="connsiteY38" fmla="*/ 472538 h 504038"/>
              <a:gd name="connsiteX39" fmla="*/ 110654 w 504000"/>
              <a:gd name="connsiteY39" fmla="*/ 488288 h 504038"/>
              <a:gd name="connsiteX40" fmla="*/ 125935 w 504000"/>
              <a:gd name="connsiteY40" fmla="*/ 488288 h 504038"/>
              <a:gd name="connsiteX41" fmla="*/ 125935 w 504000"/>
              <a:gd name="connsiteY41" fmla="*/ 504038 h 504038"/>
              <a:gd name="connsiteX42" fmla="*/ 31435 w 504000"/>
              <a:gd name="connsiteY42" fmla="*/ 504038 h 504038"/>
              <a:gd name="connsiteX43" fmla="*/ 31435 w 504000"/>
              <a:gd name="connsiteY43" fmla="*/ 488288 h 504038"/>
              <a:gd name="connsiteX44" fmla="*/ 47654 w 504000"/>
              <a:gd name="connsiteY44" fmla="*/ 488288 h 504038"/>
              <a:gd name="connsiteX45" fmla="*/ 47696 w 504000"/>
              <a:gd name="connsiteY45" fmla="*/ 472538 h 504038"/>
              <a:gd name="connsiteX46" fmla="*/ 15750 w 504000"/>
              <a:gd name="connsiteY46" fmla="*/ 472538 h 504038"/>
              <a:gd name="connsiteX47" fmla="*/ 0 w 504000"/>
              <a:gd name="connsiteY47" fmla="*/ 456788 h 504038"/>
              <a:gd name="connsiteX48" fmla="*/ 0 w 504000"/>
              <a:gd name="connsiteY48" fmla="*/ 378000 h 504038"/>
              <a:gd name="connsiteX49" fmla="*/ 15750 w 504000"/>
              <a:gd name="connsiteY49" fmla="*/ 362250 h 504038"/>
              <a:gd name="connsiteX50" fmla="*/ 354383 w 504000"/>
              <a:gd name="connsiteY50" fmla="*/ 307221 h 504038"/>
              <a:gd name="connsiteX51" fmla="*/ 370133 w 504000"/>
              <a:gd name="connsiteY51" fmla="*/ 307221 h 504038"/>
              <a:gd name="connsiteX52" fmla="*/ 370133 w 504000"/>
              <a:gd name="connsiteY52" fmla="*/ 322971 h 504038"/>
              <a:gd name="connsiteX53" fmla="*/ 354383 w 504000"/>
              <a:gd name="connsiteY53" fmla="*/ 322971 h 504038"/>
              <a:gd name="connsiteX54" fmla="*/ 322883 w 504000"/>
              <a:gd name="connsiteY54" fmla="*/ 307221 h 504038"/>
              <a:gd name="connsiteX55" fmla="*/ 338633 w 504000"/>
              <a:gd name="connsiteY55" fmla="*/ 307221 h 504038"/>
              <a:gd name="connsiteX56" fmla="*/ 338633 w 504000"/>
              <a:gd name="connsiteY56" fmla="*/ 322971 h 504038"/>
              <a:gd name="connsiteX57" fmla="*/ 322883 w 504000"/>
              <a:gd name="connsiteY57" fmla="*/ 322971 h 504038"/>
              <a:gd name="connsiteX58" fmla="*/ 291375 w 504000"/>
              <a:gd name="connsiteY58" fmla="*/ 307221 h 504038"/>
              <a:gd name="connsiteX59" fmla="*/ 307125 w 504000"/>
              <a:gd name="connsiteY59" fmla="*/ 307221 h 504038"/>
              <a:gd name="connsiteX60" fmla="*/ 307125 w 504000"/>
              <a:gd name="connsiteY60" fmla="*/ 322971 h 504038"/>
              <a:gd name="connsiteX61" fmla="*/ 291375 w 504000"/>
              <a:gd name="connsiteY61" fmla="*/ 322971 h 504038"/>
              <a:gd name="connsiteX62" fmla="*/ 259875 w 504000"/>
              <a:gd name="connsiteY62" fmla="*/ 307221 h 504038"/>
              <a:gd name="connsiteX63" fmla="*/ 275625 w 504000"/>
              <a:gd name="connsiteY63" fmla="*/ 307221 h 504038"/>
              <a:gd name="connsiteX64" fmla="*/ 275625 w 504000"/>
              <a:gd name="connsiteY64" fmla="*/ 322971 h 504038"/>
              <a:gd name="connsiteX65" fmla="*/ 259875 w 504000"/>
              <a:gd name="connsiteY65" fmla="*/ 322971 h 504038"/>
              <a:gd name="connsiteX66" fmla="*/ 228379 w 504000"/>
              <a:gd name="connsiteY66" fmla="*/ 307221 h 504038"/>
              <a:gd name="connsiteX67" fmla="*/ 244129 w 504000"/>
              <a:gd name="connsiteY67" fmla="*/ 307221 h 504038"/>
              <a:gd name="connsiteX68" fmla="*/ 244129 w 504000"/>
              <a:gd name="connsiteY68" fmla="*/ 322971 h 504038"/>
              <a:gd name="connsiteX69" fmla="*/ 228379 w 504000"/>
              <a:gd name="connsiteY69" fmla="*/ 322971 h 504038"/>
              <a:gd name="connsiteX70" fmla="*/ 196879 w 504000"/>
              <a:gd name="connsiteY70" fmla="*/ 307221 h 504038"/>
              <a:gd name="connsiteX71" fmla="*/ 212629 w 504000"/>
              <a:gd name="connsiteY71" fmla="*/ 307221 h 504038"/>
              <a:gd name="connsiteX72" fmla="*/ 212629 w 504000"/>
              <a:gd name="connsiteY72" fmla="*/ 322971 h 504038"/>
              <a:gd name="connsiteX73" fmla="*/ 196879 w 504000"/>
              <a:gd name="connsiteY73" fmla="*/ 322971 h 504038"/>
              <a:gd name="connsiteX74" fmla="*/ 165379 w 504000"/>
              <a:gd name="connsiteY74" fmla="*/ 307221 h 504038"/>
              <a:gd name="connsiteX75" fmla="*/ 181129 w 504000"/>
              <a:gd name="connsiteY75" fmla="*/ 307221 h 504038"/>
              <a:gd name="connsiteX76" fmla="*/ 181129 w 504000"/>
              <a:gd name="connsiteY76" fmla="*/ 322971 h 504038"/>
              <a:gd name="connsiteX77" fmla="*/ 165379 w 504000"/>
              <a:gd name="connsiteY77" fmla="*/ 322971 h 504038"/>
              <a:gd name="connsiteX78" fmla="*/ 133879 w 504000"/>
              <a:gd name="connsiteY78" fmla="*/ 307221 h 504038"/>
              <a:gd name="connsiteX79" fmla="*/ 149629 w 504000"/>
              <a:gd name="connsiteY79" fmla="*/ 307221 h 504038"/>
              <a:gd name="connsiteX80" fmla="*/ 149629 w 504000"/>
              <a:gd name="connsiteY80" fmla="*/ 322971 h 504038"/>
              <a:gd name="connsiteX81" fmla="*/ 133879 w 504000"/>
              <a:gd name="connsiteY81" fmla="*/ 322971 h 504038"/>
              <a:gd name="connsiteX82" fmla="*/ 409646 w 504000"/>
              <a:gd name="connsiteY82" fmla="*/ 299357 h 504038"/>
              <a:gd name="connsiteX83" fmla="*/ 409646 w 504000"/>
              <a:gd name="connsiteY83" fmla="*/ 330857 h 504038"/>
              <a:gd name="connsiteX84" fmla="*/ 441146 w 504000"/>
              <a:gd name="connsiteY84" fmla="*/ 330857 h 504038"/>
              <a:gd name="connsiteX85" fmla="*/ 441146 w 504000"/>
              <a:gd name="connsiteY85" fmla="*/ 299357 h 504038"/>
              <a:gd name="connsiteX86" fmla="*/ 62938 w 504000"/>
              <a:gd name="connsiteY86" fmla="*/ 299357 h 504038"/>
              <a:gd name="connsiteX87" fmla="*/ 62938 w 504000"/>
              <a:gd name="connsiteY87" fmla="*/ 330857 h 504038"/>
              <a:gd name="connsiteX88" fmla="*/ 94438 w 504000"/>
              <a:gd name="connsiteY88" fmla="*/ 330857 h 504038"/>
              <a:gd name="connsiteX89" fmla="*/ 94438 w 504000"/>
              <a:gd name="connsiteY89" fmla="*/ 299357 h 504038"/>
              <a:gd name="connsiteX90" fmla="*/ 393896 w 504000"/>
              <a:gd name="connsiteY90" fmla="*/ 283607 h 504038"/>
              <a:gd name="connsiteX91" fmla="*/ 456896 w 504000"/>
              <a:gd name="connsiteY91" fmla="*/ 283607 h 504038"/>
              <a:gd name="connsiteX92" fmla="*/ 456896 w 504000"/>
              <a:gd name="connsiteY92" fmla="*/ 346607 h 504038"/>
              <a:gd name="connsiteX93" fmla="*/ 393896 w 504000"/>
              <a:gd name="connsiteY93" fmla="*/ 346607 h 504038"/>
              <a:gd name="connsiteX94" fmla="*/ 47188 w 504000"/>
              <a:gd name="connsiteY94" fmla="*/ 283607 h 504038"/>
              <a:gd name="connsiteX95" fmla="*/ 110188 w 504000"/>
              <a:gd name="connsiteY95" fmla="*/ 283607 h 504038"/>
              <a:gd name="connsiteX96" fmla="*/ 110188 w 504000"/>
              <a:gd name="connsiteY96" fmla="*/ 346607 h 504038"/>
              <a:gd name="connsiteX97" fmla="*/ 47188 w 504000"/>
              <a:gd name="connsiteY97" fmla="*/ 346607 h 504038"/>
              <a:gd name="connsiteX98" fmla="*/ 417483 w 504000"/>
              <a:gd name="connsiteY98" fmla="*/ 259909 h 504038"/>
              <a:gd name="connsiteX99" fmla="*/ 433233 w 504000"/>
              <a:gd name="connsiteY99" fmla="*/ 259909 h 504038"/>
              <a:gd name="connsiteX100" fmla="*/ 433233 w 504000"/>
              <a:gd name="connsiteY100" fmla="*/ 275640 h 504038"/>
              <a:gd name="connsiteX101" fmla="*/ 417483 w 504000"/>
              <a:gd name="connsiteY101" fmla="*/ 275640 h 504038"/>
              <a:gd name="connsiteX102" fmla="*/ 70771 w 504000"/>
              <a:gd name="connsiteY102" fmla="*/ 259909 h 504038"/>
              <a:gd name="connsiteX103" fmla="*/ 86521 w 504000"/>
              <a:gd name="connsiteY103" fmla="*/ 259909 h 504038"/>
              <a:gd name="connsiteX104" fmla="*/ 86521 w 504000"/>
              <a:gd name="connsiteY104" fmla="*/ 275640 h 504038"/>
              <a:gd name="connsiteX105" fmla="*/ 70771 w 504000"/>
              <a:gd name="connsiteY105" fmla="*/ 275640 h 504038"/>
              <a:gd name="connsiteX106" fmla="*/ 417483 w 504000"/>
              <a:gd name="connsiteY106" fmla="*/ 228409 h 504038"/>
              <a:gd name="connsiteX107" fmla="*/ 433233 w 504000"/>
              <a:gd name="connsiteY107" fmla="*/ 228409 h 504038"/>
              <a:gd name="connsiteX108" fmla="*/ 433233 w 504000"/>
              <a:gd name="connsiteY108" fmla="*/ 244159 h 504038"/>
              <a:gd name="connsiteX109" fmla="*/ 417483 w 504000"/>
              <a:gd name="connsiteY109" fmla="*/ 244159 h 504038"/>
              <a:gd name="connsiteX110" fmla="*/ 70771 w 504000"/>
              <a:gd name="connsiteY110" fmla="*/ 228409 h 504038"/>
              <a:gd name="connsiteX111" fmla="*/ 86521 w 504000"/>
              <a:gd name="connsiteY111" fmla="*/ 228409 h 504038"/>
              <a:gd name="connsiteX112" fmla="*/ 86521 w 504000"/>
              <a:gd name="connsiteY112" fmla="*/ 244159 h 504038"/>
              <a:gd name="connsiteX113" fmla="*/ 70771 w 504000"/>
              <a:gd name="connsiteY113" fmla="*/ 244159 h 504038"/>
              <a:gd name="connsiteX114" fmla="*/ 354383 w 504000"/>
              <a:gd name="connsiteY114" fmla="*/ 181144 h 504038"/>
              <a:gd name="connsiteX115" fmla="*/ 370133 w 504000"/>
              <a:gd name="connsiteY115" fmla="*/ 181144 h 504038"/>
              <a:gd name="connsiteX116" fmla="*/ 370133 w 504000"/>
              <a:gd name="connsiteY116" fmla="*/ 196894 h 504038"/>
              <a:gd name="connsiteX117" fmla="*/ 354383 w 504000"/>
              <a:gd name="connsiteY117" fmla="*/ 196894 h 504038"/>
              <a:gd name="connsiteX118" fmla="*/ 322883 w 504000"/>
              <a:gd name="connsiteY118" fmla="*/ 181144 h 504038"/>
              <a:gd name="connsiteX119" fmla="*/ 338633 w 504000"/>
              <a:gd name="connsiteY119" fmla="*/ 181144 h 504038"/>
              <a:gd name="connsiteX120" fmla="*/ 338633 w 504000"/>
              <a:gd name="connsiteY120" fmla="*/ 196894 h 504038"/>
              <a:gd name="connsiteX121" fmla="*/ 322883 w 504000"/>
              <a:gd name="connsiteY121" fmla="*/ 196894 h 504038"/>
              <a:gd name="connsiteX122" fmla="*/ 291375 w 504000"/>
              <a:gd name="connsiteY122" fmla="*/ 181144 h 504038"/>
              <a:gd name="connsiteX123" fmla="*/ 307125 w 504000"/>
              <a:gd name="connsiteY123" fmla="*/ 181144 h 504038"/>
              <a:gd name="connsiteX124" fmla="*/ 307125 w 504000"/>
              <a:gd name="connsiteY124" fmla="*/ 196894 h 504038"/>
              <a:gd name="connsiteX125" fmla="*/ 291375 w 504000"/>
              <a:gd name="connsiteY125" fmla="*/ 196894 h 504038"/>
              <a:gd name="connsiteX126" fmla="*/ 259875 w 504000"/>
              <a:gd name="connsiteY126" fmla="*/ 181144 h 504038"/>
              <a:gd name="connsiteX127" fmla="*/ 275625 w 504000"/>
              <a:gd name="connsiteY127" fmla="*/ 181144 h 504038"/>
              <a:gd name="connsiteX128" fmla="*/ 275625 w 504000"/>
              <a:gd name="connsiteY128" fmla="*/ 196894 h 504038"/>
              <a:gd name="connsiteX129" fmla="*/ 259875 w 504000"/>
              <a:gd name="connsiteY129" fmla="*/ 196894 h 504038"/>
              <a:gd name="connsiteX130" fmla="*/ 228379 w 504000"/>
              <a:gd name="connsiteY130" fmla="*/ 181144 h 504038"/>
              <a:gd name="connsiteX131" fmla="*/ 244129 w 504000"/>
              <a:gd name="connsiteY131" fmla="*/ 181144 h 504038"/>
              <a:gd name="connsiteX132" fmla="*/ 244129 w 504000"/>
              <a:gd name="connsiteY132" fmla="*/ 196894 h 504038"/>
              <a:gd name="connsiteX133" fmla="*/ 228379 w 504000"/>
              <a:gd name="connsiteY133" fmla="*/ 196894 h 504038"/>
              <a:gd name="connsiteX134" fmla="*/ 196879 w 504000"/>
              <a:gd name="connsiteY134" fmla="*/ 181144 h 504038"/>
              <a:gd name="connsiteX135" fmla="*/ 212629 w 504000"/>
              <a:gd name="connsiteY135" fmla="*/ 181144 h 504038"/>
              <a:gd name="connsiteX136" fmla="*/ 212629 w 504000"/>
              <a:gd name="connsiteY136" fmla="*/ 196894 h 504038"/>
              <a:gd name="connsiteX137" fmla="*/ 196879 w 504000"/>
              <a:gd name="connsiteY137" fmla="*/ 196894 h 504038"/>
              <a:gd name="connsiteX138" fmla="*/ 165379 w 504000"/>
              <a:gd name="connsiteY138" fmla="*/ 181144 h 504038"/>
              <a:gd name="connsiteX139" fmla="*/ 181129 w 504000"/>
              <a:gd name="connsiteY139" fmla="*/ 181144 h 504038"/>
              <a:gd name="connsiteX140" fmla="*/ 181129 w 504000"/>
              <a:gd name="connsiteY140" fmla="*/ 196894 h 504038"/>
              <a:gd name="connsiteX141" fmla="*/ 165379 w 504000"/>
              <a:gd name="connsiteY141" fmla="*/ 196894 h 504038"/>
              <a:gd name="connsiteX142" fmla="*/ 133879 w 504000"/>
              <a:gd name="connsiteY142" fmla="*/ 181144 h 504038"/>
              <a:gd name="connsiteX143" fmla="*/ 149629 w 504000"/>
              <a:gd name="connsiteY143" fmla="*/ 181144 h 504038"/>
              <a:gd name="connsiteX144" fmla="*/ 149629 w 504000"/>
              <a:gd name="connsiteY144" fmla="*/ 196894 h 504038"/>
              <a:gd name="connsiteX145" fmla="*/ 133879 w 504000"/>
              <a:gd name="connsiteY145" fmla="*/ 196894 h 504038"/>
              <a:gd name="connsiteX146" fmla="*/ 409646 w 504000"/>
              <a:gd name="connsiteY146" fmla="*/ 173285 h 504038"/>
              <a:gd name="connsiteX147" fmla="*/ 409646 w 504000"/>
              <a:gd name="connsiteY147" fmla="*/ 204785 h 504038"/>
              <a:gd name="connsiteX148" fmla="*/ 441146 w 504000"/>
              <a:gd name="connsiteY148" fmla="*/ 204785 h 504038"/>
              <a:gd name="connsiteX149" fmla="*/ 441146 w 504000"/>
              <a:gd name="connsiteY149" fmla="*/ 173285 h 504038"/>
              <a:gd name="connsiteX150" fmla="*/ 62938 w 504000"/>
              <a:gd name="connsiteY150" fmla="*/ 173285 h 504038"/>
              <a:gd name="connsiteX151" fmla="*/ 62938 w 504000"/>
              <a:gd name="connsiteY151" fmla="*/ 204785 h 504038"/>
              <a:gd name="connsiteX152" fmla="*/ 94438 w 504000"/>
              <a:gd name="connsiteY152" fmla="*/ 204785 h 504038"/>
              <a:gd name="connsiteX153" fmla="*/ 94438 w 504000"/>
              <a:gd name="connsiteY153" fmla="*/ 173285 h 504038"/>
              <a:gd name="connsiteX154" fmla="*/ 393896 w 504000"/>
              <a:gd name="connsiteY154" fmla="*/ 157535 h 504038"/>
              <a:gd name="connsiteX155" fmla="*/ 456896 w 504000"/>
              <a:gd name="connsiteY155" fmla="*/ 157535 h 504038"/>
              <a:gd name="connsiteX156" fmla="*/ 456896 w 504000"/>
              <a:gd name="connsiteY156" fmla="*/ 220535 h 504038"/>
              <a:gd name="connsiteX157" fmla="*/ 393896 w 504000"/>
              <a:gd name="connsiteY157" fmla="*/ 220535 h 504038"/>
              <a:gd name="connsiteX158" fmla="*/ 47188 w 504000"/>
              <a:gd name="connsiteY158" fmla="*/ 157535 h 504038"/>
              <a:gd name="connsiteX159" fmla="*/ 110188 w 504000"/>
              <a:gd name="connsiteY159" fmla="*/ 157535 h 504038"/>
              <a:gd name="connsiteX160" fmla="*/ 110188 w 504000"/>
              <a:gd name="connsiteY160" fmla="*/ 220535 h 504038"/>
              <a:gd name="connsiteX161" fmla="*/ 47188 w 504000"/>
              <a:gd name="connsiteY161" fmla="*/ 220535 h 504038"/>
              <a:gd name="connsiteX162" fmla="*/ 409947 w 504000"/>
              <a:gd name="connsiteY162" fmla="*/ 110288 h 504038"/>
              <a:gd name="connsiteX163" fmla="*/ 409907 w 504000"/>
              <a:gd name="connsiteY163" fmla="*/ 126038 h 504038"/>
              <a:gd name="connsiteX164" fmla="*/ 441407 w 504000"/>
              <a:gd name="connsiteY164" fmla="*/ 126038 h 504038"/>
              <a:gd name="connsiteX165" fmla="*/ 441447 w 504000"/>
              <a:gd name="connsiteY165" fmla="*/ 110288 h 504038"/>
              <a:gd name="connsiteX166" fmla="*/ 63446 w 504000"/>
              <a:gd name="connsiteY166" fmla="*/ 110288 h 504038"/>
              <a:gd name="connsiteX167" fmla="*/ 63404 w 504000"/>
              <a:gd name="connsiteY167" fmla="*/ 126038 h 504038"/>
              <a:gd name="connsiteX168" fmla="*/ 94904 w 504000"/>
              <a:gd name="connsiteY168" fmla="*/ 126038 h 504038"/>
              <a:gd name="connsiteX169" fmla="*/ 94946 w 504000"/>
              <a:gd name="connsiteY169" fmla="*/ 110288 h 504038"/>
              <a:gd name="connsiteX170" fmla="*/ 362981 w 504000"/>
              <a:gd name="connsiteY170" fmla="*/ 15750 h 504038"/>
              <a:gd name="connsiteX171" fmla="*/ 362250 w 504000"/>
              <a:gd name="connsiteY171" fmla="*/ 94538 h 504038"/>
              <a:gd name="connsiteX172" fmla="*/ 488250 w 504000"/>
              <a:gd name="connsiteY172" fmla="*/ 94538 h 504038"/>
              <a:gd name="connsiteX173" fmla="*/ 488250 w 504000"/>
              <a:gd name="connsiteY173" fmla="*/ 15750 h 504038"/>
              <a:gd name="connsiteX174" fmla="*/ 16481 w 504000"/>
              <a:gd name="connsiteY174" fmla="*/ 15750 h 504038"/>
              <a:gd name="connsiteX175" fmla="*/ 15750 w 504000"/>
              <a:gd name="connsiteY175" fmla="*/ 94538 h 504038"/>
              <a:gd name="connsiteX176" fmla="*/ 141750 w 504000"/>
              <a:gd name="connsiteY176" fmla="*/ 94538 h 504038"/>
              <a:gd name="connsiteX177" fmla="*/ 141750 w 504000"/>
              <a:gd name="connsiteY177" fmla="*/ 15750 h 504038"/>
              <a:gd name="connsiteX178" fmla="*/ 362250 w 504000"/>
              <a:gd name="connsiteY178" fmla="*/ 0 h 504038"/>
              <a:gd name="connsiteX179" fmla="*/ 488250 w 504000"/>
              <a:gd name="connsiteY179" fmla="*/ 0 h 504038"/>
              <a:gd name="connsiteX180" fmla="*/ 504000 w 504000"/>
              <a:gd name="connsiteY180" fmla="*/ 15750 h 504038"/>
              <a:gd name="connsiteX181" fmla="*/ 504000 w 504000"/>
              <a:gd name="connsiteY181" fmla="*/ 94538 h 504038"/>
              <a:gd name="connsiteX182" fmla="*/ 488250 w 504000"/>
              <a:gd name="connsiteY182" fmla="*/ 110288 h 504038"/>
              <a:gd name="connsiteX183" fmla="*/ 457197 w 504000"/>
              <a:gd name="connsiteY183" fmla="*/ 110288 h 504038"/>
              <a:gd name="connsiteX184" fmla="*/ 457157 w 504000"/>
              <a:gd name="connsiteY184" fmla="*/ 126038 h 504038"/>
              <a:gd name="connsiteX185" fmla="*/ 472431 w 504000"/>
              <a:gd name="connsiteY185" fmla="*/ 126038 h 504038"/>
              <a:gd name="connsiteX186" fmla="*/ 472431 w 504000"/>
              <a:gd name="connsiteY186" fmla="*/ 141788 h 504038"/>
              <a:gd name="connsiteX187" fmla="*/ 377931 w 504000"/>
              <a:gd name="connsiteY187" fmla="*/ 141788 h 504038"/>
              <a:gd name="connsiteX188" fmla="*/ 377931 w 504000"/>
              <a:gd name="connsiteY188" fmla="*/ 126038 h 504038"/>
              <a:gd name="connsiteX189" fmla="*/ 394157 w 504000"/>
              <a:gd name="connsiteY189" fmla="*/ 126038 h 504038"/>
              <a:gd name="connsiteX190" fmla="*/ 394197 w 504000"/>
              <a:gd name="connsiteY190" fmla="*/ 110288 h 504038"/>
              <a:gd name="connsiteX191" fmla="*/ 362250 w 504000"/>
              <a:gd name="connsiteY191" fmla="*/ 110288 h 504038"/>
              <a:gd name="connsiteX192" fmla="*/ 346500 w 504000"/>
              <a:gd name="connsiteY192" fmla="*/ 94538 h 504038"/>
              <a:gd name="connsiteX193" fmla="*/ 346500 w 504000"/>
              <a:gd name="connsiteY193" fmla="*/ 15750 h 504038"/>
              <a:gd name="connsiteX194" fmla="*/ 362250 w 504000"/>
              <a:gd name="connsiteY194" fmla="*/ 0 h 504038"/>
              <a:gd name="connsiteX195" fmla="*/ 15750 w 504000"/>
              <a:gd name="connsiteY195" fmla="*/ 0 h 504038"/>
              <a:gd name="connsiteX196" fmla="*/ 141750 w 504000"/>
              <a:gd name="connsiteY196" fmla="*/ 0 h 504038"/>
              <a:gd name="connsiteX197" fmla="*/ 157500 w 504000"/>
              <a:gd name="connsiteY197" fmla="*/ 15750 h 504038"/>
              <a:gd name="connsiteX198" fmla="*/ 157500 w 504000"/>
              <a:gd name="connsiteY198" fmla="*/ 94538 h 504038"/>
              <a:gd name="connsiteX199" fmla="*/ 141750 w 504000"/>
              <a:gd name="connsiteY199" fmla="*/ 110288 h 504038"/>
              <a:gd name="connsiteX200" fmla="*/ 110696 w 504000"/>
              <a:gd name="connsiteY200" fmla="*/ 110288 h 504038"/>
              <a:gd name="connsiteX201" fmla="*/ 110654 w 504000"/>
              <a:gd name="connsiteY201" fmla="*/ 126038 h 504038"/>
              <a:gd name="connsiteX202" fmla="*/ 125935 w 504000"/>
              <a:gd name="connsiteY202" fmla="*/ 126038 h 504038"/>
              <a:gd name="connsiteX203" fmla="*/ 125935 w 504000"/>
              <a:gd name="connsiteY203" fmla="*/ 141788 h 504038"/>
              <a:gd name="connsiteX204" fmla="*/ 31435 w 504000"/>
              <a:gd name="connsiteY204" fmla="*/ 141788 h 504038"/>
              <a:gd name="connsiteX205" fmla="*/ 31435 w 504000"/>
              <a:gd name="connsiteY205" fmla="*/ 126038 h 504038"/>
              <a:gd name="connsiteX206" fmla="*/ 47654 w 504000"/>
              <a:gd name="connsiteY206" fmla="*/ 126038 h 504038"/>
              <a:gd name="connsiteX207" fmla="*/ 47696 w 504000"/>
              <a:gd name="connsiteY207" fmla="*/ 110288 h 504038"/>
              <a:gd name="connsiteX208" fmla="*/ 15750 w 504000"/>
              <a:gd name="connsiteY208" fmla="*/ 110288 h 504038"/>
              <a:gd name="connsiteX209" fmla="*/ 0 w 504000"/>
              <a:gd name="connsiteY209" fmla="*/ 94538 h 504038"/>
              <a:gd name="connsiteX210" fmla="*/ 0 w 504000"/>
              <a:gd name="connsiteY210" fmla="*/ 15750 h 504038"/>
              <a:gd name="connsiteX211" fmla="*/ 15750 w 504000"/>
              <a:gd name="connsiteY211" fmla="*/ 0 h 504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Lst>
            <a:rect l="l" t="t" r="r" b="b"/>
            <a:pathLst>
              <a:path w="504000" h="504038">
                <a:moveTo>
                  <a:pt x="409947" y="472538"/>
                </a:moveTo>
                <a:lnTo>
                  <a:pt x="409907" y="488288"/>
                </a:lnTo>
                <a:lnTo>
                  <a:pt x="441407" y="488288"/>
                </a:lnTo>
                <a:lnTo>
                  <a:pt x="441447" y="472538"/>
                </a:lnTo>
                <a:close/>
                <a:moveTo>
                  <a:pt x="63446" y="472538"/>
                </a:moveTo>
                <a:lnTo>
                  <a:pt x="63404" y="488288"/>
                </a:lnTo>
                <a:lnTo>
                  <a:pt x="94904" y="488288"/>
                </a:lnTo>
                <a:lnTo>
                  <a:pt x="94946" y="472538"/>
                </a:lnTo>
                <a:close/>
                <a:moveTo>
                  <a:pt x="362981" y="378000"/>
                </a:moveTo>
                <a:lnTo>
                  <a:pt x="362250" y="456788"/>
                </a:lnTo>
                <a:lnTo>
                  <a:pt x="488250" y="456788"/>
                </a:lnTo>
                <a:lnTo>
                  <a:pt x="488250" y="378000"/>
                </a:lnTo>
                <a:close/>
                <a:moveTo>
                  <a:pt x="16481" y="378000"/>
                </a:moveTo>
                <a:lnTo>
                  <a:pt x="15750" y="456788"/>
                </a:lnTo>
                <a:lnTo>
                  <a:pt x="141750" y="456788"/>
                </a:lnTo>
                <a:lnTo>
                  <a:pt x="141750" y="378000"/>
                </a:lnTo>
                <a:close/>
                <a:moveTo>
                  <a:pt x="362250" y="362250"/>
                </a:moveTo>
                <a:lnTo>
                  <a:pt x="488250" y="362250"/>
                </a:lnTo>
                <a:cubicBezTo>
                  <a:pt x="496944" y="362260"/>
                  <a:pt x="503990" y="369306"/>
                  <a:pt x="504000" y="378000"/>
                </a:cubicBezTo>
                <a:lnTo>
                  <a:pt x="504000" y="456788"/>
                </a:lnTo>
                <a:cubicBezTo>
                  <a:pt x="503990" y="465483"/>
                  <a:pt x="496944" y="472529"/>
                  <a:pt x="488250" y="472538"/>
                </a:cubicBezTo>
                <a:lnTo>
                  <a:pt x="457197" y="472538"/>
                </a:lnTo>
                <a:lnTo>
                  <a:pt x="457157" y="488288"/>
                </a:lnTo>
                <a:lnTo>
                  <a:pt x="472431" y="488288"/>
                </a:lnTo>
                <a:lnTo>
                  <a:pt x="472431" y="504038"/>
                </a:lnTo>
                <a:lnTo>
                  <a:pt x="377931" y="504038"/>
                </a:lnTo>
                <a:lnTo>
                  <a:pt x="377931" y="488288"/>
                </a:lnTo>
                <a:lnTo>
                  <a:pt x="394157" y="488288"/>
                </a:lnTo>
                <a:lnTo>
                  <a:pt x="394197" y="472538"/>
                </a:lnTo>
                <a:lnTo>
                  <a:pt x="362250" y="472538"/>
                </a:lnTo>
                <a:cubicBezTo>
                  <a:pt x="353556" y="472529"/>
                  <a:pt x="346510" y="465483"/>
                  <a:pt x="346500" y="456788"/>
                </a:cubicBezTo>
                <a:lnTo>
                  <a:pt x="346500" y="378000"/>
                </a:lnTo>
                <a:cubicBezTo>
                  <a:pt x="346510" y="369306"/>
                  <a:pt x="353556" y="362260"/>
                  <a:pt x="362250" y="362250"/>
                </a:cubicBezTo>
                <a:close/>
                <a:moveTo>
                  <a:pt x="15750" y="362250"/>
                </a:moveTo>
                <a:lnTo>
                  <a:pt x="141750" y="362250"/>
                </a:lnTo>
                <a:cubicBezTo>
                  <a:pt x="150445" y="362259"/>
                  <a:pt x="157491" y="369305"/>
                  <a:pt x="157500" y="378000"/>
                </a:cubicBezTo>
                <a:lnTo>
                  <a:pt x="157500" y="456788"/>
                </a:lnTo>
                <a:cubicBezTo>
                  <a:pt x="157491" y="465483"/>
                  <a:pt x="150445" y="472530"/>
                  <a:pt x="141750" y="472538"/>
                </a:cubicBezTo>
                <a:lnTo>
                  <a:pt x="110696" y="472538"/>
                </a:lnTo>
                <a:lnTo>
                  <a:pt x="110654" y="488288"/>
                </a:lnTo>
                <a:lnTo>
                  <a:pt x="125935" y="488288"/>
                </a:lnTo>
                <a:lnTo>
                  <a:pt x="125935" y="504038"/>
                </a:lnTo>
                <a:lnTo>
                  <a:pt x="31435" y="504038"/>
                </a:lnTo>
                <a:lnTo>
                  <a:pt x="31435" y="488288"/>
                </a:lnTo>
                <a:lnTo>
                  <a:pt x="47654" y="488288"/>
                </a:lnTo>
                <a:lnTo>
                  <a:pt x="47696" y="472538"/>
                </a:lnTo>
                <a:lnTo>
                  <a:pt x="15750" y="472538"/>
                </a:lnTo>
                <a:cubicBezTo>
                  <a:pt x="7055" y="472530"/>
                  <a:pt x="9" y="465483"/>
                  <a:pt x="0" y="456788"/>
                </a:cubicBezTo>
                <a:lnTo>
                  <a:pt x="0" y="378000"/>
                </a:lnTo>
                <a:cubicBezTo>
                  <a:pt x="9" y="369305"/>
                  <a:pt x="7055" y="362259"/>
                  <a:pt x="15750" y="362250"/>
                </a:cubicBezTo>
                <a:close/>
                <a:moveTo>
                  <a:pt x="354383" y="307221"/>
                </a:moveTo>
                <a:lnTo>
                  <a:pt x="370133" y="307221"/>
                </a:lnTo>
                <a:lnTo>
                  <a:pt x="370133" y="322971"/>
                </a:lnTo>
                <a:lnTo>
                  <a:pt x="354383" y="322971"/>
                </a:lnTo>
                <a:close/>
                <a:moveTo>
                  <a:pt x="322883" y="307221"/>
                </a:moveTo>
                <a:lnTo>
                  <a:pt x="338633" y="307221"/>
                </a:lnTo>
                <a:lnTo>
                  <a:pt x="338633" y="322971"/>
                </a:lnTo>
                <a:lnTo>
                  <a:pt x="322883" y="322971"/>
                </a:lnTo>
                <a:close/>
                <a:moveTo>
                  <a:pt x="291375" y="307221"/>
                </a:moveTo>
                <a:lnTo>
                  <a:pt x="307125" y="307221"/>
                </a:lnTo>
                <a:lnTo>
                  <a:pt x="307125" y="322971"/>
                </a:lnTo>
                <a:lnTo>
                  <a:pt x="291375" y="322971"/>
                </a:lnTo>
                <a:close/>
                <a:moveTo>
                  <a:pt x="259875" y="307221"/>
                </a:moveTo>
                <a:lnTo>
                  <a:pt x="275625" y="307221"/>
                </a:lnTo>
                <a:lnTo>
                  <a:pt x="275625" y="322971"/>
                </a:lnTo>
                <a:lnTo>
                  <a:pt x="259875" y="322971"/>
                </a:lnTo>
                <a:close/>
                <a:moveTo>
                  <a:pt x="228379" y="307221"/>
                </a:moveTo>
                <a:lnTo>
                  <a:pt x="244129" y="307221"/>
                </a:lnTo>
                <a:lnTo>
                  <a:pt x="244129" y="322971"/>
                </a:lnTo>
                <a:lnTo>
                  <a:pt x="228379" y="322971"/>
                </a:lnTo>
                <a:close/>
                <a:moveTo>
                  <a:pt x="196879" y="307221"/>
                </a:moveTo>
                <a:lnTo>
                  <a:pt x="212629" y="307221"/>
                </a:lnTo>
                <a:lnTo>
                  <a:pt x="212629" y="322971"/>
                </a:lnTo>
                <a:lnTo>
                  <a:pt x="196879" y="322971"/>
                </a:lnTo>
                <a:close/>
                <a:moveTo>
                  <a:pt x="165379" y="307221"/>
                </a:moveTo>
                <a:lnTo>
                  <a:pt x="181129" y="307221"/>
                </a:lnTo>
                <a:lnTo>
                  <a:pt x="181129" y="322971"/>
                </a:lnTo>
                <a:lnTo>
                  <a:pt x="165379" y="322971"/>
                </a:lnTo>
                <a:close/>
                <a:moveTo>
                  <a:pt x="133879" y="307221"/>
                </a:moveTo>
                <a:lnTo>
                  <a:pt x="149629" y="307221"/>
                </a:lnTo>
                <a:lnTo>
                  <a:pt x="149629" y="322971"/>
                </a:lnTo>
                <a:lnTo>
                  <a:pt x="133879" y="322971"/>
                </a:lnTo>
                <a:close/>
                <a:moveTo>
                  <a:pt x="409646" y="299357"/>
                </a:moveTo>
                <a:lnTo>
                  <a:pt x="409646" y="330857"/>
                </a:lnTo>
                <a:lnTo>
                  <a:pt x="441146" y="330857"/>
                </a:lnTo>
                <a:lnTo>
                  <a:pt x="441146" y="299357"/>
                </a:lnTo>
                <a:close/>
                <a:moveTo>
                  <a:pt x="62938" y="299357"/>
                </a:moveTo>
                <a:lnTo>
                  <a:pt x="62938" y="330857"/>
                </a:lnTo>
                <a:lnTo>
                  <a:pt x="94438" y="330857"/>
                </a:lnTo>
                <a:lnTo>
                  <a:pt x="94438" y="299357"/>
                </a:lnTo>
                <a:close/>
                <a:moveTo>
                  <a:pt x="393896" y="283607"/>
                </a:moveTo>
                <a:lnTo>
                  <a:pt x="456896" y="283607"/>
                </a:lnTo>
                <a:lnTo>
                  <a:pt x="456896" y="346607"/>
                </a:lnTo>
                <a:lnTo>
                  <a:pt x="393896" y="346607"/>
                </a:lnTo>
                <a:close/>
                <a:moveTo>
                  <a:pt x="47188" y="283607"/>
                </a:moveTo>
                <a:lnTo>
                  <a:pt x="110188" y="283607"/>
                </a:lnTo>
                <a:lnTo>
                  <a:pt x="110188" y="346607"/>
                </a:lnTo>
                <a:lnTo>
                  <a:pt x="47188" y="346607"/>
                </a:lnTo>
                <a:close/>
                <a:moveTo>
                  <a:pt x="417483" y="259909"/>
                </a:moveTo>
                <a:lnTo>
                  <a:pt x="433233" y="259909"/>
                </a:lnTo>
                <a:lnTo>
                  <a:pt x="433233" y="275640"/>
                </a:lnTo>
                <a:lnTo>
                  <a:pt x="417483" y="275640"/>
                </a:lnTo>
                <a:close/>
                <a:moveTo>
                  <a:pt x="70771" y="259909"/>
                </a:moveTo>
                <a:lnTo>
                  <a:pt x="86521" y="259909"/>
                </a:lnTo>
                <a:lnTo>
                  <a:pt x="86521" y="275640"/>
                </a:lnTo>
                <a:lnTo>
                  <a:pt x="70771" y="275640"/>
                </a:lnTo>
                <a:close/>
                <a:moveTo>
                  <a:pt x="417483" y="228409"/>
                </a:moveTo>
                <a:lnTo>
                  <a:pt x="433233" y="228409"/>
                </a:lnTo>
                <a:lnTo>
                  <a:pt x="433233" y="244159"/>
                </a:lnTo>
                <a:lnTo>
                  <a:pt x="417483" y="244159"/>
                </a:lnTo>
                <a:close/>
                <a:moveTo>
                  <a:pt x="70771" y="228409"/>
                </a:moveTo>
                <a:lnTo>
                  <a:pt x="86521" y="228409"/>
                </a:lnTo>
                <a:lnTo>
                  <a:pt x="86521" y="244159"/>
                </a:lnTo>
                <a:lnTo>
                  <a:pt x="70771" y="244159"/>
                </a:lnTo>
                <a:close/>
                <a:moveTo>
                  <a:pt x="354383" y="181144"/>
                </a:moveTo>
                <a:lnTo>
                  <a:pt x="370133" y="181144"/>
                </a:lnTo>
                <a:lnTo>
                  <a:pt x="370133" y="196894"/>
                </a:lnTo>
                <a:lnTo>
                  <a:pt x="354383" y="196894"/>
                </a:lnTo>
                <a:close/>
                <a:moveTo>
                  <a:pt x="322883" y="181144"/>
                </a:moveTo>
                <a:lnTo>
                  <a:pt x="338633" y="181144"/>
                </a:lnTo>
                <a:lnTo>
                  <a:pt x="338633" y="196894"/>
                </a:lnTo>
                <a:lnTo>
                  <a:pt x="322883" y="196894"/>
                </a:lnTo>
                <a:close/>
                <a:moveTo>
                  <a:pt x="291375" y="181144"/>
                </a:moveTo>
                <a:lnTo>
                  <a:pt x="307125" y="181144"/>
                </a:lnTo>
                <a:lnTo>
                  <a:pt x="307125" y="196894"/>
                </a:lnTo>
                <a:lnTo>
                  <a:pt x="291375" y="196894"/>
                </a:lnTo>
                <a:close/>
                <a:moveTo>
                  <a:pt x="259875" y="181144"/>
                </a:moveTo>
                <a:lnTo>
                  <a:pt x="275625" y="181144"/>
                </a:lnTo>
                <a:lnTo>
                  <a:pt x="275625" y="196894"/>
                </a:lnTo>
                <a:lnTo>
                  <a:pt x="259875" y="196894"/>
                </a:lnTo>
                <a:close/>
                <a:moveTo>
                  <a:pt x="228379" y="181144"/>
                </a:moveTo>
                <a:lnTo>
                  <a:pt x="244129" y="181144"/>
                </a:lnTo>
                <a:lnTo>
                  <a:pt x="244129" y="196894"/>
                </a:lnTo>
                <a:lnTo>
                  <a:pt x="228379" y="196894"/>
                </a:lnTo>
                <a:close/>
                <a:moveTo>
                  <a:pt x="196879" y="181144"/>
                </a:moveTo>
                <a:lnTo>
                  <a:pt x="212629" y="181144"/>
                </a:lnTo>
                <a:lnTo>
                  <a:pt x="212629" y="196894"/>
                </a:lnTo>
                <a:lnTo>
                  <a:pt x="196879" y="196894"/>
                </a:lnTo>
                <a:close/>
                <a:moveTo>
                  <a:pt x="165379" y="181144"/>
                </a:moveTo>
                <a:lnTo>
                  <a:pt x="181129" y="181144"/>
                </a:lnTo>
                <a:lnTo>
                  <a:pt x="181129" y="196894"/>
                </a:lnTo>
                <a:lnTo>
                  <a:pt x="165379" y="196894"/>
                </a:lnTo>
                <a:close/>
                <a:moveTo>
                  <a:pt x="133879" y="181144"/>
                </a:moveTo>
                <a:lnTo>
                  <a:pt x="149629" y="181144"/>
                </a:lnTo>
                <a:lnTo>
                  <a:pt x="149629" y="196894"/>
                </a:lnTo>
                <a:lnTo>
                  <a:pt x="133879" y="196894"/>
                </a:lnTo>
                <a:close/>
                <a:moveTo>
                  <a:pt x="409646" y="173285"/>
                </a:moveTo>
                <a:lnTo>
                  <a:pt x="409646" y="204785"/>
                </a:lnTo>
                <a:lnTo>
                  <a:pt x="441146" y="204785"/>
                </a:lnTo>
                <a:lnTo>
                  <a:pt x="441146" y="173285"/>
                </a:lnTo>
                <a:close/>
                <a:moveTo>
                  <a:pt x="62938" y="173285"/>
                </a:moveTo>
                <a:lnTo>
                  <a:pt x="62938" y="204785"/>
                </a:lnTo>
                <a:lnTo>
                  <a:pt x="94438" y="204785"/>
                </a:lnTo>
                <a:lnTo>
                  <a:pt x="94438" y="173285"/>
                </a:lnTo>
                <a:close/>
                <a:moveTo>
                  <a:pt x="393896" y="157535"/>
                </a:moveTo>
                <a:lnTo>
                  <a:pt x="456896" y="157535"/>
                </a:lnTo>
                <a:lnTo>
                  <a:pt x="456896" y="220535"/>
                </a:lnTo>
                <a:lnTo>
                  <a:pt x="393896" y="220535"/>
                </a:lnTo>
                <a:close/>
                <a:moveTo>
                  <a:pt x="47188" y="157535"/>
                </a:moveTo>
                <a:lnTo>
                  <a:pt x="110188" y="157535"/>
                </a:lnTo>
                <a:lnTo>
                  <a:pt x="110188" y="220535"/>
                </a:lnTo>
                <a:lnTo>
                  <a:pt x="47188" y="220535"/>
                </a:lnTo>
                <a:close/>
                <a:moveTo>
                  <a:pt x="409947" y="110288"/>
                </a:moveTo>
                <a:lnTo>
                  <a:pt x="409907" y="126038"/>
                </a:lnTo>
                <a:lnTo>
                  <a:pt x="441407" y="126038"/>
                </a:lnTo>
                <a:lnTo>
                  <a:pt x="441447" y="110288"/>
                </a:lnTo>
                <a:close/>
                <a:moveTo>
                  <a:pt x="63446" y="110288"/>
                </a:moveTo>
                <a:lnTo>
                  <a:pt x="63404" y="126038"/>
                </a:lnTo>
                <a:lnTo>
                  <a:pt x="94904" y="126038"/>
                </a:lnTo>
                <a:lnTo>
                  <a:pt x="94946" y="110288"/>
                </a:lnTo>
                <a:close/>
                <a:moveTo>
                  <a:pt x="362981" y="15750"/>
                </a:moveTo>
                <a:lnTo>
                  <a:pt x="362250" y="94538"/>
                </a:lnTo>
                <a:lnTo>
                  <a:pt x="488250" y="94538"/>
                </a:lnTo>
                <a:lnTo>
                  <a:pt x="488250" y="15750"/>
                </a:lnTo>
                <a:close/>
                <a:moveTo>
                  <a:pt x="16481" y="15750"/>
                </a:moveTo>
                <a:lnTo>
                  <a:pt x="15750" y="94538"/>
                </a:lnTo>
                <a:lnTo>
                  <a:pt x="141750" y="94538"/>
                </a:lnTo>
                <a:lnTo>
                  <a:pt x="141750" y="15750"/>
                </a:lnTo>
                <a:close/>
                <a:moveTo>
                  <a:pt x="362250" y="0"/>
                </a:moveTo>
                <a:lnTo>
                  <a:pt x="488250" y="0"/>
                </a:lnTo>
                <a:cubicBezTo>
                  <a:pt x="496944" y="10"/>
                  <a:pt x="503990" y="7056"/>
                  <a:pt x="504000" y="15750"/>
                </a:cubicBezTo>
                <a:lnTo>
                  <a:pt x="504000" y="94538"/>
                </a:lnTo>
                <a:cubicBezTo>
                  <a:pt x="503990" y="103233"/>
                  <a:pt x="496944" y="110279"/>
                  <a:pt x="488250" y="110288"/>
                </a:cubicBezTo>
                <a:lnTo>
                  <a:pt x="457197" y="110288"/>
                </a:lnTo>
                <a:lnTo>
                  <a:pt x="457157" y="126038"/>
                </a:lnTo>
                <a:lnTo>
                  <a:pt x="472431" y="126038"/>
                </a:lnTo>
                <a:lnTo>
                  <a:pt x="472431" y="141788"/>
                </a:lnTo>
                <a:lnTo>
                  <a:pt x="377931" y="141788"/>
                </a:lnTo>
                <a:lnTo>
                  <a:pt x="377931" y="126038"/>
                </a:lnTo>
                <a:lnTo>
                  <a:pt x="394157" y="126038"/>
                </a:lnTo>
                <a:lnTo>
                  <a:pt x="394197" y="110288"/>
                </a:lnTo>
                <a:lnTo>
                  <a:pt x="362250" y="110288"/>
                </a:lnTo>
                <a:cubicBezTo>
                  <a:pt x="353556" y="110279"/>
                  <a:pt x="346510" y="103233"/>
                  <a:pt x="346500" y="94538"/>
                </a:cubicBezTo>
                <a:lnTo>
                  <a:pt x="346500" y="15750"/>
                </a:lnTo>
                <a:cubicBezTo>
                  <a:pt x="346510" y="7056"/>
                  <a:pt x="353556" y="10"/>
                  <a:pt x="362250" y="0"/>
                </a:cubicBezTo>
                <a:close/>
                <a:moveTo>
                  <a:pt x="15750" y="0"/>
                </a:moveTo>
                <a:lnTo>
                  <a:pt x="141750" y="0"/>
                </a:lnTo>
                <a:cubicBezTo>
                  <a:pt x="150445" y="9"/>
                  <a:pt x="157491" y="7055"/>
                  <a:pt x="157500" y="15750"/>
                </a:cubicBezTo>
                <a:lnTo>
                  <a:pt x="157500" y="94538"/>
                </a:lnTo>
                <a:cubicBezTo>
                  <a:pt x="157491" y="103233"/>
                  <a:pt x="150445" y="110280"/>
                  <a:pt x="141750" y="110288"/>
                </a:cubicBezTo>
                <a:lnTo>
                  <a:pt x="110696" y="110288"/>
                </a:lnTo>
                <a:lnTo>
                  <a:pt x="110654" y="126038"/>
                </a:lnTo>
                <a:lnTo>
                  <a:pt x="125935" y="126038"/>
                </a:lnTo>
                <a:lnTo>
                  <a:pt x="125935" y="141788"/>
                </a:lnTo>
                <a:lnTo>
                  <a:pt x="31435" y="141788"/>
                </a:lnTo>
                <a:lnTo>
                  <a:pt x="31435" y="126038"/>
                </a:lnTo>
                <a:lnTo>
                  <a:pt x="47654" y="126038"/>
                </a:lnTo>
                <a:lnTo>
                  <a:pt x="47696" y="110288"/>
                </a:lnTo>
                <a:lnTo>
                  <a:pt x="15750" y="110288"/>
                </a:lnTo>
                <a:cubicBezTo>
                  <a:pt x="7055" y="110280"/>
                  <a:pt x="9" y="103233"/>
                  <a:pt x="0" y="94538"/>
                </a:cubicBezTo>
                <a:lnTo>
                  <a:pt x="0" y="15750"/>
                </a:lnTo>
                <a:cubicBezTo>
                  <a:pt x="9" y="7055"/>
                  <a:pt x="7055" y="9"/>
                  <a:pt x="15750" y="0"/>
                </a:cubicBezTo>
                <a:close/>
              </a:path>
            </a:pathLst>
          </a:custGeom>
          <a:solidFill>
            <a:srgbClr val="FFFFFF"/>
          </a:solidFill>
          <a:ln w="7739" cap="flat">
            <a:noFill/>
            <a:prstDash val="solid"/>
            <a:miter/>
          </a:ln>
        </p:spPr>
        <p:txBody>
          <a:bodyPr rtlCol="0" anchor="ctr"/>
          <a:lstStyle/>
          <a:p>
            <a:pPr defTabSz="457200"/>
            <a:endParaRPr lang="zh-CN" altLang="en-US">
              <a:solidFill>
                <a:srgbClr val="FFFFFF"/>
              </a:solidFill>
              <a:latin typeface="微软雅黑" panose="020B0503020204020204" charset="-122"/>
              <a:ea typeface="微软雅黑" panose="020B0503020204020204" charset="-122"/>
            </a:endParaRPr>
          </a:p>
        </p:txBody>
      </p:sp>
      <p:sp>
        <p:nvSpPr>
          <p:cNvPr id="42" name="任意形状 41"/>
          <p:cNvSpPr/>
          <p:nvPr>
            <p:custDataLst>
              <p:tags r:id="rId13"/>
            </p:custDataLst>
          </p:nvPr>
        </p:nvSpPr>
        <p:spPr>
          <a:xfrm>
            <a:off x="4666375" y="4619724"/>
            <a:ext cx="504000" cy="439946"/>
          </a:xfrm>
          <a:custGeom>
            <a:avLst/>
            <a:gdLst>
              <a:gd name="connsiteX0" fmla="*/ 283952 w 504000"/>
              <a:gd name="connsiteY0" fmla="*/ 393789 h 439946"/>
              <a:gd name="connsiteX1" fmla="*/ 283903 w 504000"/>
              <a:gd name="connsiteY1" fmla="*/ 424196 h 439946"/>
              <a:gd name="connsiteX2" fmla="*/ 346903 w 504000"/>
              <a:gd name="connsiteY2" fmla="*/ 424196 h 439946"/>
              <a:gd name="connsiteX3" fmla="*/ 346952 w 504000"/>
              <a:gd name="connsiteY3" fmla="*/ 393789 h 439946"/>
              <a:gd name="connsiteX4" fmla="*/ 141749 w 504000"/>
              <a:gd name="connsiteY4" fmla="*/ 346011 h 439946"/>
              <a:gd name="connsiteX5" fmla="*/ 141750 w 504000"/>
              <a:gd name="connsiteY5" fmla="*/ 378039 h 439946"/>
              <a:gd name="connsiteX6" fmla="*/ 488250 w 504000"/>
              <a:gd name="connsiteY6" fmla="*/ 378039 h 439946"/>
              <a:gd name="connsiteX7" fmla="*/ 488250 w 504000"/>
              <a:gd name="connsiteY7" fmla="*/ 346812 h 439946"/>
              <a:gd name="connsiteX8" fmla="*/ 252008 w 504000"/>
              <a:gd name="connsiteY8" fmla="*/ 165406 h 439946"/>
              <a:gd name="connsiteX9" fmla="*/ 252008 w 504000"/>
              <a:gd name="connsiteY9" fmla="*/ 259906 h 439946"/>
              <a:gd name="connsiteX10" fmla="*/ 315008 w 504000"/>
              <a:gd name="connsiteY10" fmla="*/ 259906 h 439946"/>
              <a:gd name="connsiteX11" fmla="*/ 315008 w 504000"/>
              <a:gd name="connsiteY11" fmla="*/ 165406 h 439946"/>
              <a:gd name="connsiteX12" fmla="*/ 212629 w 504000"/>
              <a:gd name="connsiteY12" fmla="*/ 126031 h 439946"/>
              <a:gd name="connsiteX13" fmla="*/ 212629 w 504000"/>
              <a:gd name="connsiteY13" fmla="*/ 220531 h 439946"/>
              <a:gd name="connsiteX14" fmla="*/ 236258 w 504000"/>
              <a:gd name="connsiteY14" fmla="*/ 220531 h 439946"/>
              <a:gd name="connsiteX15" fmla="*/ 236258 w 504000"/>
              <a:gd name="connsiteY15" fmla="*/ 149656 h 439946"/>
              <a:gd name="connsiteX16" fmla="*/ 275633 w 504000"/>
              <a:gd name="connsiteY16" fmla="*/ 149656 h 439946"/>
              <a:gd name="connsiteX17" fmla="*/ 275633 w 504000"/>
              <a:gd name="connsiteY17" fmla="*/ 126031 h 439946"/>
              <a:gd name="connsiteX18" fmla="*/ 309071 w 504000"/>
              <a:gd name="connsiteY18" fmla="*/ 110250 h 439946"/>
              <a:gd name="connsiteX19" fmla="*/ 488250 w 504000"/>
              <a:gd name="connsiteY19" fmla="*/ 110250 h 439946"/>
              <a:gd name="connsiteX20" fmla="*/ 504000 w 504000"/>
              <a:gd name="connsiteY20" fmla="*/ 126000 h 439946"/>
              <a:gd name="connsiteX21" fmla="*/ 504000 w 504000"/>
              <a:gd name="connsiteY21" fmla="*/ 378039 h 439946"/>
              <a:gd name="connsiteX22" fmla="*/ 488250 w 504000"/>
              <a:gd name="connsiteY22" fmla="*/ 393789 h 439946"/>
              <a:gd name="connsiteX23" fmla="*/ 362702 w 504000"/>
              <a:gd name="connsiteY23" fmla="*/ 393789 h 439946"/>
              <a:gd name="connsiteX24" fmla="*/ 362653 w 504000"/>
              <a:gd name="connsiteY24" fmla="*/ 424196 h 439946"/>
              <a:gd name="connsiteX25" fmla="*/ 393681 w 504000"/>
              <a:gd name="connsiteY25" fmla="*/ 424196 h 439946"/>
              <a:gd name="connsiteX26" fmla="*/ 393681 w 504000"/>
              <a:gd name="connsiteY26" fmla="*/ 439946 h 439946"/>
              <a:gd name="connsiteX27" fmla="*/ 236184 w 504000"/>
              <a:gd name="connsiteY27" fmla="*/ 439946 h 439946"/>
              <a:gd name="connsiteX28" fmla="*/ 236184 w 504000"/>
              <a:gd name="connsiteY28" fmla="*/ 424196 h 439946"/>
              <a:gd name="connsiteX29" fmla="*/ 268153 w 504000"/>
              <a:gd name="connsiteY29" fmla="*/ 424196 h 439946"/>
              <a:gd name="connsiteX30" fmla="*/ 268202 w 504000"/>
              <a:gd name="connsiteY30" fmla="*/ 393789 h 439946"/>
              <a:gd name="connsiteX31" fmla="*/ 141750 w 504000"/>
              <a:gd name="connsiteY31" fmla="*/ 393789 h 439946"/>
              <a:gd name="connsiteX32" fmla="*/ 126000 w 504000"/>
              <a:gd name="connsiteY32" fmla="*/ 378039 h 439946"/>
              <a:gd name="connsiteX33" fmla="*/ 125996 w 504000"/>
              <a:gd name="connsiteY33" fmla="*/ 126000 h 439946"/>
              <a:gd name="connsiteX34" fmla="*/ 141746 w 504000"/>
              <a:gd name="connsiteY34" fmla="*/ 126000 h 439946"/>
              <a:gd name="connsiteX35" fmla="*/ 141749 w 504000"/>
              <a:gd name="connsiteY35" fmla="*/ 330261 h 439946"/>
              <a:gd name="connsiteX36" fmla="*/ 488250 w 504000"/>
              <a:gd name="connsiteY36" fmla="*/ 331062 h 439946"/>
              <a:gd name="connsiteX37" fmla="*/ 488250 w 504000"/>
              <a:gd name="connsiteY37" fmla="*/ 126000 h 439946"/>
              <a:gd name="connsiteX38" fmla="*/ 309071 w 504000"/>
              <a:gd name="connsiteY38" fmla="*/ 126000 h 439946"/>
              <a:gd name="connsiteX39" fmla="*/ 173254 w 504000"/>
              <a:gd name="connsiteY39" fmla="*/ 86656 h 439946"/>
              <a:gd name="connsiteX40" fmla="*/ 173254 w 504000"/>
              <a:gd name="connsiteY40" fmla="*/ 181156 h 439946"/>
              <a:gd name="connsiteX41" fmla="*/ 196879 w 504000"/>
              <a:gd name="connsiteY41" fmla="*/ 181156 h 439946"/>
              <a:gd name="connsiteX42" fmla="*/ 196879 w 504000"/>
              <a:gd name="connsiteY42" fmla="*/ 110281 h 439946"/>
              <a:gd name="connsiteX43" fmla="*/ 236254 w 504000"/>
              <a:gd name="connsiteY43" fmla="*/ 110281 h 439946"/>
              <a:gd name="connsiteX44" fmla="*/ 236254 w 504000"/>
              <a:gd name="connsiteY44" fmla="*/ 86656 h 439946"/>
              <a:gd name="connsiteX45" fmla="*/ 157504 w 504000"/>
              <a:gd name="connsiteY45" fmla="*/ 70906 h 439946"/>
              <a:gd name="connsiteX46" fmla="*/ 252004 w 504000"/>
              <a:gd name="connsiteY46" fmla="*/ 70906 h 439946"/>
              <a:gd name="connsiteX47" fmla="*/ 252004 w 504000"/>
              <a:gd name="connsiteY47" fmla="*/ 110281 h 439946"/>
              <a:gd name="connsiteX48" fmla="*/ 291383 w 504000"/>
              <a:gd name="connsiteY48" fmla="*/ 110281 h 439946"/>
              <a:gd name="connsiteX49" fmla="*/ 291383 w 504000"/>
              <a:gd name="connsiteY49" fmla="*/ 149656 h 439946"/>
              <a:gd name="connsiteX50" fmla="*/ 330758 w 504000"/>
              <a:gd name="connsiteY50" fmla="*/ 149656 h 439946"/>
              <a:gd name="connsiteX51" fmla="*/ 330758 w 504000"/>
              <a:gd name="connsiteY51" fmla="*/ 275656 h 439946"/>
              <a:gd name="connsiteX52" fmla="*/ 236258 w 504000"/>
              <a:gd name="connsiteY52" fmla="*/ 275656 h 439946"/>
              <a:gd name="connsiteX53" fmla="*/ 236258 w 504000"/>
              <a:gd name="connsiteY53" fmla="*/ 236281 h 439946"/>
              <a:gd name="connsiteX54" fmla="*/ 196879 w 504000"/>
              <a:gd name="connsiteY54" fmla="*/ 236281 h 439946"/>
              <a:gd name="connsiteX55" fmla="*/ 196879 w 504000"/>
              <a:gd name="connsiteY55" fmla="*/ 196906 h 439946"/>
              <a:gd name="connsiteX56" fmla="*/ 157504 w 504000"/>
              <a:gd name="connsiteY56" fmla="*/ 196906 h 439946"/>
              <a:gd name="connsiteX57" fmla="*/ 15750 w 504000"/>
              <a:gd name="connsiteY57" fmla="*/ 0 h 439946"/>
              <a:gd name="connsiteX58" fmla="*/ 362250 w 504000"/>
              <a:gd name="connsiteY58" fmla="*/ 0 h 439946"/>
              <a:gd name="connsiteX59" fmla="*/ 378000 w 504000"/>
              <a:gd name="connsiteY59" fmla="*/ 15750 h 439946"/>
              <a:gd name="connsiteX60" fmla="*/ 378000 w 504000"/>
              <a:gd name="connsiteY60" fmla="*/ 92843 h 439946"/>
              <a:gd name="connsiteX61" fmla="*/ 362250 w 504000"/>
              <a:gd name="connsiteY61" fmla="*/ 92843 h 439946"/>
              <a:gd name="connsiteX62" fmla="*/ 362250 w 504000"/>
              <a:gd name="connsiteY62" fmla="*/ 15750 h 439946"/>
              <a:gd name="connsiteX63" fmla="*/ 15750 w 504000"/>
              <a:gd name="connsiteY63" fmla="*/ 15750 h 439946"/>
              <a:gd name="connsiteX64" fmla="*/ 15750 w 504000"/>
              <a:gd name="connsiteY64" fmla="*/ 220604 h 439946"/>
              <a:gd name="connsiteX65" fmla="*/ 110250 w 504000"/>
              <a:gd name="connsiteY65" fmla="*/ 220604 h 439946"/>
              <a:gd name="connsiteX66" fmla="*/ 110250 w 504000"/>
              <a:gd name="connsiteY66" fmla="*/ 236354 h 439946"/>
              <a:gd name="connsiteX67" fmla="*/ 15750 w 504000"/>
              <a:gd name="connsiteY67" fmla="*/ 236354 h 439946"/>
              <a:gd name="connsiteX68" fmla="*/ 15750 w 504000"/>
              <a:gd name="connsiteY68" fmla="*/ 267789 h 439946"/>
              <a:gd name="connsiteX69" fmla="*/ 110250 w 504000"/>
              <a:gd name="connsiteY69" fmla="*/ 267789 h 439946"/>
              <a:gd name="connsiteX70" fmla="*/ 110250 w 504000"/>
              <a:gd name="connsiteY70" fmla="*/ 283539 h 439946"/>
              <a:gd name="connsiteX71" fmla="*/ 15750 w 504000"/>
              <a:gd name="connsiteY71" fmla="*/ 283539 h 439946"/>
              <a:gd name="connsiteX72" fmla="*/ 0 w 504000"/>
              <a:gd name="connsiteY72" fmla="*/ 267789 h 439946"/>
              <a:gd name="connsiteX73" fmla="*/ 0 w 504000"/>
              <a:gd name="connsiteY73" fmla="*/ 15750 h 439946"/>
              <a:gd name="connsiteX74" fmla="*/ 15750 w 504000"/>
              <a:gd name="connsiteY74" fmla="*/ 0 h 439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04000" h="439946">
                <a:moveTo>
                  <a:pt x="283952" y="393789"/>
                </a:moveTo>
                <a:lnTo>
                  <a:pt x="283903" y="424196"/>
                </a:lnTo>
                <a:lnTo>
                  <a:pt x="346903" y="424196"/>
                </a:lnTo>
                <a:lnTo>
                  <a:pt x="346952" y="393789"/>
                </a:lnTo>
                <a:close/>
                <a:moveTo>
                  <a:pt x="141749" y="346011"/>
                </a:moveTo>
                <a:lnTo>
                  <a:pt x="141750" y="378039"/>
                </a:lnTo>
                <a:lnTo>
                  <a:pt x="488250" y="378039"/>
                </a:lnTo>
                <a:lnTo>
                  <a:pt x="488250" y="346812"/>
                </a:lnTo>
                <a:close/>
                <a:moveTo>
                  <a:pt x="252008" y="165406"/>
                </a:moveTo>
                <a:lnTo>
                  <a:pt x="252008" y="259906"/>
                </a:lnTo>
                <a:lnTo>
                  <a:pt x="315008" y="259906"/>
                </a:lnTo>
                <a:lnTo>
                  <a:pt x="315008" y="165406"/>
                </a:lnTo>
                <a:close/>
                <a:moveTo>
                  <a:pt x="212629" y="126031"/>
                </a:moveTo>
                <a:lnTo>
                  <a:pt x="212629" y="220531"/>
                </a:lnTo>
                <a:lnTo>
                  <a:pt x="236258" y="220531"/>
                </a:lnTo>
                <a:lnTo>
                  <a:pt x="236258" y="149656"/>
                </a:lnTo>
                <a:lnTo>
                  <a:pt x="275633" y="149656"/>
                </a:lnTo>
                <a:lnTo>
                  <a:pt x="275633" y="126031"/>
                </a:lnTo>
                <a:close/>
                <a:moveTo>
                  <a:pt x="309071" y="110250"/>
                </a:moveTo>
                <a:lnTo>
                  <a:pt x="488250" y="110250"/>
                </a:lnTo>
                <a:cubicBezTo>
                  <a:pt x="496944" y="110260"/>
                  <a:pt x="503990" y="117306"/>
                  <a:pt x="504000" y="126000"/>
                </a:cubicBezTo>
                <a:lnTo>
                  <a:pt x="504000" y="378039"/>
                </a:lnTo>
                <a:cubicBezTo>
                  <a:pt x="503990" y="386733"/>
                  <a:pt x="496944" y="393779"/>
                  <a:pt x="488250" y="393789"/>
                </a:cubicBezTo>
                <a:lnTo>
                  <a:pt x="362702" y="393789"/>
                </a:lnTo>
                <a:lnTo>
                  <a:pt x="362653" y="424196"/>
                </a:lnTo>
                <a:lnTo>
                  <a:pt x="393681" y="424196"/>
                </a:lnTo>
                <a:lnTo>
                  <a:pt x="393681" y="439946"/>
                </a:lnTo>
                <a:lnTo>
                  <a:pt x="236184" y="439946"/>
                </a:lnTo>
                <a:lnTo>
                  <a:pt x="236184" y="424196"/>
                </a:lnTo>
                <a:lnTo>
                  <a:pt x="268153" y="424196"/>
                </a:lnTo>
                <a:lnTo>
                  <a:pt x="268202" y="393789"/>
                </a:lnTo>
                <a:lnTo>
                  <a:pt x="141750" y="393789"/>
                </a:lnTo>
                <a:cubicBezTo>
                  <a:pt x="133055" y="393780"/>
                  <a:pt x="126009" y="386733"/>
                  <a:pt x="126000" y="378039"/>
                </a:cubicBezTo>
                <a:lnTo>
                  <a:pt x="125996" y="126000"/>
                </a:lnTo>
                <a:lnTo>
                  <a:pt x="141746" y="126000"/>
                </a:lnTo>
                <a:lnTo>
                  <a:pt x="141749" y="330261"/>
                </a:lnTo>
                <a:lnTo>
                  <a:pt x="488250" y="331062"/>
                </a:lnTo>
                <a:lnTo>
                  <a:pt x="488250" y="126000"/>
                </a:lnTo>
                <a:lnTo>
                  <a:pt x="309071" y="126000"/>
                </a:lnTo>
                <a:close/>
                <a:moveTo>
                  <a:pt x="173254" y="86656"/>
                </a:moveTo>
                <a:lnTo>
                  <a:pt x="173254" y="181156"/>
                </a:lnTo>
                <a:lnTo>
                  <a:pt x="196879" y="181156"/>
                </a:lnTo>
                <a:lnTo>
                  <a:pt x="196879" y="110281"/>
                </a:lnTo>
                <a:lnTo>
                  <a:pt x="236254" y="110281"/>
                </a:lnTo>
                <a:lnTo>
                  <a:pt x="236254" y="86656"/>
                </a:lnTo>
                <a:close/>
                <a:moveTo>
                  <a:pt x="157504" y="70906"/>
                </a:moveTo>
                <a:lnTo>
                  <a:pt x="252004" y="70906"/>
                </a:lnTo>
                <a:lnTo>
                  <a:pt x="252004" y="110281"/>
                </a:lnTo>
                <a:lnTo>
                  <a:pt x="291383" y="110281"/>
                </a:lnTo>
                <a:lnTo>
                  <a:pt x="291383" y="149656"/>
                </a:lnTo>
                <a:lnTo>
                  <a:pt x="330758" y="149656"/>
                </a:lnTo>
                <a:lnTo>
                  <a:pt x="330758" y="275656"/>
                </a:lnTo>
                <a:lnTo>
                  <a:pt x="236258" y="275656"/>
                </a:lnTo>
                <a:lnTo>
                  <a:pt x="236258" y="236281"/>
                </a:lnTo>
                <a:lnTo>
                  <a:pt x="196879" y="236281"/>
                </a:lnTo>
                <a:lnTo>
                  <a:pt x="196879" y="196906"/>
                </a:lnTo>
                <a:lnTo>
                  <a:pt x="157504" y="196906"/>
                </a:lnTo>
                <a:close/>
                <a:moveTo>
                  <a:pt x="15750" y="0"/>
                </a:moveTo>
                <a:lnTo>
                  <a:pt x="362250" y="0"/>
                </a:lnTo>
                <a:cubicBezTo>
                  <a:pt x="370944" y="10"/>
                  <a:pt x="377990" y="7056"/>
                  <a:pt x="378000" y="15750"/>
                </a:cubicBezTo>
                <a:lnTo>
                  <a:pt x="378000" y="92843"/>
                </a:lnTo>
                <a:lnTo>
                  <a:pt x="362250" y="92843"/>
                </a:lnTo>
                <a:lnTo>
                  <a:pt x="362250" y="15750"/>
                </a:lnTo>
                <a:lnTo>
                  <a:pt x="15750" y="15750"/>
                </a:lnTo>
                <a:lnTo>
                  <a:pt x="15750" y="220604"/>
                </a:lnTo>
                <a:lnTo>
                  <a:pt x="110250" y="220604"/>
                </a:lnTo>
                <a:lnTo>
                  <a:pt x="110250" y="236354"/>
                </a:lnTo>
                <a:lnTo>
                  <a:pt x="15750" y="236354"/>
                </a:lnTo>
                <a:lnTo>
                  <a:pt x="15750" y="267789"/>
                </a:lnTo>
                <a:lnTo>
                  <a:pt x="110250" y="267789"/>
                </a:lnTo>
                <a:lnTo>
                  <a:pt x="110250" y="283539"/>
                </a:lnTo>
                <a:lnTo>
                  <a:pt x="15750" y="283539"/>
                </a:lnTo>
                <a:cubicBezTo>
                  <a:pt x="7055" y="283530"/>
                  <a:pt x="9" y="276483"/>
                  <a:pt x="0" y="267789"/>
                </a:cubicBezTo>
                <a:lnTo>
                  <a:pt x="0" y="15750"/>
                </a:lnTo>
                <a:cubicBezTo>
                  <a:pt x="9" y="7055"/>
                  <a:pt x="7055" y="9"/>
                  <a:pt x="15750" y="0"/>
                </a:cubicBezTo>
                <a:close/>
              </a:path>
            </a:pathLst>
          </a:custGeom>
          <a:solidFill>
            <a:srgbClr val="2196F3"/>
          </a:solidFill>
          <a:ln w="7739" cap="flat">
            <a:noFill/>
            <a:prstDash val="solid"/>
            <a:miter/>
          </a:ln>
        </p:spPr>
        <p:txBody>
          <a:bodyPr rtlCol="0" anchor="ctr"/>
          <a:lstStyle/>
          <a:p>
            <a:pPr defTabSz="457200"/>
            <a:endParaRPr lang="zh-CN" altLang="en-US">
              <a:solidFill>
                <a:srgbClr val="222222"/>
              </a:solidFill>
              <a:latin typeface="微软雅黑" panose="020B0503020204020204" charset="-122"/>
              <a:ea typeface="微软雅黑" panose="020B0503020204020204" charset="-122"/>
            </a:endParaRPr>
          </a:p>
        </p:txBody>
      </p:sp>
      <p:sp>
        <p:nvSpPr>
          <p:cNvPr id="43" name="任意形状 42"/>
          <p:cNvSpPr/>
          <p:nvPr>
            <p:custDataLst>
              <p:tags r:id="rId14"/>
            </p:custDataLst>
          </p:nvPr>
        </p:nvSpPr>
        <p:spPr>
          <a:xfrm>
            <a:off x="2311124" y="4619724"/>
            <a:ext cx="504000" cy="504000"/>
          </a:xfrm>
          <a:custGeom>
            <a:avLst/>
            <a:gdLst>
              <a:gd name="connsiteX0" fmla="*/ 338546 w 504000"/>
              <a:gd name="connsiteY0" fmla="*/ 409500 h 504000"/>
              <a:gd name="connsiteX1" fmla="*/ 354296 w 504000"/>
              <a:gd name="connsiteY1" fmla="*/ 409500 h 504000"/>
              <a:gd name="connsiteX2" fmla="*/ 354296 w 504000"/>
              <a:gd name="connsiteY2" fmla="*/ 445615 h 504000"/>
              <a:gd name="connsiteX3" fmla="*/ 370203 w 504000"/>
              <a:gd name="connsiteY3" fmla="*/ 461522 h 504000"/>
              <a:gd name="connsiteX4" fmla="*/ 370203 w 504000"/>
              <a:gd name="connsiteY4" fmla="*/ 504000 h 504000"/>
              <a:gd name="connsiteX5" fmla="*/ 354453 w 504000"/>
              <a:gd name="connsiteY5" fmla="*/ 504000 h 504000"/>
              <a:gd name="connsiteX6" fmla="*/ 354453 w 504000"/>
              <a:gd name="connsiteY6" fmla="*/ 468051 h 504000"/>
              <a:gd name="connsiteX7" fmla="*/ 338546 w 504000"/>
              <a:gd name="connsiteY7" fmla="*/ 452135 h 504000"/>
              <a:gd name="connsiteX8" fmla="*/ 307046 w 504000"/>
              <a:gd name="connsiteY8" fmla="*/ 409500 h 504000"/>
              <a:gd name="connsiteX9" fmla="*/ 322796 w 504000"/>
              <a:gd name="connsiteY9" fmla="*/ 409500 h 504000"/>
              <a:gd name="connsiteX10" fmla="*/ 322796 w 504000"/>
              <a:gd name="connsiteY10" fmla="*/ 453490 h 504000"/>
              <a:gd name="connsiteX11" fmla="*/ 338703 w 504000"/>
              <a:gd name="connsiteY11" fmla="*/ 469397 h 504000"/>
              <a:gd name="connsiteX12" fmla="*/ 338703 w 504000"/>
              <a:gd name="connsiteY12" fmla="*/ 504000 h 504000"/>
              <a:gd name="connsiteX13" fmla="*/ 322953 w 504000"/>
              <a:gd name="connsiteY13" fmla="*/ 504000 h 504000"/>
              <a:gd name="connsiteX14" fmla="*/ 322953 w 504000"/>
              <a:gd name="connsiteY14" fmla="*/ 475926 h 504000"/>
              <a:gd name="connsiteX15" fmla="*/ 307046 w 504000"/>
              <a:gd name="connsiteY15" fmla="*/ 460010 h 504000"/>
              <a:gd name="connsiteX16" fmla="*/ 275546 w 504000"/>
              <a:gd name="connsiteY16" fmla="*/ 409500 h 504000"/>
              <a:gd name="connsiteX17" fmla="*/ 291296 w 504000"/>
              <a:gd name="connsiteY17" fmla="*/ 409500 h 504000"/>
              <a:gd name="connsiteX18" fmla="*/ 291296 w 504000"/>
              <a:gd name="connsiteY18" fmla="*/ 461365 h 504000"/>
              <a:gd name="connsiteX19" fmla="*/ 307203 w 504000"/>
              <a:gd name="connsiteY19" fmla="*/ 477272 h 504000"/>
              <a:gd name="connsiteX20" fmla="*/ 307203 w 504000"/>
              <a:gd name="connsiteY20" fmla="*/ 504000 h 504000"/>
              <a:gd name="connsiteX21" fmla="*/ 291453 w 504000"/>
              <a:gd name="connsiteY21" fmla="*/ 504000 h 504000"/>
              <a:gd name="connsiteX22" fmla="*/ 291453 w 504000"/>
              <a:gd name="connsiteY22" fmla="*/ 483801 h 504000"/>
              <a:gd name="connsiteX23" fmla="*/ 275546 w 504000"/>
              <a:gd name="connsiteY23" fmla="*/ 467885 h 504000"/>
              <a:gd name="connsiteX24" fmla="*/ 244204 w 504000"/>
              <a:gd name="connsiteY24" fmla="*/ 409500 h 504000"/>
              <a:gd name="connsiteX25" fmla="*/ 259953 w 504000"/>
              <a:gd name="connsiteY25" fmla="*/ 409500 h 504000"/>
              <a:gd name="connsiteX26" fmla="*/ 259796 w 504000"/>
              <a:gd name="connsiteY26" fmla="*/ 504000 h 504000"/>
              <a:gd name="connsiteX27" fmla="*/ 244046 w 504000"/>
              <a:gd name="connsiteY27" fmla="*/ 504000 h 504000"/>
              <a:gd name="connsiteX28" fmla="*/ 212704 w 504000"/>
              <a:gd name="connsiteY28" fmla="*/ 409500 h 504000"/>
              <a:gd name="connsiteX29" fmla="*/ 228454 w 504000"/>
              <a:gd name="connsiteY29" fmla="*/ 409500 h 504000"/>
              <a:gd name="connsiteX30" fmla="*/ 228454 w 504000"/>
              <a:gd name="connsiteY30" fmla="*/ 467885 h 504000"/>
              <a:gd name="connsiteX31" fmla="*/ 212546 w 504000"/>
              <a:gd name="connsiteY31" fmla="*/ 483801 h 504000"/>
              <a:gd name="connsiteX32" fmla="*/ 212546 w 504000"/>
              <a:gd name="connsiteY32" fmla="*/ 504000 h 504000"/>
              <a:gd name="connsiteX33" fmla="*/ 196796 w 504000"/>
              <a:gd name="connsiteY33" fmla="*/ 504000 h 504000"/>
              <a:gd name="connsiteX34" fmla="*/ 196796 w 504000"/>
              <a:gd name="connsiteY34" fmla="*/ 477272 h 504000"/>
              <a:gd name="connsiteX35" fmla="*/ 212704 w 504000"/>
              <a:gd name="connsiteY35" fmla="*/ 461365 h 504000"/>
              <a:gd name="connsiteX36" fmla="*/ 181204 w 504000"/>
              <a:gd name="connsiteY36" fmla="*/ 409500 h 504000"/>
              <a:gd name="connsiteX37" fmla="*/ 196954 w 504000"/>
              <a:gd name="connsiteY37" fmla="*/ 409500 h 504000"/>
              <a:gd name="connsiteX38" fmla="*/ 196954 w 504000"/>
              <a:gd name="connsiteY38" fmla="*/ 460010 h 504000"/>
              <a:gd name="connsiteX39" fmla="*/ 181046 w 504000"/>
              <a:gd name="connsiteY39" fmla="*/ 475926 h 504000"/>
              <a:gd name="connsiteX40" fmla="*/ 181046 w 504000"/>
              <a:gd name="connsiteY40" fmla="*/ 504000 h 504000"/>
              <a:gd name="connsiteX41" fmla="*/ 165296 w 504000"/>
              <a:gd name="connsiteY41" fmla="*/ 504000 h 504000"/>
              <a:gd name="connsiteX42" fmla="*/ 165296 w 504000"/>
              <a:gd name="connsiteY42" fmla="*/ 469397 h 504000"/>
              <a:gd name="connsiteX43" fmla="*/ 181204 w 504000"/>
              <a:gd name="connsiteY43" fmla="*/ 453490 h 504000"/>
              <a:gd name="connsiteX44" fmla="*/ 149704 w 504000"/>
              <a:gd name="connsiteY44" fmla="*/ 409500 h 504000"/>
              <a:gd name="connsiteX45" fmla="*/ 165454 w 504000"/>
              <a:gd name="connsiteY45" fmla="*/ 409500 h 504000"/>
              <a:gd name="connsiteX46" fmla="*/ 165454 w 504000"/>
              <a:gd name="connsiteY46" fmla="*/ 452135 h 504000"/>
              <a:gd name="connsiteX47" fmla="*/ 149546 w 504000"/>
              <a:gd name="connsiteY47" fmla="*/ 468051 h 504000"/>
              <a:gd name="connsiteX48" fmla="*/ 149546 w 504000"/>
              <a:gd name="connsiteY48" fmla="*/ 504000 h 504000"/>
              <a:gd name="connsiteX49" fmla="*/ 133796 w 504000"/>
              <a:gd name="connsiteY49" fmla="*/ 504000 h 504000"/>
              <a:gd name="connsiteX50" fmla="*/ 133796 w 504000"/>
              <a:gd name="connsiteY50" fmla="*/ 461522 h 504000"/>
              <a:gd name="connsiteX51" fmla="*/ 149704 w 504000"/>
              <a:gd name="connsiteY51" fmla="*/ 445615 h 504000"/>
              <a:gd name="connsiteX52" fmla="*/ 78663 w 504000"/>
              <a:gd name="connsiteY52" fmla="*/ 370204 h 504000"/>
              <a:gd name="connsiteX53" fmla="*/ 94413 w 504000"/>
              <a:gd name="connsiteY53" fmla="*/ 370204 h 504000"/>
              <a:gd name="connsiteX54" fmla="*/ 94413 w 504000"/>
              <a:gd name="connsiteY54" fmla="*/ 409500 h 504000"/>
              <a:gd name="connsiteX55" fmla="*/ 135103 w 504000"/>
              <a:gd name="connsiteY55" fmla="*/ 409500 h 504000"/>
              <a:gd name="connsiteX56" fmla="*/ 135103 w 504000"/>
              <a:gd name="connsiteY56" fmla="*/ 425250 h 504000"/>
              <a:gd name="connsiteX57" fmla="*/ 78663 w 504000"/>
              <a:gd name="connsiteY57" fmla="*/ 425250 h 504000"/>
              <a:gd name="connsiteX58" fmla="*/ 409413 w 504000"/>
              <a:gd name="connsiteY58" fmla="*/ 370046 h 504000"/>
              <a:gd name="connsiteX59" fmla="*/ 425163 w 504000"/>
              <a:gd name="connsiteY59" fmla="*/ 370046 h 504000"/>
              <a:gd name="connsiteX60" fmla="*/ 425163 w 504000"/>
              <a:gd name="connsiteY60" fmla="*/ 425250 h 504000"/>
              <a:gd name="connsiteX61" fmla="*/ 370038 w 504000"/>
              <a:gd name="connsiteY61" fmla="*/ 425250 h 504000"/>
              <a:gd name="connsiteX62" fmla="*/ 370038 w 504000"/>
              <a:gd name="connsiteY62" fmla="*/ 409500 h 504000"/>
              <a:gd name="connsiteX63" fmla="*/ 409413 w 504000"/>
              <a:gd name="connsiteY63" fmla="*/ 409500 h 504000"/>
              <a:gd name="connsiteX64" fmla="*/ 330665 w 504000"/>
              <a:gd name="connsiteY64" fmla="*/ 346500 h 504000"/>
              <a:gd name="connsiteX65" fmla="*/ 346415 w 504000"/>
              <a:gd name="connsiteY65" fmla="*/ 346500 h 504000"/>
              <a:gd name="connsiteX66" fmla="*/ 346415 w 504000"/>
              <a:gd name="connsiteY66" fmla="*/ 362250 h 504000"/>
              <a:gd name="connsiteX67" fmla="*/ 330665 w 504000"/>
              <a:gd name="connsiteY67" fmla="*/ 362250 h 504000"/>
              <a:gd name="connsiteX68" fmla="*/ 299165 w 504000"/>
              <a:gd name="connsiteY68" fmla="*/ 346500 h 504000"/>
              <a:gd name="connsiteX69" fmla="*/ 314915 w 504000"/>
              <a:gd name="connsiteY69" fmla="*/ 346500 h 504000"/>
              <a:gd name="connsiteX70" fmla="*/ 314915 w 504000"/>
              <a:gd name="connsiteY70" fmla="*/ 362250 h 504000"/>
              <a:gd name="connsiteX71" fmla="*/ 299165 w 504000"/>
              <a:gd name="connsiteY71" fmla="*/ 362250 h 504000"/>
              <a:gd name="connsiteX72" fmla="*/ 267665 w 504000"/>
              <a:gd name="connsiteY72" fmla="*/ 346500 h 504000"/>
              <a:gd name="connsiteX73" fmla="*/ 283415 w 504000"/>
              <a:gd name="connsiteY73" fmla="*/ 346500 h 504000"/>
              <a:gd name="connsiteX74" fmla="*/ 283415 w 504000"/>
              <a:gd name="connsiteY74" fmla="*/ 362250 h 504000"/>
              <a:gd name="connsiteX75" fmla="*/ 267665 w 504000"/>
              <a:gd name="connsiteY75" fmla="*/ 362250 h 504000"/>
              <a:gd name="connsiteX76" fmla="*/ 236165 w 504000"/>
              <a:gd name="connsiteY76" fmla="*/ 346500 h 504000"/>
              <a:gd name="connsiteX77" fmla="*/ 251915 w 504000"/>
              <a:gd name="connsiteY77" fmla="*/ 346500 h 504000"/>
              <a:gd name="connsiteX78" fmla="*/ 251915 w 504000"/>
              <a:gd name="connsiteY78" fmla="*/ 362250 h 504000"/>
              <a:gd name="connsiteX79" fmla="*/ 236165 w 504000"/>
              <a:gd name="connsiteY79" fmla="*/ 362250 h 504000"/>
              <a:gd name="connsiteX80" fmla="*/ 204665 w 504000"/>
              <a:gd name="connsiteY80" fmla="*/ 346500 h 504000"/>
              <a:gd name="connsiteX81" fmla="*/ 220415 w 504000"/>
              <a:gd name="connsiteY81" fmla="*/ 346500 h 504000"/>
              <a:gd name="connsiteX82" fmla="*/ 220415 w 504000"/>
              <a:gd name="connsiteY82" fmla="*/ 362250 h 504000"/>
              <a:gd name="connsiteX83" fmla="*/ 204665 w 504000"/>
              <a:gd name="connsiteY83" fmla="*/ 362250 h 504000"/>
              <a:gd name="connsiteX84" fmla="*/ 173165 w 504000"/>
              <a:gd name="connsiteY84" fmla="*/ 346500 h 504000"/>
              <a:gd name="connsiteX85" fmla="*/ 188915 w 504000"/>
              <a:gd name="connsiteY85" fmla="*/ 346500 h 504000"/>
              <a:gd name="connsiteX86" fmla="*/ 188915 w 504000"/>
              <a:gd name="connsiteY86" fmla="*/ 362250 h 504000"/>
              <a:gd name="connsiteX87" fmla="*/ 173165 w 504000"/>
              <a:gd name="connsiteY87" fmla="*/ 362250 h 504000"/>
              <a:gd name="connsiteX88" fmla="*/ 141665 w 504000"/>
              <a:gd name="connsiteY88" fmla="*/ 346500 h 504000"/>
              <a:gd name="connsiteX89" fmla="*/ 157415 w 504000"/>
              <a:gd name="connsiteY89" fmla="*/ 346500 h 504000"/>
              <a:gd name="connsiteX90" fmla="*/ 157415 w 504000"/>
              <a:gd name="connsiteY90" fmla="*/ 362250 h 504000"/>
              <a:gd name="connsiteX91" fmla="*/ 141665 w 504000"/>
              <a:gd name="connsiteY91" fmla="*/ 362250 h 504000"/>
              <a:gd name="connsiteX92" fmla="*/ 409500 w 504000"/>
              <a:gd name="connsiteY92" fmla="*/ 338546 h 504000"/>
              <a:gd name="connsiteX93" fmla="*/ 452135 w 504000"/>
              <a:gd name="connsiteY93" fmla="*/ 338546 h 504000"/>
              <a:gd name="connsiteX94" fmla="*/ 468051 w 504000"/>
              <a:gd name="connsiteY94" fmla="*/ 354453 h 504000"/>
              <a:gd name="connsiteX95" fmla="*/ 504000 w 504000"/>
              <a:gd name="connsiteY95" fmla="*/ 354453 h 504000"/>
              <a:gd name="connsiteX96" fmla="*/ 504000 w 504000"/>
              <a:gd name="connsiteY96" fmla="*/ 370203 h 504000"/>
              <a:gd name="connsiteX97" fmla="*/ 461522 w 504000"/>
              <a:gd name="connsiteY97" fmla="*/ 370203 h 504000"/>
              <a:gd name="connsiteX98" fmla="*/ 445615 w 504000"/>
              <a:gd name="connsiteY98" fmla="*/ 354296 h 504000"/>
              <a:gd name="connsiteX99" fmla="*/ 409500 w 504000"/>
              <a:gd name="connsiteY99" fmla="*/ 354296 h 504000"/>
              <a:gd name="connsiteX100" fmla="*/ 51865 w 504000"/>
              <a:gd name="connsiteY100" fmla="*/ 338546 h 504000"/>
              <a:gd name="connsiteX101" fmla="*/ 94500 w 504000"/>
              <a:gd name="connsiteY101" fmla="*/ 338546 h 504000"/>
              <a:gd name="connsiteX102" fmla="*/ 94500 w 504000"/>
              <a:gd name="connsiteY102" fmla="*/ 354296 h 504000"/>
              <a:gd name="connsiteX103" fmla="*/ 58385 w 504000"/>
              <a:gd name="connsiteY103" fmla="*/ 354296 h 504000"/>
              <a:gd name="connsiteX104" fmla="*/ 42478 w 504000"/>
              <a:gd name="connsiteY104" fmla="*/ 370203 h 504000"/>
              <a:gd name="connsiteX105" fmla="*/ 0 w 504000"/>
              <a:gd name="connsiteY105" fmla="*/ 370203 h 504000"/>
              <a:gd name="connsiteX106" fmla="*/ 0 w 504000"/>
              <a:gd name="connsiteY106" fmla="*/ 354453 h 504000"/>
              <a:gd name="connsiteX107" fmla="*/ 35949 w 504000"/>
              <a:gd name="connsiteY107" fmla="*/ 354453 h 504000"/>
              <a:gd name="connsiteX108" fmla="*/ 409500 w 504000"/>
              <a:gd name="connsiteY108" fmla="*/ 307046 h 504000"/>
              <a:gd name="connsiteX109" fmla="*/ 460010 w 504000"/>
              <a:gd name="connsiteY109" fmla="*/ 307046 h 504000"/>
              <a:gd name="connsiteX110" fmla="*/ 475926 w 504000"/>
              <a:gd name="connsiteY110" fmla="*/ 322953 h 504000"/>
              <a:gd name="connsiteX111" fmla="*/ 504000 w 504000"/>
              <a:gd name="connsiteY111" fmla="*/ 322953 h 504000"/>
              <a:gd name="connsiteX112" fmla="*/ 504000 w 504000"/>
              <a:gd name="connsiteY112" fmla="*/ 338703 h 504000"/>
              <a:gd name="connsiteX113" fmla="*/ 469397 w 504000"/>
              <a:gd name="connsiteY113" fmla="*/ 338703 h 504000"/>
              <a:gd name="connsiteX114" fmla="*/ 453490 w 504000"/>
              <a:gd name="connsiteY114" fmla="*/ 322796 h 504000"/>
              <a:gd name="connsiteX115" fmla="*/ 409500 w 504000"/>
              <a:gd name="connsiteY115" fmla="*/ 322796 h 504000"/>
              <a:gd name="connsiteX116" fmla="*/ 43990 w 504000"/>
              <a:gd name="connsiteY116" fmla="*/ 307046 h 504000"/>
              <a:gd name="connsiteX117" fmla="*/ 94500 w 504000"/>
              <a:gd name="connsiteY117" fmla="*/ 307046 h 504000"/>
              <a:gd name="connsiteX118" fmla="*/ 94500 w 504000"/>
              <a:gd name="connsiteY118" fmla="*/ 322796 h 504000"/>
              <a:gd name="connsiteX119" fmla="*/ 50510 w 504000"/>
              <a:gd name="connsiteY119" fmla="*/ 322796 h 504000"/>
              <a:gd name="connsiteX120" fmla="*/ 34603 w 504000"/>
              <a:gd name="connsiteY120" fmla="*/ 338703 h 504000"/>
              <a:gd name="connsiteX121" fmla="*/ 0 w 504000"/>
              <a:gd name="connsiteY121" fmla="*/ 338703 h 504000"/>
              <a:gd name="connsiteX122" fmla="*/ 0 w 504000"/>
              <a:gd name="connsiteY122" fmla="*/ 322953 h 504000"/>
              <a:gd name="connsiteX123" fmla="*/ 28074 w 504000"/>
              <a:gd name="connsiteY123" fmla="*/ 322953 h 504000"/>
              <a:gd name="connsiteX124" fmla="*/ 409500 w 504000"/>
              <a:gd name="connsiteY124" fmla="*/ 275546 h 504000"/>
              <a:gd name="connsiteX125" fmla="*/ 467885 w 504000"/>
              <a:gd name="connsiteY125" fmla="*/ 275546 h 504000"/>
              <a:gd name="connsiteX126" fmla="*/ 483801 w 504000"/>
              <a:gd name="connsiteY126" fmla="*/ 291453 h 504000"/>
              <a:gd name="connsiteX127" fmla="*/ 504000 w 504000"/>
              <a:gd name="connsiteY127" fmla="*/ 291453 h 504000"/>
              <a:gd name="connsiteX128" fmla="*/ 504000 w 504000"/>
              <a:gd name="connsiteY128" fmla="*/ 307203 h 504000"/>
              <a:gd name="connsiteX129" fmla="*/ 477272 w 504000"/>
              <a:gd name="connsiteY129" fmla="*/ 307203 h 504000"/>
              <a:gd name="connsiteX130" fmla="*/ 461365 w 504000"/>
              <a:gd name="connsiteY130" fmla="*/ 291296 h 504000"/>
              <a:gd name="connsiteX131" fmla="*/ 409500 w 504000"/>
              <a:gd name="connsiteY131" fmla="*/ 291296 h 504000"/>
              <a:gd name="connsiteX132" fmla="*/ 36115 w 504000"/>
              <a:gd name="connsiteY132" fmla="*/ 275546 h 504000"/>
              <a:gd name="connsiteX133" fmla="*/ 94500 w 504000"/>
              <a:gd name="connsiteY133" fmla="*/ 275546 h 504000"/>
              <a:gd name="connsiteX134" fmla="*/ 94500 w 504000"/>
              <a:gd name="connsiteY134" fmla="*/ 291296 h 504000"/>
              <a:gd name="connsiteX135" fmla="*/ 42635 w 504000"/>
              <a:gd name="connsiteY135" fmla="*/ 291296 h 504000"/>
              <a:gd name="connsiteX136" fmla="*/ 26728 w 504000"/>
              <a:gd name="connsiteY136" fmla="*/ 307203 h 504000"/>
              <a:gd name="connsiteX137" fmla="*/ 0 w 504000"/>
              <a:gd name="connsiteY137" fmla="*/ 307203 h 504000"/>
              <a:gd name="connsiteX138" fmla="*/ 0 w 504000"/>
              <a:gd name="connsiteY138" fmla="*/ 291453 h 504000"/>
              <a:gd name="connsiteX139" fmla="*/ 20199 w 504000"/>
              <a:gd name="connsiteY139" fmla="*/ 291453 h 504000"/>
              <a:gd name="connsiteX140" fmla="*/ 409500 w 504000"/>
              <a:gd name="connsiteY140" fmla="*/ 244046 h 504000"/>
              <a:gd name="connsiteX141" fmla="*/ 504000 w 504000"/>
              <a:gd name="connsiteY141" fmla="*/ 244204 h 504000"/>
              <a:gd name="connsiteX142" fmla="*/ 504000 w 504000"/>
              <a:gd name="connsiteY142" fmla="*/ 259953 h 504000"/>
              <a:gd name="connsiteX143" fmla="*/ 409500 w 504000"/>
              <a:gd name="connsiteY143" fmla="*/ 259796 h 504000"/>
              <a:gd name="connsiteX144" fmla="*/ 94500 w 504000"/>
              <a:gd name="connsiteY144" fmla="*/ 244046 h 504000"/>
              <a:gd name="connsiteX145" fmla="*/ 94500 w 504000"/>
              <a:gd name="connsiteY145" fmla="*/ 259796 h 504000"/>
              <a:gd name="connsiteX146" fmla="*/ 0 w 504000"/>
              <a:gd name="connsiteY146" fmla="*/ 259953 h 504000"/>
              <a:gd name="connsiteX147" fmla="*/ 0 w 504000"/>
              <a:gd name="connsiteY147" fmla="*/ 244204 h 504000"/>
              <a:gd name="connsiteX148" fmla="*/ 267665 w 504000"/>
              <a:gd name="connsiteY148" fmla="*/ 204750 h 504000"/>
              <a:gd name="connsiteX149" fmla="*/ 346415 w 504000"/>
              <a:gd name="connsiteY149" fmla="*/ 204750 h 504000"/>
              <a:gd name="connsiteX150" fmla="*/ 346415 w 504000"/>
              <a:gd name="connsiteY150" fmla="*/ 220500 h 504000"/>
              <a:gd name="connsiteX151" fmla="*/ 267665 w 504000"/>
              <a:gd name="connsiteY151" fmla="*/ 220500 h 504000"/>
              <a:gd name="connsiteX152" fmla="*/ 477272 w 504000"/>
              <a:gd name="connsiteY152" fmla="*/ 196796 h 504000"/>
              <a:gd name="connsiteX153" fmla="*/ 504000 w 504000"/>
              <a:gd name="connsiteY153" fmla="*/ 196796 h 504000"/>
              <a:gd name="connsiteX154" fmla="*/ 504000 w 504000"/>
              <a:gd name="connsiteY154" fmla="*/ 212546 h 504000"/>
              <a:gd name="connsiteX155" fmla="*/ 483801 w 504000"/>
              <a:gd name="connsiteY155" fmla="*/ 212546 h 504000"/>
              <a:gd name="connsiteX156" fmla="*/ 467885 w 504000"/>
              <a:gd name="connsiteY156" fmla="*/ 228454 h 504000"/>
              <a:gd name="connsiteX157" fmla="*/ 409500 w 504000"/>
              <a:gd name="connsiteY157" fmla="*/ 228454 h 504000"/>
              <a:gd name="connsiteX158" fmla="*/ 409500 w 504000"/>
              <a:gd name="connsiteY158" fmla="*/ 212704 h 504000"/>
              <a:gd name="connsiteX159" fmla="*/ 461365 w 504000"/>
              <a:gd name="connsiteY159" fmla="*/ 212704 h 504000"/>
              <a:gd name="connsiteX160" fmla="*/ 0 w 504000"/>
              <a:gd name="connsiteY160" fmla="*/ 196796 h 504000"/>
              <a:gd name="connsiteX161" fmla="*/ 26728 w 504000"/>
              <a:gd name="connsiteY161" fmla="*/ 196796 h 504000"/>
              <a:gd name="connsiteX162" fmla="*/ 42635 w 504000"/>
              <a:gd name="connsiteY162" fmla="*/ 212704 h 504000"/>
              <a:gd name="connsiteX163" fmla="*/ 94500 w 504000"/>
              <a:gd name="connsiteY163" fmla="*/ 212704 h 504000"/>
              <a:gd name="connsiteX164" fmla="*/ 94500 w 504000"/>
              <a:gd name="connsiteY164" fmla="*/ 228454 h 504000"/>
              <a:gd name="connsiteX165" fmla="*/ 36115 w 504000"/>
              <a:gd name="connsiteY165" fmla="*/ 228454 h 504000"/>
              <a:gd name="connsiteX166" fmla="*/ 20199 w 504000"/>
              <a:gd name="connsiteY166" fmla="*/ 212546 h 504000"/>
              <a:gd name="connsiteX167" fmla="*/ 0 w 504000"/>
              <a:gd name="connsiteY167" fmla="*/ 212546 h 504000"/>
              <a:gd name="connsiteX168" fmla="*/ 173165 w 504000"/>
              <a:gd name="connsiteY168" fmla="*/ 189000 h 504000"/>
              <a:gd name="connsiteX169" fmla="*/ 173165 w 504000"/>
              <a:gd name="connsiteY169" fmla="*/ 204750 h 504000"/>
              <a:gd name="connsiteX170" fmla="*/ 236165 w 504000"/>
              <a:gd name="connsiteY170" fmla="*/ 204750 h 504000"/>
              <a:gd name="connsiteX171" fmla="*/ 236165 w 504000"/>
              <a:gd name="connsiteY171" fmla="*/ 189000 h 504000"/>
              <a:gd name="connsiteX172" fmla="*/ 267665 w 504000"/>
              <a:gd name="connsiteY172" fmla="*/ 173250 h 504000"/>
              <a:gd name="connsiteX173" fmla="*/ 346415 w 504000"/>
              <a:gd name="connsiteY173" fmla="*/ 173250 h 504000"/>
              <a:gd name="connsiteX174" fmla="*/ 346415 w 504000"/>
              <a:gd name="connsiteY174" fmla="*/ 189000 h 504000"/>
              <a:gd name="connsiteX175" fmla="*/ 267665 w 504000"/>
              <a:gd name="connsiteY175" fmla="*/ 189000 h 504000"/>
              <a:gd name="connsiteX176" fmla="*/ 157415 w 504000"/>
              <a:gd name="connsiteY176" fmla="*/ 173250 h 504000"/>
              <a:gd name="connsiteX177" fmla="*/ 251915 w 504000"/>
              <a:gd name="connsiteY177" fmla="*/ 173250 h 504000"/>
              <a:gd name="connsiteX178" fmla="*/ 251915 w 504000"/>
              <a:gd name="connsiteY178" fmla="*/ 220500 h 504000"/>
              <a:gd name="connsiteX179" fmla="*/ 157415 w 504000"/>
              <a:gd name="connsiteY179" fmla="*/ 220500 h 504000"/>
              <a:gd name="connsiteX180" fmla="*/ 469397 w 504000"/>
              <a:gd name="connsiteY180" fmla="*/ 165296 h 504000"/>
              <a:gd name="connsiteX181" fmla="*/ 504000 w 504000"/>
              <a:gd name="connsiteY181" fmla="*/ 165296 h 504000"/>
              <a:gd name="connsiteX182" fmla="*/ 504000 w 504000"/>
              <a:gd name="connsiteY182" fmla="*/ 181046 h 504000"/>
              <a:gd name="connsiteX183" fmla="*/ 475926 w 504000"/>
              <a:gd name="connsiteY183" fmla="*/ 181046 h 504000"/>
              <a:gd name="connsiteX184" fmla="*/ 460010 w 504000"/>
              <a:gd name="connsiteY184" fmla="*/ 196954 h 504000"/>
              <a:gd name="connsiteX185" fmla="*/ 409500 w 504000"/>
              <a:gd name="connsiteY185" fmla="*/ 196954 h 504000"/>
              <a:gd name="connsiteX186" fmla="*/ 409500 w 504000"/>
              <a:gd name="connsiteY186" fmla="*/ 181204 h 504000"/>
              <a:gd name="connsiteX187" fmla="*/ 453490 w 504000"/>
              <a:gd name="connsiteY187" fmla="*/ 181204 h 504000"/>
              <a:gd name="connsiteX188" fmla="*/ 0 w 504000"/>
              <a:gd name="connsiteY188" fmla="*/ 165296 h 504000"/>
              <a:gd name="connsiteX189" fmla="*/ 34603 w 504000"/>
              <a:gd name="connsiteY189" fmla="*/ 165296 h 504000"/>
              <a:gd name="connsiteX190" fmla="*/ 50510 w 504000"/>
              <a:gd name="connsiteY190" fmla="*/ 181204 h 504000"/>
              <a:gd name="connsiteX191" fmla="*/ 94500 w 504000"/>
              <a:gd name="connsiteY191" fmla="*/ 181204 h 504000"/>
              <a:gd name="connsiteX192" fmla="*/ 94500 w 504000"/>
              <a:gd name="connsiteY192" fmla="*/ 196954 h 504000"/>
              <a:gd name="connsiteX193" fmla="*/ 43990 w 504000"/>
              <a:gd name="connsiteY193" fmla="*/ 196954 h 504000"/>
              <a:gd name="connsiteX194" fmla="*/ 28074 w 504000"/>
              <a:gd name="connsiteY194" fmla="*/ 181046 h 504000"/>
              <a:gd name="connsiteX195" fmla="*/ 0 w 504000"/>
              <a:gd name="connsiteY195" fmla="*/ 181046 h 504000"/>
              <a:gd name="connsiteX196" fmla="*/ 461522 w 504000"/>
              <a:gd name="connsiteY196" fmla="*/ 133796 h 504000"/>
              <a:gd name="connsiteX197" fmla="*/ 504000 w 504000"/>
              <a:gd name="connsiteY197" fmla="*/ 133796 h 504000"/>
              <a:gd name="connsiteX198" fmla="*/ 504000 w 504000"/>
              <a:gd name="connsiteY198" fmla="*/ 149546 h 504000"/>
              <a:gd name="connsiteX199" fmla="*/ 468051 w 504000"/>
              <a:gd name="connsiteY199" fmla="*/ 149546 h 504000"/>
              <a:gd name="connsiteX200" fmla="*/ 452135 w 504000"/>
              <a:gd name="connsiteY200" fmla="*/ 165454 h 504000"/>
              <a:gd name="connsiteX201" fmla="*/ 409500 w 504000"/>
              <a:gd name="connsiteY201" fmla="*/ 165454 h 504000"/>
              <a:gd name="connsiteX202" fmla="*/ 409500 w 504000"/>
              <a:gd name="connsiteY202" fmla="*/ 149704 h 504000"/>
              <a:gd name="connsiteX203" fmla="*/ 445615 w 504000"/>
              <a:gd name="connsiteY203" fmla="*/ 149704 h 504000"/>
              <a:gd name="connsiteX204" fmla="*/ 0 w 504000"/>
              <a:gd name="connsiteY204" fmla="*/ 133796 h 504000"/>
              <a:gd name="connsiteX205" fmla="*/ 42478 w 504000"/>
              <a:gd name="connsiteY205" fmla="*/ 133796 h 504000"/>
              <a:gd name="connsiteX206" fmla="*/ 58385 w 504000"/>
              <a:gd name="connsiteY206" fmla="*/ 149704 h 504000"/>
              <a:gd name="connsiteX207" fmla="*/ 94500 w 504000"/>
              <a:gd name="connsiteY207" fmla="*/ 149704 h 504000"/>
              <a:gd name="connsiteX208" fmla="*/ 94500 w 504000"/>
              <a:gd name="connsiteY208" fmla="*/ 165454 h 504000"/>
              <a:gd name="connsiteX209" fmla="*/ 51865 w 504000"/>
              <a:gd name="connsiteY209" fmla="*/ 165454 h 504000"/>
              <a:gd name="connsiteX210" fmla="*/ 35949 w 504000"/>
              <a:gd name="connsiteY210" fmla="*/ 149546 h 504000"/>
              <a:gd name="connsiteX211" fmla="*/ 0 w 504000"/>
              <a:gd name="connsiteY211" fmla="*/ 149546 h 504000"/>
              <a:gd name="connsiteX212" fmla="*/ 125915 w 504000"/>
              <a:gd name="connsiteY212" fmla="*/ 126000 h 504000"/>
              <a:gd name="connsiteX213" fmla="*/ 125915 w 504000"/>
              <a:gd name="connsiteY213" fmla="*/ 378000 h 504000"/>
              <a:gd name="connsiteX214" fmla="*/ 377915 w 504000"/>
              <a:gd name="connsiteY214" fmla="*/ 378000 h 504000"/>
              <a:gd name="connsiteX215" fmla="*/ 377915 w 504000"/>
              <a:gd name="connsiteY215" fmla="*/ 126000 h 504000"/>
              <a:gd name="connsiteX216" fmla="*/ 110165 w 504000"/>
              <a:gd name="connsiteY216" fmla="*/ 110250 h 504000"/>
              <a:gd name="connsiteX217" fmla="*/ 393665 w 504000"/>
              <a:gd name="connsiteY217" fmla="*/ 110250 h 504000"/>
              <a:gd name="connsiteX218" fmla="*/ 393665 w 504000"/>
              <a:gd name="connsiteY218" fmla="*/ 393750 h 504000"/>
              <a:gd name="connsiteX219" fmla="*/ 110165 w 504000"/>
              <a:gd name="connsiteY219" fmla="*/ 393750 h 504000"/>
              <a:gd name="connsiteX220" fmla="*/ 370038 w 504000"/>
              <a:gd name="connsiteY220" fmla="*/ 78750 h 504000"/>
              <a:gd name="connsiteX221" fmla="*/ 425163 w 504000"/>
              <a:gd name="connsiteY221" fmla="*/ 78750 h 504000"/>
              <a:gd name="connsiteX222" fmla="*/ 425163 w 504000"/>
              <a:gd name="connsiteY222" fmla="*/ 133954 h 504000"/>
              <a:gd name="connsiteX223" fmla="*/ 409413 w 504000"/>
              <a:gd name="connsiteY223" fmla="*/ 133954 h 504000"/>
              <a:gd name="connsiteX224" fmla="*/ 409413 w 504000"/>
              <a:gd name="connsiteY224" fmla="*/ 94500 h 504000"/>
              <a:gd name="connsiteX225" fmla="*/ 370038 w 504000"/>
              <a:gd name="connsiteY225" fmla="*/ 94500 h 504000"/>
              <a:gd name="connsiteX226" fmla="*/ 78663 w 504000"/>
              <a:gd name="connsiteY226" fmla="*/ 78750 h 504000"/>
              <a:gd name="connsiteX227" fmla="*/ 135103 w 504000"/>
              <a:gd name="connsiteY227" fmla="*/ 78750 h 504000"/>
              <a:gd name="connsiteX228" fmla="*/ 135103 w 504000"/>
              <a:gd name="connsiteY228" fmla="*/ 94500 h 504000"/>
              <a:gd name="connsiteX229" fmla="*/ 94413 w 504000"/>
              <a:gd name="connsiteY229" fmla="*/ 94500 h 504000"/>
              <a:gd name="connsiteX230" fmla="*/ 94413 w 504000"/>
              <a:gd name="connsiteY230" fmla="*/ 133796 h 504000"/>
              <a:gd name="connsiteX231" fmla="*/ 78663 w 504000"/>
              <a:gd name="connsiteY231" fmla="*/ 133796 h 504000"/>
              <a:gd name="connsiteX232" fmla="*/ 354453 w 504000"/>
              <a:gd name="connsiteY232" fmla="*/ 0 h 504000"/>
              <a:gd name="connsiteX233" fmla="*/ 370203 w 504000"/>
              <a:gd name="connsiteY233" fmla="*/ 0 h 504000"/>
              <a:gd name="connsiteX234" fmla="*/ 370203 w 504000"/>
              <a:gd name="connsiteY234" fmla="*/ 42478 h 504000"/>
              <a:gd name="connsiteX235" fmla="*/ 354296 w 504000"/>
              <a:gd name="connsiteY235" fmla="*/ 58385 h 504000"/>
              <a:gd name="connsiteX236" fmla="*/ 354296 w 504000"/>
              <a:gd name="connsiteY236" fmla="*/ 94500 h 504000"/>
              <a:gd name="connsiteX237" fmla="*/ 338546 w 504000"/>
              <a:gd name="connsiteY237" fmla="*/ 94500 h 504000"/>
              <a:gd name="connsiteX238" fmla="*/ 338546 w 504000"/>
              <a:gd name="connsiteY238" fmla="*/ 51865 h 504000"/>
              <a:gd name="connsiteX239" fmla="*/ 354453 w 504000"/>
              <a:gd name="connsiteY239" fmla="*/ 35949 h 504000"/>
              <a:gd name="connsiteX240" fmla="*/ 322953 w 504000"/>
              <a:gd name="connsiteY240" fmla="*/ 0 h 504000"/>
              <a:gd name="connsiteX241" fmla="*/ 338703 w 504000"/>
              <a:gd name="connsiteY241" fmla="*/ 0 h 504000"/>
              <a:gd name="connsiteX242" fmla="*/ 338703 w 504000"/>
              <a:gd name="connsiteY242" fmla="*/ 34603 h 504000"/>
              <a:gd name="connsiteX243" fmla="*/ 322796 w 504000"/>
              <a:gd name="connsiteY243" fmla="*/ 50510 h 504000"/>
              <a:gd name="connsiteX244" fmla="*/ 322796 w 504000"/>
              <a:gd name="connsiteY244" fmla="*/ 94500 h 504000"/>
              <a:gd name="connsiteX245" fmla="*/ 307046 w 504000"/>
              <a:gd name="connsiteY245" fmla="*/ 94500 h 504000"/>
              <a:gd name="connsiteX246" fmla="*/ 307046 w 504000"/>
              <a:gd name="connsiteY246" fmla="*/ 43990 h 504000"/>
              <a:gd name="connsiteX247" fmla="*/ 322953 w 504000"/>
              <a:gd name="connsiteY247" fmla="*/ 28074 h 504000"/>
              <a:gd name="connsiteX248" fmla="*/ 291453 w 504000"/>
              <a:gd name="connsiteY248" fmla="*/ 0 h 504000"/>
              <a:gd name="connsiteX249" fmla="*/ 307203 w 504000"/>
              <a:gd name="connsiteY249" fmla="*/ 0 h 504000"/>
              <a:gd name="connsiteX250" fmla="*/ 307203 w 504000"/>
              <a:gd name="connsiteY250" fmla="*/ 26728 h 504000"/>
              <a:gd name="connsiteX251" fmla="*/ 291296 w 504000"/>
              <a:gd name="connsiteY251" fmla="*/ 42635 h 504000"/>
              <a:gd name="connsiteX252" fmla="*/ 291296 w 504000"/>
              <a:gd name="connsiteY252" fmla="*/ 94500 h 504000"/>
              <a:gd name="connsiteX253" fmla="*/ 275546 w 504000"/>
              <a:gd name="connsiteY253" fmla="*/ 94500 h 504000"/>
              <a:gd name="connsiteX254" fmla="*/ 275546 w 504000"/>
              <a:gd name="connsiteY254" fmla="*/ 36115 h 504000"/>
              <a:gd name="connsiteX255" fmla="*/ 291453 w 504000"/>
              <a:gd name="connsiteY255" fmla="*/ 20199 h 504000"/>
              <a:gd name="connsiteX256" fmla="*/ 244046 w 504000"/>
              <a:gd name="connsiteY256" fmla="*/ 0 h 504000"/>
              <a:gd name="connsiteX257" fmla="*/ 259796 w 504000"/>
              <a:gd name="connsiteY257" fmla="*/ 0 h 504000"/>
              <a:gd name="connsiteX258" fmla="*/ 259953 w 504000"/>
              <a:gd name="connsiteY258" fmla="*/ 94500 h 504000"/>
              <a:gd name="connsiteX259" fmla="*/ 244204 w 504000"/>
              <a:gd name="connsiteY259" fmla="*/ 94500 h 504000"/>
              <a:gd name="connsiteX260" fmla="*/ 196796 w 504000"/>
              <a:gd name="connsiteY260" fmla="*/ 0 h 504000"/>
              <a:gd name="connsiteX261" fmla="*/ 212546 w 504000"/>
              <a:gd name="connsiteY261" fmla="*/ 0 h 504000"/>
              <a:gd name="connsiteX262" fmla="*/ 212546 w 504000"/>
              <a:gd name="connsiteY262" fmla="*/ 20199 h 504000"/>
              <a:gd name="connsiteX263" fmla="*/ 228454 w 504000"/>
              <a:gd name="connsiteY263" fmla="*/ 36115 h 504000"/>
              <a:gd name="connsiteX264" fmla="*/ 228454 w 504000"/>
              <a:gd name="connsiteY264" fmla="*/ 94500 h 504000"/>
              <a:gd name="connsiteX265" fmla="*/ 212704 w 504000"/>
              <a:gd name="connsiteY265" fmla="*/ 94500 h 504000"/>
              <a:gd name="connsiteX266" fmla="*/ 212704 w 504000"/>
              <a:gd name="connsiteY266" fmla="*/ 42635 h 504000"/>
              <a:gd name="connsiteX267" fmla="*/ 196796 w 504000"/>
              <a:gd name="connsiteY267" fmla="*/ 26728 h 504000"/>
              <a:gd name="connsiteX268" fmla="*/ 165296 w 504000"/>
              <a:gd name="connsiteY268" fmla="*/ 0 h 504000"/>
              <a:gd name="connsiteX269" fmla="*/ 181046 w 504000"/>
              <a:gd name="connsiteY269" fmla="*/ 0 h 504000"/>
              <a:gd name="connsiteX270" fmla="*/ 181046 w 504000"/>
              <a:gd name="connsiteY270" fmla="*/ 28074 h 504000"/>
              <a:gd name="connsiteX271" fmla="*/ 196954 w 504000"/>
              <a:gd name="connsiteY271" fmla="*/ 43990 h 504000"/>
              <a:gd name="connsiteX272" fmla="*/ 196954 w 504000"/>
              <a:gd name="connsiteY272" fmla="*/ 94500 h 504000"/>
              <a:gd name="connsiteX273" fmla="*/ 181204 w 504000"/>
              <a:gd name="connsiteY273" fmla="*/ 94500 h 504000"/>
              <a:gd name="connsiteX274" fmla="*/ 181204 w 504000"/>
              <a:gd name="connsiteY274" fmla="*/ 50510 h 504000"/>
              <a:gd name="connsiteX275" fmla="*/ 165296 w 504000"/>
              <a:gd name="connsiteY275" fmla="*/ 34603 h 504000"/>
              <a:gd name="connsiteX276" fmla="*/ 133796 w 504000"/>
              <a:gd name="connsiteY276" fmla="*/ 0 h 504000"/>
              <a:gd name="connsiteX277" fmla="*/ 149546 w 504000"/>
              <a:gd name="connsiteY277" fmla="*/ 0 h 504000"/>
              <a:gd name="connsiteX278" fmla="*/ 149546 w 504000"/>
              <a:gd name="connsiteY278" fmla="*/ 35949 h 504000"/>
              <a:gd name="connsiteX279" fmla="*/ 165454 w 504000"/>
              <a:gd name="connsiteY279" fmla="*/ 51865 h 504000"/>
              <a:gd name="connsiteX280" fmla="*/ 165454 w 504000"/>
              <a:gd name="connsiteY280" fmla="*/ 94500 h 504000"/>
              <a:gd name="connsiteX281" fmla="*/ 149704 w 504000"/>
              <a:gd name="connsiteY281" fmla="*/ 94500 h 504000"/>
              <a:gd name="connsiteX282" fmla="*/ 149704 w 504000"/>
              <a:gd name="connsiteY282" fmla="*/ 58385 h 504000"/>
              <a:gd name="connsiteX283" fmla="*/ 133796 w 504000"/>
              <a:gd name="connsiteY283" fmla="*/ 42478 h 50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Lst>
            <a:rect l="l" t="t" r="r" b="b"/>
            <a:pathLst>
              <a:path w="504000" h="504000">
                <a:moveTo>
                  <a:pt x="338546" y="409500"/>
                </a:moveTo>
                <a:lnTo>
                  <a:pt x="354296" y="409500"/>
                </a:lnTo>
                <a:lnTo>
                  <a:pt x="354296" y="445615"/>
                </a:lnTo>
                <a:lnTo>
                  <a:pt x="370203" y="461522"/>
                </a:lnTo>
                <a:lnTo>
                  <a:pt x="370203" y="504000"/>
                </a:lnTo>
                <a:lnTo>
                  <a:pt x="354453" y="504000"/>
                </a:lnTo>
                <a:lnTo>
                  <a:pt x="354453" y="468051"/>
                </a:lnTo>
                <a:lnTo>
                  <a:pt x="338546" y="452135"/>
                </a:lnTo>
                <a:close/>
                <a:moveTo>
                  <a:pt x="307046" y="409500"/>
                </a:moveTo>
                <a:lnTo>
                  <a:pt x="322796" y="409500"/>
                </a:lnTo>
                <a:lnTo>
                  <a:pt x="322796" y="453490"/>
                </a:lnTo>
                <a:lnTo>
                  <a:pt x="338703" y="469397"/>
                </a:lnTo>
                <a:lnTo>
                  <a:pt x="338703" y="504000"/>
                </a:lnTo>
                <a:lnTo>
                  <a:pt x="322953" y="504000"/>
                </a:lnTo>
                <a:lnTo>
                  <a:pt x="322953" y="475926"/>
                </a:lnTo>
                <a:lnTo>
                  <a:pt x="307046" y="460010"/>
                </a:lnTo>
                <a:close/>
                <a:moveTo>
                  <a:pt x="275546" y="409500"/>
                </a:moveTo>
                <a:lnTo>
                  <a:pt x="291296" y="409500"/>
                </a:lnTo>
                <a:lnTo>
                  <a:pt x="291296" y="461365"/>
                </a:lnTo>
                <a:lnTo>
                  <a:pt x="307203" y="477272"/>
                </a:lnTo>
                <a:lnTo>
                  <a:pt x="307203" y="504000"/>
                </a:lnTo>
                <a:lnTo>
                  <a:pt x="291453" y="504000"/>
                </a:lnTo>
                <a:lnTo>
                  <a:pt x="291453" y="483801"/>
                </a:lnTo>
                <a:lnTo>
                  <a:pt x="275546" y="467885"/>
                </a:lnTo>
                <a:close/>
                <a:moveTo>
                  <a:pt x="244204" y="409500"/>
                </a:moveTo>
                <a:lnTo>
                  <a:pt x="259953" y="409500"/>
                </a:lnTo>
                <a:lnTo>
                  <a:pt x="259796" y="504000"/>
                </a:lnTo>
                <a:lnTo>
                  <a:pt x="244046" y="504000"/>
                </a:lnTo>
                <a:close/>
                <a:moveTo>
                  <a:pt x="212704" y="409500"/>
                </a:moveTo>
                <a:lnTo>
                  <a:pt x="228454" y="409500"/>
                </a:lnTo>
                <a:lnTo>
                  <a:pt x="228454" y="467885"/>
                </a:lnTo>
                <a:lnTo>
                  <a:pt x="212546" y="483801"/>
                </a:lnTo>
                <a:lnTo>
                  <a:pt x="212546" y="504000"/>
                </a:lnTo>
                <a:lnTo>
                  <a:pt x="196796" y="504000"/>
                </a:lnTo>
                <a:lnTo>
                  <a:pt x="196796" y="477272"/>
                </a:lnTo>
                <a:lnTo>
                  <a:pt x="212704" y="461365"/>
                </a:lnTo>
                <a:close/>
                <a:moveTo>
                  <a:pt x="181204" y="409500"/>
                </a:moveTo>
                <a:lnTo>
                  <a:pt x="196954" y="409500"/>
                </a:lnTo>
                <a:lnTo>
                  <a:pt x="196954" y="460010"/>
                </a:lnTo>
                <a:lnTo>
                  <a:pt x="181046" y="475926"/>
                </a:lnTo>
                <a:lnTo>
                  <a:pt x="181046" y="504000"/>
                </a:lnTo>
                <a:lnTo>
                  <a:pt x="165296" y="504000"/>
                </a:lnTo>
                <a:lnTo>
                  <a:pt x="165296" y="469397"/>
                </a:lnTo>
                <a:lnTo>
                  <a:pt x="181204" y="453490"/>
                </a:lnTo>
                <a:close/>
                <a:moveTo>
                  <a:pt x="149704" y="409500"/>
                </a:moveTo>
                <a:lnTo>
                  <a:pt x="165454" y="409500"/>
                </a:lnTo>
                <a:lnTo>
                  <a:pt x="165454" y="452135"/>
                </a:lnTo>
                <a:lnTo>
                  <a:pt x="149546" y="468051"/>
                </a:lnTo>
                <a:lnTo>
                  <a:pt x="149546" y="504000"/>
                </a:lnTo>
                <a:lnTo>
                  <a:pt x="133796" y="504000"/>
                </a:lnTo>
                <a:lnTo>
                  <a:pt x="133796" y="461522"/>
                </a:lnTo>
                <a:lnTo>
                  <a:pt x="149704" y="445615"/>
                </a:lnTo>
                <a:close/>
                <a:moveTo>
                  <a:pt x="78663" y="370204"/>
                </a:moveTo>
                <a:lnTo>
                  <a:pt x="94413" y="370204"/>
                </a:lnTo>
                <a:lnTo>
                  <a:pt x="94413" y="409500"/>
                </a:lnTo>
                <a:lnTo>
                  <a:pt x="135103" y="409500"/>
                </a:lnTo>
                <a:lnTo>
                  <a:pt x="135103" y="425250"/>
                </a:lnTo>
                <a:lnTo>
                  <a:pt x="78663" y="425250"/>
                </a:lnTo>
                <a:close/>
                <a:moveTo>
                  <a:pt x="409413" y="370046"/>
                </a:moveTo>
                <a:lnTo>
                  <a:pt x="425163" y="370046"/>
                </a:lnTo>
                <a:lnTo>
                  <a:pt x="425163" y="425250"/>
                </a:lnTo>
                <a:lnTo>
                  <a:pt x="370038" y="425250"/>
                </a:lnTo>
                <a:lnTo>
                  <a:pt x="370038" y="409500"/>
                </a:lnTo>
                <a:lnTo>
                  <a:pt x="409413" y="409500"/>
                </a:lnTo>
                <a:close/>
                <a:moveTo>
                  <a:pt x="330665" y="346500"/>
                </a:moveTo>
                <a:lnTo>
                  <a:pt x="346415" y="346500"/>
                </a:lnTo>
                <a:lnTo>
                  <a:pt x="346415" y="362250"/>
                </a:lnTo>
                <a:lnTo>
                  <a:pt x="330665" y="362250"/>
                </a:lnTo>
                <a:close/>
                <a:moveTo>
                  <a:pt x="299165" y="346500"/>
                </a:moveTo>
                <a:lnTo>
                  <a:pt x="314915" y="346500"/>
                </a:lnTo>
                <a:lnTo>
                  <a:pt x="314915" y="362250"/>
                </a:lnTo>
                <a:lnTo>
                  <a:pt x="299165" y="362250"/>
                </a:lnTo>
                <a:close/>
                <a:moveTo>
                  <a:pt x="267665" y="346500"/>
                </a:moveTo>
                <a:lnTo>
                  <a:pt x="283415" y="346500"/>
                </a:lnTo>
                <a:lnTo>
                  <a:pt x="283415" y="362250"/>
                </a:lnTo>
                <a:lnTo>
                  <a:pt x="267665" y="362250"/>
                </a:lnTo>
                <a:close/>
                <a:moveTo>
                  <a:pt x="236165" y="346500"/>
                </a:moveTo>
                <a:lnTo>
                  <a:pt x="251915" y="346500"/>
                </a:lnTo>
                <a:lnTo>
                  <a:pt x="251915" y="362250"/>
                </a:lnTo>
                <a:lnTo>
                  <a:pt x="236165" y="362250"/>
                </a:lnTo>
                <a:close/>
                <a:moveTo>
                  <a:pt x="204665" y="346500"/>
                </a:moveTo>
                <a:lnTo>
                  <a:pt x="220415" y="346500"/>
                </a:lnTo>
                <a:lnTo>
                  <a:pt x="220415" y="362250"/>
                </a:lnTo>
                <a:lnTo>
                  <a:pt x="204665" y="362250"/>
                </a:lnTo>
                <a:close/>
                <a:moveTo>
                  <a:pt x="173165" y="346500"/>
                </a:moveTo>
                <a:lnTo>
                  <a:pt x="188915" y="346500"/>
                </a:lnTo>
                <a:lnTo>
                  <a:pt x="188915" y="362250"/>
                </a:lnTo>
                <a:lnTo>
                  <a:pt x="173165" y="362250"/>
                </a:lnTo>
                <a:close/>
                <a:moveTo>
                  <a:pt x="141665" y="346500"/>
                </a:moveTo>
                <a:lnTo>
                  <a:pt x="157415" y="346500"/>
                </a:lnTo>
                <a:lnTo>
                  <a:pt x="157415" y="362250"/>
                </a:lnTo>
                <a:lnTo>
                  <a:pt x="141665" y="362250"/>
                </a:lnTo>
                <a:close/>
                <a:moveTo>
                  <a:pt x="409500" y="338546"/>
                </a:moveTo>
                <a:lnTo>
                  <a:pt x="452135" y="338546"/>
                </a:lnTo>
                <a:lnTo>
                  <a:pt x="468051" y="354453"/>
                </a:lnTo>
                <a:lnTo>
                  <a:pt x="504000" y="354453"/>
                </a:lnTo>
                <a:lnTo>
                  <a:pt x="504000" y="370203"/>
                </a:lnTo>
                <a:lnTo>
                  <a:pt x="461522" y="370203"/>
                </a:lnTo>
                <a:lnTo>
                  <a:pt x="445615" y="354296"/>
                </a:lnTo>
                <a:lnTo>
                  <a:pt x="409500" y="354296"/>
                </a:lnTo>
                <a:close/>
                <a:moveTo>
                  <a:pt x="51865" y="338546"/>
                </a:moveTo>
                <a:lnTo>
                  <a:pt x="94500" y="338546"/>
                </a:lnTo>
                <a:lnTo>
                  <a:pt x="94500" y="354296"/>
                </a:lnTo>
                <a:lnTo>
                  <a:pt x="58385" y="354296"/>
                </a:lnTo>
                <a:lnTo>
                  <a:pt x="42478" y="370203"/>
                </a:lnTo>
                <a:lnTo>
                  <a:pt x="0" y="370203"/>
                </a:lnTo>
                <a:lnTo>
                  <a:pt x="0" y="354453"/>
                </a:lnTo>
                <a:lnTo>
                  <a:pt x="35949" y="354453"/>
                </a:lnTo>
                <a:close/>
                <a:moveTo>
                  <a:pt x="409500" y="307046"/>
                </a:moveTo>
                <a:lnTo>
                  <a:pt x="460010" y="307046"/>
                </a:lnTo>
                <a:lnTo>
                  <a:pt x="475926" y="322953"/>
                </a:lnTo>
                <a:lnTo>
                  <a:pt x="504000" y="322953"/>
                </a:lnTo>
                <a:lnTo>
                  <a:pt x="504000" y="338703"/>
                </a:lnTo>
                <a:lnTo>
                  <a:pt x="469397" y="338703"/>
                </a:lnTo>
                <a:lnTo>
                  <a:pt x="453490" y="322796"/>
                </a:lnTo>
                <a:lnTo>
                  <a:pt x="409500" y="322796"/>
                </a:lnTo>
                <a:close/>
                <a:moveTo>
                  <a:pt x="43990" y="307046"/>
                </a:moveTo>
                <a:lnTo>
                  <a:pt x="94500" y="307046"/>
                </a:lnTo>
                <a:lnTo>
                  <a:pt x="94500" y="322796"/>
                </a:lnTo>
                <a:lnTo>
                  <a:pt x="50510" y="322796"/>
                </a:lnTo>
                <a:lnTo>
                  <a:pt x="34603" y="338703"/>
                </a:lnTo>
                <a:lnTo>
                  <a:pt x="0" y="338703"/>
                </a:lnTo>
                <a:lnTo>
                  <a:pt x="0" y="322953"/>
                </a:lnTo>
                <a:lnTo>
                  <a:pt x="28074" y="322953"/>
                </a:lnTo>
                <a:close/>
                <a:moveTo>
                  <a:pt x="409500" y="275546"/>
                </a:moveTo>
                <a:lnTo>
                  <a:pt x="467885" y="275546"/>
                </a:lnTo>
                <a:lnTo>
                  <a:pt x="483801" y="291453"/>
                </a:lnTo>
                <a:lnTo>
                  <a:pt x="504000" y="291453"/>
                </a:lnTo>
                <a:lnTo>
                  <a:pt x="504000" y="307203"/>
                </a:lnTo>
                <a:lnTo>
                  <a:pt x="477272" y="307203"/>
                </a:lnTo>
                <a:lnTo>
                  <a:pt x="461365" y="291296"/>
                </a:lnTo>
                <a:lnTo>
                  <a:pt x="409500" y="291296"/>
                </a:lnTo>
                <a:close/>
                <a:moveTo>
                  <a:pt x="36115" y="275546"/>
                </a:moveTo>
                <a:lnTo>
                  <a:pt x="94500" y="275546"/>
                </a:lnTo>
                <a:lnTo>
                  <a:pt x="94500" y="291296"/>
                </a:lnTo>
                <a:lnTo>
                  <a:pt x="42635" y="291296"/>
                </a:lnTo>
                <a:lnTo>
                  <a:pt x="26728" y="307203"/>
                </a:lnTo>
                <a:lnTo>
                  <a:pt x="0" y="307203"/>
                </a:lnTo>
                <a:lnTo>
                  <a:pt x="0" y="291453"/>
                </a:lnTo>
                <a:lnTo>
                  <a:pt x="20199" y="291453"/>
                </a:lnTo>
                <a:close/>
                <a:moveTo>
                  <a:pt x="409500" y="244046"/>
                </a:moveTo>
                <a:lnTo>
                  <a:pt x="504000" y="244204"/>
                </a:lnTo>
                <a:lnTo>
                  <a:pt x="504000" y="259953"/>
                </a:lnTo>
                <a:lnTo>
                  <a:pt x="409500" y="259796"/>
                </a:lnTo>
                <a:close/>
                <a:moveTo>
                  <a:pt x="94500" y="244046"/>
                </a:moveTo>
                <a:lnTo>
                  <a:pt x="94500" y="259796"/>
                </a:lnTo>
                <a:lnTo>
                  <a:pt x="0" y="259953"/>
                </a:lnTo>
                <a:lnTo>
                  <a:pt x="0" y="244204"/>
                </a:lnTo>
                <a:close/>
                <a:moveTo>
                  <a:pt x="267665" y="204750"/>
                </a:moveTo>
                <a:lnTo>
                  <a:pt x="346415" y="204750"/>
                </a:lnTo>
                <a:lnTo>
                  <a:pt x="346415" y="220500"/>
                </a:lnTo>
                <a:lnTo>
                  <a:pt x="267665" y="220500"/>
                </a:lnTo>
                <a:close/>
                <a:moveTo>
                  <a:pt x="477272" y="196796"/>
                </a:moveTo>
                <a:lnTo>
                  <a:pt x="504000" y="196796"/>
                </a:lnTo>
                <a:lnTo>
                  <a:pt x="504000" y="212546"/>
                </a:lnTo>
                <a:lnTo>
                  <a:pt x="483801" y="212546"/>
                </a:lnTo>
                <a:lnTo>
                  <a:pt x="467885" y="228454"/>
                </a:lnTo>
                <a:lnTo>
                  <a:pt x="409500" y="228454"/>
                </a:lnTo>
                <a:lnTo>
                  <a:pt x="409500" y="212704"/>
                </a:lnTo>
                <a:lnTo>
                  <a:pt x="461365" y="212704"/>
                </a:lnTo>
                <a:close/>
                <a:moveTo>
                  <a:pt x="0" y="196796"/>
                </a:moveTo>
                <a:lnTo>
                  <a:pt x="26728" y="196796"/>
                </a:lnTo>
                <a:lnTo>
                  <a:pt x="42635" y="212704"/>
                </a:lnTo>
                <a:lnTo>
                  <a:pt x="94500" y="212704"/>
                </a:lnTo>
                <a:lnTo>
                  <a:pt x="94500" y="228454"/>
                </a:lnTo>
                <a:lnTo>
                  <a:pt x="36115" y="228454"/>
                </a:lnTo>
                <a:lnTo>
                  <a:pt x="20199" y="212546"/>
                </a:lnTo>
                <a:lnTo>
                  <a:pt x="0" y="212546"/>
                </a:lnTo>
                <a:close/>
                <a:moveTo>
                  <a:pt x="173165" y="189000"/>
                </a:moveTo>
                <a:lnTo>
                  <a:pt x="173165" y="204750"/>
                </a:lnTo>
                <a:lnTo>
                  <a:pt x="236165" y="204750"/>
                </a:lnTo>
                <a:lnTo>
                  <a:pt x="236165" y="189000"/>
                </a:lnTo>
                <a:close/>
                <a:moveTo>
                  <a:pt x="267665" y="173250"/>
                </a:moveTo>
                <a:lnTo>
                  <a:pt x="346415" y="173250"/>
                </a:lnTo>
                <a:lnTo>
                  <a:pt x="346415" y="189000"/>
                </a:lnTo>
                <a:lnTo>
                  <a:pt x="267665" y="189000"/>
                </a:lnTo>
                <a:close/>
                <a:moveTo>
                  <a:pt x="157415" y="173250"/>
                </a:moveTo>
                <a:lnTo>
                  <a:pt x="251915" y="173250"/>
                </a:lnTo>
                <a:lnTo>
                  <a:pt x="251915" y="220500"/>
                </a:lnTo>
                <a:lnTo>
                  <a:pt x="157415" y="220500"/>
                </a:lnTo>
                <a:close/>
                <a:moveTo>
                  <a:pt x="469397" y="165296"/>
                </a:moveTo>
                <a:lnTo>
                  <a:pt x="504000" y="165296"/>
                </a:lnTo>
                <a:lnTo>
                  <a:pt x="504000" y="181046"/>
                </a:lnTo>
                <a:lnTo>
                  <a:pt x="475926" y="181046"/>
                </a:lnTo>
                <a:lnTo>
                  <a:pt x="460010" y="196954"/>
                </a:lnTo>
                <a:lnTo>
                  <a:pt x="409500" y="196954"/>
                </a:lnTo>
                <a:lnTo>
                  <a:pt x="409500" y="181204"/>
                </a:lnTo>
                <a:lnTo>
                  <a:pt x="453490" y="181204"/>
                </a:lnTo>
                <a:close/>
                <a:moveTo>
                  <a:pt x="0" y="165296"/>
                </a:moveTo>
                <a:lnTo>
                  <a:pt x="34603" y="165296"/>
                </a:lnTo>
                <a:lnTo>
                  <a:pt x="50510" y="181204"/>
                </a:lnTo>
                <a:lnTo>
                  <a:pt x="94500" y="181204"/>
                </a:lnTo>
                <a:lnTo>
                  <a:pt x="94500" y="196954"/>
                </a:lnTo>
                <a:lnTo>
                  <a:pt x="43990" y="196954"/>
                </a:lnTo>
                <a:lnTo>
                  <a:pt x="28074" y="181046"/>
                </a:lnTo>
                <a:lnTo>
                  <a:pt x="0" y="181046"/>
                </a:lnTo>
                <a:close/>
                <a:moveTo>
                  <a:pt x="461522" y="133796"/>
                </a:moveTo>
                <a:lnTo>
                  <a:pt x="504000" y="133796"/>
                </a:lnTo>
                <a:lnTo>
                  <a:pt x="504000" y="149546"/>
                </a:lnTo>
                <a:lnTo>
                  <a:pt x="468051" y="149546"/>
                </a:lnTo>
                <a:lnTo>
                  <a:pt x="452135" y="165454"/>
                </a:lnTo>
                <a:lnTo>
                  <a:pt x="409500" y="165454"/>
                </a:lnTo>
                <a:lnTo>
                  <a:pt x="409500" y="149704"/>
                </a:lnTo>
                <a:lnTo>
                  <a:pt x="445615" y="149704"/>
                </a:lnTo>
                <a:close/>
                <a:moveTo>
                  <a:pt x="0" y="133796"/>
                </a:moveTo>
                <a:lnTo>
                  <a:pt x="42478" y="133796"/>
                </a:lnTo>
                <a:lnTo>
                  <a:pt x="58385" y="149704"/>
                </a:lnTo>
                <a:lnTo>
                  <a:pt x="94500" y="149704"/>
                </a:lnTo>
                <a:lnTo>
                  <a:pt x="94500" y="165454"/>
                </a:lnTo>
                <a:lnTo>
                  <a:pt x="51865" y="165454"/>
                </a:lnTo>
                <a:lnTo>
                  <a:pt x="35949" y="149546"/>
                </a:lnTo>
                <a:lnTo>
                  <a:pt x="0" y="149546"/>
                </a:lnTo>
                <a:close/>
                <a:moveTo>
                  <a:pt x="125915" y="126000"/>
                </a:moveTo>
                <a:lnTo>
                  <a:pt x="125915" y="378000"/>
                </a:lnTo>
                <a:lnTo>
                  <a:pt x="377915" y="378000"/>
                </a:lnTo>
                <a:lnTo>
                  <a:pt x="377915" y="126000"/>
                </a:lnTo>
                <a:close/>
                <a:moveTo>
                  <a:pt x="110165" y="110250"/>
                </a:moveTo>
                <a:lnTo>
                  <a:pt x="393665" y="110250"/>
                </a:lnTo>
                <a:lnTo>
                  <a:pt x="393665" y="393750"/>
                </a:lnTo>
                <a:lnTo>
                  <a:pt x="110165" y="393750"/>
                </a:lnTo>
                <a:close/>
                <a:moveTo>
                  <a:pt x="370038" y="78750"/>
                </a:moveTo>
                <a:lnTo>
                  <a:pt x="425163" y="78750"/>
                </a:lnTo>
                <a:lnTo>
                  <a:pt x="425163" y="133954"/>
                </a:lnTo>
                <a:lnTo>
                  <a:pt x="409413" y="133954"/>
                </a:lnTo>
                <a:lnTo>
                  <a:pt x="409413" y="94500"/>
                </a:lnTo>
                <a:lnTo>
                  <a:pt x="370038" y="94500"/>
                </a:lnTo>
                <a:close/>
                <a:moveTo>
                  <a:pt x="78663" y="78750"/>
                </a:moveTo>
                <a:lnTo>
                  <a:pt x="135103" y="78750"/>
                </a:lnTo>
                <a:lnTo>
                  <a:pt x="135103" y="94500"/>
                </a:lnTo>
                <a:lnTo>
                  <a:pt x="94413" y="94500"/>
                </a:lnTo>
                <a:lnTo>
                  <a:pt x="94413" y="133796"/>
                </a:lnTo>
                <a:lnTo>
                  <a:pt x="78663" y="133796"/>
                </a:lnTo>
                <a:close/>
                <a:moveTo>
                  <a:pt x="354453" y="0"/>
                </a:moveTo>
                <a:lnTo>
                  <a:pt x="370203" y="0"/>
                </a:lnTo>
                <a:lnTo>
                  <a:pt x="370203" y="42478"/>
                </a:lnTo>
                <a:lnTo>
                  <a:pt x="354296" y="58385"/>
                </a:lnTo>
                <a:lnTo>
                  <a:pt x="354296" y="94500"/>
                </a:lnTo>
                <a:lnTo>
                  <a:pt x="338546" y="94500"/>
                </a:lnTo>
                <a:lnTo>
                  <a:pt x="338546" y="51865"/>
                </a:lnTo>
                <a:lnTo>
                  <a:pt x="354453" y="35949"/>
                </a:lnTo>
                <a:close/>
                <a:moveTo>
                  <a:pt x="322953" y="0"/>
                </a:moveTo>
                <a:lnTo>
                  <a:pt x="338703" y="0"/>
                </a:lnTo>
                <a:lnTo>
                  <a:pt x="338703" y="34603"/>
                </a:lnTo>
                <a:lnTo>
                  <a:pt x="322796" y="50510"/>
                </a:lnTo>
                <a:lnTo>
                  <a:pt x="322796" y="94500"/>
                </a:lnTo>
                <a:lnTo>
                  <a:pt x="307046" y="94500"/>
                </a:lnTo>
                <a:lnTo>
                  <a:pt x="307046" y="43990"/>
                </a:lnTo>
                <a:lnTo>
                  <a:pt x="322953" y="28074"/>
                </a:lnTo>
                <a:close/>
                <a:moveTo>
                  <a:pt x="291453" y="0"/>
                </a:moveTo>
                <a:lnTo>
                  <a:pt x="307203" y="0"/>
                </a:lnTo>
                <a:lnTo>
                  <a:pt x="307203" y="26728"/>
                </a:lnTo>
                <a:lnTo>
                  <a:pt x="291296" y="42635"/>
                </a:lnTo>
                <a:lnTo>
                  <a:pt x="291296" y="94500"/>
                </a:lnTo>
                <a:lnTo>
                  <a:pt x="275546" y="94500"/>
                </a:lnTo>
                <a:lnTo>
                  <a:pt x="275546" y="36115"/>
                </a:lnTo>
                <a:lnTo>
                  <a:pt x="291453" y="20199"/>
                </a:lnTo>
                <a:close/>
                <a:moveTo>
                  <a:pt x="244046" y="0"/>
                </a:moveTo>
                <a:lnTo>
                  <a:pt x="259796" y="0"/>
                </a:lnTo>
                <a:lnTo>
                  <a:pt x="259953" y="94500"/>
                </a:lnTo>
                <a:lnTo>
                  <a:pt x="244204" y="94500"/>
                </a:lnTo>
                <a:close/>
                <a:moveTo>
                  <a:pt x="196796" y="0"/>
                </a:moveTo>
                <a:lnTo>
                  <a:pt x="212546" y="0"/>
                </a:lnTo>
                <a:lnTo>
                  <a:pt x="212546" y="20199"/>
                </a:lnTo>
                <a:lnTo>
                  <a:pt x="228454" y="36115"/>
                </a:lnTo>
                <a:lnTo>
                  <a:pt x="228454" y="94500"/>
                </a:lnTo>
                <a:lnTo>
                  <a:pt x="212704" y="94500"/>
                </a:lnTo>
                <a:lnTo>
                  <a:pt x="212704" y="42635"/>
                </a:lnTo>
                <a:lnTo>
                  <a:pt x="196796" y="26728"/>
                </a:lnTo>
                <a:close/>
                <a:moveTo>
                  <a:pt x="165296" y="0"/>
                </a:moveTo>
                <a:lnTo>
                  <a:pt x="181046" y="0"/>
                </a:lnTo>
                <a:lnTo>
                  <a:pt x="181046" y="28074"/>
                </a:lnTo>
                <a:lnTo>
                  <a:pt x="196954" y="43990"/>
                </a:lnTo>
                <a:lnTo>
                  <a:pt x="196954" y="94500"/>
                </a:lnTo>
                <a:lnTo>
                  <a:pt x="181204" y="94500"/>
                </a:lnTo>
                <a:lnTo>
                  <a:pt x="181204" y="50510"/>
                </a:lnTo>
                <a:lnTo>
                  <a:pt x="165296" y="34603"/>
                </a:lnTo>
                <a:close/>
                <a:moveTo>
                  <a:pt x="133796" y="0"/>
                </a:moveTo>
                <a:lnTo>
                  <a:pt x="149546" y="0"/>
                </a:lnTo>
                <a:lnTo>
                  <a:pt x="149546" y="35949"/>
                </a:lnTo>
                <a:lnTo>
                  <a:pt x="165454" y="51865"/>
                </a:lnTo>
                <a:lnTo>
                  <a:pt x="165454" y="94500"/>
                </a:lnTo>
                <a:lnTo>
                  <a:pt x="149704" y="94500"/>
                </a:lnTo>
                <a:lnTo>
                  <a:pt x="149704" y="58385"/>
                </a:lnTo>
                <a:lnTo>
                  <a:pt x="133796" y="42478"/>
                </a:lnTo>
                <a:close/>
              </a:path>
            </a:pathLst>
          </a:custGeom>
          <a:solidFill>
            <a:srgbClr val="FFFFFF"/>
          </a:solidFill>
          <a:ln w="7739" cap="flat">
            <a:noFill/>
            <a:prstDash val="solid"/>
            <a:miter/>
          </a:ln>
        </p:spPr>
        <p:txBody>
          <a:bodyPr rtlCol="0" anchor="ctr"/>
          <a:lstStyle/>
          <a:p>
            <a:pPr defTabSz="457200"/>
            <a:endParaRPr lang="zh-CN" altLang="en-US">
              <a:solidFill>
                <a:srgbClr val="FFFFFF"/>
              </a:solidFill>
              <a:latin typeface="微软雅黑" panose="020B0503020204020204" charset="-122"/>
              <a:ea typeface="微软雅黑" panose="020B0503020204020204" charset="-122"/>
            </a:endParaRPr>
          </a:p>
        </p:txBody>
      </p:sp>
      <p:sp>
        <p:nvSpPr>
          <p:cNvPr id="70" name="任意形状 69"/>
          <p:cNvSpPr>
            <a:spLocks noChangeAspect="1"/>
          </p:cNvSpPr>
          <p:nvPr>
            <p:custDataLst>
              <p:tags r:id="rId15"/>
            </p:custDataLst>
          </p:nvPr>
        </p:nvSpPr>
        <p:spPr>
          <a:xfrm>
            <a:off x="4666735" y="2269524"/>
            <a:ext cx="503281" cy="504000"/>
          </a:xfrm>
          <a:custGeom>
            <a:avLst/>
            <a:gdLst>
              <a:gd name="connsiteX0" fmla="*/ 294819 w 608688"/>
              <a:gd name="connsiteY0" fmla="*/ 589638 h 609558"/>
              <a:gd name="connsiteX1" fmla="*/ 313869 w 608688"/>
              <a:gd name="connsiteY1" fmla="*/ 589638 h 609558"/>
              <a:gd name="connsiteX2" fmla="*/ 313869 w 608688"/>
              <a:gd name="connsiteY2" fmla="*/ 608688 h 609558"/>
              <a:gd name="connsiteX3" fmla="*/ 294819 w 608688"/>
              <a:gd name="connsiteY3" fmla="*/ 608688 h 609558"/>
              <a:gd name="connsiteX4" fmla="*/ 294819 w 608688"/>
              <a:gd name="connsiteY4" fmla="*/ 551538 h 609558"/>
              <a:gd name="connsiteX5" fmla="*/ 313869 w 608688"/>
              <a:gd name="connsiteY5" fmla="*/ 551538 h 609558"/>
              <a:gd name="connsiteX6" fmla="*/ 313869 w 608688"/>
              <a:gd name="connsiteY6" fmla="*/ 570588 h 609558"/>
              <a:gd name="connsiteX7" fmla="*/ 294819 w 608688"/>
              <a:gd name="connsiteY7" fmla="*/ 570588 h 609558"/>
              <a:gd name="connsiteX8" fmla="*/ 294821 w 608688"/>
              <a:gd name="connsiteY8" fmla="*/ 513438 h 609558"/>
              <a:gd name="connsiteX9" fmla="*/ 313871 w 608688"/>
              <a:gd name="connsiteY9" fmla="*/ 513438 h 609558"/>
              <a:gd name="connsiteX10" fmla="*/ 313871 w 608688"/>
              <a:gd name="connsiteY10" fmla="*/ 532488 h 609558"/>
              <a:gd name="connsiteX11" fmla="*/ 294821 w 608688"/>
              <a:gd name="connsiteY11" fmla="*/ 532488 h 609558"/>
              <a:gd name="connsiteX12" fmla="*/ 294824 w 608688"/>
              <a:gd name="connsiteY12" fmla="*/ 475338 h 609558"/>
              <a:gd name="connsiteX13" fmla="*/ 313874 w 608688"/>
              <a:gd name="connsiteY13" fmla="*/ 475338 h 609558"/>
              <a:gd name="connsiteX14" fmla="*/ 313874 w 608688"/>
              <a:gd name="connsiteY14" fmla="*/ 494388 h 609558"/>
              <a:gd name="connsiteX15" fmla="*/ 294824 w 608688"/>
              <a:gd name="connsiteY15" fmla="*/ 494388 h 609558"/>
              <a:gd name="connsiteX16" fmla="*/ 294824 w 608688"/>
              <a:gd name="connsiteY16" fmla="*/ 437238 h 609558"/>
              <a:gd name="connsiteX17" fmla="*/ 313874 w 608688"/>
              <a:gd name="connsiteY17" fmla="*/ 437238 h 609558"/>
              <a:gd name="connsiteX18" fmla="*/ 313874 w 608688"/>
              <a:gd name="connsiteY18" fmla="*/ 456288 h 609558"/>
              <a:gd name="connsiteX19" fmla="*/ 294824 w 608688"/>
              <a:gd name="connsiteY19" fmla="*/ 456288 h 609558"/>
              <a:gd name="connsiteX20" fmla="*/ 475338 w 608688"/>
              <a:gd name="connsiteY20" fmla="*/ 294824 h 609558"/>
              <a:gd name="connsiteX21" fmla="*/ 494388 w 608688"/>
              <a:gd name="connsiteY21" fmla="*/ 294824 h 609558"/>
              <a:gd name="connsiteX22" fmla="*/ 494388 w 608688"/>
              <a:gd name="connsiteY22" fmla="*/ 313874 h 609558"/>
              <a:gd name="connsiteX23" fmla="*/ 475338 w 608688"/>
              <a:gd name="connsiteY23" fmla="*/ 313874 h 609558"/>
              <a:gd name="connsiteX24" fmla="*/ 437238 w 608688"/>
              <a:gd name="connsiteY24" fmla="*/ 294824 h 609558"/>
              <a:gd name="connsiteX25" fmla="*/ 456288 w 608688"/>
              <a:gd name="connsiteY25" fmla="*/ 294824 h 609558"/>
              <a:gd name="connsiteX26" fmla="*/ 456288 w 608688"/>
              <a:gd name="connsiteY26" fmla="*/ 313874 h 609558"/>
              <a:gd name="connsiteX27" fmla="*/ 437238 w 608688"/>
              <a:gd name="connsiteY27" fmla="*/ 313874 h 609558"/>
              <a:gd name="connsiteX28" fmla="*/ 152400 w 608688"/>
              <a:gd name="connsiteY28" fmla="*/ 294824 h 609558"/>
              <a:gd name="connsiteX29" fmla="*/ 171450 w 608688"/>
              <a:gd name="connsiteY29" fmla="*/ 294824 h 609558"/>
              <a:gd name="connsiteX30" fmla="*/ 171450 w 608688"/>
              <a:gd name="connsiteY30" fmla="*/ 313874 h 609558"/>
              <a:gd name="connsiteX31" fmla="*/ 152400 w 608688"/>
              <a:gd name="connsiteY31" fmla="*/ 313874 h 609558"/>
              <a:gd name="connsiteX32" fmla="*/ 114300 w 608688"/>
              <a:gd name="connsiteY32" fmla="*/ 294824 h 609558"/>
              <a:gd name="connsiteX33" fmla="*/ 133350 w 608688"/>
              <a:gd name="connsiteY33" fmla="*/ 294824 h 609558"/>
              <a:gd name="connsiteX34" fmla="*/ 133350 w 608688"/>
              <a:gd name="connsiteY34" fmla="*/ 313874 h 609558"/>
              <a:gd name="connsiteX35" fmla="*/ 114300 w 608688"/>
              <a:gd name="connsiteY35" fmla="*/ 313874 h 609558"/>
              <a:gd name="connsiteX36" fmla="*/ 513438 w 608688"/>
              <a:gd name="connsiteY36" fmla="*/ 294821 h 609558"/>
              <a:gd name="connsiteX37" fmla="*/ 532488 w 608688"/>
              <a:gd name="connsiteY37" fmla="*/ 294821 h 609558"/>
              <a:gd name="connsiteX38" fmla="*/ 532488 w 608688"/>
              <a:gd name="connsiteY38" fmla="*/ 313871 h 609558"/>
              <a:gd name="connsiteX39" fmla="*/ 513438 w 608688"/>
              <a:gd name="connsiteY39" fmla="*/ 313871 h 609558"/>
              <a:gd name="connsiteX40" fmla="*/ 76200 w 608688"/>
              <a:gd name="connsiteY40" fmla="*/ 294821 h 609558"/>
              <a:gd name="connsiteX41" fmla="*/ 95250 w 608688"/>
              <a:gd name="connsiteY41" fmla="*/ 294821 h 609558"/>
              <a:gd name="connsiteX42" fmla="*/ 95250 w 608688"/>
              <a:gd name="connsiteY42" fmla="*/ 313871 h 609558"/>
              <a:gd name="connsiteX43" fmla="*/ 76200 w 608688"/>
              <a:gd name="connsiteY43" fmla="*/ 313871 h 609558"/>
              <a:gd name="connsiteX44" fmla="*/ 589638 w 608688"/>
              <a:gd name="connsiteY44" fmla="*/ 294819 h 609558"/>
              <a:gd name="connsiteX45" fmla="*/ 608688 w 608688"/>
              <a:gd name="connsiteY45" fmla="*/ 294819 h 609558"/>
              <a:gd name="connsiteX46" fmla="*/ 608688 w 608688"/>
              <a:gd name="connsiteY46" fmla="*/ 313869 h 609558"/>
              <a:gd name="connsiteX47" fmla="*/ 589638 w 608688"/>
              <a:gd name="connsiteY47" fmla="*/ 313869 h 609558"/>
              <a:gd name="connsiteX48" fmla="*/ 551538 w 608688"/>
              <a:gd name="connsiteY48" fmla="*/ 294819 h 609558"/>
              <a:gd name="connsiteX49" fmla="*/ 570588 w 608688"/>
              <a:gd name="connsiteY49" fmla="*/ 294819 h 609558"/>
              <a:gd name="connsiteX50" fmla="*/ 570588 w 608688"/>
              <a:gd name="connsiteY50" fmla="*/ 313869 h 609558"/>
              <a:gd name="connsiteX51" fmla="*/ 551538 w 608688"/>
              <a:gd name="connsiteY51" fmla="*/ 313869 h 609558"/>
              <a:gd name="connsiteX52" fmla="*/ 38100 w 608688"/>
              <a:gd name="connsiteY52" fmla="*/ 294819 h 609558"/>
              <a:gd name="connsiteX53" fmla="*/ 57150 w 608688"/>
              <a:gd name="connsiteY53" fmla="*/ 294819 h 609558"/>
              <a:gd name="connsiteX54" fmla="*/ 57150 w 608688"/>
              <a:gd name="connsiteY54" fmla="*/ 313869 h 609558"/>
              <a:gd name="connsiteX55" fmla="*/ 38100 w 608688"/>
              <a:gd name="connsiteY55" fmla="*/ 313869 h 609558"/>
              <a:gd name="connsiteX56" fmla="*/ 0 w 608688"/>
              <a:gd name="connsiteY56" fmla="*/ 294819 h 609558"/>
              <a:gd name="connsiteX57" fmla="*/ 19050 w 608688"/>
              <a:gd name="connsiteY57" fmla="*/ 294819 h 609558"/>
              <a:gd name="connsiteX58" fmla="*/ 19050 w 608688"/>
              <a:gd name="connsiteY58" fmla="*/ 313869 h 609558"/>
              <a:gd name="connsiteX59" fmla="*/ 0 w 608688"/>
              <a:gd name="connsiteY59" fmla="*/ 313869 h 609558"/>
              <a:gd name="connsiteX60" fmla="*/ 294824 w 608688"/>
              <a:gd name="connsiteY60" fmla="*/ 152400 h 609558"/>
              <a:gd name="connsiteX61" fmla="*/ 313874 w 608688"/>
              <a:gd name="connsiteY61" fmla="*/ 152400 h 609558"/>
              <a:gd name="connsiteX62" fmla="*/ 313874 w 608688"/>
              <a:gd name="connsiteY62" fmla="*/ 171450 h 609558"/>
              <a:gd name="connsiteX63" fmla="*/ 294824 w 608688"/>
              <a:gd name="connsiteY63" fmla="*/ 171450 h 609558"/>
              <a:gd name="connsiteX64" fmla="*/ 294824 w 608688"/>
              <a:gd name="connsiteY64" fmla="*/ 114300 h 609558"/>
              <a:gd name="connsiteX65" fmla="*/ 313874 w 608688"/>
              <a:gd name="connsiteY65" fmla="*/ 114300 h 609558"/>
              <a:gd name="connsiteX66" fmla="*/ 313874 w 608688"/>
              <a:gd name="connsiteY66" fmla="*/ 133350 h 609558"/>
              <a:gd name="connsiteX67" fmla="*/ 294824 w 608688"/>
              <a:gd name="connsiteY67" fmla="*/ 133350 h 609558"/>
              <a:gd name="connsiteX68" fmla="*/ 294821 w 608688"/>
              <a:gd name="connsiteY68" fmla="*/ 76200 h 609558"/>
              <a:gd name="connsiteX69" fmla="*/ 313871 w 608688"/>
              <a:gd name="connsiteY69" fmla="*/ 76200 h 609558"/>
              <a:gd name="connsiteX70" fmla="*/ 313871 w 608688"/>
              <a:gd name="connsiteY70" fmla="*/ 95250 h 609558"/>
              <a:gd name="connsiteX71" fmla="*/ 294821 w 608688"/>
              <a:gd name="connsiteY71" fmla="*/ 95250 h 609558"/>
              <a:gd name="connsiteX72" fmla="*/ 294819 w 608688"/>
              <a:gd name="connsiteY72" fmla="*/ 38100 h 609558"/>
              <a:gd name="connsiteX73" fmla="*/ 313869 w 608688"/>
              <a:gd name="connsiteY73" fmla="*/ 38100 h 609558"/>
              <a:gd name="connsiteX74" fmla="*/ 313869 w 608688"/>
              <a:gd name="connsiteY74" fmla="*/ 57150 h 609558"/>
              <a:gd name="connsiteX75" fmla="*/ 294819 w 608688"/>
              <a:gd name="connsiteY75" fmla="*/ 57150 h 609558"/>
              <a:gd name="connsiteX76" fmla="*/ 257365 w 608688"/>
              <a:gd name="connsiteY76" fmla="*/ 23956 h 609558"/>
              <a:gd name="connsiteX77" fmla="*/ 22891 w 608688"/>
              <a:gd name="connsiteY77" fmla="*/ 257365 h 609558"/>
              <a:gd name="connsiteX78" fmla="*/ 127936 w 608688"/>
              <a:gd name="connsiteY78" fmla="*/ 257365 h 609558"/>
              <a:gd name="connsiteX79" fmla="*/ 127187 w 608688"/>
              <a:gd name="connsiteY79" fmla="*/ 166901 h 609558"/>
              <a:gd name="connsiteX80" fmla="*/ 261044 w 608688"/>
              <a:gd name="connsiteY80" fmla="*/ 303683 h 609558"/>
              <a:gd name="connsiteX81" fmla="*/ 129457 w 608688"/>
              <a:gd name="connsiteY81" fmla="*/ 441842 h 609558"/>
              <a:gd name="connsiteX82" fmla="*/ 128722 w 608688"/>
              <a:gd name="connsiteY82" fmla="*/ 352615 h 609558"/>
              <a:gd name="connsiteX83" fmla="*/ 22552 w 608688"/>
              <a:gd name="connsiteY83" fmla="*/ 352620 h 609558"/>
              <a:gd name="connsiteX84" fmla="*/ 257365 w 608688"/>
              <a:gd name="connsiteY84" fmla="*/ 587727 h 609558"/>
              <a:gd name="connsiteX85" fmla="*/ 257365 w 608688"/>
              <a:gd name="connsiteY85" fmla="*/ 480752 h 609558"/>
              <a:gd name="connsiteX86" fmla="*/ 166901 w 608688"/>
              <a:gd name="connsiteY86" fmla="*/ 481500 h 609558"/>
              <a:gd name="connsiteX87" fmla="*/ 303683 w 608688"/>
              <a:gd name="connsiteY87" fmla="*/ 347639 h 609558"/>
              <a:gd name="connsiteX88" fmla="*/ 441842 w 608688"/>
              <a:gd name="connsiteY88" fmla="*/ 479226 h 609558"/>
              <a:gd name="connsiteX89" fmla="*/ 352615 w 608688"/>
              <a:gd name="connsiteY89" fmla="*/ 479966 h 609558"/>
              <a:gd name="connsiteX90" fmla="*/ 352625 w 608688"/>
              <a:gd name="connsiteY90" fmla="*/ 587554 h 609558"/>
              <a:gd name="connsiteX91" fmla="*/ 586262 w 608688"/>
              <a:gd name="connsiteY91" fmla="*/ 352620 h 609558"/>
              <a:gd name="connsiteX92" fmla="*/ 470441 w 608688"/>
              <a:gd name="connsiteY92" fmla="*/ 352615 h 609558"/>
              <a:gd name="connsiteX93" fmla="*/ 469701 w 608688"/>
              <a:gd name="connsiteY93" fmla="*/ 441842 h 609558"/>
              <a:gd name="connsiteX94" fmla="*/ 338114 w 608688"/>
              <a:gd name="connsiteY94" fmla="*/ 303683 h 609558"/>
              <a:gd name="connsiteX95" fmla="*/ 471975 w 608688"/>
              <a:gd name="connsiteY95" fmla="*/ 166901 h 609558"/>
              <a:gd name="connsiteX96" fmla="*/ 471226 w 608688"/>
              <a:gd name="connsiteY96" fmla="*/ 257365 h 609558"/>
              <a:gd name="connsiteX97" fmla="*/ 586159 w 608688"/>
              <a:gd name="connsiteY97" fmla="*/ 257393 h 609558"/>
              <a:gd name="connsiteX98" fmla="*/ 352615 w 608688"/>
              <a:gd name="connsiteY98" fmla="*/ 24124 h 609558"/>
              <a:gd name="connsiteX99" fmla="*/ 352615 w 608688"/>
              <a:gd name="connsiteY99" fmla="*/ 138247 h 609558"/>
              <a:gd name="connsiteX100" fmla="*/ 441842 w 608688"/>
              <a:gd name="connsiteY100" fmla="*/ 138986 h 609558"/>
              <a:gd name="connsiteX101" fmla="*/ 303683 w 608688"/>
              <a:gd name="connsiteY101" fmla="*/ 270569 h 609558"/>
              <a:gd name="connsiteX102" fmla="*/ 166901 w 608688"/>
              <a:gd name="connsiteY102" fmla="*/ 136712 h 609558"/>
              <a:gd name="connsiteX103" fmla="*/ 257365 w 608688"/>
              <a:gd name="connsiteY103" fmla="*/ 137461 h 609558"/>
              <a:gd name="connsiteX104" fmla="*/ 276415 w 608688"/>
              <a:gd name="connsiteY104" fmla="*/ 2125 h 609558"/>
              <a:gd name="connsiteX105" fmla="*/ 276415 w 608688"/>
              <a:gd name="connsiteY105" fmla="*/ 156669 h 609558"/>
              <a:gd name="connsiteX106" fmla="*/ 214005 w 608688"/>
              <a:gd name="connsiteY106" fmla="*/ 156153 h 609558"/>
              <a:gd name="connsiteX107" fmla="*/ 303860 w 608688"/>
              <a:gd name="connsiteY107" fmla="*/ 244087 h 609558"/>
              <a:gd name="connsiteX108" fmla="*/ 394626 w 608688"/>
              <a:gd name="connsiteY108" fmla="*/ 157646 h 609558"/>
              <a:gd name="connsiteX109" fmla="*/ 333565 w 608688"/>
              <a:gd name="connsiteY109" fmla="*/ 157139 h 609558"/>
              <a:gd name="connsiteX110" fmla="*/ 333565 w 608688"/>
              <a:gd name="connsiteY110" fmla="*/ 2213 h 609558"/>
              <a:gd name="connsiteX111" fmla="*/ 344322 w 608688"/>
              <a:gd name="connsiteY111" fmla="*/ 3618 h 609558"/>
              <a:gd name="connsiteX112" fmla="*/ 606669 w 608688"/>
              <a:gd name="connsiteY112" fmla="*/ 265676 h 609558"/>
              <a:gd name="connsiteX113" fmla="*/ 608088 w 608688"/>
              <a:gd name="connsiteY113" fmla="*/ 276443 h 609558"/>
              <a:gd name="connsiteX114" fmla="*/ 452018 w 608688"/>
              <a:gd name="connsiteY114" fmla="*/ 276415 h 609558"/>
              <a:gd name="connsiteX115" fmla="*/ 452535 w 608688"/>
              <a:gd name="connsiteY115" fmla="*/ 214005 h 609558"/>
              <a:gd name="connsiteX116" fmla="*/ 364596 w 608688"/>
              <a:gd name="connsiteY116" fmla="*/ 303860 h 609558"/>
              <a:gd name="connsiteX117" fmla="*/ 451042 w 608688"/>
              <a:gd name="connsiteY117" fmla="*/ 394627 h 609558"/>
              <a:gd name="connsiteX118" fmla="*/ 451549 w 608688"/>
              <a:gd name="connsiteY118" fmla="*/ 333565 h 609558"/>
              <a:gd name="connsiteX119" fmla="*/ 608144 w 608688"/>
              <a:gd name="connsiteY119" fmla="*/ 333570 h 609558"/>
              <a:gd name="connsiteX120" fmla="*/ 606753 w 608688"/>
              <a:gd name="connsiteY120" fmla="*/ 344318 h 609558"/>
              <a:gd name="connsiteX121" fmla="*/ 344332 w 608688"/>
              <a:gd name="connsiteY121" fmla="*/ 608060 h 609558"/>
              <a:gd name="connsiteX122" fmla="*/ 333575 w 608688"/>
              <a:gd name="connsiteY122" fmla="*/ 609465 h 609558"/>
              <a:gd name="connsiteX123" fmla="*/ 333565 w 608688"/>
              <a:gd name="connsiteY123" fmla="*/ 461074 h 609558"/>
              <a:gd name="connsiteX124" fmla="*/ 394627 w 608688"/>
              <a:gd name="connsiteY124" fmla="*/ 460567 h 609558"/>
              <a:gd name="connsiteX125" fmla="*/ 303860 w 608688"/>
              <a:gd name="connsiteY125" fmla="*/ 374121 h 609558"/>
              <a:gd name="connsiteX126" fmla="*/ 214005 w 608688"/>
              <a:gd name="connsiteY126" fmla="*/ 462060 h 609558"/>
              <a:gd name="connsiteX127" fmla="*/ 276415 w 608688"/>
              <a:gd name="connsiteY127" fmla="*/ 461543 h 609558"/>
              <a:gd name="connsiteX128" fmla="*/ 276415 w 608688"/>
              <a:gd name="connsiteY128" fmla="*/ 609558 h 609558"/>
              <a:gd name="connsiteX129" fmla="*/ 265690 w 608688"/>
              <a:gd name="connsiteY129" fmla="*/ 608195 h 609558"/>
              <a:gd name="connsiteX130" fmla="*/ 2237 w 608688"/>
              <a:gd name="connsiteY130" fmla="*/ 345378 h 609558"/>
              <a:gd name="connsiteX131" fmla="*/ 2158 w 608688"/>
              <a:gd name="connsiteY131" fmla="*/ 343095 h 609558"/>
              <a:gd name="connsiteX132" fmla="*/ 2158 w 608688"/>
              <a:gd name="connsiteY132" fmla="*/ 333570 h 609558"/>
              <a:gd name="connsiteX133" fmla="*/ 147614 w 608688"/>
              <a:gd name="connsiteY133" fmla="*/ 333565 h 609558"/>
              <a:gd name="connsiteX134" fmla="*/ 148116 w 608688"/>
              <a:gd name="connsiteY134" fmla="*/ 394626 h 609558"/>
              <a:gd name="connsiteX135" fmla="*/ 234562 w 608688"/>
              <a:gd name="connsiteY135" fmla="*/ 303860 h 609558"/>
              <a:gd name="connsiteX136" fmla="*/ 146628 w 608688"/>
              <a:gd name="connsiteY136" fmla="*/ 214005 h 609558"/>
              <a:gd name="connsiteX137" fmla="*/ 147144 w 608688"/>
              <a:gd name="connsiteY137" fmla="*/ 276415 h 609558"/>
              <a:gd name="connsiteX138" fmla="*/ 953 w 608688"/>
              <a:gd name="connsiteY138" fmla="*/ 276415 h 609558"/>
              <a:gd name="connsiteX139" fmla="*/ 2376 w 608688"/>
              <a:gd name="connsiteY139" fmla="*/ 265644 h 609558"/>
              <a:gd name="connsiteX140" fmla="*/ 265690 w 608688"/>
              <a:gd name="connsiteY140" fmla="*/ 3488 h 609558"/>
              <a:gd name="connsiteX141" fmla="*/ 294819 w 608688"/>
              <a:gd name="connsiteY141" fmla="*/ 0 h 609558"/>
              <a:gd name="connsiteX142" fmla="*/ 313869 w 608688"/>
              <a:gd name="connsiteY142" fmla="*/ 0 h 609558"/>
              <a:gd name="connsiteX143" fmla="*/ 313869 w 608688"/>
              <a:gd name="connsiteY143" fmla="*/ 19050 h 609558"/>
              <a:gd name="connsiteX144" fmla="*/ 294819 w 608688"/>
              <a:gd name="connsiteY144" fmla="*/ 19050 h 60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608688" h="609558">
                <a:moveTo>
                  <a:pt x="294819" y="589638"/>
                </a:moveTo>
                <a:lnTo>
                  <a:pt x="313869" y="589638"/>
                </a:lnTo>
                <a:lnTo>
                  <a:pt x="313869" y="608688"/>
                </a:lnTo>
                <a:lnTo>
                  <a:pt x="294819" y="608688"/>
                </a:lnTo>
                <a:close/>
                <a:moveTo>
                  <a:pt x="294819" y="551538"/>
                </a:moveTo>
                <a:lnTo>
                  <a:pt x="313869" y="551538"/>
                </a:lnTo>
                <a:lnTo>
                  <a:pt x="313869" y="570588"/>
                </a:lnTo>
                <a:lnTo>
                  <a:pt x="294819" y="570588"/>
                </a:lnTo>
                <a:close/>
                <a:moveTo>
                  <a:pt x="294821" y="513438"/>
                </a:moveTo>
                <a:lnTo>
                  <a:pt x="313871" y="513438"/>
                </a:lnTo>
                <a:lnTo>
                  <a:pt x="313871" y="532488"/>
                </a:lnTo>
                <a:lnTo>
                  <a:pt x="294821" y="532488"/>
                </a:lnTo>
                <a:close/>
                <a:moveTo>
                  <a:pt x="294824" y="475338"/>
                </a:moveTo>
                <a:lnTo>
                  <a:pt x="313874" y="475338"/>
                </a:lnTo>
                <a:lnTo>
                  <a:pt x="313874" y="494388"/>
                </a:lnTo>
                <a:lnTo>
                  <a:pt x="294824" y="494388"/>
                </a:lnTo>
                <a:close/>
                <a:moveTo>
                  <a:pt x="294824" y="437238"/>
                </a:moveTo>
                <a:lnTo>
                  <a:pt x="313874" y="437238"/>
                </a:lnTo>
                <a:lnTo>
                  <a:pt x="313874" y="456288"/>
                </a:lnTo>
                <a:lnTo>
                  <a:pt x="294824" y="456288"/>
                </a:lnTo>
                <a:close/>
                <a:moveTo>
                  <a:pt x="475338" y="294824"/>
                </a:moveTo>
                <a:lnTo>
                  <a:pt x="494388" y="294824"/>
                </a:lnTo>
                <a:lnTo>
                  <a:pt x="494388" y="313874"/>
                </a:lnTo>
                <a:lnTo>
                  <a:pt x="475338" y="313874"/>
                </a:lnTo>
                <a:close/>
                <a:moveTo>
                  <a:pt x="437238" y="294824"/>
                </a:moveTo>
                <a:lnTo>
                  <a:pt x="456288" y="294824"/>
                </a:lnTo>
                <a:lnTo>
                  <a:pt x="456288" y="313874"/>
                </a:lnTo>
                <a:lnTo>
                  <a:pt x="437238" y="313874"/>
                </a:lnTo>
                <a:close/>
                <a:moveTo>
                  <a:pt x="152400" y="294824"/>
                </a:moveTo>
                <a:lnTo>
                  <a:pt x="171450" y="294824"/>
                </a:lnTo>
                <a:lnTo>
                  <a:pt x="171450" y="313874"/>
                </a:lnTo>
                <a:lnTo>
                  <a:pt x="152400" y="313874"/>
                </a:lnTo>
                <a:close/>
                <a:moveTo>
                  <a:pt x="114300" y="294824"/>
                </a:moveTo>
                <a:lnTo>
                  <a:pt x="133350" y="294824"/>
                </a:lnTo>
                <a:lnTo>
                  <a:pt x="133350" y="313874"/>
                </a:lnTo>
                <a:lnTo>
                  <a:pt x="114300" y="313874"/>
                </a:lnTo>
                <a:close/>
                <a:moveTo>
                  <a:pt x="513438" y="294821"/>
                </a:moveTo>
                <a:lnTo>
                  <a:pt x="532488" y="294821"/>
                </a:lnTo>
                <a:lnTo>
                  <a:pt x="532488" y="313871"/>
                </a:lnTo>
                <a:lnTo>
                  <a:pt x="513438" y="313871"/>
                </a:lnTo>
                <a:close/>
                <a:moveTo>
                  <a:pt x="76200" y="294821"/>
                </a:moveTo>
                <a:lnTo>
                  <a:pt x="95250" y="294821"/>
                </a:lnTo>
                <a:lnTo>
                  <a:pt x="95250" y="313871"/>
                </a:lnTo>
                <a:lnTo>
                  <a:pt x="76200" y="313871"/>
                </a:lnTo>
                <a:close/>
                <a:moveTo>
                  <a:pt x="589638" y="294819"/>
                </a:moveTo>
                <a:lnTo>
                  <a:pt x="608688" y="294819"/>
                </a:lnTo>
                <a:lnTo>
                  <a:pt x="608688" y="313869"/>
                </a:lnTo>
                <a:lnTo>
                  <a:pt x="589638" y="313869"/>
                </a:lnTo>
                <a:close/>
                <a:moveTo>
                  <a:pt x="551538" y="294819"/>
                </a:moveTo>
                <a:lnTo>
                  <a:pt x="570588" y="294819"/>
                </a:lnTo>
                <a:lnTo>
                  <a:pt x="570588" y="313869"/>
                </a:lnTo>
                <a:lnTo>
                  <a:pt x="551538" y="313869"/>
                </a:lnTo>
                <a:close/>
                <a:moveTo>
                  <a:pt x="38100" y="294819"/>
                </a:moveTo>
                <a:lnTo>
                  <a:pt x="57150" y="294819"/>
                </a:lnTo>
                <a:lnTo>
                  <a:pt x="57150" y="313869"/>
                </a:lnTo>
                <a:lnTo>
                  <a:pt x="38100" y="313869"/>
                </a:lnTo>
                <a:close/>
                <a:moveTo>
                  <a:pt x="0" y="294819"/>
                </a:moveTo>
                <a:lnTo>
                  <a:pt x="19050" y="294819"/>
                </a:lnTo>
                <a:lnTo>
                  <a:pt x="19050" y="313869"/>
                </a:lnTo>
                <a:lnTo>
                  <a:pt x="0" y="313869"/>
                </a:lnTo>
                <a:close/>
                <a:moveTo>
                  <a:pt x="294824" y="152400"/>
                </a:moveTo>
                <a:lnTo>
                  <a:pt x="313874" y="152400"/>
                </a:lnTo>
                <a:lnTo>
                  <a:pt x="313874" y="171450"/>
                </a:lnTo>
                <a:lnTo>
                  <a:pt x="294824" y="171450"/>
                </a:lnTo>
                <a:close/>
                <a:moveTo>
                  <a:pt x="294824" y="114300"/>
                </a:moveTo>
                <a:lnTo>
                  <a:pt x="313874" y="114300"/>
                </a:lnTo>
                <a:lnTo>
                  <a:pt x="313874" y="133350"/>
                </a:lnTo>
                <a:lnTo>
                  <a:pt x="294824" y="133350"/>
                </a:lnTo>
                <a:close/>
                <a:moveTo>
                  <a:pt x="294821" y="76200"/>
                </a:moveTo>
                <a:lnTo>
                  <a:pt x="313871" y="76200"/>
                </a:lnTo>
                <a:lnTo>
                  <a:pt x="313871" y="95250"/>
                </a:lnTo>
                <a:lnTo>
                  <a:pt x="294821" y="95250"/>
                </a:lnTo>
                <a:close/>
                <a:moveTo>
                  <a:pt x="294819" y="38100"/>
                </a:moveTo>
                <a:lnTo>
                  <a:pt x="313869" y="38100"/>
                </a:lnTo>
                <a:lnTo>
                  <a:pt x="313869" y="57150"/>
                </a:lnTo>
                <a:lnTo>
                  <a:pt x="294819" y="57150"/>
                </a:lnTo>
                <a:close/>
                <a:moveTo>
                  <a:pt x="257365" y="23956"/>
                </a:moveTo>
                <a:cubicBezTo>
                  <a:pt x="137501" y="43936"/>
                  <a:pt x="43416" y="137593"/>
                  <a:pt x="22891" y="257365"/>
                </a:cubicBezTo>
                <a:lnTo>
                  <a:pt x="127936" y="257365"/>
                </a:lnTo>
                <a:lnTo>
                  <a:pt x="127187" y="166901"/>
                </a:lnTo>
                <a:lnTo>
                  <a:pt x="261044" y="303683"/>
                </a:lnTo>
                <a:lnTo>
                  <a:pt x="129457" y="441842"/>
                </a:lnTo>
                <a:lnTo>
                  <a:pt x="128722" y="352615"/>
                </a:lnTo>
                <a:lnTo>
                  <a:pt x="22552" y="352620"/>
                </a:lnTo>
                <a:cubicBezTo>
                  <a:pt x="42432" y="473170"/>
                  <a:pt x="136840" y="567696"/>
                  <a:pt x="257365" y="587727"/>
                </a:cubicBezTo>
                <a:lnTo>
                  <a:pt x="257365" y="480752"/>
                </a:lnTo>
                <a:lnTo>
                  <a:pt x="166901" y="481500"/>
                </a:lnTo>
                <a:lnTo>
                  <a:pt x="303683" y="347639"/>
                </a:lnTo>
                <a:lnTo>
                  <a:pt x="441842" y="479226"/>
                </a:lnTo>
                <a:lnTo>
                  <a:pt x="352615" y="479966"/>
                </a:lnTo>
                <a:lnTo>
                  <a:pt x="352625" y="587554"/>
                </a:lnTo>
                <a:cubicBezTo>
                  <a:pt x="472527" y="566870"/>
                  <a:pt x="566242" y="472634"/>
                  <a:pt x="586262" y="352620"/>
                </a:cubicBezTo>
                <a:lnTo>
                  <a:pt x="470441" y="352615"/>
                </a:lnTo>
                <a:lnTo>
                  <a:pt x="469701" y="441842"/>
                </a:lnTo>
                <a:lnTo>
                  <a:pt x="338114" y="303683"/>
                </a:lnTo>
                <a:lnTo>
                  <a:pt x="471975" y="166901"/>
                </a:lnTo>
                <a:lnTo>
                  <a:pt x="471226" y="257365"/>
                </a:lnTo>
                <a:lnTo>
                  <a:pt x="586159" y="257393"/>
                </a:lnTo>
                <a:cubicBezTo>
                  <a:pt x="565640" y="137986"/>
                  <a:pt x="472046" y="44502"/>
                  <a:pt x="352615" y="24124"/>
                </a:cubicBezTo>
                <a:lnTo>
                  <a:pt x="352615" y="138247"/>
                </a:lnTo>
                <a:lnTo>
                  <a:pt x="441842" y="138986"/>
                </a:lnTo>
                <a:lnTo>
                  <a:pt x="303683" y="270569"/>
                </a:lnTo>
                <a:lnTo>
                  <a:pt x="166901" y="136712"/>
                </a:lnTo>
                <a:lnTo>
                  <a:pt x="257365" y="137461"/>
                </a:lnTo>
                <a:close/>
                <a:moveTo>
                  <a:pt x="276415" y="2125"/>
                </a:moveTo>
                <a:lnTo>
                  <a:pt x="276415" y="156669"/>
                </a:lnTo>
                <a:lnTo>
                  <a:pt x="214005" y="156153"/>
                </a:lnTo>
                <a:lnTo>
                  <a:pt x="303860" y="244087"/>
                </a:lnTo>
                <a:lnTo>
                  <a:pt x="394626" y="157646"/>
                </a:lnTo>
                <a:lnTo>
                  <a:pt x="333565" y="157139"/>
                </a:lnTo>
                <a:lnTo>
                  <a:pt x="333565" y="2213"/>
                </a:lnTo>
                <a:lnTo>
                  <a:pt x="344322" y="3618"/>
                </a:lnTo>
                <a:cubicBezTo>
                  <a:pt x="480971" y="21593"/>
                  <a:pt x="588544" y="129048"/>
                  <a:pt x="606669" y="265676"/>
                </a:cubicBezTo>
                <a:lnTo>
                  <a:pt x="608088" y="276443"/>
                </a:lnTo>
                <a:lnTo>
                  <a:pt x="452018" y="276415"/>
                </a:lnTo>
                <a:lnTo>
                  <a:pt x="452535" y="214005"/>
                </a:lnTo>
                <a:lnTo>
                  <a:pt x="364596" y="303860"/>
                </a:lnTo>
                <a:lnTo>
                  <a:pt x="451042" y="394627"/>
                </a:lnTo>
                <a:lnTo>
                  <a:pt x="451549" y="333565"/>
                </a:lnTo>
                <a:lnTo>
                  <a:pt x="608144" y="333570"/>
                </a:lnTo>
                <a:lnTo>
                  <a:pt x="606753" y="344318"/>
                </a:lnTo>
                <a:cubicBezTo>
                  <a:pt x="589160" y="481545"/>
                  <a:pt x="481469" y="589778"/>
                  <a:pt x="344332" y="608060"/>
                </a:cubicBezTo>
                <a:lnTo>
                  <a:pt x="333575" y="609465"/>
                </a:lnTo>
                <a:lnTo>
                  <a:pt x="333565" y="461074"/>
                </a:lnTo>
                <a:lnTo>
                  <a:pt x="394627" y="460567"/>
                </a:lnTo>
                <a:lnTo>
                  <a:pt x="303860" y="374121"/>
                </a:lnTo>
                <a:lnTo>
                  <a:pt x="214005" y="462060"/>
                </a:lnTo>
                <a:lnTo>
                  <a:pt x="276415" y="461543"/>
                </a:lnTo>
                <a:lnTo>
                  <a:pt x="276415" y="609558"/>
                </a:lnTo>
                <a:lnTo>
                  <a:pt x="265690" y="608195"/>
                </a:lnTo>
                <a:cubicBezTo>
                  <a:pt x="128322" y="590698"/>
                  <a:pt x="20066" y="482704"/>
                  <a:pt x="2237" y="345378"/>
                </a:cubicBezTo>
                <a:lnTo>
                  <a:pt x="2158" y="343095"/>
                </a:lnTo>
                <a:lnTo>
                  <a:pt x="2158" y="333570"/>
                </a:lnTo>
                <a:lnTo>
                  <a:pt x="147614" y="333565"/>
                </a:lnTo>
                <a:lnTo>
                  <a:pt x="148116" y="394626"/>
                </a:lnTo>
                <a:lnTo>
                  <a:pt x="234562" y="303860"/>
                </a:lnTo>
                <a:lnTo>
                  <a:pt x="146628" y="214005"/>
                </a:lnTo>
                <a:lnTo>
                  <a:pt x="147144" y="276415"/>
                </a:lnTo>
                <a:lnTo>
                  <a:pt x="953" y="276415"/>
                </a:lnTo>
                <a:lnTo>
                  <a:pt x="2376" y="265644"/>
                </a:lnTo>
                <a:cubicBezTo>
                  <a:pt x="20496" y="128635"/>
                  <a:pt x="128602" y="21004"/>
                  <a:pt x="265690" y="3488"/>
                </a:cubicBezTo>
                <a:close/>
                <a:moveTo>
                  <a:pt x="294819" y="0"/>
                </a:moveTo>
                <a:lnTo>
                  <a:pt x="313869" y="0"/>
                </a:lnTo>
                <a:lnTo>
                  <a:pt x="313869" y="19050"/>
                </a:lnTo>
                <a:lnTo>
                  <a:pt x="294819" y="19050"/>
                </a:lnTo>
                <a:close/>
              </a:path>
            </a:pathLst>
          </a:custGeom>
          <a:solidFill>
            <a:srgbClr val="FFFFFF"/>
          </a:solidFill>
          <a:ln w="9525" cap="flat">
            <a:noFill/>
            <a:prstDash val="solid"/>
            <a:miter/>
          </a:ln>
        </p:spPr>
        <p:txBody>
          <a:bodyPr rtlCol="0" anchor="ctr"/>
          <a:lstStyle/>
          <a:p>
            <a:pPr defTabSz="457200"/>
            <a:endParaRPr lang="zh-CN" altLang="en-US">
              <a:solidFill>
                <a:srgbClr val="FFFFFF"/>
              </a:solidFill>
              <a:latin typeface="微软雅黑" panose="020B0503020204020204" charset="-122"/>
              <a:ea typeface="微软雅黑" panose="020B0503020204020204" charset="-122"/>
            </a:endParaRPr>
          </a:p>
        </p:txBody>
      </p:sp>
      <p:sp>
        <p:nvSpPr>
          <p:cNvPr id="93" name="文本框 92"/>
          <p:cNvSpPr txBox="1"/>
          <p:nvPr>
            <p:custDataLst>
              <p:tags r:id="rId16"/>
            </p:custDataLst>
          </p:nvPr>
        </p:nvSpPr>
        <p:spPr>
          <a:xfrm>
            <a:off x="1743075" y="2859405"/>
            <a:ext cx="1640840" cy="755650"/>
          </a:xfrm>
          <a:prstGeom prst="rect">
            <a:avLst/>
          </a:prstGeom>
          <a:noFill/>
        </p:spPr>
        <p:txBody>
          <a:bodyPr wrap="square" rtlCol="0">
            <a:spAutoFit/>
          </a:bodyPr>
          <a:lstStyle>
            <a:defPPr>
              <a:defRPr lang="en-US"/>
            </a:defPPr>
            <a:lvl1pPr algn="ctr">
              <a:defRPr kumimoji="1" b="1">
                <a:solidFill>
                  <a:srgbClr val="2196F3"/>
                </a:solidFill>
                <a:latin typeface="微软雅黑" panose="020B0503020204020204" charset="-122"/>
              </a:defRPr>
            </a:lvl1pPr>
          </a:lstStyle>
          <a:p>
            <a:pPr defTabSz="457200">
              <a:lnSpc>
                <a:spcPct val="120000"/>
              </a:lnSpc>
            </a:pPr>
            <a:r>
              <a:rPr lang="zh-CN" altLang="en-US">
                <a:solidFill>
                  <a:srgbClr val="2196F3"/>
                </a:solidFill>
                <a:latin typeface="Microsoft YaHei Bold" panose="020B0503020204020204" charset="-122"/>
                <a:ea typeface="Microsoft YaHei Bold" panose="020B0503020204020204" charset="-122"/>
              </a:rPr>
              <a:t>1. 高校的就业指导部门</a:t>
            </a:r>
            <a:endParaRPr lang="zh-CN" altLang="en-US">
              <a:solidFill>
                <a:srgbClr val="2196F3"/>
              </a:solidFill>
              <a:latin typeface="Microsoft YaHei Bold" panose="020B0503020204020204" charset="-122"/>
              <a:ea typeface="Microsoft YaHei Bold" panose="020B0503020204020204" charset="-122"/>
            </a:endParaRPr>
          </a:p>
        </p:txBody>
      </p:sp>
      <p:sp>
        <p:nvSpPr>
          <p:cNvPr id="94" name="文本框 93"/>
          <p:cNvSpPr txBox="1"/>
          <p:nvPr>
            <p:custDataLst>
              <p:tags r:id="rId17"/>
            </p:custDataLst>
          </p:nvPr>
        </p:nvSpPr>
        <p:spPr>
          <a:xfrm>
            <a:off x="3973195" y="2859405"/>
            <a:ext cx="1891030" cy="755650"/>
          </a:xfrm>
          <a:prstGeom prst="rect">
            <a:avLst/>
          </a:prstGeom>
          <a:noFill/>
        </p:spPr>
        <p:txBody>
          <a:bodyPr wrap="square" rtlCol="0">
            <a:spAutoFit/>
          </a:bodyPr>
          <a:lstStyle>
            <a:defPPr>
              <a:defRPr lang="en-US"/>
            </a:defPPr>
            <a:lvl1pPr algn="ctr">
              <a:defRPr kumimoji="1" b="1">
                <a:solidFill>
                  <a:srgbClr val="2196F3"/>
                </a:solidFill>
                <a:latin typeface="微软雅黑" panose="020B0503020204020204" charset="-122"/>
              </a:defRPr>
            </a:lvl1pPr>
          </a:lstStyle>
          <a:p>
            <a:pPr defTabSz="457200">
              <a:lnSpc>
                <a:spcPct val="120000"/>
              </a:lnSpc>
            </a:pPr>
            <a:r>
              <a:rPr lang="zh-CN" altLang="en-US">
                <a:solidFill>
                  <a:srgbClr val="FFFFFF"/>
                </a:solidFill>
                <a:latin typeface="Microsoft YaHei Bold" panose="020B0503020204020204" charset="-122"/>
                <a:ea typeface="Microsoft YaHei Bold" panose="020B0503020204020204" charset="-122"/>
              </a:rPr>
              <a:t>2. 各级毕业生就业指导机构</a:t>
            </a:r>
            <a:endParaRPr lang="zh-CN" altLang="en-US">
              <a:solidFill>
                <a:srgbClr val="FFFFFF"/>
              </a:solidFill>
              <a:latin typeface="Microsoft YaHei Bold" panose="020B0503020204020204" charset="-122"/>
              <a:ea typeface="Microsoft YaHei Bold" panose="020B0503020204020204" charset="-122"/>
            </a:endParaRPr>
          </a:p>
        </p:txBody>
      </p:sp>
      <p:sp>
        <p:nvSpPr>
          <p:cNvPr id="96" name="文本框 95"/>
          <p:cNvSpPr txBox="1"/>
          <p:nvPr>
            <p:custDataLst>
              <p:tags r:id="rId18"/>
            </p:custDataLst>
          </p:nvPr>
        </p:nvSpPr>
        <p:spPr>
          <a:xfrm>
            <a:off x="6347460" y="2859405"/>
            <a:ext cx="1852930" cy="423545"/>
          </a:xfrm>
          <a:prstGeom prst="rect">
            <a:avLst/>
          </a:prstGeom>
          <a:noFill/>
        </p:spPr>
        <p:txBody>
          <a:bodyPr wrap="square" rtlCol="0">
            <a:spAutoFit/>
          </a:bodyPr>
          <a:lstStyle>
            <a:defPPr>
              <a:defRPr lang="en-US"/>
            </a:defPPr>
            <a:lvl1pPr algn="ctr">
              <a:defRPr kumimoji="1" b="1">
                <a:solidFill>
                  <a:srgbClr val="2196F3"/>
                </a:solidFill>
                <a:latin typeface="微软雅黑" panose="020B0503020204020204" charset="-122"/>
              </a:defRPr>
            </a:lvl1pPr>
          </a:lstStyle>
          <a:p>
            <a:pPr defTabSz="457200">
              <a:lnSpc>
                <a:spcPct val="120000"/>
              </a:lnSpc>
            </a:pPr>
            <a:r>
              <a:rPr lang="zh-CN" altLang="en-US">
                <a:solidFill>
                  <a:srgbClr val="2196F3"/>
                </a:solidFill>
                <a:latin typeface="Microsoft YaHei Bold" panose="020B0503020204020204" charset="-122"/>
                <a:ea typeface="Microsoft YaHei Bold" panose="020B0503020204020204" charset="-122"/>
              </a:rPr>
              <a:t>3. 网络信息</a:t>
            </a:r>
            <a:endParaRPr lang="zh-CN" altLang="en-US">
              <a:solidFill>
                <a:srgbClr val="2196F3"/>
              </a:solidFill>
              <a:latin typeface="Microsoft YaHei Bold" panose="020B0503020204020204" charset="-122"/>
              <a:ea typeface="Microsoft YaHei Bold" panose="020B0503020204020204" charset="-122"/>
            </a:endParaRPr>
          </a:p>
        </p:txBody>
      </p:sp>
      <p:sp>
        <p:nvSpPr>
          <p:cNvPr id="97" name="文本框 96"/>
          <p:cNvSpPr txBox="1"/>
          <p:nvPr>
            <p:custDataLst>
              <p:tags r:id="rId19"/>
            </p:custDataLst>
          </p:nvPr>
        </p:nvSpPr>
        <p:spPr>
          <a:xfrm>
            <a:off x="8808720" y="2859405"/>
            <a:ext cx="1640840" cy="755650"/>
          </a:xfrm>
          <a:prstGeom prst="rect">
            <a:avLst/>
          </a:prstGeom>
          <a:noFill/>
        </p:spPr>
        <p:txBody>
          <a:bodyPr wrap="square" rtlCol="0">
            <a:spAutoFit/>
          </a:bodyPr>
          <a:lstStyle>
            <a:defPPr>
              <a:defRPr lang="en-US"/>
            </a:defPPr>
            <a:lvl1pPr algn="ctr">
              <a:defRPr kumimoji="1" b="1">
                <a:solidFill>
                  <a:srgbClr val="2196F3"/>
                </a:solidFill>
                <a:latin typeface="微软雅黑" panose="020B0503020204020204" charset="-122"/>
              </a:defRPr>
            </a:lvl1pPr>
          </a:lstStyle>
          <a:p>
            <a:pPr defTabSz="457200">
              <a:lnSpc>
                <a:spcPct val="120000"/>
              </a:lnSpc>
            </a:pPr>
            <a:r>
              <a:rPr lang="zh-CN" altLang="en-US">
                <a:solidFill>
                  <a:srgbClr val="FFFFFF"/>
                </a:solidFill>
                <a:latin typeface="Microsoft YaHei Bold" panose="020B0503020204020204" charset="-122"/>
                <a:ea typeface="Microsoft YaHei Bold" panose="020B0503020204020204" charset="-122"/>
              </a:rPr>
              <a:t>4. 校园就业招聘会</a:t>
            </a:r>
            <a:endParaRPr lang="zh-CN" altLang="en-US">
              <a:solidFill>
                <a:srgbClr val="FFFFFF"/>
              </a:solidFill>
              <a:latin typeface="Microsoft YaHei Bold" panose="020B0503020204020204" charset="-122"/>
              <a:ea typeface="Microsoft YaHei Bold" panose="020B0503020204020204" charset="-122"/>
            </a:endParaRPr>
          </a:p>
        </p:txBody>
      </p:sp>
      <p:sp>
        <p:nvSpPr>
          <p:cNvPr id="98" name="文本框 97"/>
          <p:cNvSpPr txBox="1"/>
          <p:nvPr>
            <p:custDataLst>
              <p:tags r:id="rId20"/>
            </p:custDataLst>
          </p:nvPr>
        </p:nvSpPr>
        <p:spPr>
          <a:xfrm>
            <a:off x="1925850" y="5205415"/>
            <a:ext cx="1274550" cy="755650"/>
          </a:xfrm>
          <a:prstGeom prst="rect">
            <a:avLst/>
          </a:prstGeom>
          <a:noFill/>
        </p:spPr>
        <p:txBody>
          <a:bodyPr wrap="square" rtlCol="0">
            <a:spAutoFit/>
          </a:bodyPr>
          <a:lstStyle>
            <a:defPPr>
              <a:defRPr lang="en-US"/>
            </a:defPPr>
            <a:lvl1pPr algn="ctr">
              <a:defRPr kumimoji="1" b="1">
                <a:solidFill>
                  <a:srgbClr val="2196F3"/>
                </a:solidFill>
                <a:latin typeface="微软雅黑" panose="020B0503020204020204" charset="-122"/>
              </a:defRPr>
            </a:lvl1pPr>
          </a:lstStyle>
          <a:p>
            <a:pPr defTabSz="457200">
              <a:lnSpc>
                <a:spcPct val="120000"/>
              </a:lnSpc>
            </a:pPr>
            <a:r>
              <a:rPr lang="zh-CN" altLang="en-US">
                <a:solidFill>
                  <a:srgbClr val="FFFFFF"/>
                </a:solidFill>
                <a:latin typeface="Microsoft YaHei Bold" panose="020B0503020204020204" charset="-122"/>
                <a:ea typeface="Microsoft YaHei Bold" panose="020B0503020204020204" charset="-122"/>
              </a:rPr>
              <a:t>5. 社会化招聘</a:t>
            </a:r>
            <a:endParaRPr lang="zh-CN" altLang="en-US">
              <a:solidFill>
                <a:srgbClr val="FFFFFF"/>
              </a:solidFill>
              <a:latin typeface="Microsoft YaHei Bold" panose="020B0503020204020204" charset="-122"/>
              <a:ea typeface="Microsoft YaHei Bold" panose="020B0503020204020204" charset="-122"/>
            </a:endParaRPr>
          </a:p>
        </p:txBody>
      </p:sp>
      <p:sp>
        <p:nvSpPr>
          <p:cNvPr id="99" name="文本框 98"/>
          <p:cNvSpPr txBox="1"/>
          <p:nvPr>
            <p:custDataLst>
              <p:tags r:id="rId21"/>
            </p:custDataLst>
          </p:nvPr>
        </p:nvSpPr>
        <p:spPr>
          <a:xfrm>
            <a:off x="6501765" y="5205730"/>
            <a:ext cx="1564005" cy="755650"/>
          </a:xfrm>
          <a:prstGeom prst="rect">
            <a:avLst/>
          </a:prstGeom>
          <a:noFill/>
        </p:spPr>
        <p:txBody>
          <a:bodyPr wrap="square" rtlCol="0">
            <a:spAutoFit/>
          </a:bodyPr>
          <a:lstStyle>
            <a:defPPr>
              <a:defRPr lang="en-US"/>
            </a:defPPr>
            <a:lvl1pPr algn="ctr">
              <a:defRPr kumimoji="1" b="1">
                <a:solidFill>
                  <a:srgbClr val="2196F3"/>
                </a:solidFill>
                <a:latin typeface="微软雅黑" panose="020B0503020204020204" charset="-122"/>
              </a:defRPr>
            </a:lvl1pPr>
          </a:lstStyle>
          <a:p>
            <a:pPr defTabSz="457200">
              <a:lnSpc>
                <a:spcPct val="120000"/>
              </a:lnSpc>
            </a:pPr>
            <a:r>
              <a:rPr lang="zh-CN" altLang="en-US">
                <a:solidFill>
                  <a:srgbClr val="FFFFFF"/>
                </a:solidFill>
                <a:latin typeface="Microsoft YaHei Bold" panose="020B0503020204020204" charset="-122"/>
                <a:ea typeface="Microsoft YaHei Bold" panose="020B0503020204020204" charset="-122"/>
              </a:rPr>
              <a:t>7. 各级各类人才交流中心</a:t>
            </a:r>
            <a:endParaRPr lang="zh-CN" altLang="en-US">
              <a:solidFill>
                <a:srgbClr val="FFFFFF"/>
              </a:solidFill>
              <a:latin typeface="Microsoft YaHei Bold" panose="020B0503020204020204" charset="-122"/>
              <a:ea typeface="Microsoft YaHei Bold" panose="020B0503020204020204" charset="-122"/>
            </a:endParaRPr>
          </a:p>
        </p:txBody>
      </p:sp>
      <p:sp>
        <p:nvSpPr>
          <p:cNvPr id="100" name="文本框 99"/>
          <p:cNvSpPr txBox="1"/>
          <p:nvPr>
            <p:custDataLst>
              <p:tags r:id="rId22"/>
            </p:custDataLst>
          </p:nvPr>
        </p:nvSpPr>
        <p:spPr>
          <a:xfrm>
            <a:off x="8764905" y="4529455"/>
            <a:ext cx="1728470" cy="1419860"/>
          </a:xfrm>
          <a:prstGeom prst="rect">
            <a:avLst/>
          </a:prstGeom>
          <a:noFill/>
        </p:spPr>
        <p:txBody>
          <a:bodyPr wrap="square" rtlCol="0">
            <a:spAutoFit/>
          </a:bodyPr>
          <a:lstStyle>
            <a:defPPr>
              <a:defRPr lang="en-US"/>
            </a:defPPr>
            <a:lvl1pPr algn="ctr">
              <a:defRPr kumimoji="1" b="1">
                <a:solidFill>
                  <a:srgbClr val="2196F3"/>
                </a:solidFill>
                <a:latin typeface="微软雅黑" panose="020B0503020204020204" charset="-122"/>
              </a:defRPr>
            </a:lvl1pPr>
          </a:lstStyle>
          <a:p>
            <a:pPr defTabSz="457200">
              <a:lnSpc>
                <a:spcPct val="120000"/>
              </a:lnSpc>
            </a:pPr>
            <a:r>
              <a:rPr lang="zh-CN" altLang="en-US" spc="200">
                <a:solidFill>
                  <a:srgbClr val="2196F3"/>
                </a:solidFill>
                <a:uFillTx/>
                <a:latin typeface="Microsoft YaHei Bold" panose="020B0503020204020204" charset="-122"/>
                <a:ea typeface="Microsoft YaHei Bold" panose="020B0503020204020204" charset="-122"/>
              </a:rPr>
              <a:t>8. 参观、实习、参加社会服务等社会实践活动</a:t>
            </a:r>
            <a:endParaRPr lang="zh-CN" altLang="en-US" spc="200">
              <a:solidFill>
                <a:srgbClr val="2196F3"/>
              </a:solidFill>
              <a:uFillTx/>
              <a:latin typeface="Microsoft YaHei Bold" panose="020B0503020204020204" charset="-122"/>
              <a:ea typeface="Microsoft YaHei Bold" panose="020B0503020204020204" charset="-122"/>
            </a:endParaRPr>
          </a:p>
        </p:txBody>
      </p:sp>
      <p:sp>
        <p:nvSpPr>
          <p:cNvPr id="101" name="文本框 100"/>
          <p:cNvSpPr txBox="1"/>
          <p:nvPr>
            <p:custDataLst>
              <p:tags r:id="rId23"/>
            </p:custDataLst>
          </p:nvPr>
        </p:nvSpPr>
        <p:spPr>
          <a:xfrm>
            <a:off x="4184097" y="5205415"/>
            <a:ext cx="1468558" cy="423545"/>
          </a:xfrm>
          <a:prstGeom prst="rect">
            <a:avLst/>
          </a:prstGeom>
          <a:noFill/>
        </p:spPr>
        <p:txBody>
          <a:bodyPr wrap="square" rtlCol="0">
            <a:spAutoFit/>
          </a:bodyPr>
          <a:lstStyle>
            <a:defPPr>
              <a:defRPr lang="en-US"/>
            </a:defPPr>
            <a:lvl1pPr algn="ctr">
              <a:defRPr kumimoji="1" b="1">
                <a:solidFill>
                  <a:srgbClr val="2196F3"/>
                </a:solidFill>
                <a:latin typeface="微软雅黑" panose="020B0503020204020204" charset="-122"/>
              </a:defRPr>
            </a:lvl1pPr>
          </a:lstStyle>
          <a:p>
            <a:pPr defTabSz="457200">
              <a:lnSpc>
                <a:spcPct val="120000"/>
              </a:lnSpc>
            </a:pPr>
            <a:r>
              <a:rPr lang="zh-CN" altLang="en-US">
                <a:solidFill>
                  <a:srgbClr val="2196F3"/>
                </a:solidFill>
                <a:latin typeface="Microsoft YaHei Bold" panose="020B0503020204020204" charset="-122"/>
                <a:ea typeface="Microsoft YaHei Bold" panose="020B0503020204020204" charset="-122"/>
              </a:rPr>
              <a:t>6. 推荐</a:t>
            </a:r>
            <a:endParaRPr lang="zh-CN" altLang="en-US">
              <a:solidFill>
                <a:srgbClr val="2196F3"/>
              </a:solidFill>
              <a:latin typeface="Microsoft YaHei Bold" panose="020B0503020204020204" charset="-122"/>
              <a:ea typeface="Microsoft YaHei Bold" panose="020B0503020204020204" charset="-122"/>
            </a:endParaRPr>
          </a:p>
        </p:txBody>
      </p:sp>
      <p:sp>
        <p:nvSpPr>
          <p:cNvPr id="29" name="TextBox 5"/>
          <p:cNvSpPr txBox="1"/>
          <p:nvPr>
            <p:custDataLst>
              <p:tags r:id="rId24"/>
            </p:custDataLst>
          </p:nvPr>
        </p:nvSpPr>
        <p:spPr>
          <a:xfrm>
            <a:off x="464457" y="610507"/>
            <a:ext cx="11205029" cy="523220"/>
          </a:xfrm>
          <a:prstGeom prst="rect">
            <a:avLst/>
          </a:prstGeom>
          <a:noFill/>
        </p:spPr>
        <p:txBody>
          <a:bodyPr wrap="square" rtlCol="0">
            <a:normAutofit fontScale="90000"/>
          </a:bodyPr>
          <a:lstStyle/>
          <a:p>
            <a:pPr algn="ctr" defTabSz="457200"/>
            <a:r>
              <a:rPr lang="zh-CN" altLang="en-US" sz="2800" b="1" spc="300">
                <a:solidFill>
                  <a:srgbClr val="222222"/>
                </a:solidFill>
                <a:latin typeface="微软雅黑" panose="020B0503020204020204" charset="-122"/>
                <a:ea typeface="微软雅黑" panose="020B0503020204020204" charset="-122"/>
              </a:rPr>
              <a:t>收集职业信息的方法</a:t>
            </a:r>
            <a:endParaRPr lang="zh-CN" altLang="en-US" sz="2800" b="1" spc="300">
              <a:solidFill>
                <a:srgbClr val="222222"/>
              </a:solidFill>
              <a:latin typeface="微软雅黑" panose="020B0503020204020204" charset="-122"/>
              <a:ea typeface="微软雅黑" panose="020B0503020204020204" charset="-122"/>
            </a:endParaRPr>
          </a:p>
        </p:txBody>
      </p:sp>
      <p:sp>
        <p:nvSpPr>
          <p:cNvPr id="31" name="文本框 30"/>
          <p:cNvSpPr txBox="1"/>
          <p:nvPr>
            <p:custDataLst>
              <p:tags r:id="rId25"/>
            </p:custDataLst>
          </p:nvPr>
        </p:nvSpPr>
        <p:spPr>
          <a:xfrm>
            <a:off x="471948" y="1138490"/>
            <a:ext cx="11228439" cy="307777"/>
          </a:xfrm>
          <a:prstGeom prst="rect">
            <a:avLst/>
          </a:prstGeom>
          <a:noFill/>
        </p:spPr>
        <p:txBody>
          <a:bodyPr wrap="square" rtlCol="0">
            <a:noAutofit/>
          </a:bodyPr>
          <a:lstStyle/>
          <a:p>
            <a:pPr algn="ctr" defTabSz="457200"/>
            <a:r>
              <a:rPr kumimoji="1" lang="zh-CN" altLang="en-US" spc="300">
                <a:solidFill>
                  <a:srgbClr val="222222"/>
                </a:solidFill>
                <a:latin typeface="微软雅黑" panose="020B0503020204020204" charset="-122"/>
                <a:ea typeface="微软雅黑" panose="020B0503020204020204" charset="-122"/>
              </a:rPr>
              <a:t>收集职业信息的途径有多种，归纳起来主要有下述几种。</a:t>
            </a:r>
            <a:endParaRPr kumimoji="1" lang="zh-CN" altLang="en-US" spc="300">
              <a:solidFill>
                <a:srgbClr val="222222"/>
              </a:solidFill>
              <a:latin typeface="微软雅黑" panose="020B0503020204020204" charset="-122"/>
              <a:ea typeface="微软雅黑" panose="020B0503020204020204" charset="-122"/>
            </a:endParaRPr>
          </a:p>
        </p:txBody>
      </p:sp>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custDataLst>
              <p:tags r:id="rId1"/>
            </p:custDataLst>
          </p:nvPr>
        </p:nvPicPr>
        <p:blipFill>
          <a:blip r:embed="rId2"/>
          <a:stretch>
            <a:fillRect/>
          </a:stretch>
        </p:blipFill>
        <p:spPr>
          <a:xfrm>
            <a:off x="0" y="0"/>
            <a:ext cx="12192000" cy="6857999"/>
          </a:xfrm>
          <a:prstGeom prst="rect">
            <a:avLst/>
          </a:prstGeom>
        </p:spPr>
      </p:pic>
      <p:sp>
        <p:nvSpPr>
          <p:cNvPr id="5" name="矩形 4"/>
          <p:cNvSpPr/>
          <p:nvPr>
            <p:custDataLst>
              <p:tags r:id="rId3"/>
            </p:custDataLst>
          </p:nvPr>
        </p:nvSpPr>
        <p:spPr>
          <a:xfrm>
            <a:off x="5471160" y="2025015"/>
            <a:ext cx="5970905" cy="4011930"/>
          </a:xfrm>
          <a:prstGeom prst="rect">
            <a:avLst/>
          </a:prstGeom>
          <a:solidFill>
            <a:srgbClr val="2196F3"/>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cxnSp>
        <p:nvCxnSpPr>
          <p:cNvPr id="10" name="直线连接符 9"/>
          <p:cNvCxnSpPr/>
          <p:nvPr>
            <p:custDataLst>
              <p:tags r:id="rId4"/>
            </p:custDataLst>
          </p:nvPr>
        </p:nvCxnSpPr>
        <p:spPr>
          <a:xfrm>
            <a:off x="5998845" y="2950861"/>
            <a:ext cx="945657" cy="0"/>
          </a:xfrm>
          <a:prstGeom prst="line">
            <a:avLst/>
          </a:prstGeom>
          <a:ln w="19050">
            <a:solidFill>
              <a:srgbClr val="FFFFFF"/>
            </a:solidFill>
          </a:ln>
        </p:spPr>
        <p:style>
          <a:lnRef idx="1">
            <a:srgbClr val="2196F3"/>
          </a:lnRef>
          <a:fillRef idx="0">
            <a:srgbClr val="2196F3"/>
          </a:fillRef>
          <a:effectRef idx="0">
            <a:srgbClr val="2196F3"/>
          </a:effectRef>
          <a:fontRef idx="minor">
            <a:srgbClr val="222222"/>
          </a:fontRef>
        </p:style>
      </p:cxnSp>
      <p:sp>
        <p:nvSpPr>
          <p:cNvPr id="8" name="矩形 7"/>
          <p:cNvSpPr/>
          <p:nvPr>
            <p:custDataLst>
              <p:tags r:id="rId5"/>
            </p:custDataLst>
          </p:nvPr>
        </p:nvSpPr>
        <p:spPr>
          <a:xfrm>
            <a:off x="5967095" y="2025549"/>
            <a:ext cx="4978399" cy="66103"/>
          </a:xfrm>
          <a:prstGeom prst="rect">
            <a:avLst/>
          </a:prstGeom>
          <a:solidFill>
            <a:srgbClr val="2196F3">
              <a:lumMod val="75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kumimoji="1" lang="zh-CN" altLang="en-US"/>
          </a:p>
        </p:txBody>
      </p:sp>
      <p:sp>
        <p:nvSpPr>
          <p:cNvPr id="20" name="TextBox 5"/>
          <p:cNvSpPr txBox="1"/>
          <p:nvPr>
            <p:custDataLst>
              <p:tags r:id="rId6"/>
            </p:custDataLst>
          </p:nvPr>
        </p:nvSpPr>
        <p:spPr>
          <a:xfrm>
            <a:off x="5902325" y="2327380"/>
            <a:ext cx="2300547" cy="523220"/>
          </a:xfrm>
          <a:prstGeom prst="rect">
            <a:avLst/>
          </a:prstGeom>
          <a:noFill/>
        </p:spPr>
        <p:txBody>
          <a:bodyPr wrap="square" bIns="0" rtlCol="0" anchor="b" anchorCtr="0">
            <a:normAutofit/>
          </a:bodyPr>
          <a:lstStyle/>
          <a:p>
            <a:pPr>
              <a:lnSpc>
                <a:spcPct val="120000"/>
              </a:lnSpc>
            </a:pPr>
            <a:r>
              <a:rPr lang="zh-CN" altLang="en-US" sz="2400" b="1" spc="300" dirty="0">
                <a:solidFill>
                  <a:srgbClr val="FFFFFF"/>
                </a:solidFill>
                <a:latin typeface="微软雅黑" panose="020B0503020204020204" charset="-122"/>
                <a:ea typeface="微软雅黑" panose="020B0503020204020204" charset="-122"/>
              </a:rPr>
              <a:t>志向确定</a:t>
            </a:r>
            <a:endParaRPr lang="zh-CN" altLang="en-US" sz="2400" b="1" spc="300" dirty="0">
              <a:solidFill>
                <a:srgbClr val="FFFFFF"/>
              </a:solidFill>
              <a:latin typeface="微软雅黑" panose="020B0503020204020204" charset="-122"/>
              <a:ea typeface="微软雅黑" panose="020B0503020204020204" charset="-122"/>
            </a:endParaRPr>
          </a:p>
        </p:txBody>
      </p:sp>
      <p:sp>
        <p:nvSpPr>
          <p:cNvPr id="21" name="文本框 20"/>
          <p:cNvSpPr txBox="1"/>
          <p:nvPr>
            <p:custDataLst>
              <p:tags r:id="rId7"/>
            </p:custDataLst>
          </p:nvPr>
        </p:nvSpPr>
        <p:spPr>
          <a:xfrm>
            <a:off x="5902325" y="3101975"/>
            <a:ext cx="5171440" cy="2661920"/>
          </a:xfrm>
          <a:prstGeom prst="rect">
            <a:avLst/>
          </a:prstGeom>
          <a:noFill/>
        </p:spPr>
        <p:txBody>
          <a:bodyPr wrap="square" tIns="0" rtlCol="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0">
              <a:lnSpc>
                <a:spcPct val="135000"/>
              </a:lnSpc>
              <a:spcBef>
                <a:spcPts val="0"/>
              </a:spcBef>
              <a:spcAft>
                <a:spcPts val="0"/>
              </a:spcAft>
              <a:buNone/>
            </a:pPr>
            <a:r>
              <a:rPr lang="zh-CN" altLang="en-US" sz="1800" dirty="0">
                <a:solidFill>
                  <a:srgbClr val="FFFFFF"/>
                </a:solidFill>
                <a:uFillTx/>
                <a:latin typeface="微软雅黑" panose="020B0503020204020204" charset="-122"/>
                <a:ea typeface="微软雅黑" panose="020B0503020204020204" charset="-122"/>
              </a:rPr>
              <a:t>志向是事业成功的基本前提，没有志向，事业的成功也就无从谈起。俗话说：“志不立，天下无可成之事。”立志是人生的起跑点，反映着一个人的理想、胸怀、情趣和价值观，影响着一个人的奋斗目标及成就大小。所以，在制定生涯规划时，首先要确立志向，这是制定职业生涯规划的关键，也是大学生职业生涯中最重要的一点。</a:t>
            </a:r>
            <a:endParaRPr lang="zh-CN" altLang="en-US" sz="1800" dirty="0">
              <a:solidFill>
                <a:srgbClr val="FFFFFF"/>
              </a:solidFill>
              <a:uFillTx/>
              <a:latin typeface="微软雅黑" panose="020B0503020204020204" charset="-122"/>
              <a:ea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tags/tag1.xml><?xml version="1.0" encoding="utf-8"?>
<p:tagLst xmlns:p="http://schemas.openxmlformats.org/presentationml/2006/main">
  <p:tag name="KSO_WM_TAG_VERSION" val="1.0"/>
  <p:tag name="KSO_WM_TEMPLATE_CATEGORY" val="diagram"/>
  <p:tag name="KSO_WM_TEMPLATE_INDEX" val="20160814"/>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39_1*i*3"/>
  <p:tag name="KSO_WM_TEMPLATE_CATEGORY" val="diagram"/>
  <p:tag name="KSO_WM_TEMPLATE_INDEX" val="20200639"/>
  <p:tag name="KSO_WM_UNIT_LAYERLEVEL" val="1"/>
  <p:tag name="KSO_WM_TAG_VERSION" val="1.0"/>
  <p:tag name="KSO_WM_BEAUTIFY_FLAG" val="#wm#"/>
</p:tagLst>
</file>

<file path=ppt/tags/tag100.xml><?xml version="1.0" encoding="utf-8"?>
<p:tagLst xmlns:p="http://schemas.openxmlformats.org/presentationml/2006/main">
  <p:tag name="KSO_WM_UNIT_COLOR_SCHEME_SHAPE_ID" val="7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7"/>
  <p:tag name="KSO_WM_UNIT_ID" val="diagram20194755_1*i*17"/>
  <p:tag name="KSO_WM_TEMPLATE_CATEGORY" val="diagram"/>
  <p:tag name="KSO_WM_TEMPLATE_INDEX" val="20194755"/>
  <p:tag name="KSO_WM_UNIT_LAYERLEVEL" val="1"/>
  <p:tag name="KSO_WM_TAG_VERSION" val="1.0"/>
  <p:tag name="KSO_WM_BEAUTIFY_FLAG" val="#wm#"/>
</p:tagLst>
</file>

<file path=ppt/tags/tag101.xml><?xml version="1.0" encoding="utf-8"?>
<p:tagLst xmlns:p="http://schemas.openxmlformats.org/presentationml/2006/main">
  <p:tag name="KSO_WM_UNIT_COLOR_SCHEME_SHAPE_ID" val="7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8"/>
  <p:tag name="KSO_WM_UNIT_ID" val="diagram20194755_1*i*18"/>
  <p:tag name="KSO_WM_TEMPLATE_CATEGORY" val="diagram"/>
  <p:tag name="KSO_WM_TEMPLATE_INDEX" val="20194755"/>
  <p:tag name="KSO_WM_UNIT_LAYERLEVEL" val="1"/>
  <p:tag name="KSO_WM_TAG_VERSION" val="1.0"/>
  <p:tag name="KSO_WM_BEAUTIFY_FLAG" val="#wm#"/>
</p:tagLst>
</file>

<file path=ppt/tags/tag102.xml><?xml version="1.0" encoding="utf-8"?>
<p:tagLst xmlns:p="http://schemas.openxmlformats.org/presentationml/2006/main">
  <p:tag name="KSO_WM_UNIT_COLOR_SCHEME_SHAPE_ID" val="73"/>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9"/>
  <p:tag name="KSO_WM_UNIT_ID" val="diagram20194755_1*i*19"/>
  <p:tag name="KSO_WM_TEMPLATE_CATEGORY" val="diagram"/>
  <p:tag name="KSO_WM_TEMPLATE_INDEX" val="20194755"/>
  <p:tag name="KSO_WM_UNIT_LAYERLEVEL" val="1"/>
  <p:tag name="KSO_WM_TAG_VERSION" val="1.0"/>
  <p:tag name="KSO_WM_BEAUTIFY_FLAG" val="#wm#"/>
</p:tagLst>
</file>

<file path=ppt/tags/tag103.xml><?xml version="1.0" encoding="utf-8"?>
<p:tagLst xmlns:p="http://schemas.openxmlformats.org/presentationml/2006/main">
  <p:tag name="KSO_WM_UNIT_COLOR_SCHEME_SHAPE_ID" val="74"/>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0"/>
  <p:tag name="KSO_WM_UNIT_ID" val="diagram20194755_1*i*20"/>
  <p:tag name="KSO_WM_TEMPLATE_CATEGORY" val="diagram"/>
  <p:tag name="KSO_WM_TEMPLATE_INDEX" val="20194755"/>
  <p:tag name="KSO_WM_UNIT_LAYERLEVEL" val="1"/>
  <p:tag name="KSO_WM_TAG_VERSION" val="1.0"/>
  <p:tag name="KSO_WM_BEAUTIFY_FLAG" val="#wm#"/>
</p:tagLst>
</file>

<file path=ppt/tags/tag104.xml><?xml version="1.0" encoding="utf-8"?>
<p:tagLst xmlns:p="http://schemas.openxmlformats.org/presentationml/2006/main">
  <p:tag name="KSO_WM_UNIT_COLOR_SCHEME_SHAPE_ID" val="7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1"/>
  <p:tag name="KSO_WM_UNIT_ID" val="diagram20194755_1*i*21"/>
  <p:tag name="KSO_WM_TEMPLATE_CATEGORY" val="diagram"/>
  <p:tag name="KSO_WM_TEMPLATE_INDEX" val="20194755"/>
  <p:tag name="KSO_WM_UNIT_LAYERLEVEL" val="1"/>
  <p:tag name="KSO_WM_TAG_VERSION" val="1.0"/>
  <p:tag name="KSO_WM_BEAUTIFY_FLAG" val="#wm#"/>
</p:tagLst>
</file>

<file path=ppt/tags/tag105.xml><?xml version="1.0" encoding="utf-8"?>
<p:tagLst xmlns:p="http://schemas.openxmlformats.org/presentationml/2006/main">
  <p:tag name="KSO_WM_UNIT_COLOR_SCHEME_SHAPE_ID" val="7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2"/>
  <p:tag name="KSO_WM_UNIT_ID" val="diagram20194755_1*i*22"/>
  <p:tag name="KSO_WM_TEMPLATE_CATEGORY" val="diagram"/>
  <p:tag name="KSO_WM_TEMPLATE_INDEX" val="20194755"/>
  <p:tag name="KSO_WM_UNIT_LAYERLEVEL" val="1"/>
  <p:tag name="KSO_WM_TAG_VERSION" val="1.0"/>
  <p:tag name="KSO_WM_BEAUTIFY_FLAG" val="#wm#"/>
</p:tagLst>
</file>

<file path=ppt/tags/tag106.xml><?xml version="1.0" encoding="utf-8"?>
<p:tagLst xmlns:p="http://schemas.openxmlformats.org/presentationml/2006/main">
  <p:tag name="KSO_WM_UNIT_COLOR_SCHEME_SHAPE_ID" val="7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3"/>
  <p:tag name="KSO_WM_UNIT_ID" val="diagram20194755_1*i*23"/>
  <p:tag name="KSO_WM_TEMPLATE_CATEGORY" val="diagram"/>
  <p:tag name="KSO_WM_TEMPLATE_INDEX" val="20194755"/>
  <p:tag name="KSO_WM_UNIT_LAYERLEVEL" val="1"/>
  <p:tag name="KSO_WM_TAG_VERSION" val="1.0"/>
  <p:tag name="KSO_WM_BEAUTIFY_FLAG" val="#wm#"/>
</p:tagLst>
</file>

<file path=ppt/tags/tag107.xml><?xml version="1.0" encoding="utf-8"?>
<p:tagLst xmlns:p="http://schemas.openxmlformats.org/presentationml/2006/main">
  <p:tag name="KSO_WM_UNIT_COLOR_SCHEME_SHAPE_ID" val="7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4"/>
  <p:tag name="KSO_WM_UNIT_ID" val="diagram20194755_1*i*24"/>
  <p:tag name="KSO_WM_TEMPLATE_CATEGORY" val="diagram"/>
  <p:tag name="KSO_WM_TEMPLATE_INDEX" val="20194755"/>
  <p:tag name="KSO_WM_UNIT_LAYERLEVEL" val="1"/>
  <p:tag name="KSO_WM_TAG_VERSION" val="1.0"/>
  <p:tag name="KSO_WM_BEAUTIFY_FLAG" val="#wm#"/>
</p:tagLst>
</file>

<file path=ppt/tags/tag108.xml><?xml version="1.0" encoding="utf-8"?>
<p:tagLst xmlns:p="http://schemas.openxmlformats.org/presentationml/2006/main">
  <p:tag name="KSO_WM_UNIT_COLOR_SCHEME_SHAPE_ID" val="7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5"/>
  <p:tag name="KSO_WM_UNIT_ID" val="diagram20194755_1*i*25"/>
  <p:tag name="KSO_WM_TEMPLATE_CATEGORY" val="diagram"/>
  <p:tag name="KSO_WM_TEMPLATE_INDEX" val="20194755"/>
  <p:tag name="KSO_WM_UNIT_LAYERLEVEL" val="1"/>
  <p:tag name="KSO_WM_TAG_VERSION" val="1.0"/>
  <p:tag name="KSO_WM_BEAUTIFY_FLAG" val="#wm#"/>
</p:tagLst>
</file>

<file path=ppt/tags/tag109.xml><?xml version="1.0" encoding="utf-8"?>
<p:tagLst xmlns:p="http://schemas.openxmlformats.org/presentationml/2006/main">
  <p:tag name="KSO_WM_UNIT_COLOR_SCHEME_SHAPE_ID" val="5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6"/>
  <p:tag name="KSO_WM_UNIT_ID" val="diagram20194755_1*i*26"/>
  <p:tag name="KSO_WM_TEMPLATE_CATEGORY" val="diagram"/>
  <p:tag name="KSO_WM_TEMPLATE_INDEX" val="20194755"/>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39_1*i*5"/>
  <p:tag name="KSO_WM_TEMPLATE_CATEGORY" val="diagram"/>
  <p:tag name="KSO_WM_TEMPLATE_INDEX" val="20200639"/>
  <p:tag name="KSO_WM_UNIT_LAYERLEVEL" val="1"/>
  <p:tag name="KSO_WM_TAG_VERSION" val="1.0"/>
  <p:tag name="KSO_WM_BEAUTIFY_FLAG" val="#wm#"/>
</p:tagLst>
</file>

<file path=ppt/tags/tag110.xml><?xml version="1.0" encoding="utf-8"?>
<p:tagLst xmlns:p="http://schemas.openxmlformats.org/presentationml/2006/main">
  <p:tag name="KSO_WM_UNIT_COLOR_SCHEME_SHAPE_ID" val="5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7"/>
  <p:tag name="KSO_WM_UNIT_ID" val="diagram20194755_1*i*27"/>
  <p:tag name="KSO_WM_TEMPLATE_CATEGORY" val="diagram"/>
  <p:tag name="KSO_WM_TEMPLATE_INDEX" val="20194755"/>
  <p:tag name="KSO_WM_UNIT_LAYERLEVEL" val="1"/>
  <p:tag name="KSO_WM_TAG_VERSION" val="1.0"/>
  <p:tag name="KSO_WM_BEAUTIFY_FLAG" val="#wm#"/>
</p:tagLst>
</file>

<file path=ppt/tags/tag111.xml><?xml version="1.0" encoding="utf-8"?>
<p:tagLst xmlns:p="http://schemas.openxmlformats.org/presentationml/2006/main">
  <p:tag name="KSO_WM_UNIT_COLOR_SCHEME_SHAPE_ID" val="6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8"/>
  <p:tag name="KSO_WM_UNIT_ID" val="diagram20194755_1*i*28"/>
  <p:tag name="KSO_WM_TEMPLATE_CATEGORY" val="diagram"/>
  <p:tag name="KSO_WM_TEMPLATE_INDEX" val="20194755"/>
  <p:tag name="KSO_WM_UNIT_LAYERLEVEL" val="1"/>
  <p:tag name="KSO_WM_TAG_VERSION" val="1.0"/>
  <p:tag name="KSO_WM_BEAUTIFY_FLAG" val="#wm#"/>
</p:tagLst>
</file>

<file path=ppt/tags/tag112.xml><?xml version="1.0" encoding="utf-8"?>
<p:tagLst xmlns:p="http://schemas.openxmlformats.org/presentationml/2006/main">
  <p:tag name="KSO_WM_UNIT_COLOR_SCHEME_SHAPE_ID" val="6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9"/>
  <p:tag name="KSO_WM_UNIT_ID" val="diagram20194755_1*i*29"/>
  <p:tag name="KSO_WM_TEMPLATE_CATEGORY" val="diagram"/>
  <p:tag name="KSO_WM_TEMPLATE_INDEX" val="20194755"/>
  <p:tag name="KSO_WM_UNIT_LAYERLEVEL" val="1"/>
  <p:tag name="KSO_WM_TAG_VERSION" val="1.0"/>
  <p:tag name="KSO_WM_BEAUTIFY_FLAG" val="#wm#"/>
</p:tagLst>
</file>

<file path=ppt/tags/tag113.xml><?xml version="1.0" encoding="utf-8"?>
<p:tagLst xmlns:p="http://schemas.openxmlformats.org/presentationml/2006/main">
  <p:tag name="KSO_WM_UNIT_COLOR_SCHEME_SHAPE_ID" val="6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0"/>
  <p:tag name="KSO_WM_UNIT_ID" val="diagram20194755_1*i*30"/>
  <p:tag name="KSO_WM_TEMPLATE_CATEGORY" val="diagram"/>
  <p:tag name="KSO_WM_TEMPLATE_INDEX" val="20194755"/>
  <p:tag name="KSO_WM_UNIT_LAYERLEVEL" val="1"/>
  <p:tag name="KSO_WM_TAG_VERSION" val="1.0"/>
  <p:tag name="KSO_WM_BEAUTIFY_FLAG" val="#wm#"/>
</p:tagLst>
</file>

<file path=ppt/tags/tag114.xml><?xml version="1.0" encoding="utf-8"?>
<p:tagLst xmlns:p="http://schemas.openxmlformats.org/presentationml/2006/main">
  <p:tag name="KSO_WM_UNIT_COLOR_SCHEME_SHAPE_ID" val="63"/>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1"/>
  <p:tag name="KSO_WM_UNIT_ID" val="diagram20194755_1*i*31"/>
  <p:tag name="KSO_WM_TEMPLATE_CATEGORY" val="diagram"/>
  <p:tag name="KSO_WM_TEMPLATE_INDEX" val="20194755"/>
  <p:tag name="KSO_WM_UNIT_LAYERLEVEL" val="1"/>
  <p:tag name="KSO_WM_TAG_VERSION" val="1.0"/>
  <p:tag name="KSO_WM_BEAUTIFY_FLAG" val="#wm#"/>
</p:tagLst>
</file>

<file path=ppt/tags/tag115.xml><?xml version="1.0" encoding="utf-8"?>
<p:tagLst xmlns:p="http://schemas.openxmlformats.org/presentationml/2006/main">
  <p:tag name="KSO_WM_UNIT_COLOR_SCHEME_SHAPE_ID" val="64"/>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2"/>
  <p:tag name="KSO_WM_UNIT_ID" val="diagram20194755_1*i*32"/>
  <p:tag name="KSO_WM_TEMPLATE_CATEGORY" val="diagram"/>
  <p:tag name="KSO_WM_TEMPLATE_INDEX" val="20194755"/>
  <p:tag name="KSO_WM_UNIT_LAYERLEVEL" val="1"/>
  <p:tag name="KSO_WM_TAG_VERSION" val="1.0"/>
  <p:tag name="KSO_WM_BEAUTIFY_FLAG" val="#wm#"/>
</p:tagLst>
</file>

<file path=ppt/tags/tag116.xml><?xml version="1.0" encoding="utf-8"?>
<p:tagLst xmlns:p="http://schemas.openxmlformats.org/presentationml/2006/main">
  <p:tag name="KSO_WM_UNIT_COLOR_SCHEME_SHAPE_ID" val="6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3"/>
  <p:tag name="KSO_WM_UNIT_ID" val="diagram20194755_1*i*33"/>
  <p:tag name="KSO_WM_TEMPLATE_CATEGORY" val="diagram"/>
  <p:tag name="KSO_WM_TEMPLATE_INDEX" val="20194755"/>
  <p:tag name="KSO_WM_UNIT_LAYERLEVEL" val="1"/>
  <p:tag name="KSO_WM_TAG_VERSION" val="1.0"/>
  <p:tag name="KSO_WM_BEAUTIFY_FLAG" val="#wm#"/>
</p:tagLst>
</file>

<file path=ppt/tags/tag117.xml><?xml version="1.0" encoding="utf-8"?>
<p:tagLst xmlns:p="http://schemas.openxmlformats.org/presentationml/2006/main">
  <p:tag name="KSO_WM_UNIT_COLOR_SCHEME_SHAPE_ID" val="6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4"/>
  <p:tag name="KSO_WM_UNIT_ID" val="diagram20194755_1*i*34"/>
  <p:tag name="KSO_WM_TEMPLATE_CATEGORY" val="diagram"/>
  <p:tag name="KSO_WM_TEMPLATE_INDEX" val="20194755"/>
  <p:tag name="KSO_WM_UNIT_LAYERLEVEL" val="1"/>
  <p:tag name="KSO_WM_TAG_VERSION" val="1.0"/>
  <p:tag name="KSO_WM_BEAUTIFY_FLAG" val="#wm#"/>
</p:tagLst>
</file>

<file path=ppt/tags/tag118.xml><?xml version="1.0" encoding="utf-8"?>
<p:tagLst xmlns:p="http://schemas.openxmlformats.org/presentationml/2006/main">
  <p:tag name="KSO_WM_UNIT_COLOR_SCHEME_SHAPE_ID" val="6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5"/>
  <p:tag name="KSO_WM_UNIT_ID" val="diagram20194755_1*i*35"/>
  <p:tag name="KSO_WM_TEMPLATE_CATEGORY" val="diagram"/>
  <p:tag name="KSO_WM_TEMPLATE_INDEX" val="20194755"/>
  <p:tag name="KSO_WM_UNIT_LAYERLEVEL" val="1"/>
  <p:tag name="KSO_WM_TAG_VERSION" val="1.0"/>
  <p:tag name="KSO_WM_BEAUTIFY_FLAG" val="#wm#"/>
</p:tagLst>
</file>

<file path=ppt/tags/tag119.xml><?xml version="1.0" encoding="utf-8"?>
<p:tagLst xmlns:p="http://schemas.openxmlformats.org/presentationml/2006/main">
  <p:tag name="KSO_WM_UNIT_COLOR_SCHEME_SHAPE_ID" val="6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6"/>
  <p:tag name="KSO_WM_UNIT_ID" val="diagram20194755_1*i*36"/>
  <p:tag name="KSO_WM_TEMPLATE_CATEGORY" val="diagram"/>
  <p:tag name="KSO_WM_TEMPLATE_INDEX" val="20194755"/>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639_1*i*6"/>
  <p:tag name="KSO_WM_TEMPLATE_CATEGORY" val="diagram"/>
  <p:tag name="KSO_WM_TEMPLATE_INDEX" val="20200639"/>
  <p:tag name="KSO_WM_UNIT_LAYERLEVEL" val="1"/>
  <p:tag name="KSO_WM_TAG_VERSION" val="1.0"/>
  <p:tag name="KSO_WM_BEAUTIFY_FLAG" val="#wm#"/>
</p:tagLst>
</file>

<file path=ppt/tags/tag120.xml><?xml version="1.0" encoding="utf-8"?>
<p:tagLst xmlns:p="http://schemas.openxmlformats.org/presentationml/2006/main">
  <p:tag name="KSO_WM_UNIT_COLOR_SCHEME_SHAPE_ID" val="4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7"/>
  <p:tag name="KSO_WM_UNIT_ID" val="diagram20194755_1*i*37"/>
  <p:tag name="KSO_WM_TEMPLATE_CATEGORY" val="diagram"/>
  <p:tag name="KSO_WM_TEMPLATE_INDEX" val="20194755"/>
  <p:tag name="KSO_WM_UNIT_LAYERLEVEL" val="1"/>
  <p:tag name="KSO_WM_TAG_VERSION" val="1.0"/>
  <p:tag name="KSO_WM_BEAUTIFY_FLAG" val="#wm#"/>
</p:tagLst>
</file>

<file path=ppt/tags/tag121.xml><?xml version="1.0" encoding="utf-8"?>
<p:tagLst xmlns:p="http://schemas.openxmlformats.org/presentationml/2006/main">
  <p:tag name="KSO_WM_UNIT_COLOR_SCHEME_SHAPE_ID" val="4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8"/>
  <p:tag name="KSO_WM_UNIT_ID" val="diagram20194755_1*i*38"/>
  <p:tag name="KSO_WM_TEMPLATE_CATEGORY" val="diagram"/>
  <p:tag name="KSO_WM_TEMPLATE_INDEX" val="20194755"/>
  <p:tag name="KSO_WM_UNIT_LAYERLEVEL" val="1"/>
  <p:tag name="KSO_WM_TAG_VERSION" val="1.0"/>
  <p:tag name="KSO_WM_BEAUTIFY_FLAG" val="#wm#"/>
</p:tagLst>
</file>

<file path=ppt/tags/tag122.xml><?xml version="1.0" encoding="utf-8"?>
<p:tagLst xmlns:p="http://schemas.openxmlformats.org/presentationml/2006/main">
  <p:tag name="KSO_WM_UNIT_COLOR_SCHEME_SHAPE_ID" val="4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9"/>
  <p:tag name="KSO_WM_UNIT_ID" val="diagram20194755_1*i*39"/>
  <p:tag name="KSO_WM_TEMPLATE_CATEGORY" val="diagram"/>
  <p:tag name="KSO_WM_TEMPLATE_INDEX" val="20194755"/>
  <p:tag name="KSO_WM_UNIT_LAYERLEVEL" val="1"/>
  <p:tag name="KSO_WM_TAG_VERSION" val="1.0"/>
  <p:tag name="KSO_WM_BEAUTIFY_FLAG" val="#wm#"/>
</p:tagLst>
</file>

<file path=ppt/tags/tag123.xml><?xml version="1.0" encoding="utf-8"?>
<p:tagLst xmlns:p="http://schemas.openxmlformats.org/presentationml/2006/main">
  <p:tag name="KSO_WM_UNIT_COLOR_SCHEME_SHAPE_ID" val="5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0"/>
  <p:tag name="KSO_WM_UNIT_ID" val="diagram20194755_1*i*40"/>
  <p:tag name="KSO_WM_TEMPLATE_CATEGORY" val="diagram"/>
  <p:tag name="KSO_WM_TEMPLATE_INDEX" val="20194755"/>
  <p:tag name="KSO_WM_UNIT_LAYERLEVEL" val="1"/>
  <p:tag name="KSO_WM_TAG_VERSION" val="1.0"/>
  <p:tag name="KSO_WM_BEAUTIFY_FLAG" val="#wm#"/>
</p:tagLst>
</file>

<file path=ppt/tags/tag124.xml><?xml version="1.0" encoding="utf-8"?>
<p:tagLst xmlns:p="http://schemas.openxmlformats.org/presentationml/2006/main">
  <p:tag name="KSO_WM_UNIT_COLOR_SCHEME_SHAPE_ID" val="5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1"/>
  <p:tag name="KSO_WM_UNIT_ID" val="diagram20194755_1*i*41"/>
  <p:tag name="KSO_WM_TEMPLATE_CATEGORY" val="diagram"/>
  <p:tag name="KSO_WM_TEMPLATE_INDEX" val="20194755"/>
  <p:tag name="KSO_WM_UNIT_LAYERLEVEL" val="1"/>
  <p:tag name="KSO_WM_TAG_VERSION" val="1.0"/>
  <p:tag name="KSO_WM_BEAUTIFY_FLAG" val="#wm#"/>
</p:tagLst>
</file>

<file path=ppt/tags/tag125.xml><?xml version="1.0" encoding="utf-8"?>
<p:tagLst xmlns:p="http://schemas.openxmlformats.org/presentationml/2006/main">
  <p:tag name="KSO_WM_UNIT_COLOR_SCHEME_SHAPE_ID" val="5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2"/>
  <p:tag name="KSO_WM_UNIT_ID" val="diagram20194755_1*i*42"/>
  <p:tag name="KSO_WM_TEMPLATE_CATEGORY" val="diagram"/>
  <p:tag name="KSO_WM_TEMPLATE_INDEX" val="20194755"/>
  <p:tag name="KSO_WM_UNIT_LAYERLEVEL" val="1"/>
  <p:tag name="KSO_WM_TAG_VERSION" val="1.0"/>
  <p:tag name="KSO_WM_BEAUTIFY_FLAG" val="#wm#"/>
</p:tagLst>
</file>

<file path=ppt/tags/tag126.xml><?xml version="1.0" encoding="utf-8"?>
<p:tagLst xmlns:p="http://schemas.openxmlformats.org/presentationml/2006/main">
  <p:tag name="KSO_WM_UNIT_COLOR_SCHEME_SHAPE_ID" val="53"/>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3"/>
  <p:tag name="KSO_WM_UNIT_ID" val="diagram20194755_1*i*43"/>
  <p:tag name="KSO_WM_TEMPLATE_CATEGORY" val="diagram"/>
  <p:tag name="KSO_WM_TEMPLATE_INDEX" val="20194755"/>
  <p:tag name="KSO_WM_UNIT_LAYERLEVEL" val="1"/>
  <p:tag name="KSO_WM_TAG_VERSION" val="1.0"/>
  <p:tag name="KSO_WM_BEAUTIFY_FLAG" val="#wm#"/>
</p:tagLst>
</file>

<file path=ppt/tags/tag127.xml><?xml version="1.0" encoding="utf-8"?>
<p:tagLst xmlns:p="http://schemas.openxmlformats.org/presentationml/2006/main">
  <p:tag name="KSO_WM_UNIT_COLOR_SCHEME_SHAPE_ID" val="54"/>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4"/>
  <p:tag name="KSO_WM_UNIT_ID" val="diagram20194755_1*i*44"/>
  <p:tag name="KSO_WM_TEMPLATE_CATEGORY" val="diagram"/>
  <p:tag name="KSO_WM_TEMPLATE_INDEX" val="20194755"/>
  <p:tag name="KSO_WM_UNIT_LAYERLEVEL" val="1"/>
  <p:tag name="KSO_WM_TAG_VERSION" val="1.0"/>
  <p:tag name="KSO_WM_BEAUTIFY_FLAG" val="#wm#"/>
</p:tagLst>
</file>

<file path=ppt/tags/tag128.xml><?xml version="1.0" encoding="utf-8"?>
<p:tagLst xmlns:p="http://schemas.openxmlformats.org/presentationml/2006/main">
  <p:tag name="KSO_WM_UNIT_COLOR_SCHEME_SHAPE_ID" val="5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5"/>
  <p:tag name="KSO_WM_UNIT_ID" val="diagram20194755_1*i*45"/>
  <p:tag name="KSO_WM_TEMPLATE_CATEGORY" val="diagram"/>
  <p:tag name="KSO_WM_TEMPLATE_INDEX" val="20194755"/>
  <p:tag name="KSO_WM_UNIT_LAYERLEVEL" val="1"/>
  <p:tag name="KSO_WM_TAG_VERSION" val="1.0"/>
  <p:tag name="KSO_WM_BEAUTIFY_FLAG" val="#wm#"/>
</p:tagLst>
</file>

<file path=ppt/tags/tag129.xml><?xml version="1.0" encoding="utf-8"?>
<p:tagLst xmlns:p="http://schemas.openxmlformats.org/presentationml/2006/main">
  <p:tag name="KSO_WM_UNIT_COLOR_SCHEME_SHAPE_ID" val="5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6"/>
  <p:tag name="KSO_WM_UNIT_ID" val="diagram20194755_1*i*46"/>
  <p:tag name="KSO_WM_TEMPLATE_CATEGORY" val="diagram"/>
  <p:tag name="KSO_WM_TEMPLATE_INDEX" val="20194755"/>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639_1*i*7"/>
  <p:tag name="KSO_WM_TEMPLATE_CATEGORY" val="diagram"/>
  <p:tag name="KSO_WM_TEMPLATE_INDEX" val="20200639"/>
  <p:tag name="KSO_WM_UNIT_LAYERLEVEL" val="1"/>
  <p:tag name="KSO_WM_TAG_VERSION" val="1.0"/>
  <p:tag name="KSO_WM_BEAUTIFY_FLAG" val="#wm#"/>
</p:tagLst>
</file>

<file path=ppt/tags/tag130.xml><?xml version="1.0" encoding="utf-8"?>
<p:tagLst xmlns:p="http://schemas.openxmlformats.org/presentationml/2006/main">
  <p:tag name="KSO_WM_UNIT_COLOR_SCHEME_SHAPE_ID" val="5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7"/>
  <p:tag name="KSO_WM_UNIT_ID" val="diagram20194755_1*i*47"/>
  <p:tag name="KSO_WM_TEMPLATE_CATEGORY" val="diagram"/>
  <p:tag name="KSO_WM_TEMPLATE_INDEX" val="20194755"/>
  <p:tag name="KSO_WM_UNIT_LAYERLEVEL" val="1"/>
  <p:tag name="KSO_WM_TAG_VERSION" val="1.0"/>
  <p:tag name="KSO_WM_BEAUTIFY_FLAG" val="#wm#"/>
</p:tagLst>
</file>

<file path=ppt/tags/tag131.xml><?xml version="1.0" encoding="utf-8"?>
<p:tagLst xmlns:p="http://schemas.openxmlformats.org/presentationml/2006/main">
  <p:tag name="KSO_WM_UNIT_COLOR_SCHEME_SHAPE_ID" val="3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8"/>
  <p:tag name="KSO_WM_UNIT_ID" val="diagram20194755_1*i*48"/>
  <p:tag name="KSO_WM_TEMPLATE_CATEGORY" val="diagram"/>
  <p:tag name="KSO_WM_TEMPLATE_INDEX" val="20194755"/>
  <p:tag name="KSO_WM_UNIT_LAYERLEVEL" val="1"/>
  <p:tag name="KSO_WM_TAG_VERSION" val="1.0"/>
  <p:tag name="KSO_WM_BEAUTIFY_FLAG" val="#wm#"/>
</p:tagLst>
</file>

<file path=ppt/tags/tag132.xml><?xml version="1.0" encoding="utf-8"?>
<p:tagLst xmlns:p="http://schemas.openxmlformats.org/presentationml/2006/main">
  <p:tag name="KSO_WM_UNIT_COLOR_SCHEME_SHAPE_ID" val="3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9"/>
  <p:tag name="KSO_WM_UNIT_ID" val="diagram20194755_1*i*49"/>
  <p:tag name="KSO_WM_TEMPLATE_CATEGORY" val="diagram"/>
  <p:tag name="KSO_WM_TEMPLATE_INDEX" val="20194755"/>
  <p:tag name="KSO_WM_UNIT_LAYERLEVEL" val="1"/>
  <p:tag name="KSO_WM_TAG_VERSION" val="1.0"/>
  <p:tag name="KSO_WM_BEAUTIFY_FLAG" val="#wm#"/>
</p:tagLst>
</file>

<file path=ppt/tags/tag133.xml><?xml version="1.0" encoding="utf-8"?>
<p:tagLst xmlns:p="http://schemas.openxmlformats.org/presentationml/2006/main">
  <p:tag name="KSO_WM_UNIT_COLOR_SCHEME_SHAPE_ID" val="3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0"/>
  <p:tag name="KSO_WM_UNIT_ID" val="diagram20194755_1*i*50"/>
  <p:tag name="KSO_WM_TEMPLATE_CATEGORY" val="diagram"/>
  <p:tag name="KSO_WM_TEMPLATE_INDEX" val="20194755"/>
  <p:tag name="KSO_WM_UNIT_LAYERLEVEL" val="1"/>
  <p:tag name="KSO_WM_TAG_VERSION" val="1.0"/>
  <p:tag name="KSO_WM_BEAUTIFY_FLAG" val="#wm#"/>
</p:tagLst>
</file>

<file path=ppt/tags/tag134.xml><?xml version="1.0" encoding="utf-8"?>
<p:tagLst xmlns:p="http://schemas.openxmlformats.org/presentationml/2006/main">
  <p:tag name="KSO_WM_UNIT_COLOR_SCHEME_SHAPE_ID" val="3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1"/>
  <p:tag name="KSO_WM_UNIT_ID" val="diagram20194755_1*i*51"/>
  <p:tag name="KSO_WM_TEMPLATE_CATEGORY" val="diagram"/>
  <p:tag name="KSO_WM_TEMPLATE_INDEX" val="20194755"/>
  <p:tag name="KSO_WM_UNIT_LAYERLEVEL" val="1"/>
  <p:tag name="KSO_WM_TAG_VERSION" val="1.0"/>
  <p:tag name="KSO_WM_BEAUTIFY_FLAG" val="#wm#"/>
</p:tagLst>
</file>

<file path=ppt/tags/tag135.xml><?xml version="1.0" encoding="utf-8"?>
<p:tagLst xmlns:p="http://schemas.openxmlformats.org/presentationml/2006/main">
  <p:tag name="KSO_WM_UNIT_COLOR_SCHEME_SHAPE_ID" val="4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2"/>
  <p:tag name="KSO_WM_UNIT_ID" val="diagram20194755_1*i*52"/>
  <p:tag name="KSO_WM_TEMPLATE_CATEGORY" val="diagram"/>
  <p:tag name="KSO_WM_TEMPLATE_INDEX" val="20194755"/>
  <p:tag name="KSO_WM_UNIT_LAYERLEVEL" val="1"/>
  <p:tag name="KSO_WM_TAG_VERSION" val="1.0"/>
  <p:tag name="KSO_WM_BEAUTIFY_FLAG" val="#wm#"/>
</p:tagLst>
</file>

<file path=ppt/tags/tag136.xml><?xml version="1.0" encoding="utf-8"?>
<p:tagLst xmlns:p="http://schemas.openxmlformats.org/presentationml/2006/main">
  <p:tag name="KSO_WM_UNIT_COLOR_SCHEME_SHAPE_ID" val="4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3"/>
  <p:tag name="KSO_WM_UNIT_ID" val="diagram20194755_1*i*53"/>
  <p:tag name="KSO_WM_TEMPLATE_CATEGORY" val="diagram"/>
  <p:tag name="KSO_WM_TEMPLATE_INDEX" val="20194755"/>
  <p:tag name="KSO_WM_UNIT_LAYERLEVEL" val="1"/>
  <p:tag name="KSO_WM_TAG_VERSION" val="1.0"/>
  <p:tag name="KSO_WM_BEAUTIFY_FLAG" val="#wm#"/>
</p:tagLst>
</file>

<file path=ppt/tags/tag137.xml><?xml version="1.0" encoding="utf-8"?>
<p:tagLst xmlns:p="http://schemas.openxmlformats.org/presentationml/2006/main">
  <p:tag name="KSO_WM_UNIT_COLOR_SCHEME_SHAPE_ID" val="4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4"/>
  <p:tag name="KSO_WM_UNIT_ID" val="diagram20194755_1*i*54"/>
  <p:tag name="KSO_WM_TEMPLATE_CATEGORY" val="diagram"/>
  <p:tag name="KSO_WM_TEMPLATE_INDEX" val="20194755"/>
  <p:tag name="KSO_WM_UNIT_LAYERLEVEL" val="1"/>
  <p:tag name="KSO_WM_TAG_VERSION" val="1.0"/>
  <p:tag name="KSO_WM_BEAUTIFY_FLAG" val="#wm#"/>
</p:tagLst>
</file>

<file path=ppt/tags/tag138.xml><?xml version="1.0" encoding="utf-8"?>
<p:tagLst xmlns:p="http://schemas.openxmlformats.org/presentationml/2006/main">
  <p:tag name="KSO_WM_UNIT_COLOR_SCHEME_SHAPE_ID" val="43"/>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5"/>
  <p:tag name="KSO_WM_UNIT_ID" val="diagram20194755_1*i*55"/>
  <p:tag name="KSO_WM_TEMPLATE_CATEGORY" val="diagram"/>
  <p:tag name="KSO_WM_TEMPLATE_INDEX" val="20194755"/>
  <p:tag name="KSO_WM_UNIT_LAYERLEVEL" val="1"/>
  <p:tag name="KSO_WM_TAG_VERSION" val="1.0"/>
  <p:tag name="KSO_WM_BEAUTIFY_FLAG" val="#wm#"/>
</p:tagLst>
</file>

<file path=ppt/tags/tag139.xml><?xml version="1.0" encoding="utf-8"?>
<p:tagLst xmlns:p="http://schemas.openxmlformats.org/presentationml/2006/main">
  <p:tag name="KSO_WM_UNIT_COLOR_SCHEME_SHAPE_ID" val="44"/>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6"/>
  <p:tag name="KSO_WM_UNIT_ID" val="diagram20194755_1*i*56"/>
  <p:tag name="KSO_WM_TEMPLATE_CATEGORY" val="diagram"/>
  <p:tag name="KSO_WM_TEMPLATE_INDEX" val="20194755"/>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639_1*i*8"/>
  <p:tag name="KSO_WM_TEMPLATE_CATEGORY" val="diagram"/>
  <p:tag name="KSO_WM_TEMPLATE_INDEX" val="20200639"/>
  <p:tag name="KSO_WM_UNIT_LAYERLEVEL" val="1"/>
  <p:tag name="KSO_WM_TAG_VERSION" val="1.0"/>
  <p:tag name="KSO_WM_BEAUTIFY_FLAG" val="#wm#"/>
</p:tagLst>
</file>

<file path=ppt/tags/tag140.xml><?xml version="1.0" encoding="utf-8"?>
<p:tagLst xmlns:p="http://schemas.openxmlformats.org/presentationml/2006/main">
  <p:tag name="KSO_WM_UNIT_COLOR_SCHEME_SHAPE_ID" val="4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7"/>
  <p:tag name="KSO_WM_UNIT_ID" val="diagram20194755_1*i*57"/>
  <p:tag name="KSO_WM_TEMPLATE_CATEGORY" val="diagram"/>
  <p:tag name="KSO_WM_TEMPLATE_INDEX" val="20194755"/>
  <p:tag name="KSO_WM_UNIT_LAYERLEVEL" val="1"/>
  <p:tag name="KSO_WM_TAG_VERSION" val="1.0"/>
  <p:tag name="KSO_WM_BEAUTIFY_FLAG" val="#wm#"/>
</p:tagLst>
</file>

<file path=ppt/tags/tag141.xml><?xml version="1.0" encoding="utf-8"?>
<p:tagLst xmlns:p="http://schemas.openxmlformats.org/presentationml/2006/main">
  <p:tag name="KSO_WM_UNIT_COLOR_SCHEME_SHAPE_ID" val="4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8"/>
  <p:tag name="KSO_WM_UNIT_ID" val="diagram20194755_1*i*58"/>
  <p:tag name="KSO_WM_TEMPLATE_CATEGORY" val="diagram"/>
  <p:tag name="KSO_WM_TEMPLATE_INDEX" val="20194755"/>
  <p:tag name="KSO_WM_UNIT_LAYERLEVEL" val="1"/>
  <p:tag name="KSO_WM_TAG_VERSION" val="1.0"/>
  <p:tag name="KSO_WM_BEAUTIFY_FLAG" val="#wm#"/>
</p:tagLst>
</file>

<file path=ppt/tags/tag142.xml><?xml version="1.0" encoding="utf-8"?>
<p:tagLst xmlns:p="http://schemas.openxmlformats.org/presentationml/2006/main">
  <p:tag name="KSO_WM_UNIT_COLOR_SCHEME_SHAPE_ID" val="2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9"/>
  <p:tag name="KSO_WM_UNIT_ID" val="diagram20194755_1*i*59"/>
  <p:tag name="KSO_WM_TEMPLATE_CATEGORY" val="diagram"/>
  <p:tag name="KSO_WM_TEMPLATE_INDEX" val="20194755"/>
  <p:tag name="KSO_WM_UNIT_LAYERLEVEL" val="1"/>
  <p:tag name="KSO_WM_TAG_VERSION" val="1.0"/>
  <p:tag name="KSO_WM_BEAUTIFY_FLAG" val="#wm#"/>
</p:tagLst>
</file>

<file path=ppt/tags/tag143.xml><?xml version="1.0" encoding="utf-8"?>
<p:tagLst xmlns:p="http://schemas.openxmlformats.org/presentationml/2006/main">
  <p:tag name="KSO_WM_UNIT_COLOR_SCHEME_SHAPE_ID" val="2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0"/>
  <p:tag name="KSO_WM_UNIT_ID" val="diagram20194755_1*i*60"/>
  <p:tag name="KSO_WM_TEMPLATE_CATEGORY" val="diagram"/>
  <p:tag name="KSO_WM_TEMPLATE_INDEX" val="20194755"/>
  <p:tag name="KSO_WM_UNIT_LAYERLEVEL" val="1"/>
  <p:tag name="KSO_WM_TAG_VERSION" val="1.0"/>
  <p:tag name="KSO_WM_BEAUTIFY_FLAG" val="#wm#"/>
</p:tagLst>
</file>

<file path=ppt/tags/tag144.xml><?xml version="1.0" encoding="utf-8"?>
<p:tagLst xmlns:p="http://schemas.openxmlformats.org/presentationml/2006/main">
  <p:tag name="KSO_WM_UNIT_COLOR_SCHEME_SHAPE_ID" val="2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1"/>
  <p:tag name="KSO_WM_UNIT_ID" val="diagram20194755_1*i*61"/>
  <p:tag name="KSO_WM_TEMPLATE_CATEGORY" val="diagram"/>
  <p:tag name="KSO_WM_TEMPLATE_INDEX" val="20194755"/>
  <p:tag name="KSO_WM_UNIT_LAYERLEVEL" val="1"/>
  <p:tag name="KSO_WM_TAG_VERSION" val="1.0"/>
  <p:tag name="KSO_WM_BEAUTIFY_FLAG" val="#wm#"/>
</p:tagLst>
</file>

<file path=ppt/tags/tag145.xml><?xml version="1.0" encoding="utf-8"?>
<p:tagLst xmlns:p="http://schemas.openxmlformats.org/presentationml/2006/main">
  <p:tag name="KSO_WM_UNIT_COLOR_SCHEME_SHAPE_ID" val="2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2"/>
  <p:tag name="KSO_WM_UNIT_ID" val="diagram20194755_1*i*62"/>
  <p:tag name="KSO_WM_TEMPLATE_CATEGORY" val="diagram"/>
  <p:tag name="KSO_WM_TEMPLATE_INDEX" val="20194755"/>
  <p:tag name="KSO_WM_UNIT_LAYERLEVEL" val="1"/>
  <p:tag name="KSO_WM_TAG_VERSION" val="1.0"/>
  <p:tag name="KSO_WM_BEAUTIFY_FLAG" val="#wm#"/>
</p:tagLst>
</file>

<file path=ppt/tags/tag146.xml><?xml version="1.0" encoding="utf-8"?>
<p:tagLst xmlns:p="http://schemas.openxmlformats.org/presentationml/2006/main">
  <p:tag name="KSO_WM_UNIT_COLOR_SCHEME_SHAPE_ID" val="2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3"/>
  <p:tag name="KSO_WM_UNIT_ID" val="diagram20194755_1*i*63"/>
  <p:tag name="KSO_WM_TEMPLATE_CATEGORY" val="diagram"/>
  <p:tag name="KSO_WM_TEMPLATE_INDEX" val="20194755"/>
  <p:tag name="KSO_WM_UNIT_LAYERLEVEL" val="1"/>
  <p:tag name="KSO_WM_TAG_VERSION" val="1.0"/>
  <p:tag name="KSO_WM_BEAUTIFY_FLAG" val="#wm#"/>
</p:tagLst>
</file>

<file path=ppt/tags/tag147.xml><?xml version="1.0" encoding="utf-8"?>
<p:tagLst xmlns:p="http://schemas.openxmlformats.org/presentationml/2006/main">
  <p:tag name="KSO_WM_UNIT_COLOR_SCHEME_SHAPE_ID" val="3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4"/>
  <p:tag name="KSO_WM_UNIT_ID" val="diagram20194755_1*i*64"/>
  <p:tag name="KSO_WM_TEMPLATE_CATEGORY" val="diagram"/>
  <p:tag name="KSO_WM_TEMPLATE_INDEX" val="20194755"/>
  <p:tag name="KSO_WM_UNIT_LAYERLEVEL" val="1"/>
  <p:tag name="KSO_WM_TAG_VERSION" val="1.0"/>
  <p:tag name="KSO_WM_BEAUTIFY_FLAG" val="#wm#"/>
</p:tagLst>
</file>

<file path=ppt/tags/tag148.xml><?xml version="1.0" encoding="utf-8"?>
<p:tagLst xmlns:p="http://schemas.openxmlformats.org/presentationml/2006/main">
  <p:tag name="KSO_WM_UNIT_COLOR_SCHEME_SHAPE_ID" val="3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5"/>
  <p:tag name="KSO_WM_UNIT_ID" val="diagram20194755_1*i*65"/>
  <p:tag name="KSO_WM_TEMPLATE_CATEGORY" val="diagram"/>
  <p:tag name="KSO_WM_TEMPLATE_INDEX" val="20194755"/>
  <p:tag name="KSO_WM_UNIT_LAYERLEVEL" val="1"/>
  <p:tag name="KSO_WM_TAG_VERSION" val="1.0"/>
  <p:tag name="KSO_WM_BEAUTIFY_FLAG" val="#wm#"/>
</p:tagLst>
</file>

<file path=ppt/tags/tag149.xml><?xml version="1.0" encoding="utf-8"?>
<p:tagLst xmlns:p="http://schemas.openxmlformats.org/presentationml/2006/main">
  <p:tag name="KSO_WM_UNIT_COLOR_SCHEME_SHAPE_ID" val="3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6"/>
  <p:tag name="KSO_WM_UNIT_ID" val="diagram20194755_1*i*66"/>
  <p:tag name="KSO_WM_TEMPLATE_CATEGORY" val="diagram"/>
  <p:tag name="KSO_WM_TEMPLATE_INDEX" val="20194755"/>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639_1*i*9"/>
  <p:tag name="KSO_WM_TEMPLATE_CATEGORY" val="diagram"/>
  <p:tag name="KSO_WM_TEMPLATE_INDEX" val="20200639"/>
  <p:tag name="KSO_WM_UNIT_LAYERLEVEL" val="1"/>
  <p:tag name="KSO_WM_TAG_VERSION" val="1.0"/>
  <p:tag name="KSO_WM_BEAUTIFY_FLAG" val="#wm#"/>
</p:tagLst>
</file>

<file path=ppt/tags/tag150.xml><?xml version="1.0" encoding="utf-8"?>
<p:tagLst xmlns:p="http://schemas.openxmlformats.org/presentationml/2006/main">
  <p:tag name="KSO_WM_UNIT_COLOR_SCHEME_SHAPE_ID" val="33"/>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7"/>
  <p:tag name="KSO_WM_UNIT_ID" val="diagram20194755_1*i*67"/>
  <p:tag name="KSO_WM_TEMPLATE_CATEGORY" val="diagram"/>
  <p:tag name="KSO_WM_TEMPLATE_INDEX" val="20194755"/>
  <p:tag name="KSO_WM_UNIT_LAYERLEVEL" val="1"/>
  <p:tag name="KSO_WM_TAG_VERSION" val="1.0"/>
  <p:tag name="KSO_WM_BEAUTIFY_FLAG" val="#wm#"/>
</p:tagLst>
</file>

<file path=ppt/tags/tag151.xml><?xml version="1.0" encoding="utf-8"?>
<p:tagLst xmlns:p="http://schemas.openxmlformats.org/presentationml/2006/main">
  <p:tag name="KSO_WM_UNIT_COLOR_SCHEME_SHAPE_ID" val="34"/>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8"/>
  <p:tag name="KSO_WM_UNIT_ID" val="diagram20194755_1*i*68"/>
  <p:tag name="KSO_WM_TEMPLATE_CATEGORY" val="diagram"/>
  <p:tag name="KSO_WM_TEMPLATE_INDEX" val="20194755"/>
  <p:tag name="KSO_WM_UNIT_LAYERLEVEL" val="1"/>
  <p:tag name="KSO_WM_TAG_VERSION" val="1.0"/>
  <p:tag name="KSO_WM_BEAUTIFY_FLAG" val="#wm#"/>
</p:tagLst>
</file>

<file path=ppt/tags/tag152.xml><?xml version="1.0" encoding="utf-8"?>
<p:tagLst xmlns:p="http://schemas.openxmlformats.org/presentationml/2006/main">
  <p:tag name="KSO_WM_UNIT_COLOR_SCHEME_SHAPE_ID" val="3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9"/>
  <p:tag name="KSO_WM_UNIT_ID" val="diagram20194755_1*i*69"/>
  <p:tag name="KSO_WM_TEMPLATE_CATEGORY" val="diagram"/>
  <p:tag name="KSO_WM_TEMPLATE_INDEX" val="20194755"/>
  <p:tag name="KSO_WM_UNIT_LAYERLEVEL" val="1"/>
  <p:tag name="KSO_WM_TAG_VERSION" val="1.0"/>
  <p:tag name="KSO_WM_BEAUTIFY_FLAG" val="#wm#"/>
</p:tagLst>
</file>

<file path=ppt/tags/tag153.xml><?xml version="1.0" encoding="utf-8"?>
<p:tagLst xmlns:p="http://schemas.openxmlformats.org/presentationml/2006/main">
  <p:tag name="KSO_WM_UNIT_TEXT_PART_ID_V2" val="d-4-2"/>
  <p:tag name="KSO_WM_UNIT_COLOR_SCHEME_SHAPE_ID" val="2"/>
  <p:tag name="KSO_WM_UNIT_COLOR_SCHEME_PARENT_PAGE" val="0_1"/>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3;我们为您  标注了最  适合的位  置您输入  的文字到  这里时就  是最佳视&#13;为了能让  您有更直  观的字数  感受并进  一步方便    &#13;单击此处添加小标题：&#13;点击此处添加正文，文字是您思想的提炼，为了最终演示发布的良好效果，请尽量言简意赅。"/>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55_1*f*1"/>
  <p:tag name="KSO_WM_TEMPLATE_CATEGORY" val="diagram"/>
  <p:tag name="KSO_WM_TEMPLATE_INDEX" val="20194755"/>
  <p:tag name="KSO_WM_UNIT_LAYERLEVEL" val="1"/>
  <p:tag name="KSO_WM_TAG_VERSION" val="1.0"/>
  <p:tag name="KSO_WM_BEAUTIFY_FLAG" val="#wm#"/>
</p:tagLst>
</file>

<file path=ppt/tags/tag154.xml><?xml version="1.0" encoding="utf-8"?>
<p:tagLst xmlns:p="http://schemas.openxmlformats.org/presentationml/2006/main">
  <p:tag name="KSO_WM_UNIT_TEXT_PART_ID_V2" val="a-3-2"/>
  <p:tag name="KSO_WM_UNIT_COLOR_SCHEME_SHAPE_ID" val="3"/>
  <p:tag name="KSO_WM_UNIT_COLOR_SCHEME_PARENT_PAGE" val="0_1"/>
  <p:tag name="KSO_WM_UNIT_ISCONTENTS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55_1*a*1"/>
  <p:tag name="KSO_WM_TEMPLATE_CATEGORY" val="diagram"/>
  <p:tag name="KSO_WM_TEMPLATE_INDEX" val="20194755"/>
  <p:tag name="KSO_WM_UNIT_LAYERLEVEL" val="1"/>
  <p:tag name="KSO_WM_TAG_VERSION" val="1.0"/>
  <p:tag name="KSO_WM_BEAUTIFY_FLAG" val="#wm#"/>
  <p:tag name="KSO_WM_UNIT_PRESET_TEXT" val="单击此处添加标题"/>
</p:tagLst>
</file>

<file path=ppt/tags/tag155.xml><?xml version="1.0" encoding="utf-8"?>
<p:tagLst xmlns:p="http://schemas.openxmlformats.org/presentationml/2006/main">
  <p:tag name="KSO_WM_UNIT_COLOR_SCHEME_SHAPE_ID" val="1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1"/>
  <p:tag name="KSO_WM_UNIT_ID" val="diagram20194755_1*i*71"/>
  <p:tag name="KSO_WM_TEMPLATE_CATEGORY" val="diagram"/>
  <p:tag name="KSO_WM_TEMPLATE_INDEX" val="20194755"/>
  <p:tag name="KSO_WM_UNIT_LAYERLEVEL" val="1"/>
  <p:tag name="KSO_WM_TAG_VERSION" val="1.0"/>
  <p:tag name="KSO_WM_BEAUTIFY_FLAG" val="#wm#"/>
</p:tagLst>
</file>

<file path=ppt/tags/tag156.xml><?xml version="1.0" encoding="utf-8"?>
<p:tagLst xmlns:p="http://schemas.openxmlformats.org/presentationml/2006/main">
  <p:tag name="KSO_WM_UNIT_COLOR_SCHEME_SHAPE_ID" val="1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2"/>
  <p:tag name="KSO_WM_UNIT_ID" val="diagram20194755_1*i*72"/>
  <p:tag name="KSO_WM_TEMPLATE_CATEGORY" val="diagram"/>
  <p:tag name="KSO_WM_TEMPLATE_INDEX" val="20194755"/>
  <p:tag name="KSO_WM_UNIT_LAYERLEVEL" val="1"/>
  <p:tag name="KSO_WM_TAG_VERSION" val="1.0"/>
  <p:tag name="KSO_WM_BEAUTIFY_FLAG" val="#wm#"/>
</p:tagLst>
</file>

<file path=ppt/tags/tag157.xml><?xml version="1.0" encoding="utf-8"?>
<p:tagLst xmlns:p="http://schemas.openxmlformats.org/presentationml/2006/main">
  <p:tag name="KSO_WM_UNIT_COLOR_SCHEME_SHAPE_ID" val="1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3"/>
  <p:tag name="KSO_WM_UNIT_ID" val="diagram20194755_1*i*73"/>
  <p:tag name="KSO_WM_TEMPLATE_CATEGORY" val="diagram"/>
  <p:tag name="KSO_WM_TEMPLATE_INDEX" val="20194755"/>
  <p:tag name="KSO_WM_UNIT_LAYERLEVEL" val="1"/>
  <p:tag name="KSO_WM_TAG_VERSION" val="1.0"/>
  <p:tag name="KSO_WM_BEAUTIFY_FLAG" val="#wm#"/>
</p:tagLst>
</file>

<file path=ppt/tags/tag158.xml><?xml version="1.0" encoding="utf-8"?>
<p:tagLst xmlns:p="http://schemas.openxmlformats.org/presentationml/2006/main">
  <p:tag name="KSO_WM_UNIT_COLOR_SCHEME_SHAPE_ID" val="1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4"/>
  <p:tag name="KSO_WM_UNIT_ID" val="diagram20194755_1*i*74"/>
  <p:tag name="KSO_WM_TEMPLATE_CATEGORY" val="diagram"/>
  <p:tag name="KSO_WM_TEMPLATE_INDEX" val="20194755"/>
  <p:tag name="KSO_WM_UNIT_LAYERLEVEL" val="1"/>
  <p:tag name="KSO_WM_TAG_VERSION" val="1.0"/>
  <p:tag name="KSO_WM_BEAUTIFY_FLAG" val="#wm#"/>
</p:tagLst>
</file>

<file path=ppt/tags/tag159.xml><?xml version="1.0" encoding="utf-8"?>
<p:tagLst xmlns:p="http://schemas.openxmlformats.org/presentationml/2006/main">
  <p:tag name="KSO_WM_BEAUTIFY_FLAG" val="#wm#"/>
  <p:tag name="KSO_WM_TEMPLATE_CATEGORY" val="diagram"/>
  <p:tag name="KSO_WM_TEMPLATE_INDEX" val="20194755"/>
  <p:tag name="KSO_WM_SLIDE_COLORSCHEME_VERSION" val="3.2"/>
  <p:tag name="KSO_WM_SLIDE_ID" val="diagram2019475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9*457"/>
  <p:tag name="KSO_WM_SLIDE_POSITION" val="26*50"/>
  <p:tag name="KSO_WM_TAG_VERSION" val="1.0"/>
  <p:tag name="KSO_WM_SLIDE_LAYOUT" val="a_f"/>
  <p:tag name="KSO_WM_SLIDE_LAYOUT_CNT" val="1_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200639_1*h_i*1_1"/>
  <p:tag name="KSO_WM_TEMPLATE_CATEGORY" val="diagram"/>
  <p:tag name="KSO_WM_TEMPLATE_INDEX" val="20200639"/>
  <p:tag name="KSO_WM_UNIT_LAYERLEVEL" val="1_1"/>
  <p:tag name="KSO_WM_TAG_VERSION" val="1.0"/>
  <p:tag name="KSO_WM_BEAUTIFY_FLAG" val="#wm#"/>
</p:tagLst>
</file>

<file path=ppt/tags/tag160.xml><?xml version="1.0" encoding="utf-8"?>
<p:tagLst xmlns:p="http://schemas.openxmlformats.org/presentationml/2006/main">
  <p:tag name="KSO_WM_UNIT_COLOR_SCHEME_SHAPE_ID" val="8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
  <p:tag name="KSO_WM_UNIT_ID" val="diagram20194755_1*i*4"/>
  <p:tag name="KSO_WM_TEMPLATE_CATEGORY" val="diagram"/>
  <p:tag name="KSO_WM_TEMPLATE_INDEX" val="20194755"/>
  <p:tag name="KSO_WM_UNIT_LAYERLEVEL" val="1"/>
  <p:tag name="KSO_WM_TAG_VERSION" val="1.0"/>
  <p:tag name="KSO_WM_BEAUTIFY_FLAG" val="#wm#"/>
</p:tagLst>
</file>

<file path=ppt/tags/tag161.xml><?xml version="1.0" encoding="utf-8"?>
<p:tagLst xmlns:p="http://schemas.openxmlformats.org/presentationml/2006/main">
  <p:tag name="KSO_WM_UNIT_COLOR_SCHEME_SHAPE_ID" val="8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55_1*i*5"/>
  <p:tag name="KSO_WM_TEMPLATE_CATEGORY" val="diagram"/>
  <p:tag name="KSO_WM_TEMPLATE_INDEX" val="20194755"/>
  <p:tag name="KSO_WM_UNIT_LAYERLEVEL" val="1"/>
  <p:tag name="KSO_WM_TAG_VERSION" val="1.0"/>
  <p:tag name="KSO_WM_BEAUTIFY_FLAG" val="#wm#"/>
</p:tagLst>
</file>

<file path=ppt/tags/tag162.xml><?xml version="1.0" encoding="utf-8"?>
<p:tagLst xmlns:p="http://schemas.openxmlformats.org/presentationml/2006/main">
  <p:tag name="KSO_WM_UNIT_COLOR_SCHEME_SHAPE_ID" val="8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
  <p:tag name="KSO_WM_UNIT_ID" val="diagram20194755_1*i*6"/>
  <p:tag name="KSO_WM_TEMPLATE_CATEGORY" val="diagram"/>
  <p:tag name="KSO_WM_TEMPLATE_INDEX" val="20194755"/>
  <p:tag name="KSO_WM_UNIT_LAYERLEVEL" val="1"/>
  <p:tag name="KSO_WM_TAG_VERSION" val="1.0"/>
  <p:tag name="KSO_WM_BEAUTIFY_FLAG" val="#wm#"/>
</p:tagLst>
</file>

<file path=ppt/tags/tag163.xml><?xml version="1.0" encoding="utf-8"?>
<p:tagLst xmlns:p="http://schemas.openxmlformats.org/presentationml/2006/main">
  <p:tag name="KSO_WM_UNIT_COLOR_SCHEME_SHAPE_ID" val="83"/>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7"/>
  <p:tag name="KSO_WM_UNIT_ID" val="diagram20194755_1*i*7"/>
  <p:tag name="KSO_WM_TEMPLATE_CATEGORY" val="diagram"/>
  <p:tag name="KSO_WM_TEMPLATE_INDEX" val="20194755"/>
  <p:tag name="KSO_WM_UNIT_LAYERLEVEL" val="1"/>
  <p:tag name="KSO_WM_TAG_VERSION" val="1.0"/>
  <p:tag name="KSO_WM_BEAUTIFY_FLAG" val="#wm#"/>
</p:tagLst>
</file>

<file path=ppt/tags/tag164.xml><?xml version="1.0" encoding="utf-8"?>
<p:tagLst xmlns:p="http://schemas.openxmlformats.org/presentationml/2006/main">
  <p:tag name="KSO_WM_UNIT_COLOR_SCHEME_SHAPE_ID" val="84"/>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8"/>
  <p:tag name="KSO_WM_UNIT_ID" val="diagram20194755_1*i*8"/>
  <p:tag name="KSO_WM_TEMPLATE_CATEGORY" val="diagram"/>
  <p:tag name="KSO_WM_TEMPLATE_INDEX" val="20194755"/>
  <p:tag name="KSO_WM_UNIT_LAYERLEVEL" val="1"/>
  <p:tag name="KSO_WM_TAG_VERSION" val="1.0"/>
  <p:tag name="KSO_WM_BEAUTIFY_FLAG" val="#wm#"/>
</p:tagLst>
</file>

<file path=ppt/tags/tag165.xml><?xml version="1.0" encoding="utf-8"?>
<p:tagLst xmlns:p="http://schemas.openxmlformats.org/presentationml/2006/main">
  <p:tag name="KSO_WM_UNIT_COLOR_SCHEME_SHAPE_ID" val="8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9"/>
  <p:tag name="KSO_WM_UNIT_ID" val="diagram20194755_1*i*9"/>
  <p:tag name="KSO_WM_TEMPLATE_CATEGORY" val="diagram"/>
  <p:tag name="KSO_WM_TEMPLATE_INDEX" val="20194755"/>
  <p:tag name="KSO_WM_UNIT_LAYERLEVEL" val="1"/>
  <p:tag name="KSO_WM_TAG_VERSION" val="1.0"/>
  <p:tag name="KSO_WM_BEAUTIFY_FLAG" val="#wm#"/>
</p:tagLst>
</file>

<file path=ppt/tags/tag166.xml><?xml version="1.0" encoding="utf-8"?>
<p:tagLst xmlns:p="http://schemas.openxmlformats.org/presentationml/2006/main">
  <p:tag name="KSO_WM_UNIT_COLOR_SCHEME_SHAPE_ID" val="8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0"/>
  <p:tag name="KSO_WM_UNIT_ID" val="diagram20194755_1*i*10"/>
  <p:tag name="KSO_WM_TEMPLATE_CATEGORY" val="diagram"/>
  <p:tag name="KSO_WM_TEMPLATE_INDEX" val="20194755"/>
  <p:tag name="KSO_WM_UNIT_LAYERLEVEL" val="1"/>
  <p:tag name="KSO_WM_TAG_VERSION" val="1.0"/>
  <p:tag name="KSO_WM_BEAUTIFY_FLAG" val="#wm#"/>
</p:tagLst>
</file>

<file path=ppt/tags/tag167.xml><?xml version="1.0" encoding="utf-8"?>
<p:tagLst xmlns:p="http://schemas.openxmlformats.org/presentationml/2006/main">
  <p:tag name="KSO_WM_UNIT_COLOR_SCHEME_SHAPE_ID" val="8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1"/>
  <p:tag name="KSO_WM_UNIT_ID" val="diagram20194755_1*i*11"/>
  <p:tag name="KSO_WM_TEMPLATE_CATEGORY" val="diagram"/>
  <p:tag name="KSO_WM_TEMPLATE_INDEX" val="20194755"/>
  <p:tag name="KSO_WM_UNIT_LAYERLEVEL" val="1"/>
  <p:tag name="KSO_WM_TAG_VERSION" val="1.0"/>
  <p:tag name="KSO_WM_BEAUTIFY_FLAG" val="#wm#"/>
</p:tagLst>
</file>

<file path=ppt/tags/tag168.xml><?xml version="1.0" encoding="utf-8"?>
<p:tagLst xmlns:p="http://schemas.openxmlformats.org/presentationml/2006/main">
  <p:tag name="KSO_WM_UNIT_COLOR_SCHEME_SHAPE_ID" val="8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2"/>
  <p:tag name="KSO_WM_UNIT_ID" val="diagram20194755_1*i*12"/>
  <p:tag name="KSO_WM_TEMPLATE_CATEGORY" val="diagram"/>
  <p:tag name="KSO_WM_TEMPLATE_INDEX" val="20194755"/>
  <p:tag name="KSO_WM_UNIT_LAYERLEVEL" val="1"/>
  <p:tag name="KSO_WM_TAG_VERSION" val="1.0"/>
  <p:tag name="KSO_WM_BEAUTIFY_FLAG" val="#wm#"/>
</p:tagLst>
</file>

<file path=ppt/tags/tag169.xml><?xml version="1.0" encoding="utf-8"?>
<p:tagLst xmlns:p="http://schemas.openxmlformats.org/presentationml/2006/main">
  <p:tag name="KSO_WM_UNIT_COLOR_SCHEME_SHAPE_ID" val="8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3"/>
  <p:tag name="KSO_WM_UNIT_ID" val="diagram20194755_1*i*13"/>
  <p:tag name="KSO_WM_TEMPLATE_CATEGORY" val="diagram"/>
  <p:tag name="KSO_WM_TEMPLATE_INDEX" val="20194755"/>
  <p:tag name="KSO_WM_UNIT_LAYERLEVEL" val="1"/>
  <p:tag name="KSO_WM_TAG_VERSION" val="1.0"/>
  <p:tag name="KSO_WM_BEAUTIFY_FLAG" val="#wm#"/>
</p:tagLst>
</file>

<file path=ppt/tags/tag17.xml><?xml version="1.0" encoding="utf-8"?>
<p:tagLst xmlns:p="http://schemas.openxmlformats.org/presentationml/2006/main">
  <p:tag name="KSO_WM_SLIDE_ID" val="diagram2020063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341.381*173.95"/>
  <p:tag name="KSO_WM_SLIDE_POSITION" val="498.619*233.375"/>
  <p:tag name="KSO_WM_TAG_VERSION" val="1.0"/>
  <p:tag name="KSO_WM_BEAUTIFY_FLAG" val="#wm#"/>
  <p:tag name="KSO_WM_TEMPLATE_CATEGORY" val="diagram"/>
  <p:tag name="KSO_WM_TEMPLATE_INDEX" val="20200639"/>
  <p:tag name="KSO_WM_SLIDE_LAYOUT" val="d_h"/>
  <p:tag name="KSO_WM_SLIDE_LAYOUT_CNT" val="2_1"/>
</p:tagLst>
</file>

<file path=ppt/tags/tag170.xml><?xml version="1.0" encoding="utf-8"?>
<p:tagLst xmlns:p="http://schemas.openxmlformats.org/presentationml/2006/main">
  <p:tag name="KSO_WM_UNIT_COLOR_SCHEME_SHAPE_ID" val="9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4"/>
  <p:tag name="KSO_WM_UNIT_ID" val="diagram20194755_1*i*14"/>
  <p:tag name="KSO_WM_TEMPLATE_CATEGORY" val="diagram"/>
  <p:tag name="KSO_WM_TEMPLATE_INDEX" val="20194755"/>
  <p:tag name="KSO_WM_UNIT_LAYERLEVEL" val="1"/>
  <p:tag name="KSO_WM_TAG_VERSION" val="1.0"/>
  <p:tag name="KSO_WM_BEAUTIFY_FLAG" val="#wm#"/>
</p:tagLst>
</file>

<file path=ppt/tags/tag171.xml><?xml version="1.0" encoding="utf-8"?>
<p:tagLst xmlns:p="http://schemas.openxmlformats.org/presentationml/2006/main">
  <p:tag name="KSO_WM_UNIT_COLOR_SCHEME_SHAPE_ID" val="6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5"/>
  <p:tag name="KSO_WM_UNIT_ID" val="diagram20194755_1*i*15"/>
  <p:tag name="KSO_WM_TEMPLATE_CATEGORY" val="diagram"/>
  <p:tag name="KSO_WM_TEMPLATE_INDEX" val="20194755"/>
  <p:tag name="KSO_WM_UNIT_LAYERLEVEL" val="1"/>
  <p:tag name="KSO_WM_TAG_VERSION" val="1.0"/>
  <p:tag name="KSO_WM_BEAUTIFY_FLAG" val="#wm#"/>
</p:tagLst>
</file>

<file path=ppt/tags/tag172.xml><?xml version="1.0" encoding="utf-8"?>
<p:tagLst xmlns:p="http://schemas.openxmlformats.org/presentationml/2006/main">
  <p:tag name="KSO_WM_UNIT_COLOR_SCHEME_SHAPE_ID" val="7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6"/>
  <p:tag name="KSO_WM_UNIT_ID" val="diagram20194755_1*i*16"/>
  <p:tag name="KSO_WM_TEMPLATE_CATEGORY" val="diagram"/>
  <p:tag name="KSO_WM_TEMPLATE_INDEX" val="20194755"/>
  <p:tag name="KSO_WM_UNIT_LAYERLEVEL" val="1"/>
  <p:tag name="KSO_WM_TAG_VERSION" val="1.0"/>
  <p:tag name="KSO_WM_BEAUTIFY_FLAG" val="#wm#"/>
</p:tagLst>
</file>

<file path=ppt/tags/tag173.xml><?xml version="1.0" encoding="utf-8"?>
<p:tagLst xmlns:p="http://schemas.openxmlformats.org/presentationml/2006/main">
  <p:tag name="KSO_WM_UNIT_COLOR_SCHEME_SHAPE_ID" val="7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7"/>
  <p:tag name="KSO_WM_UNIT_ID" val="diagram20194755_1*i*17"/>
  <p:tag name="KSO_WM_TEMPLATE_CATEGORY" val="diagram"/>
  <p:tag name="KSO_WM_TEMPLATE_INDEX" val="20194755"/>
  <p:tag name="KSO_WM_UNIT_LAYERLEVEL" val="1"/>
  <p:tag name="KSO_WM_TAG_VERSION" val="1.0"/>
  <p:tag name="KSO_WM_BEAUTIFY_FLAG" val="#wm#"/>
</p:tagLst>
</file>

<file path=ppt/tags/tag174.xml><?xml version="1.0" encoding="utf-8"?>
<p:tagLst xmlns:p="http://schemas.openxmlformats.org/presentationml/2006/main">
  <p:tag name="KSO_WM_UNIT_COLOR_SCHEME_SHAPE_ID" val="7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8"/>
  <p:tag name="KSO_WM_UNIT_ID" val="diagram20194755_1*i*18"/>
  <p:tag name="KSO_WM_TEMPLATE_CATEGORY" val="diagram"/>
  <p:tag name="KSO_WM_TEMPLATE_INDEX" val="20194755"/>
  <p:tag name="KSO_WM_UNIT_LAYERLEVEL" val="1"/>
  <p:tag name="KSO_WM_TAG_VERSION" val="1.0"/>
  <p:tag name="KSO_WM_BEAUTIFY_FLAG" val="#wm#"/>
</p:tagLst>
</file>

<file path=ppt/tags/tag175.xml><?xml version="1.0" encoding="utf-8"?>
<p:tagLst xmlns:p="http://schemas.openxmlformats.org/presentationml/2006/main">
  <p:tag name="KSO_WM_UNIT_COLOR_SCHEME_SHAPE_ID" val="73"/>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9"/>
  <p:tag name="KSO_WM_UNIT_ID" val="diagram20194755_1*i*19"/>
  <p:tag name="KSO_WM_TEMPLATE_CATEGORY" val="diagram"/>
  <p:tag name="KSO_WM_TEMPLATE_INDEX" val="20194755"/>
  <p:tag name="KSO_WM_UNIT_LAYERLEVEL" val="1"/>
  <p:tag name="KSO_WM_TAG_VERSION" val="1.0"/>
  <p:tag name="KSO_WM_BEAUTIFY_FLAG" val="#wm#"/>
</p:tagLst>
</file>

<file path=ppt/tags/tag176.xml><?xml version="1.0" encoding="utf-8"?>
<p:tagLst xmlns:p="http://schemas.openxmlformats.org/presentationml/2006/main">
  <p:tag name="KSO_WM_UNIT_COLOR_SCHEME_SHAPE_ID" val="74"/>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0"/>
  <p:tag name="KSO_WM_UNIT_ID" val="diagram20194755_1*i*20"/>
  <p:tag name="KSO_WM_TEMPLATE_CATEGORY" val="diagram"/>
  <p:tag name="KSO_WM_TEMPLATE_INDEX" val="20194755"/>
  <p:tag name="KSO_WM_UNIT_LAYERLEVEL" val="1"/>
  <p:tag name="KSO_WM_TAG_VERSION" val="1.0"/>
  <p:tag name="KSO_WM_BEAUTIFY_FLAG" val="#wm#"/>
</p:tagLst>
</file>

<file path=ppt/tags/tag177.xml><?xml version="1.0" encoding="utf-8"?>
<p:tagLst xmlns:p="http://schemas.openxmlformats.org/presentationml/2006/main">
  <p:tag name="KSO_WM_UNIT_COLOR_SCHEME_SHAPE_ID" val="7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1"/>
  <p:tag name="KSO_WM_UNIT_ID" val="diagram20194755_1*i*21"/>
  <p:tag name="KSO_WM_TEMPLATE_CATEGORY" val="diagram"/>
  <p:tag name="KSO_WM_TEMPLATE_INDEX" val="20194755"/>
  <p:tag name="KSO_WM_UNIT_LAYERLEVEL" val="1"/>
  <p:tag name="KSO_WM_TAG_VERSION" val="1.0"/>
  <p:tag name="KSO_WM_BEAUTIFY_FLAG" val="#wm#"/>
</p:tagLst>
</file>

<file path=ppt/tags/tag178.xml><?xml version="1.0" encoding="utf-8"?>
<p:tagLst xmlns:p="http://schemas.openxmlformats.org/presentationml/2006/main">
  <p:tag name="KSO_WM_UNIT_COLOR_SCHEME_SHAPE_ID" val="7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2"/>
  <p:tag name="KSO_WM_UNIT_ID" val="diagram20194755_1*i*22"/>
  <p:tag name="KSO_WM_TEMPLATE_CATEGORY" val="diagram"/>
  <p:tag name="KSO_WM_TEMPLATE_INDEX" val="20194755"/>
  <p:tag name="KSO_WM_UNIT_LAYERLEVEL" val="1"/>
  <p:tag name="KSO_WM_TAG_VERSION" val="1.0"/>
  <p:tag name="KSO_WM_BEAUTIFY_FLAG" val="#wm#"/>
</p:tagLst>
</file>

<file path=ppt/tags/tag179.xml><?xml version="1.0" encoding="utf-8"?>
<p:tagLst xmlns:p="http://schemas.openxmlformats.org/presentationml/2006/main">
  <p:tag name="KSO_WM_UNIT_COLOR_SCHEME_SHAPE_ID" val="7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3"/>
  <p:tag name="KSO_WM_UNIT_ID" val="diagram20194755_1*i*23"/>
  <p:tag name="KSO_WM_TEMPLATE_CATEGORY" val="diagram"/>
  <p:tag name="KSO_WM_TEMPLATE_INDEX" val="20194755"/>
  <p:tag name="KSO_WM_UNIT_LAYERLEVEL" val="1"/>
  <p:tag name="KSO_WM_TAG_VERSION" val="1.0"/>
  <p:tag name="KSO_WM_BEAUTIFY_FLAG" val="#wm#"/>
</p:tagLst>
</file>

<file path=ppt/tags/tag18.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741_1*a*1"/>
  <p:tag name="KSO_WM_TEMPLATE_CATEGORY" val="diagram"/>
  <p:tag name="KSO_WM_TEMPLATE_INDEX" val="20203741"/>
  <p:tag name="KSO_WM_UNIT_LAYERLEVEL" val="1"/>
  <p:tag name="KSO_WM_TAG_VERSION" val="1.0"/>
  <p:tag name="KSO_WM_BEAUTIFY_FLAG" val="#wm#"/>
  <p:tag name="KSO_WM_UNIT_PRESET_TEXT" val="单击&#13;此处添加标题"/>
  <p:tag name="KSO_WM_DIAGRAM_GROUP_CODE" val="ζ1-1"/>
  <p:tag name="KSO_WM_UNIT_TEXT_FILL_FORE_SCHEMECOLOR_INDEX" val="13"/>
  <p:tag name="KSO_WM_UNIT_TEXT_FILL_TYPE" val="1"/>
  <p:tag name="KSO_WM_UNIT_USESOURCEFORMAT_APPLY" val="1"/>
</p:tagLst>
</file>

<file path=ppt/tags/tag180.xml><?xml version="1.0" encoding="utf-8"?>
<p:tagLst xmlns:p="http://schemas.openxmlformats.org/presentationml/2006/main">
  <p:tag name="KSO_WM_UNIT_COLOR_SCHEME_SHAPE_ID" val="7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4"/>
  <p:tag name="KSO_WM_UNIT_ID" val="diagram20194755_1*i*24"/>
  <p:tag name="KSO_WM_TEMPLATE_CATEGORY" val="diagram"/>
  <p:tag name="KSO_WM_TEMPLATE_INDEX" val="20194755"/>
  <p:tag name="KSO_WM_UNIT_LAYERLEVEL" val="1"/>
  <p:tag name="KSO_WM_TAG_VERSION" val="1.0"/>
  <p:tag name="KSO_WM_BEAUTIFY_FLAG" val="#wm#"/>
</p:tagLst>
</file>

<file path=ppt/tags/tag181.xml><?xml version="1.0" encoding="utf-8"?>
<p:tagLst xmlns:p="http://schemas.openxmlformats.org/presentationml/2006/main">
  <p:tag name="KSO_WM_UNIT_COLOR_SCHEME_SHAPE_ID" val="7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5"/>
  <p:tag name="KSO_WM_UNIT_ID" val="diagram20194755_1*i*25"/>
  <p:tag name="KSO_WM_TEMPLATE_CATEGORY" val="diagram"/>
  <p:tag name="KSO_WM_TEMPLATE_INDEX" val="20194755"/>
  <p:tag name="KSO_WM_UNIT_LAYERLEVEL" val="1"/>
  <p:tag name="KSO_WM_TAG_VERSION" val="1.0"/>
  <p:tag name="KSO_WM_BEAUTIFY_FLAG" val="#wm#"/>
</p:tagLst>
</file>

<file path=ppt/tags/tag182.xml><?xml version="1.0" encoding="utf-8"?>
<p:tagLst xmlns:p="http://schemas.openxmlformats.org/presentationml/2006/main">
  <p:tag name="KSO_WM_UNIT_COLOR_SCHEME_SHAPE_ID" val="5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6"/>
  <p:tag name="KSO_WM_UNIT_ID" val="diagram20194755_1*i*26"/>
  <p:tag name="KSO_WM_TEMPLATE_CATEGORY" val="diagram"/>
  <p:tag name="KSO_WM_TEMPLATE_INDEX" val="20194755"/>
  <p:tag name="KSO_WM_UNIT_LAYERLEVEL" val="1"/>
  <p:tag name="KSO_WM_TAG_VERSION" val="1.0"/>
  <p:tag name="KSO_WM_BEAUTIFY_FLAG" val="#wm#"/>
</p:tagLst>
</file>

<file path=ppt/tags/tag183.xml><?xml version="1.0" encoding="utf-8"?>
<p:tagLst xmlns:p="http://schemas.openxmlformats.org/presentationml/2006/main">
  <p:tag name="KSO_WM_UNIT_COLOR_SCHEME_SHAPE_ID" val="5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7"/>
  <p:tag name="KSO_WM_UNIT_ID" val="diagram20194755_1*i*27"/>
  <p:tag name="KSO_WM_TEMPLATE_CATEGORY" val="diagram"/>
  <p:tag name="KSO_WM_TEMPLATE_INDEX" val="20194755"/>
  <p:tag name="KSO_WM_UNIT_LAYERLEVEL" val="1"/>
  <p:tag name="KSO_WM_TAG_VERSION" val="1.0"/>
  <p:tag name="KSO_WM_BEAUTIFY_FLAG" val="#wm#"/>
</p:tagLst>
</file>

<file path=ppt/tags/tag184.xml><?xml version="1.0" encoding="utf-8"?>
<p:tagLst xmlns:p="http://schemas.openxmlformats.org/presentationml/2006/main">
  <p:tag name="KSO_WM_UNIT_COLOR_SCHEME_SHAPE_ID" val="6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8"/>
  <p:tag name="KSO_WM_UNIT_ID" val="diagram20194755_1*i*28"/>
  <p:tag name="KSO_WM_TEMPLATE_CATEGORY" val="diagram"/>
  <p:tag name="KSO_WM_TEMPLATE_INDEX" val="20194755"/>
  <p:tag name="KSO_WM_UNIT_LAYERLEVEL" val="1"/>
  <p:tag name="KSO_WM_TAG_VERSION" val="1.0"/>
  <p:tag name="KSO_WM_BEAUTIFY_FLAG" val="#wm#"/>
</p:tagLst>
</file>

<file path=ppt/tags/tag185.xml><?xml version="1.0" encoding="utf-8"?>
<p:tagLst xmlns:p="http://schemas.openxmlformats.org/presentationml/2006/main">
  <p:tag name="KSO_WM_UNIT_COLOR_SCHEME_SHAPE_ID" val="6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9"/>
  <p:tag name="KSO_WM_UNIT_ID" val="diagram20194755_1*i*29"/>
  <p:tag name="KSO_WM_TEMPLATE_CATEGORY" val="diagram"/>
  <p:tag name="KSO_WM_TEMPLATE_INDEX" val="20194755"/>
  <p:tag name="KSO_WM_UNIT_LAYERLEVEL" val="1"/>
  <p:tag name="KSO_WM_TAG_VERSION" val="1.0"/>
  <p:tag name="KSO_WM_BEAUTIFY_FLAG" val="#wm#"/>
</p:tagLst>
</file>

<file path=ppt/tags/tag186.xml><?xml version="1.0" encoding="utf-8"?>
<p:tagLst xmlns:p="http://schemas.openxmlformats.org/presentationml/2006/main">
  <p:tag name="KSO_WM_UNIT_COLOR_SCHEME_SHAPE_ID" val="6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0"/>
  <p:tag name="KSO_WM_UNIT_ID" val="diagram20194755_1*i*30"/>
  <p:tag name="KSO_WM_TEMPLATE_CATEGORY" val="diagram"/>
  <p:tag name="KSO_WM_TEMPLATE_INDEX" val="20194755"/>
  <p:tag name="KSO_WM_UNIT_LAYERLEVEL" val="1"/>
  <p:tag name="KSO_WM_TAG_VERSION" val="1.0"/>
  <p:tag name="KSO_WM_BEAUTIFY_FLAG" val="#wm#"/>
</p:tagLst>
</file>

<file path=ppt/tags/tag187.xml><?xml version="1.0" encoding="utf-8"?>
<p:tagLst xmlns:p="http://schemas.openxmlformats.org/presentationml/2006/main">
  <p:tag name="KSO_WM_UNIT_COLOR_SCHEME_SHAPE_ID" val="63"/>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1"/>
  <p:tag name="KSO_WM_UNIT_ID" val="diagram20194755_1*i*31"/>
  <p:tag name="KSO_WM_TEMPLATE_CATEGORY" val="diagram"/>
  <p:tag name="KSO_WM_TEMPLATE_INDEX" val="20194755"/>
  <p:tag name="KSO_WM_UNIT_LAYERLEVEL" val="1"/>
  <p:tag name="KSO_WM_TAG_VERSION" val="1.0"/>
  <p:tag name="KSO_WM_BEAUTIFY_FLAG" val="#wm#"/>
</p:tagLst>
</file>

<file path=ppt/tags/tag188.xml><?xml version="1.0" encoding="utf-8"?>
<p:tagLst xmlns:p="http://schemas.openxmlformats.org/presentationml/2006/main">
  <p:tag name="KSO_WM_UNIT_COLOR_SCHEME_SHAPE_ID" val="64"/>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2"/>
  <p:tag name="KSO_WM_UNIT_ID" val="diagram20194755_1*i*32"/>
  <p:tag name="KSO_WM_TEMPLATE_CATEGORY" val="diagram"/>
  <p:tag name="KSO_WM_TEMPLATE_INDEX" val="20194755"/>
  <p:tag name="KSO_WM_UNIT_LAYERLEVEL" val="1"/>
  <p:tag name="KSO_WM_TAG_VERSION" val="1.0"/>
  <p:tag name="KSO_WM_BEAUTIFY_FLAG" val="#wm#"/>
</p:tagLst>
</file>

<file path=ppt/tags/tag189.xml><?xml version="1.0" encoding="utf-8"?>
<p:tagLst xmlns:p="http://schemas.openxmlformats.org/presentationml/2006/main">
  <p:tag name="KSO_WM_UNIT_COLOR_SCHEME_SHAPE_ID" val="6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3"/>
  <p:tag name="KSO_WM_UNIT_ID" val="diagram20194755_1*i*33"/>
  <p:tag name="KSO_WM_TEMPLATE_CATEGORY" val="diagram"/>
  <p:tag name="KSO_WM_TEMPLATE_INDEX" val="20194755"/>
  <p:tag name="KSO_WM_UNIT_LAYERLEVEL" val="1"/>
  <p:tag name="KSO_WM_TAG_VERSION" val="1.0"/>
  <p:tag name="KSO_WM_BEAUTIFY_FLAG" val="#wm#"/>
</p:tagLst>
</file>

<file path=ppt/tags/tag19.xml><?xml version="1.0" encoding="utf-8"?>
<p:tagLst xmlns:p="http://schemas.openxmlformats.org/presentationml/2006/main">
  <p:tag name="KSO_WM_UNIT_NOCLEAR" val="0"/>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diagram20203741_1*f*1"/>
  <p:tag name="KSO_WM_TEMPLATE_CATEGORY" val="diagram"/>
  <p:tag name="KSO_WM_TEMPLATE_INDEX" val="20203741"/>
  <p:tag name="KSO_WM_UNIT_LAYERLEVEL" val="1"/>
  <p:tag name="KSO_WM_TAG_VERSION" val="1.0"/>
  <p:tag name="KSO_WM_BEAUTIFY_FLAG" val="#wm#"/>
  <p:tag name="KSO_WM_UNIT_PRESET_TEXT" val="点击此处添加正文，文字是您思想的提炼，为了演示发布的良好效果，请言简意赅的阐述您的观点。"/>
  <p:tag name="KSO_WM_DIAGRAM_GROUP_CODE" val="ζ1-1"/>
  <p:tag name="KSO_WM_UNIT_TEXT_FILL_FORE_SCHEMECOLOR_INDEX" val="13"/>
  <p:tag name="KSO_WM_UNIT_TEXT_FILL_TYPE" val="1"/>
  <p:tag name="KSO_WM_UNIT_USESOURCEFORMAT_APPLY" val="1"/>
</p:tagLst>
</file>

<file path=ppt/tags/tag190.xml><?xml version="1.0" encoding="utf-8"?>
<p:tagLst xmlns:p="http://schemas.openxmlformats.org/presentationml/2006/main">
  <p:tag name="KSO_WM_UNIT_COLOR_SCHEME_SHAPE_ID" val="6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4"/>
  <p:tag name="KSO_WM_UNIT_ID" val="diagram20194755_1*i*34"/>
  <p:tag name="KSO_WM_TEMPLATE_CATEGORY" val="diagram"/>
  <p:tag name="KSO_WM_TEMPLATE_INDEX" val="20194755"/>
  <p:tag name="KSO_WM_UNIT_LAYERLEVEL" val="1"/>
  <p:tag name="KSO_WM_TAG_VERSION" val="1.0"/>
  <p:tag name="KSO_WM_BEAUTIFY_FLAG" val="#wm#"/>
</p:tagLst>
</file>

<file path=ppt/tags/tag191.xml><?xml version="1.0" encoding="utf-8"?>
<p:tagLst xmlns:p="http://schemas.openxmlformats.org/presentationml/2006/main">
  <p:tag name="KSO_WM_UNIT_COLOR_SCHEME_SHAPE_ID" val="6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5"/>
  <p:tag name="KSO_WM_UNIT_ID" val="diagram20194755_1*i*35"/>
  <p:tag name="KSO_WM_TEMPLATE_CATEGORY" val="diagram"/>
  <p:tag name="KSO_WM_TEMPLATE_INDEX" val="20194755"/>
  <p:tag name="KSO_WM_UNIT_LAYERLEVEL" val="1"/>
  <p:tag name="KSO_WM_TAG_VERSION" val="1.0"/>
  <p:tag name="KSO_WM_BEAUTIFY_FLAG" val="#wm#"/>
</p:tagLst>
</file>

<file path=ppt/tags/tag192.xml><?xml version="1.0" encoding="utf-8"?>
<p:tagLst xmlns:p="http://schemas.openxmlformats.org/presentationml/2006/main">
  <p:tag name="KSO_WM_UNIT_COLOR_SCHEME_SHAPE_ID" val="6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6"/>
  <p:tag name="KSO_WM_UNIT_ID" val="diagram20194755_1*i*36"/>
  <p:tag name="KSO_WM_TEMPLATE_CATEGORY" val="diagram"/>
  <p:tag name="KSO_WM_TEMPLATE_INDEX" val="20194755"/>
  <p:tag name="KSO_WM_UNIT_LAYERLEVEL" val="1"/>
  <p:tag name="KSO_WM_TAG_VERSION" val="1.0"/>
  <p:tag name="KSO_WM_BEAUTIFY_FLAG" val="#wm#"/>
</p:tagLst>
</file>

<file path=ppt/tags/tag193.xml><?xml version="1.0" encoding="utf-8"?>
<p:tagLst xmlns:p="http://schemas.openxmlformats.org/presentationml/2006/main">
  <p:tag name="KSO_WM_UNIT_COLOR_SCHEME_SHAPE_ID" val="4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7"/>
  <p:tag name="KSO_WM_UNIT_ID" val="diagram20194755_1*i*37"/>
  <p:tag name="KSO_WM_TEMPLATE_CATEGORY" val="diagram"/>
  <p:tag name="KSO_WM_TEMPLATE_INDEX" val="20194755"/>
  <p:tag name="KSO_WM_UNIT_LAYERLEVEL" val="1"/>
  <p:tag name="KSO_WM_TAG_VERSION" val="1.0"/>
  <p:tag name="KSO_WM_BEAUTIFY_FLAG" val="#wm#"/>
</p:tagLst>
</file>

<file path=ppt/tags/tag194.xml><?xml version="1.0" encoding="utf-8"?>
<p:tagLst xmlns:p="http://schemas.openxmlformats.org/presentationml/2006/main">
  <p:tag name="KSO_WM_UNIT_COLOR_SCHEME_SHAPE_ID" val="4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8"/>
  <p:tag name="KSO_WM_UNIT_ID" val="diagram20194755_1*i*38"/>
  <p:tag name="KSO_WM_TEMPLATE_CATEGORY" val="diagram"/>
  <p:tag name="KSO_WM_TEMPLATE_INDEX" val="20194755"/>
  <p:tag name="KSO_WM_UNIT_LAYERLEVEL" val="1"/>
  <p:tag name="KSO_WM_TAG_VERSION" val="1.0"/>
  <p:tag name="KSO_WM_BEAUTIFY_FLAG" val="#wm#"/>
</p:tagLst>
</file>

<file path=ppt/tags/tag195.xml><?xml version="1.0" encoding="utf-8"?>
<p:tagLst xmlns:p="http://schemas.openxmlformats.org/presentationml/2006/main">
  <p:tag name="KSO_WM_UNIT_COLOR_SCHEME_SHAPE_ID" val="4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39"/>
  <p:tag name="KSO_WM_UNIT_ID" val="diagram20194755_1*i*39"/>
  <p:tag name="KSO_WM_TEMPLATE_CATEGORY" val="diagram"/>
  <p:tag name="KSO_WM_TEMPLATE_INDEX" val="20194755"/>
  <p:tag name="KSO_WM_UNIT_LAYERLEVEL" val="1"/>
  <p:tag name="KSO_WM_TAG_VERSION" val="1.0"/>
  <p:tag name="KSO_WM_BEAUTIFY_FLAG" val="#wm#"/>
</p:tagLst>
</file>

<file path=ppt/tags/tag196.xml><?xml version="1.0" encoding="utf-8"?>
<p:tagLst xmlns:p="http://schemas.openxmlformats.org/presentationml/2006/main">
  <p:tag name="KSO_WM_UNIT_COLOR_SCHEME_SHAPE_ID" val="5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0"/>
  <p:tag name="KSO_WM_UNIT_ID" val="diagram20194755_1*i*40"/>
  <p:tag name="KSO_WM_TEMPLATE_CATEGORY" val="diagram"/>
  <p:tag name="KSO_WM_TEMPLATE_INDEX" val="20194755"/>
  <p:tag name="KSO_WM_UNIT_LAYERLEVEL" val="1"/>
  <p:tag name="KSO_WM_TAG_VERSION" val="1.0"/>
  <p:tag name="KSO_WM_BEAUTIFY_FLAG" val="#wm#"/>
</p:tagLst>
</file>

<file path=ppt/tags/tag197.xml><?xml version="1.0" encoding="utf-8"?>
<p:tagLst xmlns:p="http://schemas.openxmlformats.org/presentationml/2006/main">
  <p:tag name="KSO_WM_UNIT_COLOR_SCHEME_SHAPE_ID" val="5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1"/>
  <p:tag name="KSO_WM_UNIT_ID" val="diagram20194755_1*i*41"/>
  <p:tag name="KSO_WM_TEMPLATE_CATEGORY" val="diagram"/>
  <p:tag name="KSO_WM_TEMPLATE_INDEX" val="20194755"/>
  <p:tag name="KSO_WM_UNIT_LAYERLEVEL" val="1"/>
  <p:tag name="KSO_WM_TAG_VERSION" val="1.0"/>
  <p:tag name="KSO_WM_BEAUTIFY_FLAG" val="#wm#"/>
</p:tagLst>
</file>

<file path=ppt/tags/tag198.xml><?xml version="1.0" encoding="utf-8"?>
<p:tagLst xmlns:p="http://schemas.openxmlformats.org/presentationml/2006/main">
  <p:tag name="KSO_WM_UNIT_COLOR_SCHEME_SHAPE_ID" val="5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2"/>
  <p:tag name="KSO_WM_UNIT_ID" val="diagram20194755_1*i*42"/>
  <p:tag name="KSO_WM_TEMPLATE_CATEGORY" val="diagram"/>
  <p:tag name="KSO_WM_TEMPLATE_INDEX" val="20194755"/>
  <p:tag name="KSO_WM_UNIT_LAYERLEVEL" val="1"/>
  <p:tag name="KSO_WM_TAG_VERSION" val="1.0"/>
  <p:tag name="KSO_WM_BEAUTIFY_FLAG" val="#wm#"/>
</p:tagLst>
</file>

<file path=ppt/tags/tag199.xml><?xml version="1.0" encoding="utf-8"?>
<p:tagLst xmlns:p="http://schemas.openxmlformats.org/presentationml/2006/main">
  <p:tag name="KSO_WM_UNIT_COLOR_SCHEME_SHAPE_ID" val="53"/>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3"/>
  <p:tag name="KSO_WM_UNIT_ID" val="diagram20194755_1*i*43"/>
  <p:tag name="KSO_WM_TEMPLATE_CATEGORY" val="diagram"/>
  <p:tag name="KSO_WM_TEMPLATE_INDEX" val="20194755"/>
  <p:tag name="KSO_WM_UNIT_LAYERLEVEL" val="1"/>
  <p:tag name="KSO_WM_TAG_VERSION" val="1.0"/>
  <p:tag name="KSO_WM_BEAUTIFY_FLAG" val="#wm#"/>
</p:tagLst>
</file>

<file path=ppt/tags/tag2.xml><?xml version="1.0" encoding="utf-8"?>
<p:tagLst xmlns:p="http://schemas.openxmlformats.org/presentationml/2006/main">
  <p:tag name="KSO_WM_TAG_VERSION" val="1.0"/>
  <p:tag name="KSO_WM_TEMPLATE_CATEGORY" val="diagram"/>
  <p:tag name="KSO_WM_TEMPLATE_INDEX" val="20160814"/>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3741_1*i*8"/>
  <p:tag name="KSO_WM_TEMPLATE_CATEGORY" val="diagram"/>
  <p:tag name="KSO_WM_TEMPLATE_INDEX" val="20203741"/>
  <p:tag name="KSO_WM_UNIT_LAYERLEVEL" val="1"/>
  <p:tag name="KSO_WM_TAG_VERSION" val="1.0"/>
  <p:tag name="KSO_WM_BEAUTIFY_FLAG" val="#wm#"/>
  <p:tag name="KSO_WM_DIAGRAM_GROUP_CODE" val="ζ1-1"/>
  <p:tag name="KSO_WM_UNIT_FILL_FORE_SCHEMECOLOR_INDEX" val="8"/>
  <p:tag name="KSO_WM_UNIT_FILL_TYPE" val="1"/>
  <p:tag name="KSO_WM_UNIT_USESOURCEFORMAT_APPLY" val="1"/>
</p:tagLst>
</file>

<file path=ppt/tags/tag200.xml><?xml version="1.0" encoding="utf-8"?>
<p:tagLst xmlns:p="http://schemas.openxmlformats.org/presentationml/2006/main">
  <p:tag name="KSO_WM_UNIT_COLOR_SCHEME_SHAPE_ID" val="54"/>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4"/>
  <p:tag name="KSO_WM_UNIT_ID" val="diagram20194755_1*i*44"/>
  <p:tag name="KSO_WM_TEMPLATE_CATEGORY" val="diagram"/>
  <p:tag name="KSO_WM_TEMPLATE_INDEX" val="20194755"/>
  <p:tag name="KSO_WM_UNIT_LAYERLEVEL" val="1"/>
  <p:tag name="KSO_WM_TAG_VERSION" val="1.0"/>
  <p:tag name="KSO_WM_BEAUTIFY_FLAG" val="#wm#"/>
</p:tagLst>
</file>

<file path=ppt/tags/tag201.xml><?xml version="1.0" encoding="utf-8"?>
<p:tagLst xmlns:p="http://schemas.openxmlformats.org/presentationml/2006/main">
  <p:tag name="KSO_WM_UNIT_COLOR_SCHEME_SHAPE_ID" val="5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5"/>
  <p:tag name="KSO_WM_UNIT_ID" val="diagram20194755_1*i*45"/>
  <p:tag name="KSO_WM_TEMPLATE_CATEGORY" val="diagram"/>
  <p:tag name="KSO_WM_TEMPLATE_INDEX" val="20194755"/>
  <p:tag name="KSO_WM_UNIT_LAYERLEVEL" val="1"/>
  <p:tag name="KSO_WM_TAG_VERSION" val="1.0"/>
  <p:tag name="KSO_WM_BEAUTIFY_FLAG" val="#wm#"/>
</p:tagLst>
</file>

<file path=ppt/tags/tag202.xml><?xml version="1.0" encoding="utf-8"?>
<p:tagLst xmlns:p="http://schemas.openxmlformats.org/presentationml/2006/main">
  <p:tag name="KSO_WM_UNIT_COLOR_SCHEME_SHAPE_ID" val="5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6"/>
  <p:tag name="KSO_WM_UNIT_ID" val="diagram20194755_1*i*46"/>
  <p:tag name="KSO_WM_TEMPLATE_CATEGORY" val="diagram"/>
  <p:tag name="KSO_WM_TEMPLATE_INDEX" val="20194755"/>
  <p:tag name="KSO_WM_UNIT_LAYERLEVEL" val="1"/>
  <p:tag name="KSO_WM_TAG_VERSION" val="1.0"/>
  <p:tag name="KSO_WM_BEAUTIFY_FLAG" val="#wm#"/>
</p:tagLst>
</file>

<file path=ppt/tags/tag203.xml><?xml version="1.0" encoding="utf-8"?>
<p:tagLst xmlns:p="http://schemas.openxmlformats.org/presentationml/2006/main">
  <p:tag name="KSO_WM_UNIT_COLOR_SCHEME_SHAPE_ID" val="5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7"/>
  <p:tag name="KSO_WM_UNIT_ID" val="diagram20194755_1*i*47"/>
  <p:tag name="KSO_WM_TEMPLATE_CATEGORY" val="diagram"/>
  <p:tag name="KSO_WM_TEMPLATE_INDEX" val="20194755"/>
  <p:tag name="KSO_WM_UNIT_LAYERLEVEL" val="1"/>
  <p:tag name="KSO_WM_TAG_VERSION" val="1.0"/>
  <p:tag name="KSO_WM_BEAUTIFY_FLAG" val="#wm#"/>
</p:tagLst>
</file>

<file path=ppt/tags/tag204.xml><?xml version="1.0" encoding="utf-8"?>
<p:tagLst xmlns:p="http://schemas.openxmlformats.org/presentationml/2006/main">
  <p:tag name="KSO_WM_UNIT_COLOR_SCHEME_SHAPE_ID" val="3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8"/>
  <p:tag name="KSO_WM_UNIT_ID" val="diagram20194755_1*i*48"/>
  <p:tag name="KSO_WM_TEMPLATE_CATEGORY" val="diagram"/>
  <p:tag name="KSO_WM_TEMPLATE_INDEX" val="20194755"/>
  <p:tag name="KSO_WM_UNIT_LAYERLEVEL" val="1"/>
  <p:tag name="KSO_WM_TAG_VERSION" val="1.0"/>
  <p:tag name="KSO_WM_BEAUTIFY_FLAG" val="#wm#"/>
</p:tagLst>
</file>

<file path=ppt/tags/tag205.xml><?xml version="1.0" encoding="utf-8"?>
<p:tagLst xmlns:p="http://schemas.openxmlformats.org/presentationml/2006/main">
  <p:tag name="KSO_WM_UNIT_COLOR_SCHEME_SHAPE_ID" val="3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9"/>
  <p:tag name="KSO_WM_UNIT_ID" val="diagram20194755_1*i*49"/>
  <p:tag name="KSO_WM_TEMPLATE_CATEGORY" val="diagram"/>
  <p:tag name="KSO_WM_TEMPLATE_INDEX" val="20194755"/>
  <p:tag name="KSO_WM_UNIT_LAYERLEVEL" val="1"/>
  <p:tag name="KSO_WM_TAG_VERSION" val="1.0"/>
  <p:tag name="KSO_WM_BEAUTIFY_FLAG" val="#wm#"/>
</p:tagLst>
</file>

<file path=ppt/tags/tag206.xml><?xml version="1.0" encoding="utf-8"?>
<p:tagLst xmlns:p="http://schemas.openxmlformats.org/presentationml/2006/main">
  <p:tag name="KSO_WM_UNIT_COLOR_SCHEME_SHAPE_ID" val="3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0"/>
  <p:tag name="KSO_WM_UNIT_ID" val="diagram20194755_1*i*50"/>
  <p:tag name="KSO_WM_TEMPLATE_CATEGORY" val="diagram"/>
  <p:tag name="KSO_WM_TEMPLATE_INDEX" val="20194755"/>
  <p:tag name="KSO_WM_UNIT_LAYERLEVEL" val="1"/>
  <p:tag name="KSO_WM_TAG_VERSION" val="1.0"/>
  <p:tag name="KSO_WM_BEAUTIFY_FLAG" val="#wm#"/>
</p:tagLst>
</file>

<file path=ppt/tags/tag207.xml><?xml version="1.0" encoding="utf-8"?>
<p:tagLst xmlns:p="http://schemas.openxmlformats.org/presentationml/2006/main">
  <p:tag name="KSO_WM_UNIT_COLOR_SCHEME_SHAPE_ID" val="3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1"/>
  <p:tag name="KSO_WM_UNIT_ID" val="diagram20194755_1*i*51"/>
  <p:tag name="KSO_WM_TEMPLATE_CATEGORY" val="diagram"/>
  <p:tag name="KSO_WM_TEMPLATE_INDEX" val="20194755"/>
  <p:tag name="KSO_WM_UNIT_LAYERLEVEL" val="1"/>
  <p:tag name="KSO_WM_TAG_VERSION" val="1.0"/>
  <p:tag name="KSO_WM_BEAUTIFY_FLAG" val="#wm#"/>
</p:tagLst>
</file>

<file path=ppt/tags/tag208.xml><?xml version="1.0" encoding="utf-8"?>
<p:tagLst xmlns:p="http://schemas.openxmlformats.org/presentationml/2006/main">
  <p:tag name="KSO_WM_UNIT_COLOR_SCHEME_SHAPE_ID" val="4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2"/>
  <p:tag name="KSO_WM_UNIT_ID" val="diagram20194755_1*i*52"/>
  <p:tag name="KSO_WM_TEMPLATE_CATEGORY" val="diagram"/>
  <p:tag name="KSO_WM_TEMPLATE_INDEX" val="20194755"/>
  <p:tag name="KSO_WM_UNIT_LAYERLEVEL" val="1"/>
  <p:tag name="KSO_WM_TAG_VERSION" val="1.0"/>
  <p:tag name="KSO_WM_BEAUTIFY_FLAG" val="#wm#"/>
</p:tagLst>
</file>

<file path=ppt/tags/tag209.xml><?xml version="1.0" encoding="utf-8"?>
<p:tagLst xmlns:p="http://schemas.openxmlformats.org/presentationml/2006/main">
  <p:tag name="KSO_WM_UNIT_COLOR_SCHEME_SHAPE_ID" val="4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3"/>
  <p:tag name="KSO_WM_UNIT_ID" val="diagram20194755_1*i*53"/>
  <p:tag name="KSO_WM_TEMPLATE_CATEGORY" val="diagram"/>
  <p:tag name="KSO_WM_TEMPLATE_INDEX" val="20194755"/>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3741_1*i*9"/>
  <p:tag name="KSO_WM_TEMPLATE_CATEGORY" val="diagram"/>
  <p:tag name="KSO_WM_TEMPLATE_INDEX" val="20203741"/>
  <p:tag name="KSO_WM_UNIT_LAYERLEVEL" val="1"/>
  <p:tag name="KSO_WM_TAG_VERSION" val="1.0"/>
  <p:tag name="KSO_WM_BEAUTIFY_FLAG" val="#wm#"/>
  <p:tag name="KSO_WM_DIAGRAM_GROUP_CODE" val="ζ1-1"/>
  <p:tag name="KSO_WM_UNIT_FILL_FORE_SCHEMECOLOR_INDEX" val="8"/>
  <p:tag name="KSO_WM_UNIT_FILL_TYPE" val="1"/>
  <p:tag name="KSO_WM_UNIT_TEXT_FILL_FORE_SCHEMECOLOR_INDEX" val="2"/>
  <p:tag name="KSO_WM_UNIT_TEXT_FILL_TYPE" val="1"/>
  <p:tag name="KSO_WM_UNIT_USESOURCEFORMAT_APPLY" val="1"/>
</p:tagLst>
</file>

<file path=ppt/tags/tag210.xml><?xml version="1.0" encoding="utf-8"?>
<p:tagLst xmlns:p="http://schemas.openxmlformats.org/presentationml/2006/main">
  <p:tag name="KSO_WM_UNIT_COLOR_SCHEME_SHAPE_ID" val="4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4"/>
  <p:tag name="KSO_WM_UNIT_ID" val="diagram20194755_1*i*54"/>
  <p:tag name="KSO_WM_TEMPLATE_CATEGORY" val="diagram"/>
  <p:tag name="KSO_WM_TEMPLATE_INDEX" val="20194755"/>
  <p:tag name="KSO_WM_UNIT_LAYERLEVEL" val="1"/>
  <p:tag name="KSO_WM_TAG_VERSION" val="1.0"/>
  <p:tag name="KSO_WM_BEAUTIFY_FLAG" val="#wm#"/>
</p:tagLst>
</file>

<file path=ppt/tags/tag211.xml><?xml version="1.0" encoding="utf-8"?>
<p:tagLst xmlns:p="http://schemas.openxmlformats.org/presentationml/2006/main">
  <p:tag name="KSO_WM_UNIT_COLOR_SCHEME_SHAPE_ID" val="43"/>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5"/>
  <p:tag name="KSO_WM_UNIT_ID" val="diagram20194755_1*i*55"/>
  <p:tag name="KSO_WM_TEMPLATE_CATEGORY" val="diagram"/>
  <p:tag name="KSO_WM_TEMPLATE_INDEX" val="20194755"/>
  <p:tag name="KSO_WM_UNIT_LAYERLEVEL" val="1"/>
  <p:tag name="KSO_WM_TAG_VERSION" val="1.0"/>
  <p:tag name="KSO_WM_BEAUTIFY_FLAG" val="#wm#"/>
</p:tagLst>
</file>

<file path=ppt/tags/tag212.xml><?xml version="1.0" encoding="utf-8"?>
<p:tagLst xmlns:p="http://schemas.openxmlformats.org/presentationml/2006/main">
  <p:tag name="KSO_WM_UNIT_COLOR_SCHEME_SHAPE_ID" val="44"/>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6"/>
  <p:tag name="KSO_WM_UNIT_ID" val="diagram20194755_1*i*56"/>
  <p:tag name="KSO_WM_TEMPLATE_CATEGORY" val="diagram"/>
  <p:tag name="KSO_WM_TEMPLATE_INDEX" val="20194755"/>
  <p:tag name="KSO_WM_UNIT_LAYERLEVEL" val="1"/>
  <p:tag name="KSO_WM_TAG_VERSION" val="1.0"/>
  <p:tag name="KSO_WM_BEAUTIFY_FLAG" val="#wm#"/>
</p:tagLst>
</file>

<file path=ppt/tags/tag213.xml><?xml version="1.0" encoding="utf-8"?>
<p:tagLst xmlns:p="http://schemas.openxmlformats.org/presentationml/2006/main">
  <p:tag name="KSO_WM_UNIT_COLOR_SCHEME_SHAPE_ID" val="4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7"/>
  <p:tag name="KSO_WM_UNIT_ID" val="diagram20194755_1*i*57"/>
  <p:tag name="KSO_WM_TEMPLATE_CATEGORY" val="diagram"/>
  <p:tag name="KSO_WM_TEMPLATE_INDEX" val="20194755"/>
  <p:tag name="KSO_WM_UNIT_LAYERLEVEL" val="1"/>
  <p:tag name="KSO_WM_TAG_VERSION" val="1.0"/>
  <p:tag name="KSO_WM_BEAUTIFY_FLAG" val="#wm#"/>
</p:tagLst>
</file>

<file path=ppt/tags/tag214.xml><?xml version="1.0" encoding="utf-8"?>
<p:tagLst xmlns:p="http://schemas.openxmlformats.org/presentationml/2006/main">
  <p:tag name="KSO_WM_UNIT_COLOR_SCHEME_SHAPE_ID" val="4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8"/>
  <p:tag name="KSO_WM_UNIT_ID" val="diagram20194755_1*i*58"/>
  <p:tag name="KSO_WM_TEMPLATE_CATEGORY" val="diagram"/>
  <p:tag name="KSO_WM_TEMPLATE_INDEX" val="20194755"/>
  <p:tag name="KSO_WM_UNIT_LAYERLEVEL" val="1"/>
  <p:tag name="KSO_WM_TAG_VERSION" val="1.0"/>
  <p:tag name="KSO_WM_BEAUTIFY_FLAG" val="#wm#"/>
</p:tagLst>
</file>

<file path=ppt/tags/tag215.xml><?xml version="1.0" encoding="utf-8"?>
<p:tagLst xmlns:p="http://schemas.openxmlformats.org/presentationml/2006/main">
  <p:tag name="KSO_WM_UNIT_COLOR_SCHEME_SHAPE_ID" val="2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9"/>
  <p:tag name="KSO_WM_UNIT_ID" val="diagram20194755_1*i*59"/>
  <p:tag name="KSO_WM_TEMPLATE_CATEGORY" val="diagram"/>
  <p:tag name="KSO_WM_TEMPLATE_INDEX" val="20194755"/>
  <p:tag name="KSO_WM_UNIT_LAYERLEVEL" val="1"/>
  <p:tag name="KSO_WM_TAG_VERSION" val="1.0"/>
  <p:tag name="KSO_WM_BEAUTIFY_FLAG" val="#wm#"/>
</p:tagLst>
</file>

<file path=ppt/tags/tag216.xml><?xml version="1.0" encoding="utf-8"?>
<p:tagLst xmlns:p="http://schemas.openxmlformats.org/presentationml/2006/main">
  <p:tag name="KSO_WM_UNIT_COLOR_SCHEME_SHAPE_ID" val="2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0"/>
  <p:tag name="KSO_WM_UNIT_ID" val="diagram20194755_1*i*60"/>
  <p:tag name="KSO_WM_TEMPLATE_CATEGORY" val="diagram"/>
  <p:tag name="KSO_WM_TEMPLATE_INDEX" val="20194755"/>
  <p:tag name="KSO_WM_UNIT_LAYERLEVEL" val="1"/>
  <p:tag name="KSO_WM_TAG_VERSION" val="1.0"/>
  <p:tag name="KSO_WM_BEAUTIFY_FLAG" val="#wm#"/>
</p:tagLst>
</file>

<file path=ppt/tags/tag217.xml><?xml version="1.0" encoding="utf-8"?>
<p:tagLst xmlns:p="http://schemas.openxmlformats.org/presentationml/2006/main">
  <p:tag name="KSO_WM_UNIT_COLOR_SCHEME_SHAPE_ID" val="2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1"/>
  <p:tag name="KSO_WM_UNIT_ID" val="diagram20194755_1*i*61"/>
  <p:tag name="KSO_WM_TEMPLATE_CATEGORY" val="diagram"/>
  <p:tag name="KSO_WM_TEMPLATE_INDEX" val="20194755"/>
  <p:tag name="KSO_WM_UNIT_LAYERLEVEL" val="1"/>
  <p:tag name="KSO_WM_TAG_VERSION" val="1.0"/>
  <p:tag name="KSO_WM_BEAUTIFY_FLAG" val="#wm#"/>
</p:tagLst>
</file>

<file path=ppt/tags/tag218.xml><?xml version="1.0" encoding="utf-8"?>
<p:tagLst xmlns:p="http://schemas.openxmlformats.org/presentationml/2006/main">
  <p:tag name="KSO_WM_UNIT_COLOR_SCHEME_SHAPE_ID" val="2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2"/>
  <p:tag name="KSO_WM_UNIT_ID" val="diagram20194755_1*i*62"/>
  <p:tag name="KSO_WM_TEMPLATE_CATEGORY" val="diagram"/>
  <p:tag name="KSO_WM_TEMPLATE_INDEX" val="20194755"/>
  <p:tag name="KSO_WM_UNIT_LAYERLEVEL" val="1"/>
  <p:tag name="KSO_WM_TAG_VERSION" val="1.0"/>
  <p:tag name="KSO_WM_BEAUTIFY_FLAG" val="#wm#"/>
</p:tagLst>
</file>

<file path=ppt/tags/tag219.xml><?xml version="1.0" encoding="utf-8"?>
<p:tagLst xmlns:p="http://schemas.openxmlformats.org/presentationml/2006/main">
  <p:tag name="KSO_WM_UNIT_COLOR_SCHEME_SHAPE_ID" val="2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3"/>
  <p:tag name="KSO_WM_UNIT_ID" val="diagram20194755_1*i*63"/>
  <p:tag name="KSO_WM_TEMPLATE_CATEGORY" val="diagram"/>
  <p:tag name="KSO_WM_TEMPLATE_INDEX" val="20194755"/>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3741_1*i*10"/>
  <p:tag name="KSO_WM_TEMPLATE_CATEGORY" val="diagram"/>
  <p:tag name="KSO_WM_TEMPLATE_INDEX" val="20203741"/>
  <p:tag name="KSO_WM_UNIT_LAYERLEVEL" val="1"/>
  <p:tag name="KSO_WM_TAG_VERSION" val="1.0"/>
  <p:tag name="KSO_WM_BEAUTIFY_FLAG" val="#wm#"/>
  <p:tag name="KSO_WM_DIAGRAM_GROUP_CODE" val="ζ1-1"/>
  <p:tag name="KSO_WM_UNIT_FILL_FORE_SCHEMECOLOR_INDEX" val="8"/>
  <p:tag name="KSO_WM_UNIT_FILL_TYPE" val="1"/>
  <p:tag name="KSO_WM_UNIT_TEXT_FILL_FORE_SCHEMECOLOR_INDEX" val="2"/>
  <p:tag name="KSO_WM_UNIT_TEXT_FILL_TYPE" val="1"/>
  <p:tag name="KSO_WM_UNIT_USESOURCEFORMAT_APPLY" val="1"/>
</p:tagLst>
</file>

<file path=ppt/tags/tag220.xml><?xml version="1.0" encoding="utf-8"?>
<p:tagLst xmlns:p="http://schemas.openxmlformats.org/presentationml/2006/main">
  <p:tag name="KSO_WM_UNIT_COLOR_SCHEME_SHAPE_ID" val="3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4"/>
  <p:tag name="KSO_WM_UNIT_ID" val="diagram20194755_1*i*64"/>
  <p:tag name="KSO_WM_TEMPLATE_CATEGORY" val="diagram"/>
  <p:tag name="KSO_WM_TEMPLATE_INDEX" val="20194755"/>
  <p:tag name="KSO_WM_UNIT_LAYERLEVEL" val="1"/>
  <p:tag name="KSO_WM_TAG_VERSION" val="1.0"/>
  <p:tag name="KSO_WM_BEAUTIFY_FLAG" val="#wm#"/>
</p:tagLst>
</file>

<file path=ppt/tags/tag221.xml><?xml version="1.0" encoding="utf-8"?>
<p:tagLst xmlns:p="http://schemas.openxmlformats.org/presentationml/2006/main">
  <p:tag name="KSO_WM_UNIT_COLOR_SCHEME_SHAPE_ID" val="3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5"/>
  <p:tag name="KSO_WM_UNIT_ID" val="diagram20194755_1*i*65"/>
  <p:tag name="KSO_WM_TEMPLATE_CATEGORY" val="diagram"/>
  <p:tag name="KSO_WM_TEMPLATE_INDEX" val="20194755"/>
  <p:tag name="KSO_WM_UNIT_LAYERLEVEL" val="1"/>
  <p:tag name="KSO_WM_TAG_VERSION" val="1.0"/>
  <p:tag name="KSO_WM_BEAUTIFY_FLAG" val="#wm#"/>
</p:tagLst>
</file>

<file path=ppt/tags/tag222.xml><?xml version="1.0" encoding="utf-8"?>
<p:tagLst xmlns:p="http://schemas.openxmlformats.org/presentationml/2006/main">
  <p:tag name="KSO_WM_UNIT_COLOR_SCHEME_SHAPE_ID" val="3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6"/>
  <p:tag name="KSO_WM_UNIT_ID" val="diagram20194755_1*i*66"/>
  <p:tag name="KSO_WM_TEMPLATE_CATEGORY" val="diagram"/>
  <p:tag name="KSO_WM_TEMPLATE_INDEX" val="20194755"/>
  <p:tag name="KSO_WM_UNIT_LAYERLEVEL" val="1"/>
  <p:tag name="KSO_WM_TAG_VERSION" val="1.0"/>
  <p:tag name="KSO_WM_BEAUTIFY_FLAG" val="#wm#"/>
</p:tagLst>
</file>

<file path=ppt/tags/tag223.xml><?xml version="1.0" encoding="utf-8"?>
<p:tagLst xmlns:p="http://schemas.openxmlformats.org/presentationml/2006/main">
  <p:tag name="KSO_WM_UNIT_COLOR_SCHEME_SHAPE_ID" val="33"/>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7"/>
  <p:tag name="KSO_WM_UNIT_ID" val="diagram20194755_1*i*67"/>
  <p:tag name="KSO_WM_TEMPLATE_CATEGORY" val="diagram"/>
  <p:tag name="KSO_WM_TEMPLATE_INDEX" val="20194755"/>
  <p:tag name="KSO_WM_UNIT_LAYERLEVEL" val="1"/>
  <p:tag name="KSO_WM_TAG_VERSION" val="1.0"/>
  <p:tag name="KSO_WM_BEAUTIFY_FLAG" val="#wm#"/>
</p:tagLst>
</file>

<file path=ppt/tags/tag224.xml><?xml version="1.0" encoding="utf-8"?>
<p:tagLst xmlns:p="http://schemas.openxmlformats.org/presentationml/2006/main">
  <p:tag name="KSO_WM_UNIT_COLOR_SCHEME_SHAPE_ID" val="34"/>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8"/>
  <p:tag name="KSO_WM_UNIT_ID" val="diagram20194755_1*i*68"/>
  <p:tag name="KSO_WM_TEMPLATE_CATEGORY" val="diagram"/>
  <p:tag name="KSO_WM_TEMPLATE_INDEX" val="20194755"/>
  <p:tag name="KSO_WM_UNIT_LAYERLEVEL" val="1"/>
  <p:tag name="KSO_WM_TAG_VERSION" val="1.0"/>
  <p:tag name="KSO_WM_BEAUTIFY_FLAG" val="#wm#"/>
</p:tagLst>
</file>

<file path=ppt/tags/tag225.xml><?xml version="1.0" encoding="utf-8"?>
<p:tagLst xmlns:p="http://schemas.openxmlformats.org/presentationml/2006/main">
  <p:tag name="KSO_WM_UNIT_COLOR_SCHEME_SHAPE_ID" val="3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9"/>
  <p:tag name="KSO_WM_UNIT_ID" val="diagram20194755_1*i*69"/>
  <p:tag name="KSO_WM_TEMPLATE_CATEGORY" val="diagram"/>
  <p:tag name="KSO_WM_TEMPLATE_INDEX" val="20194755"/>
  <p:tag name="KSO_WM_UNIT_LAYERLEVEL" val="1"/>
  <p:tag name="KSO_WM_TAG_VERSION" val="1.0"/>
  <p:tag name="KSO_WM_BEAUTIFY_FLAG" val="#wm#"/>
</p:tagLst>
</file>

<file path=ppt/tags/tag226.xml><?xml version="1.0" encoding="utf-8"?>
<p:tagLst xmlns:p="http://schemas.openxmlformats.org/presentationml/2006/main">
  <p:tag name="KSO_WM_UNIT_TEXT_PART_ID_V2" val="a-3-2"/>
  <p:tag name="KSO_WM_UNIT_COLOR_SCHEME_SHAPE_ID" val="3"/>
  <p:tag name="KSO_WM_UNIT_COLOR_SCHEME_PARENT_PAGE" val="0_1"/>
  <p:tag name="KSO_WM_UNIT_ISCONTENTS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55_1*a*1"/>
  <p:tag name="KSO_WM_TEMPLATE_CATEGORY" val="diagram"/>
  <p:tag name="KSO_WM_TEMPLATE_INDEX" val="20194755"/>
  <p:tag name="KSO_WM_UNIT_LAYERLEVEL" val="1"/>
  <p:tag name="KSO_WM_TAG_VERSION" val="1.0"/>
  <p:tag name="KSO_WM_BEAUTIFY_FLAG" val="#wm#"/>
  <p:tag name="KSO_WM_UNIT_PRESET_TEXT" val="单击此处添加标题"/>
</p:tagLst>
</file>

<file path=ppt/tags/tag227.xml><?xml version="1.0" encoding="utf-8"?>
<p:tagLst xmlns:p="http://schemas.openxmlformats.org/presentationml/2006/main">
  <p:tag name="KSO_WM_UNIT_COLOR_SCHEME_SHAPE_ID" val="1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1"/>
  <p:tag name="KSO_WM_UNIT_ID" val="diagram20194755_1*i*71"/>
  <p:tag name="KSO_WM_TEMPLATE_CATEGORY" val="diagram"/>
  <p:tag name="KSO_WM_TEMPLATE_INDEX" val="20194755"/>
  <p:tag name="KSO_WM_UNIT_LAYERLEVEL" val="1"/>
  <p:tag name="KSO_WM_TAG_VERSION" val="1.0"/>
  <p:tag name="KSO_WM_BEAUTIFY_FLAG" val="#wm#"/>
</p:tagLst>
</file>

<file path=ppt/tags/tag228.xml><?xml version="1.0" encoding="utf-8"?>
<p:tagLst xmlns:p="http://schemas.openxmlformats.org/presentationml/2006/main">
  <p:tag name="KSO_WM_UNIT_COLOR_SCHEME_SHAPE_ID" val="1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2"/>
  <p:tag name="KSO_WM_UNIT_ID" val="diagram20194755_1*i*72"/>
  <p:tag name="KSO_WM_TEMPLATE_CATEGORY" val="diagram"/>
  <p:tag name="KSO_WM_TEMPLATE_INDEX" val="20194755"/>
  <p:tag name="KSO_WM_UNIT_LAYERLEVEL" val="1"/>
  <p:tag name="KSO_WM_TAG_VERSION" val="1.0"/>
  <p:tag name="KSO_WM_BEAUTIFY_FLAG" val="#wm#"/>
</p:tagLst>
</file>

<file path=ppt/tags/tag229.xml><?xml version="1.0" encoding="utf-8"?>
<p:tagLst xmlns:p="http://schemas.openxmlformats.org/presentationml/2006/main">
  <p:tag name="KSO_WM_UNIT_COLOR_SCHEME_SHAPE_ID" val="1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3"/>
  <p:tag name="KSO_WM_UNIT_ID" val="diagram20194755_1*i*73"/>
  <p:tag name="KSO_WM_TEMPLATE_CATEGORY" val="diagram"/>
  <p:tag name="KSO_WM_TEMPLATE_INDEX" val="20194755"/>
  <p:tag name="KSO_WM_UNIT_LAYERLEVEL" val="1"/>
  <p:tag name="KSO_WM_TAG_VERSION" val="1.0"/>
  <p:tag name="KSO_WM_BEAUTIFY_FLAG" val="#wm#"/>
</p:tagLst>
</file>

<file path=ppt/tags/tag23.xml><?xml version="1.0" encoding="utf-8"?>
<p:tagLst xmlns:p="http://schemas.openxmlformats.org/presentationml/2006/main">
  <p:tag name="PA" val="v4.0.0"/>
  <p:tag name="KSO_WM_BEAUTIFY_FLAG" val=""/>
</p:tagLst>
</file>

<file path=ppt/tags/tag230.xml><?xml version="1.0" encoding="utf-8"?>
<p:tagLst xmlns:p="http://schemas.openxmlformats.org/presentationml/2006/main">
  <p:tag name="KSO_WM_UNIT_COLOR_SCHEME_SHAPE_ID" val="1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4"/>
  <p:tag name="KSO_WM_UNIT_ID" val="diagram20194755_1*i*74"/>
  <p:tag name="KSO_WM_TEMPLATE_CATEGORY" val="diagram"/>
  <p:tag name="KSO_WM_TEMPLATE_INDEX" val="20194755"/>
  <p:tag name="KSO_WM_UNIT_LAYERLEVEL" val="1"/>
  <p:tag name="KSO_WM_TAG_VERSION" val="1.0"/>
  <p:tag name="KSO_WM_BEAUTIFY_FLAG" val="#wm#"/>
</p:tagLst>
</file>

<file path=ppt/tags/tag231.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i"/>
  <p:tag name="KSO_WM_UNIT_INDEX" val="1_3_1"/>
  <p:tag name="KSO_WM_UNIT_ID" val="diagram20169899_3*l_h_i*1_3_1"/>
  <p:tag name="KSO_WM_UNIT_LAYERLEVEL" val="1_1_1"/>
  <p:tag name="KSO_WM_DIAGRAM_GROUP_CODE" val="l1-1"/>
  <p:tag name="KSO_WM_UNIT_FILL_FORE_SCHEMECOLOR_INDEX" val="8"/>
  <p:tag name="KSO_WM_UNIT_FILL_TYPE" val="1"/>
  <p:tag name="KSO_WM_UNIT_LINE_FORE_SCHEMECOLOR_INDEX" val="14"/>
  <p:tag name="KSO_WM_UNIT_LINE_FILL_TYPE" val="2"/>
</p:tagLst>
</file>

<file path=ppt/tags/tag232.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i"/>
  <p:tag name="KSO_WM_UNIT_INDEX" val="1_3_2"/>
  <p:tag name="KSO_WM_UNIT_ID" val="diagram20169899_3*l_h_i*1_3_2"/>
  <p:tag name="KSO_WM_UNIT_LAYERLEVEL" val="1_1_1"/>
  <p:tag name="KSO_WM_DIAGRAM_GROUP_CODE" val="l1-1"/>
  <p:tag name="KSO_WM_UNIT_FILL_FORE_SCHEMECOLOR_INDEX" val="8"/>
  <p:tag name="KSO_WM_UNIT_FILL_TYPE" val="1"/>
  <p:tag name="KSO_WM_UNIT_LINE_FORE_SCHEMECOLOR_INDEX" val="14"/>
  <p:tag name="KSO_WM_UNIT_LINE_FILL_TYPE" val="2"/>
</p:tagLst>
</file>

<file path=ppt/tags/tag233.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f"/>
  <p:tag name="KSO_WM_UNIT_INDEX" val="1_3_1"/>
  <p:tag name="KSO_WM_UNIT_LAYERLEVEL" val="1_1_1"/>
  <p:tag name="KSO_WM_UNIT_VALUE" val="30"/>
  <p:tag name="KSO_WM_UNIT_HIGHLIGHT" val="0"/>
  <p:tag name="KSO_WM_UNIT_COMPATIBLE" val="0"/>
  <p:tag name="KSO_WM_UNIT_CLEAR" val="0"/>
  <p:tag name="KSO_WM_UNIT_PRESET_TEXT_INDEX" val="4"/>
  <p:tag name="KSO_WM_UNIT_PRESET_TEXT_LEN" val="57"/>
  <p:tag name="KSO_WM_DIAGRAM_GROUP_CODE" val="l1-1"/>
  <p:tag name="KSO_WM_UNIT_ID" val="diagram20169899_3*l_h_f*1_3_1"/>
</p:tagLst>
</file>

<file path=ppt/tags/tag234.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a"/>
  <p:tag name="KSO_WM_UNIT_INDEX" val="1_3_1"/>
  <p:tag name="KSO_WM_UNIT_LAYERLEVEL" val="1_1_1"/>
  <p:tag name="KSO_WM_UNIT_VALUE" val="8"/>
  <p:tag name="KSO_WM_UNIT_HIGHLIGHT" val="0"/>
  <p:tag name="KSO_WM_UNIT_COMPATIBLE" val="0"/>
  <p:tag name="KSO_WM_UNIT_CLEAR" val="0"/>
  <p:tag name="KSO_WM_UNIT_PRESET_TEXT_INDEX" val="3"/>
  <p:tag name="KSO_WM_UNIT_PRESET_TEXT_LEN" val="12"/>
  <p:tag name="KSO_WM_DIAGRAM_GROUP_CODE" val="l1-1"/>
  <p:tag name="KSO_WM_UNIT_ID" val="diagram20169899_3*l_h_a*1_3_1"/>
</p:tagLst>
</file>

<file path=ppt/tags/tag235.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i"/>
  <p:tag name="KSO_WM_UNIT_INDEX" val="1_2_1"/>
  <p:tag name="KSO_WM_UNIT_ID" val="diagram20169899_3*l_h_i*1_2_1"/>
  <p:tag name="KSO_WM_UNIT_LAYERLEVEL" val="1_1_1"/>
  <p:tag name="KSO_WM_DIAGRAM_GROUP_CODE" val="l1-1"/>
  <p:tag name="KSO_WM_UNIT_FILL_FORE_SCHEMECOLOR_INDEX" val="7"/>
  <p:tag name="KSO_WM_UNIT_FILL_TYPE" val="1"/>
  <p:tag name="KSO_WM_UNIT_LINE_FORE_SCHEMECOLOR_INDEX" val="14"/>
  <p:tag name="KSO_WM_UNIT_LINE_FILL_TYPE" val="2"/>
</p:tagLst>
</file>

<file path=ppt/tags/tag236.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i"/>
  <p:tag name="KSO_WM_UNIT_INDEX" val="1_2_2"/>
  <p:tag name="KSO_WM_UNIT_ID" val="diagram20169899_3*l_h_i*1_2_2"/>
  <p:tag name="KSO_WM_UNIT_LAYERLEVEL" val="1_1_1"/>
  <p:tag name="KSO_WM_DIAGRAM_GROUP_CODE" val="l1-1"/>
  <p:tag name="KSO_WM_UNIT_FILL_FORE_SCHEMECOLOR_INDEX" val="7"/>
  <p:tag name="KSO_WM_UNIT_FILL_TYPE" val="1"/>
  <p:tag name="KSO_WM_UNIT_LINE_FORE_SCHEMECOLOR_INDEX" val="14"/>
  <p:tag name="KSO_WM_UNIT_LINE_FILL_TYPE" val="2"/>
</p:tagLst>
</file>

<file path=ppt/tags/tag237.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f"/>
  <p:tag name="KSO_WM_UNIT_INDEX" val="1_2_1"/>
  <p:tag name="KSO_WM_UNIT_LAYERLEVEL" val="1_1_1"/>
  <p:tag name="KSO_WM_UNIT_VALUE" val="30"/>
  <p:tag name="KSO_WM_UNIT_HIGHLIGHT" val="0"/>
  <p:tag name="KSO_WM_UNIT_COMPATIBLE" val="0"/>
  <p:tag name="KSO_WM_UNIT_CLEAR" val="0"/>
  <p:tag name="KSO_WM_UNIT_PRESET_TEXT_INDEX" val="4"/>
  <p:tag name="KSO_WM_UNIT_PRESET_TEXT_LEN" val="57"/>
  <p:tag name="KSO_WM_DIAGRAM_GROUP_CODE" val="l1-1"/>
  <p:tag name="KSO_WM_UNIT_ID" val="diagram20169899_3*l_h_f*1_2_1"/>
</p:tagLst>
</file>

<file path=ppt/tags/tag238.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a"/>
  <p:tag name="KSO_WM_UNIT_INDEX" val="1_2_1"/>
  <p:tag name="KSO_WM_UNIT_LAYERLEVEL" val="1_1_1"/>
  <p:tag name="KSO_WM_UNIT_VALUE" val="8"/>
  <p:tag name="KSO_WM_UNIT_HIGHLIGHT" val="0"/>
  <p:tag name="KSO_WM_UNIT_COMPATIBLE" val="0"/>
  <p:tag name="KSO_WM_UNIT_CLEAR" val="0"/>
  <p:tag name="KSO_WM_UNIT_PRESET_TEXT_INDEX" val="3"/>
  <p:tag name="KSO_WM_UNIT_PRESET_TEXT_LEN" val="12"/>
  <p:tag name="KSO_WM_DIAGRAM_GROUP_CODE" val="l1-1"/>
  <p:tag name="KSO_WM_UNIT_ID" val="diagram20169899_3*l_h_a*1_2_1"/>
</p:tagLst>
</file>

<file path=ppt/tags/tag239.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i"/>
  <p:tag name="KSO_WM_UNIT_INDEX" val="1_1_1"/>
  <p:tag name="KSO_WM_UNIT_ID" val="diagram20169899_3*l_h_i*1_1_1"/>
  <p:tag name="KSO_WM_UNIT_LAYERLEVEL" val="1_1_1"/>
  <p:tag name="KSO_WM_DIAGRAM_GROUP_CODE" val="l1-1"/>
  <p:tag name="KSO_WM_UNIT_FILL_FORE_SCHEMECOLOR_INDEX" val="6"/>
  <p:tag name="KSO_WM_UNIT_FILL_TYPE" val="1"/>
  <p:tag name="KSO_WM_UNIT_LINE_FORE_SCHEMECOLOR_INDEX" val="14"/>
  <p:tag name="KSO_WM_UNIT_LINE_FILL_TYPE" val="2"/>
</p:tagLst>
</file>

<file path=ppt/tags/tag24.xml><?xml version="1.0" encoding="utf-8"?>
<p:tagLst xmlns:p="http://schemas.openxmlformats.org/presentationml/2006/main">
  <p:tag name="KSO_WM_BEAUTIFY_FLAG" val="#wm#"/>
  <p:tag name="KSO_WM_TEMPLATE_CATEGORY" val="diagram"/>
  <p:tag name="KSO_WM_TEMPLATE_INDEX" val="20203741"/>
  <p:tag name="KSO_WM_SLIDE_ID" val="diagram20203741_1"/>
  <p:tag name="KSO_WM_TEMPLATE_SUBCATEGORY" val="5"/>
  <p:tag name="KSO_WM_TEMPLATE_MASTER_TYPE" val="0"/>
  <p:tag name="KSO_WM_TEMPLATE_COLOR_TYPE" val="0"/>
  <p:tag name="KSO_WM_SLIDE_TYPE" val="text"/>
  <p:tag name="KSO_WM_SLIDE_SUBTYPE" val="picTxt"/>
  <p:tag name="KSO_WM_SLIDE_ITEM_CNT" val="1"/>
  <p:tag name="KSO_WM_SLIDE_INDEX" val="1"/>
  <p:tag name="KSO_WM_SLIDE_SIZE" val="455.15*542"/>
  <p:tag name="KSO_WM_SLIDE_POSITION" val="-1*-1"/>
  <p:tag name="KSO_WM_TAG_VERSION" val="1.0"/>
  <p:tag name="KSO_WM_SLIDE_LAYOUT" val="a_f_ζ"/>
  <p:tag name="KSO_WM_SLIDE_LAYOUT_CNT" val="1_1_1"/>
  <p:tag name="KSO_WM_DIAGRAM_GROUP_CODE" val="ζ1-1"/>
  <p:tag name="KSO_WM_SLIDE_DIAGTYPE" val="ζ"/>
</p:tagLst>
</file>

<file path=ppt/tags/tag240.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i"/>
  <p:tag name="KSO_WM_UNIT_INDEX" val="1_1_2"/>
  <p:tag name="KSO_WM_UNIT_ID" val="diagram20169899_3*l_h_i*1_1_2"/>
  <p:tag name="KSO_WM_UNIT_LAYERLEVEL" val="1_1_1"/>
  <p:tag name="KSO_WM_DIAGRAM_GROUP_CODE" val="l1-1"/>
  <p:tag name="KSO_WM_UNIT_FILL_FORE_SCHEMECOLOR_INDEX" val="6"/>
  <p:tag name="KSO_WM_UNIT_FILL_TYPE" val="1"/>
  <p:tag name="KSO_WM_UNIT_LINE_FORE_SCHEMECOLOR_INDEX" val="14"/>
  <p:tag name="KSO_WM_UNIT_LINE_FILL_TYPE" val="2"/>
</p:tagLst>
</file>

<file path=ppt/tags/tag241.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f"/>
  <p:tag name="KSO_WM_UNIT_INDEX" val="1_1_1"/>
  <p:tag name="KSO_WM_UNIT_LAYERLEVEL" val="1_1_1"/>
  <p:tag name="KSO_WM_UNIT_VALUE" val="30"/>
  <p:tag name="KSO_WM_UNIT_HIGHLIGHT" val="0"/>
  <p:tag name="KSO_WM_UNIT_COMPATIBLE" val="0"/>
  <p:tag name="KSO_WM_UNIT_CLEAR" val="0"/>
  <p:tag name="KSO_WM_UNIT_PRESET_TEXT_INDEX" val="4"/>
  <p:tag name="KSO_WM_UNIT_PRESET_TEXT_LEN" val="57"/>
  <p:tag name="KSO_WM_DIAGRAM_GROUP_CODE" val="l1-1"/>
  <p:tag name="KSO_WM_UNIT_ID" val="diagram20169899_3*l_h_f*1_1_1"/>
</p:tagLst>
</file>

<file path=ppt/tags/tag242.xml><?xml version="1.0" encoding="utf-8"?>
<p:tagLst xmlns:p="http://schemas.openxmlformats.org/presentationml/2006/main">
  <p:tag name="KSO_WM_TAG_VERSION" val="1.0"/>
  <p:tag name="KSO_WM_BEAUTIFY_FLAG" val="#wm#"/>
  <p:tag name="KSO_WM_TEMPLATE_CATEGORY" val="diagram"/>
  <p:tag name="KSO_WM_TEMPLATE_INDEX" val="20169899"/>
  <p:tag name="KSO_WM_UNIT_TYPE" val="l_h_a"/>
  <p:tag name="KSO_WM_UNIT_INDEX" val="1_1_1"/>
  <p:tag name="KSO_WM_UNIT_LAYERLEVEL" val="1_1_1"/>
  <p:tag name="KSO_WM_UNIT_VALUE" val="8"/>
  <p:tag name="KSO_WM_UNIT_HIGHLIGHT" val="0"/>
  <p:tag name="KSO_WM_UNIT_COMPATIBLE" val="0"/>
  <p:tag name="KSO_WM_UNIT_CLEAR" val="0"/>
  <p:tag name="KSO_WM_UNIT_PRESET_TEXT_INDEX" val="3"/>
  <p:tag name="KSO_WM_UNIT_PRESET_TEXT_LEN" val="12"/>
  <p:tag name="KSO_WM_DIAGRAM_GROUP_CODE" val="l1-1"/>
  <p:tag name="KSO_WM_UNIT_ID" val="diagram20169899_3*l_h_a*1_1_1"/>
</p:tagLst>
</file>

<file path=ppt/tags/tag243.xml><?xml version="1.0" encoding="utf-8"?>
<p:tagLst xmlns:p="http://schemas.openxmlformats.org/presentationml/2006/main">
  <p:tag name="KSO_WM_BEAUTIFY_FLAG" val="#wm#"/>
  <p:tag name="KSO_WM_TEMPLATE_CATEGORY" val="diagram"/>
  <p:tag name="KSO_WM_TEMPLATE_INDEX" val="20194755"/>
  <p:tag name="KSO_WM_SLIDE_COLORSCHEME_VERSION" val="3.2"/>
  <p:tag name="KSO_WM_SLIDE_ID" val="diagram2019475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9*457"/>
  <p:tag name="KSO_WM_SLIDE_POSITION" val="26*50"/>
  <p:tag name="KSO_WM_TAG_VERSION" val="1.0"/>
  <p:tag name="KSO_WM_SLIDE_LAYOUT" val="a_f"/>
  <p:tag name="KSO_WM_SLIDE_LAYOUT_CNT" val="1_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87575_3*l_i*1_1"/>
  <p:tag name="KSO_WM_TEMPLATE_CATEGORY" val="diagram"/>
  <p:tag name="KSO_WM_TEMPLATE_INDEX" val="20187575"/>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45.xml><?xml version="1.0" encoding="utf-8"?>
<p:tagLst xmlns:p="http://schemas.openxmlformats.org/presentationml/2006/main">
  <p:tag name="KSO_WM_UNIT_NOCLEAR" val="0"/>
  <p:tag name="KSO_WM_UNIT_VALUE" val="51"/>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575_3*l_h_f*1_1_1"/>
  <p:tag name="KSO_WM_TEMPLATE_CATEGORY" val="diagram"/>
  <p:tag name="KSO_WM_TEMPLATE_INDEX" val="20187575"/>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Lst>
</file>

<file path=ppt/tags/tag246.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87575_3*l_h_a*1_1_1"/>
  <p:tag name="KSO_WM_TEMPLATE_CATEGORY" val="diagram"/>
  <p:tag name="KSO_WM_TEMPLATE_INDEX" val="20187575"/>
  <p:tag name="KSO_WM_UNIT_LAYERLEVEL" val="1_1_1"/>
  <p:tag name="KSO_WM_TAG_VERSION" val="1.0"/>
  <p:tag name="KSO_WM_BEAUTIFY_FLAG" val="#wm#"/>
  <p:tag name="KSO_WM_UNIT_PRESET_TEXT" val="单击此处添加标题"/>
  <p:tag name="KSO_WM_UNIT_TEXT_FILL_FORE_SCHEMECOLOR_INDEX" val="14"/>
  <p:tag name="KSO_WM_UNIT_TEXT_FILL_TYPE" val="1"/>
  <p:tag name="KSO_WM_UNIT_USESOURCEFORMAT_APPLY" val="1"/>
</p:tagLst>
</file>

<file path=ppt/tags/tag247.xml><?xml version="1.0" encoding="utf-8"?>
<p:tagLst xmlns:p="http://schemas.openxmlformats.org/presentationml/2006/main">
  <p:tag name="KSO_WM_UNIT_NOCLEAR" val="0"/>
  <p:tag name="KSO_WM_UNIT_VALUE" val="51"/>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87575_3*l_h_f*1_2_1"/>
  <p:tag name="KSO_WM_TEMPLATE_CATEGORY" val="diagram"/>
  <p:tag name="KSO_WM_TEMPLATE_INDEX" val="20187575"/>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Lst>
</file>

<file path=ppt/tags/tag248.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87575_3*l_h_a*1_2_1"/>
  <p:tag name="KSO_WM_TEMPLATE_CATEGORY" val="diagram"/>
  <p:tag name="KSO_WM_TEMPLATE_INDEX" val="20187575"/>
  <p:tag name="KSO_WM_UNIT_LAYERLEVEL" val="1_1_1"/>
  <p:tag name="KSO_WM_TAG_VERSION" val="1.0"/>
  <p:tag name="KSO_WM_BEAUTIFY_FLAG" val="#wm#"/>
  <p:tag name="KSO_WM_UNIT_PRESET_TEXT" val="单击此处添加标题"/>
  <p:tag name="KSO_WM_UNIT_TEXT_FILL_FORE_SCHEMECOLOR_INDEX" val="14"/>
  <p:tag name="KSO_WM_UNIT_TEXT_FILL_TYPE" val="1"/>
  <p:tag name="KSO_WM_UNIT_USESOURCEFORMAT_APPLY" val="1"/>
</p:tagLst>
</file>

<file path=ppt/tags/tag249.xml><?xml version="1.0" encoding="utf-8"?>
<p:tagLst xmlns:p="http://schemas.openxmlformats.org/presentationml/2006/main">
  <p:tag name="KSO_WM_UNIT_NOCLEAR" val="0"/>
  <p:tag name="KSO_WM_UNIT_VALUE" val="51"/>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87575_3*l_h_f*1_3_1"/>
  <p:tag name="KSO_WM_TEMPLATE_CATEGORY" val="diagram"/>
  <p:tag name="KSO_WM_TEMPLATE_INDEX" val="20187575"/>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066_1*i*1"/>
  <p:tag name="KSO_WM_TEMPLATE_CATEGORY" val="diagram"/>
  <p:tag name="KSO_WM_TEMPLATE_INDEX" val="20202066"/>
  <p:tag name="KSO_WM_UNIT_LAYERLEVEL" val="1"/>
  <p:tag name="KSO_WM_TAG_VERSION" val="1.0"/>
  <p:tag name="KSO_WM_BEAUTIFY_FLAG" val="#wm#"/>
</p:tagLst>
</file>

<file path=ppt/tags/tag250.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87575_3*l_h_a*1_3_1"/>
  <p:tag name="KSO_WM_TEMPLATE_CATEGORY" val="diagram"/>
  <p:tag name="KSO_WM_TEMPLATE_INDEX" val="20187575"/>
  <p:tag name="KSO_WM_UNIT_LAYERLEVEL" val="1_1_1"/>
  <p:tag name="KSO_WM_TAG_VERSION" val="1.0"/>
  <p:tag name="KSO_WM_BEAUTIFY_FLAG" val="#wm#"/>
  <p:tag name="KSO_WM_UNIT_PRESET_TEXT" val="单击此处添加标题"/>
  <p:tag name="KSO_WM_UNIT_TEXT_FILL_FORE_SCHEMECOLOR_INDEX" val="14"/>
  <p:tag name="KSO_WM_UNIT_TEXT_FILL_TYPE" val="1"/>
  <p:tag name="KSO_WM_UNIT_USESOURCEFORMAT_APPLY" val="1"/>
</p:tagLst>
</file>

<file path=ppt/tags/tag251.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87575_3*a*1"/>
  <p:tag name="KSO_WM_TEMPLATE_CATEGORY" val="diagram"/>
  <p:tag name="KSO_WM_TEMPLATE_INDEX" val="20187575"/>
  <p:tag name="KSO_WM_UNIT_LAYERLEVEL" val="1"/>
  <p:tag name="KSO_WM_TAG_VERSION" val="1.0"/>
  <p:tag name="KSO_WM_BEAUTIFY_FLAG" val="#wm#"/>
  <p:tag name="KSO_WM_UNIT_PRESET_TEXT" val="单击此处添加标题"/>
  <p:tag name="KSO_WM_UNIT_TEXT_FILL_FORE_SCHEMECOLOR_INDEX" val="15"/>
  <p:tag name="KSO_WM_UNIT_TEXT_FILL_TYPE" val="1"/>
  <p:tag name="KSO_WM_UNIT_USESOURCEFORMAT_APPLY" val="1"/>
</p:tagLst>
</file>

<file path=ppt/tags/tag252.xml><?xml version="1.0" encoding="utf-8"?>
<p:tagLst xmlns:p="http://schemas.openxmlformats.org/presentationml/2006/main">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87575_3*f*1"/>
  <p:tag name="KSO_WM_TEMPLATE_CATEGORY" val="diagram"/>
  <p:tag name="KSO_WM_TEMPLATE_INDEX" val="20187575"/>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253.xml><?xml version="1.0" encoding="utf-8"?>
<p:tagLst xmlns:p="http://schemas.openxmlformats.org/presentationml/2006/main">
  <p:tag name="KSO_WM_BEAUTIFY_FLAG" val="#wm#"/>
  <p:tag name="KSO_WM_TEMPLATE_CATEGORY" val="diagram"/>
  <p:tag name="KSO_WM_TEMPLATE_INDEX" val="20187586"/>
  <p:tag name="KSO_WM_SLIDE_ID" val="diagram20187586_3"/>
  <p:tag name="KSO_WM_TEMPLATE_SUBCATEGORY" val="0"/>
  <p:tag name="KSO_WM_TEMPLATE_MASTER_TYPE" val="0"/>
  <p:tag name="KSO_WM_TEMPLATE_COLOR_TYPE" val="1"/>
  <p:tag name="KSO_WM_SLIDE_TYPE" val="text"/>
  <p:tag name="KSO_WM_SLIDE_SUBTYPE" val="diag"/>
  <p:tag name="KSO_WM_SLIDE_ITEM_CNT" val="3"/>
  <p:tag name="KSO_WM_SLIDE_INDEX" val="3"/>
  <p:tag name="KSO_WM_SLIDE_SIZE" val="960*197.561"/>
  <p:tag name="KSO_WM_SLIDE_POSITION" val="0*233.962"/>
  <p:tag name="KSO_WM_DIAGRAM_GROUP_CODE" val="l1-1"/>
  <p:tag name="KSO_WM_SLIDE_DIAGTYPE" val="l"/>
  <p:tag name="KSO_WM_TAG_VERSION" val="1.0"/>
  <p:tag name="KSO_WM_SLIDE_LAYOUT" val="a_f_l"/>
  <p:tag name="KSO_WM_SLIDE_LAYOUT_CNT" val="1_1_1"/>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4848_1*y*1"/>
  <p:tag name="KSO_WM_TEMPLATE_CATEGORY" val="diagram"/>
  <p:tag name="KSO_WM_TEMPLATE_INDEX" val="20194848"/>
  <p:tag name="KSO_WM_UNIT_LAYERLEVEL" val="1"/>
  <p:tag name="KSO_WM_TAG_VERSION" val="1.0"/>
  <p:tag name="KSO_WM_BEAUTIFY_FLAG" val="#wm#"/>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4848_1*i*8"/>
  <p:tag name="KSO_WM_TEMPLATE_CATEGORY" val="diagram"/>
  <p:tag name="KSO_WM_TEMPLATE_INDEX" val="20194848"/>
  <p:tag name="KSO_WM_UNIT_LAYERLEVEL" val="1"/>
  <p:tag name="KSO_WM_TAG_VERSION" val="1.0"/>
  <p:tag name="KSO_WM_BEAUTIFY_FLAG" val="#wm#"/>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4848_1*i*9"/>
  <p:tag name="KSO_WM_TEMPLATE_CATEGORY" val="diagram"/>
  <p:tag name="KSO_WM_TEMPLATE_INDEX" val="20194848"/>
  <p:tag name="KSO_WM_UNIT_LAYERLEVEL" val="1"/>
  <p:tag name="KSO_WM_TAG_VERSION" val="1.0"/>
  <p:tag name="KSO_WM_BEAUTIFY_FLAG" val="#wm#"/>
</p:tagLst>
</file>

<file path=ppt/tags/tag257.xml><?xml version="1.0" encoding="utf-8"?>
<p:tagLst xmlns:p="http://schemas.openxmlformats.org/presentationml/2006/main">
  <p:tag name="KSO_WM_UNIT_TEXT_PART_ID_V2" val="a-3-1"/>
  <p:tag name="KSO_WM_UNIT_ISCONTENTSTITLE" val="0"/>
  <p:tag name="KSO_WM_UNIT_PRESET_TEXT" val="此处可添加您的大标题内容"/>
  <p:tag name="KSO_WM_UNIT_TEXT_PART_ID" val="2-X"/>
  <p:tag name="KSO_WM_UNIT_TEXT_PART_SIZE" val="49.2*559"/>
  <p:tag name="KSO_WM_UNIT_NOCLEAR" val="0"/>
  <p:tag name="KSO_WM_UNIT_VALUE" val="26"/>
  <p:tag name="KSO_WM_UNIT_HIGHLIGHT" val="0"/>
  <p:tag name="KSO_WM_UNIT_COMPATIBLE" val="0"/>
  <p:tag name="KSO_WM_UNIT_DIAGRAM_ISNUMVISUAL" val="0"/>
  <p:tag name="KSO_WM_UNIT_DIAGRAM_ISREFERUNIT" val="0"/>
  <p:tag name="KSO_WM_UNIT_TYPE" val="a"/>
  <p:tag name="KSO_WM_UNIT_INDEX" val="1"/>
  <p:tag name="KSO_WM_UNIT_ID" val="diagram20194848_1*a*1"/>
  <p:tag name="KSO_WM_TEMPLATE_CATEGORY" val="diagram"/>
  <p:tag name="KSO_WM_TEMPLATE_INDEX" val="20194848"/>
  <p:tag name="KSO_WM_UNIT_LAYERLEVEL" val="1"/>
  <p:tag name="KSO_WM_TAG_VERSION" val="1.0"/>
  <p:tag name="KSO_WM_BEAUTIFY_FLAG" val="#wm#"/>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4848_1*i*10"/>
  <p:tag name="KSO_WM_TEMPLATE_CATEGORY" val="diagram"/>
  <p:tag name="KSO_WM_TEMPLATE_INDEX" val="20194848"/>
  <p:tag name="KSO_WM_UNIT_LAYERLEVEL" val="1"/>
  <p:tag name="KSO_WM_TAG_VERSION" val="1.0"/>
  <p:tag name="KSO_WM_BEAUTIFY_FLAG" val="#wm#"/>
</p:tagLst>
</file>

<file path=ppt/tags/tag259.xml><?xml version="1.0" encoding="utf-8"?>
<p:tagLst xmlns:p="http://schemas.openxmlformats.org/presentationml/2006/main">
  <p:tag name="KSO_WM_UNIT_TEXT_PART_ID_V2" val="d-3-2"/>
  <p:tag name="KSO_WM_UNIT_PRESET_TEXT" val="点击此处添加正文，文字是您思想的提炼，为了最终呈现发布的良好效果。&#13;请尽量言简意赅的阐述观点；根据需要可酌情增减文字以便观者可以。"/>
  <p:tag name="KSO_WM_UNIT_NOCLEAR" val="1"/>
  <p:tag name="KSO_WM_UNIT_VALUE" val="156"/>
  <p:tag name="KSO_WM_UNIT_HIGHLIGHT" val="0"/>
  <p:tag name="KSO_WM_UNIT_COMPATIBLE" val="0"/>
  <p:tag name="KSO_WM_UNIT_DIAGRAM_ISNUMVISUAL" val="0"/>
  <p:tag name="KSO_WM_UNIT_DIAGRAM_ISREFERUNIT" val="0"/>
  <p:tag name="KSO_WM_UNIT_TYPE" val="f"/>
  <p:tag name="KSO_WM_UNIT_INDEX" val="1"/>
  <p:tag name="KSO_WM_UNIT_ID" val="diagram20194848_1*f*1"/>
  <p:tag name="KSO_WM_TEMPLATE_CATEGORY" val="diagram"/>
  <p:tag name="KSO_WM_TEMPLATE_INDEX" val="20194848"/>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066_1*i*2"/>
  <p:tag name="KSO_WM_TEMPLATE_CATEGORY" val="diagram"/>
  <p:tag name="KSO_WM_TEMPLATE_INDEX" val="20202066"/>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848_1*i*2"/>
  <p:tag name="KSO_WM_TEMPLATE_CATEGORY" val="diagram"/>
  <p:tag name="KSO_WM_TEMPLATE_INDEX" val="20194848"/>
  <p:tag name="KSO_WM_UNIT_LAYERLEVEL" val="1"/>
  <p:tag name="KSO_WM_TAG_VERSION" val="1.0"/>
  <p:tag name="KSO_WM_BEAUTIFY_FLAG" val="#wm#"/>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848_1*i*3"/>
  <p:tag name="KSO_WM_TEMPLATE_CATEGORY" val="diagram"/>
  <p:tag name="KSO_WM_TEMPLATE_INDEX" val="20194848"/>
  <p:tag name="KSO_WM_UNIT_LAYERLEVEL" val="1"/>
  <p:tag name="KSO_WM_TAG_VERSION" val="1.0"/>
  <p:tag name="KSO_WM_BEAUTIFY_FLAG" val="#wm#"/>
</p:tagLst>
</file>

<file path=ppt/tags/tag262.xml><?xml version="1.0" encoding="utf-8"?>
<p:tagLst xmlns:p="http://schemas.openxmlformats.org/presentationml/2006/main">
  <p:tag name="KSO_WM_UNIT_TEXT_PART_ID_V2" val="d-3-2"/>
  <p:tag name="KSO_WM_UNIT_PRESET_TEXT" val="点击此处添加正文，文字是您思想的提炼，为了最终呈现发布的良好效果。&#13;请尽量言简意赅的阐述观点；根据需要可酌情增减文字以便观者可以。"/>
  <p:tag name="KSO_WM_UNIT_NOCLEAR" val="0"/>
  <p:tag name="KSO_WM_UNIT_VALUE" val="234"/>
  <p:tag name="KSO_WM_UNIT_HIGHLIGHT" val="0"/>
  <p:tag name="KSO_WM_UNIT_COMPATIBLE" val="0"/>
  <p:tag name="KSO_WM_UNIT_DIAGRAM_ISNUMVISUAL" val="0"/>
  <p:tag name="KSO_WM_UNIT_DIAGRAM_ISREFERUNIT" val="0"/>
  <p:tag name="KSO_WM_UNIT_TYPE" val="f"/>
  <p:tag name="KSO_WM_UNIT_INDEX" val="2"/>
  <p:tag name="KSO_WM_UNIT_ID" val="diagram20194848_1*f*2"/>
  <p:tag name="KSO_WM_TEMPLATE_CATEGORY" val="diagram"/>
  <p:tag name="KSO_WM_TEMPLATE_INDEX" val="20194848"/>
  <p:tag name="KSO_WM_UNIT_LAYERLEVEL" val="1"/>
  <p:tag name="KSO_WM_TAG_VERSION" val="1.0"/>
  <p:tag name="KSO_WM_BEAUTIFY_FLAG" val="#wm#"/>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848_1*i*1"/>
  <p:tag name="KSO_WM_TEMPLATE_CATEGORY" val="diagram"/>
  <p:tag name="KSO_WM_TEMPLATE_INDEX" val="20194848"/>
  <p:tag name="KSO_WM_UNIT_LAYERLEVEL" val="1"/>
  <p:tag name="KSO_WM_TAG_VERSION" val="1.0"/>
  <p:tag name="KSO_WM_BEAUTIFY_FLAG" val="#wm#"/>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848_1*i*5"/>
  <p:tag name="KSO_WM_TEMPLATE_CATEGORY" val="diagram"/>
  <p:tag name="KSO_WM_TEMPLATE_INDEX" val="20194848"/>
  <p:tag name="KSO_WM_UNIT_LAYERLEVEL" val="1"/>
  <p:tag name="KSO_WM_TAG_VERSION" val="1.0"/>
  <p:tag name="KSO_WM_BEAUTIFY_FLAG" val="#wm#"/>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848_1*i*6"/>
  <p:tag name="KSO_WM_TEMPLATE_CATEGORY" val="diagram"/>
  <p:tag name="KSO_WM_TEMPLATE_INDEX" val="20194848"/>
  <p:tag name="KSO_WM_UNIT_LAYERLEVEL" val="1"/>
  <p:tag name="KSO_WM_TAG_VERSION" val="1.0"/>
  <p:tag name="KSO_WM_BEAUTIFY_FLAG" val="#wm#"/>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4848_1*i*7"/>
  <p:tag name="KSO_WM_TEMPLATE_CATEGORY" val="diagram"/>
  <p:tag name="KSO_WM_TEMPLATE_INDEX" val="20194848"/>
  <p:tag name="KSO_WM_UNIT_LAYERLEVEL" val="1"/>
  <p:tag name="KSO_WM_TAG_VERSION" val="1.0"/>
  <p:tag name="KSO_WM_BEAUTIFY_FLAG" val="#wm#"/>
</p:tagLst>
</file>

<file path=ppt/tags/tag267.xml><?xml version="1.0" encoding="utf-8"?>
<p:tagLst xmlns:p="http://schemas.openxmlformats.org/presentationml/2006/main">
  <p:tag name="KSO_WM_BEAUTIFY_FLAG" val="#wm#"/>
  <p:tag name="KSO_WM_TEMPLATE_CATEGORY" val="diagram"/>
  <p:tag name="KSO_WM_TEMPLATE_INDEX" val="20194848"/>
  <p:tag name="KSO_WM_SLIDE_ID" val="diagram20194848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09"/>
  <p:tag name="KSO_WM_SLIDE_POSITION" val="0*30"/>
  <p:tag name="KSO_WM_TAG_VERSION" val="1.0"/>
  <p:tag name="KSO_WM_SLIDE_LAYOUT" val="a_f_y"/>
  <p:tag name="KSO_WM_SLIDE_LAYOUT_CNT" val="1_2_1"/>
</p:tagLst>
</file>

<file path=ppt/tags/tag268.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929_6*a*1"/>
  <p:tag name="KSO_WM_TEMPLATE_CATEGORY" val="diagram"/>
  <p:tag name="KSO_WM_TEMPLATE_INDEX" val="20198929"/>
  <p:tag name="KSO_WM_UNIT_LAYERLEVEL" val="1"/>
  <p:tag name="KSO_WM_TAG_VERSION" val="1.0"/>
  <p:tag name="KSO_WM_BEAUTIFY_FLAG" val="#wm#"/>
  <p:tag name="KSO_WM_UNIT_PRESET_TEXT" val="红米手机参数配置"/>
  <p:tag name="KSO_WM_UNIT_TEXT_FILL_FORE_SCHEMECOLOR_INDEX" val="13"/>
  <p:tag name="KSO_WM_UNIT_TEXT_FILL_TYPE" val="1"/>
  <p:tag name="KSO_WM_UNIT_USESOURCEFORMAT_APPLY" val="1"/>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929_6*i*1"/>
  <p:tag name="KSO_WM_TEMPLATE_CATEGORY" val="diagram"/>
  <p:tag name="KSO_WM_TEMPLATE_INDEX" val="20198929"/>
  <p:tag name="KSO_WM_UNIT_LAYERLEVEL" val="1"/>
  <p:tag name="KSO_WM_TAG_VERSION" val="1.0"/>
  <p:tag name="KSO_WM_BEAUTIFY_FLAG" val="#wm#"/>
  <p:tag name="KSO_WM_UNIT_FILL_FORE_SCHEMECOLOR_INDEX" val="14"/>
  <p:tag name="KSO_WM_UNIT_FILL_TYPE" val="1"/>
  <p:tag name="KSO_WM_UNIT_USESOURCEFORMAT_APPLY"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066_1*i*3"/>
  <p:tag name="KSO_WM_TEMPLATE_CATEGORY" val="diagram"/>
  <p:tag name="KSO_WM_TEMPLATE_INDEX" val="20202066"/>
  <p:tag name="KSO_WM_UNIT_LAYERLEVEL" val="1"/>
  <p:tag name="KSO_WM_TAG_VERSION" val="1.0"/>
  <p:tag name="KSO_WM_BEAUTIFY_FLAG" val="#wm#"/>
</p:tagLst>
</file>

<file path=ppt/tags/tag27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29_6*l_h_i*1_2_1"/>
  <p:tag name="KSO_WM_TEMPLATE_CATEGORY" val="diagram"/>
  <p:tag name="KSO_WM_TEMPLATE_INDEX" val="20198929"/>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27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8929_6*l_h_i*1_3_1"/>
  <p:tag name="KSO_WM_TEMPLATE_CATEGORY" val="diagram"/>
  <p:tag name="KSO_WM_TEMPLATE_INDEX" val="20198929"/>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27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29_6*l_h_i*1_1_1"/>
  <p:tag name="KSO_WM_TEMPLATE_CATEGORY" val="diagram"/>
  <p:tag name="KSO_WM_TEMPLATE_INDEX" val="20198929"/>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27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98929_6*l_i*1_1"/>
  <p:tag name="KSO_WM_TEMPLATE_CATEGORY" val="diagram"/>
  <p:tag name="KSO_WM_TEMPLATE_INDEX" val="20198929"/>
  <p:tag name="KSO_WM_UNIT_LAYERLEVEL" val="1_1"/>
  <p:tag name="KSO_WM_TAG_VERSION" val="1.0"/>
  <p:tag name="KSO_WM_BEAUTIFY_FLAG" val="#wm#"/>
  <p:tag name="KSO_WM_UNIT_FILL_FORE_SCHEMECOLOR_INDEX" val="14"/>
  <p:tag name="KSO_WM_UNIT_FILL_TYPE" val="1"/>
  <p:tag name="KSO_WM_UNIT_USESOURCEFORMAT_APPLY" val="1"/>
</p:tagLst>
</file>

<file path=ppt/tags/tag27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98929_6*l_i*1_2"/>
  <p:tag name="KSO_WM_TEMPLATE_CATEGORY" val="diagram"/>
  <p:tag name="KSO_WM_TEMPLATE_INDEX" val="20198929"/>
  <p:tag name="KSO_WM_UNIT_LAYERLEVEL" val="1_1"/>
  <p:tag name="KSO_WM_TAG_VERSION" val="1.0"/>
  <p:tag name="KSO_WM_BEAUTIFY_FLAG" val="#wm#"/>
  <p:tag name="KSO_WM_UNIT_FILL_FORE_SCHEMECOLOR_INDEX" val="14"/>
  <p:tag name="KSO_WM_UNIT_FILL_TYPE" val="1"/>
  <p:tag name="KSO_WM_UNIT_USESOURCEFORMAT_APPLY" val="1"/>
</p:tagLst>
</file>

<file path=ppt/tags/tag27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5_1"/>
  <p:tag name="KSO_WM_UNIT_ID" val="diagram20198929_6*l_h_i*1_5_1"/>
  <p:tag name="KSO_WM_TEMPLATE_CATEGORY" val="diagram"/>
  <p:tag name="KSO_WM_TEMPLATE_INDEX" val="20198929"/>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27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6_1"/>
  <p:tag name="KSO_WM_UNIT_ID" val="diagram20198929_6*l_h_i*1_6_1"/>
  <p:tag name="KSO_WM_TEMPLATE_CATEGORY" val="diagram"/>
  <p:tag name="KSO_WM_TEMPLATE_INDEX" val="20198929"/>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27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4_1"/>
  <p:tag name="KSO_WM_UNIT_ID" val="diagram20198929_6*l_h_i*1_4_1"/>
  <p:tag name="KSO_WM_TEMPLATE_CATEGORY" val="diagram"/>
  <p:tag name="KSO_WM_TEMPLATE_INDEX" val="20198929"/>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929_6*i*2"/>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929_6*i*3"/>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066_1*i*4"/>
  <p:tag name="KSO_WM_TEMPLATE_CATEGORY" val="diagram"/>
  <p:tag name="KSO_WM_TEMPLATE_INDEX" val="20202066"/>
  <p:tag name="KSO_WM_UNIT_LAYERLEVEL" val="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929_6*i*4"/>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929_6*i*5"/>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282.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29_6*l_h_f*1_1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283.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29_6*l_h_f*1_2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284.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29_6*l_h_f*1_3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285.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98929_6*l_h_f*1_6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286.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929_6*l_h_f*1_5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287.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29_6*l_h_f*1_4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28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7_1"/>
  <p:tag name="KSO_WM_UNIT_ID" val="diagram20198929_6*l_h_i*1_7_1"/>
  <p:tag name="KSO_WM_TEMPLATE_CATEGORY" val="diagram"/>
  <p:tag name="KSO_WM_TEMPLATE_INDEX" val="20198929"/>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289.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198929_6*l_h_f*1_7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2066_1*i*5"/>
  <p:tag name="KSO_WM_TEMPLATE_CATEGORY" val="diagram"/>
  <p:tag name="KSO_WM_TEMPLATE_INDEX" val="20202066"/>
  <p:tag name="KSO_WM_UNIT_LAYERLEVEL" val="1"/>
  <p:tag name="KSO_WM_TAG_VERSION" val="1.0"/>
  <p:tag name="KSO_WM_BEAUTIFY_FLAG" val="#wm#"/>
</p:tagLst>
</file>

<file path=ppt/tags/tag29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7_1"/>
  <p:tag name="KSO_WM_UNIT_ID" val="diagram20198929_6*l_h_i*1_7_1"/>
  <p:tag name="KSO_WM_TEMPLATE_CATEGORY" val="diagram"/>
  <p:tag name="KSO_WM_TEMPLATE_INDEX" val="20198929"/>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291.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198929_6*l_h_f*1_7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29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7_1"/>
  <p:tag name="KSO_WM_UNIT_ID" val="diagram20198929_6*l_h_i*1_7_1"/>
  <p:tag name="KSO_WM_TEMPLATE_CATEGORY" val="diagram"/>
  <p:tag name="KSO_WM_TEMPLATE_INDEX" val="20198929"/>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293.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198929_6*l_h_f*1_7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294.xml><?xml version="1.0" encoding="utf-8"?>
<p:tagLst xmlns:p="http://schemas.openxmlformats.org/presentationml/2006/main">
  <p:tag name="KSO_WM_BEAUTIFY_FLAG" val="#wm#"/>
  <p:tag name="KSO_WM_TEMPLATE_CATEGORY" val="diagram"/>
  <p:tag name="KSO_WM_TEMPLATE_INDEX" val="20198929"/>
  <p:tag name="KSO_WM_SLIDE_ID" val="diagram20198929_6"/>
  <p:tag name="KSO_WM_TEMPLATE_SUBCATEGORY" val="0"/>
  <p:tag name="KSO_WM_TEMPLATE_MASTER_TYPE" val="0"/>
  <p:tag name="KSO_WM_TEMPLATE_COLOR_TYPE" val="1"/>
  <p:tag name="KSO_WM_SLIDE_TYPE" val="text"/>
  <p:tag name="KSO_WM_SLIDE_SUBTYPE" val="diag"/>
  <p:tag name="KSO_WM_SLIDE_ITEM_CNT" val="7"/>
  <p:tag name="KSO_WM_SLIDE_INDEX" val="6"/>
  <p:tag name="KSO_WM_SLIDE_SIZE" val="960*258.981"/>
  <p:tag name="KSO_WM_SLIDE_POSITION" val="0*197.715"/>
  <p:tag name="KSO_WM_DIAGRAM_GROUP_CODE" val="l1-1"/>
  <p:tag name="KSO_WM_SLIDE_DIAGTYPE" val="l"/>
  <p:tag name="KSO_WM_TAG_VERSION" val="1.0"/>
  <p:tag name="KSO_WM_SLIDE_LAYOUT" val="a_l"/>
  <p:tag name="KSO_WM_SLIDE_LAYOUT_CNT" val="1_1"/>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066_1*i*1"/>
  <p:tag name="KSO_WM_TEMPLATE_CATEGORY" val="diagram"/>
  <p:tag name="KSO_WM_TEMPLATE_INDEX" val="20202066"/>
  <p:tag name="KSO_WM_UNIT_LAYERLEVEL" val="1"/>
  <p:tag name="KSO_WM_TAG_VERSION" val="1.0"/>
  <p:tag name="KSO_WM_BEAUTIFY_FLAG" val="#wm#"/>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066_1*i*2"/>
  <p:tag name="KSO_WM_TEMPLATE_CATEGORY" val="diagram"/>
  <p:tag name="KSO_WM_TEMPLATE_INDEX" val="20202066"/>
  <p:tag name="KSO_WM_UNIT_LAYERLEVEL" val="1"/>
  <p:tag name="KSO_WM_TAG_VERSION" val="1.0"/>
  <p:tag name="KSO_WM_BEAUTIFY_FLAG" val="#wm#"/>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066_1*i*3"/>
  <p:tag name="KSO_WM_TEMPLATE_CATEGORY" val="diagram"/>
  <p:tag name="KSO_WM_TEMPLATE_INDEX" val="20202066"/>
  <p:tag name="KSO_WM_UNIT_LAYERLEVEL" val="1"/>
  <p:tag name="KSO_WM_TAG_VERSION" val="1.0"/>
  <p:tag name="KSO_WM_BEAUTIFY_FLAG" val="#wm#"/>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066_1*i*4"/>
  <p:tag name="KSO_WM_TEMPLATE_CATEGORY" val="diagram"/>
  <p:tag name="KSO_WM_TEMPLATE_INDEX" val="20202066"/>
  <p:tag name="KSO_WM_UNIT_LAYERLEVEL" val="1"/>
  <p:tag name="KSO_WM_TAG_VERSION" val="1.0"/>
  <p:tag name="KSO_WM_BEAUTIFY_FLAG" val="#wm#"/>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2066_1*i*5"/>
  <p:tag name="KSO_WM_TEMPLATE_CATEGORY" val="diagram"/>
  <p:tag name="KSO_WM_TEMPLATE_INDEX" val="20202066"/>
  <p:tag name="KSO_WM_UNIT_LAYERLEVEL" val="1"/>
  <p:tag name="KSO_WM_TAG_VERSION" val="1.0"/>
  <p:tag name="KSO_WM_BEAUTIFY_FLAG" val="#wm#"/>
</p:tagLst>
</file>

<file path=ppt/tags/tag3.xml><?xml version="1.0" encoding="utf-8"?>
<p:tagLst xmlns:p="http://schemas.openxmlformats.org/presentationml/2006/main">
  <p:tag name="MH" val="20160830110146"/>
  <p:tag name="MH_LIBRARY" val="CONTENTS"/>
  <p:tag name="MH_TYPE" val="OTHERS"/>
  <p:tag name="ID" val="553512"/>
</p:tagLst>
</file>

<file path=ppt/tags/tag30.xml><?xml version="1.0" encoding="utf-8"?>
<p:tagLst xmlns:p="http://schemas.openxmlformats.org/presentationml/2006/main">
  <p:tag name="KSO_WM_UNIT_ISCONTENTSTITLE" val="0"/>
  <p:tag name="KSO_WM_UNIT_PRESET_TEXT" val="单击此处添加大标题内容"/>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202066_1*a*1"/>
  <p:tag name="KSO_WM_TEMPLATE_CATEGORY" val="diagram"/>
  <p:tag name="KSO_WM_TEMPLATE_INDEX" val="20202066"/>
  <p:tag name="KSO_WM_UNIT_LAYERLEVEL" val="1"/>
  <p:tag name="KSO_WM_TAG_VERSION" val="1.0"/>
  <p:tag name="KSO_WM_BEAUTIFY_FLAG" val="#wm#"/>
</p:tagLst>
</file>

<file path=ppt/tags/tag300.xml><?xml version="1.0" encoding="utf-8"?>
<p:tagLst xmlns:p="http://schemas.openxmlformats.org/presentationml/2006/main">
  <p:tag name="KSO_WM_UNIT_ISCONTENTSTITLE" val="0"/>
  <p:tag name="KSO_WM_UNIT_PRESET_TEXT" val="单击此处添加大标题内容"/>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202066_1*a*1"/>
  <p:tag name="KSO_WM_TEMPLATE_CATEGORY" val="diagram"/>
  <p:tag name="KSO_WM_TEMPLATE_INDEX" val="20202066"/>
  <p:tag name="KSO_WM_UNIT_LAYERLEVEL" val="1"/>
  <p:tag name="KSO_WM_TAG_VERSION" val="1.0"/>
  <p:tag name="KSO_WM_BEAUTIFY_FLAG" val="#wm#"/>
</p:tagLst>
</file>

<file path=ppt/tags/tag301.xml><?xml version="1.0" encoding="utf-8"?>
<p:tagLst xmlns:p="http://schemas.openxmlformats.org/presentationml/2006/main">
  <p:tag name="KSO_WM_MEDIACOVER_FLAG" val="1"/>
  <p:tag name="KSO_WM_UNIT_MEDIACOVER_BTN_STATE" val="1"/>
  <p:tag name="KSO_WM_UNIT_MEDIACOVER_BTNRECT" val="6322*3317*0*0"/>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302.xml><?xml version="1.0" encoding="utf-8"?>
<p:tagLst xmlns:p="http://schemas.openxmlformats.org/presentationml/2006/main">
  <p:tag name="KSO_WM_BEAUTIFY_FLAG" val="#wm#"/>
  <p:tag name="KSO_WM_TEMPLATE_CATEGORY" val="diagram"/>
  <p:tag name="KSO_WM_TEMPLATE_INDEX" val="20202066"/>
  <p:tag name="KSO_WM_SLIDE_ID" val="diagram20202066_1"/>
  <p:tag name="KSO_WM_TEMPLATE_SUBCATEGORY" val="13"/>
  <p:tag name="KSO_WM_SLIDE_TYPE" val="text"/>
  <p:tag name="KSO_WM_SLIDE_SUBTYPE" val="picTxt"/>
  <p:tag name="KSO_WM_SLIDE_ITEM_CNT" val="0"/>
  <p:tag name="KSO_WM_SLIDE_INDEX" val="1"/>
  <p:tag name="KSO_WM_SLIDE_SIZE" val="960*538"/>
  <p:tag name="KSO_WM_SLIDE_POSITION" val="0*0"/>
  <p:tag name="KSO_WM_TAG_VERSION" val="1.0"/>
  <p:tag name="KSO_WM_SLIDE_LAYOUT" val="a_θ"/>
  <p:tag name="KSO_WM_SLIDE_LAYOUT_CNT" val="1_1"/>
  <p:tag name="KSO_WM_TEMPLATE_MASTER_TYPE" val="0"/>
  <p:tag name="KSO_WM_TEMPLATE_COLOR_TYPE" val="0"/>
</p:tagLst>
</file>

<file path=ppt/tags/tag303.xml><?xml version="1.0" encoding="utf-8"?>
<p:tagLst xmlns:p="http://schemas.openxmlformats.org/presentationml/2006/main">
  <p:tag name="KSO_WM_BEAUTIFY_FLAG" val=""/>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650_1*i*6"/>
  <p:tag name="KSO_WM_TEMPLATE_CATEGORY" val="diagram"/>
  <p:tag name="KSO_WM_TEMPLATE_INDEX" val="20200650"/>
  <p:tag name="KSO_WM_UNIT_LAYERLEVEL" val="1"/>
  <p:tag name="KSO_WM_TAG_VERSION" val="1.0"/>
  <p:tag name="KSO_WM_BEAUTIFY_FLAG" val="#wm#"/>
</p:tagLst>
</file>

<file path=ppt/tags/tag305.xml><?xml version="1.0" encoding="utf-8"?>
<p:tagLst xmlns:p="http://schemas.openxmlformats.org/presentationml/2006/main">
  <p:tag name="KSO_WM_BEAUTIFY_FLAG" val="#wm#"/>
  <p:tag name="KSO_WM_TAG_VERSION" val="1.0"/>
  <p:tag name="KSO_WM_UNIT_LAYERLEVEL" val="1"/>
  <p:tag name="KSO_WM_TEMPLATE_INDEX" val="20200650"/>
  <p:tag name="KSO_WM_TEMPLATE_CATEGORY" val="diagram"/>
  <p:tag name="KSO_WM_UNIT_ID" val="diagram20200650_1*i*5"/>
  <p:tag name="KSO_WM_UNIT_INDEX" val="5"/>
  <p:tag name="KSO_WM_UNIT_TYPE" val="i"/>
  <p:tag name="KSO_WM_UNIT_DIAGRAM_ISREFERUNIT" val="0"/>
  <p:tag name="KSO_WM_UNIT_DIAGRAM_ISNUMVISUAL" val="0"/>
  <p:tag name="KSO_WM_UNIT_COMPATIBLE" val="0"/>
  <p:tag name="KSO_WM_UNIT_HIGHLIGHT" val="0"/>
</p:tagLst>
</file>

<file path=ppt/tags/tag306.xml><?xml version="1.0" encoding="utf-8"?>
<p:tagLst xmlns:p="http://schemas.openxmlformats.org/presentationml/2006/main">
  <p:tag name="KSO_WM_BEAUTIFY_FLAG" val="#wm#"/>
  <p:tag name="KSO_WM_TAG_VERSION" val="1.0"/>
  <p:tag name="KSO_WM_UNIT_LAYERLEVEL" val="1"/>
  <p:tag name="KSO_WM_TEMPLATE_INDEX" val="20200650"/>
  <p:tag name="KSO_WM_TEMPLATE_CATEGORY" val="diagram"/>
  <p:tag name="KSO_WM_UNIT_ID" val="diagram20200650_1*a*1"/>
  <p:tag name="KSO_WM_UNIT_INDEX" val="1"/>
  <p:tag name="KSO_WM_UNIT_TYPE" val="a"/>
  <p:tag name="KSO_WM_UNIT_DIAGRAM_ISREFERUNIT" val="0"/>
  <p:tag name="KSO_WM_UNIT_DIAGRAM_ISNUMVISUAL" val="0"/>
  <p:tag name="KSO_WM_UNIT_COMPATIBLE" val="0"/>
  <p:tag name="KSO_WM_UNIT_HIGHLIGHT" val="0"/>
  <p:tag name="KSO_WM_UNIT_VALUE" val="7"/>
  <p:tag name="KSO_WM_UNIT_NOCLEAR" val="0"/>
  <p:tag name="KSO_WM_UNIT_PRESET_TEXT" val="协作接力比赛"/>
  <p:tag name="KSO_WM_UNIT_ISCONTENTSTITLE" val="0"/>
</p:tagLst>
</file>

<file path=ppt/tags/tag307.xml><?xml version="1.0" encoding="utf-8"?>
<p:tagLst xmlns:p="http://schemas.openxmlformats.org/presentationml/2006/main">
  <p:tag name="KSO_WM_BEAUTIFY_FLAG" val="#wm#"/>
  <p:tag name="KSO_WM_TAG_VERSION" val="1.0"/>
  <p:tag name="KSO_WM_UNIT_LAYERLEVEL" val="1"/>
  <p:tag name="KSO_WM_TEMPLATE_INDEX" val="20200650"/>
  <p:tag name="KSO_WM_TEMPLATE_CATEGORY" val="diagram"/>
  <p:tag name="KSO_WM_UNIT_ID" val="diagram20200650_1*f*1"/>
  <p:tag name="KSO_WM_UNIT_INDEX" val="1"/>
  <p:tag name="KSO_WM_UNIT_TYPE" val="f"/>
  <p:tag name="KSO_WM_UNIT_DIAGRAM_ISREFERUNIT" val="0"/>
  <p:tag name="KSO_WM_UNIT_DIAGRAM_ISNUMVISUAL" val="0"/>
  <p:tag name="KSO_WM_UNIT_COMPATIBLE" val="0"/>
  <p:tag name="KSO_WM_UNIT_HIGHLIGHT" val="0"/>
  <p:tag name="KSO_WM_UNIT_VALUE" val="110"/>
  <p:tag name="KSO_WM_UNIT_NOCLEAR" val="0"/>
  <p:tag name="KSO_WM_UNIT_PRESET_TEXT" val="单击此处添加文本具体内容。简明扼要的阐述您的观点。根据需要可酌情增减文字，以便观者准确的理解您传达的思想。"/>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650_1*i*9"/>
  <p:tag name="KSO_WM_TEMPLATE_CATEGORY" val="diagram"/>
  <p:tag name="KSO_WM_TEMPLATE_INDEX" val="20200650"/>
  <p:tag name="KSO_WM_UNIT_LAYERLEVEL" val="1"/>
  <p:tag name="KSO_WM_TAG_VERSION" val="1.0"/>
  <p:tag name="KSO_WM_BEAUTIFY_FLAG" val="#wm#"/>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650_1*i*8"/>
  <p:tag name="KSO_WM_TEMPLATE_CATEGORY" val="diagram"/>
  <p:tag name="KSO_WM_TEMPLATE_INDEX" val="20200650"/>
  <p:tag name="KSO_WM_UNIT_LAYERLEVEL" val="1"/>
  <p:tag name="KSO_WM_TAG_VERSION" val="1.0"/>
  <p:tag name="KSO_WM_BEAUTIFY_FLAG" val="#wm#"/>
</p:tagLst>
</file>

<file path=ppt/tags/tag31.xml><?xml version="1.0" encoding="utf-8"?>
<p:tagLst xmlns:p="http://schemas.openxmlformats.org/presentationml/2006/main">
  <p:tag name="KSO_WM_MEDIACOVER_FLAG" val="1"/>
  <p:tag name="KSO_WM_UNIT_MEDIACOVER_BTN_STATE" val="1"/>
  <p:tag name="KSO_WM_UNIT_MEDIACOVER_BTNRECT" val="6659*3097*723*723"/>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310.xml><?xml version="1.0" encoding="utf-8"?>
<p:tagLst xmlns:p="http://schemas.openxmlformats.org/presentationml/2006/main">
  <p:tag name="KSO_WM_BEAUTIFY_FLAG" val="#wm#"/>
  <p:tag name="KSO_WM_TEMPLATE_CATEGORY" val="diagram"/>
  <p:tag name="KSO_WM_TEMPLATE_INDEX" val="20200650"/>
  <p:tag name="KSO_WM_SLIDE_LAYOUT_CNT" val="1_1_1"/>
  <p:tag name="KSO_WM_SLIDE_LAYOUT" val="a_d_f"/>
  <p:tag name="KSO_WM_TAG_VERSION" val="1.0"/>
  <p:tag name="KSO_WM_SLIDE_POSITION" val="-32*-107"/>
  <p:tag name="KSO_WM_SLIDE_SIZE" val="1080*687"/>
  <p:tag name="KSO_WM_SLIDE_INDEX" val="1"/>
  <p:tag name="KSO_WM_SLIDE_ITEM_CNT" val="0"/>
  <p:tag name="KSO_WM_SLIDE_SUBTYPE" val="picTxt"/>
  <p:tag name="KSO_WM_SLIDE_TYPE" val="text"/>
  <p:tag name="KSO_WM_TEMPLATE_COLOR_TYPE" val="0"/>
  <p:tag name="KSO_WM_TEMPLATE_MASTER_TYPE" val="0"/>
  <p:tag name="KSO_WM_TEMPLATE_SUBCATEGORY" val="0"/>
  <p:tag name="KSO_WM_SLIDE_ID" val="diagram20200650_1"/>
</p:tagLst>
</file>

<file path=ppt/tags/tag311.xml><?xml version="1.0" encoding="utf-8"?>
<p:tagLst xmlns:p="http://schemas.openxmlformats.org/presentationml/2006/main">
  <p:tag name="KSO_WM_UNIT_ISCONTENTSTITLE" val="0"/>
  <p:tag name="KSO_WM_UNIT_NOCLEAR" val="0"/>
  <p:tag name="KSO_WM_UNIT_VALUE" val="3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945_5*a*1"/>
  <p:tag name="KSO_WM_TEMPLATE_CATEGORY" val="diagram"/>
  <p:tag name="KSO_WM_TEMPLATE_INDEX" val="20198945"/>
  <p:tag name="KSO_WM_UNIT_LAYERLEVEL" val="1"/>
  <p:tag name="KSO_WM_TAG_VERSION" val="1.0"/>
  <p:tag name="KSO_WM_BEAUTIFY_FLAG" val="#wm#"/>
  <p:tag name="KSO_WM_UNIT_PRESET_TEXT" val="单击此处添加标题"/>
  <p:tag name="KSO_WM_UNIT_TEXT_FILL_FORE_SCHEMECOLOR_INDEX" val="5"/>
  <p:tag name="KSO_WM_UNIT_TEXT_FILL_TYPE" val="1"/>
  <p:tag name="KSO_WM_UNIT_USESOURCEFORMAT_APPLY" val="1"/>
</p:tagLst>
</file>

<file path=ppt/tags/tag312.xml><?xml version="1.0" encoding="utf-8"?>
<p:tagLst xmlns:p="http://schemas.openxmlformats.org/presentationml/2006/main">
  <p:tag name="KSO_WM_BEAUTIFY_FLAG" val="#wm#"/>
  <p:tag name="KSO_WM_TEMPLATE_CATEGORY" val="diagram"/>
  <p:tag name="KSO_WM_TEMPLATE_INDEX" val="20198945"/>
  <p:tag name="KSO_WM_SLIDE_ID" val="diagram20198945_5"/>
  <p:tag name="KSO_WM_TEMPLATE_SUBCATEGORY" val="0"/>
  <p:tag name="KSO_WM_TEMPLATE_MASTER_TYPE" val="0"/>
  <p:tag name="KSO_WM_TEMPLATE_COLOR_TYPE" val="1"/>
  <p:tag name="KSO_WM_SLIDE_TYPE" val="text"/>
  <p:tag name="KSO_WM_SLIDE_SUBTYPE" val="diag"/>
  <p:tag name="KSO_WM_SLIDE_ITEM_CNT" val="6"/>
  <p:tag name="KSO_WM_SLIDE_INDEX" val="5"/>
  <p:tag name="KSO_WM_SLIDE_SIZE" val="901.737*322.446"/>
  <p:tag name="KSO_WM_SLIDE_POSITION" val="29.1313*153.73"/>
  <p:tag name="KSO_WM_DIAGRAM_GROUP_CODE" val="l1-1"/>
  <p:tag name="KSO_WM_SLIDE_DIAGTYPE" val="l"/>
  <p:tag name="KSO_WM_TAG_VERSION" val="1.0"/>
  <p:tag name="KSO_WM_SLIDE_LAYOUT" val="a_l"/>
  <p:tag name="KSO_WM_SLIDE_LAYOUT_CNT" val="1_1"/>
</p:tagLst>
</file>

<file path=ppt/tags/tag313.xml><?xml version="1.0" encoding="utf-8"?>
<p:tagLst xmlns:p="http://schemas.openxmlformats.org/presentationml/2006/main">
  <p:tag name="KSO_WM_UNIT_ISCONTENTSTITLE" val="0"/>
  <p:tag name="KSO_WM_UNIT_NOCLEAR" val="0"/>
  <p:tag name="KSO_WM_UNIT_VALUE" val="3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945_5*a*1"/>
  <p:tag name="KSO_WM_TEMPLATE_CATEGORY" val="diagram"/>
  <p:tag name="KSO_WM_TEMPLATE_INDEX" val="20198945"/>
  <p:tag name="KSO_WM_UNIT_LAYERLEVEL" val="1"/>
  <p:tag name="KSO_WM_TAG_VERSION" val="1.0"/>
  <p:tag name="KSO_WM_BEAUTIFY_FLAG" val="#wm#"/>
  <p:tag name="KSO_WM_UNIT_PRESET_TEXT" val="单击此处添加标题"/>
  <p:tag name="KSO_WM_UNIT_TEXT_FILL_FORE_SCHEMECOLOR_INDEX" val="5"/>
  <p:tag name="KSO_WM_UNIT_TEXT_FILL_TYPE" val="1"/>
  <p:tag name="KSO_WM_UNIT_USESOURCEFORMAT_APPLY" val="1"/>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8945_5*l_h_i*1_1_2"/>
  <p:tag name="KSO_WM_TEMPLATE_CATEGORY" val="diagram"/>
  <p:tag name="KSO_WM_TEMPLATE_INDEX" val="2019894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98945_5*l_h_i*1_4_2"/>
  <p:tag name="KSO_WM_TEMPLATE_CATEGORY" val="diagram"/>
  <p:tag name="KSO_WM_TEMPLATE_INDEX" val="20198945"/>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 name="KSO_WM_UNIT_USESOURCEFORMAT_APPLY" val="1"/>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198945_5*l_h_i*1_6_2"/>
  <p:tag name="KSO_WM_TEMPLATE_CATEGORY" val="diagram"/>
  <p:tag name="KSO_WM_TEMPLATE_INDEX" val="20198945"/>
  <p:tag name="KSO_WM_UNIT_LAYERLEVEL" val="1_1_1"/>
  <p:tag name="KSO_WM_TAG_VERSION" val="1.0"/>
  <p:tag name="KSO_WM_BEAUTIFY_FLAG" val="#wm#"/>
  <p:tag name="KSO_WM_UNIT_FILL_FORE_SCHEMECOLOR_INDEX" val="10"/>
  <p:tag name="KSO_WM_UNIT_FILL_TYPE" val="1"/>
  <p:tag name="KSO_WM_UNIT_TEXT_FILL_FORE_SCHEMECOLOR_INDEX" val="13"/>
  <p:tag name="KSO_WM_UNIT_TEXT_FILL_TYPE" val="1"/>
  <p:tag name="KSO_WM_UNIT_USESOURCEFORMAT_APPLY" val="1"/>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98945_5*l_h_i*1_3_2"/>
  <p:tag name="KSO_WM_TEMPLATE_CATEGORY" val="diagram"/>
  <p:tag name="KSO_WM_TEMPLATE_INDEX" val="2019894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945_5*l_h_i*1_2_2"/>
  <p:tag name="KSO_WM_TEMPLATE_CATEGORY" val="diagram"/>
  <p:tag name="KSO_WM_TEMPLATE_INDEX" val="20198945"/>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98945_5*l_h_i*1_5_2"/>
  <p:tag name="KSO_WM_TEMPLATE_CATEGORY" val="diagram"/>
  <p:tag name="KSO_WM_TEMPLATE_INDEX" val="20198945"/>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32.xml><?xml version="1.0" encoding="utf-8"?>
<p:tagLst xmlns:p="http://schemas.openxmlformats.org/presentationml/2006/main">
  <p:tag name="KSO_WM_BEAUTIFY_FLAG" val="#wm#"/>
  <p:tag name="KSO_WM_TEMPLATE_CATEGORY" val="diagram"/>
  <p:tag name="KSO_WM_TEMPLATE_INDEX" val="20202066"/>
  <p:tag name="KSO_WM_SLIDE_ID" val="diagram20202066_1"/>
  <p:tag name="KSO_WM_TEMPLATE_SUBCATEGORY" val="13"/>
  <p:tag name="KSO_WM_SLIDE_TYPE" val="text"/>
  <p:tag name="KSO_WM_SLIDE_SUBTYPE" val="picTxt"/>
  <p:tag name="KSO_WM_SLIDE_ITEM_CNT" val="0"/>
  <p:tag name="KSO_WM_SLIDE_INDEX" val="1"/>
  <p:tag name="KSO_WM_SLIDE_SIZE" val="960*538"/>
  <p:tag name="KSO_WM_SLIDE_POSITION" val="0*0"/>
  <p:tag name="KSO_WM_TAG_VERSION" val="1.0"/>
  <p:tag name="KSO_WM_SLIDE_LAYOUT" val="a_θ"/>
  <p:tag name="KSO_WM_SLIDE_LAYOUT_CNT" val="1_1"/>
  <p:tag name="KSO_WM_TEMPLATE_MASTER_TYPE" val="0"/>
  <p:tag name="KSO_WM_TEMPLATE_COLOR_TYPE" val="0"/>
</p:tagLst>
</file>

<file path=ppt/tags/tag320.xml><?xml version="1.0" encoding="utf-8"?>
<p:tagLst xmlns:p="http://schemas.openxmlformats.org/presentationml/2006/main">
  <p:tag name="KSO_WM_UNIT_VALUE" val="64*9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98945_5*l_h_x*1_1_1"/>
  <p:tag name="KSO_WM_TEMPLATE_CATEGORY" val="diagram"/>
  <p:tag name="KSO_WM_TEMPLATE_INDEX" val="2019894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945_5*l_h_i*1_1_1"/>
  <p:tag name="KSO_WM_TEMPLATE_CATEGORY" val="diagram"/>
  <p:tag name="KSO_WM_TEMPLATE_INDEX" val="20198945"/>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 name="KSO_WM_UNIT_USESOURCEFORMAT_APPLY" val="1"/>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8945_5*l_h_i*1_2_1"/>
  <p:tag name="KSO_WM_TEMPLATE_CATEGORY" val="diagram"/>
  <p:tag name="KSO_WM_TEMPLATE_INDEX" val="20198945"/>
  <p:tag name="KSO_WM_UNIT_LAYERLEVEL" val="1_1_1"/>
  <p:tag name="KSO_WM_TAG_VERSION" val="1.0"/>
  <p:tag name="KSO_WM_BEAUTIFY_FLAG" val="#wm#"/>
  <p:tag name="KSO_WM_UNIT_LINE_FORE_SCHEMECOLOR_INDEX" val="8"/>
  <p:tag name="KSO_WM_UNIT_LINE_FILL_TYPE" val="2"/>
  <p:tag name="KSO_WM_UNIT_TEXT_FILL_FORE_SCHEMECOLOR_INDEX" val="13"/>
  <p:tag name="KSO_WM_UNIT_TEXT_FILL_TYPE" val="1"/>
  <p:tag name="KSO_WM_UNIT_USESOURCEFORMAT_APPLY" val="1"/>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98945_5*l_h_i*1_4_1"/>
  <p:tag name="KSO_WM_TEMPLATE_CATEGORY" val="diagram"/>
  <p:tag name="KSO_WM_TEMPLATE_INDEX" val="20198945"/>
  <p:tag name="KSO_WM_UNIT_LAYERLEVEL" val="1_1_1"/>
  <p:tag name="KSO_WM_TAG_VERSION" val="1.0"/>
  <p:tag name="KSO_WM_BEAUTIFY_FLAG" val="#wm#"/>
  <p:tag name="KSO_WM_UNIT_LINE_FORE_SCHEMECOLOR_INDEX" val="10"/>
  <p:tag name="KSO_WM_UNIT_LINE_FILL_TYPE" val="2"/>
  <p:tag name="KSO_WM_UNIT_TEXT_FILL_FORE_SCHEMECOLOR_INDEX" val="13"/>
  <p:tag name="KSO_WM_UNIT_TEXT_FILL_TYPE" val="1"/>
  <p:tag name="KSO_WM_UNIT_USESOURCEFORMAT_APPLY" val="1"/>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945_5*l_h_i*1_3_1"/>
  <p:tag name="KSO_WM_TEMPLATE_CATEGORY" val="diagram"/>
  <p:tag name="KSO_WM_TEMPLATE_INDEX" val="20198945"/>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 name="KSO_WM_UNIT_USESOURCEFORMAT_APPLY" val="1"/>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98945_5*l_h_i*1_5_1"/>
  <p:tag name="KSO_WM_TEMPLATE_CATEGORY" val="diagram"/>
  <p:tag name="KSO_WM_TEMPLATE_INDEX" val="20198945"/>
  <p:tag name="KSO_WM_UNIT_LAYERLEVEL" val="1_1_1"/>
  <p:tag name="KSO_WM_TAG_VERSION" val="1.0"/>
  <p:tag name="KSO_WM_BEAUTIFY_FLAG" val="#wm#"/>
  <p:tag name="KSO_WM_UNIT_LINE_FORE_SCHEMECOLOR_INDEX" val="7"/>
  <p:tag name="KSO_WM_UNIT_LINE_FILL_TYPE" val="2"/>
  <p:tag name="KSO_WM_UNIT_TEXT_FILL_FORE_SCHEMECOLOR_INDEX" val="13"/>
  <p:tag name="KSO_WM_UNIT_TEXT_FILL_TYPE" val="1"/>
  <p:tag name="KSO_WM_UNIT_USESOURCEFORMAT_APPLY" val="1"/>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198945_5*l_h_i*1_6_1"/>
  <p:tag name="KSO_WM_TEMPLATE_CATEGORY" val="diagram"/>
  <p:tag name="KSO_WM_TEMPLATE_INDEX" val="20198945"/>
  <p:tag name="KSO_WM_UNIT_LAYERLEVEL" val="1_1_1"/>
  <p:tag name="KSO_WM_TAG_VERSION" val="1.0"/>
  <p:tag name="KSO_WM_BEAUTIFY_FLAG" val="#wm#"/>
  <p:tag name="KSO_WM_UNIT_LINE_FORE_SCHEMECOLOR_INDEX" val="9"/>
  <p:tag name="KSO_WM_UNIT_LINE_FILL_TYPE" val="2"/>
  <p:tag name="KSO_WM_UNIT_TEXT_FILL_FORE_SCHEMECOLOR_INDEX" val="13"/>
  <p:tag name="KSO_WM_UNIT_TEXT_FILL_TYPE" val="1"/>
  <p:tag name="KSO_WM_UNIT_USESOURCEFORMAT_APPLY" val="1"/>
</p:tagLst>
</file>

<file path=ppt/tags/tag32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98945_5*l_h_f*1_6_1"/>
  <p:tag name="KSO_WM_TEMPLATE_CATEGORY" val="diagram"/>
  <p:tag name="KSO_WM_TEMPLATE_INDEX" val="2019894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32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945_5*l_h_f*1_5_1"/>
  <p:tag name="KSO_WM_TEMPLATE_CATEGORY" val="diagram"/>
  <p:tag name="KSO_WM_TEMPLATE_INDEX" val="2019894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32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45_5*l_h_f*1_4_1"/>
  <p:tag name="KSO_WM_TEMPLATE_CATEGORY" val="diagram"/>
  <p:tag name="KSO_WM_TEMPLATE_INDEX" val="2019894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33.xml><?xml version="1.0" encoding="utf-8"?>
<p:tagLst xmlns:p="http://schemas.openxmlformats.org/presentationml/2006/main">
  <p:tag name="KSO_WM_UNIT_PRESET_TEXT" val="单击此处添加文本具体内容，简明扼要地阐述你的观点。"/>
  <p:tag name="KSO_WM_UNIT_NOCLEAR" val="0"/>
  <p:tag name="KSO_WM_UNIT_VALUE" val="6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323_2*l_h_f*1_3_1"/>
  <p:tag name="KSO_WM_TEMPLATE_CATEGORY" val="diagram"/>
  <p:tag name="KSO_WM_TEMPLATE_INDEX" val="2017032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3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45_5*l_h_f*1_3_1"/>
  <p:tag name="KSO_WM_TEMPLATE_CATEGORY" val="diagram"/>
  <p:tag name="KSO_WM_TEMPLATE_INDEX" val="2019894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33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45_5*l_h_f*1_2_1"/>
  <p:tag name="KSO_WM_TEMPLATE_CATEGORY" val="diagram"/>
  <p:tag name="KSO_WM_TEMPLATE_INDEX" val="2019894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33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45_5*l_h_f*1_1_1"/>
  <p:tag name="KSO_WM_TEMPLATE_CATEGORY" val="diagram"/>
  <p:tag name="KSO_WM_TEMPLATE_INDEX" val="2019894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333.xml><?xml version="1.0" encoding="utf-8"?>
<p:tagLst xmlns:p="http://schemas.openxmlformats.org/presentationml/2006/main">
  <p:tag name="KSO_WM_UNIT_VALUE" val="64*64"/>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98945_5*l_h_x*1_2_1"/>
  <p:tag name="KSO_WM_TEMPLATE_CATEGORY" val="diagram"/>
  <p:tag name="KSO_WM_TEMPLATE_INDEX" val="2019894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334.xml><?xml version="1.0" encoding="utf-8"?>
<p:tagLst xmlns:p="http://schemas.openxmlformats.org/presentationml/2006/main">
  <p:tag name="KSO_WM_UNIT_VALUE" val="64*55"/>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98945_5*l_h_x*1_4_1"/>
  <p:tag name="KSO_WM_TEMPLATE_CATEGORY" val="diagram"/>
  <p:tag name="KSO_WM_TEMPLATE_INDEX" val="2019894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335.xml><?xml version="1.0" encoding="utf-8"?>
<p:tagLst xmlns:p="http://schemas.openxmlformats.org/presentationml/2006/main">
  <p:tag name="KSO_WM_UNIT_VALUE" val="64*57"/>
  <p:tag name="KSO_WM_UNIT_HIGHLIGHT" val="0"/>
  <p:tag name="KSO_WM_UNIT_COMPATIBLE" val="0"/>
  <p:tag name="KSO_WM_UNIT_DIAGRAM_ISNUMVISUAL" val="0"/>
  <p:tag name="KSO_WM_UNIT_DIAGRAM_ISREFERUNIT" val="0"/>
  <p:tag name="KSO_WM_DIAGRAM_GROUP_CODE" val="l1-1"/>
  <p:tag name="KSO_WM_UNIT_TYPE" val="l_h_x"/>
  <p:tag name="KSO_WM_UNIT_INDEX" val="1_6_1"/>
  <p:tag name="KSO_WM_UNIT_ID" val="diagram20198945_5*l_h_x*1_6_1"/>
  <p:tag name="KSO_WM_TEMPLATE_CATEGORY" val="diagram"/>
  <p:tag name="KSO_WM_TEMPLATE_INDEX" val="2019894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336.xml><?xml version="1.0" encoding="utf-8"?>
<p:tagLst xmlns:p="http://schemas.openxmlformats.org/presentationml/2006/main">
  <p:tag name="KSO_WM_UNIT_VALUE" val="64*65"/>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198945_5*l_h_x*1_5_1"/>
  <p:tag name="KSO_WM_TEMPLATE_CATEGORY" val="diagram"/>
  <p:tag name="KSO_WM_TEMPLATE_INDEX" val="2019894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337.xml><?xml version="1.0" encoding="utf-8"?>
<p:tagLst xmlns:p="http://schemas.openxmlformats.org/presentationml/2006/main">
  <p:tag name="KSO_WM_UNIT_VALUE" val="64*64"/>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98945_5*l_h_x*1_3_1"/>
  <p:tag name="KSO_WM_TEMPLATE_CATEGORY" val="diagram"/>
  <p:tag name="KSO_WM_TEMPLATE_INDEX" val="2019894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338.xml><?xml version="1.0" encoding="utf-8"?>
<p:tagLst xmlns:p="http://schemas.openxmlformats.org/presentationml/2006/main">
  <p:tag name="KSO_WM_BEAUTIFY_FLAG" val="#wm#"/>
  <p:tag name="KSO_WM_TEMPLATE_CATEGORY" val="diagram"/>
  <p:tag name="KSO_WM_TEMPLATE_INDEX" val="20198945"/>
  <p:tag name="KSO_WM_SLIDE_ID" val="diagram20198945_5"/>
  <p:tag name="KSO_WM_TEMPLATE_SUBCATEGORY" val="0"/>
  <p:tag name="KSO_WM_TEMPLATE_MASTER_TYPE" val="0"/>
  <p:tag name="KSO_WM_TEMPLATE_COLOR_TYPE" val="1"/>
  <p:tag name="KSO_WM_SLIDE_TYPE" val="text"/>
  <p:tag name="KSO_WM_SLIDE_SUBTYPE" val="diag"/>
  <p:tag name="KSO_WM_SLIDE_ITEM_CNT" val="6"/>
  <p:tag name="KSO_WM_SLIDE_INDEX" val="5"/>
  <p:tag name="KSO_WM_SLIDE_SIZE" val="901.737*322.446"/>
  <p:tag name="KSO_WM_SLIDE_POSITION" val="29.1313*153.73"/>
  <p:tag name="KSO_WM_DIAGRAM_GROUP_CODE" val="l1-1"/>
  <p:tag name="KSO_WM_SLIDE_DIAGTYPE" val="l"/>
  <p:tag name="KSO_WM_TAG_VERSION" val="1.0"/>
  <p:tag name="KSO_WM_SLIDE_LAYOUT" val="a_l"/>
  <p:tag name="KSO_WM_SLIDE_LAYOUT_CNT" val="1_1"/>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091_1*i*1"/>
  <p:tag name="KSO_WM_TEMPLATE_CATEGORY" val="diagram"/>
  <p:tag name="KSO_WM_TEMPLATE_INDEX" val="20205091"/>
  <p:tag name="KSO_WM_UNIT_LAYERLEVEL" val="1"/>
  <p:tag name="KSO_WM_TAG_VERSION" val="1.0"/>
  <p:tag name="KSO_WM_BEAUTIFY_FLAG" val="#wm#"/>
</p:tagLst>
</file>

<file path=ppt/tags/tag34.xml><?xml version="1.0" encoding="utf-8"?>
<p:tagLst xmlns:p="http://schemas.openxmlformats.org/presentationml/2006/main">
  <p:tag name="KSO_WM_UNIT_PRESET_TEXT" val="单击此处添加文本具体内容，简明扼要地阐述你的观点。"/>
  <p:tag name="KSO_WM_UNIT_NOCLEAR" val="0"/>
  <p:tag name="KSO_WM_UNIT_VALUE" val="6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323_2*l_h_f*1_2_1"/>
  <p:tag name="KSO_WM_TEMPLATE_CATEGORY" val="diagram"/>
  <p:tag name="KSO_WM_TEMPLATE_INDEX" val="2017032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091_1*i*2"/>
  <p:tag name="KSO_WM_TEMPLATE_CATEGORY" val="diagram"/>
  <p:tag name="KSO_WM_TEMPLATE_INDEX" val="20205091"/>
  <p:tag name="KSO_WM_UNIT_LAYERLEVEL" val="1"/>
  <p:tag name="KSO_WM_TAG_VERSION" val="1.0"/>
  <p:tag name="KSO_WM_BEAUTIFY_FLAG" val="#wm#"/>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091_1*i*3"/>
  <p:tag name="KSO_WM_TEMPLATE_CATEGORY" val="diagram"/>
  <p:tag name="KSO_WM_TEMPLATE_INDEX" val="20205091"/>
  <p:tag name="KSO_WM_UNIT_LAYERLEVEL" val="1"/>
  <p:tag name="KSO_WM_TAG_VERSION" val="1.0"/>
  <p:tag name="KSO_WM_BEAUTIFY_FLAG" val="#wm#"/>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091_1*i*4"/>
  <p:tag name="KSO_WM_TEMPLATE_CATEGORY" val="diagram"/>
  <p:tag name="KSO_WM_TEMPLATE_INDEX" val="20205091"/>
  <p:tag name="KSO_WM_UNIT_LAYERLEVEL" val="1"/>
  <p:tag name="KSO_WM_TAG_VERSION" val="1.0"/>
  <p:tag name="KSO_WM_BEAUTIFY_FLAG" val="#wm#"/>
</p:tagLst>
</file>

<file path=ppt/tags/tag343.xml><?xml version="1.0" encoding="utf-8"?>
<p:tagLst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diagram20205091_1*a*1"/>
  <p:tag name="KSO_WM_TEMPLATE_CATEGORY" val="diagram"/>
  <p:tag name="KSO_WM_TEMPLATE_INDEX" val="20205091"/>
  <p:tag name="KSO_WM_UNIT_LAYERLEVEL" val="1"/>
  <p:tag name="KSO_WM_TAG_VERSION" val="1.0"/>
  <p:tag name="KSO_WM_BEAUTIFY_FLAG" val="#wm#"/>
  <p:tag name="KSO_WM_UNIT_PRESET_TEXT" val="单击此处可添加大标题内容"/>
</p:tagLst>
</file>

<file path=ppt/tags/tag34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f"/>
  <p:tag name="KSO_WM_UNIT_INDEX" val="3"/>
  <p:tag name="KSO_WM_UNIT_ID" val="diagram20205091_1*f*3"/>
  <p:tag name="KSO_WM_TEMPLATE_CATEGORY" val="diagram"/>
  <p:tag name="KSO_WM_TEMPLATE_INDEX" val="20205091"/>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
</p:tagLst>
</file>

<file path=ppt/tags/tag34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5091_1*f*1"/>
  <p:tag name="KSO_WM_TEMPLATE_CATEGORY" val="diagram"/>
  <p:tag name="KSO_WM_TEMPLATE_INDEX" val="20205091"/>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34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05091_1*f*2"/>
  <p:tag name="KSO_WM_TEMPLATE_CATEGORY" val="diagram"/>
  <p:tag name="KSO_WM_TEMPLATE_INDEX" val="20205091"/>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
</p:tagLst>
</file>

<file path=ppt/tags/tag347.xml><?xml version="1.0" encoding="utf-8"?>
<p:tagLst xmlns:p="http://schemas.openxmlformats.org/presentationml/2006/main">
  <p:tag name="KSO_WM_BEAUTIFY_FLAG" val="#wm#"/>
  <p:tag name="KSO_WM_TEMPLATE_CATEGORY" val="diagram"/>
  <p:tag name="KSO_WM_TEMPLATE_INDEX" val="20205091"/>
  <p:tag name="KSO_WM_SLIDE_ID" val="diagram20205091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60*467"/>
  <p:tag name="KSO_WM_SLIDE_POSITION" val="0*45"/>
  <p:tag name="KSO_WM_TAG_VERSION" val="1.0"/>
  <p:tag name="KSO_WM_SLIDE_LAYOUT" val="a_f"/>
  <p:tag name="KSO_WM_SLIDE_LAYOUT_CNT" val="1_3"/>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1"/>
  <p:tag name="KSO_WM_UNIT_ID" val="diagram20204966_1*i*1"/>
  <p:tag name="KSO_WM_TEMPLATE_CATEGORY" val="diagram"/>
  <p:tag name="KSO_WM_TEMPLATE_INDEX" val="20204966"/>
  <p:tag name="KSO_WM_UNIT_LAYERLEVEL" val="1"/>
  <p:tag name="KSO_WM_TAG_VERSION" val="1.0"/>
  <p:tag name="KSO_WM_BEAUTIFY_FLAG" val="#wm#"/>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3"/>
  <p:tag name="KSO_WM_UNIT_ID" val="diagram20204966_1*i*3"/>
  <p:tag name="KSO_WM_TEMPLATE_CATEGORY" val="diagram"/>
  <p:tag name="KSO_WM_TEMPLATE_INDEX" val="20204966"/>
  <p:tag name="KSO_WM_UNIT_LAYERLEVEL" val="1"/>
  <p:tag name="KSO_WM_TAG_VERSION" val="1.0"/>
  <p:tag name="KSO_WM_BEAUTIFY_FLAG" val="#wm#"/>
</p:tagLst>
</file>

<file path=ppt/tags/tag35.xml><?xml version="1.0" encoding="utf-8"?>
<p:tagLst xmlns:p="http://schemas.openxmlformats.org/presentationml/2006/main">
  <p:tag name="KSO_WM_UNIT_PRESET_TEXT" val="单击此处添加文本具体内容，简明扼要地阐述你的观点。"/>
  <p:tag name="KSO_WM_UNIT_NOCLEAR" val="0"/>
  <p:tag name="KSO_WM_UNIT_VALUE" val="6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323_2*l_h_f*1_1_1"/>
  <p:tag name="KSO_WM_TEMPLATE_CATEGORY" val="diagram"/>
  <p:tag name="KSO_WM_TEMPLATE_INDEX" val="2017032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5"/>
  <p:tag name="KSO_WM_UNIT_ID" val="diagram20204966_1*i*5"/>
  <p:tag name="KSO_WM_TEMPLATE_CATEGORY" val="diagram"/>
  <p:tag name="KSO_WM_TEMPLATE_INDEX" val="20204966"/>
  <p:tag name="KSO_WM_UNIT_LAYERLEVEL" val="1"/>
  <p:tag name="KSO_WM_TAG_VERSION" val="1.0"/>
  <p:tag name="KSO_WM_BEAUTIFY_FLAG" val="#wm#"/>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2"/>
  <p:tag name="KSO_WM_UNIT_ID" val="diagram20204966_1*i*2"/>
  <p:tag name="KSO_WM_TEMPLATE_CATEGORY" val="diagram"/>
  <p:tag name="KSO_WM_TEMPLATE_INDEX" val="20204966"/>
  <p:tag name="KSO_WM_UNIT_LAYERLEVEL" val="1"/>
  <p:tag name="KSO_WM_TAG_VERSION" val="1.0"/>
  <p:tag name="KSO_WM_BEAUTIFY_FLAG" val="#wm#"/>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4"/>
  <p:tag name="KSO_WM_UNIT_ID" val="diagram20204966_1*i*4"/>
  <p:tag name="KSO_WM_TEMPLATE_CATEGORY" val="diagram"/>
  <p:tag name="KSO_WM_TEMPLATE_INDEX" val="20204966"/>
  <p:tag name="KSO_WM_UNIT_LAYERLEVEL" val="1"/>
  <p:tag name="KSO_WM_TAG_VERSION" val="1.0"/>
  <p:tag name="KSO_WM_BEAUTIFY_FLAG" val="#wm#"/>
</p:tagLst>
</file>

<file path=ppt/tags/tag353.xml><?xml version="1.0" encoding="utf-8"?>
<p:tagLst xmlns:p="http://schemas.openxmlformats.org/presentationml/2006/main">
  <p:tag name="KSO_WM_UNIT_TEXT_PART_ID_V2" val="a-3-1"/>
  <p:tag name="KSO_WM_UNIT_ISCONTENTSTITLE" val="0"/>
  <p:tag name="KSO_WM_UNIT_ISNUMDGMTITLE" val="0"/>
  <p:tag name="KSO_WM_UNIT_PRESET_TEXT" val="单击此处可添加大标题内容"/>
  <p:tag name="KSO_WM_UNIT_NOCLEAR" val="0"/>
  <p:tag name="KSO_WM_UNIT_VALUE" val="17"/>
  <p:tag name="KSO_WM_UNIT_HIGHLIGHT" val="0"/>
  <p:tag name="KSO_WM_UNIT_COMPATIBLE" val="0"/>
  <p:tag name="KSO_WM_UNIT_DIAGRAM_ISNUMVISUAL" val="0"/>
  <p:tag name="KSO_WM_UNIT_DIAGRAM_ISREFERUNIT" val="0"/>
  <p:tag name="KSO_WM_UNIT_PLACING_PICTURE_MD4" val="0"/>
  <p:tag name="KSO_WM_UNIT_TYPE" val="a"/>
  <p:tag name="KSO_WM_UNIT_INDEX" val="1"/>
  <p:tag name="KSO_WM_UNIT_ID" val="diagram20204966_1*a*1"/>
  <p:tag name="KSO_WM_TEMPLATE_CATEGORY" val="diagram"/>
  <p:tag name="KSO_WM_TEMPLATE_INDEX" val="20204966"/>
  <p:tag name="KSO_WM_UNIT_LAYERLEVEL" val="1"/>
  <p:tag name="KSO_WM_TAG_VERSION" val="1.0"/>
  <p:tag name="KSO_WM_BEAUTIFY_FLAG" val="#wm#"/>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7"/>
  <p:tag name="KSO_WM_UNIT_ID" val="diagram20204966_1*i*7"/>
  <p:tag name="KSO_WM_TEMPLATE_CATEGORY" val="diagram"/>
  <p:tag name="KSO_WM_TEMPLATE_INDEX" val="20204966"/>
  <p:tag name="KSO_WM_UNIT_LAYERLEVEL" val="1"/>
  <p:tag name="KSO_WM_TAG_VERSION" val="1.0"/>
  <p:tag name="KSO_WM_BEAUTIFY_FLAG" val="#wm#"/>
</p:tagLst>
</file>

<file path=ppt/tags/tag355.xml><?xml version="1.0" encoding="utf-8"?>
<p:tagLst xmlns:p="http://schemas.openxmlformats.org/presentationml/2006/main">
  <p:tag name="KSO_WM_BEAUTIFY_FLAG" val="#wm#"/>
  <p:tag name="KSO_WM_TEMPLATE_CATEGORY" val="diagram"/>
  <p:tag name="KSO_WM_TEMPLATE_INDEX" val="20204966"/>
  <p:tag name="KSO_WM_SLIDE_ID" val="diagram20204966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493"/>
  <p:tag name="KSO_WM_SLIDE_POSITION" val="0*47"/>
  <p:tag name="KSO_WM_TAG_VERSION" val="1.0"/>
  <p:tag name="KSO_WM_SLIDE_LAYOUT" val="a_f"/>
  <p:tag name="KSO_WM_SLIDE_LAYOUT_CNT" val="1_2"/>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1"/>
  <p:tag name="KSO_WM_UNIT_ID" val="diagram20204966_1*i*1"/>
  <p:tag name="KSO_WM_TEMPLATE_CATEGORY" val="diagram"/>
  <p:tag name="KSO_WM_TEMPLATE_INDEX" val="20204966"/>
  <p:tag name="KSO_WM_UNIT_LAYERLEVEL" val="1"/>
  <p:tag name="KSO_WM_TAG_VERSION" val="1.0"/>
  <p:tag name="KSO_WM_BEAUTIFY_FLAG" val="#wm#"/>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2"/>
  <p:tag name="KSO_WM_UNIT_ID" val="diagram20204966_1*i*2"/>
  <p:tag name="KSO_WM_TEMPLATE_CATEGORY" val="diagram"/>
  <p:tag name="KSO_WM_TEMPLATE_INDEX" val="20204966"/>
  <p:tag name="KSO_WM_UNIT_LAYERLEVEL" val="1"/>
  <p:tag name="KSO_WM_TAG_VERSION" val="1.0"/>
  <p:tag name="KSO_WM_BEAUTIFY_FLAG" val="#wm#"/>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4"/>
  <p:tag name="KSO_WM_UNIT_ID" val="diagram20204966_1*i*4"/>
  <p:tag name="KSO_WM_TEMPLATE_CATEGORY" val="diagram"/>
  <p:tag name="KSO_WM_TEMPLATE_INDEX" val="20204966"/>
  <p:tag name="KSO_WM_UNIT_LAYERLEVEL" val="1"/>
  <p:tag name="KSO_WM_TAG_VERSION" val="1.0"/>
  <p:tag name="KSO_WM_BEAUTIFY_FLAG" val="#wm#"/>
</p:tagLst>
</file>

<file path=ppt/tags/tag359.xml><?xml version="1.0" encoding="utf-8"?>
<p:tagLst xmlns:p="http://schemas.openxmlformats.org/presentationml/2006/main">
  <p:tag name="KSO_WM_UNIT_TEXT_PART_ID_V2" val="a-3-1"/>
  <p:tag name="KSO_WM_UNIT_ISCONTENTSTITLE" val="0"/>
  <p:tag name="KSO_WM_UNIT_ISNUMDGMTITLE" val="0"/>
  <p:tag name="KSO_WM_UNIT_PRESET_TEXT" val="单击此处可添加大标题内容"/>
  <p:tag name="KSO_WM_UNIT_NOCLEAR" val="0"/>
  <p:tag name="KSO_WM_UNIT_VALUE" val="17"/>
  <p:tag name="KSO_WM_UNIT_HIGHLIGHT" val="0"/>
  <p:tag name="KSO_WM_UNIT_COMPATIBLE" val="0"/>
  <p:tag name="KSO_WM_UNIT_DIAGRAM_ISNUMVISUAL" val="0"/>
  <p:tag name="KSO_WM_UNIT_DIAGRAM_ISREFERUNIT" val="0"/>
  <p:tag name="KSO_WM_UNIT_PLACING_PICTURE_MD4" val="0"/>
  <p:tag name="KSO_WM_UNIT_TYPE" val="a"/>
  <p:tag name="KSO_WM_UNIT_INDEX" val="1"/>
  <p:tag name="KSO_WM_UNIT_ID" val="diagram20204966_1*a*1"/>
  <p:tag name="KSO_WM_TEMPLATE_CATEGORY" val="diagram"/>
  <p:tag name="KSO_WM_TEMPLATE_INDEX" val="20204966"/>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70323_2*l_i*1_1"/>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7"/>
  <p:tag name="KSO_WM_UNIT_ID" val="diagram20204966_1*i*7"/>
  <p:tag name="KSO_WM_TEMPLATE_CATEGORY" val="diagram"/>
  <p:tag name="KSO_WM_TEMPLATE_INDEX" val="20204966"/>
  <p:tag name="KSO_WM_UNIT_LAYERLEVEL" val="1"/>
  <p:tag name="KSO_WM_TAG_VERSION" val="1.0"/>
  <p:tag name="KSO_WM_BEAUTIFY_FLAG" val="#wm#"/>
</p:tagLst>
</file>

<file path=ppt/tags/tag361.xml><?xml version="1.0" encoding="utf-8"?>
<p:tagLst xmlns:p="http://schemas.openxmlformats.org/presentationml/2006/main">
  <p:tag name="KSO_WM_BEAUTIFY_FLAG" val="#wm#"/>
  <p:tag name="KSO_WM_TEMPLATE_CATEGORY" val="diagram"/>
  <p:tag name="KSO_WM_TEMPLATE_INDEX" val="20204966"/>
  <p:tag name="KSO_WM_SLIDE_ID" val="diagram20204966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493"/>
  <p:tag name="KSO_WM_SLIDE_POSITION" val="0*47"/>
  <p:tag name="KSO_WM_TAG_VERSION" val="1.0"/>
  <p:tag name="KSO_WM_SLIDE_LAYOUT" val="a_f"/>
  <p:tag name="KSO_WM_SLIDE_LAYOUT_CNT" val="1_2"/>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2_1*i*1"/>
  <p:tag name="KSO_WM_TEMPLATE_CATEGORY" val="diagram"/>
  <p:tag name="KSO_WM_TEMPLATE_INDEX" val="20204022"/>
  <p:tag name="KSO_WM_UNIT_LAYERLEVEL" val="1"/>
  <p:tag name="KSO_WM_TAG_VERSION" val="1.0"/>
  <p:tag name="KSO_WM_BEAUTIFY_FLAG" val="#wm#"/>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2_1*i*2"/>
  <p:tag name="KSO_WM_TEMPLATE_CATEGORY" val="diagram"/>
  <p:tag name="KSO_WM_TEMPLATE_INDEX" val="20204022"/>
  <p:tag name="KSO_WM_UNIT_LAYERLEVEL" val="1"/>
  <p:tag name="KSO_WM_TAG_VERSION" val="1.0"/>
  <p:tag name="KSO_WM_BEAUTIFY_FLAG" val="#wm#"/>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4022_1*i*3"/>
  <p:tag name="KSO_WM_TEMPLATE_CATEGORY" val="diagram"/>
  <p:tag name="KSO_WM_TEMPLATE_INDEX" val="20204022"/>
  <p:tag name="KSO_WM_UNIT_LAYERLEVEL" val="1"/>
  <p:tag name="KSO_WM_TAG_VERSION" val="1.0"/>
  <p:tag name="KSO_WM_BEAUTIFY_FLAG" val="#wm#"/>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4022_1*i*4"/>
  <p:tag name="KSO_WM_TEMPLATE_CATEGORY" val="diagram"/>
  <p:tag name="KSO_WM_TEMPLATE_INDEX" val="20204022"/>
  <p:tag name="KSO_WM_UNIT_LAYERLEVEL" val="1"/>
  <p:tag name="KSO_WM_TAG_VERSION" val="1.0"/>
  <p:tag name="KSO_WM_BEAUTIFY_FLAG" val="#wm#"/>
</p:tagLst>
</file>

<file path=ppt/tags/tag366.xml><?xml version="1.0" encoding="utf-8"?>
<p:tagLst xmlns:p="http://schemas.openxmlformats.org/presentationml/2006/main">
  <p:tag name="KSO_WM_TAG_VERSION" val="1.0"/>
  <p:tag name="KSO_WM_BEAUTIFY_FLAG" val="#wm#"/>
  <p:tag name="KSO_WM_TEMPLATE_CATEGORY" val="diagram"/>
  <p:tag name="KSO_WM_TEMPLATE_INDEX" val="160421"/>
  <p:tag name="KSO_WM_UNIT_TYPE" val="m_i"/>
  <p:tag name="KSO_WM_UNIT_INDEX" val="1_1"/>
  <p:tag name="KSO_WM_UNIT_ID" val="diagram160421_4*m_i*1_1"/>
  <p:tag name="KSO_WM_UNIT_CLEAR" val="1"/>
  <p:tag name="KSO_WM_UNIT_LAYERLEVEL" val="1_1"/>
  <p:tag name="KSO_WM_DIAGRAM_GROUP_CODE" val="m1-1"/>
  <p:tag name="KSO_WM_UNIT_LINE_FORE_SCHEMECOLOR_INDEX" val="5"/>
  <p:tag name="KSO_WM_UNIT_LINE_FILL_TYPE" val="2"/>
  <p:tag name="KSO_WM_UNIT_TEXT_FILL_FORE_SCHEMECOLOR_INDEX" val="2"/>
  <p:tag name="KSO_WM_UNIT_TEXT_FILL_TYPE" val="1"/>
  <p:tag name="KSO_WM_UNIT_USESOURCEFORMAT_APPLY" val="1"/>
</p:tagLst>
</file>

<file path=ppt/tags/tag367.xml><?xml version="1.0" encoding="utf-8"?>
<p:tagLst xmlns:p="http://schemas.openxmlformats.org/presentationml/2006/main">
  <p:tag name="KSO_WM_TAG_VERSION" val="1.0"/>
  <p:tag name="KSO_WM_BEAUTIFY_FLAG" val="#wm#"/>
  <p:tag name="KSO_WM_TEMPLATE_CATEGORY" val="diagram"/>
  <p:tag name="KSO_WM_TEMPLATE_INDEX" val="160421"/>
  <p:tag name="KSO_WM_UNIT_TYPE" val="m_h_f"/>
  <p:tag name="KSO_WM_UNIT_INDEX" val="1_1_1"/>
  <p:tag name="KSO_WM_UNIT_ID" val="diagram160421_4*m_h_f*1_1_1"/>
  <p:tag name="KSO_WM_UNIT_CLEAR" val="1"/>
  <p:tag name="KSO_WM_UNIT_LAYERLEVEL" val="1_1_1"/>
  <p:tag name="KSO_WM_UNIT_VALUE" val="88"/>
  <p:tag name="KSO_WM_UNIT_HIGHLIGHT" val="0"/>
  <p:tag name="KSO_WM_UNIT_COMPATIBLE" val="0"/>
  <p:tag name="KSO_WM_UNIT_PRESET_TEXT_INDEX" val="4"/>
  <p:tag name="KSO_WM_UNIT_PRESET_TEXT_LEN" val="57"/>
  <p:tag name="KSO_WM_DIAGRAM_GROUP_CODE" val="m1-1"/>
  <p:tag name="KSO_WM_UNIT_FILL_FORE_SCHEMECOLOR_INDEX" val="5"/>
  <p:tag name="KSO_WM_UNIT_FILL_TYPE" val="1"/>
  <p:tag name="KSO_WM_UNIT_TEXT_FILL_FORE_SCHEMECOLOR_INDEX" val="14"/>
  <p:tag name="KSO_WM_UNIT_TEXT_FILL_TYPE" val="1"/>
  <p:tag name="KSO_WM_UNIT_USESOURCEFORMAT_APPLY" val="1"/>
</p:tagLst>
</file>

<file path=ppt/tags/tag368.xml><?xml version="1.0" encoding="utf-8"?>
<p:tagLst xmlns:p="http://schemas.openxmlformats.org/presentationml/2006/main">
  <p:tag name="KSO_WM_TAG_VERSION" val="1.0"/>
  <p:tag name="KSO_WM_BEAUTIFY_FLAG" val="#wm#"/>
  <p:tag name="KSO_WM_TEMPLATE_CATEGORY" val="diagram"/>
  <p:tag name="KSO_WM_TEMPLATE_INDEX" val="160421"/>
  <p:tag name="KSO_WM_UNIT_TYPE" val="m_i"/>
  <p:tag name="KSO_WM_UNIT_INDEX" val="1_2"/>
  <p:tag name="KSO_WM_UNIT_ID" val="diagram160421_4*m_i*1_2"/>
  <p:tag name="KSO_WM_UNIT_CLEAR" val="1"/>
  <p:tag name="KSO_WM_UNIT_LAYERLEVEL" val="1_1"/>
  <p:tag name="KSO_WM_DIAGRAM_GROUP_CODE" val="m1-1"/>
  <p:tag name="KSO_WM_UNIT_TEXT_FILL_FORE_SCHEMECOLOR_INDEX" val="5"/>
  <p:tag name="KSO_WM_UNIT_TEXT_FILL_TYPE" val="1"/>
  <p:tag name="KSO_WM_UNIT_USESOURCEFORMAT_APPLY" val="1"/>
</p:tagLst>
</file>

<file path=ppt/tags/tag369.xml><?xml version="1.0" encoding="utf-8"?>
<p:tagLst xmlns:p="http://schemas.openxmlformats.org/presentationml/2006/main">
  <p:tag name="KSO_WM_TAG_VERSION" val="1.0"/>
  <p:tag name="KSO_WM_BEAUTIFY_FLAG" val="#wm#"/>
  <p:tag name="KSO_WM_TEMPLATE_CATEGORY" val="diagram"/>
  <p:tag name="KSO_WM_TEMPLATE_INDEX" val="160421"/>
  <p:tag name="KSO_WM_UNIT_TYPE" val="m_i"/>
  <p:tag name="KSO_WM_UNIT_INDEX" val="1_3"/>
  <p:tag name="KSO_WM_UNIT_ID" val="diagram160421_4*m_i*1_3"/>
  <p:tag name="KSO_WM_UNIT_CLEAR" val="1"/>
  <p:tag name="KSO_WM_UNIT_LAYERLEVEL" val="1_1"/>
  <p:tag name="KSO_WM_DIAGRAM_GROUP_CODE" val="m1-1"/>
  <p:tag name="KSO_WM_UNIT_LINE_FORE_SCHEMECOLOR_INDEX" val="6"/>
  <p:tag name="KSO_WM_UNIT_LINE_FILL_TYPE" val="2"/>
  <p:tag name="KSO_WM_UNIT_TEXT_FILL_FORE_SCHEMECOLOR_INDEX" val="2"/>
  <p:tag name="KSO_WM_UNIT_TEXT_FILL_TYPE" val="1"/>
  <p:tag name="KSO_WM_UNIT_USESOURCEFORMAT_APPLY"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170323_2*l_i*1_3"/>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Lst>
</file>

<file path=ppt/tags/tag370.xml><?xml version="1.0" encoding="utf-8"?>
<p:tagLst xmlns:p="http://schemas.openxmlformats.org/presentationml/2006/main">
  <p:tag name="KSO_WM_TAG_VERSION" val="1.0"/>
  <p:tag name="KSO_WM_BEAUTIFY_FLAG" val="#wm#"/>
  <p:tag name="KSO_WM_TEMPLATE_CATEGORY" val="diagram"/>
  <p:tag name="KSO_WM_TEMPLATE_INDEX" val="160421"/>
  <p:tag name="KSO_WM_UNIT_TYPE" val="m_h_f"/>
  <p:tag name="KSO_WM_UNIT_INDEX" val="1_2_1"/>
  <p:tag name="KSO_WM_UNIT_ID" val="diagram160421_4*m_h_f*1_2_1"/>
  <p:tag name="KSO_WM_UNIT_CLEAR" val="1"/>
  <p:tag name="KSO_WM_UNIT_LAYERLEVEL" val="1_1_1"/>
  <p:tag name="KSO_WM_UNIT_VALUE" val="88"/>
  <p:tag name="KSO_WM_UNIT_HIGHLIGHT" val="0"/>
  <p:tag name="KSO_WM_UNIT_COMPATIBLE" val="0"/>
  <p:tag name="KSO_WM_UNIT_PRESET_TEXT_INDEX" val="4"/>
  <p:tag name="KSO_WM_UNIT_PRESET_TEXT_LEN" val="57"/>
  <p:tag name="KSO_WM_DIAGRAM_GROUP_CODE" val="m1-1"/>
  <p:tag name="KSO_WM_UNIT_FILL_FORE_SCHEMECOLOR_INDEX" val="6"/>
  <p:tag name="KSO_WM_UNIT_FILL_TYPE" val="1"/>
  <p:tag name="KSO_WM_UNIT_TEXT_FILL_FORE_SCHEMECOLOR_INDEX" val="14"/>
  <p:tag name="KSO_WM_UNIT_TEXT_FILL_TYPE" val="1"/>
  <p:tag name="KSO_WM_UNIT_USESOURCEFORMAT_APPLY" val="1"/>
</p:tagLst>
</file>

<file path=ppt/tags/tag371.xml><?xml version="1.0" encoding="utf-8"?>
<p:tagLst xmlns:p="http://schemas.openxmlformats.org/presentationml/2006/main">
  <p:tag name="KSO_WM_TAG_VERSION" val="1.0"/>
  <p:tag name="KSO_WM_BEAUTIFY_FLAG" val="#wm#"/>
  <p:tag name="KSO_WM_TEMPLATE_CATEGORY" val="diagram"/>
  <p:tag name="KSO_WM_TEMPLATE_INDEX" val="160421"/>
  <p:tag name="KSO_WM_UNIT_TYPE" val="m_i"/>
  <p:tag name="KSO_WM_UNIT_INDEX" val="1_4"/>
  <p:tag name="KSO_WM_UNIT_ID" val="diagram160421_4*m_i*1_4"/>
  <p:tag name="KSO_WM_UNIT_CLEAR" val="1"/>
  <p:tag name="KSO_WM_UNIT_LAYERLEVEL" val="1_1"/>
  <p:tag name="KSO_WM_DIAGRAM_GROUP_CODE" val="m1-1"/>
  <p:tag name="KSO_WM_UNIT_TEXT_FILL_FORE_SCHEMECOLOR_INDEX" val="6"/>
  <p:tag name="KSO_WM_UNIT_TEXT_FILL_TYPE" val="1"/>
  <p:tag name="KSO_WM_UNIT_USESOURCEFORMAT_APPLY" val="1"/>
</p:tagLst>
</file>

<file path=ppt/tags/tag372.xml><?xml version="1.0" encoding="utf-8"?>
<p:tagLst xmlns:p="http://schemas.openxmlformats.org/presentationml/2006/main">
  <p:tag name="KSO_WM_TAG_VERSION" val="1.0"/>
  <p:tag name="KSO_WM_BEAUTIFY_FLAG" val="#wm#"/>
  <p:tag name="KSO_WM_TEMPLATE_CATEGORY" val="diagram"/>
  <p:tag name="KSO_WM_TEMPLATE_INDEX" val="160421"/>
  <p:tag name="KSO_WM_UNIT_TYPE" val="m_i"/>
  <p:tag name="KSO_WM_UNIT_INDEX" val="1_5"/>
  <p:tag name="KSO_WM_UNIT_ID" val="diagram160421_4*m_i*1_5"/>
  <p:tag name="KSO_WM_UNIT_CLEAR" val="1"/>
  <p:tag name="KSO_WM_UNIT_LAYERLEVEL" val="1_1"/>
  <p:tag name="KSO_WM_DIAGRAM_GROUP_CODE" val="m1-1"/>
  <p:tag name="KSO_WM_UNIT_LINE_FORE_SCHEMECOLOR_INDEX" val="7"/>
  <p:tag name="KSO_WM_UNIT_LINE_FILL_TYPE" val="2"/>
  <p:tag name="KSO_WM_UNIT_TEXT_FILL_FORE_SCHEMECOLOR_INDEX" val="2"/>
  <p:tag name="KSO_WM_UNIT_TEXT_FILL_TYPE" val="1"/>
  <p:tag name="KSO_WM_UNIT_USESOURCEFORMAT_APPLY" val="1"/>
</p:tagLst>
</file>

<file path=ppt/tags/tag373.xml><?xml version="1.0" encoding="utf-8"?>
<p:tagLst xmlns:p="http://schemas.openxmlformats.org/presentationml/2006/main">
  <p:tag name="KSO_WM_TAG_VERSION" val="1.0"/>
  <p:tag name="KSO_WM_BEAUTIFY_FLAG" val="#wm#"/>
  <p:tag name="KSO_WM_TEMPLATE_CATEGORY" val="diagram"/>
  <p:tag name="KSO_WM_TEMPLATE_INDEX" val="160421"/>
  <p:tag name="KSO_WM_UNIT_TYPE" val="m_h_f"/>
  <p:tag name="KSO_WM_UNIT_INDEX" val="1_3_1"/>
  <p:tag name="KSO_WM_UNIT_ID" val="diagram160421_4*m_h_f*1_3_1"/>
  <p:tag name="KSO_WM_UNIT_CLEAR" val="1"/>
  <p:tag name="KSO_WM_UNIT_LAYERLEVEL" val="1_1_1"/>
  <p:tag name="KSO_WM_UNIT_VALUE" val="88"/>
  <p:tag name="KSO_WM_UNIT_HIGHLIGHT" val="0"/>
  <p:tag name="KSO_WM_UNIT_COMPATIBLE" val="0"/>
  <p:tag name="KSO_WM_UNIT_PRESET_TEXT_INDEX" val="4"/>
  <p:tag name="KSO_WM_UNIT_PRESET_TEXT_LEN" val="57"/>
  <p:tag name="KSO_WM_DIAGRAM_GROUP_CODE" val="m1-1"/>
  <p:tag name="KSO_WM_UNIT_FILL_FORE_SCHEMECOLOR_INDEX" val="7"/>
  <p:tag name="KSO_WM_UNIT_FILL_TYPE" val="1"/>
  <p:tag name="KSO_WM_UNIT_TEXT_FILL_FORE_SCHEMECOLOR_INDEX" val="14"/>
  <p:tag name="KSO_WM_UNIT_TEXT_FILL_TYPE" val="1"/>
  <p:tag name="KSO_WM_UNIT_USESOURCEFORMAT_APPLY" val="1"/>
</p:tagLst>
</file>

<file path=ppt/tags/tag374.xml><?xml version="1.0" encoding="utf-8"?>
<p:tagLst xmlns:p="http://schemas.openxmlformats.org/presentationml/2006/main">
  <p:tag name="KSO_WM_TAG_VERSION" val="1.0"/>
  <p:tag name="KSO_WM_BEAUTIFY_FLAG" val="#wm#"/>
  <p:tag name="KSO_WM_TEMPLATE_CATEGORY" val="diagram"/>
  <p:tag name="KSO_WM_TEMPLATE_INDEX" val="160421"/>
  <p:tag name="KSO_WM_UNIT_TYPE" val="m_i"/>
  <p:tag name="KSO_WM_UNIT_INDEX" val="1_6"/>
  <p:tag name="KSO_WM_UNIT_ID" val="diagram160421_4*m_i*1_6"/>
  <p:tag name="KSO_WM_UNIT_CLEAR" val="1"/>
  <p:tag name="KSO_WM_UNIT_LAYERLEVEL" val="1_1"/>
  <p:tag name="KSO_WM_DIAGRAM_GROUP_CODE" val="m1-1"/>
  <p:tag name="KSO_WM_UNIT_TEXT_FILL_FORE_SCHEMECOLOR_INDEX" val="7"/>
  <p:tag name="KSO_WM_UNIT_TEXT_FILL_TYPE" val="1"/>
  <p:tag name="KSO_WM_UNIT_USESOURCEFORMAT_APPLY" val="1"/>
</p:tagLst>
</file>

<file path=ppt/tags/tag375.xml><?xml version="1.0" encoding="utf-8"?>
<p:tagLst xmlns:p="http://schemas.openxmlformats.org/presentationml/2006/main">
  <p:tag name="KSO_WM_UNIT_ISCONTENTSTITLE" val="0"/>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4022_1*a*1"/>
  <p:tag name="KSO_WM_TEMPLATE_CATEGORY" val="diagram"/>
  <p:tag name="KSO_WM_TEMPLATE_INDEX" val="20204022"/>
  <p:tag name="KSO_WM_UNIT_LAYERLEVEL" val="1"/>
  <p:tag name="KSO_WM_TAG_VERSION" val="1.0"/>
  <p:tag name="KSO_WM_BEAUTIFY_FLAG" val="#wm#"/>
  <p:tag name="KSO_WM_UNIT_PRESET_TEXT" val="单击此处添加标题"/>
</p:tagLst>
</file>

<file path=ppt/tags/tag376.xml><?xml version="1.0" encoding="utf-8"?>
<p:tagLst xmlns:p="http://schemas.openxmlformats.org/presentationml/2006/main">
  <p:tag name="KSO_WM_BEAUTIFY_FLAG" val="#wm#"/>
  <p:tag name="KSO_WM_TEMPLATE_CATEGORY" val="diagram"/>
  <p:tag name="KSO_WM_TEMPLATE_INDEX" val="160421"/>
  <p:tag name="KSO_WM_SLIDE_ID" val="diagram160421_4"/>
  <p:tag name="KSO_WM_SLIDE_INDEX" val="4"/>
  <p:tag name="KSO_WM_SLIDE_ITEM_CNT" val="3"/>
  <p:tag name="KSO_WM_SLIDE_LAYOUT" val="m_a"/>
  <p:tag name="KSO_WM_SLIDE_LAYOUT_CNT" val="1_1"/>
  <p:tag name="KSO_WM_SLIDE_TYPE" val="text"/>
  <p:tag name="KSO_WM_SLIDE_POSITION" val="71*166"/>
  <p:tag name="KSO_WM_SLIDE_SIZE" val="818*295"/>
  <p:tag name="KSO_WM_DIAGRAM_GROUP_CODE" val="m1-1"/>
  <p:tag name="KSO_WM_TAG_VERSION" val="1.0"/>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35_1*i*1"/>
  <p:tag name="KSO_WM_TEMPLATE_CATEGORY" val="diagram"/>
  <p:tag name="KSO_WM_TEMPLATE_INDEX" val="20205135"/>
  <p:tag name="KSO_WM_UNIT_LAYERLEVEL" val="1"/>
  <p:tag name="KSO_WM_TAG_VERSION" val="1.0"/>
  <p:tag name="KSO_WM_BEAUTIFY_FLAG" val="#wm#"/>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35_1*i*2"/>
  <p:tag name="KSO_WM_TEMPLATE_CATEGORY" val="diagram"/>
  <p:tag name="KSO_WM_TEMPLATE_INDEX" val="20205135"/>
  <p:tag name="KSO_WM_UNIT_LAYERLEVEL" val="1"/>
  <p:tag name="KSO_WM_TAG_VERSION" val="1.0"/>
  <p:tag name="KSO_WM_BEAUTIFY_FLAG" val="#wm#"/>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35_1*i*3"/>
  <p:tag name="KSO_WM_TEMPLATE_CATEGORY" val="diagram"/>
  <p:tag name="KSO_WM_TEMPLATE_INDEX" val="2020513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170323_2*l_i*1_5"/>
  <p:tag name="KSO_WM_TEMPLATE_CATEGORY" val="diagram"/>
  <p:tag name="KSO_WM_TEMPLATE_INDEX" val="20170323"/>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38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f"/>
  <p:tag name="KSO_WM_UNIT_INDEX" val="3"/>
  <p:tag name="KSO_WM_UNIT_ID" val="diagram20205135_1*f*3"/>
  <p:tag name="KSO_WM_TEMPLATE_CATEGORY" val="diagram"/>
  <p:tag name="KSO_WM_TEMPLATE_INDEX" val="20205135"/>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
</p:tagLst>
</file>

<file path=ppt/tags/tag38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05135_1*f*2"/>
  <p:tag name="KSO_WM_TEMPLATE_CATEGORY" val="diagram"/>
  <p:tag name="KSO_WM_TEMPLATE_INDEX" val="20205135"/>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38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5135_1*f*1"/>
  <p:tag name="KSO_WM_TEMPLATE_CATEGORY" val="diagram"/>
  <p:tag name="KSO_WM_TEMPLATE_INDEX" val="20205135"/>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
</p:tagLst>
</file>

<file path=ppt/tags/tag383.xml><?xml version="1.0" encoding="utf-8"?>
<p:tagLst xmlns:p="http://schemas.openxmlformats.org/presentationml/2006/main">
  <p:tag name="KSO_WM_UNIT_TEXT_PART_ID_V2" val="a-3-1"/>
  <p:tag name="KSO_WM_UNIT_ISCONTENTSTITLE" val="0"/>
  <p:tag name="KSO_WM_UNIT_PRESET_TEXT" val="单击此处可添加大标题内容"/>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35_1*a*1"/>
  <p:tag name="KSO_WM_TEMPLATE_CATEGORY" val="diagram"/>
  <p:tag name="KSO_WM_TEMPLATE_INDEX" val="20205135"/>
  <p:tag name="KSO_WM_UNIT_LAYERLEVEL" val="1"/>
  <p:tag name="KSO_WM_TAG_VERSION" val="1.0"/>
  <p:tag name="KSO_WM_BEAUTIFY_FLAG" val="#wm#"/>
  <p:tag name="KSO_WM_UNIT_ISNUMDGMTITLE" val="0"/>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35_1*i*4"/>
  <p:tag name="KSO_WM_TEMPLATE_CATEGORY" val="diagram"/>
  <p:tag name="KSO_WM_TEMPLATE_INDEX" val="20205135"/>
  <p:tag name="KSO_WM_UNIT_LAYERLEVEL" val="1"/>
  <p:tag name="KSO_WM_TAG_VERSION" val="1.0"/>
  <p:tag name="KSO_WM_BEAUTIFY_FLAG" val="#wm#"/>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35_1*i*5"/>
  <p:tag name="KSO_WM_TEMPLATE_CATEGORY" val="diagram"/>
  <p:tag name="KSO_WM_TEMPLATE_INDEX" val="20205135"/>
  <p:tag name="KSO_WM_UNIT_LAYERLEVEL" val="1"/>
  <p:tag name="KSO_WM_TAG_VERSION" val="1.0"/>
  <p:tag name="KSO_WM_BEAUTIFY_FLAG" val="#wm#"/>
</p:tagLst>
</file>

<file path=ppt/tags/tag386.xml><?xml version="1.0" encoding="utf-8"?>
<p:tagLst xmlns:p="http://schemas.openxmlformats.org/presentationml/2006/main">
  <p:tag name="KSO_WM_BEAUTIFY_FLAG" val="#wm#"/>
  <p:tag name="KSO_WM_TEMPLATE_CATEGORY" val="diagram"/>
  <p:tag name="KSO_WM_TEMPLATE_INDEX" val="20205135"/>
  <p:tag name="KSO_WM_SLIDE_ID" val="diagram20205135_1"/>
  <p:tag name="KSO_WM_TEMPLATE_SUBCATEGORY" val="0"/>
  <p:tag name="KSO_WM_TEMPLATE_MASTER_TYPE" val="0"/>
  <p:tag name="KSO_WM_TEMPLATE_COLOR_TYPE" val="1"/>
  <p:tag name="KSO_WM_SLIDE_ITEM_CNT" val="0"/>
  <p:tag name="KSO_WM_SLIDE_INDEX" val="1"/>
  <p:tag name="KSO_WM_TAG_VERSION" val="1.0"/>
  <p:tag name="KSO_WM_SLIDE_LAYOUT" val="a_f"/>
  <p:tag name="KSO_WM_SLIDE_LAYOUT_CNT" val="1_3"/>
  <p:tag name="KSO_WM_SLIDE_TYPE" val="text"/>
  <p:tag name="KSO_WM_SLIDE_SUBTYPE" val="pureTxt"/>
  <p:tag name="KSO_WM_SLIDE_SIZE" val="793*465"/>
  <p:tag name="KSO_WM_SLIDE_POSITION" val="82*40"/>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6643_1*i*1"/>
  <p:tag name="KSO_WM_TEMPLATE_CATEGORY" val="diagram"/>
  <p:tag name="KSO_WM_TEMPLATE_INDEX" val="20196643"/>
  <p:tag name="KSO_WM_UNIT_LAYERLEVEL" val="1"/>
  <p:tag name="KSO_WM_TAG_VERSION" val="1.0"/>
  <p:tag name="KSO_WM_BEAUTIFY_FLAG" val="#wm#"/>
  <p:tag name="KSO_WM_UNIT_ADJUSTLAYOUT_ID" val="3"/>
  <p:tag name="KSO_WM_UNIT_COLOR_SCHEME_SHAPE_ID" val="3"/>
  <p:tag name="KSO_WM_UNIT_COLOR_SCHEME_PARENT_PAGE" val="0_1"/>
</p:tagLst>
</file>

<file path=ppt/tags/tag388.xml><?xml version="1.0" encoding="utf-8"?>
<p:tagLst xmlns:p="http://schemas.openxmlformats.org/presentationml/2006/main">
  <p:tag name="KSO_WM_UNIT_TEXT_PART_ID_V2" val="a-4-2"/>
  <p:tag name="KSO_WM_UNIT_ISCONTENTSTITLE" val="0"/>
  <p:tag name="KSO_WM_UNIT_PRESET_TEXT" val="单击此处可添加您的大标题内容"/>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6643_1*a*1"/>
  <p:tag name="KSO_WM_TEMPLATE_CATEGORY" val="diagram"/>
  <p:tag name="KSO_WM_TEMPLATE_INDEX" val="20196643"/>
  <p:tag name="KSO_WM_UNIT_LAYERLEVEL" val="1"/>
  <p:tag name="KSO_WM_TAG_VERSION" val="1.0"/>
  <p:tag name="KSO_WM_BEAUTIFY_FLAG" val="#wm#"/>
  <p:tag name="KSO_WM_UNIT_ADJUSTLAYOUT_ID" val="4"/>
  <p:tag name="KSO_WM_UNIT_COLOR_SCHEME_SHAPE_ID" val="4"/>
  <p:tag name="KSO_WM_UNIT_COLOR_SCHEME_PARENT_PAGE" val="0_1"/>
</p:tagLst>
</file>

<file path=ppt/tags/tag389.xml><?xml version="1.0" encoding="utf-8"?>
<p:tagLst xmlns:p="http://schemas.openxmlformats.org/presentationml/2006/main">
  <p:tag name="KSO_WM_UNIT_TEXT_PART_ID_V2" val="d-4-2"/>
  <p:tag name="KSO_WM_UNIT_NOCLEAR" val="1"/>
  <p:tag name="KSO_WM_UNIT_VALUE" val="208"/>
  <p:tag name="KSO_WM_UNIT_HIGHLIGHT" val="0"/>
  <p:tag name="KSO_WM_UNIT_COMPATIBLE" val="0"/>
  <p:tag name="KSO_WM_UNIT_DIAGRAM_ISNUMVISUAL" val="0"/>
  <p:tag name="KSO_WM_UNIT_DIAGRAM_ISREFERUNIT" val="0"/>
  <p:tag name="KSO_WM_UNIT_TYPE" val="f"/>
  <p:tag name="KSO_WM_UNIT_INDEX" val="1"/>
  <p:tag name="KSO_WM_UNIT_ID" val="diagram20196643_1*f*1"/>
  <p:tag name="KSO_WM_TEMPLATE_CATEGORY" val="diagram"/>
  <p:tag name="KSO_WM_TEMPLATE_INDEX" val="20196643"/>
  <p:tag name="KSO_WM_UNIT_LAYERLEVEL" val="1"/>
  <p:tag name="KSO_WM_TAG_VERSION" val="1.0"/>
  <p:tag name="KSO_WM_BEAUTIFY_FLAG" val="#wm#"/>
  <p:tag name="KSO_WM_UNIT_PRESET_TEXT" val="点击此处添加正文，文字是您思想的提炼，为了最终呈现发布的良好效果，请尽量言简意赅的阐述观点根据需要可酌情增减文字，以便观者可以准确理解您所传达的信息。&#13;即便信息错综复杂，需要用更多的文字来表述。&#13;也请您尽可能提炼思想的精髓，恰如其分的表达观点，往往事半功倍。"/>
  <p:tag name="KSO_WM_UNIT_ADJUSTLAYOUT_ID" val="5"/>
  <p:tag name="KSO_WM_UNIT_COLOR_SCHEME_SHAPE_ID" val="5"/>
  <p:tag name="KSO_WM_UNIT_COLOR_SCHEME_PARENT_PAGE" val="0_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6"/>
  <p:tag name="KSO_WM_UNIT_ID" val="diagram20170323_2*l_i*1_6"/>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Lst>
</file>

<file path=ppt/tags/tag390.xml><?xml version="1.0" encoding="utf-8"?>
<p:tagLst xmlns:p="http://schemas.openxmlformats.org/presentationml/2006/main">
  <p:tag name="KSO_WM_BEAUTIFY_FLAG" val="#wm#"/>
  <p:tag name="KSO_WM_TEMPLATE_CATEGORY" val="diagram"/>
  <p:tag name="KSO_WM_TEMPLATE_INDEX" val="20196643"/>
  <p:tag name="KSO_WM_SLIDE_ID" val="diagram20196643_1"/>
  <p:tag name="KSO_WM_TEMPLATE_SUBCATEGORY" val="0"/>
  <p:tag name="KSO_WM_SLIDE_TYPE" val="text"/>
  <p:tag name="KSO_WM_SLIDE_SUBTYPE" val="pureTxt"/>
  <p:tag name="KSO_WM_SLIDE_ITEM_CNT" val="0"/>
  <p:tag name="KSO_WM_SLIDE_INDEX" val="1"/>
  <p:tag name="KSO_WM_SLIDE_SIZE" val="960*465"/>
  <p:tag name="KSO_WM_SLIDE_POSITION" val="0*0"/>
  <p:tag name="KSO_WM_TAG_VERSION" val="1.0"/>
  <p:tag name="KSO_WM_SLIDE_LAYOUT" val="a_f"/>
  <p:tag name="KSO_WM_SLIDE_LAYOUT_CNT" val="1_1"/>
  <p:tag name="KSO_WM_SLIDE_CONSTRAINT" val="%7b%22slideConstraint%22%3a%7b%22seriesAreas%22%3a%5b%5d%2c%22singleAreas%22%3a%5b%7b%22shapes%22%3a%5b2%5d%2c%22serialConstraintIndex%22%3a-1%2c%22areatextmark%22%3a0%2c%22pictureprocessmark%22%3a0%7d%5d%7d%7d"/>
  <p:tag name="KSO_WM_SLIDE_COLORSCHEME_VERSION" val="3.2"/>
  <p:tag name="KSO_WM_TEMPLATE_MASTER_TYPE" val="0"/>
  <p:tag name="KSO_WM_TEMPLATE_COLOR_TYPE" val="1"/>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3094_1*i*4"/>
  <p:tag name="KSO_WM_TEMPLATE_CATEGORY" val="diagram"/>
  <p:tag name="KSO_WM_TEMPLATE_INDEX" val="20193094"/>
  <p:tag name="KSO_WM_UNIT_LAYERLEVEL" val="1"/>
  <p:tag name="KSO_WM_TAG_VERSION" val="1.0"/>
  <p:tag name="KSO_WM_BEAUTIFY_FLAG" val="#wm#"/>
</p:tagLst>
</file>

<file path=ppt/tags/tag392.xml><?xml version="1.0" encoding="utf-8"?>
<p:tagLst xmlns:p="http://schemas.openxmlformats.org/presentationml/2006/main">
  <p:tag name="KSO_WM_UNIT_COLOR_SCHEME_SHAPE_ID" val="13"/>
  <p:tag name="KSO_WM_UNIT_COLOR_SCHEME_PARENT_PAGE" val="0_1"/>
  <p:tag name="KSO_WM_UNIT_ADJUSTLAYOUT_ID" val="13"/>
  <p:tag name="KSO_WM_UNIT_HIGHLIGHT" val="0"/>
  <p:tag name="KSO_WM_UNIT_COMPATIBLE" val="0"/>
  <p:tag name="KSO_WM_UNIT_DIAGRAM_ISNUMVISUAL" val="0"/>
  <p:tag name="KSO_WM_UNIT_DIAGRAM_ISREFERUNIT" val="0"/>
  <p:tag name="KSO_WM_UNIT_TYPE" val="i"/>
  <p:tag name="KSO_WM_UNIT_INDEX" val="2"/>
  <p:tag name="KSO_WM_UNIT_ID" val="diagram20193094_1*i*2"/>
  <p:tag name="KSO_WM_TEMPLATE_CATEGORY" val="diagram"/>
  <p:tag name="KSO_WM_TEMPLATE_INDEX" val="20193094"/>
  <p:tag name="KSO_WM_UNIT_LAYERLEVEL" val="1"/>
  <p:tag name="KSO_WM_TAG_VERSION" val="1.0"/>
  <p:tag name="KSO_WM_BEAUTIFY_FLAG" val="#wm#"/>
</p:tagLst>
</file>

<file path=ppt/tags/tag393.xml><?xml version="1.0" encoding="utf-8"?>
<p:tagLst xmlns:p="http://schemas.openxmlformats.org/presentationml/2006/main">
  <p:tag name="KSO_WM_UNIT_COLOR_SCHEME_SHAPE_ID" val="14"/>
  <p:tag name="KSO_WM_UNIT_COLOR_SCHEME_PARENT_PAGE" val="0_1"/>
  <p:tag name="KSO_WM_UNIT_ADJUSTLAYOUT_ID" val="14"/>
  <p:tag name="KSO_WM_UNIT_HIGHLIGHT" val="0"/>
  <p:tag name="KSO_WM_UNIT_COMPATIBLE" val="0"/>
  <p:tag name="KSO_WM_UNIT_DIAGRAM_ISNUMVISUAL" val="0"/>
  <p:tag name="KSO_WM_UNIT_DIAGRAM_ISREFERUNIT" val="0"/>
  <p:tag name="KSO_WM_UNIT_TYPE" val="i"/>
  <p:tag name="KSO_WM_UNIT_INDEX" val="3"/>
  <p:tag name="KSO_WM_UNIT_ID" val="diagram20193094_1*i*3"/>
  <p:tag name="KSO_WM_TEMPLATE_CATEGORY" val="diagram"/>
  <p:tag name="KSO_WM_TEMPLATE_INDEX" val="20193094"/>
  <p:tag name="KSO_WM_UNIT_LAYERLEVEL" val="1"/>
  <p:tag name="KSO_WM_TAG_VERSION" val="1.0"/>
  <p:tag name="KSO_WM_BEAUTIFY_FLAG" val="#wm#"/>
</p:tagLst>
</file>

<file path=ppt/tags/tag394.xml><?xml version="1.0" encoding="utf-8"?>
<p:tagLst xmlns:p="http://schemas.openxmlformats.org/presentationml/2006/main">
  <p:tag name="KSO_WM_UNIT_COLOR_SCHEME_SHAPE_ID" val="15"/>
  <p:tag name="KSO_WM_UNIT_COLOR_SCHEME_PARENT_PAGE" val="0_1"/>
  <p:tag name="KSO_WM_UNIT_ADJUSTLAYOUT_ID" val="15"/>
  <p:tag name="KSO_WM_UNIT_HIGHLIGHT" val="0"/>
  <p:tag name="KSO_WM_UNIT_COMPATIBLE" val="0"/>
  <p:tag name="KSO_WM_UNIT_DIAGRAM_ISNUMVISUAL" val="0"/>
  <p:tag name="KSO_WM_UNIT_DIAGRAM_ISREFERUNIT" val="0"/>
  <p:tag name="KSO_WM_UNIT_TYPE" val="i"/>
  <p:tag name="KSO_WM_UNIT_INDEX" val="5"/>
  <p:tag name="KSO_WM_UNIT_ID" val="diagram20193094_1*i*5"/>
  <p:tag name="KSO_WM_TEMPLATE_CATEGORY" val="diagram"/>
  <p:tag name="KSO_WM_TEMPLATE_INDEX" val="20193094"/>
  <p:tag name="KSO_WM_UNIT_LAYERLEVEL" val="1"/>
  <p:tag name="KSO_WM_TAG_VERSION" val="1.0"/>
  <p:tag name="KSO_WM_BEAUTIFY_FLAG" val="#wm#"/>
</p:tagLst>
</file>

<file path=ppt/tags/tag395.xml><?xml version="1.0" encoding="utf-8"?>
<p:tagLst xmlns:p="http://schemas.openxmlformats.org/presentationml/2006/main">
  <p:tag name="KSO_WM_UNIT_COLOR_SCHEME_SHAPE_ID" val="16"/>
  <p:tag name="KSO_WM_UNIT_COLOR_SCHEME_PARENT_PAGE" val="0_1"/>
  <p:tag name="KSO_WM_UNIT_ADJUSTLAYOUT_ID" val="16"/>
  <p:tag name="KSO_WM_UNIT_HIGHLIGHT" val="0"/>
  <p:tag name="KSO_WM_UNIT_COMPATIBLE" val="0"/>
  <p:tag name="KSO_WM_UNIT_DIAGRAM_ISNUMVISUAL" val="0"/>
  <p:tag name="KSO_WM_UNIT_DIAGRAM_ISREFERUNIT" val="0"/>
  <p:tag name="KSO_WM_UNIT_TYPE" val="i"/>
  <p:tag name="KSO_WM_UNIT_INDEX" val="6"/>
  <p:tag name="KSO_WM_UNIT_ID" val="diagram20193094_1*i*6"/>
  <p:tag name="KSO_WM_TEMPLATE_CATEGORY" val="diagram"/>
  <p:tag name="KSO_WM_TEMPLATE_INDEX" val="20193094"/>
  <p:tag name="KSO_WM_UNIT_LAYERLEVEL" val="1"/>
  <p:tag name="KSO_WM_TAG_VERSION" val="1.0"/>
  <p:tag name="KSO_WM_BEAUTIFY_FLAG" val="#wm#"/>
</p:tagLst>
</file>

<file path=ppt/tags/tag396.xml><?xml version="1.0" encoding="utf-8"?>
<p:tagLst xmlns:p="http://schemas.openxmlformats.org/presentationml/2006/main">
  <p:tag name="KSO_WM_UNIT_COLOR_SCHEME_SHAPE_ID" val="17"/>
  <p:tag name="KSO_WM_UNIT_COLOR_SCHEME_PARENT_PAGE" val="0_1"/>
  <p:tag name="KSO_WM_UNIT_ADJUSTLAYOUT_ID" val="17"/>
  <p:tag name="KSO_WM_UNIT_TEXT_PART_ID_V2" val="d-4-1"/>
  <p:tag name="KSO_WM_UNIT_NOCLEAR" val="0"/>
  <p:tag name="KSO_WM_UNIT_VALUE" val="300"/>
  <p:tag name="KSO_WM_UNIT_HIGHLIGHT" val="0"/>
  <p:tag name="KSO_WM_UNIT_COMPATIBLE" val="0"/>
  <p:tag name="KSO_WM_UNIT_DIAGRAM_ISNUMVISUAL" val="0"/>
  <p:tag name="KSO_WM_UNIT_DIAGRAM_ISREFERUNIT" val="0"/>
  <p:tag name="KSO_WM_UNIT_TYPE" val="f"/>
  <p:tag name="KSO_WM_UNIT_INDEX" val="1"/>
  <p:tag name="KSO_WM_UNIT_ID" val="diagram20193094_1*f*1"/>
  <p:tag name="KSO_WM_TEMPLATE_CATEGORY" val="diagram"/>
  <p:tag name="KSO_WM_TEMPLATE_INDEX" val="20193094"/>
  <p:tag name="KSO_WM_UNIT_LAYERLEVEL" val="1"/>
  <p:tag name="KSO_WM_TAG_VERSION" val="1.0"/>
  <p:tag name="KSO_WM_BEAUTIFY_FLAG" val="#wm#"/>
  <p:tag name="KSO_WM_UNIT_PRESET_TEXT" val="点击此处添加正文，文字是您思想的提炼，为了最终演示发布的良好效果，请尽量言简意赅的阐述观点；根据需要可酌情增减文字，以便观者可以准确理解您所传达的信息。&#13;您的正文已经简明扼要，字字珠玑，但信息却千丝万缕、错综复杂，需要用更多的文字来表述；但请您尽可能提炼思想的精髓，恰如其分的表达观点，往往可以事半功倍。&#13;为了能让您有更直观的字数感受，并进一步方便使用，我们为您标注了最适合的位置。您输入的文字到这里时，就是最佳视觉效果。"/>
</p:tagLst>
</file>

<file path=ppt/tags/tag397.xml><?xml version="1.0" encoding="utf-8"?>
<p:tagLst xmlns:p="http://schemas.openxmlformats.org/presentationml/2006/main">
  <p:tag name="KSO_WM_UNIT_COLOR_SCHEME_SHAPE_ID" val="2"/>
  <p:tag name="KSO_WM_UNIT_COLOR_SCHEME_PARENT_PAGE" val="0_1"/>
  <p:tag name="KSO_WM_UNIT_ADJUSTLAYOUT_ID" val="2"/>
  <p:tag name="KSO_WM_UNIT_TEXT_PART_ID_V2" val="a-3-1"/>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193094_1*a*1"/>
  <p:tag name="KSO_WM_TEMPLATE_CATEGORY" val="diagram"/>
  <p:tag name="KSO_WM_TEMPLATE_INDEX" val="20193094"/>
  <p:tag name="KSO_WM_UNIT_LAYERLEVEL" val="1"/>
  <p:tag name="KSO_WM_TAG_VERSION" val="1.0"/>
  <p:tag name="KSO_WM_BEAUTIFY_FLAG" val="#wm#"/>
  <p:tag name="KSO_WM_UNIT_PRESET_TEXT" val="单击添加大标题"/>
</p:tagLst>
</file>

<file path=ppt/tags/tag398.xml><?xml version="1.0" encoding="utf-8"?>
<p:tagLst xmlns:p="http://schemas.openxmlformats.org/presentationml/2006/main">
  <p:tag name="KSO_WM_UNIT_VALUE" val="1493*1119"/>
  <p:tag name="KSO_WM_UNIT_HIGHLIGHT" val="0"/>
  <p:tag name="KSO_WM_UNIT_COMPATIBLE" val="0"/>
  <p:tag name="KSO_WM_UNIT_DIAGRAM_ISNUMVISUAL" val="0"/>
  <p:tag name="KSO_WM_UNIT_DIAGRAM_ISREFERUNIT" val="0"/>
  <p:tag name="KSO_WM_UNIT_TYPE" val="d"/>
  <p:tag name="KSO_WM_UNIT_INDEX" val="1"/>
  <p:tag name="KSO_WM_UNIT_ID" val="diagram20193094_1*d*1"/>
  <p:tag name="KSO_WM_TEMPLATE_CATEGORY" val="diagram"/>
  <p:tag name="KSO_WM_TEMPLATE_INDEX" val="20193094"/>
  <p:tag name="KSO_WM_UNIT_SUPPORT_UNIT_TYPE" val="[]"/>
  <p:tag name="KSO_WM_UNIT_LAYERLEVEL" val="1"/>
  <p:tag name="KSO_WM_TAG_VERSION" val="1.0"/>
  <p:tag name="KSO_WM_BEAUTIFY_FLAG" val="#wm#"/>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193094_1*i*8"/>
  <p:tag name="KSO_WM_TEMPLATE_CATEGORY" val="diagram"/>
  <p:tag name="KSO_WM_TEMPLATE_INDEX" val="20193094"/>
  <p:tag name="KSO_WM_UNIT_LAYERLEVEL" val="1"/>
  <p:tag name="KSO_WM_TAG_VERSION" val="1.0"/>
  <p:tag name="KSO_WM_BEAUTIFY_FLAG" val="#wm#"/>
</p:tagLst>
</file>

<file path=ppt/tags/tag4.xml><?xml version="1.0" encoding="utf-8"?>
<p:tagLst xmlns:p="http://schemas.openxmlformats.org/presentationml/2006/main">
  <p:tag name="MH" val="20160830110146"/>
  <p:tag name="MH_LIBRARY" val="CONTENTS"/>
  <p:tag name="MH_TYPE" val="OTHERS"/>
  <p:tag name="ID" val="553512"/>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7"/>
  <p:tag name="KSO_WM_UNIT_ID" val="diagram20170323_2*l_i*1_7"/>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3094_1*i*9"/>
  <p:tag name="KSO_WM_TEMPLATE_CATEGORY" val="diagram"/>
  <p:tag name="KSO_WM_TEMPLATE_INDEX" val="20193094"/>
  <p:tag name="KSO_WM_UNIT_LAYERLEVEL" val="1"/>
  <p:tag name="KSO_WM_TAG_VERSION" val="1.0"/>
  <p:tag name="KSO_WM_BEAUTIFY_FLAG" val="#wm#"/>
</p:tagLst>
</file>

<file path=ppt/tags/tag401.xml><?xml version="1.0" encoding="utf-8"?>
<p:tagLst xmlns:p="http://schemas.openxmlformats.org/presentationml/2006/main">
  <p:tag name="KSO_WM_BEAUTIFY_FLAG" val="#wm#"/>
  <p:tag name="KSO_WM_TEMPLATE_CATEGORY" val="diagram"/>
  <p:tag name="KSO_WM_TEMPLATE_INDEX" val="20193094"/>
  <p:tag name="KSO_WM_TEMPLATE_TOPIC_DEFAULT" val="1"/>
  <p:tag name="KSO_WM_TEMPLATE_JOB_ID" val="2"/>
  <p:tag name="KSO_WM_TEMPLATE_SCENE_ID" val="1"/>
  <p:tag name="KSO_WM_TEMPLATE_OUTLINE_ID" val="15"/>
  <p:tag name="KSO_WM_TEMPLATE_TOPIC_ID" val="2869567"/>
  <p:tag name="KSO_WM_TEMPLATE_THUMBS_INDEX" val="1、6、10、14、20、26、27、28、29、31"/>
  <p:tag name="KSO_WM_SLIDE_COLORSCHEME_VERSION" val="3.2"/>
  <p:tag name="KSO_WM_SLIDE_CONSTRAINT" val="%7b%22slideConstraint%22%3a%7b%22seriesAreas%22%3a%5b%5d%2c%22singleAreas%22%3a%5b%7b%22shapes%22%3a%5b4%5d%2c%22serialConstraintIndex%22%3a-1%2c%22areatextmark%22%3a0%2c%22pictureprocessmark%22%3a0%7d%5d%7d%7d"/>
  <p:tag name="KSO_WM_SLIDE_ID" val="diagram20193094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21*496"/>
  <p:tag name="KSO_WM_SLIDE_POSITION" val="0*23"/>
  <p:tag name="KSO_WM_TAG_VERSION" val="1.0"/>
  <p:tag name="KSO_WM_SLIDE_LAYOUT" val="a_d_f"/>
  <p:tag name="KSO_WM_SLIDE_LAYOUT_CNT" val="1_1_1"/>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1"/>
  <p:tag name="KSO_WM_UNIT_ID" val="diagram20204966_1*i*1"/>
  <p:tag name="KSO_WM_TEMPLATE_CATEGORY" val="diagram"/>
  <p:tag name="KSO_WM_TEMPLATE_INDEX" val="20204966"/>
  <p:tag name="KSO_WM_UNIT_LAYERLEVEL" val="1"/>
  <p:tag name="KSO_WM_TAG_VERSION" val="1.0"/>
  <p:tag name="KSO_WM_BEAUTIFY_FLAG" val="#wm#"/>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3"/>
  <p:tag name="KSO_WM_UNIT_ID" val="diagram20204966_1*i*3"/>
  <p:tag name="KSO_WM_TEMPLATE_CATEGORY" val="diagram"/>
  <p:tag name="KSO_WM_TEMPLATE_INDEX" val="20204966"/>
  <p:tag name="KSO_WM_UNIT_LAYERLEVEL" val="1"/>
  <p:tag name="KSO_WM_TAG_VERSION" val="1.0"/>
  <p:tag name="KSO_WM_BEAUTIFY_FLAG" val="#wm#"/>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5"/>
  <p:tag name="KSO_WM_UNIT_ID" val="diagram20204966_1*i*5"/>
  <p:tag name="KSO_WM_TEMPLATE_CATEGORY" val="diagram"/>
  <p:tag name="KSO_WM_TEMPLATE_INDEX" val="20204966"/>
  <p:tag name="KSO_WM_UNIT_LAYERLEVEL" val="1"/>
  <p:tag name="KSO_WM_TAG_VERSION" val="1.0"/>
  <p:tag name="KSO_WM_BEAUTIFY_FLAG" val="#wm#"/>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2"/>
  <p:tag name="KSO_WM_UNIT_ID" val="diagram20204966_1*i*2"/>
  <p:tag name="KSO_WM_TEMPLATE_CATEGORY" val="diagram"/>
  <p:tag name="KSO_WM_TEMPLATE_INDEX" val="20204966"/>
  <p:tag name="KSO_WM_UNIT_LAYERLEVEL" val="1"/>
  <p:tag name="KSO_WM_TAG_VERSION" val="1.0"/>
  <p:tag name="KSO_WM_BEAUTIFY_FLAG" val="#wm#"/>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4"/>
  <p:tag name="KSO_WM_UNIT_ID" val="diagram20204966_1*i*4"/>
  <p:tag name="KSO_WM_TEMPLATE_CATEGORY" val="diagram"/>
  <p:tag name="KSO_WM_TEMPLATE_INDEX" val="20204966"/>
  <p:tag name="KSO_WM_UNIT_LAYERLEVEL" val="1"/>
  <p:tag name="KSO_WM_TAG_VERSION" val="1.0"/>
  <p:tag name="KSO_WM_BEAUTIFY_FLAG" val="#wm#"/>
</p:tagLst>
</file>

<file path=ppt/tags/tag407.xml><?xml version="1.0" encoding="utf-8"?>
<p:tagLst xmlns:p="http://schemas.openxmlformats.org/presentationml/2006/main">
  <p:tag name="KSO_WM_UNIT_TEXT_PART_ID_V2" val="a-3-1"/>
  <p:tag name="KSO_WM_UNIT_ISCONTENTSTITLE" val="0"/>
  <p:tag name="KSO_WM_UNIT_ISNUMDGMTITLE" val="0"/>
  <p:tag name="KSO_WM_UNIT_PRESET_TEXT" val="单击此处可添加大标题内容"/>
  <p:tag name="KSO_WM_UNIT_NOCLEAR" val="0"/>
  <p:tag name="KSO_WM_UNIT_VALUE" val="17"/>
  <p:tag name="KSO_WM_UNIT_HIGHLIGHT" val="0"/>
  <p:tag name="KSO_WM_UNIT_COMPATIBLE" val="0"/>
  <p:tag name="KSO_WM_UNIT_DIAGRAM_ISNUMVISUAL" val="0"/>
  <p:tag name="KSO_WM_UNIT_DIAGRAM_ISREFERUNIT" val="0"/>
  <p:tag name="KSO_WM_UNIT_PLACING_PICTURE_MD4" val="0"/>
  <p:tag name="KSO_WM_UNIT_TYPE" val="a"/>
  <p:tag name="KSO_WM_UNIT_INDEX" val="1"/>
  <p:tag name="KSO_WM_UNIT_ID" val="diagram20204966_1*a*1"/>
  <p:tag name="KSO_WM_TEMPLATE_CATEGORY" val="diagram"/>
  <p:tag name="KSO_WM_TEMPLATE_INDEX" val="20204966"/>
  <p:tag name="KSO_WM_UNIT_LAYERLEVEL" val="1"/>
  <p:tag name="KSO_WM_TAG_VERSION" val="1.0"/>
  <p:tag name="KSO_WM_BEAUTIFY_FLAG" val="#wm#"/>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7"/>
  <p:tag name="KSO_WM_UNIT_ID" val="diagram20204966_1*i*7"/>
  <p:tag name="KSO_WM_TEMPLATE_CATEGORY" val="diagram"/>
  <p:tag name="KSO_WM_TEMPLATE_INDEX" val="20204966"/>
  <p:tag name="KSO_WM_UNIT_LAYERLEVEL" val="1"/>
  <p:tag name="KSO_WM_TAG_VERSION" val="1.0"/>
  <p:tag name="KSO_WM_BEAUTIFY_FLAG" val="#wm#"/>
</p:tagLst>
</file>

<file path=ppt/tags/tag409.xml><?xml version="1.0" encoding="utf-8"?>
<p:tagLst xmlns:p="http://schemas.openxmlformats.org/presentationml/2006/main">
  <p:tag name="KSO_WM_BEAUTIFY_FLAG" val="#wm#"/>
  <p:tag name="KSO_WM_TEMPLATE_CATEGORY" val="diagram"/>
  <p:tag name="KSO_WM_TEMPLATE_INDEX" val="20204966"/>
  <p:tag name="KSO_WM_SLIDE_ID" val="diagram20204966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493"/>
  <p:tag name="KSO_WM_SLIDE_POSITION" val="0*47"/>
  <p:tag name="KSO_WM_TAG_VERSION" val="1.0"/>
  <p:tag name="KSO_WM_SLIDE_LAYOUT" val="a_f"/>
  <p:tag name="KSO_WM_SLIDE_LAYOUT_CNT" val="1_2"/>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8"/>
  <p:tag name="KSO_WM_UNIT_ID" val="diagram20170323_2*l_i*1_8"/>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1"/>
  <p:tag name="KSO_WM_UNIT_ID" val="diagram20204966_1*i*1"/>
  <p:tag name="KSO_WM_TEMPLATE_CATEGORY" val="diagram"/>
  <p:tag name="KSO_WM_TEMPLATE_INDEX" val="20204966"/>
  <p:tag name="KSO_WM_UNIT_LAYERLEVEL" val="1"/>
  <p:tag name="KSO_WM_TAG_VERSION" val="1.0"/>
  <p:tag name="KSO_WM_BEAUTIFY_FLAG" val="#wm#"/>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3"/>
  <p:tag name="KSO_WM_UNIT_ID" val="diagram20204966_1*i*3"/>
  <p:tag name="KSO_WM_TEMPLATE_CATEGORY" val="diagram"/>
  <p:tag name="KSO_WM_TEMPLATE_INDEX" val="20204966"/>
  <p:tag name="KSO_WM_UNIT_LAYERLEVEL" val="1"/>
  <p:tag name="KSO_WM_TAG_VERSION" val="1.0"/>
  <p:tag name="KSO_WM_BEAUTIFY_FLAG" val="#wm#"/>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5"/>
  <p:tag name="KSO_WM_UNIT_ID" val="diagram20204966_1*i*5"/>
  <p:tag name="KSO_WM_TEMPLATE_CATEGORY" val="diagram"/>
  <p:tag name="KSO_WM_TEMPLATE_INDEX" val="20204966"/>
  <p:tag name="KSO_WM_UNIT_LAYERLEVEL" val="1"/>
  <p:tag name="KSO_WM_TAG_VERSION" val="1.0"/>
  <p:tag name="KSO_WM_BEAUTIFY_FLAG" val="#wm#"/>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2"/>
  <p:tag name="KSO_WM_UNIT_ID" val="diagram20204966_1*i*2"/>
  <p:tag name="KSO_WM_TEMPLATE_CATEGORY" val="diagram"/>
  <p:tag name="KSO_WM_TEMPLATE_INDEX" val="20204966"/>
  <p:tag name="KSO_WM_UNIT_LAYERLEVEL" val="1"/>
  <p:tag name="KSO_WM_TAG_VERSION" val="1.0"/>
  <p:tag name="KSO_WM_BEAUTIFY_FLAG" val="#wm#"/>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4"/>
  <p:tag name="KSO_WM_UNIT_ID" val="diagram20204966_1*i*4"/>
  <p:tag name="KSO_WM_TEMPLATE_CATEGORY" val="diagram"/>
  <p:tag name="KSO_WM_TEMPLATE_INDEX" val="20204966"/>
  <p:tag name="KSO_WM_UNIT_LAYERLEVEL" val="1"/>
  <p:tag name="KSO_WM_TAG_VERSION" val="1.0"/>
  <p:tag name="KSO_WM_BEAUTIFY_FLAG" val="#wm#"/>
</p:tagLst>
</file>

<file path=ppt/tags/tag415.xml><?xml version="1.0" encoding="utf-8"?>
<p:tagLst xmlns:p="http://schemas.openxmlformats.org/presentationml/2006/main">
  <p:tag name="KSO_WM_UNIT_TEXT_PART_ID_V2" val="a-3-1"/>
  <p:tag name="KSO_WM_UNIT_ISCONTENTSTITLE" val="0"/>
  <p:tag name="KSO_WM_UNIT_ISNUMDGMTITLE" val="0"/>
  <p:tag name="KSO_WM_UNIT_PRESET_TEXT" val="单击此处可添加大标题内容"/>
  <p:tag name="KSO_WM_UNIT_NOCLEAR" val="0"/>
  <p:tag name="KSO_WM_UNIT_VALUE" val="17"/>
  <p:tag name="KSO_WM_UNIT_HIGHLIGHT" val="0"/>
  <p:tag name="KSO_WM_UNIT_COMPATIBLE" val="0"/>
  <p:tag name="KSO_WM_UNIT_DIAGRAM_ISNUMVISUAL" val="0"/>
  <p:tag name="KSO_WM_UNIT_DIAGRAM_ISREFERUNIT" val="0"/>
  <p:tag name="KSO_WM_UNIT_PLACING_PICTURE_MD4" val="0"/>
  <p:tag name="KSO_WM_UNIT_TYPE" val="a"/>
  <p:tag name="KSO_WM_UNIT_INDEX" val="1"/>
  <p:tag name="KSO_WM_UNIT_ID" val="diagram20204966_1*a*1"/>
  <p:tag name="KSO_WM_TEMPLATE_CATEGORY" val="diagram"/>
  <p:tag name="KSO_WM_TEMPLATE_INDEX" val="20204966"/>
  <p:tag name="KSO_WM_UNIT_LAYERLEVEL" val="1"/>
  <p:tag name="KSO_WM_TAG_VERSION" val="1.0"/>
  <p:tag name="KSO_WM_BEAUTIFY_FLAG" val="#wm#"/>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7"/>
  <p:tag name="KSO_WM_UNIT_ID" val="diagram20204966_1*i*7"/>
  <p:tag name="KSO_WM_TEMPLATE_CATEGORY" val="diagram"/>
  <p:tag name="KSO_WM_TEMPLATE_INDEX" val="20204966"/>
  <p:tag name="KSO_WM_UNIT_LAYERLEVEL" val="1"/>
  <p:tag name="KSO_WM_TAG_VERSION" val="1.0"/>
  <p:tag name="KSO_WM_BEAUTIFY_FLAG" val="#wm#"/>
</p:tagLst>
</file>

<file path=ppt/tags/tag417.xml><?xml version="1.0" encoding="utf-8"?>
<p:tagLst xmlns:p="http://schemas.openxmlformats.org/presentationml/2006/main">
  <p:tag name="KSO_WM_BEAUTIFY_FLAG" val="#wm#"/>
  <p:tag name="KSO_WM_TEMPLATE_CATEGORY" val="diagram"/>
  <p:tag name="KSO_WM_TEMPLATE_INDEX" val="20204966"/>
  <p:tag name="KSO_WM_SLIDE_ID" val="diagram20204966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493"/>
  <p:tag name="KSO_WM_SLIDE_POSITION" val="0*47"/>
  <p:tag name="KSO_WM_TAG_VERSION" val="1.0"/>
  <p:tag name="KSO_WM_SLIDE_LAYOUT" val="a_f"/>
  <p:tag name="KSO_WM_SLIDE_LAYOUT_CNT" val="1_2"/>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2_1*i*1"/>
  <p:tag name="KSO_WM_TEMPLATE_CATEGORY" val="diagram"/>
  <p:tag name="KSO_WM_TEMPLATE_INDEX" val="20204022"/>
  <p:tag name="KSO_WM_UNIT_LAYERLEVEL" val="1"/>
  <p:tag name="KSO_WM_TAG_VERSION" val="1.0"/>
  <p:tag name="KSO_WM_BEAUTIFY_FLAG" val="#wm#"/>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2_1*i*2"/>
  <p:tag name="KSO_WM_TEMPLATE_CATEGORY" val="diagram"/>
  <p:tag name="KSO_WM_TEMPLATE_INDEX" val="20204022"/>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70323_2*l_i*1_2"/>
  <p:tag name="KSO_WM_TEMPLATE_CATEGORY" val="diagram"/>
  <p:tag name="KSO_WM_TEMPLATE_INDEX" val="20170323"/>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4022_1*i*3"/>
  <p:tag name="KSO_WM_TEMPLATE_CATEGORY" val="diagram"/>
  <p:tag name="KSO_WM_TEMPLATE_INDEX" val="20204022"/>
  <p:tag name="KSO_WM_UNIT_LAYERLEVEL" val="1"/>
  <p:tag name="KSO_WM_TAG_VERSION" val="1.0"/>
  <p:tag name="KSO_WM_BEAUTIFY_FLAG" val="#wm#"/>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4022_1*i*4"/>
  <p:tag name="KSO_WM_TEMPLATE_CATEGORY" val="diagram"/>
  <p:tag name="KSO_WM_TEMPLATE_INDEX" val="20204022"/>
  <p:tag name="KSO_WM_UNIT_LAYERLEVEL" val="1"/>
  <p:tag name="KSO_WM_TAG_VERSION" val="1.0"/>
  <p:tag name="KSO_WM_BEAUTIFY_FLAG" val="#wm#"/>
</p:tagLst>
</file>

<file path=ppt/tags/tag422.xml><?xml version="1.0" encoding="utf-8"?>
<p:tagLst xmlns:p="http://schemas.openxmlformats.org/presentationml/2006/main">
  <p:tag name="KSO_WM_TAG_VERSION" val="1.0"/>
  <p:tag name="KSO_WM_BEAUTIFY_FLAG" val="#wm#"/>
  <p:tag name="KSO_WM_UNIT_ID" val="diagram160392_3*l_h_f*1_1_1"/>
  <p:tag name="KSO_WM_TEMPLATE_CATEGORY" val="diagram"/>
  <p:tag name="KSO_WM_TEMPLATE_INDEX" val="160392"/>
  <p:tag name="KSO_WM_UNIT_TYPE" val="l_h_f"/>
  <p:tag name="KSO_WM_UNIT_INDEX" val="1_1_1"/>
  <p:tag name="KSO_WM_UNIT_CLEAR" val="1"/>
  <p:tag name="KSO_WM_UNIT_LAYERLEVEL" val="1_1_1"/>
  <p:tag name="KSO_WM_UNIT_VALUE" val="54"/>
  <p:tag name="KSO_WM_UNIT_HIGHLIGHT" val="0"/>
  <p:tag name="KSO_WM_UNIT_COMPATIBLE" val="0"/>
  <p:tag name="KSO_WM_UNIT_PRESET_TEXT_INDEX" val="4"/>
  <p:tag name="KSO_WM_UNIT_PRESET_TEXT_LEN" val="26"/>
  <p:tag name="KSO_WM_DIAGRAM_GROUP_CODE" val="l1-1"/>
  <p:tag name="KSO_WM_UNIT_LINE_FORE_SCHEMECOLOR_INDEX" val="5"/>
  <p:tag name="KSO_WM_UNIT_LINE_FILL_TYPE" val="2"/>
  <p:tag name="KSO_WM_UNIT_TEXT_FILL_FORE_SCHEMECOLOR_INDEX" val="13"/>
  <p:tag name="KSO_WM_UNIT_TEXT_FILL_TYPE" val="1"/>
  <p:tag name="KSO_WM_UNIT_USESOURCEFORMAT_APPLY" val="1"/>
</p:tagLst>
</file>

<file path=ppt/tags/tag423.xml><?xml version="1.0" encoding="utf-8"?>
<p:tagLst xmlns:p="http://schemas.openxmlformats.org/presentationml/2006/main">
  <p:tag name="KSO_WM_TAG_VERSION" val="1.0"/>
  <p:tag name="KSO_WM_BEAUTIFY_FLAG" val="#wm#"/>
  <p:tag name="KSO_WM_UNIT_ID" val="diagram160392_3*l_i*1_1"/>
  <p:tag name="KSO_WM_TEMPLATE_CATEGORY" val="diagram"/>
  <p:tag name="KSO_WM_TEMPLATE_INDEX" val="160392"/>
  <p:tag name="KSO_WM_UNIT_TYPE" val="l_i"/>
  <p:tag name="KSO_WM_UNIT_INDEX" val="1_1"/>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Lst>
</file>

<file path=ppt/tags/tag424.xml><?xml version="1.0" encoding="utf-8"?>
<p:tagLst xmlns:p="http://schemas.openxmlformats.org/presentationml/2006/main">
  <p:tag name="KSO_WM_TAG_VERSION" val="1.0"/>
  <p:tag name="KSO_WM_BEAUTIFY_FLAG" val="#wm#"/>
  <p:tag name="KSO_WM_UNIT_ID" val="diagram160392_3*a*1"/>
  <p:tag name="KSO_WM_TEMPLATE_CATEGORY" val="diagram"/>
  <p:tag name="KSO_WM_TEMPLATE_INDEX" val="160392"/>
  <p:tag name="KSO_WM_UNIT_TYPE" val="a"/>
  <p:tag name="KSO_WM_UNIT_INDEX" val="1"/>
  <p:tag name="KSO_WM_UNIT_CLEAR" val="1"/>
  <p:tag name="KSO_WM_UNIT_LAYERLEVEL" val="1"/>
  <p:tag name="KSO_WM_UNIT_VALUE" val="20"/>
  <p:tag name="KSO_WM_UNIT_ISCONTENTSTITLE" val="0"/>
  <p:tag name="KSO_WM_UNIT_HIGHLIGHT" val="0"/>
  <p:tag name="KSO_WM_UNIT_COMPATIBLE" val="1"/>
  <p:tag name="KSO_WM_UNIT_PRESET_TEXT_INDEX" val="3"/>
  <p:tag name="KSO_WM_UNIT_PRESET_TEXT_LEN" val="18"/>
</p:tagLst>
</file>

<file path=ppt/tags/tag425.xml><?xml version="1.0" encoding="utf-8"?>
<p:tagLst xmlns:p="http://schemas.openxmlformats.org/presentationml/2006/main">
  <p:tag name="KSO_WM_TAG_VERSION" val="1.0"/>
  <p:tag name="KSO_WM_BEAUTIFY_FLAG" val="#wm#"/>
  <p:tag name="KSO_WM_UNIT_ID" val="diagram160392_3*l_h_f*1_2_1"/>
  <p:tag name="KSO_WM_TEMPLATE_CATEGORY" val="diagram"/>
  <p:tag name="KSO_WM_TEMPLATE_INDEX" val="160392"/>
  <p:tag name="KSO_WM_UNIT_TYPE" val="l_h_f"/>
  <p:tag name="KSO_WM_UNIT_INDEX" val="1_2_1"/>
  <p:tag name="KSO_WM_UNIT_CLEAR" val="1"/>
  <p:tag name="KSO_WM_UNIT_LAYERLEVEL" val="1_1_1"/>
  <p:tag name="KSO_WM_UNIT_VALUE" val="54"/>
  <p:tag name="KSO_WM_UNIT_HIGHLIGHT" val="0"/>
  <p:tag name="KSO_WM_UNIT_COMPATIBLE" val="0"/>
  <p:tag name="KSO_WM_UNIT_PRESET_TEXT_INDEX" val="4"/>
  <p:tag name="KSO_WM_UNIT_PRESET_TEXT_LEN" val="26"/>
  <p:tag name="KSO_WM_DIAGRAM_GROUP_CODE" val="l1-1"/>
  <p:tag name="KSO_WM_UNIT_LINE_FORE_SCHEMECOLOR_INDEX" val="6"/>
  <p:tag name="KSO_WM_UNIT_LINE_FILL_TYPE" val="2"/>
  <p:tag name="KSO_WM_UNIT_TEXT_FILL_FORE_SCHEMECOLOR_INDEX" val="13"/>
  <p:tag name="KSO_WM_UNIT_TEXT_FILL_TYPE" val="1"/>
  <p:tag name="KSO_WM_UNIT_USESOURCEFORMAT_APPLY" val="1"/>
</p:tagLst>
</file>

<file path=ppt/tags/tag426.xml><?xml version="1.0" encoding="utf-8"?>
<p:tagLst xmlns:p="http://schemas.openxmlformats.org/presentationml/2006/main">
  <p:tag name="KSO_WM_TAG_VERSION" val="1.0"/>
  <p:tag name="KSO_WM_BEAUTIFY_FLAG" val="#wm#"/>
  <p:tag name="KSO_WM_UNIT_ID" val="diagram160392_3*l_i*1_2"/>
  <p:tag name="KSO_WM_TEMPLATE_CATEGORY" val="diagram"/>
  <p:tag name="KSO_WM_TEMPLATE_INDEX" val="160392"/>
  <p:tag name="KSO_WM_UNIT_TYPE" val="l_i"/>
  <p:tag name="KSO_WM_UNIT_INDEX" val="1_2"/>
  <p:tag name="KSO_WM_UNIT_CLEAR" val="1"/>
  <p:tag name="KSO_WM_UNIT_LAYERLEVEL" val="1_1"/>
  <p:tag name="KSO_WM_DIAGRAM_GROUP_CODE" val="l1-1"/>
  <p:tag name="KSO_WM_UNIT_FILL_FORE_SCHEMECOLOR_INDEX" val="6"/>
  <p:tag name="KSO_WM_UNIT_FILL_TYPE" val="1"/>
  <p:tag name="KSO_WM_UNIT_TEXT_FILL_FORE_SCHEMECOLOR_INDEX" val="14"/>
  <p:tag name="KSO_WM_UNIT_TEXT_FILL_TYPE" val="1"/>
  <p:tag name="KSO_WM_UNIT_USESOURCEFORMAT_APPLY" val="1"/>
</p:tagLst>
</file>

<file path=ppt/tags/tag427.xml><?xml version="1.0" encoding="utf-8"?>
<p:tagLst xmlns:p="http://schemas.openxmlformats.org/presentationml/2006/main">
  <p:tag name="KSO_WM_TAG_VERSION" val="1.0"/>
  <p:tag name="KSO_WM_BEAUTIFY_FLAG" val="#wm#"/>
  <p:tag name="KSO_WM_UNIT_ID" val="diagram160392_3*l_h_f*1_3_1"/>
  <p:tag name="KSO_WM_TEMPLATE_CATEGORY" val="diagram"/>
  <p:tag name="KSO_WM_TEMPLATE_INDEX" val="160392"/>
  <p:tag name="KSO_WM_UNIT_TYPE" val="l_h_f"/>
  <p:tag name="KSO_WM_UNIT_INDEX" val="1_3_1"/>
  <p:tag name="KSO_WM_UNIT_CLEAR" val="1"/>
  <p:tag name="KSO_WM_UNIT_LAYERLEVEL" val="1_1_1"/>
  <p:tag name="KSO_WM_UNIT_VALUE" val="54"/>
  <p:tag name="KSO_WM_UNIT_HIGHLIGHT" val="0"/>
  <p:tag name="KSO_WM_UNIT_COMPATIBLE" val="0"/>
  <p:tag name="KSO_WM_UNIT_PRESET_TEXT_INDEX" val="4"/>
  <p:tag name="KSO_WM_UNIT_PRESET_TEXT_LEN" val="26"/>
  <p:tag name="KSO_WM_DIAGRAM_GROUP_CODE" val="l1-1"/>
  <p:tag name="KSO_WM_UNIT_LINE_FORE_SCHEMECOLOR_INDEX" val="7"/>
  <p:tag name="KSO_WM_UNIT_LINE_FILL_TYPE" val="2"/>
  <p:tag name="KSO_WM_UNIT_TEXT_FILL_FORE_SCHEMECOLOR_INDEX" val="13"/>
  <p:tag name="KSO_WM_UNIT_TEXT_FILL_TYPE" val="1"/>
  <p:tag name="KSO_WM_UNIT_USESOURCEFORMAT_APPLY" val="1"/>
</p:tagLst>
</file>

<file path=ppt/tags/tag428.xml><?xml version="1.0" encoding="utf-8"?>
<p:tagLst xmlns:p="http://schemas.openxmlformats.org/presentationml/2006/main">
  <p:tag name="KSO_WM_TAG_VERSION" val="1.0"/>
  <p:tag name="KSO_WM_BEAUTIFY_FLAG" val="#wm#"/>
  <p:tag name="KSO_WM_UNIT_ID" val="diagram160392_3*l_i*1_3"/>
  <p:tag name="KSO_WM_TEMPLATE_CATEGORY" val="diagram"/>
  <p:tag name="KSO_WM_TEMPLATE_INDEX" val="160392"/>
  <p:tag name="KSO_WM_UNIT_TYPE" val="l_i"/>
  <p:tag name="KSO_WM_UNIT_INDEX" val="1_3"/>
  <p:tag name="KSO_WM_UNIT_CLEAR" val="1"/>
  <p:tag name="KSO_WM_UNIT_LAYERLEVEL" val="1_1"/>
  <p:tag name="KSO_WM_DIAGRAM_GROUP_CODE" val="l1-1"/>
  <p:tag name="KSO_WM_UNIT_FILL_FORE_SCHEMECOLOR_INDEX" val="7"/>
  <p:tag name="KSO_WM_UNIT_FILL_TYPE" val="1"/>
  <p:tag name="KSO_WM_UNIT_TEXT_FILL_FORE_SCHEMECOLOR_INDEX" val="14"/>
  <p:tag name="KSO_WM_UNIT_TEXT_FILL_TYPE" val="1"/>
  <p:tag name="KSO_WM_UNIT_USESOURCEFORMAT_APPLY" val="1"/>
</p:tagLst>
</file>

<file path=ppt/tags/tag429.xml><?xml version="1.0" encoding="utf-8"?>
<p:tagLst xmlns:p="http://schemas.openxmlformats.org/presentationml/2006/main">
  <p:tag name="KSO_WM_BEAUTIFY_FLAG" val="#wm#"/>
  <p:tag name="KSO_WM_TEMPLATE_CATEGORY" val="diagram"/>
  <p:tag name="KSO_WM_TEMPLATE_INDEX" val="160392"/>
  <p:tag name="KSO_WM_SLIDE_ID" val="diagram160392_3"/>
  <p:tag name="KSO_WM_SLIDE_INDEX" val="3"/>
  <p:tag name="KSO_WM_SLIDE_ITEM_CNT" val="3"/>
  <p:tag name="KSO_WM_SLIDE_LAYOUT" val="a_l"/>
  <p:tag name="KSO_WM_SLIDE_LAYOUT_CNT" val="1_1"/>
  <p:tag name="KSO_WM_SLIDE_TYPE" val="text"/>
  <p:tag name="KSO_WM_SLIDE_POSITION" val="114*226"/>
  <p:tag name="KSO_WM_SLIDE_SIZE" val="734*184"/>
  <p:tag name="KSO_WM_DIAGRAM_GROUP_CODE" val="l1-1"/>
  <p:tag name="KSO_WM_TAG_VERSION" val="1.0"/>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170323_2*l_i*1_4"/>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1_1*i*1"/>
  <p:tag name="KSO_WM_TEMPLATE_CATEGORY" val="diagram"/>
  <p:tag name="KSO_WM_TEMPLATE_INDEX" val="20205191"/>
  <p:tag name="KSO_WM_UNIT_LAYERLEVEL" val="1"/>
  <p:tag name="KSO_WM_TAG_VERSION" val="1.0"/>
  <p:tag name="KSO_WM_BEAUTIFY_FLAG" val="#wm#"/>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1_1*i*2"/>
  <p:tag name="KSO_WM_TEMPLATE_CATEGORY" val="diagram"/>
  <p:tag name="KSO_WM_TEMPLATE_INDEX" val="20205191"/>
  <p:tag name="KSO_WM_UNIT_LAYERLEVEL" val="1"/>
  <p:tag name="KSO_WM_TAG_VERSION" val="1.0"/>
  <p:tag name="KSO_WM_BEAUTIFY_FLAG" val="#wm#"/>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1_1*i*3"/>
  <p:tag name="KSO_WM_TEMPLATE_CATEGORY" val="diagram"/>
  <p:tag name="KSO_WM_TEMPLATE_INDEX" val="20205191"/>
  <p:tag name="KSO_WM_UNIT_LAYERLEVEL" val="1"/>
  <p:tag name="KSO_WM_TAG_VERSION" val="1.0"/>
  <p:tag name="KSO_WM_BEAUTIFY_FLAG" val="#wm#"/>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91_1*i*4"/>
  <p:tag name="KSO_WM_TEMPLATE_CATEGORY" val="diagram"/>
  <p:tag name="KSO_WM_TEMPLATE_INDEX" val="20205191"/>
  <p:tag name="KSO_WM_UNIT_LAYERLEVEL" val="1"/>
  <p:tag name="KSO_WM_TAG_VERSION" val="1.0"/>
  <p:tag name="KSO_WM_BEAUTIFY_FLAG" val="#wm#"/>
</p:tagLst>
</file>

<file path=ppt/tags/tag434.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NOCLEAR" val="0"/>
  <p:tag name="KSO_WM_UNIT_VALUE" val="928"/>
  <p:tag name="KSO_WM_UNIT_HIGHLIGHT" val="0"/>
  <p:tag name="KSO_WM_UNIT_COMPATIBLE" val="0"/>
  <p:tag name="KSO_WM_UNIT_DIAGRAM_ISNUMVISUAL" val="0"/>
  <p:tag name="KSO_WM_UNIT_DIAGRAM_ISREFERUNIT" val="0"/>
  <p:tag name="KSO_WM_UNIT_TYPE" val="f"/>
  <p:tag name="KSO_WM_UNIT_INDEX" val="1"/>
  <p:tag name="KSO_WM_UNIT_ID" val="diagram20205191_1*f*1"/>
  <p:tag name="KSO_WM_TEMPLATE_CATEGORY" val="diagram"/>
  <p:tag name="KSO_WM_TEMPLATE_INDEX" val="20205191"/>
  <p:tag name="KSO_WM_UNIT_LAYERLEVEL" val="1"/>
  <p:tag name="KSO_WM_TAG_VERSION" val="1.0"/>
  <p:tag name="KSO_WM_BEAUTIFY_FLAG" val="#wm#"/>
</p:tagLst>
</file>

<file path=ppt/tags/tag435.xml><?xml version="1.0" encoding="utf-8"?>
<p:tagLst xmlns:p="http://schemas.openxmlformats.org/presentationml/2006/main">
  <p:tag name="KSO_WM_UNIT_ISCONTENTSTITLE" val="0"/>
  <p:tag name="KSO_WM_UNIT_ISNUMDGMTITLE" val="0"/>
  <p:tag name="KSO_WM_UNIT_PRESET_TEXT" val="单击此处可添加您的大标题内容"/>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05191_1*a*1"/>
  <p:tag name="KSO_WM_TEMPLATE_CATEGORY" val="diagram"/>
  <p:tag name="KSO_WM_TEMPLATE_INDEX" val="20205191"/>
  <p:tag name="KSO_WM_UNIT_LAYERLEVEL" val="1"/>
  <p:tag name="KSO_WM_TAG_VERSION" val="1.0"/>
  <p:tag name="KSO_WM_BEAUTIFY_FLAG" val="#wm#"/>
</p:tagLst>
</file>

<file path=ppt/tags/tag436.xml><?xml version="1.0" encoding="utf-8"?>
<p:tagLst xmlns:p="http://schemas.openxmlformats.org/presentationml/2006/main">
  <p:tag name="KSO_WM_BEAUTIFY_FLAG" val="#wm#"/>
  <p:tag name="KSO_WM_TEMPLATE_CATEGORY" val="diagram"/>
  <p:tag name="KSO_WM_TEMPLATE_INDEX" val="20205191"/>
  <p:tag name="KSO_WM_SLIDE_ID" val="diagram20205191_1"/>
  <p:tag name="KSO_WM_TEMPLATE_SUBCATEGORY" val="0"/>
  <p:tag name="KSO_WM_SLIDE_TYPE" val="text"/>
  <p:tag name="KSO_WM_SLIDE_SUBTYPE" val="pureTxt"/>
  <p:tag name="KSO_WM_SLIDE_ITEM_CNT" val="0"/>
  <p:tag name="KSO_WM_SLIDE_INDEX" val="1"/>
  <p:tag name="KSO_WM_SLIDE_SIZE" val="960*519"/>
  <p:tag name="KSO_WM_SLIDE_POSITION" val="0*0"/>
  <p:tag name="KSO_WM_TAG_VERSION" val="1.0"/>
  <p:tag name="KSO_WM_SLIDE_LAYOUT" val="a_b_f"/>
  <p:tag name="KSO_WM_SLIDE_LAYOUT_CNT" val="1_1_1"/>
  <p:tag name="KSO_WM_UNIT_SHOW_EDIT_AREA_INDICATION" val="1"/>
  <p:tag name="KSO_WM_TEMPLATE_MASTER_TYPE" val="0"/>
  <p:tag name="KSO_WM_TEMPLATE_COLOR_TYPE" val="1"/>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1_1*i*1"/>
  <p:tag name="KSO_WM_TEMPLATE_CATEGORY" val="diagram"/>
  <p:tag name="KSO_WM_TEMPLATE_INDEX" val="20205191"/>
  <p:tag name="KSO_WM_UNIT_LAYERLEVEL" val="1"/>
  <p:tag name="KSO_WM_TAG_VERSION" val="1.0"/>
  <p:tag name="KSO_WM_BEAUTIFY_FLAG" val="#wm#"/>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1_1*i*2"/>
  <p:tag name="KSO_WM_TEMPLATE_CATEGORY" val="diagram"/>
  <p:tag name="KSO_WM_TEMPLATE_INDEX" val="20205191"/>
  <p:tag name="KSO_WM_UNIT_LAYERLEVEL" val="1"/>
  <p:tag name="KSO_WM_TAG_VERSION" val="1.0"/>
  <p:tag name="KSO_WM_BEAUTIFY_FLAG" val="#wm#"/>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1_1*i*3"/>
  <p:tag name="KSO_WM_TEMPLATE_CATEGORY" val="diagram"/>
  <p:tag name="KSO_WM_TEMPLATE_INDEX" val="20205191"/>
  <p:tag name="KSO_WM_UNIT_LAYERLEVEL" val="1"/>
  <p:tag name="KSO_WM_TAG_VERSION" val="1.0"/>
  <p:tag name="KSO_WM_BEAUTIFY_FLAG" val="#wm#"/>
</p:tagLst>
</file>

<file path=ppt/tags/tag44.xml><?xml version="1.0" encoding="utf-8"?>
<p:tagLst xmlns:p="http://schemas.openxmlformats.org/presentationml/2006/main">
  <p:tag name="KSO_WM_UNIT_VALUE" val="179*238"/>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170323_2*l_x*1_1"/>
  <p:tag name="KSO_WM_TEMPLATE_CATEGORY" val="diagram"/>
  <p:tag name="KSO_WM_TEMPLATE_INDEX" val="2017032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91_1*i*4"/>
  <p:tag name="KSO_WM_TEMPLATE_CATEGORY" val="diagram"/>
  <p:tag name="KSO_WM_TEMPLATE_INDEX" val="20205191"/>
  <p:tag name="KSO_WM_UNIT_LAYERLEVEL" val="1"/>
  <p:tag name="KSO_WM_TAG_VERSION" val="1.0"/>
  <p:tag name="KSO_WM_BEAUTIFY_FLAG" val="#wm#"/>
</p:tagLst>
</file>

<file path=ppt/tags/tag441.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NOCLEAR" val="0"/>
  <p:tag name="KSO_WM_UNIT_VALUE" val="928"/>
  <p:tag name="KSO_WM_UNIT_HIGHLIGHT" val="0"/>
  <p:tag name="KSO_WM_UNIT_COMPATIBLE" val="0"/>
  <p:tag name="KSO_WM_UNIT_DIAGRAM_ISNUMVISUAL" val="0"/>
  <p:tag name="KSO_WM_UNIT_DIAGRAM_ISREFERUNIT" val="0"/>
  <p:tag name="KSO_WM_UNIT_TYPE" val="f"/>
  <p:tag name="KSO_WM_UNIT_INDEX" val="1"/>
  <p:tag name="KSO_WM_UNIT_ID" val="diagram20205191_1*f*1"/>
  <p:tag name="KSO_WM_TEMPLATE_CATEGORY" val="diagram"/>
  <p:tag name="KSO_WM_TEMPLATE_INDEX" val="20205191"/>
  <p:tag name="KSO_WM_UNIT_LAYERLEVEL" val="1"/>
  <p:tag name="KSO_WM_TAG_VERSION" val="1.0"/>
  <p:tag name="KSO_WM_BEAUTIFY_FLAG" val="#wm#"/>
</p:tagLst>
</file>

<file path=ppt/tags/tag442.xml><?xml version="1.0" encoding="utf-8"?>
<p:tagLst xmlns:p="http://schemas.openxmlformats.org/presentationml/2006/main">
  <p:tag name="KSO_WM_UNIT_ISCONTENTSTITLE" val="0"/>
  <p:tag name="KSO_WM_UNIT_ISNUMDGMTITLE" val="0"/>
  <p:tag name="KSO_WM_UNIT_PRESET_TEXT" val="单击此处可添加您的大标题内容"/>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05191_1*a*1"/>
  <p:tag name="KSO_WM_TEMPLATE_CATEGORY" val="diagram"/>
  <p:tag name="KSO_WM_TEMPLATE_INDEX" val="20205191"/>
  <p:tag name="KSO_WM_UNIT_LAYERLEVEL" val="1"/>
  <p:tag name="KSO_WM_TAG_VERSION" val="1.0"/>
  <p:tag name="KSO_WM_BEAUTIFY_FLAG" val="#wm#"/>
</p:tagLst>
</file>

<file path=ppt/tags/tag443.xml><?xml version="1.0" encoding="utf-8"?>
<p:tagLst xmlns:p="http://schemas.openxmlformats.org/presentationml/2006/main">
  <p:tag name="KSO_WM_BEAUTIFY_FLAG" val="#wm#"/>
  <p:tag name="KSO_WM_TEMPLATE_CATEGORY" val="diagram"/>
  <p:tag name="KSO_WM_TEMPLATE_INDEX" val="20205191"/>
  <p:tag name="KSO_WM_SLIDE_ID" val="diagram20205191_1"/>
  <p:tag name="KSO_WM_TEMPLATE_SUBCATEGORY" val="0"/>
  <p:tag name="KSO_WM_SLIDE_TYPE" val="text"/>
  <p:tag name="KSO_WM_SLIDE_SUBTYPE" val="pureTxt"/>
  <p:tag name="KSO_WM_SLIDE_ITEM_CNT" val="0"/>
  <p:tag name="KSO_WM_SLIDE_INDEX" val="1"/>
  <p:tag name="KSO_WM_SLIDE_SIZE" val="960*519"/>
  <p:tag name="KSO_WM_SLIDE_POSITION" val="0*0"/>
  <p:tag name="KSO_WM_TAG_VERSION" val="1.0"/>
  <p:tag name="KSO_WM_SLIDE_LAYOUT" val="a_b_f"/>
  <p:tag name="KSO_WM_SLIDE_LAYOUT_CNT" val="1_1_1"/>
  <p:tag name="KSO_WM_UNIT_SHOW_EDIT_AREA_INDICATION" val="1"/>
  <p:tag name="KSO_WM_TEMPLATE_MASTER_TYPE" val="0"/>
  <p:tag name="KSO_WM_TEMPLATE_COLOR_TYPE" val="1"/>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91_1*i*1"/>
  <p:tag name="KSO_WM_TEMPLATE_CATEGORY" val="diagram"/>
  <p:tag name="KSO_WM_TEMPLATE_INDEX" val="20205191"/>
  <p:tag name="KSO_WM_UNIT_LAYERLEVEL" val="1"/>
  <p:tag name="KSO_WM_TAG_VERSION" val="1.0"/>
  <p:tag name="KSO_WM_BEAUTIFY_FLAG" val="#wm#"/>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91_1*i*2"/>
  <p:tag name="KSO_WM_TEMPLATE_CATEGORY" val="diagram"/>
  <p:tag name="KSO_WM_TEMPLATE_INDEX" val="20205191"/>
  <p:tag name="KSO_WM_UNIT_LAYERLEVEL" val="1"/>
  <p:tag name="KSO_WM_TAG_VERSION" val="1.0"/>
  <p:tag name="KSO_WM_BEAUTIFY_FLAG" val="#wm#"/>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91_1*i*3"/>
  <p:tag name="KSO_WM_TEMPLATE_CATEGORY" val="diagram"/>
  <p:tag name="KSO_WM_TEMPLATE_INDEX" val="20205191"/>
  <p:tag name="KSO_WM_UNIT_LAYERLEVEL" val="1"/>
  <p:tag name="KSO_WM_TAG_VERSION" val="1.0"/>
  <p:tag name="KSO_WM_BEAUTIFY_FLAG" val="#wm#"/>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91_1*i*4"/>
  <p:tag name="KSO_WM_TEMPLATE_CATEGORY" val="diagram"/>
  <p:tag name="KSO_WM_TEMPLATE_INDEX" val="20205191"/>
  <p:tag name="KSO_WM_UNIT_LAYERLEVEL" val="1"/>
  <p:tag name="KSO_WM_TAG_VERSION" val="1.0"/>
  <p:tag name="KSO_WM_BEAUTIFY_FLAG" val="#wm#"/>
</p:tagLst>
</file>

<file path=ppt/tags/tag448.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NOCLEAR" val="0"/>
  <p:tag name="KSO_WM_UNIT_VALUE" val="928"/>
  <p:tag name="KSO_WM_UNIT_HIGHLIGHT" val="0"/>
  <p:tag name="KSO_WM_UNIT_COMPATIBLE" val="0"/>
  <p:tag name="KSO_WM_UNIT_DIAGRAM_ISNUMVISUAL" val="0"/>
  <p:tag name="KSO_WM_UNIT_DIAGRAM_ISREFERUNIT" val="0"/>
  <p:tag name="KSO_WM_UNIT_TYPE" val="f"/>
  <p:tag name="KSO_WM_UNIT_INDEX" val="1"/>
  <p:tag name="KSO_WM_UNIT_ID" val="diagram20205191_1*f*1"/>
  <p:tag name="KSO_WM_TEMPLATE_CATEGORY" val="diagram"/>
  <p:tag name="KSO_WM_TEMPLATE_INDEX" val="20205191"/>
  <p:tag name="KSO_WM_UNIT_LAYERLEVEL" val="1"/>
  <p:tag name="KSO_WM_TAG_VERSION" val="1.0"/>
  <p:tag name="KSO_WM_BEAUTIFY_FLAG" val="#wm#"/>
</p:tagLst>
</file>

<file path=ppt/tags/tag449.xml><?xml version="1.0" encoding="utf-8"?>
<p:tagLst xmlns:p="http://schemas.openxmlformats.org/presentationml/2006/main">
  <p:tag name="KSO_WM_UNIT_ISCONTENTSTITLE" val="0"/>
  <p:tag name="KSO_WM_UNIT_ISNUMDGMTITLE" val="0"/>
  <p:tag name="KSO_WM_UNIT_PRESET_TEXT" val="单击此处可添加您的大标题内容"/>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05191_1*a*1"/>
  <p:tag name="KSO_WM_TEMPLATE_CATEGORY" val="diagram"/>
  <p:tag name="KSO_WM_TEMPLATE_INDEX" val="20205191"/>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323_2*l_h_i*1_3_1"/>
  <p:tag name="KSO_WM_TEMPLATE_CATEGORY" val="diagram"/>
  <p:tag name="KSO_WM_TEMPLATE_INDEX" val="20170323"/>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 name="KSO_WM_UNIT_USESOURCEFORMAT_APPLY" val="1"/>
</p:tagLst>
</file>

<file path=ppt/tags/tag450.xml><?xml version="1.0" encoding="utf-8"?>
<p:tagLst xmlns:p="http://schemas.openxmlformats.org/presentationml/2006/main">
  <p:tag name="KSO_WM_BEAUTIFY_FLAG" val="#wm#"/>
  <p:tag name="KSO_WM_TEMPLATE_CATEGORY" val="diagram"/>
  <p:tag name="KSO_WM_TEMPLATE_INDEX" val="20205191"/>
  <p:tag name="KSO_WM_SLIDE_ID" val="diagram20205191_1"/>
  <p:tag name="KSO_WM_TEMPLATE_SUBCATEGORY" val="0"/>
  <p:tag name="KSO_WM_SLIDE_TYPE" val="text"/>
  <p:tag name="KSO_WM_SLIDE_SUBTYPE" val="pureTxt"/>
  <p:tag name="KSO_WM_SLIDE_ITEM_CNT" val="0"/>
  <p:tag name="KSO_WM_SLIDE_INDEX" val="1"/>
  <p:tag name="KSO_WM_SLIDE_SIZE" val="960*519"/>
  <p:tag name="KSO_WM_SLIDE_POSITION" val="0*0"/>
  <p:tag name="KSO_WM_TAG_VERSION" val="1.0"/>
  <p:tag name="KSO_WM_SLIDE_LAYOUT" val="a_b_f"/>
  <p:tag name="KSO_WM_SLIDE_LAYOUT_CNT" val="1_1_1"/>
  <p:tag name="KSO_WM_UNIT_SHOW_EDIT_AREA_INDICATION" val="1"/>
  <p:tag name="KSO_WM_TEMPLATE_MASTER_TYPE" val="0"/>
  <p:tag name="KSO_WM_TEMPLATE_COLOR_TYPE" val="1"/>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1328_1*i*6"/>
  <p:tag name="KSO_WM_TEMPLATE_CATEGORY" val="diagram"/>
  <p:tag name="KSO_WM_TEMPLATE_INDEX" val="20201328"/>
  <p:tag name="KSO_WM_UNIT_LAYERLEVEL" val="1"/>
  <p:tag name="KSO_WM_TAG_VERSION" val="1.0"/>
  <p:tag name="KSO_WM_BEAUTIFY_FLAG" val="#wm#"/>
  <p:tag name="KSO_WM_UNIT_LARGE_SHAPE" val="1"/>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1328_1*y*1"/>
  <p:tag name="KSO_WM_TEMPLATE_CATEGORY" val="diagram"/>
  <p:tag name="KSO_WM_TEMPLATE_INDEX" val="20201328"/>
  <p:tag name="KSO_WM_UNIT_LAYERLEVEL" val="1"/>
  <p:tag name="KSO_WM_TAG_VERSION" val="1.0"/>
  <p:tag name="KSO_WM_BEAUTIFY_FLAG" val="#wm#"/>
</p:tagLst>
</file>

<file path=ppt/tags/tag453.xml><?xml version="1.0" encoding="utf-8"?>
<p:tagLst xmlns:p="http://schemas.openxmlformats.org/presentationml/2006/main">
  <p:tag name="KSO_WM_UNIT_ISCONTENTSTITLE" val="0"/>
  <p:tag name="KSO_WM_UNIT_PRESET_TEXT" val="项目背景"/>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01328_1*a*1"/>
  <p:tag name="KSO_WM_TEMPLATE_CATEGORY" val="diagram"/>
  <p:tag name="KSO_WM_TEMPLATE_INDEX" val="20201328"/>
  <p:tag name="KSO_WM_UNIT_LAYERLEVEL" val="1"/>
  <p:tag name="KSO_WM_TAG_VERSION" val="1.0"/>
  <p:tag name="KSO_WM_BEAUTIFY_FLAG" val="#wm#"/>
</p:tagLst>
</file>

<file path=ppt/tags/tag454.xml><?xml version="1.0" encoding="utf-8"?>
<p:tagLst xmlns:p="http://schemas.openxmlformats.org/presentationml/2006/main">
  <p:tag name="KSO_WM_UNIT_PRESET_TEXT" val="人们可支配收入持续增长，2018年人均可支配收入达到2.8万元，同比增长8.6％，收入是消费的基础和前提，消费规模扩张和消费金额的基础将进一步巩固"/>
  <p:tag name="KSO_WM_UNIT_NOCLEAR" val="0"/>
  <p:tag name="KSO_WM_UNIT_VALUE" val="80"/>
  <p:tag name="KSO_WM_UNIT_HIGHLIGHT" val="0"/>
  <p:tag name="KSO_WM_UNIT_COMPATIBLE" val="0"/>
  <p:tag name="KSO_WM_UNIT_DIAGRAM_ISNUMVISUAL" val="0"/>
  <p:tag name="KSO_WM_UNIT_DIAGRAM_ISREFERUNIT" val="0"/>
  <p:tag name="KSO_WM_UNIT_TYPE" val="f"/>
  <p:tag name="KSO_WM_UNIT_INDEX" val="1"/>
  <p:tag name="KSO_WM_UNIT_ID" val="diagram20201328_1*f*1"/>
  <p:tag name="KSO_WM_TEMPLATE_CATEGORY" val="diagram"/>
  <p:tag name="KSO_WM_TEMPLATE_INDEX" val="20201328"/>
  <p:tag name="KSO_WM_UNIT_LAYERLEVEL" val="1"/>
  <p:tag name="KSO_WM_TAG_VERSION" val="1.0"/>
  <p:tag name="KSO_WM_BEAUTIFY_FLAG" val="#wm#"/>
</p:tagLst>
</file>

<file path=ppt/tags/tag455.xml><?xml version="1.0" encoding="utf-8"?>
<p:tagLst xmlns:p="http://schemas.openxmlformats.org/presentationml/2006/main">
  <p:tag name="KSO_WM_BEAUTIFY_FLAG" val="#wm#"/>
  <p:tag name="KSO_WM_TEMPLATE_CATEGORY" val="diagram"/>
  <p:tag name="KSO_WM_TEMPLATE_INDEX" val="20201328"/>
  <p:tag name="KSO_WM_SLIDE_ID" val="diagram20201328_1"/>
  <p:tag name="KSO_WM_TEMPLATE_SUBCATEGORY" val="0"/>
  <p:tag name="KSO_WM_SLIDE_TYPE" val="text"/>
  <p:tag name="KSO_WM_SLIDE_SUBTYPE" val="picTxt"/>
  <p:tag name="KSO_WM_SLIDE_ITEM_CNT" val="0"/>
  <p:tag name="KSO_WM_SLIDE_INDEX" val="1"/>
  <p:tag name="KSO_WM_SLIDE_SIZE" val="960*540"/>
  <p:tag name="KSO_WM_SLIDE_POSITION" val="0*0"/>
  <p:tag name="KSO_WM_TAG_VERSION" val="1.0"/>
  <p:tag name="KSO_WM_SLIDE_LAYOUT" val="a_b_f_y"/>
  <p:tag name="KSO_WM_SLIDE_LAYOUT_CNT" val="1_1_2_1"/>
</p:tagLst>
</file>

<file path=ppt/tags/tag456.xml><?xml version="1.0" encoding="utf-8"?>
<p:tagLst xmlns:p="http://schemas.openxmlformats.org/presentationml/2006/main">
  <p:tag name="KSO_WM_UNIT_ISCONTENTSTITLE" val="0"/>
  <p:tag name="KSO_WM_UNIT_PRESET_TEXT" val="单击此处&#13;添加标题内容"/>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diagram20203739_1*a*1"/>
  <p:tag name="KSO_WM_TEMPLATE_CATEGORY" val="diagram"/>
  <p:tag name="KSO_WM_TEMPLATE_INDEX" val="20203739"/>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457.xml><?xml version="1.0" encoding="utf-8"?>
<p:tagLst xmlns:p="http://schemas.openxmlformats.org/presentationml/2006/main">
  <p:tag name="KSO_WM_UNIT_PRESET_TEXT" val="点击此处添加正文，文字是您思想的提炼，为了演示发布的良好效果，请言简意赅的阐述您的观点。"/>
  <p:tag name="KSO_WM_UNIT_NOCLEAR" val="0"/>
  <p:tag name="KSO_WM_UNIT_VALUE" val="51"/>
  <p:tag name="KSO_WM_UNIT_HIGHLIGHT" val="0"/>
  <p:tag name="KSO_WM_UNIT_COMPATIBLE" val="0"/>
  <p:tag name="KSO_WM_UNIT_DIAGRAM_ISNUMVISUAL" val="0"/>
  <p:tag name="KSO_WM_UNIT_DIAGRAM_ISREFERUNIT" val="0"/>
  <p:tag name="KSO_WM_UNIT_TYPE" val="f"/>
  <p:tag name="KSO_WM_UNIT_INDEX" val="1"/>
  <p:tag name="KSO_WM_UNIT_ID" val="diagram20203739_1*f*1"/>
  <p:tag name="KSO_WM_TEMPLATE_CATEGORY" val="diagram"/>
  <p:tag name="KSO_WM_TEMPLATE_INDEX" val="20203739"/>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3739_1*i*1"/>
  <p:tag name="KSO_WM_TEMPLATE_CATEGORY" val="diagram"/>
  <p:tag name="KSO_WM_TEMPLATE_INDEX" val="20203739"/>
  <p:tag name="KSO_WM_UNIT_LAYERLEVEL" val="1"/>
  <p:tag name="KSO_WM_TAG_VERSION" val="1.0"/>
  <p:tag name="KSO_WM_BEAUTIFY_FLAG" val="#wm#"/>
  <p:tag name="KSO_WM_DIAGRAM_GROUP_CODE" val="ζ1-1"/>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3739_1*i*2"/>
  <p:tag name="KSO_WM_TEMPLATE_CATEGORY" val="diagram"/>
  <p:tag name="KSO_WM_TEMPLATE_INDEX" val="20203739"/>
  <p:tag name="KSO_WM_UNIT_LAYERLEVEL" val="1"/>
  <p:tag name="KSO_WM_TAG_VERSION" val="1.0"/>
  <p:tag name="KSO_WM_BEAUTIFY_FLAG" val="#wm#"/>
  <p:tag name="KSO_WM_DIAGRAM_GROUP_CODE" val="ζ1-1"/>
  <p:tag name="KSO_WM_UNIT_LINE_FORE_SCHEMECOLOR_INDEX" val="5"/>
  <p:tag name="KSO_WM_UNIT_LINE_FILL_TYPE" val="2"/>
  <p:tag name="KSO_WM_UNIT_TEXT_FILL_FORE_SCHEMECOLOR_INDEX" val="2"/>
  <p:tag name="KSO_WM_UNIT_TEXT_FILL_TYPE" val="1"/>
  <p:tag name="KSO_WM_UNIT_USESOURCEFORMAT_APPLY"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323_2*l_h_i*1_2_1"/>
  <p:tag name="KSO_WM_TEMPLATE_CATEGORY" val="diagram"/>
  <p:tag name="KSO_WM_TEMPLATE_INDEX" val="20170323"/>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460.xml><?xml version="1.0" encoding="utf-8"?>
<p:tagLst xmlns:p="http://schemas.openxmlformats.org/presentationml/2006/main">
  <p:tag name="KSO_WM_UNIT_VALUE" val="962*1695"/>
  <p:tag name="KSO_WM_UNIT_HIGHLIGHT" val="0"/>
  <p:tag name="KSO_WM_UNIT_COMPATIBLE" val="0"/>
  <p:tag name="KSO_WM_UNIT_DIAGRAM_ISNUMVISUAL" val="0"/>
  <p:tag name="KSO_WM_UNIT_DIAGRAM_ISREFERUNIT" val="0"/>
  <p:tag name="KSO_WM_UNIT_TYPE" val="d"/>
  <p:tag name="KSO_WM_UNIT_INDEX" val="2"/>
  <p:tag name="KSO_WM_UNIT_ID" val="diagram20200637_1*d*2"/>
  <p:tag name="KSO_WM_TEMPLATE_CATEGORY" val="diagram"/>
  <p:tag name="KSO_WM_TEMPLATE_INDEX" val="20200637"/>
  <p:tag name="KSO_WM_UNIT_LAYERLEVEL" val="1"/>
  <p:tag name="KSO_WM_TAG_VERSION" val="1.0"/>
  <p:tag name="KSO_WM_BEAUTIFY_FLAG" val=""/>
  <p:tag name="KSO_WM_UNIT_SUPPORT_UNIT_TYPE" val="[&quot;all&quot;]"/>
</p:tagLst>
</file>

<file path=ppt/tags/tag461.xml><?xml version="1.0" encoding="utf-8"?>
<p:tagLst xmlns:p="http://schemas.openxmlformats.org/presentationml/2006/main">
  <p:tag name="KSO_WM_BEAUTIFY_FLAG" val="#wm#"/>
  <p:tag name="KSO_WM_TEMPLATE_CATEGORY" val="diagram"/>
  <p:tag name="KSO_WM_TEMPLATE_INDEX" val="20203739"/>
  <p:tag name="KSO_WM_SLIDE_ID" val="diagram20203739_1"/>
  <p:tag name="KSO_WM_TEMPLATE_SUBCATEGORY" val="5"/>
  <p:tag name="KSO_WM_TEMPLATE_MASTER_TYPE" val="0"/>
  <p:tag name="KSO_WM_TEMPLATE_COLOR_TYPE" val="0"/>
  <p:tag name="KSO_WM_SLIDE_TYPE" val="text"/>
  <p:tag name="KSO_WM_SLIDE_SUBTYPE" val="picTxt"/>
  <p:tag name="KSO_WM_SLIDE_ITEM_CNT" val="1"/>
  <p:tag name="KSO_WM_SLIDE_INDEX" val="1"/>
  <p:tag name="KSO_WM_SLIDE_SIZE" val="876.755*542"/>
  <p:tag name="KSO_WM_SLIDE_POSITION" val="82.6453*-2.2"/>
  <p:tag name="KSO_WM_TAG_VERSION" val="1.0"/>
  <p:tag name="KSO_WM_SLIDE_LAYOUT" val="a_f_h_ζ"/>
  <p:tag name="KSO_WM_SLIDE_LAYOUT_CNT" val="1_1_2_1"/>
  <p:tag name="KSO_WM_DIAGRAM_GROUP_CODE" val="ζ1-1"/>
  <p:tag name="KSO_WM_SLIDE_DIAGTYPE" val="ζ"/>
</p:tagLst>
</file>

<file path=ppt/tags/tag462.xml><?xml version="1.0" encoding="utf-8"?>
<p:tagLst xmlns:p="http://schemas.openxmlformats.org/presentationml/2006/main">
  <p:tag name="KSO_WM_UNIT_VALUE" val="1142*338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200664_1*d*1"/>
  <p:tag name="KSO_WM_TEMPLATE_CATEGORY" val="diagram"/>
  <p:tag name="KSO_WM_TEMPLATE_INDEX" val="20200664"/>
  <p:tag name="KSO_WM_UNIT_SUPPORT_UNIT_TYPE" val="[&quot;all&quot;]"/>
  <p:tag name="KSO_WM_UNIT_LAYERLEVEL" val="1"/>
  <p:tag name="KSO_WM_TAG_VERSION" val="1.0"/>
  <p:tag name="KSO_WM_BEAUTIFY_FLAG" val="#wm#"/>
  <p:tag name="KSO_WM_UNIT_USESOURCEFORMAT_APPLY" val="1"/>
</p:tagLst>
</file>

<file path=ppt/tags/tag463.xml><?xml version="1.0" encoding="utf-8"?>
<p:tagLst xmlns:p="http://schemas.openxmlformats.org/presentationml/2006/main">
  <p:tag name="KSO_WM_UNIT_NOCLEAR" val="0"/>
  <p:tag name="KSO_WM_UNIT_VALUE" val="33"/>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0664_1*l_h_f*1_1_1"/>
  <p:tag name="KSO_WM_TEMPLATE_CATEGORY" val="diagram"/>
  <p:tag name="KSO_WM_TEMPLATE_INDEX" val="20200664"/>
  <p:tag name="KSO_WM_UNIT_LAYERLEVEL" val="1_1_1"/>
  <p:tag name="KSO_WM_TAG_VERSION" val="1.0"/>
  <p:tag name="KSO_WM_BEAUTIFY_FLAG" val="#wm#"/>
  <p:tag name="KSO_WM_UNIT_PRESET_TEXT" val="单击此处添加文本具体内容，简明扼要地阐述你的观点。"/>
  <p:tag name="KSO_WM_UNIT_TEXT_FILL_FORE_SCHEMECOLOR_INDEX" val="13"/>
  <p:tag name="KSO_WM_UNIT_TEXT_FILL_TYPE" val="1"/>
  <p:tag name="KSO_WM_UNIT_USESOURCEFORMAT_APPLY" val="1"/>
</p:tagLst>
</file>

<file path=ppt/tags/tag464.xml><?xml version="1.0" encoding="utf-8"?>
<p:tagLst xmlns:p="http://schemas.openxmlformats.org/presentationml/2006/main">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0664_1*l_h_f*1_2_1"/>
  <p:tag name="KSO_WM_TEMPLATE_CATEGORY" val="diagram"/>
  <p:tag name="KSO_WM_TEMPLATE_INDEX" val="20200664"/>
  <p:tag name="KSO_WM_UNIT_LAYERLEVEL" val="1_1_1"/>
  <p:tag name="KSO_WM_TAG_VERSION" val="1.0"/>
  <p:tag name="KSO_WM_BEAUTIFY_FLAG" val="#wm#"/>
  <p:tag name="KSO_WM_UNIT_PRESET_TEXT" val="单击此处添加文本具体内容，简明扼要地阐述你的观点。"/>
  <p:tag name="KSO_WM_UNIT_TEXT_FILL_FORE_SCHEMECOLOR_INDEX" val="13"/>
  <p:tag name="KSO_WM_UNIT_TEXT_FILL_TYPE" val="1"/>
  <p:tag name="KSO_WM_UNIT_USESOURCEFORMAT_APPLY" val="1"/>
</p:tagLst>
</file>

<file path=ppt/tags/tag465.xml><?xml version="1.0" encoding="utf-8"?>
<p:tagLst xmlns:p="http://schemas.openxmlformats.org/presentationml/2006/main">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0664_1*l_h_f*1_3_1"/>
  <p:tag name="KSO_WM_TEMPLATE_CATEGORY" val="diagram"/>
  <p:tag name="KSO_WM_TEMPLATE_INDEX" val="20200664"/>
  <p:tag name="KSO_WM_UNIT_LAYERLEVEL" val="1_1_1"/>
  <p:tag name="KSO_WM_TAG_VERSION" val="1.0"/>
  <p:tag name="KSO_WM_BEAUTIFY_FLAG" val="#wm#"/>
  <p:tag name="KSO_WM_UNIT_PRESET_TEXT" val="单击此处添加文本具体内容，简明扼要地阐述你的观点。"/>
  <p:tag name="KSO_WM_UNIT_TEXT_FILL_FORE_SCHEMECOLOR_INDEX" val="13"/>
  <p:tag name="KSO_WM_UNIT_TEXT_FILL_TYPE" val="1"/>
  <p:tag name="KSO_WM_UNIT_USESOURCEFORMAT_APPLY" val="1"/>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y"/>
  <p:tag name="KSO_WM_UNIT_INDEX" val="1"/>
  <p:tag name="KSO_WM_UNIT_ID" val="diagram20200664_1*y*1"/>
  <p:tag name="KSO_WM_TEMPLATE_CATEGORY" val="diagram"/>
  <p:tag name="KSO_WM_TEMPLATE_INDEX" val="20200664"/>
  <p:tag name="KSO_WM_UNIT_LAYERLEVEL" val="1"/>
  <p:tag name="KSO_WM_TAG_VERSION" val="1.0"/>
  <p:tag name="KSO_WM_BEAUTIFY_FLAG" val="#wm#"/>
  <p:tag name="KSO_WM_UNIT_FILL_FORE_SCHEMECOLOR_INDEX" val="5"/>
  <p:tag name="KSO_WM_UNIT_FILL_TYPE" val="1"/>
  <p:tag name="KSO_WM_UNIT_LINE_FORE_SCHEMECOLOR_INDEX" val="14"/>
  <p:tag name="KSO_WM_UNIT_LINE_FILL_TYPE" val="2"/>
  <p:tag name="KSO_WM_UNIT_USESOURCEFORMAT_APPLY" val="1"/>
</p:tagLst>
</file>

<file path=ppt/tags/tag467.xml><?xml version="1.0" encoding="utf-8"?>
<p:tagLst xmlns:p="http://schemas.openxmlformats.org/presentationml/2006/main">
  <p:tag name="KSO_WM_UNIT_ISCONTENTS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0664_1*a*1"/>
  <p:tag name="KSO_WM_TEMPLATE_CATEGORY" val="diagram"/>
  <p:tag name="KSO_WM_TEMPLATE_INDEX" val="20200664"/>
  <p:tag name="KSO_WM_UNIT_LAYERLEVEL" val="1"/>
  <p:tag name="KSO_WM_TAG_VERSION" val="1.0"/>
  <p:tag name="KSO_WM_BEAUTIFY_FLAG" val="#wm#"/>
  <p:tag name="KSO_WM_UNIT_PRESET_TEXT" val="企业团建活动介绍"/>
  <p:tag name="KSO_WM_UNIT_TEXT_FILL_FORE_SCHEMECOLOR_INDEX" val="14"/>
  <p:tag name="KSO_WM_UNIT_TEXT_FILL_TYPE" val="1"/>
  <p:tag name="KSO_WM_UNIT_USESOURCEFORMAT_APPLY" val="1"/>
</p:tagLst>
</file>

<file path=ppt/tags/tag468.xml><?xml version="1.0" encoding="utf-8"?>
<p:tagLst xmlns:p="http://schemas.openxmlformats.org/presentationml/2006/main">
  <p:tag name="KSO_WM_UNIT_VALUE" val="193*19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00664_1*l_h_x*1_1_1"/>
  <p:tag name="KSO_WM_TEMPLATE_CATEGORY" val="diagram"/>
  <p:tag name="KSO_WM_TEMPLATE_INDEX" val="20200664"/>
  <p:tag name="KSO_WM_UNIT_LAYERLEVEL" val="1_1_1"/>
  <p:tag name="KSO_WM_TAG_VERSION" val="1.0"/>
  <p:tag name="KSO_WM_BEAUTIFY_FLAG" val="#wm#"/>
  <p:tag name="KSO_WM_UNIT_USESOURCEFORMAT_APPLY" val="1"/>
</p:tagLst>
</file>

<file path=ppt/tags/tag469.xml><?xml version="1.0" encoding="utf-8"?>
<p:tagLst xmlns:p="http://schemas.openxmlformats.org/presentationml/2006/main">
  <p:tag name="KSO_WM_UNIT_VALUE" val="225*22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00664_1*l_h_x*1_2_1"/>
  <p:tag name="KSO_WM_TEMPLATE_CATEGORY" val="diagram"/>
  <p:tag name="KSO_WM_TEMPLATE_INDEX" val="20200664"/>
  <p:tag name="KSO_WM_UNIT_LAYERLEVEL" val="1_1_1"/>
  <p:tag name="KSO_WM_TAG_VERSION" val="1.0"/>
  <p:tag name="KSO_WM_BEAUTIFY_FLAG" val="#wm#"/>
  <p:tag name="KSO_WM_UNIT_USESOURCEFORMAT_APPLY"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323_2*l_h_i*1_1_1"/>
  <p:tag name="KSO_WM_TEMPLATE_CATEGORY" val="diagram"/>
  <p:tag name="KSO_WM_TEMPLATE_INDEX" val="20170323"/>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 name="KSO_WM_UNIT_USESOURCEFORMAT_APPLY" val="1"/>
</p:tagLst>
</file>

<file path=ppt/tags/tag470.xml><?xml version="1.0" encoding="utf-8"?>
<p:tagLst xmlns:p="http://schemas.openxmlformats.org/presentationml/2006/main">
  <p:tag name="KSO_WM_UNIT_VALUE" val="209*209"/>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00664_1*l_h_x*1_3_1"/>
  <p:tag name="KSO_WM_TEMPLATE_CATEGORY" val="diagram"/>
  <p:tag name="KSO_WM_TEMPLATE_INDEX" val="20200664"/>
  <p:tag name="KSO_WM_UNIT_LAYERLEVEL" val="1_1_1"/>
  <p:tag name="KSO_WM_TAG_VERSION" val="1.0"/>
  <p:tag name="KSO_WM_BEAUTIFY_FLAG" val="#wm#"/>
  <p:tag name="KSO_WM_UNIT_USESOURCEFORMAT_APPLY" val="1"/>
</p:tagLst>
</file>

<file path=ppt/tags/tag471.xml><?xml version="1.0" encoding="utf-8"?>
<p:tagLst xmlns:p="http://schemas.openxmlformats.org/presentationml/2006/main">
  <p:tag name="KSO_WM_BEAUTIFY_FLAG" val="#wm#"/>
  <p:tag name="KSO_WM_TEMPLATE_CATEGORY" val="diagram"/>
  <p:tag name="KSO_WM_TEMPLATE_INDEX" val="20200664"/>
  <p:tag name="KSO_WM_SLIDE_ID" val="diagram20200664_1"/>
  <p:tag name="KSO_WM_TEMPLATE_SUBCATEGORY" val="0"/>
  <p:tag name="KSO_WM_TEMPLATE_MASTER_TYPE" val="0"/>
  <p:tag name="KSO_WM_TEMPLATE_COLOR_TYPE" val="0"/>
  <p:tag name="KSO_WM_SLIDE_TYPE" val="text"/>
  <p:tag name="KSO_WM_SLIDE_SUBTYPE" val="diag"/>
  <p:tag name="KSO_WM_SLIDE_ITEM_CNT" val="3"/>
  <p:tag name="KSO_WM_SLIDE_INDEX" val="1"/>
  <p:tag name="KSO_WM_SLIDE_SIZE" val="837.15*94.0427"/>
  <p:tag name="KSO_WM_SLIDE_POSITION" val="52.8998*403.547"/>
  <p:tag name="KSO_WM_DIAGRAM_GROUP_CODE" val="l1-1"/>
  <p:tag name="KSO_WM_SLIDE_DIAGTYPE" val="l"/>
  <p:tag name="KSO_WM_TAG_VERSION" val="1.0"/>
  <p:tag name="KSO_WM_SLIDE_LAYOUT" val="a_d_y_l"/>
  <p:tag name="KSO_WM_SLIDE_LAYOUT_CNT" val="1_1_1_1"/>
</p:tagLst>
</file>

<file path=ppt/tags/tag47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87_5*l_h_i*1_1_1"/>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47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87_5*l_h_i*1_1_2"/>
  <p:tag name="KSO_WM_TEMPLATE_CATEGORY" val="diagram"/>
  <p:tag name="KSO_WM_TEMPLATE_INDEX" val="7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74.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87_5*l_h_f*1_1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 name="KSO_WM_UNIT_USESOURCEFORMAT_APPLY" val="1"/>
</p:tagLst>
</file>

<file path=ppt/tags/tag47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787_5*l_h_i*1_1_1"/>
  <p:tag name="KSO_WM_TEMPLATE_CATEGORY" val="diagram"/>
  <p:tag name="KSO_WM_TEMPLATE_INDEX" val="787"/>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47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87_5*l_h_i*1_2_1"/>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47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87_5*l_h_i*1_2_2"/>
  <p:tag name="KSO_WM_TEMPLATE_CATEGORY" val="diagram"/>
  <p:tag name="KSO_WM_TEMPLATE_INDEX" val="787"/>
  <p:tag name="KSO_WM_UNIT_LAYERLEVEL" val="1_1_1"/>
  <p:tag name="KSO_WM_TAG_VERSION" val="1.0"/>
  <p:tag name="KSO_WM_BEAUTIFY_FLAG" val="#wm#"/>
  <p:tag name="KSO_WM_UNIT_FILL_FORE_SCHEMECOLOR_INDEX" val="6"/>
  <p:tag name="KSO_WM_UNIT_FILL_TYPE" val="1"/>
  <p:tag name="KSO_WM_UNIT_TEXT_FILL_FORE_SCHEMECOLOR_INDEX" val="6"/>
  <p:tag name="KSO_WM_UNIT_TEXT_FILL_TYPE" val="1"/>
  <p:tag name="KSO_WM_UNIT_USESOURCEFORMAT_APPLY" val="1"/>
</p:tagLst>
</file>

<file path=ppt/tags/tag478.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87_5*l_h_f*1_2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 name="KSO_WM_UNIT_USESOURCEFORMAT_APPLY" val="1"/>
</p:tagLst>
</file>

<file path=ppt/tags/tag47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787_5*l_h_i*1_2_1"/>
  <p:tag name="KSO_WM_TEMPLATE_CATEGORY" val="diagram"/>
  <p:tag name="KSO_WM_TEMPLATE_INDEX" val="787"/>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48.xml><?xml version="1.0" encoding="utf-8"?>
<p:tagLst xmlns:p="http://schemas.openxmlformats.org/presentationml/2006/main">
  <p:tag name="KSO_WM_UNIT_ISCONTENTSTITLE" val="0"/>
  <p:tag name="KSO_WM_UNIT_PRESET_TEXT" val="单击此处添加大标题"/>
  <p:tag name="KSO_WM_UNIT_NOCLEAR" val="0"/>
  <p:tag name="KSO_WM_UNIT_VALUE" val="17"/>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70323_2*a*1"/>
  <p:tag name="KSO_WM_TEMPLATE_CATEGORY" val="diagram"/>
  <p:tag name="KSO_WM_TEMPLATE_INDEX" val="20170323"/>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48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87_5*l_h_i*1_3_2"/>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48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87_5*l_h_i*1_3_1"/>
  <p:tag name="KSO_WM_TEMPLATE_CATEGORY" val="diagram"/>
  <p:tag name="KSO_WM_TEMPLATE_INDEX" val="78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482.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87_5*l_h_f*1_3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 name="KSO_WM_UNIT_USESOURCEFORMAT_APPLY" val="1"/>
</p:tagLst>
</file>

<file path=ppt/tags/tag48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787_5*l_h_i*1_3_1"/>
  <p:tag name="KSO_WM_TEMPLATE_CATEGORY" val="diagram"/>
  <p:tag name="KSO_WM_TEMPLATE_INDEX" val="787"/>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48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87_5*l_h_i*1_4_2"/>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48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87_5*l_h_i*1_4_1"/>
  <p:tag name="KSO_WM_TEMPLATE_CATEGORY" val="diagram"/>
  <p:tag name="KSO_WM_TEMPLATE_INDEX" val="787"/>
  <p:tag name="KSO_WM_UNIT_LAYERLEVEL" val="1_1_1"/>
  <p:tag name="KSO_WM_TAG_VERSION" val="1.0"/>
  <p:tag name="KSO_WM_BEAUTIFY_FLAG" val="#wm#"/>
  <p:tag name="KSO_WM_UNIT_FILL_FORE_SCHEMECOLOR_INDEX" val="8"/>
  <p:tag name="KSO_WM_UNIT_FILL_TYPE" val="1"/>
  <p:tag name="KSO_WM_UNIT_TEXT_FILL_FORE_SCHEMECOLOR_INDEX" val="8"/>
  <p:tag name="KSO_WM_UNIT_TEXT_FILL_TYPE" val="1"/>
  <p:tag name="KSO_WM_UNIT_USESOURCEFORMAT_APPLY" val="1"/>
</p:tagLst>
</file>

<file path=ppt/tags/tag486.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87_5*l_h_f*1_4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 name="KSO_WM_UNIT_USESOURCEFORMAT_APPLY" val="1"/>
</p:tagLst>
</file>

<file path=ppt/tags/tag48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787_5*l_h_i*1_4_1"/>
  <p:tag name="KSO_WM_TEMPLATE_CATEGORY" val="diagram"/>
  <p:tag name="KSO_WM_TEMPLATE_INDEX" val="787"/>
  <p:tag name="KSO_WM_UNIT_LAYERLEVEL" val="1_1_1"/>
  <p:tag name="KSO_WM_TAG_VERSION" val="1.0"/>
  <p:tag name="KSO_WM_BEAUTIFY_FLAG" val="#wm#"/>
  <p:tag name="KSO_WM_UNIT_TEXT_FILL_FORE_SCHEMECOLOR_INDEX" val="8"/>
  <p:tag name="KSO_WM_UNIT_TEXT_FILL_TYPE" val="1"/>
  <p:tag name="KSO_WM_UNIT_USESOURCEFORMAT_APPLY" val="1"/>
</p:tagLst>
</file>

<file path=ppt/tags/tag48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87_5*l_h_i*1_5_1"/>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48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87_5*l_h_i*1_5_2"/>
  <p:tag name="KSO_WM_TEMPLATE_CATEGORY" val="diagram"/>
  <p:tag name="KSO_WM_TEMPLATE_INDEX" val="787"/>
  <p:tag name="KSO_WM_UNIT_LAYERLEVEL" val="1_1_1"/>
  <p:tag name="KSO_WM_TAG_VERSION" val="1.0"/>
  <p:tag name="KSO_WM_BEAUTIFY_FLAG" val="#wm#"/>
  <p:tag name="KSO_WM_UNIT_FILL_FORE_SCHEMECOLOR_INDEX" val="9"/>
  <p:tag name="KSO_WM_UNIT_FILL_TYPE" val="1"/>
  <p:tag name="KSO_WM_UNIT_TEXT_FILL_FORE_SCHEMECOLOR_INDEX" val="6"/>
  <p:tag name="KSO_WM_UNIT_TEXT_FILL_TYPE" val="1"/>
  <p:tag name="KSO_WM_UNIT_USESOURCEFORMAT_APPLY" val="1"/>
</p:tagLst>
</file>

<file path=ppt/tags/tag49.xml><?xml version="1.0" encoding="utf-8"?>
<p:tagLst xmlns:p="http://schemas.openxmlformats.org/presentationml/2006/main">
  <p:tag name="KSO_WM_UNIT_VALUE" val="182*116"/>
  <p:tag name="KSO_WM_UNIT_HIGHLIGHT" val="0"/>
  <p:tag name="KSO_WM_UNIT_COMPATIBLE" val="0"/>
  <p:tag name="KSO_WM_UNIT_DIAGRAM_ISNUMVISUAL" val="0"/>
  <p:tag name="KSO_WM_UNIT_DIAGRAM_ISREFERUNIT" val="0"/>
  <p:tag name="KSO_WM_DIAGRAM_GROUP_CODE" val="l1-1"/>
  <p:tag name="KSO_WM_UNIT_TYPE" val="l_x"/>
  <p:tag name="KSO_WM_UNIT_INDEX" val="1_2"/>
  <p:tag name="KSO_WM_UNIT_ID" val="diagram20170323_2*l_x*1_2"/>
  <p:tag name="KSO_WM_TEMPLATE_CATEGORY" val="diagram"/>
  <p:tag name="KSO_WM_TEMPLATE_INDEX" val="20170323"/>
  <p:tag name="KSO_WM_UNIT_LAYERLEVEL" val="1_1"/>
  <p:tag name="KSO_WM_TAG_VERSION" val="1.0"/>
  <p:tag name="KSO_WM_BEAUTIFY_FLAG" val="#wm#"/>
  <p:tag name="KSO_WM_UNIT_USESOURCEFORMAT_APPLY" val="1"/>
</p:tagLst>
</file>

<file path=ppt/tags/tag490.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87_5*l_h_f*1_5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 name="KSO_WM_UNIT_USESOURCEFORMAT_APPLY" val="1"/>
</p:tagLst>
</file>

<file path=ppt/tags/tag49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787_5*l_h_i*1_5_1"/>
  <p:tag name="KSO_WM_TEMPLATE_CATEGORY" val="diagram"/>
  <p:tag name="KSO_WM_TEMPLATE_INDEX" val="787"/>
  <p:tag name="KSO_WM_UNIT_LAYERLEVEL" val="1_1_1"/>
  <p:tag name="KSO_WM_TAG_VERSION" val="1.0"/>
  <p:tag name="KSO_WM_BEAUTIFY_FLAG" val="#wm#"/>
  <p:tag name="KSO_WM_UNIT_TEXT_FILL_FORE_SCHEMECOLOR_INDEX" val="9"/>
  <p:tag name="KSO_WM_UNIT_TEXT_FILL_TYPE" val="1"/>
  <p:tag name="KSO_WM_UNIT_USESOURCEFORMAT_APPLY" val="1"/>
</p:tagLst>
</file>

<file path=ppt/tags/tag49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787_5*l_h_i*1_6_1"/>
  <p:tag name="KSO_WM_TEMPLATE_CATEGORY" val="diagram"/>
  <p:tag name="KSO_WM_TEMPLATE_INDEX" val="787"/>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49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787_5*l_h_i*1_6_2"/>
  <p:tag name="KSO_WM_TEMPLATE_CATEGORY" val="diagram"/>
  <p:tag name="KSO_WM_TEMPLATE_INDEX" val="787"/>
  <p:tag name="KSO_WM_UNIT_LAYERLEVEL" val="1_1_1"/>
  <p:tag name="KSO_WM_TAG_VERSION" val="1.0"/>
  <p:tag name="KSO_WM_BEAUTIFY_FLAG" val="#wm#"/>
  <p:tag name="KSO_WM_UNIT_FILL_FORE_SCHEMECOLOR_INDEX" val="10"/>
  <p:tag name="KSO_WM_UNIT_FILL_TYPE" val="1"/>
  <p:tag name="KSO_WM_UNIT_TEXT_FILL_FORE_SCHEMECOLOR_INDEX" val="6"/>
  <p:tag name="KSO_WM_UNIT_TEXT_FILL_TYPE" val="1"/>
  <p:tag name="KSO_WM_UNIT_USESOURCEFORMAT_APPLY" val="1"/>
</p:tagLst>
</file>

<file path=ppt/tags/tag494.xml><?xml version="1.0" encoding="utf-8"?>
<p:tagLst xmlns:p="http://schemas.openxmlformats.org/presentationml/2006/main">
  <p:tag name="KSO_WM_UNIT_DIAGRAM_MODELTYPE" val="stripeEnum"/>
  <p:tag name="KSO_WM_UNIT_NOCLEAR" val="0"/>
  <p:tag name="KSO_WM_UNIT_VALUE" val="44"/>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787_5*l_h_f*1_6_1"/>
  <p:tag name="KSO_WM_TEMPLATE_CATEGORY" val="diagram"/>
  <p:tag name="KSO_WM_TEMPLATE_INDEX" val="787"/>
  <p:tag name="KSO_WM_UNIT_LAYERLEVEL" val="1_1_1"/>
  <p:tag name="KSO_WM_TAG_VERSION" val="1.0"/>
  <p:tag name="KSO_WM_BEAUTIFY_FLAG" val="#wm#"/>
  <p:tag name="KSO_WM_UNIT_PRESET_TEXT" val="单击此处添加文本具体内容，简明扼要的阐述您的观点。根据需要可酌情增减文字"/>
  <p:tag name="KSO_WM_UNIT_TEXT_FILL_FORE_SCHEMECOLOR_INDEX" val="13"/>
  <p:tag name="KSO_WM_UNIT_TEXT_FILL_TYPE" val="1"/>
  <p:tag name="KSO_WM_UNIT_USESOURCEFORMAT_APPLY" val="1"/>
</p:tagLst>
</file>

<file path=ppt/tags/tag49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1"/>
  <p:tag name="KSO_WM_UNIT_ID" val="diagram787_5*l_h_i*1_6_1"/>
  <p:tag name="KSO_WM_TEMPLATE_CATEGORY" val="diagram"/>
  <p:tag name="KSO_WM_TEMPLATE_INDEX" val="787"/>
  <p:tag name="KSO_WM_UNIT_LAYERLEVEL" val="1_1_1"/>
  <p:tag name="KSO_WM_TAG_VERSION" val="1.0"/>
  <p:tag name="KSO_WM_BEAUTIFY_FLAG" val="#wm#"/>
  <p:tag name="KSO_WM_UNIT_TEXT_FILL_FORE_SCHEMECOLOR_INDEX" val="10"/>
  <p:tag name="KSO_WM_UNIT_TEXT_FILL_TYPE" val="1"/>
  <p:tag name="KSO_WM_UNIT_USESOURCEFORMAT_APPLY" val="1"/>
</p:tagLst>
</file>

<file path=ppt/tags/tag496.xml><?xml version="1.0" encoding="utf-8"?>
<p:tagLst xmlns:p="http://schemas.openxmlformats.org/presentationml/2006/main">
  <p:tag name="KSO_WM_UNIT_RELATE_UNITID" val="261*l*1"/>
  <p:tag name="KSO_WM_UNIT_ISCONTENTSTITLE" val="0"/>
  <p:tag name="KSO_WM_UNIT_NOCLEAR" val="0"/>
  <p:tag name="KSO_WM_UNIT_VALUE" val="31"/>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787_5*a*1"/>
  <p:tag name="KSO_WM_TEMPLATE_CATEGORY" val="diagram"/>
  <p:tag name="KSO_WM_TEMPLATE_INDEX" val="787"/>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497.xml><?xml version="1.0" encoding="utf-8"?>
<p:tagLst xmlns:p="http://schemas.openxmlformats.org/presentationml/2006/main">
  <p:tag name="KSO_WM_BEAUTIFY_FLAG" val="#wm#"/>
  <p:tag name="KSO_WM_TEMPLATE_CATEGORY" val="diagram"/>
  <p:tag name="KSO_WM_TEMPLATE_INDEX" val="787"/>
  <p:tag name="KSO_WM_SLIDE_ID" val="diagram787_5"/>
  <p:tag name="KSO_WM_TEMPLATE_SUBCATEGORY" val="0"/>
  <p:tag name="KSO_WM_TEMPLATE_MASTER_TYPE" val="0"/>
  <p:tag name="KSO_WM_TEMPLATE_COLOR_TYPE" val="1"/>
  <p:tag name="KSO_WM_SLIDE_TYPE" val="text"/>
  <p:tag name="KSO_WM_SLIDE_SUBTYPE" val="pureTxt"/>
  <p:tag name="KSO_WM_SLIDE_ITEM_CNT" val="6"/>
  <p:tag name="KSO_WM_SLIDE_INDEX" val="5"/>
  <p:tag name="KSO_WM_SLIDE_SIZE" val="779.654*337.814"/>
  <p:tag name="KSO_WM_SLIDE_POSITION" val="90.1732*132.125"/>
  <p:tag name="KSO_WM_DIAGRAM_GROUP_CODE" val="l1-1"/>
  <p:tag name="KSO_WM_SLIDE_DIAGTYPE" val="l"/>
  <p:tag name="KSO_WM_TAG_VERSION" val="1.0"/>
  <p:tag name="KSO_WM_SLIDE_LAYOUT" val="a_l"/>
  <p:tag name="KSO_WM_SLIDE_LAYOUT_CNT" val="1_1"/>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8669_1*i*1"/>
  <p:tag name="KSO_WM_TEMPLATE_CATEGORY" val="diagram"/>
  <p:tag name="KSO_WM_TEMPLATE_INDEX" val="20198669"/>
  <p:tag name="KSO_WM_UNIT_LAYERLEVEL" val="1"/>
  <p:tag name="KSO_WM_TAG_VERSION" val="1.0"/>
  <p:tag name="KSO_WM_BEAUTIFY_FLAG" val="#wm#"/>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8669_1*y*1"/>
  <p:tag name="KSO_WM_TEMPLATE_CATEGORY" val="diagram"/>
  <p:tag name="KSO_WM_TEMPLATE_INDEX" val="20198669"/>
  <p:tag name="KSO_WM_UNIT_LAYERLEVEL" val="1"/>
  <p:tag name="KSO_WM_TAG_VERSION" val="1.0"/>
  <p:tag name="KSO_WM_BEAUTIFY_FLAG" val="#wm#"/>
</p:tagLst>
</file>

<file path=ppt/tags/tag5.xml><?xml version="1.0" encoding="utf-8"?>
<p:tagLst xmlns:p="http://schemas.openxmlformats.org/presentationml/2006/main">
  <p:tag name="KSO_WM_UNIT_VALUE" val="872*1114"/>
  <p:tag name="KSO_WM_UNIT_HIGHLIGHT" val="0"/>
  <p:tag name="KSO_WM_UNIT_COMPATIBLE" val="0"/>
  <p:tag name="KSO_WM_UNIT_DIAGRAM_ISNUMVISUAL" val="0"/>
  <p:tag name="KSO_WM_UNIT_DIAGRAM_ISREFERUNIT" val="0"/>
  <p:tag name="KSO_WM_UNIT_TYPE" val="d"/>
  <p:tag name="KSO_WM_UNIT_INDEX" val="1"/>
  <p:tag name="KSO_WM_UNIT_ID" val="diagram20200639_1*d*1"/>
  <p:tag name="KSO_WM_TEMPLATE_CATEGORY" val="diagram"/>
  <p:tag name="KSO_WM_TEMPLATE_INDEX" val="20200639"/>
  <p:tag name="KSO_WM_UNIT_LAYERLEVEL" val="1"/>
  <p:tag name="KSO_WM_TAG_VERSION" val="1.0"/>
  <p:tag name="KSO_WM_BEAUTIFY_FLAG" val="#wm#"/>
  <p:tag name="KSO_WM_UNIT_SUPPORT_UNIT_TYPE" val="[&quot;all&quot;]"/>
</p:tagLst>
</file>

<file path=ppt/tags/tag50.xml><?xml version="1.0" encoding="utf-8"?>
<p:tagLst xmlns:p="http://schemas.openxmlformats.org/presentationml/2006/main">
  <p:tag name="KSO_WM_UNIT_VALUE" val="148*159"/>
  <p:tag name="KSO_WM_UNIT_HIGHLIGHT" val="0"/>
  <p:tag name="KSO_WM_UNIT_COMPATIBLE" val="0"/>
  <p:tag name="KSO_WM_UNIT_DIAGRAM_ISNUMVISUAL" val="0"/>
  <p:tag name="KSO_WM_UNIT_DIAGRAM_ISREFERUNIT" val="0"/>
  <p:tag name="KSO_WM_DIAGRAM_GROUP_CODE" val="l1-1"/>
  <p:tag name="KSO_WM_UNIT_TYPE" val="l_x"/>
  <p:tag name="KSO_WM_UNIT_INDEX" val="1_3"/>
  <p:tag name="KSO_WM_UNIT_ID" val="diagram20170323_2*l_x*1_3"/>
  <p:tag name="KSO_WM_TEMPLATE_CATEGORY" val="diagram"/>
  <p:tag name="KSO_WM_TEMPLATE_INDEX" val="20170323"/>
  <p:tag name="KSO_WM_UNIT_LAYERLEVEL" val="1_1"/>
  <p:tag name="KSO_WM_TAG_VERSION" val="1.0"/>
  <p:tag name="KSO_WM_BEAUTIFY_FLAG" val="#wm#"/>
  <p:tag name="KSO_WM_UNIT_USESOURCEFORMAT_APPLY" val="1"/>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669_1*i*4"/>
  <p:tag name="KSO_WM_TEMPLATE_CATEGORY" val="diagram"/>
  <p:tag name="KSO_WM_TEMPLATE_INDEX" val="20198669"/>
  <p:tag name="KSO_WM_UNIT_LAYERLEVEL" val="1"/>
  <p:tag name="KSO_WM_TAG_VERSION" val="1.0"/>
  <p:tag name="KSO_WM_BEAUTIFY_FLAG" val="#wm#"/>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8669_1*i*2"/>
  <p:tag name="KSO_WM_TEMPLATE_CATEGORY" val="diagram"/>
  <p:tag name="KSO_WM_TEMPLATE_INDEX" val="20198669"/>
  <p:tag name="KSO_WM_UNIT_LAYERLEVEL" val="1"/>
  <p:tag name="KSO_WM_TAG_VERSION" val="1.0"/>
  <p:tag name="KSO_WM_BEAUTIFY_FLAG" val="#wm#"/>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8669_1*i*3"/>
  <p:tag name="KSO_WM_TEMPLATE_CATEGORY" val="diagram"/>
  <p:tag name="KSO_WM_TEMPLATE_INDEX" val="20198669"/>
  <p:tag name="KSO_WM_UNIT_LAYERLEVEL" val="1"/>
  <p:tag name="KSO_WM_TAG_VERSION" val="1.0"/>
  <p:tag name="KSO_WM_BEAUTIFY_FLAG" val="#wm#"/>
</p:tagLst>
</file>

<file path=ppt/tags/tag503.xml><?xml version="1.0" encoding="utf-8"?>
<p:tagLst xmlns:p="http://schemas.openxmlformats.org/presentationml/2006/main">
  <p:tag name="KSO_WM_UNIT_TEXT_PART_ID_V2" val="b-3-1"/>
  <p:tag name="KSO_WM_UNIT_ISCONTENTSTITLE" val="0"/>
  <p:tag name="KSO_WM_UNIT_PRESET_TEXT" val="单击此处添加您的大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198669_1*a*1"/>
  <p:tag name="KSO_WM_TEMPLATE_CATEGORY" val="diagram"/>
  <p:tag name="KSO_WM_TEMPLATE_INDEX" val="20198669"/>
  <p:tag name="KSO_WM_UNIT_LAYERLEVEL" val="1"/>
  <p:tag name="KSO_WM_TAG_VERSION" val="1.0"/>
  <p:tag name="KSO_WM_BEAUTIFY_FLAG" val="#wm#"/>
</p:tagLst>
</file>

<file path=ppt/tags/tag504.xml><?xml version="1.0" encoding="utf-8"?>
<p:tagLst xmlns:p="http://schemas.openxmlformats.org/presentationml/2006/main">
  <p:tag name="KSO_WM_UNIT_PRESET_TEXT" val="点击此处添加正文，文字是您思想的提炼，为了演示发布的良好效果，请言简意赅的阐述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若还有更多内容，请酌情缩小字号，但我们不建议您的文本字号小于14磅，请您务必注意。"/>
  <p:tag name="KSO_WM_UNIT_NOCLEAR" val="0"/>
  <p:tag name="KSO_WM_UNIT_VALUE" val="506"/>
  <p:tag name="KSO_WM_UNIT_HIGHLIGHT" val="0"/>
  <p:tag name="KSO_WM_UNIT_COMPATIBLE" val="0"/>
  <p:tag name="KSO_WM_UNIT_DIAGRAM_ISNUMVISUAL" val="0"/>
  <p:tag name="KSO_WM_UNIT_DIAGRAM_ISREFERUNIT" val="0"/>
  <p:tag name="KSO_WM_UNIT_TYPE" val="f"/>
  <p:tag name="KSO_WM_UNIT_INDEX" val="1"/>
  <p:tag name="KSO_WM_UNIT_ID" val="diagram20198669_1*f*1"/>
  <p:tag name="KSO_WM_TEMPLATE_CATEGORY" val="diagram"/>
  <p:tag name="KSO_WM_TEMPLATE_INDEX" val="20198669"/>
  <p:tag name="KSO_WM_UNIT_LAYERLEVEL" val="1"/>
  <p:tag name="KSO_WM_TAG_VERSION" val="1.0"/>
  <p:tag name="KSO_WM_BEAUTIFY_FLAG" val="#wm#"/>
</p:tagLst>
</file>

<file path=ppt/tags/tag505.xml><?xml version="1.0" encoding="utf-8"?>
<p:tagLst xmlns:p="http://schemas.openxmlformats.org/presentationml/2006/main">
  <p:tag name="KSO_WM_BEAUTIFY_FLAG" val="#wm#"/>
  <p:tag name="KSO_WM_TEMPLATE_CATEGORY" val="diagram"/>
  <p:tag name="KSO_WM_TEMPLATE_INDEX" val="20198669"/>
  <p:tag name="KSO_WM_SLIDE_ID" val="diagram20198669_1"/>
  <p:tag name="KSO_WM_TEMPLATE_SUBCATEGORY" val="8"/>
  <p:tag name="KSO_WM_SLIDE_TYPE" val="text"/>
  <p:tag name="KSO_WM_SLIDE_SUBTYPE" val="pureTxt"/>
  <p:tag name="KSO_WM_SLIDE_ITEM_CNT" val="0"/>
  <p:tag name="KSO_WM_SLIDE_INDEX" val="1"/>
  <p:tag name="KSO_WM_SLIDE_SIZE" val="959*539"/>
  <p:tag name="KSO_WM_SLIDE_POSITION" val="0*0"/>
  <p:tag name="KSO_WM_TAG_VERSION" val="1.0"/>
  <p:tag name="KSO_WM_SLIDE_LAYOUT" val="a_f_y"/>
  <p:tag name="KSO_WM_SLIDE_LAYOUT_CNT" val="1_1_1"/>
  <p:tag name="KSO_WM_TEMPLATE_MASTER_TYPE" val="0"/>
  <p:tag name="KSO_WM_TEMPLATE_COLOR_TYPE" val="0"/>
</p:tagLst>
</file>

<file path=ppt/tags/tag506.xml><?xml version="1.0" encoding="utf-8"?>
<p:tagLst xmlns:p="http://schemas.openxmlformats.org/presentationml/2006/main">
  <p:tag name="KSO_WM_UNIT_VALUE" val="1142*3382"/>
  <p:tag name="KSO_WM_UNIT_HIGHLIGHT" val="0"/>
  <p:tag name="KSO_WM_UNIT_COMPATIBLE" val="0"/>
  <p:tag name="KSO_WM_UNIT_DIAGRAM_ISNUMVISUAL" val="0"/>
  <p:tag name="KSO_WM_UNIT_DIAGRAM_ISREFERUNIT" val="0"/>
  <p:tag name="KSO_WM_UNIT_TYPE" val="d"/>
  <p:tag name="KSO_WM_UNIT_INDEX" val="1"/>
  <p:tag name="KSO_WM_UNIT_ID" val="diagram20200662_1*d*1"/>
  <p:tag name="KSO_WM_TEMPLATE_CATEGORY" val="diagram"/>
  <p:tag name="KSO_WM_TEMPLATE_INDEX" val="20200662"/>
  <p:tag name="KSO_WM_UNIT_SUPPORT_UNIT_TYPE" val="[&quot;all&quot;]"/>
  <p:tag name="KSO_WM_UNIT_LAYERLEVEL" val="1"/>
  <p:tag name="KSO_WM_TAG_VERSION" val="1.0"/>
  <p:tag name="KSO_WM_BEAUTIFY_FLAG" val="#wm#"/>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62_1*i*1"/>
  <p:tag name="KSO_WM_TEMPLATE_CATEGORY" val="diagram"/>
  <p:tag name="KSO_WM_TEMPLATE_INDEX" val="20200662"/>
  <p:tag name="KSO_WM_UNIT_LAYERLEVEL" val="1"/>
  <p:tag name="KSO_WM_TAG_VERSION" val="1.0"/>
  <p:tag name="KSO_WM_BEAUTIFY_FLAG" val="#wm#"/>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62_1*i*2"/>
  <p:tag name="KSO_WM_TEMPLATE_CATEGORY" val="diagram"/>
  <p:tag name="KSO_WM_TEMPLATE_INDEX" val="20200662"/>
  <p:tag name="KSO_WM_UNIT_LAYERLEVEL" val="1"/>
  <p:tag name="KSO_WM_TAG_VERSION" val="1.0"/>
  <p:tag name="KSO_WM_BEAUTIFY_FLAG" val="#wm#"/>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62_1*i*3"/>
  <p:tag name="KSO_WM_TEMPLATE_CATEGORY" val="diagram"/>
  <p:tag name="KSO_WM_TEMPLATE_INDEX" val="20200662"/>
  <p:tag name="KSO_WM_UNIT_LAYERLEVEL" val="1"/>
  <p:tag name="KSO_WM_TAG_VERSION" val="1.0"/>
  <p:tag name="KSO_WM_BEAUTIFY_FLAG" val="#wm#"/>
</p:tagLst>
</file>

<file path=ppt/tags/tag51.xml><?xml version="1.0" encoding="utf-8"?>
<p:tagLst xmlns:p="http://schemas.openxmlformats.org/presentationml/2006/main">
  <p:tag name="KSO_WM_BEAUTIFY_FLAG" val="#wm#"/>
  <p:tag name="KSO_WM_TEMPLATE_CATEGORY" val="diagram"/>
  <p:tag name="KSO_WM_TEMPLATE_INDEX" val="20170323"/>
  <p:tag name="KSO_WM_SLIDE_ID" val="diagram20170323_2"/>
  <p:tag name="KSO_WM_TEMPLATE_SUBCATEGORY" val="0"/>
  <p:tag name="KSO_WM_TEMPLATE_MASTER_TYPE" val="0"/>
  <p:tag name="KSO_WM_TEMPLATE_COLOR_TYPE" val="1"/>
  <p:tag name="KSO_WM_SLIDE_TYPE" val="text"/>
  <p:tag name="KSO_WM_SLIDE_SUBTYPE" val="diag"/>
  <p:tag name="KSO_WM_SLIDE_ITEM_CNT" val="3"/>
  <p:tag name="KSO_WM_SLIDE_INDEX" val="2"/>
  <p:tag name="KSO_WM_SLIDE_SIZE" val="965.049*509.567"/>
  <p:tag name="KSO_WM_SLIDE_POSITION" val="-75.7991*107.353"/>
  <p:tag name="KSO_WM_DIAGRAM_GROUP_CODE" val="l1-1"/>
  <p:tag name="KSO_WM_SLIDE_DIAGTYPE" val="l"/>
  <p:tag name="KSO_WM_TAG_VERSION" val="1.0"/>
  <p:tag name="KSO_WM_SLIDE_LAYOUT" val="a_l"/>
  <p:tag name="KSO_WM_SLIDE_LAYOUT_CNT" val="1_1"/>
</p:tagLst>
</file>

<file path=ppt/tags/tag510.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0662_1*a*1"/>
  <p:tag name="KSO_WM_TEMPLATE_CATEGORY" val="diagram"/>
  <p:tag name="KSO_WM_TEMPLATE_INDEX" val="20200662"/>
  <p:tag name="KSO_WM_UNIT_LAYERLEVEL" val="1"/>
  <p:tag name="KSO_WM_TAG_VERSION" val="1.0"/>
  <p:tag name="KSO_WM_BEAUTIFY_FLAG" val="#wm#"/>
  <p:tag name="KSO_WM_UNIT_PRESET_TEXT" val="企业&#13;团建活动回顾"/>
</p:tagLst>
</file>

<file path=ppt/tags/tag511.xml><?xml version="1.0" encoding="utf-8"?>
<p:tagLst xmlns:p="http://schemas.openxmlformats.org/presentationml/2006/main">
  <p:tag name="KSO_WM_UNIT_NOCLEAR" val="0"/>
  <p:tag name="KSO_WM_UNIT_VALUE" val="95"/>
  <p:tag name="KSO_WM_UNIT_HIGHLIGHT" val="0"/>
  <p:tag name="KSO_WM_UNIT_COMPATIBLE" val="0"/>
  <p:tag name="KSO_WM_UNIT_DIAGRAM_ISNUMVISUAL" val="0"/>
  <p:tag name="KSO_WM_UNIT_DIAGRAM_ISREFERUNIT" val="0"/>
  <p:tag name="KSO_WM_UNIT_TYPE" val="f"/>
  <p:tag name="KSO_WM_UNIT_INDEX" val="1"/>
  <p:tag name="KSO_WM_UNIT_ID" val="diagram20200662_1*f*1"/>
  <p:tag name="KSO_WM_TEMPLATE_CATEGORY" val="diagram"/>
  <p:tag name="KSO_WM_TEMPLATE_INDEX" val="20200662"/>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62_1*i*5"/>
  <p:tag name="KSO_WM_TEMPLATE_CATEGORY" val="diagram"/>
  <p:tag name="KSO_WM_TEMPLATE_INDEX" val="20200662"/>
  <p:tag name="KSO_WM_UNIT_LAYERLEVEL" val="1"/>
  <p:tag name="KSO_WM_TAG_VERSION" val="1.0"/>
  <p:tag name="KSO_WM_BEAUTIFY_FLAG" val="#wm#"/>
</p:tagLst>
</file>

<file path=ppt/tags/tag513.xml><?xml version="1.0" encoding="utf-8"?>
<p:tagLst xmlns:p="http://schemas.openxmlformats.org/presentationml/2006/main">
  <p:tag name="KSO_WM_BEAUTIFY_FLAG" val="#wm#"/>
  <p:tag name="KSO_WM_TEMPLATE_CATEGORY" val="diagram"/>
  <p:tag name="KSO_WM_TEMPLATE_INDEX" val="20200662"/>
  <p:tag name="KSO_WM_SLIDE_ID" val="diagram20200662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959*521"/>
  <p:tag name="KSO_WM_SLIDE_POSITION" val="0*18"/>
  <p:tag name="KSO_WM_TAG_VERSION" val="1.0"/>
  <p:tag name="KSO_WM_SLIDE_LAYOUT" val="a_d_f"/>
  <p:tag name="KSO_WM_SLIDE_LAYOUT_CNT" val="1_1_1"/>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15_1*i*1"/>
  <p:tag name="KSO_WM_TEMPLATE_CATEGORY" val="diagram"/>
  <p:tag name="KSO_WM_TEMPLATE_INDEX" val="20205115"/>
  <p:tag name="KSO_WM_UNIT_LAYERLEVEL" val="1"/>
  <p:tag name="KSO_WM_TAG_VERSION" val="1.0"/>
  <p:tag name="KSO_WM_BEAUTIFY_FLAG" val="#wm#"/>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15_1*i*2"/>
  <p:tag name="KSO_WM_TEMPLATE_CATEGORY" val="diagram"/>
  <p:tag name="KSO_WM_TEMPLATE_INDEX" val="20205115"/>
  <p:tag name="KSO_WM_UNIT_LAYERLEVEL" val="1"/>
  <p:tag name="KSO_WM_TAG_VERSION" val="1.0"/>
  <p:tag name="KSO_WM_BEAUTIFY_FLAG" val="#wm#"/>
</p:tagLst>
</file>

<file path=ppt/tags/tag5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15_1*i*3"/>
  <p:tag name="KSO_WM_TEMPLATE_CATEGORY" val="diagram"/>
  <p:tag name="KSO_WM_TEMPLATE_INDEX" val="20205115"/>
  <p:tag name="KSO_WM_UNIT_LAYERLEVEL" val="1"/>
  <p:tag name="KSO_WM_TAG_VERSION" val="1.0"/>
  <p:tag name="KSO_WM_BEAUTIFY_FLAG" val="#wm#"/>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15_1*i*4"/>
  <p:tag name="KSO_WM_TEMPLATE_CATEGORY" val="diagram"/>
  <p:tag name="KSO_WM_TEMPLATE_INDEX" val="20205115"/>
  <p:tag name="KSO_WM_UNIT_LAYERLEVEL" val="1"/>
  <p:tag name="KSO_WM_TAG_VERSION" val="1.0"/>
  <p:tag name="KSO_WM_BEAUTIFY_FLAG" val="#wm#"/>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15_1*i*5"/>
  <p:tag name="KSO_WM_TEMPLATE_CATEGORY" val="diagram"/>
  <p:tag name="KSO_WM_TEMPLATE_INDEX" val="20205115"/>
  <p:tag name="KSO_WM_UNIT_LAYERLEVEL" val="1"/>
  <p:tag name="KSO_WM_TAG_VERSION" val="1.0"/>
  <p:tag name="KSO_WM_BEAUTIFY_FLAG" val="#wm#"/>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15_1*i*6"/>
  <p:tag name="KSO_WM_TEMPLATE_CATEGORY" val="diagram"/>
  <p:tag name="KSO_WM_TEMPLATE_INDEX" val="20205115"/>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8_1"/>
  <p:tag name="KSO_WM_UNIT_ID" val="diagram20201456_2*l_h_i*1_8_1"/>
  <p:tag name="KSO_WM_TEMPLATE_CATEGORY" val="diagram"/>
  <p:tag name="KSO_WM_TEMPLATE_INDEX" val="20201456"/>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USESOURCEFORMAT_APPLY" val="1"/>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115_1*i*7"/>
  <p:tag name="KSO_WM_TEMPLATE_CATEGORY" val="diagram"/>
  <p:tag name="KSO_WM_TEMPLATE_INDEX" val="20205115"/>
  <p:tag name="KSO_WM_UNIT_LAYERLEVEL" val="1"/>
  <p:tag name="KSO_WM_TAG_VERSION" val="1.0"/>
  <p:tag name="KSO_WM_BEAUTIFY_FLAG" val="#wm#"/>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5115_1*i*8"/>
  <p:tag name="KSO_WM_TEMPLATE_CATEGORY" val="diagram"/>
  <p:tag name="KSO_WM_TEMPLATE_INDEX" val="20205115"/>
  <p:tag name="KSO_WM_UNIT_LAYERLEVEL" val="1"/>
  <p:tag name="KSO_WM_TAG_VERSION" val="1.0"/>
  <p:tag name="KSO_WM_BEAUTIFY_FLAG" val="#wm#"/>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5115_1*i*9"/>
  <p:tag name="KSO_WM_TEMPLATE_CATEGORY" val="diagram"/>
  <p:tag name="KSO_WM_TEMPLATE_INDEX" val="20205115"/>
  <p:tag name="KSO_WM_UNIT_LAYERLEVEL" val="1"/>
  <p:tag name="KSO_WM_TAG_VERSION" val="1.0"/>
  <p:tag name="KSO_WM_BEAUTIFY_FLAG" val="#wm#"/>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5115_1*i*10"/>
  <p:tag name="KSO_WM_TEMPLATE_CATEGORY" val="diagram"/>
  <p:tag name="KSO_WM_TEMPLATE_INDEX" val="20205115"/>
  <p:tag name="KSO_WM_UNIT_LAYERLEVEL" val="1"/>
  <p:tag name="KSO_WM_TAG_VERSION" val="1.0"/>
  <p:tag name="KSO_WM_BEAUTIFY_FLAG" val="#wm#"/>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5115_1*i*11"/>
  <p:tag name="KSO_WM_TEMPLATE_CATEGORY" val="diagram"/>
  <p:tag name="KSO_WM_TEMPLATE_INDEX" val="20205115"/>
  <p:tag name="KSO_WM_UNIT_LAYERLEVEL" val="1"/>
  <p:tag name="KSO_WM_TAG_VERSION" val="1.0"/>
  <p:tag name="KSO_WM_BEAUTIFY_FLAG" val="#wm#"/>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5115_1*i*12"/>
  <p:tag name="KSO_WM_TEMPLATE_CATEGORY" val="diagram"/>
  <p:tag name="KSO_WM_TEMPLATE_INDEX" val="20205115"/>
  <p:tag name="KSO_WM_UNIT_LAYERLEVEL" val="1"/>
  <p:tag name="KSO_WM_TAG_VERSION" val="1.0"/>
  <p:tag name="KSO_WM_BEAUTIFY_FLAG" val="#wm#"/>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5115_1*i*13"/>
  <p:tag name="KSO_WM_TEMPLATE_CATEGORY" val="diagram"/>
  <p:tag name="KSO_WM_TEMPLATE_INDEX" val="20205115"/>
  <p:tag name="KSO_WM_UNIT_LAYERLEVEL" val="1"/>
  <p:tag name="KSO_WM_TAG_VERSION" val="1.0"/>
  <p:tag name="KSO_WM_BEAUTIFY_FLAG" val="#wm#"/>
</p:tagLst>
</file>

<file path=ppt/tags/tag527.xml><?xml version="1.0" encoding="utf-8"?>
<p:tagLst xmlns:p="http://schemas.openxmlformats.org/presentationml/2006/main">
  <p:tag name="KSO_WM_UNIT_TEXT_PART_ID_V2" val="a-3-1"/>
  <p:tag name="KSO_WM_UNIT_ISCONTENTSTITLE" val="0"/>
  <p:tag name="KSO_WM_UNIT_PRESET_TEXT" val="单击此处可添加标题内容"/>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205115_1*a*1"/>
  <p:tag name="KSO_WM_TEMPLATE_CATEGORY" val="diagram"/>
  <p:tag name="KSO_WM_TEMPLATE_INDEX" val="20205115"/>
  <p:tag name="KSO_WM_UNIT_LAYERLEVEL" val="1"/>
  <p:tag name="KSO_WM_TAG_VERSION" val="1.0"/>
  <p:tag name="KSO_WM_BEAUTIFY_FLAG" val="#wm#"/>
  <p:tag name="KSO_WM_UNIT_ISNUMDGMTITLE" val="0"/>
</p:tagLst>
</file>

<file path=ppt/tags/tag52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5115_1*f*1"/>
  <p:tag name="KSO_WM_TEMPLATE_CATEGORY" val="diagram"/>
  <p:tag name="KSO_WM_TEMPLATE_INDEX" val="20205115"/>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
</p:tagLst>
</file>

<file path=ppt/tags/tag52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05115_1*f*2"/>
  <p:tag name="KSO_WM_TEMPLATE_CATEGORY" val="diagram"/>
  <p:tag name="KSO_WM_TEMPLATE_INDEX" val="20205115"/>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1"/>
  <p:tag name="KSO_WM_UNIT_ID" val="diagram20201456_2*l_h_i*1_7_1"/>
  <p:tag name="KSO_WM_TEMPLATE_CATEGORY" val="diagram"/>
  <p:tag name="KSO_WM_TEMPLATE_INDEX" val="20201456"/>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5115_1*i*14"/>
  <p:tag name="KSO_WM_TEMPLATE_CATEGORY" val="diagram"/>
  <p:tag name="KSO_WM_TEMPLATE_INDEX" val="20205115"/>
  <p:tag name="KSO_WM_UNIT_LAYERLEVEL" val="1"/>
  <p:tag name="KSO_WM_TAG_VERSION" val="1.0"/>
  <p:tag name="KSO_WM_BEAUTIFY_FLAG" val="#wm#"/>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205115_1*i*15"/>
  <p:tag name="KSO_WM_TEMPLATE_CATEGORY" val="diagram"/>
  <p:tag name="KSO_WM_TEMPLATE_INDEX" val="20205115"/>
  <p:tag name="KSO_WM_UNIT_LAYERLEVEL" val="1"/>
  <p:tag name="KSO_WM_TAG_VERSION" val="1.0"/>
  <p:tag name="KSO_WM_BEAUTIFY_FLAG" val="#wm#"/>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205115_1*i*16"/>
  <p:tag name="KSO_WM_TEMPLATE_CATEGORY" val="diagram"/>
  <p:tag name="KSO_WM_TEMPLATE_INDEX" val="20205115"/>
  <p:tag name="KSO_WM_UNIT_LAYERLEVEL" val="1"/>
  <p:tag name="KSO_WM_TAG_VERSION" val="1.0"/>
  <p:tag name="KSO_WM_BEAUTIFY_FLAG" val="#wm#"/>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
  <p:tag name="KSO_WM_UNIT_ID" val="diagram20205115_1*i*18"/>
  <p:tag name="KSO_WM_TEMPLATE_CATEGORY" val="diagram"/>
  <p:tag name="KSO_WM_TEMPLATE_INDEX" val="20205115"/>
  <p:tag name="KSO_WM_UNIT_LAYERLEVEL" val="1"/>
  <p:tag name="KSO_WM_TAG_VERSION" val="1.0"/>
  <p:tag name="KSO_WM_BEAUTIFY_FLAG" val="#wm#"/>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9"/>
  <p:tag name="KSO_WM_UNIT_ID" val="diagram20205115_1*i*19"/>
  <p:tag name="KSO_WM_TEMPLATE_CATEGORY" val="diagram"/>
  <p:tag name="KSO_WM_TEMPLATE_INDEX" val="20205115"/>
  <p:tag name="KSO_WM_UNIT_LAYERLEVEL" val="1"/>
  <p:tag name="KSO_WM_TAG_VERSION" val="1.0"/>
  <p:tag name="KSO_WM_BEAUTIFY_FLAG" val="#wm#"/>
</p:tagLst>
</file>

<file path=ppt/tags/tag535.xml><?xml version="1.0" encoding="utf-8"?>
<p:tagLst xmlns:p="http://schemas.openxmlformats.org/presentationml/2006/main">
  <p:tag name="KSO_WM_BEAUTIFY_FLAG" val="#wm#"/>
  <p:tag name="KSO_WM_TEMPLATE_CATEGORY" val="diagram"/>
  <p:tag name="KSO_WM_TEMPLATE_INDEX" val="20205115"/>
  <p:tag name="KSO_WM_SLIDE_ID" val="diagram20205115_1"/>
  <p:tag name="KSO_WM_TEMPLATE_SUBCATEGORY" val="0"/>
  <p:tag name="KSO_WM_TEMPLATE_MASTER_TYPE" val="0"/>
  <p:tag name="KSO_WM_TEMPLATE_COLOR_TYPE" val="1"/>
  <p:tag name="KSO_WM_SLIDE_ITEM_CNT" val="0"/>
  <p:tag name="KSO_WM_SLIDE_INDEX" val="1"/>
  <p:tag name="KSO_WM_TAG_VERSION" val="1.0"/>
  <p:tag name="KSO_WM_SLIDE_LAYOUT" val="a_f"/>
  <p:tag name="KSO_WM_SLIDE_LAYOUT_CNT" val="1_2"/>
  <p:tag name="KSO_WM_SLIDE_TYPE" val="text"/>
  <p:tag name="KSO_WM_SLIDE_SUBTYPE" val="pureTxt"/>
  <p:tag name="KSO_WM_SLIDE_SIZE" val="928*526"/>
  <p:tag name="KSO_WM_SLIDE_POSITION" val="14*0"/>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8669_1*i*1"/>
  <p:tag name="KSO_WM_TEMPLATE_CATEGORY" val="diagram"/>
  <p:tag name="KSO_WM_TEMPLATE_INDEX" val="20198669"/>
  <p:tag name="KSO_WM_UNIT_LAYERLEVEL" val="1"/>
  <p:tag name="KSO_WM_TAG_VERSION" val="1.0"/>
  <p:tag name="KSO_WM_BEAUTIFY_FLAG" val="#wm#"/>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8669_1*y*1"/>
  <p:tag name="KSO_WM_TEMPLATE_CATEGORY" val="diagram"/>
  <p:tag name="KSO_WM_TEMPLATE_INDEX" val="20198669"/>
  <p:tag name="KSO_WM_UNIT_LAYERLEVEL" val="1"/>
  <p:tag name="KSO_WM_TAG_VERSION" val="1.0"/>
  <p:tag name="KSO_WM_BEAUTIFY_FLAG" val="#wm#"/>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669_1*i*4"/>
  <p:tag name="KSO_WM_TEMPLATE_CATEGORY" val="diagram"/>
  <p:tag name="KSO_WM_TEMPLATE_INDEX" val="20198669"/>
  <p:tag name="KSO_WM_UNIT_LAYERLEVEL" val="1"/>
  <p:tag name="KSO_WM_TAG_VERSION" val="1.0"/>
  <p:tag name="KSO_WM_BEAUTIFY_FLAG" val="#wm#"/>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8669_1*i*2"/>
  <p:tag name="KSO_WM_TEMPLATE_CATEGORY" val="diagram"/>
  <p:tag name="KSO_WM_TEMPLATE_INDEX" val="20198669"/>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01456_2*l_h_i*1_6_1"/>
  <p:tag name="KSO_WM_TEMPLATE_CATEGORY" val="diagram"/>
  <p:tag name="KSO_WM_TEMPLATE_INDEX" val="20201456"/>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USESOURCEFORMAT_APPLY" val="1"/>
</p:tagLst>
</file>

<file path=ppt/tags/tag5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8669_1*i*3"/>
  <p:tag name="KSO_WM_TEMPLATE_CATEGORY" val="diagram"/>
  <p:tag name="KSO_WM_TEMPLATE_INDEX" val="20198669"/>
  <p:tag name="KSO_WM_UNIT_LAYERLEVEL" val="1"/>
  <p:tag name="KSO_WM_TAG_VERSION" val="1.0"/>
  <p:tag name="KSO_WM_BEAUTIFY_FLAG" val="#wm#"/>
</p:tagLst>
</file>

<file path=ppt/tags/tag541.xml><?xml version="1.0" encoding="utf-8"?>
<p:tagLst xmlns:p="http://schemas.openxmlformats.org/presentationml/2006/main">
  <p:tag name="KSO_WM_UNIT_TEXT_PART_ID_V2" val="b-3-1"/>
  <p:tag name="KSO_WM_UNIT_ISCONTENTSTITLE" val="0"/>
  <p:tag name="KSO_WM_UNIT_PRESET_TEXT" val="单击此处添加您的大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198669_1*a*1"/>
  <p:tag name="KSO_WM_TEMPLATE_CATEGORY" val="diagram"/>
  <p:tag name="KSO_WM_TEMPLATE_INDEX" val="20198669"/>
  <p:tag name="KSO_WM_UNIT_LAYERLEVEL" val="1"/>
  <p:tag name="KSO_WM_TAG_VERSION" val="1.0"/>
  <p:tag name="KSO_WM_BEAUTIFY_FLAG" val="#wm#"/>
</p:tagLst>
</file>

<file path=ppt/tags/tag542.xml><?xml version="1.0" encoding="utf-8"?>
<p:tagLst xmlns:p="http://schemas.openxmlformats.org/presentationml/2006/main">
  <p:tag name="KSO_WM_UNIT_PRESET_TEXT" val="点击此处添加正文，文字是您思想的提炼，为了演示发布的良好效果，请言简意赅的阐述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若还有更多内容，请酌情缩小字号，但我们不建议您的文本字号小于14磅，请您务必注意。"/>
  <p:tag name="KSO_WM_UNIT_NOCLEAR" val="0"/>
  <p:tag name="KSO_WM_UNIT_VALUE" val="506"/>
  <p:tag name="KSO_WM_UNIT_HIGHLIGHT" val="0"/>
  <p:tag name="KSO_WM_UNIT_COMPATIBLE" val="0"/>
  <p:tag name="KSO_WM_UNIT_DIAGRAM_ISNUMVISUAL" val="0"/>
  <p:tag name="KSO_WM_UNIT_DIAGRAM_ISREFERUNIT" val="0"/>
  <p:tag name="KSO_WM_UNIT_TYPE" val="f"/>
  <p:tag name="KSO_WM_UNIT_INDEX" val="1"/>
  <p:tag name="KSO_WM_UNIT_ID" val="diagram20198669_1*f*1"/>
  <p:tag name="KSO_WM_TEMPLATE_CATEGORY" val="diagram"/>
  <p:tag name="KSO_WM_TEMPLATE_INDEX" val="20198669"/>
  <p:tag name="KSO_WM_UNIT_LAYERLEVEL" val="1"/>
  <p:tag name="KSO_WM_TAG_VERSION" val="1.0"/>
  <p:tag name="KSO_WM_BEAUTIFY_FLAG" val="#wm#"/>
</p:tagLst>
</file>

<file path=ppt/tags/tag543.xml><?xml version="1.0" encoding="utf-8"?>
<p:tagLst xmlns:p="http://schemas.openxmlformats.org/presentationml/2006/main">
  <p:tag name="KSO_WM_BEAUTIFY_FLAG" val="#wm#"/>
  <p:tag name="KSO_WM_TEMPLATE_CATEGORY" val="diagram"/>
  <p:tag name="KSO_WM_TEMPLATE_INDEX" val="20198669"/>
  <p:tag name="KSO_WM_SLIDE_ID" val="diagram20198669_1"/>
  <p:tag name="KSO_WM_TEMPLATE_SUBCATEGORY" val="8"/>
  <p:tag name="KSO_WM_SLIDE_TYPE" val="text"/>
  <p:tag name="KSO_WM_SLIDE_SUBTYPE" val="pureTxt"/>
  <p:tag name="KSO_WM_SLIDE_ITEM_CNT" val="0"/>
  <p:tag name="KSO_WM_SLIDE_INDEX" val="1"/>
  <p:tag name="KSO_WM_SLIDE_SIZE" val="959*539"/>
  <p:tag name="KSO_WM_SLIDE_POSITION" val="0*0"/>
  <p:tag name="KSO_WM_TAG_VERSION" val="1.0"/>
  <p:tag name="KSO_WM_SLIDE_LAYOUT" val="a_f_y"/>
  <p:tag name="KSO_WM_SLIDE_LAYOUT_CNT" val="1_1_1"/>
  <p:tag name="KSO_WM_TEMPLATE_MASTER_TYPE" val="0"/>
  <p:tag name="KSO_WM_TEMPLATE_COLOR_TYPE" val="0"/>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8669_1*i*1"/>
  <p:tag name="KSO_WM_TEMPLATE_CATEGORY" val="diagram"/>
  <p:tag name="KSO_WM_TEMPLATE_INDEX" val="20198669"/>
  <p:tag name="KSO_WM_UNIT_LAYERLEVEL" val="1"/>
  <p:tag name="KSO_WM_TAG_VERSION" val="1.0"/>
  <p:tag name="KSO_WM_BEAUTIFY_FLAG" val="#wm#"/>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8669_1*y*1"/>
  <p:tag name="KSO_WM_TEMPLATE_CATEGORY" val="diagram"/>
  <p:tag name="KSO_WM_TEMPLATE_INDEX" val="20198669"/>
  <p:tag name="KSO_WM_UNIT_LAYERLEVEL" val="1"/>
  <p:tag name="KSO_WM_TAG_VERSION" val="1.0"/>
  <p:tag name="KSO_WM_BEAUTIFY_FLAG" val="#wm#"/>
</p:tagLst>
</file>

<file path=ppt/tags/tag5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669_1*i*4"/>
  <p:tag name="KSO_WM_TEMPLATE_CATEGORY" val="diagram"/>
  <p:tag name="KSO_WM_TEMPLATE_INDEX" val="20198669"/>
  <p:tag name="KSO_WM_UNIT_LAYERLEVEL" val="1"/>
  <p:tag name="KSO_WM_TAG_VERSION" val="1.0"/>
  <p:tag name="KSO_WM_BEAUTIFY_FLAG" val="#wm#"/>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8669_1*i*2"/>
  <p:tag name="KSO_WM_TEMPLATE_CATEGORY" val="diagram"/>
  <p:tag name="KSO_WM_TEMPLATE_INDEX" val="20198669"/>
  <p:tag name="KSO_WM_UNIT_LAYERLEVEL" val="1"/>
  <p:tag name="KSO_WM_TAG_VERSION" val="1.0"/>
  <p:tag name="KSO_WM_BEAUTIFY_FLAG" val="#wm#"/>
</p:tagLst>
</file>

<file path=ppt/tags/tag5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8669_1*i*3"/>
  <p:tag name="KSO_WM_TEMPLATE_CATEGORY" val="diagram"/>
  <p:tag name="KSO_WM_TEMPLATE_INDEX" val="20198669"/>
  <p:tag name="KSO_WM_UNIT_LAYERLEVEL" val="1"/>
  <p:tag name="KSO_WM_TAG_VERSION" val="1.0"/>
  <p:tag name="KSO_WM_BEAUTIFY_FLAG" val="#wm#"/>
</p:tagLst>
</file>

<file path=ppt/tags/tag549.xml><?xml version="1.0" encoding="utf-8"?>
<p:tagLst xmlns:p="http://schemas.openxmlformats.org/presentationml/2006/main">
  <p:tag name="KSO_WM_UNIT_TEXT_PART_ID_V2" val="b-3-1"/>
  <p:tag name="KSO_WM_UNIT_ISCONTENTSTITLE" val="0"/>
  <p:tag name="KSO_WM_UNIT_PRESET_TEXT" val="单击此处添加您的大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198669_1*a*1"/>
  <p:tag name="KSO_WM_TEMPLATE_CATEGORY" val="diagram"/>
  <p:tag name="KSO_WM_TEMPLATE_INDEX" val="20198669"/>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01456_2*l_h_i*1_5_1"/>
  <p:tag name="KSO_WM_TEMPLATE_CATEGORY" val="diagram"/>
  <p:tag name="KSO_WM_TEMPLATE_INDEX" val="20201456"/>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550.xml><?xml version="1.0" encoding="utf-8"?>
<p:tagLst xmlns:p="http://schemas.openxmlformats.org/presentationml/2006/main">
  <p:tag name="KSO_WM_UNIT_PRESET_TEXT" val="点击此处添加正文，文字是您思想的提炼，为了演示发布的良好效果，请言简意赅的阐述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若还有更多内容，请酌情缩小字号，但我们不建议您的文本字号小于14磅，请您务必注意。"/>
  <p:tag name="KSO_WM_UNIT_NOCLEAR" val="0"/>
  <p:tag name="KSO_WM_UNIT_VALUE" val="506"/>
  <p:tag name="KSO_WM_UNIT_HIGHLIGHT" val="0"/>
  <p:tag name="KSO_WM_UNIT_COMPATIBLE" val="0"/>
  <p:tag name="KSO_WM_UNIT_DIAGRAM_ISNUMVISUAL" val="0"/>
  <p:tag name="KSO_WM_UNIT_DIAGRAM_ISREFERUNIT" val="0"/>
  <p:tag name="KSO_WM_UNIT_TYPE" val="f"/>
  <p:tag name="KSO_WM_UNIT_INDEX" val="1"/>
  <p:tag name="KSO_WM_UNIT_ID" val="diagram20198669_1*f*1"/>
  <p:tag name="KSO_WM_TEMPLATE_CATEGORY" val="diagram"/>
  <p:tag name="KSO_WM_TEMPLATE_INDEX" val="20198669"/>
  <p:tag name="KSO_WM_UNIT_LAYERLEVEL" val="1"/>
  <p:tag name="KSO_WM_TAG_VERSION" val="1.0"/>
  <p:tag name="KSO_WM_BEAUTIFY_FLAG" val="#wm#"/>
</p:tagLst>
</file>

<file path=ppt/tags/tag551.xml><?xml version="1.0" encoding="utf-8"?>
<p:tagLst xmlns:p="http://schemas.openxmlformats.org/presentationml/2006/main">
  <p:tag name="KSO_WM_BEAUTIFY_FLAG" val="#wm#"/>
  <p:tag name="KSO_WM_TEMPLATE_CATEGORY" val="diagram"/>
  <p:tag name="KSO_WM_TEMPLATE_INDEX" val="20198669"/>
  <p:tag name="KSO_WM_SLIDE_ID" val="diagram20198669_1"/>
  <p:tag name="KSO_WM_TEMPLATE_SUBCATEGORY" val="8"/>
  <p:tag name="KSO_WM_SLIDE_TYPE" val="text"/>
  <p:tag name="KSO_WM_SLIDE_SUBTYPE" val="pureTxt"/>
  <p:tag name="KSO_WM_SLIDE_ITEM_CNT" val="0"/>
  <p:tag name="KSO_WM_SLIDE_INDEX" val="1"/>
  <p:tag name="KSO_WM_SLIDE_SIZE" val="959*539"/>
  <p:tag name="KSO_WM_SLIDE_POSITION" val="0*0"/>
  <p:tag name="KSO_WM_TAG_VERSION" val="1.0"/>
  <p:tag name="KSO_WM_SLIDE_LAYOUT" val="a_f_y"/>
  <p:tag name="KSO_WM_SLIDE_LAYOUT_CNT" val="1_1_1"/>
  <p:tag name="KSO_WM_TEMPLATE_MASTER_TYPE" val="0"/>
  <p:tag name="KSO_WM_TEMPLATE_COLOR_TYPE" val="0"/>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8669_1*i*1"/>
  <p:tag name="KSO_WM_TEMPLATE_CATEGORY" val="diagram"/>
  <p:tag name="KSO_WM_TEMPLATE_INDEX" val="20198669"/>
  <p:tag name="KSO_WM_UNIT_LAYERLEVEL" val="1"/>
  <p:tag name="KSO_WM_TAG_VERSION" val="1.0"/>
  <p:tag name="KSO_WM_BEAUTIFY_FLAG" val="#wm#"/>
</p:tagLst>
</file>

<file path=ppt/tags/tag5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8669_1*y*1"/>
  <p:tag name="KSO_WM_TEMPLATE_CATEGORY" val="diagram"/>
  <p:tag name="KSO_WM_TEMPLATE_INDEX" val="20198669"/>
  <p:tag name="KSO_WM_UNIT_LAYERLEVEL" val="1"/>
  <p:tag name="KSO_WM_TAG_VERSION" val="1.0"/>
  <p:tag name="KSO_WM_BEAUTIFY_FLAG" val="#wm#"/>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669_1*i*4"/>
  <p:tag name="KSO_WM_TEMPLATE_CATEGORY" val="diagram"/>
  <p:tag name="KSO_WM_TEMPLATE_INDEX" val="20198669"/>
  <p:tag name="KSO_WM_UNIT_LAYERLEVEL" val="1"/>
  <p:tag name="KSO_WM_TAG_VERSION" val="1.0"/>
  <p:tag name="KSO_WM_BEAUTIFY_FLAG" val="#wm#"/>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8669_1*i*2"/>
  <p:tag name="KSO_WM_TEMPLATE_CATEGORY" val="diagram"/>
  <p:tag name="KSO_WM_TEMPLATE_INDEX" val="20198669"/>
  <p:tag name="KSO_WM_UNIT_LAYERLEVEL" val="1"/>
  <p:tag name="KSO_WM_TAG_VERSION" val="1.0"/>
  <p:tag name="KSO_WM_BEAUTIFY_FLAG" val="#wm#"/>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8669_1*i*3"/>
  <p:tag name="KSO_WM_TEMPLATE_CATEGORY" val="diagram"/>
  <p:tag name="KSO_WM_TEMPLATE_INDEX" val="20198669"/>
  <p:tag name="KSO_WM_UNIT_LAYERLEVEL" val="1"/>
  <p:tag name="KSO_WM_TAG_VERSION" val="1.0"/>
  <p:tag name="KSO_WM_BEAUTIFY_FLAG" val="#wm#"/>
</p:tagLst>
</file>

<file path=ppt/tags/tag557.xml><?xml version="1.0" encoding="utf-8"?>
<p:tagLst xmlns:p="http://schemas.openxmlformats.org/presentationml/2006/main">
  <p:tag name="KSO_WM_UNIT_TEXT_PART_ID_V2" val="b-3-1"/>
  <p:tag name="KSO_WM_UNIT_ISCONTENTSTITLE" val="0"/>
  <p:tag name="KSO_WM_UNIT_PRESET_TEXT" val="单击此处添加您的大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198669_1*a*1"/>
  <p:tag name="KSO_WM_TEMPLATE_CATEGORY" val="diagram"/>
  <p:tag name="KSO_WM_TEMPLATE_INDEX" val="20198669"/>
  <p:tag name="KSO_WM_UNIT_LAYERLEVEL" val="1"/>
  <p:tag name="KSO_WM_TAG_VERSION" val="1.0"/>
  <p:tag name="KSO_WM_BEAUTIFY_FLAG" val="#wm#"/>
</p:tagLst>
</file>

<file path=ppt/tags/tag558.xml><?xml version="1.0" encoding="utf-8"?>
<p:tagLst xmlns:p="http://schemas.openxmlformats.org/presentationml/2006/main">
  <p:tag name="KSO_WM_UNIT_PRESET_TEXT" val="点击此处添加正文，文字是您思想的提炼，为了演示发布的良好效果，请言简意赅的阐述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若还有更多内容，请酌情缩小字号，但我们不建议您的文本字号小于14磅，请您务必注意。"/>
  <p:tag name="KSO_WM_UNIT_NOCLEAR" val="0"/>
  <p:tag name="KSO_WM_UNIT_VALUE" val="506"/>
  <p:tag name="KSO_WM_UNIT_HIGHLIGHT" val="0"/>
  <p:tag name="KSO_WM_UNIT_COMPATIBLE" val="0"/>
  <p:tag name="KSO_WM_UNIT_DIAGRAM_ISNUMVISUAL" val="0"/>
  <p:tag name="KSO_WM_UNIT_DIAGRAM_ISREFERUNIT" val="0"/>
  <p:tag name="KSO_WM_UNIT_TYPE" val="f"/>
  <p:tag name="KSO_WM_UNIT_INDEX" val="1"/>
  <p:tag name="KSO_WM_UNIT_ID" val="diagram20198669_1*f*1"/>
  <p:tag name="KSO_WM_TEMPLATE_CATEGORY" val="diagram"/>
  <p:tag name="KSO_WM_TEMPLATE_INDEX" val="20198669"/>
  <p:tag name="KSO_WM_UNIT_LAYERLEVEL" val="1"/>
  <p:tag name="KSO_WM_TAG_VERSION" val="1.0"/>
  <p:tag name="KSO_WM_BEAUTIFY_FLAG" val="#wm#"/>
</p:tagLst>
</file>

<file path=ppt/tags/tag559.xml><?xml version="1.0" encoding="utf-8"?>
<p:tagLst xmlns:p="http://schemas.openxmlformats.org/presentationml/2006/main">
  <p:tag name="KSO_WM_BEAUTIFY_FLAG" val="#wm#"/>
  <p:tag name="KSO_WM_TEMPLATE_CATEGORY" val="diagram"/>
  <p:tag name="KSO_WM_TEMPLATE_INDEX" val="20198669"/>
  <p:tag name="KSO_WM_SLIDE_ID" val="diagram20198669_1"/>
  <p:tag name="KSO_WM_TEMPLATE_SUBCATEGORY" val="8"/>
  <p:tag name="KSO_WM_SLIDE_TYPE" val="text"/>
  <p:tag name="KSO_WM_SLIDE_SUBTYPE" val="pureTxt"/>
  <p:tag name="KSO_WM_SLIDE_ITEM_CNT" val="0"/>
  <p:tag name="KSO_WM_SLIDE_INDEX" val="1"/>
  <p:tag name="KSO_WM_SLIDE_SIZE" val="959*539"/>
  <p:tag name="KSO_WM_SLIDE_POSITION" val="0*0"/>
  <p:tag name="KSO_WM_TAG_VERSION" val="1.0"/>
  <p:tag name="KSO_WM_SLIDE_LAYOUT" val="a_f_y"/>
  <p:tag name="KSO_WM_SLIDE_LAYOUT_CNT" val="1_1_1"/>
  <p:tag name="KSO_WM_TEMPLATE_MASTER_TYPE" val="0"/>
  <p:tag name="KSO_WM_TEMPLATE_COLOR_TYPE" val="0"/>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01456_2*l_h_i*1_4_1"/>
  <p:tag name="KSO_WM_TEMPLATE_CATEGORY" val="diagram"/>
  <p:tag name="KSO_WM_TEMPLATE_INDEX" val="20201456"/>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8669_1*i*1"/>
  <p:tag name="KSO_WM_TEMPLATE_CATEGORY" val="diagram"/>
  <p:tag name="KSO_WM_TEMPLATE_INDEX" val="20198669"/>
  <p:tag name="KSO_WM_UNIT_LAYERLEVEL" val="1"/>
  <p:tag name="KSO_WM_TAG_VERSION" val="1.0"/>
  <p:tag name="KSO_WM_BEAUTIFY_FLAG" val="#wm#"/>
</p:tagLst>
</file>

<file path=ppt/tags/tag5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8669_1*y*1"/>
  <p:tag name="KSO_WM_TEMPLATE_CATEGORY" val="diagram"/>
  <p:tag name="KSO_WM_TEMPLATE_INDEX" val="20198669"/>
  <p:tag name="KSO_WM_UNIT_LAYERLEVEL" val="1"/>
  <p:tag name="KSO_WM_TAG_VERSION" val="1.0"/>
  <p:tag name="KSO_WM_BEAUTIFY_FLAG" val="#wm#"/>
</p:tagLst>
</file>

<file path=ppt/tags/tag5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669_1*i*4"/>
  <p:tag name="KSO_WM_TEMPLATE_CATEGORY" val="diagram"/>
  <p:tag name="KSO_WM_TEMPLATE_INDEX" val="20198669"/>
  <p:tag name="KSO_WM_UNIT_LAYERLEVEL" val="1"/>
  <p:tag name="KSO_WM_TAG_VERSION" val="1.0"/>
  <p:tag name="KSO_WM_BEAUTIFY_FLAG" val="#wm#"/>
</p:tagLst>
</file>

<file path=ppt/tags/tag5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8669_1*i*2"/>
  <p:tag name="KSO_WM_TEMPLATE_CATEGORY" val="diagram"/>
  <p:tag name="KSO_WM_TEMPLATE_INDEX" val="20198669"/>
  <p:tag name="KSO_WM_UNIT_LAYERLEVEL" val="1"/>
  <p:tag name="KSO_WM_TAG_VERSION" val="1.0"/>
  <p:tag name="KSO_WM_BEAUTIFY_FLAG" val="#wm#"/>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8669_1*i*3"/>
  <p:tag name="KSO_WM_TEMPLATE_CATEGORY" val="diagram"/>
  <p:tag name="KSO_WM_TEMPLATE_INDEX" val="20198669"/>
  <p:tag name="KSO_WM_UNIT_LAYERLEVEL" val="1"/>
  <p:tag name="KSO_WM_TAG_VERSION" val="1.0"/>
  <p:tag name="KSO_WM_BEAUTIFY_FLAG" val="#wm#"/>
</p:tagLst>
</file>

<file path=ppt/tags/tag565.xml><?xml version="1.0" encoding="utf-8"?>
<p:tagLst xmlns:p="http://schemas.openxmlformats.org/presentationml/2006/main">
  <p:tag name="KSO_WM_UNIT_TEXT_PART_ID_V2" val="b-3-1"/>
  <p:tag name="KSO_WM_UNIT_ISCONTENTSTITLE" val="0"/>
  <p:tag name="KSO_WM_UNIT_PRESET_TEXT" val="单击此处添加您的大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198669_1*a*1"/>
  <p:tag name="KSO_WM_TEMPLATE_CATEGORY" val="diagram"/>
  <p:tag name="KSO_WM_TEMPLATE_INDEX" val="20198669"/>
  <p:tag name="KSO_WM_UNIT_LAYERLEVEL" val="1"/>
  <p:tag name="KSO_WM_TAG_VERSION" val="1.0"/>
  <p:tag name="KSO_WM_BEAUTIFY_FLAG" val="#wm#"/>
</p:tagLst>
</file>

<file path=ppt/tags/tag566.xml><?xml version="1.0" encoding="utf-8"?>
<p:tagLst xmlns:p="http://schemas.openxmlformats.org/presentationml/2006/main">
  <p:tag name="KSO_WM_UNIT_PRESET_TEXT" val="点击此处添加正文，文字是您思想的提炼，为了演示发布的良好效果，请言简意赅的阐述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若还有更多内容，请酌情缩小字号，但我们不建议您的文本字号小于14磅，请您务必注意。"/>
  <p:tag name="KSO_WM_UNIT_NOCLEAR" val="0"/>
  <p:tag name="KSO_WM_UNIT_VALUE" val="506"/>
  <p:tag name="KSO_WM_UNIT_HIGHLIGHT" val="0"/>
  <p:tag name="KSO_WM_UNIT_COMPATIBLE" val="0"/>
  <p:tag name="KSO_WM_UNIT_DIAGRAM_ISNUMVISUAL" val="0"/>
  <p:tag name="KSO_WM_UNIT_DIAGRAM_ISREFERUNIT" val="0"/>
  <p:tag name="KSO_WM_UNIT_TYPE" val="f"/>
  <p:tag name="KSO_WM_UNIT_INDEX" val="1"/>
  <p:tag name="KSO_WM_UNIT_ID" val="diagram20198669_1*f*1"/>
  <p:tag name="KSO_WM_TEMPLATE_CATEGORY" val="diagram"/>
  <p:tag name="KSO_WM_TEMPLATE_INDEX" val="20198669"/>
  <p:tag name="KSO_WM_UNIT_LAYERLEVEL" val="1"/>
  <p:tag name="KSO_WM_TAG_VERSION" val="1.0"/>
  <p:tag name="KSO_WM_BEAUTIFY_FLAG" val="#wm#"/>
</p:tagLst>
</file>

<file path=ppt/tags/tag567.xml><?xml version="1.0" encoding="utf-8"?>
<p:tagLst xmlns:p="http://schemas.openxmlformats.org/presentationml/2006/main">
  <p:tag name="KSO_WM_BEAUTIFY_FLAG" val="#wm#"/>
  <p:tag name="KSO_WM_TEMPLATE_CATEGORY" val="diagram"/>
  <p:tag name="KSO_WM_TEMPLATE_INDEX" val="20198669"/>
  <p:tag name="KSO_WM_SLIDE_ID" val="diagram20198669_1"/>
  <p:tag name="KSO_WM_TEMPLATE_SUBCATEGORY" val="8"/>
  <p:tag name="KSO_WM_SLIDE_TYPE" val="text"/>
  <p:tag name="KSO_WM_SLIDE_SUBTYPE" val="pureTxt"/>
  <p:tag name="KSO_WM_SLIDE_ITEM_CNT" val="0"/>
  <p:tag name="KSO_WM_SLIDE_INDEX" val="1"/>
  <p:tag name="KSO_WM_SLIDE_SIZE" val="959*539"/>
  <p:tag name="KSO_WM_SLIDE_POSITION" val="0*0"/>
  <p:tag name="KSO_WM_TAG_VERSION" val="1.0"/>
  <p:tag name="KSO_WM_SLIDE_LAYOUT" val="a_f_y"/>
  <p:tag name="KSO_WM_SLIDE_LAYOUT_CNT" val="1_1_1"/>
  <p:tag name="KSO_WM_TEMPLATE_MASTER_TYPE" val="0"/>
  <p:tag name="KSO_WM_TEMPLATE_COLOR_TYPE" val="0"/>
</p:tagLst>
</file>

<file path=ppt/tags/tag5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8669_1*i*1"/>
  <p:tag name="KSO_WM_TEMPLATE_CATEGORY" val="diagram"/>
  <p:tag name="KSO_WM_TEMPLATE_INDEX" val="20198669"/>
  <p:tag name="KSO_WM_UNIT_LAYERLEVEL" val="1"/>
  <p:tag name="KSO_WM_TAG_VERSION" val="1.0"/>
  <p:tag name="KSO_WM_BEAUTIFY_FLAG" val="#wm#"/>
</p:tagLst>
</file>

<file path=ppt/tags/tag5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8669_1*y*1"/>
  <p:tag name="KSO_WM_TEMPLATE_CATEGORY" val="diagram"/>
  <p:tag name="KSO_WM_TEMPLATE_INDEX" val="20198669"/>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456_2*l_h_i*1_3_1"/>
  <p:tag name="KSO_WM_TEMPLATE_CATEGORY" val="diagram"/>
  <p:tag name="KSO_WM_TEMPLATE_INDEX" val="20201456"/>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USESOURCEFORMAT_APPLY" val="1"/>
</p:tagLst>
</file>

<file path=ppt/tags/tag5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669_1*i*4"/>
  <p:tag name="KSO_WM_TEMPLATE_CATEGORY" val="diagram"/>
  <p:tag name="KSO_WM_TEMPLATE_INDEX" val="20198669"/>
  <p:tag name="KSO_WM_UNIT_LAYERLEVEL" val="1"/>
  <p:tag name="KSO_WM_TAG_VERSION" val="1.0"/>
  <p:tag name="KSO_WM_BEAUTIFY_FLAG" val="#wm#"/>
</p:tagLst>
</file>

<file path=ppt/tags/tag5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8669_1*i*2"/>
  <p:tag name="KSO_WM_TEMPLATE_CATEGORY" val="diagram"/>
  <p:tag name="KSO_WM_TEMPLATE_INDEX" val="20198669"/>
  <p:tag name="KSO_WM_UNIT_LAYERLEVEL" val="1"/>
  <p:tag name="KSO_WM_TAG_VERSION" val="1.0"/>
  <p:tag name="KSO_WM_BEAUTIFY_FLAG" val="#wm#"/>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8669_1*i*3"/>
  <p:tag name="KSO_WM_TEMPLATE_CATEGORY" val="diagram"/>
  <p:tag name="KSO_WM_TEMPLATE_INDEX" val="20198669"/>
  <p:tag name="KSO_WM_UNIT_LAYERLEVEL" val="1"/>
  <p:tag name="KSO_WM_TAG_VERSION" val="1.0"/>
  <p:tag name="KSO_WM_BEAUTIFY_FLAG" val="#wm#"/>
</p:tagLst>
</file>

<file path=ppt/tags/tag573.xml><?xml version="1.0" encoding="utf-8"?>
<p:tagLst xmlns:p="http://schemas.openxmlformats.org/presentationml/2006/main">
  <p:tag name="KSO_WM_UNIT_TEXT_PART_ID_V2" val="b-3-1"/>
  <p:tag name="KSO_WM_UNIT_ISCONTENTSTITLE" val="0"/>
  <p:tag name="KSO_WM_UNIT_PRESET_TEXT" val="单击此处添加您的大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198669_1*a*1"/>
  <p:tag name="KSO_WM_TEMPLATE_CATEGORY" val="diagram"/>
  <p:tag name="KSO_WM_TEMPLATE_INDEX" val="20198669"/>
  <p:tag name="KSO_WM_UNIT_LAYERLEVEL" val="1"/>
  <p:tag name="KSO_WM_TAG_VERSION" val="1.0"/>
  <p:tag name="KSO_WM_BEAUTIFY_FLAG" val="#wm#"/>
</p:tagLst>
</file>

<file path=ppt/tags/tag574.xml><?xml version="1.0" encoding="utf-8"?>
<p:tagLst xmlns:p="http://schemas.openxmlformats.org/presentationml/2006/main">
  <p:tag name="KSO_WM_UNIT_PRESET_TEXT" val="点击此处添加正文，文字是您思想的提炼，为了演示发布的良好效果，请言简意赅的阐述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若还有更多内容，请酌情缩小字号，但我们不建议您的文本字号小于14磅，请您务必注意。"/>
  <p:tag name="KSO_WM_UNIT_NOCLEAR" val="0"/>
  <p:tag name="KSO_WM_UNIT_VALUE" val="506"/>
  <p:tag name="KSO_WM_UNIT_HIGHLIGHT" val="0"/>
  <p:tag name="KSO_WM_UNIT_COMPATIBLE" val="0"/>
  <p:tag name="KSO_WM_UNIT_DIAGRAM_ISNUMVISUAL" val="0"/>
  <p:tag name="KSO_WM_UNIT_DIAGRAM_ISREFERUNIT" val="0"/>
  <p:tag name="KSO_WM_UNIT_TYPE" val="f"/>
  <p:tag name="KSO_WM_UNIT_INDEX" val="1"/>
  <p:tag name="KSO_WM_UNIT_ID" val="diagram20198669_1*f*1"/>
  <p:tag name="KSO_WM_TEMPLATE_CATEGORY" val="diagram"/>
  <p:tag name="KSO_WM_TEMPLATE_INDEX" val="20198669"/>
  <p:tag name="KSO_WM_UNIT_LAYERLEVEL" val="1"/>
  <p:tag name="KSO_WM_TAG_VERSION" val="1.0"/>
  <p:tag name="KSO_WM_BEAUTIFY_FLAG" val="#wm#"/>
</p:tagLst>
</file>

<file path=ppt/tags/tag575.xml><?xml version="1.0" encoding="utf-8"?>
<p:tagLst xmlns:p="http://schemas.openxmlformats.org/presentationml/2006/main">
  <p:tag name="KSO_WM_BEAUTIFY_FLAG" val="#wm#"/>
  <p:tag name="KSO_WM_TEMPLATE_CATEGORY" val="diagram"/>
  <p:tag name="KSO_WM_TEMPLATE_INDEX" val="20198669"/>
  <p:tag name="KSO_WM_SLIDE_ID" val="diagram20198669_1"/>
  <p:tag name="KSO_WM_TEMPLATE_SUBCATEGORY" val="8"/>
  <p:tag name="KSO_WM_SLIDE_TYPE" val="text"/>
  <p:tag name="KSO_WM_SLIDE_SUBTYPE" val="pureTxt"/>
  <p:tag name="KSO_WM_SLIDE_ITEM_CNT" val="0"/>
  <p:tag name="KSO_WM_SLIDE_INDEX" val="1"/>
  <p:tag name="KSO_WM_SLIDE_SIZE" val="959*539"/>
  <p:tag name="KSO_WM_SLIDE_POSITION" val="0*0"/>
  <p:tag name="KSO_WM_TAG_VERSION" val="1.0"/>
  <p:tag name="KSO_WM_SLIDE_LAYOUT" val="a_f_y"/>
  <p:tag name="KSO_WM_SLIDE_LAYOUT_CNT" val="1_1_1"/>
  <p:tag name="KSO_WM_TEMPLATE_MASTER_TYPE" val="0"/>
  <p:tag name="KSO_WM_TEMPLATE_COLOR_TYPE" val="0"/>
</p:tagLst>
</file>

<file path=ppt/tags/tag5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8669_1*i*1"/>
  <p:tag name="KSO_WM_TEMPLATE_CATEGORY" val="diagram"/>
  <p:tag name="KSO_WM_TEMPLATE_INDEX" val="20198669"/>
  <p:tag name="KSO_WM_UNIT_LAYERLEVEL" val="1"/>
  <p:tag name="KSO_WM_TAG_VERSION" val="1.0"/>
  <p:tag name="KSO_WM_BEAUTIFY_FLAG" val="#wm#"/>
</p:tagLst>
</file>

<file path=ppt/tags/tag5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198669_1*y*1"/>
  <p:tag name="KSO_WM_TEMPLATE_CATEGORY" val="diagram"/>
  <p:tag name="KSO_WM_TEMPLATE_INDEX" val="20198669"/>
  <p:tag name="KSO_WM_UNIT_LAYERLEVEL" val="1"/>
  <p:tag name="KSO_WM_TAG_VERSION" val="1.0"/>
  <p:tag name="KSO_WM_BEAUTIFY_FLAG" val="#wm#"/>
</p:tagLst>
</file>

<file path=ppt/tags/tag5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8669_1*i*4"/>
  <p:tag name="KSO_WM_TEMPLATE_CATEGORY" val="diagram"/>
  <p:tag name="KSO_WM_TEMPLATE_INDEX" val="20198669"/>
  <p:tag name="KSO_WM_UNIT_LAYERLEVEL" val="1"/>
  <p:tag name="KSO_WM_TAG_VERSION" val="1.0"/>
  <p:tag name="KSO_WM_BEAUTIFY_FLAG" val="#wm#"/>
</p:tagLst>
</file>

<file path=ppt/tags/tag5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8669_1*i*2"/>
  <p:tag name="KSO_WM_TEMPLATE_CATEGORY" val="diagram"/>
  <p:tag name="KSO_WM_TEMPLATE_INDEX" val="20198669"/>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456_2*l_h_i*1_2_1"/>
  <p:tag name="KSO_WM_TEMPLATE_CATEGORY" val="diagram"/>
  <p:tag name="KSO_WM_TEMPLATE_INDEX" val="20201456"/>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5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8669_1*i*3"/>
  <p:tag name="KSO_WM_TEMPLATE_CATEGORY" val="diagram"/>
  <p:tag name="KSO_WM_TEMPLATE_INDEX" val="20198669"/>
  <p:tag name="KSO_WM_UNIT_LAYERLEVEL" val="1"/>
  <p:tag name="KSO_WM_TAG_VERSION" val="1.0"/>
  <p:tag name="KSO_WM_BEAUTIFY_FLAG" val="#wm#"/>
</p:tagLst>
</file>

<file path=ppt/tags/tag581.xml><?xml version="1.0" encoding="utf-8"?>
<p:tagLst xmlns:p="http://schemas.openxmlformats.org/presentationml/2006/main">
  <p:tag name="KSO_WM_UNIT_TEXT_PART_ID_V2" val="b-3-1"/>
  <p:tag name="KSO_WM_UNIT_ISCONTENTSTITLE" val="0"/>
  <p:tag name="KSO_WM_UNIT_PRESET_TEXT" val="单击此处添加您的大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198669_1*a*1"/>
  <p:tag name="KSO_WM_TEMPLATE_CATEGORY" val="diagram"/>
  <p:tag name="KSO_WM_TEMPLATE_INDEX" val="20198669"/>
  <p:tag name="KSO_WM_UNIT_LAYERLEVEL" val="1"/>
  <p:tag name="KSO_WM_TAG_VERSION" val="1.0"/>
  <p:tag name="KSO_WM_BEAUTIFY_FLAG" val="#wm#"/>
</p:tagLst>
</file>

<file path=ppt/tags/tag582.xml><?xml version="1.0" encoding="utf-8"?>
<p:tagLst xmlns:p="http://schemas.openxmlformats.org/presentationml/2006/main">
  <p:tag name="KSO_WM_UNIT_PRESET_TEXT" val="点击此处添加正文，文字是您思想的提炼，为了演示发布的良好效果，请言简意赅的阐述观点。&#13;您的正文已经经简明扼要，字字珠玑，但信息却千丝万缕、错综复杂，需要用更多的文字来表述；但请您尽可能提炼思想的精髓，否则容易造成观者的阅读压力，适得其反。&#13;正如我们都希望改变世界，希望给别人带去光明，但更多时候我们只需要播下一颗种子，自然有微风吹拂，雨露滋养。恰如其分的表达观点，往往事半功倍。&#13;当您的正文内容到达这个限度时，或许已经不纯粹作用于演示，极大可能运用于阅读领域；无论是传播观点、知识分享还是汇报工作，内容的详尽固然重要，但请一定注意信息框架的清晰，这样才能使内容层次分明，页面简洁易读。&#13;若还有更多内容，请酌情缩小字号，但我们不建议您的文本字号小于14磅，请您务必注意。"/>
  <p:tag name="KSO_WM_UNIT_NOCLEAR" val="0"/>
  <p:tag name="KSO_WM_UNIT_VALUE" val="506"/>
  <p:tag name="KSO_WM_UNIT_HIGHLIGHT" val="0"/>
  <p:tag name="KSO_WM_UNIT_COMPATIBLE" val="0"/>
  <p:tag name="KSO_WM_UNIT_DIAGRAM_ISNUMVISUAL" val="0"/>
  <p:tag name="KSO_WM_UNIT_DIAGRAM_ISREFERUNIT" val="0"/>
  <p:tag name="KSO_WM_UNIT_TYPE" val="f"/>
  <p:tag name="KSO_WM_UNIT_INDEX" val="1"/>
  <p:tag name="KSO_WM_UNIT_ID" val="diagram20198669_1*f*1"/>
  <p:tag name="KSO_WM_TEMPLATE_CATEGORY" val="diagram"/>
  <p:tag name="KSO_WM_TEMPLATE_INDEX" val="20198669"/>
  <p:tag name="KSO_WM_UNIT_LAYERLEVEL" val="1"/>
  <p:tag name="KSO_WM_TAG_VERSION" val="1.0"/>
  <p:tag name="KSO_WM_BEAUTIFY_FLAG" val="#wm#"/>
</p:tagLst>
</file>

<file path=ppt/tags/tag583.xml><?xml version="1.0" encoding="utf-8"?>
<p:tagLst xmlns:p="http://schemas.openxmlformats.org/presentationml/2006/main">
  <p:tag name="KSO_WM_BEAUTIFY_FLAG" val="#wm#"/>
  <p:tag name="KSO_WM_TEMPLATE_CATEGORY" val="diagram"/>
  <p:tag name="KSO_WM_TEMPLATE_INDEX" val="20198669"/>
  <p:tag name="KSO_WM_SLIDE_ID" val="diagram20198669_1"/>
  <p:tag name="KSO_WM_TEMPLATE_SUBCATEGORY" val="8"/>
  <p:tag name="KSO_WM_SLIDE_TYPE" val="text"/>
  <p:tag name="KSO_WM_SLIDE_SUBTYPE" val="pureTxt"/>
  <p:tag name="KSO_WM_SLIDE_ITEM_CNT" val="0"/>
  <p:tag name="KSO_WM_SLIDE_INDEX" val="1"/>
  <p:tag name="KSO_WM_SLIDE_SIZE" val="959*539"/>
  <p:tag name="KSO_WM_SLIDE_POSITION" val="0*0"/>
  <p:tag name="KSO_WM_TAG_VERSION" val="1.0"/>
  <p:tag name="KSO_WM_SLIDE_LAYOUT" val="a_f_y"/>
  <p:tag name="KSO_WM_SLIDE_LAYOUT_CNT" val="1_1_1"/>
  <p:tag name="KSO_WM_TEMPLATE_MASTER_TYPE" val="0"/>
  <p:tag name="KSO_WM_TEMPLATE_COLOR_TYPE" val="0"/>
</p:tagLst>
</file>

<file path=ppt/tags/tag5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645_1*i*1"/>
  <p:tag name="KSO_WM_TEMPLATE_CATEGORY" val="diagram"/>
  <p:tag name="KSO_WM_TEMPLATE_INDEX" val="20194645"/>
  <p:tag name="KSO_WM_UNIT_LAYERLEVEL" val="1"/>
  <p:tag name="KSO_WM_TAG_VERSION" val="1.0"/>
  <p:tag name="KSO_WM_BEAUTIFY_FLAG" val="#wm#"/>
  <p:tag name="KSO_WM_UNIT_COLOR_SCHEME_SHAPE_ID" val="21"/>
  <p:tag name="KSO_WM_UNIT_COLOR_SCHEME_PARENT_PAGE" val="0_1"/>
  <p:tag name="KSO_WM_UNIT_DECOLORIZATION" val="1"/>
</p:tagLst>
</file>

<file path=ppt/tags/tag5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645_1*i*2"/>
  <p:tag name="KSO_WM_TEMPLATE_CATEGORY" val="diagram"/>
  <p:tag name="KSO_WM_TEMPLATE_INDEX" val="20194645"/>
  <p:tag name="KSO_WM_UNIT_LAYERLEVEL" val="1"/>
  <p:tag name="KSO_WM_TAG_VERSION" val="1.0"/>
  <p:tag name="KSO_WM_BEAUTIFY_FLAG" val="#wm#"/>
  <p:tag name="KSO_WM_UNIT_COLOR_SCHEME_SHAPE_ID" val="22"/>
  <p:tag name="KSO_WM_UNIT_COLOR_SCHEME_PARENT_PAGE" val="0_1"/>
  <p:tag name="KSO_WM_UNIT_FOIL_COLOR" val="1"/>
</p:tagLst>
</file>

<file path=ppt/tags/tag5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645_1*i*4"/>
  <p:tag name="KSO_WM_TEMPLATE_CATEGORY" val="diagram"/>
  <p:tag name="KSO_WM_TEMPLATE_INDEX" val="20194645"/>
  <p:tag name="KSO_WM_UNIT_LAYERLEVEL" val="1"/>
  <p:tag name="KSO_WM_TAG_VERSION" val="1.0"/>
  <p:tag name="KSO_WM_BEAUTIFY_FLAG" val="#wm#"/>
  <p:tag name="KSO_WM_UNIT_COLOR_SCHEME_SHAPE_ID" val="24"/>
  <p:tag name="KSO_WM_UNIT_COLOR_SCHEME_PARENT_PAGE" val="0_1"/>
  <p:tag name="KSO_WM_UNIT_DECOLORIZATION" val="1"/>
</p:tagLst>
</file>

<file path=ppt/tags/tag5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645_1*i*5"/>
  <p:tag name="KSO_WM_TEMPLATE_CATEGORY" val="diagram"/>
  <p:tag name="KSO_WM_TEMPLATE_INDEX" val="20194645"/>
  <p:tag name="KSO_WM_UNIT_LAYERLEVEL" val="1"/>
  <p:tag name="KSO_WM_TAG_VERSION" val="1.0"/>
  <p:tag name="KSO_WM_BEAUTIFY_FLAG" val="#wm#"/>
  <p:tag name="KSO_WM_UNIT_COLOR_SCHEME_SHAPE_ID" val="25"/>
  <p:tag name="KSO_WM_UNIT_COLOR_SCHEME_PARENT_PAGE" val="0_1"/>
  <p:tag name="KSO_WM_UNIT_DECOLORIZATION" val="1"/>
</p:tagLst>
</file>

<file path=ppt/tags/tag588.xml><?xml version="1.0" encoding="utf-8"?>
<p:tagLst xmlns:p="http://schemas.openxmlformats.org/presentationml/2006/main">
  <p:tag name="KSO_WM_UNIT_TEXT_PART_ID_V2" val="d-3-2"/>
  <p:tag name="KSO_WM_UNIT_PRESET_TEXT" val="点击此处添加正文，文字是您思想的提炼，为了最终呈现发布的良好效果。&#13;请言简意赅的阐述观点，并根据需要酌情增减文字您的正文已经字字珠玑，但信息却千丝万缕，需要用更多的文字来表述；但请您尽可能提炼思想的精髓，恰如其分的表达观点，往往事半功倍。&#13;为了能让您有更直观的字数感受，并进一步方便使用，我们为您标注了最适合的位置。您输入的文字到这里时，就是最佳视觉效果。"/>
  <p:tag name="KSO_WM_UNIT_NOCLEAR" val="1"/>
  <p:tag name="KSO_WM_UNIT_VALUE" val="273"/>
  <p:tag name="KSO_WM_UNIT_HIGHLIGHT" val="0"/>
  <p:tag name="KSO_WM_UNIT_COMPATIBLE" val="0"/>
  <p:tag name="KSO_WM_UNIT_DIAGRAM_ISNUMVISUAL" val="0"/>
  <p:tag name="KSO_WM_UNIT_DIAGRAM_ISREFERUNIT" val="0"/>
  <p:tag name="KSO_WM_UNIT_TYPE" val="f"/>
  <p:tag name="KSO_WM_UNIT_INDEX" val="1"/>
  <p:tag name="KSO_WM_UNIT_ID" val="diagram20194645_1*f*1"/>
  <p:tag name="KSO_WM_TEMPLATE_CATEGORY" val="diagram"/>
  <p:tag name="KSO_WM_TEMPLATE_INDEX" val="20194645"/>
  <p:tag name="KSO_WM_UNIT_LAYERLEVEL" val="1"/>
  <p:tag name="KSO_WM_TAG_VERSION" val="1.0"/>
  <p:tag name="KSO_WM_BEAUTIFY_FLAG" val="#wm#"/>
  <p:tag name="KSO_WM_UNIT_COLOR_SCHEME_SHAPE_ID" val="5"/>
  <p:tag name="KSO_WM_UNIT_COLOR_SCHEME_PARENT_PAGE" val="0_1"/>
</p:tagLst>
</file>

<file path=ppt/tags/tag589.xml><?xml version="1.0" encoding="utf-8"?>
<p:tagLst xmlns:p="http://schemas.openxmlformats.org/presentationml/2006/main">
  <p:tag name="KSO_WM_UNIT_TEXT_PART_ID_V2" val="a-1-2"/>
  <p:tag name="KSO_WM_UNIT_ISCONTENTSTITLE" val="0"/>
  <p:tag name="KSO_WM_UNIT_PRESET_TEXT" val="单击添加大标题"/>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194645_1*a*1"/>
  <p:tag name="KSO_WM_TEMPLATE_CATEGORY" val="diagram"/>
  <p:tag name="KSO_WM_TEMPLATE_INDEX" val="20194645"/>
  <p:tag name="KSO_WM_UNIT_LAYERLEVEL" val="1"/>
  <p:tag name="KSO_WM_TAG_VERSION" val="1.0"/>
  <p:tag name="KSO_WM_BEAUTIFY_FLAG" val="#wm#"/>
  <p:tag name="KSO_WM_UNIT_COLOR_SCHEME_SHAPE_ID" val="20"/>
  <p:tag name="KSO_WM_UNIT_COLOR_SCHEME_PARENT_PAGE" val="0_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1456_2*l_h_i*1_1_1"/>
  <p:tag name="KSO_WM_TEMPLATE_CATEGORY" val="diagram"/>
  <p:tag name="KSO_WM_TEMPLATE_INDEX" val="20201456"/>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USESOURCEFORMAT_APPLY" val="1"/>
</p:tagLst>
</file>

<file path=ppt/tags/tag590.xml><?xml version="1.0" encoding="utf-8"?>
<p:tagLst xmlns:p="http://schemas.openxmlformats.org/presentationml/2006/main">
  <p:tag name="KSO_WM_BEAUTIFY_FLAG" val="#wm#"/>
  <p:tag name="KSO_WM_TEMPLATE_CATEGORY" val="diagram"/>
  <p:tag name="KSO_WM_TEMPLATE_INDEX" val="20194645"/>
  <p:tag name="KSO_WM_SLIDE_ID" val="diagram20194645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41*540"/>
  <p:tag name="KSO_WM_SLIDE_POSITION" val="19*0"/>
  <p:tag name="KSO_WM_SLIDE_COLORSCHEME_VERSION" val="3.2"/>
  <p:tag name="KSO_WM_TEMPLATE_SUBCATEGORY" val="0"/>
  <p:tag name="KSO_WM_TEMPLATE_MASTER_TYPE" val="0"/>
  <p:tag name="KSO_WM_TEMPLATE_COLOR_TYPE" val="1"/>
</p:tagLst>
</file>

<file path=ppt/tags/tag591.xml><?xml version="1.0" encoding="utf-8"?>
<p:tagLst xmlns:p="http://schemas.openxmlformats.org/presentationml/2006/main">
  <p:tag name="KSO_WM_UNIT_COLOR_SCHEME_SHAPE_ID" val="24"/>
  <p:tag name="KSO_WM_UNIT_COLOR_SCHEME_PARENT_PAGE" val="0_2"/>
  <p:tag name="KSO_WM_UNIT_VALUE" val="83*101"/>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87559_2*l_h_x*1_1_1"/>
  <p:tag name="KSO_WM_TEMPLATE_CATEGORY" val="diagram"/>
  <p:tag name="KSO_WM_TEMPLATE_INDEX" val="2018755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92.xml><?xml version="1.0" encoding="utf-8"?>
<p:tagLst xmlns:p="http://schemas.openxmlformats.org/presentationml/2006/main">
  <p:tag name="KSO_WM_UNIT_COLOR_SCHEME_SHAPE_ID" val="22"/>
  <p:tag name="KSO_WM_UNIT_COLOR_SCHEME_PARENT_PAGE" val="0_2"/>
  <p:tag name="KSO_WM_UNIT_VALUE" val="101*83"/>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87559_2*l_h_x*1_2_1"/>
  <p:tag name="KSO_WM_TEMPLATE_CATEGORY" val="diagram"/>
  <p:tag name="KSO_WM_TEMPLATE_INDEX" val="2018755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93.xml><?xml version="1.0" encoding="utf-8"?>
<p:tagLst xmlns:p="http://schemas.openxmlformats.org/presentationml/2006/main">
  <p:tag name="KSO_WM_UNIT_COLOR_SCHEME_SHAPE_ID" val="20"/>
  <p:tag name="KSO_WM_UNIT_COLOR_SCHEME_PARENT_PAGE" val="0_2"/>
  <p:tag name="KSO_WM_UNIT_VALUE" val="101*101"/>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87559_2*l_h_x*1_3_1"/>
  <p:tag name="KSO_WM_TEMPLATE_CATEGORY" val="diagram"/>
  <p:tag name="KSO_WM_TEMPLATE_INDEX" val="2018755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594.xml><?xml version="1.0" encoding="utf-8"?>
<p:tagLst xmlns:p="http://schemas.openxmlformats.org/presentationml/2006/main">
  <p:tag name="KSO_WM_UNIT_TIMELINE_IDINGROUP" val="1"/>
  <p:tag name="KSO_WM_UNIT_TIMELINE_EMPHASIS_ID" val="3"/>
  <p:tag name="KSO_WM_UNIT_ADJUSTLAYOUT_ID" val="13"/>
  <p:tag name="KSO_WM_UNIT_HIGHLIGHT" val="0"/>
  <p:tag name="KSO_WM_UNIT_COMPATIBLE" val="0"/>
  <p:tag name="KSO_WM_DIAGRAM_GROUP_CODE" val="m1-1"/>
  <p:tag name="KSO_WM_UNIT_TYPE" val="m_i"/>
  <p:tag name="KSO_WM_UNIT_INDEX" val="1_1"/>
  <p:tag name="KSO_WM_UNIT_ID" val="diagram20191583_2*m_i*1_1"/>
  <p:tag name="KSO_WM_TEMPLATE_CATEGORY" val="diagram"/>
  <p:tag name="KSO_WM_TEMPLATE_INDEX" val="20191583"/>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595.xml><?xml version="1.0" encoding="utf-8"?>
<p:tagLst xmlns:p="http://schemas.openxmlformats.org/presentationml/2006/main">
  <p:tag name="KSO_WM_UNIT_TIMELINE_IDINGROUP" val="2"/>
  <p:tag name="KSO_WM_UNIT_TIMELINE_EMPHASIS_ID" val="1"/>
  <p:tag name="KSO_WM_UNIT_ADJUSTLAYOUT_ID" val="91"/>
  <p:tag name="KSO_WM_UNIT_ISCONTENTSTITLE" val="0"/>
  <p:tag name="KSO_WM_UNIT_VALUE" val="3"/>
  <p:tag name="KSO_WM_UNIT_HIGHLIGHT" val="0"/>
  <p:tag name="KSO_WM_UNIT_COMPATIBLE" val="0"/>
  <p:tag name="KSO_WM_DIAGRAM_GROUP_CODE" val="m1-1"/>
  <p:tag name="KSO_WM_UNIT_TYPE" val="m_h_a"/>
  <p:tag name="KSO_WM_UNIT_INDEX" val="1_1_1"/>
  <p:tag name="KSO_WM_UNIT_ID" val="diagram20191583_2*m_h_a*1_1_1"/>
  <p:tag name="KSO_WM_TEMPLATE_CATEGORY" val="diagram"/>
  <p:tag name="KSO_WM_TEMPLATE_INDEX" val="20191583"/>
  <p:tag name="KSO_WM_UNIT_LAYERLEVEL" val="1_1_1"/>
  <p:tag name="KSO_WM_TAG_VERSION" val="1.0"/>
  <p:tag name="KSO_WM_BEAUTIFY_FLAG" val="#wm#"/>
  <p:tag name="KSO_WM_UNIT_PRESET_TEXT" val="40年代"/>
  <p:tag name="KSO_WM_UNIT_TEXT_FILL_FORE_SCHEMECOLOR_INDEX" val="5"/>
  <p:tag name="KSO_WM_UNIT_TEXT_FILL_TYPE" val="1"/>
  <p:tag name="KSO_WM_UNIT_USESOURCEFORMAT_APPLY" val="1"/>
</p:tagLst>
</file>

<file path=ppt/tags/tag596.xml><?xml version="1.0" encoding="utf-8"?>
<p:tagLst xmlns:p="http://schemas.openxmlformats.org/presentationml/2006/main">
  <p:tag name="KSO_WM_UNIT_TIMELINE_IDINGROUP" val="3"/>
  <p:tag name="KSO_WM_UNIT_TIMELINE_EMPHASIS_ID" val="2"/>
  <p:tag name="KSO_WM_UNIT_ADJUSTLAYOUT_ID" val="74"/>
  <p:tag name="KSO_WM_UNIT_VALUE" val="17"/>
  <p:tag name="KSO_WM_UNIT_HIGHLIGHT" val="0"/>
  <p:tag name="KSO_WM_UNIT_COMPATIBLE" val="0"/>
  <p:tag name="KSO_WM_DIAGRAM_GROUP_CODE" val="m1-1"/>
  <p:tag name="KSO_WM_UNIT_TYPE" val="m_h_f"/>
  <p:tag name="KSO_WM_UNIT_INDEX" val="1_1_1"/>
  <p:tag name="KSO_WM_UNIT_ID" val="diagram20191583_2*m_h_f*1_1_1"/>
  <p:tag name="KSO_WM_TEMPLATE_CATEGORY" val="diagram"/>
  <p:tag name="KSO_WM_TEMPLATE_INDEX" val="20191583"/>
  <p:tag name="KSO_WM_UNIT_LAYERLEVEL" val="1_1_1"/>
  <p:tag name="KSO_WM_TAG_VERSION" val="1.0"/>
  <p:tag name="KSO_WM_BEAUTIFY_FLAG" val="#wm#"/>
  <p:tag name="KSO_WM_UNIT_PRESET_TEXT" val="简单地描述该时间点发生的一些事件"/>
  <p:tag name="KSO_WM_UNIT_TEXT_FILL_FORE_SCHEMECOLOR_INDEX" val="14"/>
  <p:tag name="KSO_WM_UNIT_TEXT_FILL_TYPE" val="1"/>
  <p:tag name="KSO_WM_UNIT_USESOURCEFORMAT_APPLY" val="1"/>
</p:tagLst>
</file>

<file path=ppt/tags/tag597.xml><?xml version="1.0" encoding="utf-8"?>
<p:tagLst xmlns:p="http://schemas.openxmlformats.org/presentationml/2006/main">
  <p:tag name="KSO_WM_UNIT_TIMELINE_IDINGROUP" val="4"/>
  <p:tag name="KSO_WM_UNIT_TIMELINE_EMPHASIS_ID" val="3"/>
  <p:tag name="KSO_WM_UNIT_ADJUSTLAYOUT_ID" val="116"/>
  <p:tag name="KSO_WM_UNIT_HIGHLIGHT" val="0"/>
  <p:tag name="KSO_WM_UNIT_COMPATIBLE" val="0"/>
  <p:tag name="KSO_WM_DIAGRAM_GROUP_CODE" val="m1-1"/>
  <p:tag name="KSO_WM_UNIT_TYPE" val="m_h_i"/>
  <p:tag name="KSO_WM_UNIT_INDEX" val="1_1_1"/>
  <p:tag name="KSO_WM_UNIT_ID" val="diagram20191583_2*m_h_i*1_1_1"/>
  <p:tag name="KSO_WM_TEMPLATE_CATEGORY" val="diagram"/>
  <p:tag name="KSO_WM_TEMPLATE_INDEX" val="20191583"/>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598.xml><?xml version="1.0" encoding="utf-8"?>
<p:tagLst xmlns:p="http://schemas.openxmlformats.org/presentationml/2006/main">
  <p:tag name="KSO_WM_UNIT_TIMELINE_IDINGROUP" val="1"/>
  <p:tag name="KSO_WM_UNIT_ADJUSTLAYOUT_ID" val="21"/>
  <p:tag name="KSO_WM_UNIT_HIGHLIGHT" val="0"/>
  <p:tag name="KSO_WM_UNIT_COMPATIBLE" val="0"/>
  <p:tag name="KSO_WM_DIAGRAM_GROUP_CODE" val="m1-1"/>
  <p:tag name="KSO_WM_UNIT_TYPE" val="m_i"/>
  <p:tag name="KSO_WM_UNIT_INDEX" val="1_2"/>
  <p:tag name="KSO_WM_UNIT_ID" val="diagram20191583_2*m_i*1_2"/>
  <p:tag name="KSO_WM_TEMPLATE_CATEGORY" val="diagram"/>
  <p:tag name="KSO_WM_TEMPLATE_INDEX" val="20191583"/>
  <p:tag name="KSO_WM_UNIT_LAYERLEVEL" val="1_1"/>
  <p:tag name="KSO_WM_TAG_VERSION" val="1.0"/>
  <p:tag name="KSO_WM_BEAUTIFY_FLAG" val="#wm#"/>
  <p:tag name="KSO_WM_UNIT_LINE_FORE_SCHEMECOLOR_INDEX" val="6"/>
  <p:tag name="KSO_WM_UNIT_LINE_FILL_TYPE" val="2"/>
  <p:tag name="KSO_WM_UNIT_USESOURCEFORMAT_APPLY" val="1"/>
</p:tagLst>
</file>

<file path=ppt/tags/tag599.xml><?xml version="1.0" encoding="utf-8"?>
<p:tagLst xmlns:p="http://schemas.openxmlformats.org/presentationml/2006/main">
  <p:tag name="KSO_WM_UNIT_TIMELINE_IDINGROUP" val="2"/>
  <p:tag name="KSO_WM_UNIT_TIMELINE_EMPHASIS_ID" val="1"/>
  <p:tag name="KSO_WM_UNIT_ADJUSTLAYOUT_ID" val="22"/>
  <p:tag name="KSO_WM_UNIT_ISCONTENTSTITLE" val="0"/>
  <p:tag name="KSO_WM_UNIT_VALUE" val="3"/>
  <p:tag name="KSO_WM_UNIT_HIGHLIGHT" val="0"/>
  <p:tag name="KSO_WM_UNIT_COMPATIBLE" val="0"/>
  <p:tag name="KSO_WM_DIAGRAM_GROUP_CODE" val="m1-1"/>
  <p:tag name="KSO_WM_UNIT_TYPE" val="m_h_a"/>
  <p:tag name="KSO_WM_UNIT_INDEX" val="1_2_1"/>
  <p:tag name="KSO_WM_UNIT_ID" val="diagram20191583_2*m_h_a*1_2_1"/>
  <p:tag name="KSO_WM_TEMPLATE_CATEGORY" val="diagram"/>
  <p:tag name="KSO_WM_TEMPLATE_INDEX" val="20191583"/>
  <p:tag name="KSO_WM_UNIT_LAYERLEVEL" val="1_1_1"/>
  <p:tag name="KSO_WM_TAG_VERSION" val="1.0"/>
  <p:tag name="KSO_WM_BEAUTIFY_FLAG" val="#wm#"/>
  <p:tag name="KSO_WM_UNIT_PRESET_TEXT" val="60年代"/>
  <p:tag name="KSO_WM_UNIT_TEXT_FILL_FORE_SCHEMECOLOR_INDEX" val="6"/>
  <p:tag name="KSO_WM_UNIT_TEXT_FILL_TYPE" val="1"/>
  <p:tag name="KSO_WM_UNIT_USESOURCEFORMAT_APPLY" val="1"/>
</p:tagLst>
</file>

<file path=ppt/tags/tag6.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UNIT_TYPE" val="h_a"/>
  <p:tag name="KSO_WM_UNIT_INDEX" val="1_1"/>
  <p:tag name="KSO_WM_UNIT_ID" val="diagram20200639_1*h_a*1_1"/>
  <p:tag name="KSO_WM_TEMPLATE_CATEGORY" val="diagram"/>
  <p:tag name="KSO_WM_TEMPLATE_INDEX" val="20200639"/>
  <p:tag name="KSO_WM_UNIT_LAYERLEVEL" val="1_1"/>
  <p:tag name="KSO_WM_TAG_VERSION" val="1.0"/>
  <p:tag name="KSO_WM_BEAUTIFY_FLAG" val="#wm#"/>
  <p:tag name="KSO_WM_UNIT_PRESET_TEXT" val="来一场&#13;说走就走的旅行"/>
</p:tagLst>
</file>

<file path=ppt/tags/tag60.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01456_2*l_h_x*1_1_1"/>
  <p:tag name="KSO_WM_TEMPLATE_CATEGORY" val="diagram"/>
  <p:tag name="KSO_WM_TEMPLATE_INDEX" val="20201456"/>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600.xml><?xml version="1.0" encoding="utf-8"?>
<p:tagLst xmlns:p="http://schemas.openxmlformats.org/presentationml/2006/main">
  <p:tag name="KSO_WM_UNIT_TIMELINE_IDINGROUP" val="3"/>
  <p:tag name="KSO_WM_UNIT_TIMELINE_EMPHASIS_ID" val="2"/>
  <p:tag name="KSO_WM_UNIT_ADJUSTLAYOUT_ID" val="23"/>
  <p:tag name="KSO_WM_UNIT_VALUE" val="17"/>
  <p:tag name="KSO_WM_UNIT_HIGHLIGHT" val="0"/>
  <p:tag name="KSO_WM_UNIT_COMPATIBLE" val="0"/>
  <p:tag name="KSO_WM_DIAGRAM_GROUP_CODE" val="m1-1"/>
  <p:tag name="KSO_WM_UNIT_TYPE" val="m_h_f"/>
  <p:tag name="KSO_WM_UNIT_INDEX" val="1_2_1"/>
  <p:tag name="KSO_WM_UNIT_ID" val="diagram20191583_2*m_h_f*1_2_1"/>
  <p:tag name="KSO_WM_TEMPLATE_CATEGORY" val="diagram"/>
  <p:tag name="KSO_WM_TEMPLATE_INDEX" val="20191583"/>
  <p:tag name="KSO_WM_UNIT_LAYERLEVEL" val="1_1_1"/>
  <p:tag name="KSO_WM_TAG_VERSION" val="1.0"/>
  <p:tag name="KSO_WM_BEAUTIFY_FLAG" val="#wm#"/>
  <p:tag name="KSO_WM_UNIT_PRESET_TEXT" val="简单地描述该时间点发生的一些事件"/>
  <p:tag name="KSO_WM_UNIT_TEXT_FILL_FORE_SCHEMECOLOR_INDEX" val="14"/>
  <p:tag name="KSO_WM_UNIT_TEXT_FILL_TYPE" val="1"/>
  <p:tag name="KSO_WM_UNIT_USESOURCEFORMAT_APPLY" val="1"/>
</p:tagLst>
</file>

<file path=ppt/tags/tag601.xml><?xml version="1.0" encoding="utf-8"?>
<p:tagLst xmlns:p="http://schemas.openxmlformats.org/presentationml/2006/main">
  <p:tag name="KSO_WM_UNIT_TIMELINE_IDINGROUP" val="4"/>
  <p:tag name="KSO_WM_UNIT_TIMELINE_EMPHASIS_ID" val="3"/>
  <p:tag name="KSO_WM_UNIT_ADJUSTLAYOUT_ID" val="24"/>
  <p:tag name="KSO_WM_UNIT_HIGHLIGHT" val="0"/>
  <p:tag name="KSO_WM_UNIT_COMPATIBLE" val="0"/>
  <p:tag name="KSO_WM_DIAGRAM_GROUP_CODE" val="m1-1"/>
  <p:tag name="KSO_WM_UNIT_TYPE" val="m_h_i"/>
  <p:tag name="KSO_WM_UNIT_INDEX" val="1_2_1"/>
  <p:tag name="KSO_WM_UNIT_ID" val="diagram20191583_2*m_h_i*1_2_1"/>
  <p:tag name="KSO_WM_TEMPLATE_CATEGORY" val="diagram"/>
  <p:tag name="KSO_WM_TEMPLATE_INDEX" val="20191583"/>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Lst>
</file>

<file path=ppt/tags/tag602.xml><?xml version="1.0" encoding="utf-8"?>
<p:tagLst xmlns:p="http://schemas.openxmlformats.org/presentationml/2006/main">
  <p:tag name="KSO_WM_UNIT_TIMELINE_IDINGROUP" val="1"/>
  <p:tag name="KSO_WM_UNIT_ADJUSTLAYOUT_ID" val="18"/>
  <p:tag name="KSO_WM_UNIT_HIGHLIGHT" val="0"/>
  <p:tag name="KSO_WM_UNIT_COMPATIBLE" val="0"/>
  <p:tag name="KSO_WM_DIAGRAM_GROUP_CODE" val="m1-1"/>
  <p:tag name="KSO_WM_UNIT_TYPE" val="m_i"/>
  <p:tag name="KSO_WM_UNIT_INDEX" val="1_3"/>
  <p:tag name="KSO_WM_UNIT_ID" val="diagram20191583_2*m_i*1_3"/>
  <p:tag name="KSO_WM_TEMPLATE_CATEGORY" val="diagram"/>
  <p:tag name="KSO_WM_TEMPLATE_INDEX" val="20191583"/>
  <p:tag name="KSO_WM_UNIT_LAYERLEVEL" val="1_1"/>
  <p:tag name="KSO_WM_TAG_VERSION" val="1.0"/>
  <p:tag name="KSO_WM_BEAUTIFY_FLAG" val="#wm#"/>
  <p:tag name="KSO_WM_UNIT_LINE_FORE_SCHEMECOLOR_INDEX" val="7"/>
  <p:tag name="KSO_WM_UNIT_LINE_FILL_TYPE" val="2"/>
  <p:tag name="KSO_WM_UNIT_USESOURCEFORMAT_APPLY" val="1"/>
</p:tagLst>
</file>

<file path=ppt/tags/tag603.xml><?xml version="1.0" encoding="utf-8"?>
<p:tagLst xmlns:p="http://schemas.openxmlformats.org/presentationml/2006/main">
  <p:tag name="KSO_WM_UNIT_TIMELINE_IDINGROUP" val="2"/>
  <p:tag name="KSO_WM_UNIT_TIMELINE_EMPHASIS_ID" val="1"/>
  <p:tag name="KSO_WM_UNIT_ADJUSTLAYOUT_ID" val="19"/>
  <p:tag name="KSO_WM_UNIT_ISCONTENTSTITLE" val="0"/>
  <p:tag name="KSO_WM_UNIT_VALUE" val="3"/>
  <p:tag name="KSO_WM_UNIT_HIGHLIGHT" val="0"/>
  <p:tag name="KSO_WM_UNIT_COMPATIBLE" val="0"/>
  <p:tag name="KSO_WM_DIAGRAM_GROUP_CODE" val="m1-1"/>
  <p:tag name="KSO_WM_UNIT_TYPE" val="m_h_a"/>
  <p:tag name="KSO_WM_UNIT_INDEX" val="1_3_1"/>
  <p:tag name="KSO_WM_UNIT_ID" val="diagram20191583_2*m_h_a*1_3_1"/>
  <p:tag name="KSO_WM_TEMPLATE_CATEGORY" val="diagram"/>
  <p:tag name="KSO_WM_TEMPLATE_INDEX" val="20191583"/>
  <p:tag name="KSO_WM_UNIT_LAYERLEVEL" val="1_1_1"/>
  <p:tag name="KSO_WM_TAG_VERSION" val="1.0"/>
  <p:tag name="KSO_WM_BEAUTIFY_FLAG" val="#wm#"/>
  <p:tag name="KSO_WM_UNIT_PRESET_TEXT" val="80年代"/>
  <p:tag name="KSO_WM_UNIT_TEXT_FILL_FORE_SCHEMECOLOR_INDEX" val="7"/>
  <p:tag name="KSO_WM_UNIT_TEXT_FILL_TYPE" val="1"/>
  <p:tag name="KSO_WM_UNIT_USESOURCEFORMAT_APPLY" val="1"/>
</p:tagLst>
</file>

<file path=ppt/tags/tag604.xml><?xml version="1.0" encoding="utf-8"?>
<p:tagLst xmlns:p="http://schemas.openxmlformats.org/presentationml/2006/main">
  <p:tag name="KSO_WM_UNIT_TIMELINE_IDINGROUP" val="3"/>
  <p:tag name="KSO_WM_UNIT_TIMELINE_EMPHASIS_ID" val="2"/>
  <p:tag name="KSO_WM_UNIT_ADJUSTLAYOUT_ID" val="20"/>
  <p:tag name="KSO_WM_UNIT_VALUE" val="17"/>
  <p:tag name="KSO_WM_UNIT_HIGHLIGHT" val="0"/>
  <p:tag name="KSO_WM_UNIT_COMPATIBLE" val="0"/>
  <p:tag name="KSO_WM_DIAGRAM_GROUP_CODE" val="m1-1"/>
  <p:tag name="KSO_WM_UNIT_TYPE" val="m_h_f"/>
  <p:tag name="KSO_WM_UNIT_INDEX" val="1_3_1"/>
  <p:tag name="KSO_WM_UNIT_ID" val="diagram20191583_2*m_h_f*1_3_1"/>
  <p:tag name="KSO_WM_TEMPLATE_CATEGORY" val="diagram"/>
  <p:tag name="KSO_WM_TEMPLATE_INDEX" val="20191583"/>
  <p:tag name="KSO_WM_UNIT_LAYERLEVEL" val="1_1_1"/>
  <p:tag name="KSO_WM_TAG_VERSION" val="1.0"/>
  <p:tag name="KSO_WM_BEAUTIFY_FLAG" val="#wm#"/>
  <p:tag name="KSO_WM_UNIT_PRESET_TEXT" val="简单地描述该时间点发生的一些事件"/>
  <p:tag name="KSO_WM_UNIT_TEXT_FILL_FORE_SCHEMECOLOR_INDEX" val="14"/>
  <p:tag name="KSO_WM_UNIT_TEXT_FILL_TYPE" val="1"/>
  <p:tag name="KSO_WM_UNIT_USESOURCEFORMAT_APPLY" val="1"/>
</p:tagLst>
</file>

<file path=ppt/tags/tag605.xml><?xml version="1.0" encoding="utf-8"?>
<p:tagLst xmlns:p="http://schemas.openxmlformats.org/presentationml/2006/main">
  <p:tag name="KSO_WM_UNIT_TIMELINE_IDINGROUP" val="4"/>
  <p:tag name="KSO_WM_UNIT_TIMELINE_EMPHASIS_ID" val="3"/>
  <p:tag name="KSO_WM_UNIT_ADJUSTLAYOUT_ID" val="25"/>
  <p:tag name="KSO_WM_UNIT_HIGHLIGHT" val="0"/>
  <p:tag name="KSO_WM_UNIT_COMPATIBLE" val="0"/>
  <p:tag name="KSO_WM_DIAGRAM_GROUP_CODE" val="m1-1"/>
  <p:tag name="KSO_WM_UNIT_TYPE" val="m_h_i"/>
  <p:tag name="KSO_WM_UNIT_INDEX" val="1_3_1"/>
  <p:tag name="KSO_WM_UNIT_ID" val="diagram20191583_2*m_h_i*1_3_1"/>
  <p:tag name="KSO_WM_TEMPLATE_CATEGORY" val="diagram"/>
  <p:tag name="KSO_WM_TEMPLATE_INDEX" val="20191583"/>
  <p:tag name="KSO_WM_UNIT_LAYERLEVEL" val="1_1_1"/>
  <p:tag name="KSO_WM_TAG_VERSION" val="1.0"/>
  <p:tag name="KSO_WM_BEAUTIFY_FLAG" val="#wm#"/>
  <p:tag name="KSO_WM_UNIT_FILL_FORE_SCHEMECOLOR_INDEX" val="14"/>
  <p:tag name="KSO_WM_UNIT_FILL_TYPE" val="1"/>
  <p:tag name="KSO_WM_UNIT_LINE_FORE_SCHEMECOLOR_INDEX" val="7"/>
  <p:tag name="KSO_WM_UNIT_LINE_FILL_TYPE" val="2"/>
  <p:tag name="KSO_WM_UNIT_TEXT_FILL_FORE_SCHEMECOLOR_INDEX" val="2"/>
  <p:tag name="KSO_WM_UNIT_TEXT_FILL_TYPE" val="1"/>
  <p:tag name="KSO_WM_UNIT_USESOURCEFORMAT_APPLY" val="1"/>
</p:tagLst>
</file>

<file path=ppt/tags/tag606.xml><?xml version="1.0" encoding="utf-8"?>
<p:tagLst xmlns:p="http://schemas.openxmlformats.org/presentationml/2006/main">
  <p:tag name="KSO_WM_UNIT_ADJUSTLAYOUT_ID" val="4"/>
  <p:tag name="KSO_WM_UNIT_HIGHLIGHT" val="0"/>
  <p:tag name="KSO_WM_UNIT_COMPATIBLE" val="0"/>
  <p:tag name="KSO_WM_DIAGRAM_GROUP_CODE" val="m1-1"/>
  <p:tag name="KSO_WM_UNIT_TYPE" val="i"/>
  <p:tag name="KSO_WM_UNIT_INDEX" val="1"/>
  <p:tag name="KSO_WM_UNIT_ID" val="diagram20191583_2*i*1"/>
  <p:tag name="KSO_WM_TEMPLATE_CATEGORY" val="diagram"/>
  <p:tag name="KSO_WM_TEMPLATE_INDEX" val="20191583"/>
  <p:tag name="KSO_WM_UNIT_LAYERLEVEL" val="1"/>
  <p:tag name="KSO_WM_TAG_VERSION" val="1.0"/>
  <p:tag name="KSO_WM_BEAUTIFY_FLAG" val="#wm#"/>
  <p:tag name="KSO_WM_UNIT_USESOURCEFORMAT_APPLY" val="1"/>
</p:tagLst>
</file>

<file path=ppt/tags/tag607.xml><?xml version="1.0" encoding="utf-8"?>
<p:tagLst xmlns:p="http://schemas.openxmlformats.org/presentationml/2006/main">
  <p:tag name="KSO_WM_UNIT_ADJUSTLAYOUT_ID" val="3"/>
  <p:tag name="KSO_WM_UNIT_HIGHLIGHT" val="0"/>
  <p:tag name="KSO_WM_UNIT_COMPATIBLE" val="0"/>
  <p:tag name="KSO_WM_DIAGRAM_GROUP_CODE" val="m1-1"/>
  <p:tag name="KSO_WM_UNIT_TYPE" val="i"/>
  <p:tag name="KSO_WM_UNIT_INDEX" val="2"/>
  <p:tag name="KSO_WM_UNIT_ID" val="diagram20191583_2*i*2"/>
  <p:tag name="KSO_WM_TEMPLATE_CATEGORY" val="diagram"/>
  <p:tag name="KSO_WM_TEMPLATE_INDEX" val="20191583"/>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608.xml><?xml version="1.0" encoding="utf-8"?>
<p:tagLst xmlns:p="http://schemas.openxmlformats.org/presentationml/2006/main">
  <p:tag name="KSO_WM_UNIT_ADJUSTLAYOUT_ID" val="15"/>
  <p:tag name="KSO_WM_UNIT_ISCONTENTSTITLE" val="0"/>
  <p:tag name="KSO_WM_UNIT_VALUE" val="11"/>
  <p:tag name="KSO_WM_UNIT_HIGHLIGHT" val="0"/>
  <p:tag name="KSO_WM_UNIT_COMPATIBLE" val="0"/>
  <p:tag name="KSO_WM_DIAGRAM_GROUP_CODE" val="m1-1"/>
  <p:tag name="KSO_WM_UNIT_TYPE" val="a"/>
  <p:tag name="KSO_WM_UNIT_INDEX" val="1"/>
  <p:tag name="KSO_WM_UNIT_ID" val="diagram20191583_2*a*1"/>
  <p:tag name="KSO_WM_TEMPLATE_CATEGORY" val="diagram"/>
  <p:tag name="KSO_WM_TEMPLATE_INDEX" val="20191583"/>
  <p:tag name="KSO_WM_UNIT_LAYERLEVEL" val="1"/>
  <p:tag name="KSO_WM_TAG_VERSION" val="1.0"/>
  <p:tag name="KSO_WM_BEAUTIFY_FLAG" val="#wm#"/>
  <p:tag name="KSO_WM_UNIT_PRESET_TEXT" val="大事件概括标题"/>
  <p:tag name="KSO_WM_UNIT_TEXT_FILL_FORE_SCHEMECOLOR_INDEX" val="14"/>
  <p:tag name="KSO_WM_UNIT_TEXT_FILL_TYPE" val="1"/>
  <p:tag name="KSO_WM_UNIT_USESOURCEFORMAT_APPLY" val="1"/>
</p:tagLst>
</file>

<file path=ppt/tags/tag609.xml><?xml version="1.0" encoding="utf-8"?>
<p:tagLst xmlns:p="http://schemas.openxmlformats.org/presentationml/2006/main">
  <p:tag name="KSO_WM_UNIT_ADJUSTLAYOUT_ID" val="16"/>
  <p:tag name="KSO_WM_UNIT_VALUE" val="105"/>
  <p:tag name="KSO_WM_UNIT_HIGHLIGHT" val="0"/>
  <p:tag name="KSO_WM_UNIT_COMPATIBLE" val="0"/>
  <p:tag name="KSO_WM_DIAGRAM_GROUP_CODE" val="m1-1"/>
  <p:tag name="KSO_WM_UNIT_TYPE" val="f"/>
  <p:tag name="KSO_WM_UNIT_INDEX" val="1"/>
  <p:tag name="KSO_WM_UNIT_ID" val="diagram20191583_2*f*1"/>
  <p:tag name="KSO_WM_TEMPLATE_CATEGORY" val="diagram"/>
  <p:tag name="KSO_WM_TEMPLATE_INDEX" val="20191583"/>
  <p:tag name="KSO_WM_UNIT_LAYERLEVEL" val="1"/>
  <p:tag name="KSO_WM_TAG_VERSION" val="1.0"/>
  <p:tag name="KSO_WM_BEAUTIFY_FLAG" val="#wm#"/>
  <p:tag name="KSO_WM_UNIT_PRESET_TEXT" val="点击此处添加具体内容，简明扼要的阐述您的观点。根据需要可酌情增减文字，以便观者能准确的理解您传达的思想。&#13;点击此处添加具体内容，简明扼要的阐述您的观点。"/>
  <p:tag name="KSO_WM_UNIT_TEXT_FILL_FORE_SCHEMECOLOR_INDEX" val="14"/>
  <p:tag name="KSO_WM_UNIT_TEXT_FILL_TYPE" val="1"/>
  <p:tag name="KSO_WM_UNIT_USESOURCEFORMAT_APPLY" val="1"/>
</p:tagLst>
</file>

<file path=ppt/tags/tag61.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01456_2*l_h_x*1_4_1"/>
  <p:tag name="KSO_WM_TEMPLATE_CATEGORY" val="diagram"/>
  <p:tag name="KSO_WM_TEMPLATE_INDEX" val="20201456"/>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610.xml><?xml version="1.0" encoding="utf-8"?>
<p:tagLst xmlns:p="http://schemas.openxmlformats.org/presentationml/2006/main">
  <p:tag name="KSO_WM_UNIT_ADJUSTLAYOUT_ID" val="41"/>
  <p:tag name="KSO_WM_UNIT_HIGHLIGHT" val="0"/>
  <p:tag name="KSO_WM_UNIT_COMPATIBLE" val="0"/>
  <p:tag name="KSO_WM_DIAGRAM_GROUP_CODE" val="m1-1"/>
  <p:tag name="KSO_WM_UNIT_TYPE" val="i"/>
  <p:tag name="KSO_WM_UNIT_INDEX" val="3"/>
  <p:tag name="KSO_WM_UNIT_ID" val="diagram20191583_2*i*3"/>
  <p:tag name="KSO_WM_TEMPLATE_CATEGORY" val="diagram"/>
  <p:tag name="KSO_WM_TEMPLATE_INDEX" val="20191583"/>
  <p:tag name="KSO_WM_UNIT_LAYERLEVEL" val="1"/>
  <p:tag name="KSO_WM_TAG_VERSION" val="1.0"/>
  <p:tag name="KSO_WM_BEAUTIFY_FLAG" val="#wm#"/>
  <p:tag name="KSO_WM_UNIT_FILL_FORE_SCHEMECOLOR_INDEX" val="13"/>
  <p:tag name="KSO_WM_UNIT_FILL_TYPE" val="1"/>
  <p:tag name="KSO_WM_UNIT_TEXT_FILL_FORE_SCHEMECOLOR_INDEX" val="2"/>
  <p:tag name="KSO_WM_UNIT_TEXT_FILL_TYPE" val="1"/>
  <p:tag name="KSO_WM_UNIT_USESOURCEFORMAT_APPLY" val="1"/>
</p:tagLst>
</file>

<file path=ppt/tags/tag611.xml><?xml version="1.0" encoding="utf-8"?>
<p:tagLst xmlns:p="http://schemas.openxmlformats.org/presentationml/2006/main">
  <p:tag name="KSO_WM_BEAUTIFY_FLAG" val="#wm#"/>
  <p:tag name="KSO_WM_TEMPLATE_CATEGORY" val="diagram"/>
  <p:tag name="KSO_WM_TEMPLATE_INDEX" val="20191583"/>
  <p:tag name="KSO_WM_SLIDE_COLORSCHEME_VERSION" val="3.2"/>
  <p:tag name="KSO_WM_SLIDE_ID" val="diagram20191583_2"/>
  <p:tag name="KSO_WM_TEMPLATE_SUBCATEGORY" val="0"/>
  <p:tag name="KSO_WM_TEMPLATE_MASTER_TYPE" val="0"/>
  <p:tag name="KSO_WM_TEMPLATE_COLOR_TYPE" val="1"/>
  <p:tag name="KSO_WM_SLIDE_TYPE" val="text"/>
  <p:tag name="KSO_WM_SLIDE_SUBTYPE" val="diag"/>
  <p:tag name="KSO_WM_SLIDE_ITEM_CNT" val="3"/>
  <p:tag name="KSO_WM_SLIDE_INDEX" val="2"/>
  <p:tag name="KSO_WM_SLIDE_SIZE" val="331.416*372.336"/>
  <p:tag name="KSO_WM_SLIDE_POSITION" val="545.444*93.6013"/>
  <p:tag name="KSO_WM_DIAGRAM_GROUP_CODE" val="m1-1"/>
  <p:tag name="KSO_WM_SLIDE_DIAGTYPE" val="m"/>
  <p:tag name="KSO_WM_TAG_VERSION" val="1.0"/>
  <p:tag name="KSO_WM_SLIDE_LAYOUT" val="a_f_m"/>
  <p:tag name="KSO_WM_SLIDE_LAYOUT_CNT" val="1_1_1"/>
  <p:tag name="KSO_WM_SLIDE_MODEL_TYPE" val="timeline"/>
  <p:tag name="KSO_WM_SLIDE_TIMELINE_TYPE" val="single"/>
  <p:tag name="KSO_WM_SLIDE_TIMELINE_MINITEMS" val="2"/>
  <p:tag name="KSO_WM_SLIDE_TIMELINE_MAXITEMS" val="3"/>
</p:tagLst>
</file>

<file path=ppt/tags/tag6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83_1*i*1"/>
  <p:tag name="KSO_WM_TEMPLATE_CATEGORY" val="diagram"/>
  <p:tag name="KSO_WM_TEMPLATE_INDEX" val="20205183"/>
  <p:tag name="KSO_WM_UNIT_LAYERLEVEL" val="1"/>
  <p:tag name="KSO_WM_TAG_VERSION" val="1.0"/>
  <p:tag name="KSO_WM_BEAUTIFY_FLAG" val="#wm#"/>
</p:tagLst>
</file>

<file path=ppt/tags/tag6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83_1*i*2"/>
  <p:tag name="KSO_WM_TEMPLATE_CATEGORY" val="diagram"/>
  <p:tag name="KSO_WM_TEMPLATE_INDEX" val="20205183"/>
  <p:tag name="KSO_WM_UNIT_LAYERLEVEL" val="1"/>
  <p:tag name="KSO_WM_TAG_VERSION" val="1.0"/>
  <p:tag name="KSO_WM_BEAUTIFY_FLAG" val="#wm#"/>
</p:tagLst>
</file>

<file path=ppt/tags/tag6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83_1*i*3"/>
  <p:tag name="KSO_WM_TEMPLATE_CATEGORY" val="diagram"/>
  <p:tag name="KSO_WM_TEMPLATE_INDEX" val="20205183"/>
  <p:tag name="KSO_WM_UNIT_LAYERLEVEL" val="1"/>
  <p:tag name="KSO_WM_TAG_VERSION" val="1.0"/>
  <p:tag name="KSO_WM_BEAUTIFY_FLAG" val="#wm#"/>
</p:tagLst>
</file>

<file path=ppt/tags/tag615.xml><?xml version="1.0" encoding="utf-8"?>
<p:tagLst xmlns:p="http://schemas.openxmlformats.org/presentationml/2006/main">
  <p:tag name="KSO_WM_UNIT_NOCLEAR" val="0"/>
  <p:tag name="KSO_WM_UNIT_VALUE" val="400"/>
  <p:tag name="KSO_WM_UNIT_HIGHLIGHT" val="0"/>
  <p:tag name="KSO_WM_UNIT_COMPATIBLE" val="0"/>
  <p:tag name="KSO_WM_UNIT_DIAGRAM_ISNUMVISUAL" val="0"/>
  <p:tag name="KSO_WM_UNIT_DIAGRAM_ISREFERUNIT" val="0"/>
  <p:tag name="KSO_WM_UNIT_TYPE" val="f"/>
  <p:tag name="KSO_WM_UNIT_INDEX" val="1"/>
  <p:tag name="KSO_WM_UNIT_ID" val="diagram20205183_1*f*1"/>
  <p:tag name="KSO_WM_TEMPLATE_CATEGORY" val="diagram"/>
  <p:tag name="KSO_WM_TEMPLATE_INDEX" val="20205183"/>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616.xml><?xml version="1.0" encoding="utf-8"?>
<p:tagLst xmlns:p="http://schemas.openxmlformats.org/presentationml/2006/main">
  <p:tag name="KSO_WM_UNIT_TEXT_PART_ID_V2" val="d-4-2"/>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UNIT_TYPE" val="b"/>
  <p:tag name="KSO_WM_UNIT_INDEX" val="1"/>
  <p:tag name="KSO_WM_UNIT_ID" val="diagram20205183_1*b*1"/>
  <p:tag name="KSO_WM_TEMPLATE_CATEGORY" val="diagram"/>
  <p:tag name="KSO_WM_TEMPLATE_INDEX" val="20205183"/>
  <p:tag name="KSO_WM_UNIT_LAYERLEVEL" val="1"/>
  <p:tag name="KSO_WM_TAG_VERSION" val="1.0"/>
  <p:tag name="KSO_WM_BEAUTIFY_FLAG" val="#wm#"/>
  <p:tag name="KSO_WM_UNIT_PRESET_TEXT" val="单击此处添加您的副标题"/>
</p:tagLst>
</file>

<file path=ppt/tags/tag617.xml><?xml version="1.0" encoding="utf-8"?>
<p:tagLst xmlns:p="http://schemas.openxmlformats.org/presentationml/2006/main">
  <p:tag name="KSO_WM_UNIT_TEXT_PART_ID_V2" val="a-4-1"/>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183_1*a*1"/>
  <p:tag name="KSO_WM_TEMPLATE_CATEGORY" val="diagram"/>
  <p:tag name="KSO_WM_TEMPLATE_INDEX" val="20205183"/>
  <p:tag name="KSO_WM_UNIT_LAYERLEVEL" val="1"/>
  <p:tag name="KSO_WM_TAG_VERSION" val="1.0"/>
  <p:tag name="KSO_WM_BEAUTIFY_FLAG" val="#wm#"/>
  <p:tag name="KSO_WM_UNIT_PRESET_TEXT" val="单击此处&#13;添加大标题"/>
</p:tagLst>
</file>

<file path=ppt/tags/tag6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83_1*i*4"/>
  <p:tag name="KSO_WM_TEMPLATE_CATEGORY" val="diagram"/>
  <p:tag name="KSO_WM_TEMPLATE_INDEX" val="20205183"/>
  <p:tag name="KSO_WM_UNIT_LAYERLEVEL" val="1"/>
  <p:tag name="KSO_WM_TAG_VERSION" val="1.0"/>
  <p:tag name="KSO_WM_BEAUTIFY_FLAG" val="#wm#"/>
</p:tagLst>
</file>

<file path=ppt/tags/tag6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83_1*i*5"/>
  <p:tag name="KSO_WM_TEMPLATE_CATEGORY" val="diagram"/>
  <p:tag name="KSO_WM_TEMPLATE_INDEX" val="20205183"/>
  <p:tag name="KSO_WM_UNIT_LAYERLEVEL" val="1"/>
  <p:tag name="KSO_WM_TAG_VERSION" val="1.0"/>
  <p:tag name="KSO_WM_BEAUTIFY_FLAG" val="#wm#"/>
</p:tagLst>
</file>

<file path=ppt/tags/tag62.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01456_2*l_h_x*1_3_1"/>
  <p:tag name="KSO_WM_TEMPLATE_CATEGORY" val="diagram"/>
  <p:tag name="KSO_WM_TEMPLATE_INDEX" val="20201456"/>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6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83_1*i*6"/>
  <p:tag name="KSO_WM_TEMPLATE_CATEGORY" val="diagram"/>
  <p:tag name="KSO_WM_TEMPLATE_INDEX" val="20205183"/>
  <p:tag name="KSO_WM_UNIT_LAYERLEVEL" val="1"/>
  <p:tag name="KSO_WM_TAG_VERSION" val="1.0"/>
  <p:tag name="KSO_WM_BEAUTIFY_FLAG" val="#wm#"/>
</p:tagLst>
</file>

<file path=ppt/tags/tag621.xml><?xml version="1.0" encoding="utf-8"?>
<p:tagLst xmlns:p="http://schemas.openxmlformats.org/presentationml/2006/main">
  <p:tag name="KSO_WM_BEAUTIFY_FLAG" val="#wm#"/>
  <p:tag name="KSO_WM_TEMPLATE_CATEGORY" val="diagram"/>
  <p:tag name="KSO_WM_TEMPLATE_INDEX" val="20205183"/>
  <p:tag name="KSO_WM_SLIDE_ID" val="diagram2020518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884*450"/>
  <p:tag name="KSO_WM_SLIDE_POSITION" val="38*44"/>
  <p:tag name="KSO_WM_TAG_VERSION" val="1.0"/>
  <p:tag name="KSO_WM_SLIDE_LAYOUT" val="a_b_f"/>
  <p:tag name="KSO_WM_SLIDE_LAYOUT_CNT" val="1_1_1"/>
</p:tagLst>
</file>

<file path=ppt/tags/tag6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83_1*i*1"/>
  <p:tag name="KSO_WM_TEMPLATE_CATEGORY" val="diagram"/>
  <p:tag name="KSO_WM_TEMPLATE_INDEX" val="20205183"/>
  <p:tag name="KSO_WM_UNIT_LAYERLEVEL" val="1"/>
  <p:tag name="KSO_WM_TAG_VERSION" val="1.0"/>
  <p:tag name="KSO_WM_BEAUTIFY_FLAG" val="#wm#"/>
</p:tagLst>
</file>

<file path=ppt/tags/tag6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83_1*i*2"/>
  <p:tag name="KSO_WM_TEMPLATE_CATEGORY" val="diagram"/>
  <p:tag name="KSO_WM_TEMPLATE_INDEX" val="20205183"/>
  <p:tag name="KSO_WM_UNIT_LAYERLEVEL" val="1"/>
  <p:tag name="KSO_WM_TAG_VERSION" val="1.0"/>
  <p:tag name="KSO_WM_BEAUTIFY_FLAG" val="#wm#"/>
</p:tagLst>
</file>

<file path=ppt/tags/tag6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83_1*i*3"/>
  <p:tag name="KSO_WM_TEMPLATE_CATEGORY" val="diagram"/>
  <p:tag name="KSO_WM_TEMPLATE_INDEX" val="20205183"/>
  <p:tag name="KSO_WM_UNIT_LAYERLEVEL" val="1"/>
  <p:tag name="KSO_WM_TAG_VERSION" val="1.0"/>
  <p:tag name="KSO_WM_BEAUTIFY_FLAG" val="#wm#"/>
</p:tagLst>
</file>

<file path=ppt/tags/tag625.xml><?xml version="1.0" encoding="utf-8"?>
<p:tagLst xmlns:p="http://schemas.openxmlformats.org/presentationml/2006/main">
  <p:tag name="KSO_WM_UNIT_NOCLEAR" val="0"/>
  <p:tag name="KSO_WM_UNIT_VALUE" val="400"/>
  <p:tag name="KSO_WM_UNIT_HIGHLIGHT" val="0"/>
  <p:tag name="KSO_WM_UNIT_COMPATIBLE" val="0"/>
  <p:tag name="KSO_WM_UNIT_DIAGRAM_ISNUMVISUAL" val="0"/>
  <p:tag name="KSO_WM_UNIT_DIAGRAM_ISREFERUNIT" val="0"/>
  <p:tag name="KSO_WM_UNIT_TYPE" val="f"/>
  <p:tag name="KSO_WM_UNIT_INDEX" val="1"/>
  <p:tag name="KSO_WM_UNIT_ID" val="diagram20205183_1*f*1"/>
  <p:tag name="KSO_WM_TEMPLATE_CATEGORY" val="diagram"/>
  <p:tag name="KSO_WM_TEMPLATE_INDEX" val="20205183"/>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626.xml><?xml version="1.0" encoding="utf-8"?>
<p:tagLst xmlns:p="http://schemas.openxmlformats.org/presentationml/2006/main">
  <p:tag name="KSO_WM_UNIT_TEXT_PART_ID_V2" val="a-4-1"/>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183_1*a*1"/>
  <p:tag name="KSO_WM_TEMPLATE_CATEGORY" val="diagram"/>
  <p:tag name="KSO_WM_TEMPLATE_INDEX" val="20205183"/>
  <p:tag name="KSO_WM_UNIT_LAYERLEVEL" val="1"/>
  <p:tag name="KSO_WM_TAG_VERSION" val="1.0"/>
  <p:tag name="KSO_WM_BEAUTIFY_FLAG" val="#wm#"/>
  <p:tag name="KSO_WM_UNIT_PRESET_TEXT" val="单击此处&#13;添加大标题"/>
</p:tagLst>
</file>

<file path=ppt/tags/tag6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83_1*i*4"/>
  <p:tag name="KSO_WM_TEMPLATE_CATEGORY" val="diagram"/>
  <p:tag name="KSO_WM_TEMPLATE_INDEX" val="20205183"/>
  <p:tag name="KSO_WM_UNIT_LAYERLEVEL" val="1"/>
  <p:tag name="KSO_WM_TAG_VERSION" val="1.0"/>
  <p:tag name="KSO_WM_BEAUTIFY_FLAG" val="#wm#"/>
</p:tagLst>
</file>

<file path=ppt/tags/tag6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83_1*i*5"/>
  <p:tag name="KSO_WM_TEMPLATE_CATEGORY" val="diagram"/>
  <p:tag name="KSO_WM_TEMPLATE_INDEX" val="20205183"/>
  <p:tag name="KSO_WM_UNIT_LAYERLEVEL" val="1"/>
  <p:tag name="KSO_WM_TAG_VERSION" val="1.0"/>
  <p:tag name="KSO_WM_BEAUTIFY_FLAG" val="#wm#"/>
</p:tagLst>
</file>

<file path=ppt/tags/tag6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83_1*i*6"/>
  <p:tag name="KSO_WM_TEMPLATE_CATEGORY" val="diagram"/>
  <p:tag name="KSO_WM_TEMPLATE_INDEX" val="20205183"/>
  <p:tag name="KSO_WM_UNIT_LAYERLEVEL" val="1"/>
  <p:tag name="KSO_WM_TAG_VERSION" val="1.0"/>
  <p:tag name="KSO_WM_BEAUTIFY_FLAG" val="#wm#"/>
</p:tagLst>
</file>

<file path=ppt/tags/tag63.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7_1"/>
  <p:tag name="KSO_WM_UNIT_ID" val="diagram20201456_2*l_h_x*1_7_1"/>
  <p:tag name="KSO_WM_TEMPLATE_CATEGORY" val="diagram"/>
  <p:tag name="KSO_WM_TEMPLATE_INDEX" val="20201456"/>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630.xml><?xml version="1.0" encoding="utf-8"?>
<p:tagLst xmlns:p="http://schemas.openxmlformats.org/presentationml/2006/main">
  <p:tag name="KSO_WM_BEAUTIFY_FLAG" val="#wm#"/>
  <p:tag name="KSO_WM_TEMPLATE_CATEGORY" val="diagram"/>
  <p:tag name="KSO_WM_TEMPLATE_INDEX" val="20205183"/>
  <p:tag name="KSO_WM_SLIDE_ID" val="diagram2020518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884*450"/>
  <p:tag name="KSO_WM_SLIDE_POSITION" val="38*44"/>
  <p:tag name="KSO_WM_TAG_VERSION" val="1.0"/>
  <p:tag name="KSO_WM_SLIDE_LAYOUT" val="a_b_f"/>
  <p:tag name="KSO_WM_SLIDE_LAYOUT_CNT" val="1_1_1"/>
</p:tagLst>
</file>

<file path=ppt/tags/tag6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83_1*i*1"/>
  <p:tag name="KSO_WM_TEMPLATE_CATEGORY" val="diagram"/>
  <p:tag name="KSO_WM_TEMPLATE_INDEX" val="20205183"/>
  <p:tag name="KSO_WM_UNIT_LAYERLEVEL" val="1"/>
  <p:tag name="KSO_WM_TAG_VERSION" val="1.0"/>
  <p:tag name="KSO_WM_BEAUTIFY_FLAG" val="#wm#"/>
</p:tagLst>
</file>

<file path=ppt/tags/tag6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83_1*i*2"/>
  <p:tag name="KSO_WM_TEMPLATE_CATEGORY" val="diagram"/>
  <p:tag name="KSO_WM_TEMPLATE_INDEX" val="20205183"/>
  <p:tag name="KSO_WM_UNIT_LAYERLEVEL" val="1"/>
  <p:tag name="KSO_WM_TAG_VERSION" val="1.0"/>
  <p:tag name="KSO_WM_BEAUTIFY_FLAG" val="#wm#"/>
</p:tagLst>
</file>

<file path=ppt/tags/tag6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83_1*i*3"/>
  <p:tag name="KSO_WM_TEMPLATE_CATEGORY" val="diagram"/>
  <p:tag name="KSO_WM_TEMPLATE_INDEX" val="20205183"/>
  <p:tag name="KSO_WM_UNIT_LAYERLEVEL" val="1"/>
  <p:tag name="KSO_WM_TAG_VERSION" val="1.0"/>
  <p:tag name="KSO_WM_BEAUTIFY_FLAG" val="#wm#"/>
</p:tagLst>
</file>

<file path=ppt/tags/tag634.xml><?xml version="1.0" encoding="utf-8"?>
<p:tagLst xmlns:p="http://schemas.openxmlformats.org/presentationml/2006/main">
  <p:tag name="KSO_WM_UNIT_NOCLEAR" val="0"/>
  <p:tag name="KSO_WM_UNIT_VALUE" val="400"/>
  <p:tag name="KSO_WM_UNIT_HIGHLIGHT" val="0"/>
  <p:tag name="KSO_WM_UNIT_COMPATIBLE" val="0"/>
  <p:tag name="KSO_WM_UNIT_DIAGRAM_ISNUMVISUAL" val="0"/>
  <p:tag name="KSO_WM_UNIT_DIAGRAM_ISREFERUNIT" val="0"/>
  <p:tag name="KSO_WM_UNIT_TYPE" val="f"/>
  <p:tag name="KSO_WM_UNIT_INDEX" val="1"/>
  <p:tag name="KSO_WM_UNIT_ID" val="diagram20205183_1*f*1"/>
  <p:tag name="KSO_WM_TEMPLATE_CATEGORY" val="diagram"/>
  <p:tag name="KSO_WM_TEMPLATE_INDEX" val="20205183"/>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635.xml><?xml version="1.0" encoding="utf-8"?>
<p:tagLst xmlns:p="http://schemas.openxmlformats.org/presentationml/2006/main">
  <p:tag name="KSO_WM_UNIT_TEXT_PART_ID_V2" val="a-4-1"/>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183_1*a*1"/>
  <p:tag name="KSO_WM_TEMPLATE_CATEGORY" val="diagram"/>
  <p:tag name="KSO_WM_TEMPLATE_INDEX" val="20205183"/>
  <p:tag name="KSO_WM_UNIT_LAYERLEVEL" val="1"/>
  <p:tag name="KSO_WM_TAG_VERSION" val="1.0"/>
  <p:tag name="KSO_WM_BEAUTIFY_FLAG" val="#wm#"/>
  <p:tag name="KSO_WM_UNIT_PRESET_TEXT" val="单击此处&#13;添加大标题"/>
</p:tagLst>
</file>

<file path=ppt/tags/tag6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83_1*i*4"/>
  <p:tag name="KSO_WM_TEMPLATE_CATEGORY" val="diagram"/>
  <p:tag name="KSO_WM_TEMPLATE_INDEX" val="20205183"/>
  <p:tag name="KSO_WM_UNIT_LAYERLEVEL" val="1"/>
  <p:tag name="KSO_WM_TAG_VERSION" val="1.0"/>
  <p:tag name="KSO_WM_BEAUTIFY_FLAG" val="#wm#"/>
</p:tagLst>
</file>

<file path=ppt/tags/tag6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83_1*i*5"/>
  <p:tag name="KSO_WM_TEMPLATE_CATEGORY" val="diagram"/>
  <p:tag name="KSO_WM_TEMPLATE_INDEX" val="20205183"/>
  <p:tag name="KSO_WM_UNIT_LAYERLEVEL" val="1"/>
  <p:tag name="KSO_WM_TAG_VERSION" val="1.0"/>
  <p:tag name="KSO_WM_BEAUTIFY_FLAG" val="#wm#"/>
</p:tagLst>
</file>

<file path=ppt/tags/tag6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83_1*i*6"/>
  <p:tag name="KSO_WM_TEMPLATE_CATEGORY" val="diagram"/>
  <p:tag name="KSO_WM_TEMPLATE_INDEX" val="20205183"/>
  <p:tag name="KSO_WM_UNIT_LAYERLEVEL" val="1"/>
  <p:tag name="KSO_WM_TAG_VERSION" val="1.0"/>
  <p:tag name="KSO_WM_BEAUTIFY_FLAG" val="#wm#"/>
</p:tagLst>
</file>

<file path=ppt/tags/tag639.xml><?xml version="1.0" encoding="utf-8"?>
<p:tagLst xmlns:p="http://schemas.openxmlformats.org/presentationml/2006/main">
  <p:tag name="KSO_WM_BEAUTIFY_FLAG" val="#wm#"/>
  <p:tag name="KSO_WM_TEMPLATE_CATEGORY" val="diagram"/>
  <p:tag name="KSO_WM_TEMPLATE_INDEX" val="20205183"/>
  <p:tag name="KSO_WM_SLIDE_ID" val="diagram2020518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884*450"/>
  <p:tag name="KSO_WM_SLIDE_POSITION" val="38*44"/>
  <p:tag name="KSO_WM_TAG_VERSION" val="1.0"/>
  <p:tag name="KSO_WM_SLIDE_LAYOUT" val="a_b_f"/>
  <p:tag name="KSO_WM_SLIDE_LAYOUT_CNT" val="1_1_1"/>
</p:tagLst>
</file>

<file path=ppt/tags/tag64.xml><?xml version="1.0" encoding="utf-8"?>
<p:tagLst xmlns:p="http://schemas.openxmlformats.org/presentationml/2006/main">
  <p:tag name="KSO_WM_UNIT_VALUE" val="122*140"/>
  <p:tag name="KSO_WM_UNIT_HIGHLIGHT" val="0"/>
  <p:tag name="KSO_WM_UNIT_COMPATIBLE" val="0"/>
  <p:tag name="KSO_WM_UNIT_DIAGRAM_ISNUMVISUAL" val="0"/>
  <p:tag name="KSO_WM_UNIT_DIAGRAM_ISREFERUNIT" val="0"/>
  <p:tag name="KSO_WM_DIAGRAM_GROUP_CODE" val="l1-1"/>
  <p:tag name="KSO_WM_UNIT_TYPE" val="l_h_x"/>
  <p:tag name="KSO_WM_UNIT_INDEX" val="1_6_1"/>
  <p:tag name="KSO_WM_UNIT_ID" val="diagram20201456_2*l_h_x*1_6_1"/>
  <p:tag name="KSO_WM_TEMPLATE_CATEGORY" val="diagram"/>
  <p:tag name="KSO_WM_TEMPLATE_INDEX" val="20201456"/>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640.xml><?xml version="1.0" encoding="utf-8"?>
<p:tagLst xmlns:p="http://schemas.openxmlformats.org/presentationml/2006/main">
  <p:tag name="ISPRING_PRESENTATION_TITLE" val="PowerPoint 演示文稿"/>
  <p:tag name="COMMONDATA" val="eyJoZGlkIjoiNWVlNjgzMjI3MjA2NDk3ZGIyMWMzNTczOWViNWQ5N2QifQ=="/>
  <p:tag name="KSO_WPP_MARK_KEY" val="c00863a2-efed-4c13-a5c6-a868445fc9f7"/>
</p:tagLst>
</file>

<file path=ppt/tags/tag65.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201456_2*l_h_x*1_5_1"/>
  <p:tag name="KSO_WM_TEMPLATE_CATEGORY" val="diagram"/>
  <p:tag name="KSO_WM_TEMPLATE_INDEX" val="20201456"/>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66.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01456_2*l_h_x*1_2_1"/>
  <p:tag name="KSO_WM_TEMPLATE_CATEGORY" val="diagram"/>
  <p:tag name="KSO_WM_TEMPLATE_INDEX" val="20201456"/>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67.xml><?xml version="1.0" encoding="utf-8"?>
<p:tagLst xmlns:p="http://schemas.openxmlformats.org/presentationml/2006/main">
  <p:tag name="KSO_WM_UNIT_ISCONTENTSTITLE" val="0"/>
  <p:tag name="KSO_WM_UNIT_PRESET_TEXT" val="添加标题"/>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1456_2*l_h_a*1_1_1"/>
  <p:tag name="KSO_WM_TEMPLATE_CATEGORY" val="diagram"/>
  <p:tag name="KSO_WM_TEMPLATE_INDEX" val="20201456"/>
  <p:tag name="KSO_WM_UNIT_LAYERLEVEL" val="1_1_1"/>
  <p:tag name="KSO_WM_TAG_VERSION" val="1.0"/>
  <p:tag name="KSO_WM_BEAUTIFY_FLAG" val="#wm#"/>
  <p:tag name="KSO_WM_UNIT_USESOURCEFORMAT_APPLY" val="1"/>
</p:tagLst>
</file>

<file path=ppt/tags/tag68.xml><?xml version="1.0" encoding="utf-8"?>
<p:tagLst xmlns:p="http://schemas.openxmlformats.org/presentationml/2006/main">
  <p:tag name="KSO_WM_UNIT_ISCONTENTSTITLE" val="0"/>
  <p:tag name="KSO_WM_UNIT_PRESET_TEXT" val="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1456_2*l_h_a*1_2_1"/>
  <p:tag name="KSO_WM_TEMPLATE_CATEGORY" val="diagram"/>
  <p:tag name="KSO_WM_TEMPLATE_INDEX" val="2020145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69.xml><?xml version="1.0" encoding="utf-8"?>
<p:tagLst xmlns:p="http://schemas.openxmlformats.org/presentationml/2006/main">
  <p:tag name="KSO_WM_UNIT_ISCONTENTSTITLE" val="0"/>
  <p:tag name="KSO_WM_UNIT_PRESET_TEXT" val="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01456_2*l_h_a*1_3_1"/>
  <p:tag name="KSO_WM_TEMPLATE_CATEGORY" val="diagram"/>
  <p:tag name="KSO_WM_TEMPLATE_INDEX" val="20201456"/>
  <p:tag name="KSO_WM_UNIT_LAYERLEVEL" val="1_1_1"/>
  <p:tag name="KSO_WM_TAG_VERSION" val="1.0"/>
  <p:tag name="KSO_WM_BEAUTIFY_FLAG" val="#wm#"/>
  <p:tag name="KSO_WM_UNIT_USESOURCEFORMAT_APPLY"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39_1*i*4"/>
  <p:tag name="KSO_WM_TEMPLATE_CATEGORY" val="diagram"/>
  <p:tag name="KSO_WM_TEMPLATE_INDEX" val="20200639"/>
  <p:tag name="KSO_WM_UNIT_LAYERLEVEL" val="1"/>
  <p:tag name="KSO_WM_TAG_VERSION" val="1.0"/>
  <p:tag name="KSO_WM_BEAUTIFY_FLAG" val="#wm#"/>
</p:tagLst>
</file>

<file path=ppt/tags/tag70.xml><?xml version="1.0" encoding="utf-8"?>
<p:tagLst xmlns:p="http://schemas.openxmlformats.org/presentationml/2006/main">
  <p:tag name="KSO_WM_UNIT_ISCONTENTSTITLE" val="0"/>
  <p:tag name="KSO_WM_UNIT_PRESET_TEXT" val="添加标题"/>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01456_2*l_h_a*1_4_1"/>
  <p:tag name="KSO_WM_TEMPLATE_CATEGORY" val="diagram"/>
  <p:tag name="KSO_WM_TEMPLATE_INDEX" val="2020145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71.xml><?xml version="1.0" encoding="utf-8"?>
<p:tagLst xmlns:p="http://schemas.openxmlformats.org/presentationml/2006/main">
  <p:tag name="KSO_WM_UNIT_ISCONTENTSTITLE" val="0"/>
  <p:tag name="KSO_WM_UNIT_PRESET_TEXT" val="添加标题"/>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01456_2*l_h_a*1_5_1"/>
  <p:tag name="KSO_WM_TEMPLATE_CATEGORY" val="diagram"/>
  <p:tag name="KSO_WM_TEMPLATE_INDEX" val="2020145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72.xml><?xml version="1.0" encoding="utf-8"?>
<p:tagLst xmlns:p="http://schemas.openxmlformats.org/presentationml/2006/main">
  <p:tag name="KSO_WM_UNIT_ISCONTENTSTITLE" val="0"/>
  <p:tag name="KSO_WM_UNIT_PRESET_TEXT" val="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7_1"/>
  <p:tag name="KSO_WM_UNIT_ID" val="diagram20201456_2*l_h_a*1_7_1"/>
  <p:tag name="KSO_WM_TEMPLATE_CATEGORY" val="diagram"/>
  <p:tag name="KSO_WM_TEMPLATE_INDEX" val="2020145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73.xml><?xml version="1.0" encoding="utf-8"?>
<p:tagLst xmlns:p="http://schemas.openxmlformats.org/presentationml/2006/main">
  <p:tag name="KSO_WM_UNIT_ISCONTENTSTITLE" val="0"/>
  <p:tag name="KSO_WM_UNIT_PRESET_TEXT" val="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8_1"/>
  <p:tag name="KSO_WM_UNIT_ID" val="diagram20201456_2*l_h_a*1_8_1"/>
  <p:tag name="KSO_WM_TEMPLATE_CATEGORY" val="diagram"/>
  <p:tag name="KSO_WM_TEMPLATE_INDEX" val="20201456"/>
  <p:tag name="KSO_WM_UNIT_LAYERLEVEL" val="1_1_1"/>
  <p:tag name="KSO_WM_TAG_VERSION" val="1.0"/>
  <p:tag name="KSO_WM_BEAUTIFY_FLAG" val="#wm#"/>
  <p:tag name="KSO_WM_UNIT_USESOURCEFORMAT_APPLY" val="1"/>
</p:tagLst>
</file>

<file path=ppt/tags/tag74.xml><?xml version="1.0" encoding="utf-8"?>
<p:tagLst xmlns:p="http://schemas.openxmlformats.org/presentationml/2006/main">
  <p:tag name="KSO_WM_UNIT_ISCONTENTSTITLE" val="0"/>
  <p:tag name="KSO_WM_UNIT_PRESET_TEXT" val="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20201456_2*l_h_a*1_6_1"/>
  <p:tag name="KSO_WM_TEMPLATE_CATEGORY" val="diagram"/>
  <p:tag name="KSO_WM_TEMPLATE_INDEX" val="20201456"/>
  <p:tag name="KSO_WM_UNIT_LAYERLEVEL" val="1_1_1"/>
  <p:tag name="KSO_WM_TAG_VERSION" val="1.0"/>
  <p:tag name="KSO_WM_BEAUTIFY_FLAG" val="#wm#"/>
  <p:tag name="KSO_WM_UNIT_USESOURCEFORMAT_APPLY" val="1"/>
</p:tagLst>
</file>

<file path=ppt/tags/tag75.xml><?xml version="1.0" encoding="utf-8"?>
<p:tagLst xmlns:p="http://schemas.openxmlformats.org/presentationml/2006/main">
  <p:tag name="KSO_WM_UNIT_ISCONTENTSTITLE" val="0"/>
  <p:tag name="KSO_WM_UNIT_PRESET_TEXT" val="单击此处添加标题"/>
  <p:tag name="KSO_WM_UNIT_NOCLEAR" val="0"/>
  <p:tag name="KSO_WM_UNIT_VALUE" val="36"/>
  <p:tag name="KSO_WM_UNIT_HIGHLIGHT" val="0"/>
  <p:tag name="KSO_WM_UNIT_COMPATIBLE" val="0"/>
  <p:tag name="KSO_WM_UNIT_DIAGRAM_ISNUMVISUAL" val="0"/>
  <p:tag name="KSO_WM_UNIT_DIAGRAM_ISREFERUNIT" val="0"/>
  <p:tag name="KSO_WM_DIAGRAM_GROUP_CODE" val="l1-2"/>
  <p:tag name="KSO_WM_UNIT_TYPE" val="a"/>
  <p:tag name="KSO_WM_UNIT_INDEX" val="1"/>
  <p:tag name="KSO_WM_UNIT_ID" val="diagram20201456_2*a*1"/>
  <p:tag name="KSO_WM_TEMPLATE_CATEGORY" val="diagram"/>
  <p:tag name="KSO_WM_TEMPLATE_INDEX" val="20201456"/>
  <p:tag name="KSO_WM_UNIT_LAYERLEVEL" val="1"/>
  <p:tag name="KSO_WM_TAG_VERSION" val="1.0"/>
  <p:tag name="KSO_WM_BEAUTIFY_FLAG" val="#wm#"/>
  <p:tag name="KSO_WM_UNIT_USESOURCEFORMAT_APPLY" val="1"/>
</p:tagLst>
</file>

<file path=ppt/tags/tag76.xml><?xml version="1.0" encoding="utf-8"?>
<p:tagLst xmlns:p="http://schemas.openxmlformats.org/presentationml/2006/main">
  <p:tag name="KSO_WM_UNIT_ISCONTENTSTITLE" val="0"/>
  <p:tag name="KSO_WM_UNIT_PRESET_TEXT" val="单击此处添加副标题"/>
  <p:tag name="KSO_WM_UNIT_NOCLEAR" val="0"/>
  <p:tag name="KSO_WM_UNIT_VALUE" val="62"/>
  <p:tag name="KSO_WM_UNIT_HIGHLIGHT" val="0"/>
  <p:tag name="KSO_WM_UNIT_COMPATIBLE" val="0"/>
  <p:tag name="KSO_WM_UNIT_DIAGRAM_ISNUMVISUAL" val="0"/>
  <p:tag name="KSO_WM_UNIT_DIAGRAM_ISREFERUNIT" val="0"/>
  <p:tag name="KSO_WM_DIAGRAM_GROUP_CODE" val="l1-2"/>
  <p:tag name="KSO_WM_UNIT_TYPE" val="b"/>
  <p:tag name="KSO_WM_UNIT_INDEX" val="1"/>
  <p:tag name="KSO_WM_UNIT_ID" val="diagram20201456_2*b*1"/>
  <p:tag name="KSO_WM_TEMPLATE_CATEGORY" val="diagram"/>
  <p:tag name="KSO_WM_TEMPLATE_INDEX" val="20201456"/>
  <p:tag name="KSO_WM_UNIT_LAYERLEVEL" val="1"/>
  <p:tag name="KSO_WM_TAG_VERSION" val="1.0"/>
  <p:tag name="KSO_WM_BEAUTIFY_FLAG" val="#wm#"/>
  <p:tag name="KSO_WM_UNIT_USESOURCEFORMAT_APPLY" val="1"/>
</p:tagLst>
</file>

<file path=ppt/tags/tag77.xml><?xml version="1.0" encoding="utf-8"?>
<p:tagLst xmlns:p="http://schemas.openxmlformats.org/presentationml/2006/main">
  <p:tag name="KSO_WM_BEAUTIFY_FLAG" val="#wm#"/>
  <p:tag name="KSO_WM_TEMPLATE_CATEGORY" val="diagram"/>
  <p:tag name="KSO_WM_TEMPLATE_INDEX" val="20201456"/>
  <p:tag name="KSO_WM_SLIDE_ID" val="diagram20201456_2"/>
  <p:tag name="KSO_WM_TEMPLATE_SUBCATEGORY" val="0"/>
  <p:tag name="KSO_WM_TEMPLATE_MASTER_TYPE" val="0"/>
  <p:tag name="KSO_WM_TEMPLATE_COLOR_TYPE" val="0"/>
  <p:tag name="KSO_WM_SLIDE_TYPE" val="text"/>
  <p:tag name="KSO_WM_SLIDE_SUBTYPE" val="diag"/>
  <p:tag name="KSO_WM_SLIDE_ITEM_CNT" val="8"/>
  <p:tag name="KSO_WM_SLIDE_INDEX" val="2"/>
  <p:tag name="KSO_WM_SLIDE_SIZE" val="701.993*330.69"/>
  <p:tag name="KSO_WM_SLIDE_POSITION" val="129.003*154.703"/>
  <p:tag name="KSO_WM_DIAGRAM_GROUP_CODE" val="l1-1"/>
  <p:tag name="KSO_WM_SLIDE_DIAGTYPE" val="l"/>
  <p:tag name="KSO_WM_TAG_VERSION" val="1.0"/>
  <p:tag name="KSO_WM_SLIDE_LAYOUT" val="a_b_l"/>
  <p:tag name="KSO_WM_SLIDE_LAYOUT_CNT" val="1_1_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331_1*i*1"/>
  <p:tag name="KSO_WM_TEMPLATE_CATEGORY" val="diagram"/>
  <p:tag name="KSO_WM_TEMPLATE_INDEX" val="20201331"/>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1331_1*y*1"/>
  <p:tag name="KSO_WM_TEMPLATE_CATEGORY" val="diagram"/>
  <p:tag name="KSO_WM_TEMPLATE_INDEX" val="20201331"/>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39_1*i*1"/>
  <p:tag name="KSO_WM_TEMPLATE_CATEGORY" val="diagram"/>
  <p:tag name="KSO_WM_TEMPLATE_INDEX" val="20200639"/>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1331_1*i*2"/>
  <p:tag name="KSO_WM_TEMPLATE_CATEGORY" val="diagram"/>
  <p:tag name="KSO_WM_TEMPLATE_INDEX" val="20201331"/>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1331_1*i*3"/>
  <p:tag name="KSO_WM_TEMPLATE_CATEGORY" val="diagram"/>
  <p:tag name="KSO_WM_TEMPLATE_INDEX" val="20201331"/>
  <p:tag name="KSO_WM_UNIT_LAYERLEVEL" val="1"/>
  <p:tag name="KSO_WM_TAG_VERSION" val="1.0"/>
  <p:tag name="KSO_WM_BEAUTIFY_FLAG" val="#wm#"/>
</p:tagLst>
</file>

<file path=ppt/tags/tag82.xml><?xml version="1.0" encoding="utf-8"?>
<p:tagLst xmlns:p="http://schemas.openxmlformats.org/presentationml/2006/main">
  <p:tag name="KSO_WM_UNIT_ISCONTENTSTITLE" val="0"/>
  <p:tag name="KSO_WM_UNIT_PRESET_TEXT" val="项目背景"/>
  <p:tag name="KSO_WM_UNIT_NOCLEAR" val="0"/>
  <p:tag name="KSO_WM_UNIT_VALUE" val="8"/>
  <p:tag name="KSO_WM_UNIT_HIGHLIGHT" val="0"/>
  <p:tag name="KSO_WM_UNIT_COMPATIBLE" val="0"/>
  <p:tag name="KSO_WM_UNIT_DIAGRAM_ISNUMVISUAL" val="0"/>
  <p:tag name="KSO_WM_UNIT_DIAGRAM_ISREFERUNIT" val="0"/>
  <p:tag name="KSO_WM_UNIT_TYPE" val="a"/>
  <p:tag name="KSO_WM_UNIT_INDEX" val="1"/>
  <p:tag name="KSO_WM_UNIT_ID" val="diagram20201331_1*a*1"/>
  <p:tag name="KSO_WM_TEMPLATE_CATEGORY" val="diagram"/>
  <p:tag name="KSO_WM_TEMPLATE_INDEX" val="20201331"/>
  <p:tag name="KSO_WM_UNIT_LAYERLEVEL" val="1"/>
  <p:tag name="KSO_WM_TAG_VERSION" val="1.0"/>
  <p:tag name="KSO_WM_BEAUTIFY_FLAG" val="#wm#"/>
</p:tagLst>
</file>

<file path=ppt/tags/tag83.xml><?xml version="1.0" encoding="utf-8"?>
<p:tagLst xmlns:p="http://schemas.openxmlformats.org/presentationml/2006/main">
  <p:tag name="KSO_WM_UNIT_PRESET_TEXT" val="据全国道路交通事故统计显示：中国每年有28.5万的儿童在车祸中造成了伤残甚至死亡，相当于每70个家庭就有一个家庭遭遇过不幸。我国儿童因交通事故的死亡率是欧洲的2.5倍，美国的2.6倍，交通安全已经是14岁以下儿童的第一大死因"/>
  <p:tag name="KSO_WM_UNIT_NOCLEAR" val="0"/>
  <p:tag name="KSO_WM_UNIT_VALUE" val="144"/>
  <p:tag name="KSO_WM_UNIT_HIGHLIGHT" val="0"/>
  <p:tag name="KSO_WM_UNIT_COMPATIBLE" val="0"/>
  <p:tag name="KSO_WM_UNIT_DIAGRAM_ISNUMVISUAL" val="0"/>
  <p:tag name="KSO_WM_UNIT_DIAGRAM_ISREFERUNIT" val="0"/>
  <p:tag name="KSO_WM_UNIT_TYPE" val="f"/>
  <p:tag name="KSO_WM_UNIT_INDEX" val="1"/>
  <p:tag name="KSO_WM_UNIT_ID" val="diagram20201331_1*f*1"/>
  <p:tag name="KSO_WM_TEMPLATE_CATEGORY" val="diagram"/>
  <p:tag name="KSO_WM_TEMPLATE_INDEX" val="20201331"/>
  <p:tag name="KSO_WM_UNIT_LAYERLEVEL" val="1"/>
  <p:tag name="KSO_WM_TAG_VERSION" val="1.0"/>
  <p:tag name="KSO_WM_BEAUTIFY_FLAG" val="#wm#"/>
</p:tagLst>
</file>

<file path=ppt/tags/tag84.xml><?xml version="1.0" encoding="utf-8"?>
<p:tagLst xmlns:p="http://schemas.openxmlformats.org/presentationml/2006/main">
  <p:tag name="KSO_WM_BEAUTIFY_FLAG" val="#wm#"/>
  <p:tag name="KSO_WM_TEMPLATE_CATEGORY" val="diagram"/>
  <p:tag name="KSO_WM_TEMPLATE_INDEX" val="20201331"/>
  <p:tag name="KSO_WM_SLIDE_ID" val="diagram20201331_1"/>
  <p:tag name="KSO_WM_TEMPLATE_SUBCATEGORY" val="0"/>
  <p:tag name="KSO_WM_SLIDE_TYPE" val="text"/>
  <p:tag name="KSO_WM_SLIDE_SUBTYPE" val="pureTxt"/>
  <p:tag name="KSO_WM_SLIDE_ITEM_CNT" val="0"/>
  <p:tag name="KSO_WM_SLIDE_INDEX" val="1"/>
  <p:tag name="KSO_WM_SLIDE_SIZE" val="960*539"/>
  <p:tag name="KSO_WM_SLIDE_POSITION" val="0*0"/>
  <p:tag name="KSO_WM_TAG_VERSION" val="1.0"/>
  <p:tag name="KSO_WM_SLIDE_LAYOUT" val="a_f_y"/>
  <p:tag name="KSO_WM_SLIDE_LAYOUT_CNT" val="1_1_1"/>
</p:tagLst>
</file>

<file path=ppt/tags/tag85.xml><?xml version="1.0" encoding="utf-8"?>
<p:tagLst xmlns:p="http://schemas.openxmlformats.org/presentationml/2006/main">
  <p:tag name="KSO_WM_UNIT_COLOR_SCHEME_SHAPE_ID" val="1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Lst>
</file>

<file path=ppt/tags/tag86.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Lst>
</file>

<file path=ppt/tags/tag87.xml><?xml version="1.0" encoding="utf-8"?>
<p:tagLst xmlns:p="http://schemas.openxmlformats.org/presentationml/2006/main">
  <p:tag name="KSO_WM_UNIT_COLOR_SCHEME_SHAPE_ID" val="8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4"/>
  <p:tag name="KSO_WM_UNIT_ID" val="diagram20194755_1*i*4"/>
  <p:tag name="KSO_WM_TEMPLATE_CATEGORY" val="diagram"/>
  <p:tag name="KSO_WM_TEMPLATE_INDEX" val="20194755"/>
  <p:tag name="KSO_WM_UNIT_LAYERLEVEL" val="1"/>
  <p:tag name="KSO_WM_TAG_VERSION" val="1.0"/>
  <p:tag name="KSO_WM_BEAUTIFY_FLAG" val="#wm#"/>
</p:tagLst>
</file>

<file path=ppt/tags/tag88.xml><?xml version="1.0" encoding="utf-8"?>
<p:tagLst xmlns:p="http://schemas.openxmlformats.org/presentationml/2006/main">
  <p:tag name="KSO_WM_UNIT_COLOR_SCHEME_SHAPE_ID" val="81"/>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55_1*i*5"/>
  <p:tag name="KSO_WM_TEMPLATE_CATEGORY" val="diagram"/>
  <p:tag name="KSO_WM_TEMPLATE_INDEX" val="20194755"/>
  <p:tag name="KSO_WM_UNIT_LAYERLEVEL" val="1"/>
  <p:tag name="KSO_WM_TAG_VERSION" val="1.0"/>
  <p:tag name="KSO_WM_BEAUTIFY_FLAG" val="#wm#"/>
</p:tagLst>
</file>

<file path=ppt/tags/tag89.xml><?xml version="1.0" encoding="utf-8"?>
<p:tagLst xmlns:p="http://schemas.openxmlformats.org/presentationml/2006/main">
  <p:tag name="KSO_WM_UNIT_COLOR_SCHEME_SHAPE_ID" val="82"/>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
  <p:tag name="KSO_WM_UNIT_ID" val="diagram20194755_1*i*6"/>
  <p:tag name="KSO_WM_TEMPLATE_CATEGORY" val="diagram"/>
  <p:tag name="KSO_WM_TEMPLATE_INDEX" val="20194755"/>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39_1*i*2"/>
  <p:tag name="KSO_WM_TEMPLATE_CATEGORY" val="diagram"/>
  <p:tag name="KSO_WM_TEMPLATE_INDEX" val="20200639"/>
  <p:tag name="KSO_WM_UNIT_LAYERLEVEL" val="1"/>
  <p:tag name="KSO_WM_TAG_VERSION" val="1.0"/>
  <p:tag name="KSO_WM_BEAUTIFY_FLAG" val="#wm#"/>
</p:tagLst>
</file>

<file path=ppt/tags/tag90.xml><?xml version="1.0" encoding="utf-8"?>
<p:tagLst xmlns:p="http://schemas.openxmlformats.org/presentationml/2006/main">
  <p:tag name="KSO_WM_UNIT_COLOR_SCHEME_SHAPE_ID" val="83"/>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7"/>
  <p:tag name="KSO_WM_UNIT_ID" val="diagram20194755_1*i*7"/>
  <p:tag name="KSO_WM_TEMPLATE_CATEGORY" val="diagram"/>
  <p:tag name="KSO_WM_TEMPLATE_INDEX" val="20194755"/>
  <p:tag name="KSO_WM_UNIT_LAYERLEVEL" val="1"/>
  <p:tag name="KSO_WM_TAG_VERSION" val="1.0"/>
  <p:tag name="KSO_WM_BEAUTIFY_FLAG" val="#wm#"/>
</p:tagLst>
</file>

<file path=ppt/tags/tag91.xml><?xml version="1.0" encoding="utf-8"?>
<p:tagLst xmlns:p="http://schemas.openxmlformats.org/presentationml/2006/main">
  <p:tag name="KSO_WM_UNIT_COLOR_SCHEME_SHAPE_ID" val="84"/>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8"/>
  <p:tag name="KSO_WM_UNIT_ID" val="diagram20194755_1*i*8"/>
  <p:tag name="KSO_WM_TEMPLATE_CATEGORY" val="diagram"/>
  <p:tag name="KSO_WM_TEMPLATE_INDEX" val="20194755"/>
  <p:tag name="KSO_WM_UNIT_LAYERLEVEL" val="1"/>
  <p:tag name="KSO_WM_TAG_VERSION" val="1.0"/>
  <p:tag name="KSO_WM_BEAUTIFY_FLAG" val="#wm#"/>
</p:tagLst>
</file>

<file path=ppt/tags/tag92.xml><?xml version="1.0" encoding="utf-8"?>
<p:tagLst xmlns:p="http://schemas.openxmlformats.org/presentationml/2006/main">
  <p:tag name="KSO_WM_UNIT_COLOR_SCHEME_SHAPE_ID" val="8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9"/>
  <p:tag name="KSO_WM_UNIT_ID" val="diagram20194755_1*i*9"/>
  <p:tag name="KSO_WM_TEMPLATE_CATEGORY" val="diagram"/>
  <p:tag name="KSO_WM_TEMPLATE_INDEX" val="20194755"/>
  <p:tag name="KSO_WM_UNIT_LAYERLEVEL" val="1"/>
  <p:tag name="KSO_WM_TAG_VERSION" val="1.0"/>
  <p:tag name="KSO_WM_BEAUTIFY_FLAG" val="#wm#"/>
</p:tagLst>
</file>

<file path=ppt/tags/tag93.xml><?xml version="1.0" encoding="utf-8"?>
<p:tagLst xmlns:p="http://schemas.openxmlformats.org/presentationml/2006/main">
  <p:tag name="KSO_WM_UNIT_COLOR_SCHEME_SHAPE_ID" val="8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0"/>
  <p:tag name="KSO_WM_UNIT_ID" val="diagram20194755_1*i*10"/>
  <p:tag name="KSO_WM_TEMPLATE_CATEGORY" val="diagram"/>
  <p:tag name="KSO_WM_TEMPLATE_INDEX" val="20194755"/>
  <p:tag name="KSO_WM_UNIT_LAYERLEVEL" val="1"/>
  <p:tag name="KSO_WM_TAG_VERSION" val="1.0"/>
  <p:tag name="KSO_WM_BEAUTIFY_FLAG" val="#wm#"/>
</p:tagLst>
</file>

<file path=ppt/tags/tag94.xml><?xml version="1.0" encoding="utf-8"?>
<p:tagLst xmlns:p="http://schemas.openxmlformats.org/presentationml/2006/main">
  <p:tag name="KSO_WM_UNIT_COLOR_SCHEME_SHAPE_ID" val="87"/>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1"/>
  <p:tag name="KSO_WM_UNIT_ID" val="diagram20194755_1*i*11"/>
  <p:tag name="KSO_WM_TEMPLATE_CATEGORY" val="diagram"/>
  <p:tag name="KSO_WM_TEMPLATE_INDEX" val="20194755"/>
  <p:tag name="KSO_WM_UNIT_LAYERLEVEL" val="1"/>
  <p:tag name="KSO_WM_TAG_VERSION" val="1.0"/>
  <p:tag name="KSO_WM_BEAUTIFY_FLAG" val="#wm#"/>
</p:tagLst>
</file>

<file path=ppt/tags/tag95.xml><?xml version="1.0" encoding="utf-8"?>
<p:tagLst xmlns:p="http://schemas.openxmlformats.org/presentationml/2006/main">
  <p:tag name="KSO_WM_UNIT_COLOR_SCHEME_SHAPE_ID" val="8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2"/>
  <p:tag name="KSO_WM_UNIT_ID" val="diagram20194755_1*i*12"/>
  <p:tag name="KSO_WM_TEMPLATE_CATEGORY" val="diagram"/>
  <p:tag name="KSO_WM_TEMPLATE_INDEX" val="20194755"/>
  <p:tag name="KSO_WM_UNIT_LAYERLEVEL" val="1"/>
  <p:tag name="KSO_WM_TAG_VERSION" val="1.0"/>
  <p:tag name="KSO_WM_BEAUTIFY_FLAG" val="#wm#"/>
</p:tagLst>
</file>

<file path=ppt/tags/tag96.xml><?xml version="1.0" encoding="utf-8"?>
<p:tagLst xmlns:p="http://schemas.openxmlformats.org/presentationml/2006/main">
  <p:tag name="KSO_WM_UNIT_COLOR_SCHEME_SHAPE_ID" val="8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3"/>
  <p:tag name="KSO_WM_UNIT_ID" val="diagram20194755_1*i*13"/>
  <p:tag name="KSO_WM_TEMPLATE_CATEGORY" val="diagram"/>
  <p:tag name="KSO_WM_TEMPLATE_INDEX" val="20194755"/>
  <p:tag name="KSO_WM_UNIT_LAYERLEVEL" val="1"/>
  <p:tag name="KSO_WM_TAG_VERSION" val="1.0"/>
  <p:tag name="KSO_WM_BEAUTIFY_FLAG" val="#wm#"/>
</p:tagLst>
</file>

<file path=ppt/tags/tag97.xml><?xml version="1.0" encoding="utf-8"?>
<p:tagLst xmlns:p="http://schemas.openxmlformats.org/presentationml/2006/main">
  <p:tag name="KSO_WM_UNIT_COLOR_SCHEME_SHAPE_ID" val="9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4"/>
  <p:tag name="KSO_WM_UNIT_ID" val="diagram20194755_1*i*14"/>
  <p:tag name="KSO_WM_TEMPLATE_CATEGORY" val="diagram"/>
  <p:tag name="KSO_WM_TEMPLATE_INDEX" val="20194755"/>
  <p:tag name="KSO_WM_UNIT_LAYERLEVEL" val="1"/>
  <p:tag name="KSO_WM_TAG_VERSION" val="1.0"/>
  <p:tag name="KSO_WM_BEAUTIFY_FLAG" val="#wm#"/>
</p:tagLst>
</file>

<file path=ppt/tags/tag98.xml><?xml version="1.0" encoding="utf-8"?>
<p:tagLst xmlns:p="http://schemas.openxmlformats.org/presentationml/2006/main">
  <p:tag name="KSO_WM_UNIT_COLOR_SCHEME_SHAPE_ID" val="6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5"/>
  <p:tag name="KSO_WM_UNIT_ID" val="diagram20194755_1*i*15"/>
  <p:tag name="KSO_WM_TEMPLATE_CATEGORY" val="diagram"/>
  <p:tag name="KSO_WM_TEMPLATE_INDEX" val="20194755"/>
  <p:tag name="KSO_WM_UNIT_LAYERLEVEL" val="1"/>
  <p:tag name="KSO_WM_TAG_VERSION" val="1.0"/>
  <p:tag name="KSO_WM_BEAUTIFY_FLAG" val="#wm#"/>
</p:tagLst>
</file>

<file path=ppt/tags/tag99.xml><?xml version="1.0" encoding="utf-8"?>
<p:tagLst xmlns:p="http://schemas.openxmlformats.org/presentationml/2006/main">
  <p:tag name="KSO_WM_UNIT_COLOR_SCHEME_SHAPE_ID" val="7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6"/>
  <p:tag name="KSO_WM_UNIT_ID" val="diagram20194755_1*i*16"/>
  <p:tag name="KSO_WM_TEMPLATE_CATEGORY" val="diagram"/>
  <p:tag name="KSO_WM_TEMPLATE_INDEX" val="20194755"/>
  <p:tag name="KSO_WM_UNIT_LAYERLEVEL" val="1"/>
  <p:tag name="KSO_WM_TAG_VERSION" val="1.0"/>
  <p:tag name="KSO_WM_BEAUTIFY_FLAG" val="#wm#"/>
</p:tagLst>
</file>

<file path=ppt/theme/theme1.xml><?xml version="1.0" encoding="utf-8"?>
<a:theme xmlns:a="http://schemas.openxmlformats.org/drawingml/2006/main" name="千图网拥有20W+精美PPT模板 更多PPT模板下载至：www.58pic.com/office/pp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160606">
      <a:dk1>
        <a:srgbClr val="FFFFFF"/>
      </a:dk1>
      <a:lt1>
        <a:srgbClr val="000000"/>
      </a:lt1>
      <a:dk2>
        <a:srgbClr val="1F4C59"/>
      </a:dk2>
      <a:lt2>
        <a:srgbClr val="E7E6E6"/>
      </a:lt2>
      <a:accent1>
        <a:srgbClr val="FB5550"/>
      </a:accent1>
      <a:accent2>
        <a:srgbClr val="00B39F"/>
      </a:accent2>
      <a:accent3>
        <a:srgbClr val="00A9D0"/>
      </a:accent3>
      <a:accent4>
        <a:srgbClr val="FFB363"/>
      </a:accent4>
      <a:accent5>
        <a:srgbClr val="FB5550"/>
      </a:accent5>
      <a:accent6>
        <a:srgbClr val="00B39F"/>
      </a:accent6>
      <a:hlink>
        <a:srgbClr val="00A9D0"/>
      </a:hlink>
      <a:folHlink>
        <a:srgbClr val="FFB363"/>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9196</Words>
  <Application>WPS 演示</Application>
  <PresentationFormat>宽屏</PresentationFormat>
  <Paragraphs>419</Paragraphs>
  <Slides>50</Slides>
  <Notes>25</Notes>
  <HiddenSlides>0</HiddenSlides>
  <MMClips>1</MMClips>
  <ScaleCrop>false</ScaleCrop>
  <HeadingPairs>
    <vt:vector size="6" baseType="variant">
      <vt:variant>
        <vt:lpstr>已用的字体</vt:lpstr>
      </vt:variant>
      <vt:variant>
        <vt:i4>26</vt:i4>
      </vt:variant>
      <vt:variant>
        <vt:lpstr>主题</vt:lpstr>
      </vt:variant>
      <vt:variant>
        <vt:i4>2</vt:i4>
      </vt:variant>
      <vt:variant>
        <vt:lpstr>幻灯片标题</vt:lpstr>
      </vt:variant>
      <vt:variant>
        <vt:i4>50</vt:i4>
      </vt:variant>
    </vt:vector>
  </HeadingPairs>
  <TitlesOfParts>
    <vt:vector size="78" baseType="lpstr">
      <vt:lpstr>Arial</vt:lpstr>
      <vt:lpstr>宋体</vt:lpstr>
      <vt:lpstr>Wingdings</vt:lpstr>
      <vt:lpstr>Noto Sans S Chinese Bold</vt:lpstr>
      <vt:lpstr>Montserrat Semi</vt:lpstr>
      <vt:lpstr>Poppins SemiBold</vt:lpstr>
      <vt:lpstr>华文隶书</vt:lpstr>
      <vt:lpstr>微软雅黑</vt:lpstr>
      <vt:lpstr>华文琥珀</vt:lpstr>
      <vt:lpstr>楷体</vt:lpstr>
      <vt:lpstr>Calibri</vt:lpstr>
      <vt:lpstr>Helvetica Light</vt:lpstr>
      <vt:lpstr>Microsoft YaHei Bold</vt:lpstr>
      <vt:lpstr>WPS-Bullets</vt:lpstr>
      <vt:lpstr>Arial Unicode MS</vt:lpstr>
      <vt:lpstr>等线</vt:lpstr>
      <vt:lpstr>黑体</vt:lpstr>
      <vt:lpstr>Helvetica</vt:lpstr>
      <vt:lpstr>Tempus Sans ITC</vt:lpstr>
      <vt:lpstr>Microsoft YaHei Regular</vt:lpstr>
      <vt:lpstr>方正黑体简体</vt:lpstr>
      <vt:lpstr>Segoe UI Light</vt:lpstr>
      <vt:lpstr>思源黑体 CN Light</vt:lpstr>
      <vt:lpstr>Open Sans</vt:lpstr>
      <vt:lpstr>Wingdings</vt:lpstr>
      <vt:lpstr>字魂58号-创中黑</vt:lpstr>
      <vt:lpstr>千图网拥有20W+精美PPT模板 更多PPT模板下载至：www.58pic.com/office/ppt​​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lzjljlc</dc:creator>
  <cp:lastModifiedBy>WPS_1672826785</cp:lastModifiedBy>
  <cp:revision>268</cp:revision>
  <dcterms:created xsi:type="dcterms:W3CDTF">2022-09-30T00:25:00Z</dcterms:created>
  <dcterms:modified xsi:type="dcterms:W3CDTF">2023-10-09T03:40:41Z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A06008D7272544BBB85805313187C34A</vt:lpwstr>
  </property>
</Properties>
</file>