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470" r:id="rId4"/>
    <p:sldId id="353" r:id="rId6"/>
    <p:sldId id="471" r:id="rId7"/>
    <p:sldId id="941" r:id="rId8"/>
    <p:sldId id="942" r:id="rId9"/>
    <p:sldId id="943" r:id="rId10"/>
    <p:sldId id="1135" r:id="rId11"/>
    <p:sldId id="945" r:id="rId12"/>
    <p:sldId id="1084" r:id="rId13"/>
    <p:sldId id="1086" r:id="rId14"/>
    <p:sldId id="1087" r:id="rId15"/>
    <p:sldId id="1088" r:id="rId16"/>
    <p:sldId id="1089" r:id="rId17"/>
    <p:sldId id="956" r:id="rId18"/>
    <p:sldId id="1090" r:id="rId19"/>
    <p:sldId id="1137" r:id="rId20"/>
    <p:sldId id="970" r:id="rId21"/>
    <p:sldId id="973" r:id="rId22"/>
    <p:sldId id="1092" r:id="rId23"/>
    <p:sldId id="1093" r:id="rId24"/>
    <p:sldId id="1094" r:id="rId25"/>
    <p:sldId id="971" r:id="rId26"/>
    <p:sldId id="978" r:id="rId27"/>
    <p:sldId id="977" r:id="rId28"/>
    <p:sldId id="980" r:id="rId29"/>
    <p:sldId id="981" r:id="rId30"/>
    <p:sldId id="982" r:id="rId31"/>
    <p:sldId id="986" r:id="rId32"/>
    <p:sldId id="987" r:id="rId33"/>
    <p:sldId id="988" r:id="rId34"/>
    <p:sldId id="989" r:id="rId35"/>
    <p:sldId id="990" r:id="rId36"/>
    <p:sldId id="975" r:id="rId37"/>
    <p:sldId id="991" r:id="rId38"/>
    <p:sldId id="992" r:id="rId39"/>
    <p:sldId id="993" r:id="rId40"/>
    <p:sldId id="998" r:id="rId41"/>
    <p:sldId id="994" r:id="rId42"/>
    <p:sldId id="995" r:id="rId43"/>
    <p:sldId id="1141" r:id="rId44"/>
    <p:sldId id="1142" r:id="rId45"/>
    <p:sldId id="1000" r:id="rId46"/>
    <p:sldId id="984" r:id="rId47"/>
    <p:sldId id="1003" r:id="rId48"/>
    <p:sldId id="1004" r:id="rId49"/>
    <p:sldId id="1005" r:id="rId50"/>
    <p:sldId id="1006" r:id="rId51"/>
    <p:sldId id="1007" r:id="rId52"/>
    <p:sldId id="1001" r:id="rId53"/>
    <p:sldId id="1011" r:id="rId54"/>
    <p:sldId id="1013" r:id="rId55"/>
    <p:sldId id="1014" r:id="rId56"/>
    <p:sldId id="1016" r:id="rId57"/>
    <p:sldId id="1008" r:id="rId58"/>
    <p:sldId id="1017" r:id="rId59"/>
    <p:sldId id="1078" r:id="rId60"/>
    <p:sldId id="1082" r:id="rId61"/>
    <p:sldId id="1147" r:id="rId62"/>
    <p:sldId id="1150" r:id="rId63"/>
    <p:sldId id="297" r:id="rId64"/>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74AD"/>
    <a:srgbClr val="9BBB59"/>
    <a:srgbClr val="1AA3AA"/>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9" Type="http://schemas.openxmlformats.org/officeDocument/2006/relationships/tags" Target="tags/tag1020.xml"/><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CLICK TO EDITE SUBTITLE</a:t>
            </a:r>
            <a:endParaRPr lang="en-US" dirty="0" smtClean="0"/>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smtClean="0"/>
              <a:t>Click to edit Master title style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2DB081-D977-41CF-A2D4-9A22C4C4D4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99921-EB9E-4DD2-AEBE-9229AC87A6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972DB081-D977-41CF-A2D4-9A22C4C4D4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99921-EB9E-4DD2-AEBE-9229AC87A6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2DB081-D977-41CF-A2D4-9A22C4C4D4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99921-EB9E-4DD2-AEBE-9229AC87A6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2DB081-D977-41CF-A2D4-9A22C4C4D40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7899921-EB9E-4DD2-AEBE-9229AC87A6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2DB081-D977-41CF-A2D4-9A22C4C4D40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899921-EB9E-4DD2-AEBE-9229AC87A6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72DB081-D977-41CF-A2D4-9A22C4C4D4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99921-EB9E-4DD2-AEBE-9229AC87A6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972DB081-D977-41CF-A2D4-9A22C4C4D40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99921-EB9E-4DD2-AEBE-9229AC87A6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2DB081-D977-41CF-A2D4-9A22C4C4D4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99921-EB9E-4DD2-AEBE-9229AC87A6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2DB081-D977-41CF-A2D4-9A22C4C4D40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99921-EB9E-4DD2-AEBE-9229AC87A6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Пользовательский макет">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Пользовательский макет">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CLICK TO EDITE SUBTITLE</a:t>
            </a:r>
            <a:endParaRPr lang="en-US" dirty="0" smtClean="0"/>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smtClean="0"/>
              <a:t>Click to edit Master title style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7" Type="http://schemas.openxmlformats.org/officeDocument/2006/relationships/theme" Target="../theme/theme2.xml"/><Relationship Id="rId16" Type="http://schemas.openxmlformats.org/officeDocument/2006/relationships/hyperlink" Target="http://ibaotu.com/ppt/" TargetMode="Externa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2DB081-D977-41CF-A2D4-9A22C4C4D40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899921-EB9E-4DD2-AEBE-9229AC87A6BC}" type="slidenum">
              <a:rPr lang="zh-CN" altLang="en-US" smtClean="0"/>
            </a:fld>
            <a:endParaRPr lang="zh-CN" altLang="en-US"/>
          </a:p>
        </p:txBody>
      </p:sp>
      <p:sp>
        <p:nvSpPr>
          <p:cNvPr id="7" name="文本框 6">
            <a:hlinkClick r:id="rId16"/>
          </p:cNvPr>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rPr>
              <a:t>PPT</a:t>
            </a:r>
            <a:r>
              <a:rPr kumimoji="0" lang="zh-CN" altLang="en-US" sz="3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rPr>
              <a:t>作品，为了您和包图网以及原创作者的利益，请勿复制、传播、销售，否则将承担法律责任！包图网将对作品进行维权，按照传播下载次数进行十倍的索取赔偿！</a:t>
            </a:r>
            <a:endParaRPr kumimoji="0" lang="zh-CN" altLang="en-US" sz="3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rPr>
              <a:t>ibaotu.com</a:t>
            </a:r>
            <a:endParaRPr kumimoji="0" lang="en-US" altLang="zh-CN" sz="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0" Type="http://schemas.openxmlformats.org/officeDocument/2006/relationships/slideLayout" Target="../slideLayouts/slideLayout7.xml"/><Relationship Id="rId3" Type="http://schemas.openxmlformats.org/officeDocument/2006/relationships/tags" Target="../tags/tag73.xml"/><Relationship Id="rId29" Type="http://schemas.openxmlformats.org/officeDocument/2006/relationships/tags" Target="../tags/tag99.xml"/><Relationship Id="rId28" Type="http://schemas.openxmlformats.org/officeDocument/2006/relationships/tags" Target="../tags/tag98.xml"/><Relationship Id="rId27" Type="http://schemas.openxmlformats.org/officeDocument/2006/relationships/tags" Target="../tags/tag97.xml"/><Relationship Id="rId26" Type="http://schemas.openxmlformats.org/officeDocument/2006/relationships/tags" Target="../tags/tag96.xml"/><Relationship Id="rId25" Type="http://schemas.openxmlformats.org/officeDocument/2006/relationships/tags" Target="../tags/tag95.xml"/><Relationship Id="rId24" Type="http://schemas.openxmlformats.org/officeDocument/2006/relationships/tags" Target="../tags/tag94.xml"/><Relationship Id="rId23" Type="http://schemas.openxmlformats.org/officeDocument/2006/relationships/tags" Target="../tags/tag93.xml"/><Relationship Id="rId22" Type="http://schemas.openxmlformats.org/officeDocument/2006/relationships/tags" Target="../tags/tag92.xml"/><Relationship Id="rId21" Type="http://schemas.openxmlformats.org/officeDocument/2006/relationships/tags" Target="../tags/tag91.xml"/><Relationship Id="rId20" Type="http://schemas.openxmlformats.org/officeDocument/2006/relationships/tags" Target="../tags/tag90.xml"/><Relationship Id="rId2" Type="http://schemas.openxmlformats.org/officeDocument/2006/relationships/tags" Target="../tags/tag72.xml"/><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1.xml"/></Relationships>
</file>

<file path=ppt/slides/_rels/slide11.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0" Type="http://schemas.openxmlformats.org/officeDocument/2006/relationships/slideLayout" Target="../slideLayouts/slideLayout7.xml"/><Relationship Id="rId3" Type="http://schemas.openxmlformats.org/officeDocument/2006/relationships/tags" Target="../tags/tag102.xml"/><Relationship Id="rId29" Type="http://schemas.openxmlformats.org/officeDocument/2006/relationships/tags" Target="../tags/tag128.xml"/><Relationship Id="rId28" Type="http://schemas.openxmlformats.org/officeDocument/2006/relationships/tags" Target="../tags/tag127.xml"/><Relationship Id="rId27" Type="http://schemas.openxmlformats.org/officeDocument/2006/relationships/tags" Target="../tags/tag126.xml"/><Relationship Id="rId26" Type="http://schemas.openxmlformats.org/officeDocument/2006/relationships/tags" Target="../tags/tag125.xml"/><Relationship Id="rId25" Type="http://schemas.openxmlformats.org/officeDocument/2006/relationships/tags" Target="../tags/tag124.xml"/><Relationship Id="rId24" Type="http://schemas.openxmlformats.org/officeDocument/2006/relationships/tags" Target="../tags/tag123.xml"/><Relationship Id="rId23" Type="http://schemas.openxmlformats.org/officeDocument/2006/relationships/tags" Target="../tags/tag122.xml"/><Relationship Id="rId22" Type="http://schemas.openxmlformats.org/officeDocument/2006/relationships/tags" Target="../tags/tag121.xml"/><Relationship Id="rId21" Type="http://schemas.openxmlformats.org/officeDocument/2006/relationships/tags" Target="../tags/tag120.xml"/><Relationship Id="rId20" Type="http://schemas.openxmlformats.org/officeDocument/2006/relationships/tags" Target="../tags/tag119.xml"/><Relationship Id="rId2" Type="http://schemas.openxmlformats.org/officeDocument/2006/relationships/tags" Target="../tags/tag101.xml"/><Relationship Id="rId19" Type="http://schemas.openxmlformats.org/officeDocument/2006/relationships/tags" Target="../tags/tag118.xml"/><Relationship Id="rId18" Type="http://schemas.openxmlformats.org/officeDocument/2006/relationships/tags" Target="../tags/tag117.xml"/><Relationship Id="rId17" Type="http://schemas.openxmlformats.org/officeDocument/2006/relationships/tags" Target="../tags/tag116.xml"/><Relationship Id="rId16" Type="http://schemas.openxmlformats.org/officeDocument/2006/relationships/tags" Target="../tags/tag115.xml"/><Relationship Id="rId15" Type="http://schemas.openxmlformats.org/officeDocument/2006/relationships/tags" Target="../tags/tag114.xml"/><Relationship Id="rId14" Type="http://schemas.openxmlformats.org/officeDocument/2006/relationships/tags" Target="../tags/tag113.xml"/><Relationship Id="rId13" Type="http://schemas.openxmlformats.org/officeDocument/2006/relationships/tags" Target="../tags/tag1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0.xml"/></Relationships>
</file>

<file path=ppt/slides/_rels/slide1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0" Type="http://schemas.openxmlformats.org/officeDocument/2006/relationships/slideLayout" Target="../slideLayouts/slideLayout7.xml"/><Relationship Id="rId3" Type="http://schemas.openxmlformats.org/officeDocument/2006/relationships/tags" Target="../tags/tag131.xml"/><Relationship Id="rId29" Type="http://schemas.openxmlformats.org/officeDocument/2006/relationships/tags" Target="../tags/tag157.xml"/><Relationship Id="rId28" Type="http://schemas.openxmlformats.org/officeDocument/2006/relationships/tags" Target="../tags/tag156.xml"/><Relationship Id="rId27" Type="http://schemas.openxmlformats.org/officeDocument/2006/relationships/tags" Target="../tags/tag155.xml"/><Relationship Id="rId26" Type="http://schemas.openxmlformats.org/officeDocument/2006/relationships/tags" Target="../tags/tag154.xml"/><Relationship Id="rId25" Type="http://schemas.openxmlformats.org/officeDocument/2006/relationships/tags" Target="../tags/tag153.xml"/><Relationship Id="rId24" Type="http://schemas.openxmlformats.org/officeDocument/2006/relationships/tags" Target="../tags/tag152.xml"/><Relationship Id="rId23" Type="http://schemas.openxmlformats.org/officeDocument/2006/relationships/tags" Target="../tags/tag151.xml"/><Relationship Id="rId22" Type="http://schemas.openxmlformats.org/officeDocument/2006/relationships/tags" Target="../tags/tag150.xml"/><Relationship Id="rId21" Type="http://schemas.openxmlformats.org/officeDocument/2006/relationships/tags" Target="../tags/tag149.xml"/><Relationship Id="rId20" Type="http://schemas.openxmlformats.org/officeDocument/2006/relationships/tags" Target="../tags/tag148.xml"/><Relationship Id="rId2" Type="http://schemas.openxmlformats.org/officeDocument/2006/relationships/tags" Target="../tags/tag130.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tags" Target="../tags/tag141.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tags" Target="../tags/tag129.xml"/></Relationships>
</file>

<file path=ppt/slides/_rels/slide13.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5" Type="http://schemas.openxmlformats.org/officeDocument/2006/relationships/slideLayout" Target="../slideLayouts/slideLayout7.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tags" Target="../tags/tag158.xml"/></Relationships>
</file>

<file path=ppt/slides/_rels/slide14.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4" Type="http://schemas.openxmlformats.org/officeDocument/2006/relationships/slideLayout" Target="../slideLayouts/slideLayout7.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15.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4" Type="http://schemas.openxmlformats.org/officeDocument/2006/relationships/slideLayout" Target="../slideLayouts/slideLayout7.xml"/><Relationship Id="rId13" Type="http://schemas.openxmlformats.org/officeDocument/2006/relationships/tags" Target="../tags/tag197.xml"/><Relationship Id="rId12" Type="http://schemas.openxmlformats.org/officeDocument/2006/relationships/tags" Target="../tags/tag196.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tags" Target="../tags/tag185.xml"/></Relationships>
</file>

<file path=ppt/slides/_rels/slide16.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4" Type="http://schemas.openxmlformats.org/officeDocument/2006/relationships/slideLayout" Target="../slideLayouts/slideLayout7.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198.xml"/></Relationships>
</file>

<file path=ppt/slides/_rels/slide17.xml.rels><?xml version="1.0" encoding="UTF-8" standalone="yes"?>
<Relationships xmlns="http://schemas.openxmlformats.org/package/2006/relationships"><Relationship Id="rId99" Type="http://schemas.openxmlformats.org/officeDocument/2006/relationships/tags" Target="../tags/tag309.xml"/><Relationship Id="rId98" Type="http://schemas.openxmlformats.org/officeDocument/2006/relationships/tags" Target="../tags/tag308.xml"/><Relationship Id="rId97" Type="http://schemas.openxmlformats.org/officeDocument/2006/relationships/tags" Target="../tags/tag307.xml"/><Relationship Id="rId96" Type="http://schemas.openxmlformats.org/officeDocument/2006/relationships/tags" Target="../tags/tag306.xml"/><Relationship Id="rId95" Type="http://schemas.openxmlformats.org/officeDocument/2006/relationships/tags" Target="../tags/tag305.xml"/><Relationship Id="rId94" Type="http://schemas.openxmlformats.org/officeDocument/2006/relationships/tags" Target="../tags/tag304.xml"/><Relationship Id="rId93" Type="http://schemas.openxmlformats.org/officeDocument/2006/relationships/tags" Target="../tags/tag303.xml"/><Relationship Id="rId92" Type="http://schemas.openxmlformats.org/officeDocument/2006/relationships/tags" Target="../tags/tag302.xml"/><Relationship Id="rId91" Type="http://schemas.openxmlformats.org/officeDocument/2006/relationships/tags" Target="../tags/tag301.xml"/><Relationship Id="rId90" Type="http://schemas.openxmlformats.org/officeDocument/2006/relationships/tags" Target="../tags/tag300.xml"/><Relationship Id="rId9" Type="http://schemas.openxmlformats.org/officeDocument/2006/relationships/tags" Target="../tags/tag219.xml"/><Relationship Id="rId89" Type="http://schemas.openxmlformats.org/officeDocument/2006/relationships/tags" Target="../tags/tag299.xml"/><Relationship Id="rId88" Type="http://schemas.openxmlformats.org/officeDocument/2006/relationships/tags" Target="../tags/tag298.xml"/><Relationship Id="rId87" Type="http://schemas.openxmlformats.org/officeDocument/2006/relationships/tags" Target="../tags/tag297.xml"/><Relationship Id="rId86" Type="http://schemas.openxmlformats.org/officeDocument/2006/relationships/tags" Target="../tags/tag296.xml"/><Relationship Id="rId85" Type="http://schemas.openxmlformats.org/officeDocument/2006/relationships/tags" Target="../tags/tag295.xml"/><Relationship Id="rId84" Type="http://schemas.openxmlformats.org/officeDocument/2006/relationships/tags" Target="../tags/tag294.xml"/><Relationship Id="rId83" Type="http://schemas.openxmlformats.org/officeDocument/2006/relationships/tags" Target="../tags/tag293.xml"/><Relationship Id="rId82" Type="http://schemas.openxmlformats.org/officeDocument/2006/relationships/tags" Target="../tags/tag292.xml"/><Relationship Id="rId81" Type="http://schemas.openxmlformats.org/officeDocument/2006/relationships/tags" Target="../tags/tag291.xml"/><Relationship Id="rId80" Type="http://schemas.openxmlformats.org/officeDocument/2006/relationships/tags" Target="../tags/tag290.xml"/><Relationship Id="rId8" Type="http://schemas.openxmlformats.org/officeDocument/2006/relationships/tags" Target="../tags/tag218.xml"/><Relationship Id="rId79" Type="http://schemas.openxmlformats.org/officeDocument/2006/relationships/tags" Target="../tags/tag289.xml"/><Relationship Id="rId78" Type="http://schemas.openxmlformats.org/officeDocument/2006/relationships/tags" Target="../tags/tag288.xml"/><Relationship Id="rId77" Type="http://schemas.openxmlformats.org/officeDocument/2006/relationships/tags" Target="../tags/tag287.xml"/><Relationship Id="rId76" Type="http://schemas.openxmlformats.org/officeDocument/2006/relationships/tags" Target="../tags/tag286.xml"/><Relationship Id="rId75" Type="http://schemas.openxmlformats.org/officeDocument/2006/relationships/tags" Target="../tags/tag285.xml"/><Relationship Id="rId74" Type="http://schemas.openxmlformats.org/officeDocument/2006/relationships/tags" Target="../tags/tag284.xml"/><Relationship Id="rId73" Type="http://schemas.openxmlformats.org/officeDocument/2006/relationships/tags" Target="../tags/tag283.xml"/><Relationship Id="rId72" Type="http://schemas.openxmlformats.org/officeDocument/2006/relationships/tags" Target="../tags/tag282.xml"/><Relationship Id="rId71" Type="http://schemas.openxmlformats.org/officeDocument/2006/relationships/tags" Target="../tags/tag281.xml"/><Relationship Id="rId70" Type="http://schemas.openxmlformats.org/officeDocument/2006/relationships/tags" Target="../tags/tag280.xml"/><Relationship Id="rId7" Type="http://schemas.openxmlformats.org/officeDocument/2006/relationships/tags" Target="../tags/tag217.xml"/><Relationship Id="rId69" Type="http://schemas.openxmlformats.org/officeDocument/2006/relationships/tags" Target="../tags/tag279.xml"/><Relationship Id="rId68" Type="http://schemas.openxmlformats.org/officeDocument/2006/relationships/tags" Target="../tags/tag278.xml"/><Relationship Id="rId67" Type="http://schemas.openxmlformats.org/officeDocument/2006/relationships/tags" Target="../tags/tag277.xml"/><Relationship Id="rId66" Type="http://schemas.openxmlformats.org/officeDocument/2006/relationships/tags" Target="../tags/tag276.xml"/><Relationship Id="rId65" Type="http://schemas.openxmlformats.org/officeDocument/2006/relationships/tags" Target="../tags/tag275.xml"/><Relationship Id="rId64" Type="http://schemas.openxmlformats.org/officeDocument/2006/relationships/tags" Target="../tags/tag274.xml"/><Relationship Id="rId63" Type="http://schemas.openxmlformats.org/officeDocument/2006/relationships/tags" Target="../tags/tag273.xml"/><Relationship Id="rId62" Type="http://schemas.openxmlformats.org/officeDocument/2006/relationships/tags" Target="../tags/tag272.xml"/><Relationship Id="rId61" Type="http://schemas.openxmlformats.org/officeDocument/2006/relationships/tags" Target="../tags/tag271.xml"/><Relationship Id="rId60" Type="http://schemas.openxmlformats.org/officeDocument/2006/relationships/tags" Target="../tags/tag270.xml"/><Relationship Id="rId6" Type="http://schemas.openxmlformats.org/officeDocument/2006/relationships/tags" Target="../tags/tag216.xml"/><Relationship Id="rId59" Type="http://schemas.openxmlformats.org/officeDocument/2006/relationships/tags" Target="../tags/tag269.xml"/><Relationship Id="rId58" Type="http://schemas.openxmlformats.org/officeDocument/2006/relationships/tags" Target="../tags/tag268.xml"/><Relationship Id="rId57" Type="http://schemas.openxmlformats.org/officeDocument/2006/relationships/tags" Target="../tags/tag267.xml"/><Relationship Id="rId56" Type="http://schemas.openxmlformats.org/officeDocument/2006/relationships/tags" Target="../tags/tag266.xml"/><Relationship Id="rId55" Type="http://schemas.openxmlformats.org/officeDocument/2006/relationships/tags" Target="../tags/tag265.xml"/><Relationship Id="rId54" Type="http://schemas.openxmlformats.org/officeDocument/2006/relationships/tags" Target="../tags/tag264.xml"/><Relationship Id="rId53" Type="http://schemas.openxmlformats.org/officeDocument/2006/relationships/tags" Target="../tags/tag263.xml"/><Relationship Id="rId52" Type="http://schemas.openxmlformats.org/officeDocument/2006/relationships/tags" Target="../tags/tag262.xml"/><Relationship Id="rId51" Type="http://schemas.openxmlformats.org/officeDocument/2006/relationships/tags" Target="../tags/tag261.xml"/><Relationship Id="rId50" Type="http://schemas.openxmlformats.org/officeDocument/2006/relationships/tags" Target="../tags/tag260.xml"/><Relationship Id="rId5" Type="http://schemas.openxmlformats.org/officeDocument/2006/relationships/tags" Target="../tags/tag215.xml"/><Relationship Id="rId49" Type="http://schemas.openxmlformats.org/officeDocument/2006/relationships/tags" Target="../tags/tag259.xml"/><Relationship Id="rId48" Type="http://schemas.openxmlformats.org/officeDocument/2006/relationships/tags" Target="../tags/tag258.xml"/><Relationship Id="rId47" Type="http://schemas.openxmlformats.org/officeDocument/2006/relationships/tags" Target="../tags/tag257.xml"/><Relationship Id="rId46" Type="http://schemas.openxmlformats.org/officeDocument/2006/relationships/tags" Target="../tags/tag256.xml"/><Relationship Id="rId45" Type="http://schemas.openxmlformats.org/officeDocument/2006/relationships/tags" Target="../tags/tag255.xml"/><Relationship Id="rId44" Type="http://schemas.openxmlformats.org/officeDocument/2006/relationships/tags" Target="../tags/tag254.xml"/><Relationship Id="rId43" Type="http://schemas.openxmlformats.org/officeDocument/2006/relationships/tags" Target="../tags/tag253.xml"/><Relationship Id="rId42" Type="http://schemas.openxmlformats.org/officeDocument/2006/relationships/tags" Target="../tags/tag252.xml"/><Relationship Id="rId41" Type="http://schemas.openxmlformats.org/officeDocument/2006/relationships/tags" Target="../tags/tag251.xml"/><Relationship Id="rId40" Type="http://schemas.openxmlformats.org/officeDocument/2006/relationships/tags" Target="../tags/tag250.xml"/><Relationship Id="rId4" Type="http://schemas.openxmlformats.org/officeDocument/2006/relationships/tags" Target="../tags/tag214.xml"/><Relationship Id="rId39" Type="http://schemas.openxmlformats.org/officeDocument/2006/relationships/tags" Target="../tags/tag249.xml"/><Relationship Id="rId38" Type="http://schemas.openxmlformats.org/officeDocument/2006/relationships/tags" Target="../tags/tag248.xml"/><Relationship Id="rId37" Type="http://schemas.openxmlformats.org/officeDocument/2006/relationships/tags" Target="../tags/tag247.xml"/><Relationship Id="rId36" Type="http://schemas.openxmlformats.org/officeDocument/2006/relationships/tags" Target="../tags/tag246.xml"/><Relationship Id="rId35" Type="http://schemas.openxmlformats.org/officeDocument/2006/relationships/tags" Target="../tags/tag245.xml"/><Relationship Id="rId34" Type="http://schemas.openxmlformats.org/officeDocument/2006/relationships/tags" Target="../tags/tag244.xml"/><Relationship Id="rId33" Type="http://schemas.openxmlformats.org/officeDocument/2006/relationships/tags" Target="../tags/tag243.xml"/><Relationship Id="rId32" Type="http://schemas.openxmlformats.org/officeDocument/2006/relationships/tags" Target="../tags/tag242.xml"/><Relationship Id="rId31" Type="http://schemas.openxmlformats.org/officeDocument/2006/relationships/tags" Target="../tags/tag241.xml"/><Relationship Id="rId30" Type="http://schemas.openxmlformats.org/officeDocument/2006/relationships/tags" Target="../tags/tag240.xml"/><Relationship Id="rId3" Type="http://schemas.openxmlformats.org/officeDocument/2006/relationships/tags" Target="../tags/tag213.xml"/><Relationship Id="rId29" Type="http://schemas.openxmlformats.org/officeDocument/2006/relationships/tags" Target="../tags/tag239.xml"/><Relationship Id="rId28" Type="http://schemas.openxmlformats.org/officeDocument/2006/relationships/tags" Target="../tags/tag238.xml"/><Relationship Id="rId27" Type="http://schemas.openxmlformats.org/officeDocument/2006/relationships/tags" Target="../tags/tag237.xml"/><Relationship Id="rId26" Type="http://schemas.openxmlformats.org/officeDocument/2006/relationships/tags" Target="../tags/tag236.xml"/><Relationship Id="rId25" Type="http://schemas.openxmlformats.org/officeDocument/2006/relationships/tags" Target="../tags/tag235.xml"/><Relationship Id="rId24" Type="http://schemas.openxmlformats.org/officeDocument/2006/relationships/tags" Target="../tags/tag234.xml"/><Relationship Id="rId23" Type="http://schemas.openxmlformats.org/officeDocument/2006/relationships/tags" Target="../tags/tag233.xml"/><Relationship Id="rId22" Type="http://schemas.openxmlformats.org/officeDocument/2006/relationships/tags" Target="../tags/tag232.xml"/><Relationship Id="rId21" Type="http://schemas.openxmlformats.org/officeDocument/2006/relationships/tags" Target="../tags/tag231.xml"/><Relationship Id="rId20" Type="http://schemas.openxmlformats.org/officeDocument/2006/relationships/tags" Target="../tags/tag230.xml"/><Relationship Id="rId2" Type="http://schemas.openxmlformats.org/officeDocument/2006/relationships/tags" Target="../tags/tag212.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4" Type="http://schemas.openxmlformats.org/officeDocument/2006/relationships/slideLayout" Target="../slideLayouts/slideLayout7.xml"/><Relationship Id="rId113" Type="http://schemas.openxmlformats.org/officeDocument/2006/relationships/tags" Target="../tags/tag322.xml"/><Relationship Id="rId112" Type="http://schemas.openxmlformats.org/officeDocument/2006/relationships/tags" Target="../tags/tag321.xml"/><Relationship Id="rId111" Type="http://schemas.openxmlformats.org/officeDocument/2006/relationships/image" Target="../media/image9.jpeg"/><Relationship Id="rId110" Type="http://schemas.openxmlformats.org/officeDocument/2006/relationships/tags" Target="../tags/tag320.xml"/><Relationship Id="rId11" Type="http://schemas.openxmlformats.org/officeDocument/2006/relationships/tags" Target="../tags/tag221.xml"/><Relationship Id="rId109" Type="http://schemas.openxmlformats.org/officeDocument/2006/relationships/tags" Target="../tags/tag319.xml"/><Relationship Id="rId108" Type="http://schemas.openxmlformats.org/officeDocument/2006/relationships/tags" Target="../tags/tag318.xml"/><Relationship Id="rId107" Type="http://schemas.openxmlformats.org/officeDocument/2006/relationships/tags" Target="../tags/tag317.xml"/><Relationship Id="rId106" Type="http://schemas.openxmlformats.org/officeDocument/2006/relationships/tags" Target="../tags/tag316.xml"/><Relationship Id="rId105" Type="http://schemas.openxmlformats.org/officeDocument/2006/relationships/tags" Target="../tags/tag315.xml"/><Relationship Id="rId104" Type="http://schemas.openxmlformats.org/officeDocument/2006/relationships/tags" Target="../tags/tag314.xml"/><Relationship Id="rId103" Type="http://schemas.openxmlformats.org/officeDocument/2006/relationships/tags" Target="../tags/tag313.xml"/><Relationship Id="rId102" Type="http://schemas.openxmlformats.org/officeDocument/2006/relationships/tags" Target="../tags/tag312.xml"/><Relationship Id="rId101" Type="http://schemas.openxmlformats.org/officeDocument/2006/relationships/tags" Target="../tags/tag311.xml"/><Relationship Id="rId100" Type="http://schemas.openxmlformats.org/officeDocument/2006/relationships/tags" Target="../tags/tag310.xml"/><Relationship Id="rId10" Type="http://schemas.openxmlformats.org/officeDocument/2006/relationships/tags" Target="../tags/tag220.xml"/><Relationship Id="rId1" Type="http://schemas.openxmlformats.org/officeDocument/2006/relationships/tags" Target="../tags/tag211.xml"/></Relationships>
</file>

<file path=ppt/slides/_rels/slide18.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3" Type="http://schemas.openxmlformats.org/officeDocument/2006/relationships/slideLayout" Target="../slideLayouts/slideLayout7.xml"/><Relationship Id="rId32" Type="http://schemas.openxmlformats.org/officeDocument/2006/relationships/tags" Target="../tags/tag354.xml"/><Relationship Id="rId31" Type="http://schemas.openxmlformats.org/officeDocument/2006/relationships/tags" Target="../tags/tag353.xml"/><Relationship Id="rId30" Type="http://schemas.openxmlformats.org/officeDocument/2006/relationships/tags" Target="../tags/tag352.xml"/><Relationship Id="rId3" Type="http://schemas.openxmlformats.org/officeDocument/2006/relationships/tags" Target="../tags/tag325.xml"/><Relationship Id="rId29" Type="http://schemas.openxmlformats.org/officeDocument/2006/relationships/tags" Target="../tags/tag351.xml"/><Relationship Id="rId28" Type="http://schemas.openxmlformats.org/officeDocument/2006/relationships/tags" Target="../tags/tag350.xml"/><Relationship Id="rId27" Type="http://schemas.openxmlformats.org/officeDocument/2006/relationships/tags" Target="../tags/tag349.xml"/><Relationship Id="rId26" Type="http://schemas.openxmlformats.org/officeDocument/2006/relationships/tags" Target="../tags/tag348.xml"/><Relationship Id="rId25" Type="http://schemas.openxmlformats.org/officeDocument/2006/relationships/tags" Target="../tags/tag347.xml"/><Relationship Id="rId24" Type="http://schemas.openxmlformats.org/officeDocument/2006/relationships/tags" Target="../tags/tag346.xml"/><Relationship Id="rId23" Type="http://schemas.openxmlformats.org/officeDocument/2006/relationships/tags" Target="../tags/tag345.xml"/><Relationship Id="rId22" Type="http://schemas.openxmlformats.org/officeDocument/2006/relationships/tags" Target="../tags/tag344.xml"/><Relationship Id="rId21" Type="http://schemas.openxmlformats.org/officeDocument/2006/relationships/tags" Target="../tags/tag343.xml"/><Relationship Id="rId20" Type="http://schemas.openxmlformats.org/officeDocument/2006/relationships/tags" Target="../tags/tag342.xml"/><Relationship Id="rId2" Type="http://schemas.openxmlformats.org/officeDocument/2006/relationships/tags" Target="../tags/tag324.xml"/><Relationship Id="rId19" Type="http://schemas.openxmlformats.org/officeDocument/2006/relationships/tags" Target="../tags/tag341.xml"/><Relationship Id="rId18" Type="http://schemas.openxmlformats.org/officeDocument/2006/relationships/tags" Target="../tags/tag340.xml"/><Relationship Id="rId17" Type="http://schemas.openxmlformats.org/officeDocument/2006/relationships/tags" Target="../tags/tag339.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19.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8" Type="http://schemas.openxmlformats.org/officeDocument/2006/relationships/slideLayout" Target="../slideLayouts/slideLayout7.xml"/><Relationship Id="rId17" Type="http://schemas.openxmlformats.org/officeDocument/2006/relationships/tags" Target="../tags/tag371.xml"/><Relationship Id="rId16" Type="http://schemas.openxmlformats.org/officeDocument/2006/relationships/tags" Target="../tags/tag370.xml"/><Relationship Id="rId15" Type="http://schemas.openxmlformats.org/officeDocument/2006/relationships/tags" Target="../tags/tag369.xml"/><Relationship Id="rId14" Type="http://schemas.openxmlformats.org/officeDocument/2006/relationships/tags" Target="../tags/tag368.xml"/><Relationship Id="rId13" Type="http://schemas.openxmlformats.org/officeDocument/2006/relationships/tags" Target="../tags/tag367.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tags" Target="../tags/tag364.xml"/><Relationship Id="rId1" Type="http://schemas.openxmlformats.org/officeDocument/2006/relationships/tags" Target="../tags/tag35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8" Type="http://schemas.openxmlformats.org/officeDocument/2006/relationships/slideLayout" Target="../slideLayouts/slideLayout7.xml"/><Relationship Id="rId17" Type="http://schemas.openxmlformats.org/officeDocument/2006/relationships/tags" Target="../tags/tag388.xml"/><Relationship Id="rId16" Type="http://schemas.openxmlformats.org/officeDocument/2006/relationships/tags" Target="../tags/tag387.xml"/><Relationship Id="rId15" Type="http://schemas.openxmlformats.org/officeDocument/2006/relationships/tags" Target="../tags/tag386.xml"/><Relationship Id="rId14" Type="http://schemas.openxmlformats.org/officeDocument/2006/relationships/tags" Target="../tags/tag385.xml"/><Relationship Id="rId13" Type="http://schemas.openxmlformats.org/officeDocument/2006/relationships/tags" Target="../tags/tag384.xml"/><Relationship Id="rId12" Type="http://schemas.openxmlformats.org/officeDocument/2006/relationships/tags" Target="../tags/tag383.xml"/><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tags" Target="../tags/tag372.xml"/></Relationships>
</file>

<file path=ppt/slides/_rels/slide21.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0" Type="http://schemas.openxmlformats.org/officeDocument/2006/relationships/slideLayout" Target="../slideLayouts/slideLayout7.xml"/><Relationship Id="rId1" Type="http://schemas.openxmlformats.org/officeDocument/2006/relationships/tags" Target="../tags/tag389.xml"/></Relationships>
</file>

<file path=ppt/slides/_rels/slide22.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0" Type="http://schemas.openxmlformats.org/officeDocument/2006/relationships/notesSlide" Target="../notesSlides/notesSlide4.xml"/><Relationship Id="rId6" Type="http://schemas.openxmlformats.org/officeDocument/2006/relationships/tags" Target="../tags/tag403.xml"/><Relationship Id="rId59" Type="http://schemas.openxmlformats.org/officeDocument/2006/relationships/slideLayout" Target="../slideLayouts/slideLayout7.xml"/><Relationship Id="rId58" Type="http://schemas.openxmlformats.org/officeDocument/2006/relationships/tags" Target="../tags/tag455.xml"/><Relationship Id="rId57" Type="http://schemas.openxmlformats.org/officeDocument/2006/relationships/tags" Target="../tags/tag454.xml"/><Relationship Id="rId56" Type="http://schemas.openxmlformats.org/officeDocument/2006/relationships/tags" Target="../tags/tag453.xml"/><Relationship Id="rId55" Type="http://schemas.openxmlformats.org/officeDocument/2006/relationships/tags" Target="../tags/tag452.xml"/><Relationship Id="rId54" Type="http://schemas.openxmlformats.org/officeDocument/2006/relationships/tags" Target="../tags/tag451.xml"/><Relationship Id="rId53" Type="http://schemas.openxmlformats.org/officeDocument/2006/relationships/tags" Target="../tags/tag450.xml"/><Relationship Id="rId52" Type="http://schemas.openxmlformats.org/officeDocument/2006/relationships/tags" Target="../tags/tag449.xml"/><Relationship Id="rId51" Type="http://schemas.openxmlformats.org/officeDocument/2006/relationships/tags" Target="../tags/tag448.xml"/><Relationship Id="rId50" Type="http://schemas.openxmlformats.org/officeDocument/2006/relationships/tags" Target="../tags/tag447.xml"/><Relationship Id="rId5" Type="http://schemas.openxmlformats.org/officeDocument/2006/relationships/tags" Target="../tags/tag402.xml"/><Relationship Id="rId49" Type="http://schemas.openxmlformats.org/officeDocument/2006/relationships/tags" Target="../tags/tag446.xml"/><Relationship Id="rId48" Type="http://schemas.openxmlformats.org/officeDocument/2006/relationships/tags" Target="../tags/tag445.xml"/><Relationship Id="rId47" Type="http://schemas.openxmlformats.org/officeDocument/2006/relationships/tags" Target="../tags/tag444.xml"/><Relationship Id="rId46" Type="http://schemas.openxmlformats.org/officeDocument/2006/relationships/tags" Target="../tags/tag443.xml"/><Relationship Id="rId45" Type="http://schemas.openxmlformats.org/officeDocument/2006/relationships/tags" Target="../tags/tag442.xml"/><Relationship Id="rId44" Type="http://schemas.openxmlformats.org/officeDocument/2006/relationships/tags" Target="../tags/tag441.xml"/><Relationship Id="rId43" Type="http://schemas.openxmlformats.org/officeDocument/2006/relationships/tags" Target="../tags/tag440.xml"/><Relationship Id="rId42" Type="http://schemas.openxmlformats.org/officeDocument/2006/relationships/tags" Target="../tags/tag439.xml"/><Relationship Id="rId41" Type="http://schemas.openxmlformats.org/officeDocument/2006/relationships/tags" Target="../tags/tag438.xml"/><Relationship Id="rId40" Type="http://schemas.openxmlformats.org/officeDocument/2006/relationships/tags" Target="../tags/tag437.xml"/><Relationship Id="rId4" Type="http://schemas.openxmlformats.org/officeDocument/2006/relationships/tags" Target="../tags/tag401.xml"/><Relationship Id="rId39" Type="http://schemas.openxmlformats.org/officeDocument/2006/relationships/tags" Target="../tags/tag436.xml"/><Relationship Id="rId38" Type="http://schemas.openxmlformats.org/officeDocument/2006/relationships/tags" Target="../tags/tag435.xml"/><Relationship Id="rId37" Type="http://schemas.openxmlformats.org/officeDocument/2006/relationships/tags" Target="../tags/tag434.xml"/><Relationship Id="rId36" Type="http://schemas.openxmlformats.org/officeDocument/2006/relationships/tags" Target="../tags/tag433.xml"/><Relationship Id="rId35" Type="http://schemas.openxmlformats.org/officeDocument/2006/relationships/tags" Target="../tags/tag432.xml"/><Relationship Id="rId34" Type="http://schemas.openxmlformats.org/officeDocument/2006/relationships/tags" Target="../tags/tag431.xml"/><Relationship Id="rId33" Type="http://schemas.openxmlformats.org/officeDocument/2006/relationships/tags" Target="../tags/tag430.xml"/><Relationship Id="rId32" Type="http://schemas.openxmlformats.org/officeDocument/2006/relationships/tags" Target="../tags/tag429.xml"/><Relationship Id="rId31" Type="http://schemas.openxmlformats.org/officeDocument/2006/relationships/tags" Target="../tags/tag428.xml"/><Relationship Id="rId30" Type="http://schemas.openxmlformats.org/officeDocument/2006/relationships/tags" Target="../tags/tag427.xml"/><Relationship Id="rId3" Type="http://schemas.openxmlformats.org/officeDocument/2006/relationships/tags" Target="../tags/tag400.xml"/><Relationship Id="rId29" Type="http://schemas.openxmlformats.org/officeDocument/2006/relationships/tags" Target="../tags/tag426.xml"/><Relationship Id="rId28" Type="http://schemas.openxmlformats.org/officeDocument/2006/relationships/tags" Target="../tags/tag425.xml"/><Relationship Id="rId27" Type="http://schemas.openxmlformats.org/officeDocument/2006/relationships/tags" Target="../tags/tag424.xml"/><Relationship Id="rId26" Type="http://schemas.openxmlformats.org/officeDocument/2006/relationships/tags" Target="../tags/tag423.xml"/><Relationship Id="rId25" Type="http://schemas.openxmlformats.org/officeDocument/2006/relationships/tags" Target="../tags/tag422.xml"/><Relationship Id="rId24" Type="http://schemas.openxmlformats.org/officeDocument/2006/relationships/tags" Target="../tags/tag421.xml"/><Relationship Id="rId23" Type="http://schemas.openxmlformats.org/officeDocument/2006/relationships/tags" Target="../tags/tag420.xml"/><Relationship Id="rId22" Type="http://schemas.openxmlformats.org/officeDocument/2006/relationships/tags" Target="../tags/tag419.xml"/><Relationship Id="rId21" Type="http://schemas.openxmlformats.org/officeDocument/2006/relationships/tags" Target="../tags/tag418.xml"/><Relationship Id="rId20" Type="http://schemas.openxmlformats.org/officeDocument/2006/relationships/tags" Target="../tags/tag417.xml"/><Relationship Id="rId2" Type="http://schemas.openxmlformats.org/officeDocument/2006/relationships/tags" Target="../tags/tag399.xml"/><Relationship Id="rId19" Type="http://schemas.openxmlformats.org/officeDocument/2006/relationships/tags" Target="../tags/tag416.xml"/><Relationship Id="rId18" Type="http://schemas.openxmlformats.org/officeDocument/2006/relationships/tags" Target="../tags/tag415.xml"/><Relationship Id="rId17" Type="http://schemas.openxmlformats.org/officeDocument/2006/relationships/tags" Target="../tags/tag414.xml"/><Relationship Id="rId16" Type="http://schemas.openxmlformats.org/officeDocument/2006/relationships/tags" Target="../tags/tag413.xml"/><Relationship Id="rId15" Type="http://schemas.openxmlformats.org/officeDocument/2006/relationships/tags" Target="../tags/tag412.xml"/><Relationship Id="rId14" Type="http://schemas.openxmlformats.org/officeDocument/2006/relationships/tags" Target="../tags/tag411.xml"/><Relationship Id="rId13" Type="http://schemas.openxmlformats.org/officeDocument/2006/relationships/tags" Target="../tags/tag410.xml"/><Relationship Id="rId12" Type="http://schemas.openxmlformats.org/officeDocument/2006/relationships/tags" Target="../tags/tag409.xml"/><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tags" Target="../tags/tag398.xml"/></Relationships>
</file>

<file path=ppt/slides/_rels/slide23.xml.rels><?xml version="1.0" encoding="UTF-8" standalone="yes"?>
<Relationships xmlns="http://schemas.openxmlformats.org/package/2006/relationships"><Relationship Id="rId9" Type="http://schemas.openxmlformats.org/officeDocument/2006/relationships/tags" Target="../tags/tag464.xml"/><Relationship Id="rId8" Type="http://schemas.openxmlformats.org/officeDocument/2006/relationships/tags" Target="../tags/tag463.xml"/><Relationship Id="rId7" Type="http://schemas.openxmlformats.org/officeDocument/2006/relationships/tags" Target="../tags/tag462.xml"/><Relationship Id="rId60" Type="http://schemas.openxmlformats.org/officeDocument/2006/relationships/notesSlide" Target="../notesSlides/notesSlide5.xml"/><Relationship Id="rId6" Type="http://schemas.openxmlformats.org/officeDocument/2006/relationships/tags" Target="../tags/tag461.xml"/><Relationship Id="rId59" Type="http://schemas.openxmlformats.org/officeDocument/2006/relationships/slideLayout" Target="../slideLayouts/slideLayout7.xml"/><Relationship Id="rId58" Type="http://schemas.openxmlformats.org/officeDocument/2006/relationships/tags" Target="../tags/tag513.xml"/><Relationship Id="rId57" Type="http://schemas.openxmlformats.org/officeDocument/2006/relationships/tags" Target="../tags/tag512.xml"/><Relationship Id="rId56" Type="http://schemas.openxmlformats.org/officeDocument/2006/relationships/tags" Target="../tags/tag511.xml"/><Relationship Id="rId55" Type="http://schemas.openxmlformats.org/officeDocument/2006/relationships/tags" Target="../tags/tag510.xml"/><Relationship Id="rId54" Type="http://schemas.openxmlformats.org/officeDocument/2006/relationships/tags" Target="../tags/tag509.xml"/><Relationship Id="rId53" Type="http://schemas.openxmlformats.org/officeDocument/2006/relationships/tags" Target="../tags/tag508.xml"/><Relationship Id="rId52" Type="http://schemas.openxmlformats.org/officeDocument/2006/relationships/tags" Target="../tags/tag507.xml"/><Relationship Id="rId51" Type="http://schemas.openxmlformats.org/officeDocument/2006/relationships/tags" Target="../tags/tag506.xml"/><Relationship Id="rId50" Type="http://schemas.openxmlformats.org/officeDocument/2006/relationships/tags" Target="../tags/tag505.xml"/><Relationship Id="rId5" Type="http://schemas.openxmlformats.org/officeDocument/2006/relationships/tags" Target="../tags/tag460.xml"/><Relationship Id="rId49" Type="http://schemas.openxmlformats.org/officeDocument/2006/relationships/tags" Target="../tags/tag504.xml"/><Relationship Id="rId48" Type="http://schemas.openxmlformats.org/officeDocument/2006/relationships/tags" Target="../tags/tag503.xml"/><Relationship Id="rId47" Type="http://schemas.openxmlformats.org/officeDocument/2006/relationships/tags" Target="../tags/tag502.xml"/><Relationship Id="rId46" Type="http://schemas.openxmlformats.org/officeDocument/2006/relationships/tags" Target="../tags/tag501.xml"/><Relationship Id="rId45" Type="http://schemas.openxmlformats.org/officeDocument/2006/relationships/tags" Target="../tags/tag500.xml"/><Relationship Id="rId44" Type="http://schemas.openxmlformats.org/officeDocument/2006/relationships/tags" Target="../tags/tag499.xml"/><Relationship Id="rId43" Type="http://schemas.openxmlformats.org/officeDocument/2006/relationships/tags" Target="../tags/tag498.xml"/><Relationship Id="rId42" Type="http://schemas.openxmlformats.org/officeDocument/2006/relationships/tags" Target="../tags/tag497.xml"/><Relationship Id="rId41" Type="http://schemas.openxmlformats.org/officeDocument/2006/relationships/tags" Target="../tags/tag496.xml"/><Relationship Id="rId40" Type="http://schemas.openxmlformats.org/officeDocument/2006/relationships/tags" Target="../tags/tag495.xml"/><Relationship Id="rId4" Type="http://schemas.openxmlformats.org/officeDocument/2006/relationships/tags" Target="../tags/tag459.xml"/><Relationship Id="rId39" Type="http://schemas.openxmlformats.org/officeDocument/2006/relationships/tags" Target="../tags/tag494.xml"/><Relationship Id="rId38" Type="http://schemas.openxmlformats.org/officeDocument/2006/relationships/tags" Target="../tags/tag493.xml"/><Relationship Id="rId37" Type="http://schemas.openxmlformats.org/officeDocument/2006/relationships/tags" Target="../tags/tag492.xml"/><Relationship Id="rId36" Type="http://schemas.openxmlformats.org/officeDocument/2006/relationships/tags" Target="../tags/tag491.xml"/><Relationship Id="rId35" Type="http://schemas.openxmlformats.org/officeDocument/2006/relationships/tags" Target="../tags/tag490.xml"/><Relationship Id="rId34" Type="http://schemas.openxmlformats.org/officeDocument/2006/relationships/tags" Target="../tags/tag489.xml"/><Relationship Id="rId33" Type="http://schemas.openxmlformats.org/officeDocument/2006/relationships/tags" Target="../tags/tag488.xml"/><Relationship Id="rId32" Type="http://schemas.openxmlformats.org/officeDocument/2006/relationships/tags" Target="../tags/tag487.xml"/><Relationship Id="rId31" Type="http://schemas.openxmlformats.org/officeDocument/2006/relationships/tags" Target="../tags/tag486.xml"/><Relationship Id="rId30" Type="http://schemas.openxmlformats.org/officeDocument/2006/relationships/tags" Target="../tags/tag485.xml"/><Relationship Id="rId3" Type="http://schemas.openxmlformats.org/officeDocument/2006/relationships/tags" Target="../tags/tag458.xml"/><Relationship Id="rId29" Type="http://schemas.openxmlformats.org/officeDocument/2006/relationships/tags" Target="../tags/tag484.xml"/><Relationship Id="rId28" Type="http://schemas.openxmlformats.org/officeDocument/2006/relationships/tags" Target="../tags/tag483.xml"/><Relationship Id="rId27" Type="http://schemas.openxmlformats.org/officeDocument/2006/relationships/tags" Target="../tags/tag482.xml"/><Relationship Id="rId26" Type="http://schemas.openxmlformats.org/officeDocument/2006/relationships/tags" Target="../tags/tag481.xml"/><Relationship Id="rId25" Type="http://schemas.openxmlformats.org/officeDocument/2006/relationships/tags" Target="../tags/tag480.xml"/><Relationship Id="rId24" Type="http://schemas.openxmlformats.org/officeDocument/2006/relationships/tags" Target="../tags/tag479.xml"/><Relationship Id="rId23" Type="http://schemas.openxmlformats.org/officeDocument/2006/relationships/tags" Target="../tags/tag478.xml"/><Relationship Id="rId22" Type="http://schemas.openxmlformats.org/officeDocument/2006/relationships/tags" Target="../tags/tag477.xml"/><Relationship Id="rId21" Type="http://schemas.openxmlformats.org/officeDocument/2006/relationships/tags" Target="../tags/tag476.xml"/><Relationship Id="rId20" Type="http://schemas.openxmlformats.org/officeDocument/2006/relationships/tags" Target="../tags/tag475.xml"/><Relationship Id="rId2" Type="http://schemas.openxmlformats.org/officeDocument/2006/relationships/tags" Target="../tags/tag457.xml"/><Relationship Id="rId19" Type="http://schemas.openxmlformats.org/officeDocument/2006/relationships/tags" Target="../tags/tag474.xml"/><Relationship Id="rId18" Type="http://schemas.openxmlformats.org/officeDocument/2006/relationships/tags" Target="../tags/tag473.xml"/><Relationship Id="rId17" Type="http://schemas.openxmlformats.org/officeDocument/2006/relationships/tags" Target="../tags/tag472.xml"/><Relationship Id="rId16" Type="http://schemas.openxmlformats.org/officeDocument/2006/relationships/tags" Target="../tags/tag471.xml"/><Relationship Id="rId15" Type="http://schemas.openxmlformats.org/officeDocument/2006/relationships/tags" Target="../tags/tag470.xml"/><Relationship Id="rId14" Type="http://schemas.openxmlformats.org/officeDocument/2006/relationships/tags" Target="../tags/tag469.xml"/><Relationship Id="rId13" Type="http://schemas.openxmlformats.org/officeDocument/2006/relationships/tags" Target="../tags/tag468.xml"/><Relationship Id="rId12" Type="http://schemas.openxmlformats.org/officeDocument/2006/relationships/tags" Target="../tags/tag467.xml"/><Relationship Id="rId11" Type="http://schemas.openxmlformats.org/officeDocument/2006/relationships/tags" Target="../tags/tag466.xml"/><Relationship Id="rId10" Type="http://schemas.openxmlformats.org/officeDocument/2006/relationships/tags" Target="../tags/tag465.xml"/><Relationship Id="rId1" Type="http://schemas.openxmlformats.org/officeDocument/2006/relationships/tags" Target="../tags/tag456.xml"/></Relationships>
</file>

<file path=ppt/slides/_rels/slide24.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tags" Target="../tags/tag521.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3" Type="http://schemas.openxmlformats.org/officeDocument/2006/relationships/slideLayout" Target="../slideLayouts/slideLayout7.xml"/><Relationship Id="rId32" Type="http://schemas.openxmlformats.org/officeDocument/2006/relationships/tags" Target="../tags/tag545.xml"/><Relationship Id="rId31" Type="http://schemas.openxmlformats.org/officeDocument/2006/relationships/tags" Target="../tags/tag544.xml"/><Relationship Id="rId30" Type="http://schemas.openxmlformats.org/officeDocument/2006/relationships/tags" Target="../tags/tag543.xml"/><Relationship Id="rId3" Type="http://schemas.openxmlformats.org/officeDocument/2006/relationships/tags" Target="../tags/tag516.xml"/><Relationship Id="rId29" Type="http://schemas.openxmlformats.org/officeDocument/2006/relationships/tags" Target="../tags/tag542.xml"/><Relationship Id="rId28" Type="http://schemas.openxmlformats.org/officeDocument/2006/relationships/tags" Target="../tags/tag541.xml"/><Relationship Id="rId27" Type="http://schemas.openxmlformats.org/officeDocument/2006/relationships/tags" Target="../tags/tag540.xml"/><Relationship Id="rId26" Type="http://schemas.openxmlformats.org/officeDocument/2006/relationships/tags" Target="../tags/tag539.xml"/><Relationship Id="rId25" Type="http://schemas.openxmlformats.org/officeDocument/2006/relationships/tags" Target="../tags/tag538.xml"/><Relationship Id="rId24" Type="http://schemas.openxmlformats.org/officeDocument/2006/relationships/tags" Target="../tags/tag537.xml"/><Relationship Id="rId23" Type="http://schemas.openxmlformats.org/officeDocument/2006/relationships/tags" Target="../tags/tag536.xml"/><Relationship Id="rId22" Type="http://schemas.openxmlformats.org/officeDocument/2006/relationships/tags" Target="../tags/tag535.xml"/><Relationship Id="rId21" Type="http://schemas.openxmlformats.org/officeDocument/2006/relationships/tags" Target="../tags/tag534.xml"/><Relationship Id="rId20" Type="http://schemas.openxmlformats.org/officeDocument/2006/relationships/tags" Target="../tags/tag533.xml"/><Relationship Id="rId2" Type="http://schemas.openxmlformats.org/officeDocument/2006/relationships/tags" Target="../tags/tag515.xml"/><Relationship Id="rId19" Type="http://schemas.openxmlformats.org/officeDocument/2006/relationships/tags" Target="../tags/tag532.xml"/><Relationship Id="rId18" Type="http://schemas.openxmlformats.org/officeDocument/2006/relationships/tags" Target="../tags/tag531.xml"/><Relationship Id="rId17" Type="http://schemas.openxmlformats.org/officeDocument/2006/relationships/tags" Target="../tags/tag530.xml"/><Relationship Id="rId16" Type="http://schemas.openxmlformats.org/officeDocument/2006/relationships/tags" Target="../tags/tag529.xml"/><Relationship Id="rId15" Type="http://schemas.openxmlformats.org/officeDocument/2006/relationships/tags" Target="../tags/tag528.xml"/><Relationship Id="rId14" Type="http://schemas.openxmlformats.org/officeDocument/2006/relationships/tags" Target="../tags/tag527.xml"/><Relationship Id="rId13" Type="http://schemas.openxmlformats.org/officeDocument/2006/relationships/tags" Target="../tags/tag526.xml"/><Relationship Id="rId12" Type="http://schemas.openxmlformats.org/officeDocument/2006/relationships/tags" Target="../tags/tag525.xml"/><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tags" Target="../tags/tag514.xml"/></Relationships>
</file>

<file path=ppt/slides/_rels/slide25.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tags" Target="../tags/tag548.xml"/><Relationship Id="rId2" Type="http://schemas.openxmlformats.org/officeDocument/2006/relationships/tags" Target="../tags/tag547.xml"/><Relationship Id="rId14" Type="http://schemas.openxmlformats.org/officeDocument/2006/relationships/slideLayout" Target="../slideLayouts/slideLayout7.xml"/><Relationship Id="rId13" Type="http://schemas.openxmlformats.org/officeDocument/2006/relationships/tags" Target="../tags/tag558.xml"/><Relationship Id="rId12" Type="http://schemas.openxmlformats.org/officeDocument/2006/relationships/tags" Target="../tags/tag557.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tags" Target="../tags/tag546.xml"/></Relationships>
</file>

<file path=ppt/slides/_rels/slide26.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tags" Target="../tags/tag566.xml"/><Relationship Id="rId7" Type="http://schemas.openxmlformats.org/officeDocument/2006/relationships/tags" Target="../tags/tag565.xml"/><Relationship Id="rId6" Type="http://schemas.openxmlformats.org/officeDocument/2006/relationships/tags" Target="../tags/tag564.xml"/><Relationship Id="rId5" Type="http://schemas.openxmlformats.org/officeDocument/2006/relationships/tags" Target="../tags/tag563.xml"/><Relationship Id="rId4" Type="http://schemas.openxmlformats.org/officeDocument/2006/relationships/tags" Target="../tags/tag562.xml"/><Relationship Id="rId32" Type="http://schemas.openxmlformats.org/officeDocument/2006/relationships/slideLayout" Target="../slideLayouts/slideLayout7.xml"/><Relationship Id="rId31" Type="http://schemas.openxmlformats.org/officeDocument/2006/relationships/tags" Target="../tags/tag589.xml"/><Relationship Id="rId30" Type="http://schemas.openxmlformats.org/officeDocument/2006/relationships/tags" Target="../tags/tag588.xml"/><Relationship Id="rId3" Type="http://schemas.openxmlformats.org/officeDocument/2006/relationships/tags" Target="../tags/tag561.xml"/><Relationship Id="rId29" Type="http://schemas.openxmlformats.org/officeDocument/2006/relationships/tags" Target="../tags/tag587.xml"/><Relationship Id="rId28" Type="http://schemas.openxmlformats.org/officeDocument/2006/relationships/tags" Target="../tags/tag586.xml"/><Relationship Id="rId27" Type="http://schemas.openxmlformats.org/officeDocument/2006/relationships/tags" Target="../tags/tag585.xml"/><Relationship Id="rId26" Type="http://schemas.openxmlformats.org/officeDocument/2006/relationships/tags" Target="../tags/tag584.xml"/><Relationship Id="rId25" Type="http://schemas.openxmlformats.org/officeDocument/2006/relationships/tags" Target="../tags/tag583.xml"/><Relationship Id="rId24" Type="http://schemas.openxmlformats.org/officeDocument/2006/relationships/tags" Target="../tags/tag582.xml"/><Relationship Id="rId23" Type="http://schemas.openxmlformats.org/officeDocument/2006/relationships/tags" Target="../tags/tag581.xml"/><Relationship Id="rId22" Type="http://schemas.openxmlformats.org/officeDocument/2006/relationships/tags" Target="../tags/tag580.xml"/><Relationship Id="rId21" Type="http://schemas.openxmlformats.org/officeDocument/2006/relationships/tags" Target="../tags/tag579.xml"/><Relationship Id="rId20" Type="http://schemas.openxmlformats.org/officeDocument/2006/relationships/tags" Target="../tags/tag578.xml"/><Relationship Id="rId2" Type="http://schemas.openxmlformats.org/officeDocument/2006/relationships/tags" Target="../tags/tag560.xml"/><Relationship Id="rId19" Type="http://schemas.openxmlformats.org/officeDocument/2006/relationships/tags" Target="../tags/tag577.xml"/><Relationship Id="rId18" Type="http://schemas.openxmlformats.org/officeDocument/2006/relationships/tags" Target="../tags/tag576.xml"/><Relationship Id="rId17" Type="http://schemas.openxmlformats.org/officeDocument/2006/relationships/tags" Target="../tags/tag575.xml"/><Relationship Id="rId16" Type="http://schemas.openxmlformats.org/officeDocument/2006/relationships/tags" Target="../tags/tag574.xml"/><Relationship Id="rId15" Type="http://schemas.openxmlformats.org/officeDocument/2006/relationships/tags" Target="../tags/tag573.xml"/><Relationship Id="rId14" Type="http://schemas.openxmlformats.org/officeDocument/2006/relationships/tags" Target="../tags/tag572.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tags" Target="../tags/tag559.xml"/></Relationships>
</file>

<file path=ppt/slides/_rels/slide27.xml.rels><?xml version="1.0" encoding="UTF-8" standalone="yes"?>
<Relationships xmlns="http://schemas.openxmlformats.org/package/2006/relationships"><Relationship Id="rId9" Type="http://schemas.openxmlformats.org/officeDocument/2006/relationships/tags" Target="../tags/tag598.xml"/><Relationship Id="rId8" Type="http://schemas.openxmlformats.org/officeDocument/2006/relationships/tags" Target="../tags/tag597.xml"/><Relationship Id="rId7" Type="http://schemas.openxmlformats.org/officeDocument/2006/relationships/tags" Target="../tags/tag596.xml"/><Relationship Id="rId6" Type="http://schemas.openxmlformats.org/officeDocument/2006/relationships/tags" Target="../tags/tag595.xml"/><Relationship Id="rId5" Type="http://schemas.openxmlformats.org/officeDocument/2006/relationships/tags" Target="../tags/tag594.xml"/><Relationship Id="rId4" Type="http://schemas.openxmlformats.org/officeDocument/2006/relationships/tags" Target="../tags/tag593.xml"/><Relationship Id="rId3" Type="http://schemas.openxmlformats.org/officeDocument/2006/relationships/tags" Target="../tags/tag592.xml"/><Relationship Id="rId2" Type="http://schemas.openxmlformats.org/officeDocument/2006/relationships/tags" Target="../tags/tag591.xml"/><Relationship Id="rId14" Type="http://schemas.openxmlformats.org/officeDocument/2006/relationships/slideLayout" Target="../slideLayouts/slideLayout7.xml"/><Relationship Id="rId13" Type="http://schemas.openxmlformats.org/officeDocument/2006/relationships/tags" Target="../tags/tag602.xml"/><Relationship Id="rId12" Type="http://schemas.openxmlformats.org/officeDocument/2006/relationships/tags" Target="../tags/tag601.xml"/><Relationship Id="rId11" Type="http://schemas.openxmlformats.org/officeDocument/2006/relationships/tags" Target="../tags/tag600.xml"/><Relationship Id="rId10" Type="http://schemas.openxmlformats.org/officeDocument/2006/relationships/tags" Target="../tags/tag599.xml"/><Relationship Id="rId1" Type="http://schemas.openxmlformats.org/officeDocument/2006/relationships/tags" Target="../tags/tag590.xml"/></Relationships>
</file>

<file path=ppt/slides/_rels/slide28.xml.rels><?xml version="1.0" encoding="UTF-8" standalone="yes"?>
<Relationships xmlns="http://schemas.openxmlformats.org/package/2006/relationships"><Relationship Id="rId9" Type="http://schemas.openxmlformats.org/officeDocument/2006/relationships/tags" Target="../tags/tag611.xml"/><Relationship Id="rId8" Type="http://schemas.openxmlformats.org/officeDocument/2006/relationships/tags" Target="../tags/tag610.xml"/><Relationship Id="rId7" Type="http://schemas.openxmlformats.org/officeDocument/2006/relationships/tags" Target="../tags/tag609.xml"/><Relationship Id="rId6" Type="http://schemas.openxmlformats.org/officeDocument/2006/relationships/tags" Target="../tags/tag608.xml"/><Relationship Id="rId5" Type="http://schemas.openxmlformats.org/officeDocument/2006/relationships/tags" Target="../tags/tag607.xml"/><Relationship Id="rId4" Type="http://schemas.openxmlformats.org/officeDocument/2006/relationships/tags" Target="../tags/tag606.xml"/><Relationship Id="rId3" Type="http://schemas.openxmlformats.org/officeDocument/2006/relationships/tags" Target="../tags/tag605.xml"/><Relationship Id="rId2" Type="http://schemas.openxmlformats.org/officeDocument/2006/relationships/tags" Target="../tags/tag604.xml"/><Relationship Id="rId14" Type="http://schemas.openxmlformats.org/officeDocument/2006/relationships/slideLayout" Target="../slideLayouts/slideLayout7.xml"/><Relationship Id="rId13" Type="http://schemas.openxmlformats.org/officeDocument/2006/relationships/tags" Target="../tags/tag615.xml"/><Relationship Id="rId12" Type="http://schemas.openxmlformats.org/officeDocument/2006/relationships/tags" Target="../tags/tag614.xml"/><Relationship Id="rId11" Type="http://schemas.openxmlformats.org/officeDocument/2006/relationships/tags" Target="../tags/tag613.xml"/><Relationship Id="rId10" Type="http://schemas.openxmlformats.org/officeDocument/2006/relationships/tags" Target="../tags/tag612.xml"/><Relationship Id="rId1" Type="http://schemas.openxmlformats.org/officeDocument/2006/relationships/tags" Target="../tags/tag603.xml"/></Relationships>
</file>

<file path=ppt/slides/_rels/slide29.xml.rels><?xml version="1.0" encoding="UTF-8" standalone="yes"?>
<Relationships xmlns="http://schemas.openxmlformats.org/package/2006/relationships"><Relationship Id="rId9" Type="http://schemas.openxmlformats.org/officeDocument/2006/relationships/tags" Target="../tags/tag624.xml"/><Relationship Id="rId8" Type="http://schemas.openxmlformats.org/officeDocument/2006/relationships/tags" Target="../tags/tag623.xml"/><Relationship Id="rId7" Type="http://schemas.openxmlformats.org/officeDocument/2006/relationships/tags" Target="../tags/tag622.xml"/><Relationship Id="rId6" Type="http://schemas.openxmlformats.org/officeDocument/2006/relationships/tags" Target="../tags/tag621.xml"/><Relationship Id="rId5" Type="http://schemas.openxmlformats.org/officeDocument/2006/relationships/tags" Target="../tags/tag620.xml"/><Relationship Id="rId4" Type="http://schemas.openxmlformats.org/officeDocument/2006/relationships/tags" Target="../tags/tag619.xml"/><Relationship Id="rId3" Type="http://schemas.openxmlformats.org/officeDocument/2006/relationships/tags" Target="../tags/tag618.xml"/><Relationship Id="rId2" Type="http://schemas.openxmlformats.org/officeDocument/2006/relationships/tags" Target="../tags/tag617.xml"/><Relationship Id="rId14" Type="http://schemas.openxmlformats.org/officeDocument/2006/relationships/slideLayout" Target="../slideLayouts/slideLayout7.xml"/><Relationship Id="rId13" Type="http://schemas.openxmlformats.org/officeDocument/2006/relationships/tags" Target="../tags/tag628.xml"/><Relationship Id="rId12" Type="http://schemas.openxmlformats.org/officeDocument/2006/relationships/tags" Target="../tags/tag627.xml"/><Relationship Id="rId11" Type="http://schemas.openxmlformats.org/officeDocument/2006/relationships/tags" Target="../tags/tag626.xml"/><Relationship Id="rId10" Type="http://schemas.openxmlformats.org/officeDocument/2006/relationships/tags" Target="../tags/tag625.xml"/><Relationship Id="rId1" Type="http://schemas.openxmlformats.org/officeDocument/2006/relationships/tags" Target="../tags/tag616.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637.xml"/><Relationship Id="rId8" Type="http://schemas.openxmlformats.org/officeDocument/2006/relationships/tags" Target="../tags/tag636.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tags" Target="../tags/tag631.xml"/><Relationship Id="rId2" Type="http://schemas.openxmlformats.org/officeDocument/2006/relationships/tags" Target="../tags/tag630.xml"/><Relationship Id="rId14" Type="http://schemas.openxmlformats.org/officeDocument/2006/relationships/slideLayout" Target="../slideLayouts/slideLayout7.xml"/><Relationship Id="rId13" Type="http://schemas.openxmlformats.org/officeDocument/2006/relationships/tags" Target="../tags/tag641.xml"/><Relationship Id="rId12" Type="http://schemas.openxmlformats.org/officeDocument/2006/relationships/tags" Target="../tags/tag640.xml"/><Relationship Id="rId11" Type="http://schemas.openxmlformats.org/officeDocument/2006/relationships/tags" Target="../tags/tag639.xml"/><Relationship Id="rId10" Type="http://schemas.openxmlformats.org/officeDocument/2006/relationships/tags" Target="../tags/tag638.xml"/><Relationship Id="rId1" Type="http://schemas.openxmlformats.org/officeDocument/2006/relationships/tags" Target="../tags/tag629.xml"/></Relationships>
</file>

<file path=ppt/slides/_rels/slide31.xml.rels><?xml version="1.0" encoding="UTF-8" standalone="yes"?>
<Relationships xmlns="http://schemas.openxmlformats.org/package/2006/relationships"><Relationship Id="rId9" Type="http://schemas.openxmlformats.org/officeDocument/2006/relationships/tags" Target="../tags/tag650.xml"/><Relationship Id="rId8" Type="http://schemas.openxmlformats.org/officeDocument/2006/relationships/tags" Target="../tags/tag649.xml"/><Relationship Id="rId7" Type="http://schemas.openxmlformats.org/officeDocument/2006/relationships/tags" Target="../tags/tag648.xml"/><Relationship Id="rId6" Type="http://schemas.openxmlformats.org/officeDocument/2006/relationships/tags" Target="../tags/tag647.xml"/><Relationship Id="rId5" Type="http://schemas.openxmlformats.org/officeDocument/2006/relationships/tags" Target="../tags/tag646.xml"/><Relationship Id="rId4" Type="http://schemas.openxmlformats.org/officeDocument/2006/relationships/tags" Target="../tags/tag645.xml"/><Relationship Id="rId3" Type="http://schemas.openxmlformats.org/officeDocument/2006/relationships/tags" Target="../tags/tag644.xml"/><Relationship Id="rId2" Type="http://schemas.openxmlformats.org/officeDocument/2006/relationships/tags" Target="../tags/tag643.xml"/><Relationship Id="rId14" Type="http://schemas.openxmlformats.org/officeDocument/2006/relationships/slideLayout" Target="../slideLayouts/slideLayout7.xml"/><Relationship Id="rId13" Type="http://schemas.openxmlformats.org/officeDocument/2006/relationships/tags" Target="../tags/tag654.xml"/><Relationship Id="rId12" Type="http://schemas.openxmlformats.org/officeDocument/2006/relationships/tags" Target="../tags/tag653.xml"/><Relationship Id="rId11" Type="http://schemas.openxmlformats.org/officeDocument/2006/relationships/tags" Target="../tags/tag652.xml"/><Relationship Id="rId10" Type="http://schemas.openxmlformats.org/officeDocument/2006/relationships/tags" Target="../tags/tag651.xml"/><Relationship Id="rId1" Type="http://schemas.openxmlformats.org/officeDocument/2006/relationships/tags" Target="../tags/tag642.xml"/></Relationships>
</file>

<file path=ppt/slides/_rels/slide32.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tags" Target="../tags/tag660.xml"/><Relationship Id="rId5" Type="http://schemas.openxmlformats.org/officeDocument/2006/relationships/tags" Target="../tags/tag659.xml"/><Relationship Id="rId4" Type="http://schemas.openxmlformats.org/officeDocument/2006/relationships/tags" Target="../tags/tag658.xml"/><Relationship Id="rId30" Type="http://schemas.openxmlformats.org/officeDocument/2006/relationships/slideLayout" Target="../slideLayouts/slideLayout7.xml"/><Relationship Id="rId3" Type="http://schemas.openxmlformats.org/officeDocument/2006/relationships/tags" Target="../tags/tag657.xml"/><Relationship Id="rId29" Type="http://schemas.openxmlformats.org/officeDocument/2006/relationships/tags" Target="../tags/tag682.xml"/><Relationship Id="rId28" Type="http://schemas.openxmlformats.org/officeDocument/2006/relationships/image" Target="../media/image10.jpeg"/><Relationship Id="rId27" Type="http://schemas.openxmlformats.org/officeDocument/2006/relationships/tags" Target="../tags/tag681.xml"/><Relationship Id="rId26" Type="http://schemas.openxmlformats.org/officeDocument/2006/relationships/tags" Target="../tags/tag680.xml"/><Relationship Id="rId25" Type="http://schemas.openxmlformats.org/officeDocument/2006/relationships/tags" Target="../tags/tag679.xml"/><Relationship Id="rId24" Type="http://schemas.openxmlformats.org/officeDocument/2006/relationships/tags" Target="../tags/tag678.xml"/><Relationship Id="rId23" Type="http://schemas.openxmlformats.org/officeDocument/2006/relationships/tags" Target="../tags/tag677.xml"/><Relationship Id="rId22" Type="http://schemas.openxmlformats.org/officeDocument/2006/relationships/tags" Target="../tags/tag676.xml"/><Relationship Id="rId21" Type="http://schemas.openxmlformats.org/officeDocument/2006/relationships/tags" Target="../tags/tag675.xml"/><Relationship Id="rId20" Type="http://schemas.openxmlformats.org/officeDocument/2006/relationships/tags" Target="../tags/tag674.xml"/><Relationship Id="rId2" Type="http://schemas.openxmlformats.org/officeDocument/2006/relationships/tags" Target="../tags/tag656.xml"/><Relationship Id="rId19" Type="http://schemas.openxmlformats.org/officeDocument/2006/relationships/tags" Target="../tags/tag673.xml"/><Relationship Id="rId18" Type="http://schemas.openxmlformats.org/officeDocument/2006/relationships/tags" Target="../tags/tag672.xml"/><Relationship Id="rId17" Type="http://schemas.openxmlformats.org/officeDocument/2006/relationships/tags" Target="../tags/tag671.xml"/><Relationship Id="rId16" Type="http://schemas.openxmlformats.org/officeDocument/2006/relationships/tags" Target="../tags/tag670.xml"/><Relationship Id="rId15" Type="http://schemas.openxmlformats.org/officeDocument/2006/relationships/tags" Target="../tags/tag669.xml"/><Relationship Id="rId14" Type="http://schemas.openxmlformats.org/officeDocument/2006/relationships/tags" Target="../tags/tag668.xml"/><Relationship Id="rId13" Type="http://schemas.openxmlformats.org/officeDocument/2006/relationships/tags" Target="../tags/tag667.xml"/><Relationship Id="rId12" Type="http://schemas.openxmlformats.org/officeDocument/2006/relationships/tags" Target="../tags/tag666.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tags" Target="../tags/tag655.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tags" Target="../tags/tag687.xml"/><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tags" Target="../tags/tag684.xml"/><Relationship Id="rId1" Type="http://schemas.openxmlformats.org/officeDocument/2006/relationships/tags" Target="../tags/tag683.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96.xml"/><Relationship Id="rId6" Type="http://schemas.openxmlformats.org/officeDocument/2006/relationships/tags" Target="../tags/tag695.xml"/><Relationship Id="rId5" Type="http://schemas.openxmlformats.org/officeDocument/2006/relationships/tags" Target="../tags/tag694.xml"/><Relationship Id="rId4" Type="http://schemas.openxmlformats.org/officeDocument/2006/relationships/tags" Target="../tags/tag693.xml"/><Relationship Id="rId3" Type="http://schemas.openxmlformats.org/officeDocument/2006/relationships/tags" Target="../tags/tag692.xml"/><Relationship Id="rId2" Type="http://schemas.openxmlformats.org/officeDocument/2006/relationships/tags" Target="../tags/tag691.xml"/><Relationship Id="rId1" Type="http://schemas.openxmlformats.org/officeDocument/2006/relationships/tags" Target="../tags/tag690.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703.xml"/><Relationship Id="rId6" Type="http://schemas.openxmlformats.org/officeDocument/2006/relationships/tags" Target="../tags/tag702.xml"/><Relationship Id="rId5" Type="http://schemas.openxmlformats.org/officeDocument/2006/relationships/tags" Target="../tags/tag701.xml"/><Relationship Id="rId4" Type="http://schemas.openxmlformats.org/officeDocument/2006/relationships/tags" Target="../tags/tag700.xml"/><Relationship Id="rId3" Type="http://schemas.openxmlformats.org/officeDocument/2006/relationships/tags" Target="../tags/tag699.xml"/><Relationship Id="rId2" Type="http://schemas.openxmlformats.org/officeDocument/2006/relationships/tags" Target="../tags/tag698.xml"/><Relationship Id="rId1" Type="http://schemas.openxmlformats.org/officeDocument/2006/relationships/tags" Target="../tags/tag697.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710.xml"/><Relationship Id="rId6" Type="http://schemas.openxmlformats.org/officeDocument/2006/relationships/tags" Target="../tags/tag709.xml"/><Relationship Id="rId5" Type="http://schemas.openxmlformats.org/officeDocument/2006/relationships/tags" Target="../tags/tag708.xml"/><Relationship Id="rId4" Type="http://schemas.openxmlformats.org/officeDocument/2006/relationships/tags" Target="../tags/tag707.xml"/><Relationship Id="rId3" Type="http://schemas.openxmlformats.org/officeDocument/2006/relationships/tags" Target="../tags/tag706.xml"/><Relationship Id="rId2" Type="http://schemas.openxmlformats.org/officeDocument/2006/relationships/tags" Target="../tags/tag705.xml"/><Relationship Id="rId1" Type="http://schemas.openxmlformats.org/officeDocument/2006/relationships/tags" Target="../tags/tag704.xml"/></Relationships>
</file>

<file path=ppt/slides/_rels/slide37.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tags" Target="../tags/tag718.xml"/><Relationship Id="rId7" Type="http://schemas.openxmlformats.org/officeDocument/2006/relationships/tags" Target="../tags/tag717.xml"/><Relationship Id="rId6" Type="http://schemas.openxmlformats.org/officeDocument/2006/relationships/tags" Target="../tags/tag716.xml"/><Relationship Id="rId5" Type="http://schemas.openxmlformats.org/officeDocument/2006/relationships/tags" Target="../tags/tag715.xml"/><Relationship Id="rId4" Type="http://schemas.openxmlformats.org/officeDocument/2006/relationships/tags" Target="../tags/tag714.xml"/><Relationship Id="rId32" Type="http://schemas.openxmlformats.org/officeDocument/2006/relationships/notesSlide" Target="../notesSlides/notesSlide6.xml"/><Relationship Id="rId31" Type="http://schemas.openxmlformats.org/officeDocument/2006/relationships/slideLayout" Target="../slideLayouts/slideLayout7.xml"/><Relationship Id="rId30" Type="http://schemas.openxmlformats.org/officeDocument/2006/relationships/tags" Target="../tags/tag740.xml"/><Relationship Id="rId3" Type="http://schemas.openxmlformats.org/officeDocument/2006/relationships/tags" Target="../tags/tag713.xml"/><Relationship Id="rId29" Type="http://schemas.openxmlformats.org/officeDocument/2006/relationships/tags" Target="../tags/tag739.xml"/><Relationship Id="rId28" Type="http://schemas.openxmlformats.org/officeDocument/2006/relationships/tags" Target="../tags/tag738.xml"/><Relationship Id="rId27" Type="http://schemas.openxmlformats.org/officeDocument/2006/relationships/tags" Target="../tags/tag737.xml"/><Relationship Id="rId26" Type="http://schemas.openxmlformats.org/officeDocument/2006/relationships/tags" Target="../tags/tag736.xml"/><Relationship Id="rId25" Type="http://schemas.openxmlformats.org/officeDocument/2006/relationships/tags" Target="../tags/tag735.xml"/><Relationship Id="rId24" Type="http://schemas.openxmlformats.org/officeDocument/2006/relationships/tags" Target="../tags/tag734.xml"/><Relationship Id="rId23" Type="http://schemas.openxmlformats.org/officeDocument/2006/relationships/tags" Target="../tags/tag733.xml"/><Relationship Id="rId22" Type="http://schemas.openxmlformats.org/officeDocument/2006/relationships/tags" Target="../tags/tag732.xml"/><Relationship Id="rId21" Type="http://schemas.openxmlformats.org/officeDocument/2006/relationships/tags" Target="../tags/tag731.xml"/><Relationship Id="rId20" Type="http://schemas.openxmlformats.org/officeDocument/2006/relationships/tags" Target="../tags/tag730.xml"/><Relationship Id="rId2" Type="http://schemas.openxmlformats.org/officeDocument/2006/relationships/tags" Target="../tags/tag712.xml"/><Relationship Id="rId19" Type="http://schemas.openxmlformats.org/officeDocument/2006/relationships/tags" Target="../tags/tag729.xml"/><Relationship Id="rId18" Type="http://schemas.openxmlformats.org/officeDocument/2006/relationships/tags" Target="../tags/tag728.xml"/><Relationship Id="rId17" Type="http://schemas.openxmlformats.org/officeDocument/2006/relationships/tags" Target="../tags/tag727.xml"/><Relationship Id="rId16" Type="http://schemas.openxmlformats.org/officeDocument/2006/relationships/tags" Target="../tags/tag726.xml"/><Relationship Id="rId15" Type="http://schemas.openxmlformats.org/officeDocument/2006/relationships/tags" Target="../tags/tag725.xml"/><Relationship Id="rId14" Type="http://schemas.openxmlformats.org/officeDocument/2006/relationships/tags" Target="../tags/tag724.xml"/><Relationship Id="rId13" Type="http://schemas.openxmlformats.org/officeDocument/2006/relationships/tags" Target="../tags/tag723.xml"/><Relationship Id="rId12" Type="http://schemas.openxmlformats.org/officeDocument/2006/relationships/tags" Target="../tags/tag722.xml"/><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tags" Target="../tags/tag711.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747.xml"/><Relationship Id="rId6" Type="http://schemas.openxmlformats.org/officeDocument/2006/relationships/tags" Target="../tags/tag746.xml"/><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tags" Target="../tags/tag743.xml"/><Relationship Id="rId2" Type="http://schemas.openxmlformats.org/officeDocument/2006/relationships/tags" Target="../tags/tag742.xml"/><Relationship Id="rId1" Type="http://schemas.openxmlformats.org/officeDocument/2006/relationships/tags" Target="../tags/tag741.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754.xml"/><Relationship Id="rId6" Type="http://schemas.openxmlformats.org/officeDocument/2006/relationships/tags" Target="../tags/tag753.xml"/><Relationship Id="rId5" Type="http://schemas.openxmlformats.org/officeDocument/2006/relationships/tags" Target="../tags/tag752.xml"/><Relationship Id="rId4" Type="http://schemas.openxmlformats.org/officeDocument/2006/relationships/tags" Target="../tags/tag751.xml"/><Relationship Id="rId3" Type="http://schemas.openxmlformats.org/officeDocument/2006/relationships/tags" Target="../tags/tag750.xml"/><Relationship Id="rId2" Type="http://schemas.openxmlformats.org/officeDocument/2006/relationships/tags" Target="../tags/tag749.xml"/><Relationship Id="rId1" Type="http://schemas.openxmlformats.org/officeDocument/2006/relationships/tags" Target="../tags/tag748.xml"/></Relationships>
</file>

<file path=ppt/slides/_rels/slide4.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3.jpeg"/><Relationship Id="rId15" Type="http://schemas.openxmlformats.org/officeDocument/2006/relationships/slideLayout" Target="../slideLayouts/slideLayout7.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761.xml"/><Relationship Id="rId6" Type="http://schemas.openxmlformats.org/officeDocument/2006/relationships/tags" Target="../tags/tag760.xml"/><Relationship Id="rId5" Type="http://schemas.openxmlformats.org/officeDocument/2006/relationships/tags" Target="../tags/tag759.xml"/><Relationship Id="rId4" Type="http://schemas.openxmlformats.org/officeDocument/2006/relationships/tags" Target="../tags/tag758.xml"/><Relationship Id="rId3" Type="http://schemas.openxmlformats.org/officeDocument/2006/relationships/tags" Target="../tags/tag757.xml"/><Relationship Id="rId2" Type="http://schemas.openxmlformats.org/officeDocument/2006/relationships/tags" Target="../tags/tag756.xml"/><Relationship Id="rId1" Type="http://schemas.openxmlformats.org/officeDocument/2006/relationships/tags" Target="../tags/tag755.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768.xml"/><Relationship Id="rId6" Type="http://schemas.openxmlformats.org/officeDocument/2006/relationships/tags" Target="../tags/tag767.xml"/><Relationship Id="rId5" Type="http://schemas.openxmlformats.org/officeDocument/2006/relationships/tags" Target="../tags/tag766.xml"/><Relationship Id="rId4" Type="http://schemas.openxmlformats.org/officeDocument/2006/relationships/tags" Target="../tags/tag765.xml"/><Relationship Id="rId3" Type="http://schemas.openxmlformats.org/officeDocument/2006/relationships/tags" Target="../tags/tag764.xml"/><Relationship Id="rId2" Type="http://schemas.openxmlformats.org/officeDocument/2006/relationships/tags" Target="../tags/tag763.xml"/><Relationship Id="rId1" Type="http://schemas.openxmlformats.org/officeDocument/2006/relationships/tags" Target="../tags/tag762.xml"/></Relationships>
</file>

<file path=ppt/slides/_rels/slide42.xml.rels><?xml version="1.0" encoding="UTF-8" standalone="yes"?>
<Relationships xmlns="http://schemas.openxmlformats.org/package/2006/relationships"><Relationship Id="rId9" Type="http://schemas.openxmlformats.org/officeDocument/2006/relationships/tags" Target="../tags/tag777.xml"/><Relationship Id="rId8" Type="http://schemas.openxmlformats.org/officeDocument/2006/relationships/tags" Target="../tags/tag776.xml"/><Relationship Id="rId7" Type="http://schemas.openxmlformats.org/officeDocument/2006/relationships/tags" Target="../tags/tag775.xml"/><Relationship Id="rId6" Type="http://schemas.openxmlformats.org/officeDocument/2006/relationships/tags" Target="../tags/tag774.xml"/><Relationship Id="rId5" Type="http://schemas.openxmlformats.org/officeDocument/2006/relationships/tags" Target="../tags/tag773.xml"/><Relationship Id="rId4" Type="http://schemas.openxmlformats.org/officeDocument/2006/relationships/tags" Target="../tags/tag772.xml"/><Relationship Id="rId3" Type="http://schemas.openxmlformats.org/officeDocument/2006/relationships/tags" Target="../tags/tag771.xml"/><Relationship Id="rId28" Type="http://schemas.openxmlformats.org/officeDocument/2006/relationships/slideLayout" Target="../slideLayouts/slideLayout7.xml"/><Relationship Id="rId27" Type="http://schemas.openxmlformats.org/officeDocument/2006/relationships/tags" Target="../tags/tag795.xml"/><Relationship Id="rId26" Type="http://schemas.openxmlformats.org/officeDocument/2006/relationships/tags" Target="../tags/tag794.xml"/><Relationship Id="rId25" Type="http://schemas.openxmlformats.org/officeDocument/2006/relationships/tags" Target="../tags/tag793.xml"/><Relationship Id="rId24" Type="http://schemas.openxmlformats.org/officeDocument/2006/relationships/tags" Target="../tags/tag792.xml"/><Relationship Id="rId23" Type="http://schemas.openxmlformats.org/officeDocument/2006/relationships/tags" Target="../tags/tag791.xml"/><Relationship Id="rId22" Type="http://schemas.openxmlformats.org/officeDocument/2006/relationships/tags" Target="../tags/tag790.xml"/><Relationship Id="rId21" Type="http://schemas.openxmlformats.org/officeDocument/2006/relationships/tags" Target="../tags/tag789.xml"/><Relationship Id="rId20" Type="http://schemas.openxmlformats.org/officeDocument/2006/relationships/tags" Target="../tags/tag788.xml"/><Relationship Id="rId2" Type="http://schemas.openxmlformats.org/officeDocument/2006/relationships/tags" Target="../tags/tag770.xml"/><Relationship Id="rId19" Type="http://schemas.openxmlformats.org/officeDocument/2006/relationships/tags" Target="../tags/tag787.xml"/><Relationship Id="rId18" Type="http://schemas.openxmlformats.org/officeDocument/2006/relationships/tags" Target="../tags/tag786.xml"/><Relationship Id="rId17" Type="http://schemas.openxmlformats.org/officeDocument/2006/relationships/tags" Target="../tags/tag785.xml"/><Relationship Id="rId16" Type="http://schemas.openxmlformats.org/officeDocument/2006/relationships/tags" Target="../tags/tag784.xml"/><Relationship Id="rId15" Type="http://schemas.openxmlformats.org/officeDocument/2006/relationships/tags" Target="../tags/tag783.xml"/><Relationship Id="rId14" Type="http://schemas.openxmlformats.org/officeDocument/2006/relationships/tags" Target="../tags/tag782.xml"/><Relationship Id="rId13" Type="http://schemas.openxmlformats.org/officeDocument/2006/relationships/tags" Target="../tags/tag781.xml"/><Relationship Id="rId12" Type="http://schemas.openxmlformats.org/officeDocument/2006/relationships/tags" Target="../tags/tag780.xml"/><Relationship Id="rId11" Type="http://schemas.openxmlformats.org/officeDocument/2006/relationships/tags" Target="../tags/tag779.xml"/><Relationship Id="rId10" Type="http://schemas.openxmlformats.org/officeDocument/2006/relationships/tags" Target="../tags/tag778.xml"/><Relationship Id="rId1" Type="http://schemas.openxmlformats.org/officeDocument/2006/relationships/tags" Target="../tags/tag769.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799.xml"/><Relationship Id="rId4" Type="http://schemas.openxmlformats.org/officeDocument/2006/relationships/tags" Target="../tags/tag798.xml"/><Relationship Id="rId3" Type="http://schemas.openxmlformats.org/officeDocument/2006/relationships/tags" Target="../tags/tag797.xml"/><Relationship Id="rId2" Type="http://schemas.openxmlformats.org/officeDocument/2006/relationships/tags" Target="../tags/tag796.xml"/><Relationship Id="rId1" Type="http://schemas.openxmlformats.org/officeDocument/2006/relationships/image" Target="../media/image11.jpeg"/></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803.xml"/><Relationship Id="rId4" Type="http://schemas.openxmlformats.org/officeDocument/2006/relationships/tags" Target="../tags/tag802.xml"/><Relationship Id="rId3" Type="http://schemas.openxmlformats.org/officeDocument/2006/relationships/tags" Target="../tags/tag801.xml"/><Relationship Id="rId2" Type="http://schemas.openxmlformats.org/officeDocument/2006/relationships/tags" Target="../tags/tag800.xml"/><Relationship Id="rId1" Type="http://schemas.openxmlformats.org/officeDocument/2006/relationships/image" Target="../media/image11.jpeg"/></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tags" Target="../tags/tag805.xml"/><Relationship Id="rId2" Type="http://schemas.openxmlformats.org/officeDocument/2006/relationships/tags" Target="../tags/tag804.xml"/><Relationship Id="rId1" Type="http://schemas.openxmlformats.org/officeDocument/2006/relationships/image" Target="../media/image11.jpeg"/></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811.xml"/><Relationship Id="rId4" Type="http://schemas.openxmlformats.org/officeDocument/2006/relationships/tags" Target="../tags/tag810.xml"/><Relationship Id="rId3" Type="http://schemas.openxmlformats.org/officeDocument/2006/relationships/tags" Target="../tags/tag809.xml"/><Relationship Id="rId2" Type="http://schemas.openxmlformats.org/officeDocument/2006/relationships/tags" Target="../tags/tag808.xml"/><Relationship Id="rId1" Type="http://schemas.openxmlformats.org/officeDocument/2006/relationships/image" Target="../media/image11.jpeg"/></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815.xml"/><Relationship Id="rId4" Type="http://schemas.openxmlformats.org/officeDocument/2006/relationships/tags" Target="../tags/tag814.xml"/><Relationship Id="rId3" Type="http://schemas.openxmlformats.org/officeDocument/2006/relationships/tags" Target="../tags/tag813.xml"/><Relationship Id="rId2" Type="http://schemas.openxmlformats.org/officeDocument/2006/relationships/tags" Target="../tags/tag812.xml"/><Relationship Id="rId1" Type="http://schemas.openxmlformats.org/officeDocument/2006/relationships/image" Target="../media/image11.jpe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819.xml"/><Relationship Id="rId4" Type="http://schemas.openxmlformats.org/officeDocument/2006/relationships/tags" Target="../tags/tag818.xml"/><Relationship Id="rId3" Type="http://schemas.openxmlformats.org/officeDocument/2006/relationships/tags" Target="../tags/tag817.xml"/><Relationship Id="rId2" Type="http://schemas.openxmlformats.org/officeDocument/2006/relationships/tags" Target="../tags/tag816.xml"/><Relationship Id="rId1" Type="http://schemas.openxmlformats.org/officeDocument/2006/relationships/image" Target="../media/image11.jpeg"/></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827.xml"/><Relationship Id="rId7" Type="http://schemas.openxmlformats.org/officeDocument/2006/relationships/tags" Target="../tags/tag826.xml"/><Relationship Id="rId6" Type="http://schemas.openxmlformats.org/officeDocument/2006/relationships/tags" Target="../tags/tag825.xml"/><Relationship Id="rId5" Type="http://schemas.openxmlformats.org/officeDocument/2006/relationships/tags" Target="../tags/tag824.xml"/><Relationship Id="rId4" Type="http://schemas.openxmlformats.org/officeDocument/2006/relationships/tags" Target="../tags/tag823.xml"/><Relationship Id="rId3" Type="http://schemas.openxmlformats.org/officeDocument/2006/relationships/tags" Target="../tags/tag822.xml"/><Relationship Id="rId2" Type="http://schemas.openxmlformats.org/officeDocument/2006/relationships/tags" Target="../tags/tag821.xml"/><Relationship Id="rId1" Type="http://schemas.openxmlformats.org/officeDocument/2006/relationships/tags" Target="../tags/tag820.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9" Type="http://schemas.openxmlformats.org/officeDocument/2006/relationships/tags" Target="../tags/tag836.xml"/><Relationship Id="rId8" Type="http://schemas.openxmlformats.org/officeDocument/2006/relationships/tags" Target="../tags/tag835.xml"/><Relationship Id="rId7" Type="http://schemas.openxmlformats.org/officeDocument/2006/relationships/tags" Target="../tags/tag834.xml"/><Relationship Id="rId6" Type="http://schemas.openxmlformats.org/officeDocument/2006/relationships/tags" Target="../tags/tag833.xml"/><Relationship Id="rId5" Type="http://schemas.openxmlformats.org/officeDocument/2006/relationships/tags" Target="../tags/tag832.xml"/><Relationship Id="rId48" Type="http://schemas.openxmlformats.org/officeDocument/2006/relationships/slideLayout" Target="../slideLayouts/slideLayout7.xml"/><Relationship Id="rId47" Type="http://schemas.openxmlformats.org/officeDocument/2006/relationships/tags" Target="../tags/tag874.xml"/><Relationship Id="rId46" Type="http://schemas.openxmlformats.org/officeDocument/2006/relationships/tags" Target="../tags/tag873.xml"/><Relationship Id="rId45" Type="http://schemas.openxmlformats.org/officeDocument/2006/relationships/tags" Target="../tags/tag872.xml"/><Relationship Id="rId44" Type="http://schemas.openxmlformats.org/officeDocument/2006/relationships/tags" Target="../tags/tag871.xml"/><Relationship Id="rId43" Type="http://schemas.openxmlformats.org/officeDocument/2006/relationships/tags" Target="../tags/tag870.xml"/><Relationship Id="rId42" Type="http://schemas.openxmlformats.org/officeDocument/2006/relationships/tags" Target="../tags/tag869.xml"/><Relationship Id="rId41" Type="http://schemas.openxmlformats.org/officeDocument/2006/relationships/tags" Target="../tags/tag868.xml"/><Relationship Id="rId40" Type="http://schemas.openxmlformats.org/officeDocument/2006/relationships/tags" Target="../tags/tag867.xml"/><Relationship Id="rId4" Type="http://schemas.openxmlformats.org/officeDocument/2006/relationships/tags" Target="../tags/tag831.xml"/><Relationship Id="rId39" Type="http://schemas.openxmlformats.org/officeDocument/2006/relationships/tags" Target="../tags/tag866.xml"/><Relationship Id="rId38" Type="http://schemas.openxmlformats.org/officeDocument/2006/relationships/tags" Target="../tags/tag865.xml"/><Relationship Id="rId37" Type="http://schemas.openxmlformats.org/officeDocument/2006/relationships/tags" Target="../tags/tag864.xml"/><Relationship Id="rId36" Type="http://schemas.openxmlformats.org/officeDocument/2006/relationships/tags" Target="../tags/tag863.xml"/><Relationship Id="rId35" Type="http://schemas.openxmlformats.org/officeDocument/2006/relationships/tags" Target="../tags/tag862.xml"/><Relationship Id="rId34" Type="http://schemas.openxmlformats.org/officeDocument/2006/relationships/tags" Target="../tags/tag861.xml"/><Relationship Id="rId33" Type="http://schemas.openxmlformats.org/officeDocument/2006/relationships/tags" Target="../tags/tag860.xml"/><Relationship Id="rId32" Type="http://schemas.openxmlformats.org/officeDocument/2006/relationships/tags" Target="../tags/tag859.xml"/><Relationship Id="rId31" Type="http://schemas.openxmlformats.org/officeDocument/2006/relationships/tags" Target="../tags/tag858.xml"/><Relationship Id="rId30" Type="http://schemas.openxmlformats.org/officeDocument/2006/relationships/tags" Target="../tags/tag857.xml"/><Relationship Id="rId3" Type="http://schemas.openxmlformats.org/officeDocument/2006/relationships/tags" Target="../tags/tag830.xml"/><Relationship Id="rId29" Type="http://schemas.openxmlformats.org/officeDocument/2006/relationships/tags" Target="../tags/tag856.xml"/><Relationship Id="rId28" Type="http://schemas.openxmlformats.org/officeDocument/2006/relationships/tags" Target="../tags/tag855.xml"/><Relationship Id="rId27" Type="http://schemas.openxmlformats.org/officeDocument/2006/relationships/tags" Target="../tags/tag854.xml"/><Relationship Id="rId26" Type="http://schemas.openxmlformats.org/officeDocument/2006/relationships/tags" Target="../tags/tag853.xml"/><Relationship Id="rId25" Type="http://schemas.openxmlformats.org/officeDocument/2006/relationships/tags" Target="../tags/tag852.xml"/><Relationship Id="rId24" Type="http://schemas.openxmlformats.org/officeDocument/2006/relationships/tags" Target="../tags/tag851.xml"/><Relationship Id="rId23" Type="http://schemas.openxmlformats.org/officeDocument/2006/relationships/tags" Target="../tags/tag850.xml"/><Relationship Id="rId22" Type="http://schemas.openxmlformats.org/officeDocument/2006/relationships/tags" Target="../tags/tag849.xml"/><Relationship Id="rId21" Type="http://schemas.openxmlformats.org/officeDocument/2006/relationships/tags" Target="../tags/tag848.xml"/><Relationship Id="rId20" Type="http://schemas.openxmlformats.org/officeDocument/2006/relationships/tags" Target="../tags/tag847.xml"/><Relationship Id="rId2" Type="http://schemas.openxmlformats.org/officeDocument/2006/relationships/tags" Target="../tags/tag829.xml"/><Relationship Id="rId19" Type="http://schemas.openxmlformats.org/officeDocument/2006/relationships/tags" Target="../tags/tag846.xml"/><Relationship Id="rId18" Type="http://schemas.openxmlformats.org/officeDocument/2006/relationships/tags" Target="../tags/tag845.xml"/><Relationship Id="rId17" Type="http://schemas.openxmlformats.org/officeDocument/2006/relationships/tags" Target="../tags/tag844.xml"/><Relationship Id="rId16" Type="http://schemas.openxmlformats.org/officeDocument/2006/relationships/tags" Target="../tags/tag843.xml"/><Relationship Id="rId15" Type="http://schemas.openxmlformats.org/officeDocument/2006/relationships/tags" Target="../tags/tag842.xml"/><Relationship Id="rId14" Type="http://schemas.openxmlformats.org/officeDocument/2006/relationships/tags" Target="../tags/tag841.xml"/><Relationship Id="rId13" Type="http://schemas.openxmlformats.org/officeDocument/2006/relationships/tags" Target="../tags/tag840.xml"/><Relationship Id="rId12" Type="http://schemas.openxmlformats.org/officeDocument/2006/relationships/tags" Target="../tags/tag839.xml"/><Relationship Id="rId11" Type="http://schemas.openxmlformats.org/officeDocument/2006/relationships/tags" Target="../tags/tag838.xml"/><Relationship Id="rId10" Type="http://schemas.openxmlformats.org/officeDocument/2006/relationships/tags" Target="../tags/tag837.xml"/><Relationship Id="rId1" Type="http://schemas.openxmlformats.org/officeDocument/2006/relationships/tags" Target="../tags/tag828.xml"/></Relationships>
</file>

<file path=ppt/slides/_rels/slide51.xml.rels><?xml version="1.0" encoding="UTF-8" standalone="yes"?>
<Relationships xmlns="http://schemas.openxmlformats.org/package/2006/relationships"><Relationship Id="rId9" Type="http://schemas.openxmlformats.org/officeDocument/2006/relationships/tags" Target="../tags/tag883.xml"/><Relationship Id="rId8" Type="http://schemas.openxmlformats.org/officeDocument/2006/relationships/tags" Target="../tags/tag882.xml"/><Relationship Id="rId7" Type="http://schemas.openxmlformats.org/officeDocument/2006/relationships/tags" Target="../tags/tag881.xml"/><Relationship Id="rId6" Type="http://schemas.openxmlformats.org/officeDocument/2006/relationships/tags" Target="../tags/tag880.xml"/><Relationship Id="rId51" Type="http://schemas.openxmlformats.org/officeDocument/2006/relationships/slideLayout" Target="../slideLayouts/slideLayout7.xml"/><Relationship Id="rId50" Type="http://schemas.openxmlformats.org/officeDocument/2006/relationships/tags" Target="../tags/tag924.xml"/><Relationship Id="rId5" Type="http://schemas.openxmlformats.org/officeDocument/2006/relationships/tags" Target="../tags/tag879.xml"/><Relationship Id="rId49" Type="http://schemas.openxmlformats.org/officeDocument/2006/relationships/tags" Target="../tags/tag923.xml"/><Relationship Id="rId48" Type="http://schemas.openxmlformats.org/officeDocument/2006/relationships/tags" Target="../tags/tag922.xml"/><Relationship Id="rId47" Type="http://schemas.openxmlformats.org/officeDocument/2006/relationships/tags" Target="../tags/tag921.xml"/><Relationship Id="rId46" Type="http://schemas.openxmlformats.org/officeDocument/2006/relationships/tags" Target="../tags/tag920.xml"/><Relationship Id="rId45" Type="http://schemas.openxmlformats.org/officeDocument/2006/relationships/tags" Target="../tags/tag919.xml"/><Relationship Id="rId44" Type="http://schemas.openxmlformats.org/officeDocument/2006/relationships/tags" Target="../tags/tag918.xml"/><Relationship Id="rId43" Type="http://schemas.openxmlformats.org/officeDocument/2006/relationships/tags" Target="../tags/tag917.xml"/><Relationship Id="rId42" Type="http://schemas.openxmlformats.org/officeDocument/2006/relationships/tags" Target="../tags/tag916.xml"/><Relationship Id="rId41" Type="http://schemas.openxmlformats.org/officeDocument/2006/relationships/tags" Target="../tags/tag915.xml"/><Relationship Id="rId40" Type="http://schemas.openxmlformats.org/officeDocument/2006/relationships/tags" Target="../tags/tag914.xml"/><Relationship Id="rId4" Type="http://schemas.openxmlformats.org/officeDocument/2006/relationships/tags" Target="../tags/tag878.xml"/><Relationship Id="rId39" Type="http://schemas.openxmlformats.org/officeDocument/2006/relationships/tags" Target="../tags/tag913.xml"/><Relationship Id="rId38" Type="http://schemas.openxmlformats.org/officeDocument/2006/relationships/tags" Target="../tags/tag912.xml"/><Relationship Id="rId37" Type="http://schemas.openxmlformats.org/officeDocument/2006/relationships/tags" Target="../tags/tag911.xml"/><Relationship Id="rId36" Type="http://schemas.openxmlformats.org/officeDocument/2006/relationships/tags" Target="../tags/tag910.xml"/><Relationship Id="rId35" Type="http://schemas.openxmlformats.org/officeDocument/2006/relationships/tags" Target="../tags/tag909.xml"/><Relationship Id="rId34" Type="http://schemas.openxmlformats.org/officeDocument/2006/relationships/tags" Target="../tags/tag908.xml"/><Relationship Id="rId33" Type="http://schemas.openxmlformats.org/officeDocument/2006/relationships/tags" Target="../tags/tag907.xml"/><Relationship Id="rId32" Type="http://schemas.openxmlformats.org/officeDocument/2006/relationships/tags" Target="../tags/tag906.xml"/><Relationship Id="rId31" Type="http://schemas.openxmlformats.org/officeDocument/2006/relationships/tags" Target="../tags/tag905.xml"/><Relationship Id="rId30" Type="http://schemas.openxmlformats.org/officeDocument/2006/relationships/tags" Target="../tags/tag904.xml"/><Relationship Id="rId3" Type="http://schemas.openxmlformats.org/officeDocument/2006/relationships/tags" Target="../tags/tag877.xml"/><Relationship Id="rId29" Type="http://schemas.openxmlformats.org/officeDocument/2006/relationships/tags" Target="../tags/tag903.xml"/><Relationship Id="rId28" Type="http://schemas.openxmlformats.org/officeDocument/2006/relationships/tags" Target="../tags/tag902.xml"/><Relationship Id="rId27" Type="http://schemas.openxmlformats.org/officeDocument/2006/relationships/tags" Target="../tags/tag901.xml"/><Relationship Id="rId26" Type="http://schemas.openxmlformats.org/officeDocument/2006/relationships/tags" Target="../tags/tag900.xml"/><Relationship Id="rId25" Type="http://schemas.openxmlformats.org/officeDocument/2006/relationships/tags" Target="../tags/tag899.xml"/><Relationship Id="rId24" Type="http://schemas.openxmlformats.org/officeDocument/2006/relationships/tags" Target="../tags/tag898.xml"/><Relationship Id="rId23" Type="http://schemas.openxmlformats.org/officeDocument/2006/relationships/tags" Target="../tags/tag897.xml"/><Relationship Id="rId22" Type="http://schemas.openxmlformats.org/officeDocument/2006/relationships/tags" Target="../tags/tag896.xml"/><Relationship Id="rId21" Type="http://schemas.openxmlformats.org/officeDocument/2006/relationships/tags" Target="../tags/tag895.xml"/><Relationship Id="rId20" Type="http://schemas.openxmlformats.org/officeDocument/2006/relationships/tags" Target="../tags/tag894.xml"/><Relationship Id="rId2" Type="http://schemas.openxmlformats.org/officeDocument/2006/relationships/tags" Target="../tags/tag876.xml"/><Relationship Id="rId19" Type="http://schemas.openxmlformats.org/officeDocument/2006/relationships/tags" Target="../tags/tag893.xml"/><Relationship Id="rId18" Type="http://schemas.openxmlformats.org/officeDocument/2006/relationships/tags" Target="../tags/tag892.xml"/><Relationship Id="rId17" Type="http://schemas.openxmlformats.org/officeDocument/2006/relationships/tags" Target="../tags/tag891.xml"/><Relationship Id="rId16" Type="http://schemas.openxmlformats.org/officeDocument/2006/relationships/tags" Target="../tags/tag890.xml"/><Relationship Id="rId15" Type="http://schemas.openxmlformats.org/officeDocument/2006/relationships/tags" Target="../tags/tag889.xml"/><Relationship Id="rId14" Type="http://schemas.openxmlformats.org/officeDocument/2006/relationships/tags" Target="../tags/tag888.xml"/><Relationship Id="rId13" Type="http://schemas.openxmlformats.org/officeDocument/2006/relationships/tags" Target="../tags/tag887.xml"/><Relationship Id="rId12" Type="http://schemas.openxmlformats.org/officeDocument/2006/relationships/tags" Target="../tags/tag886.xml"/><Relationship Id="rId11" Type="http://schemas.openxmlformats.org/officeDocument/2006/relationships/tags" Target="../tags/tag885.xml"/><Relationship Id="rId10" Type="http://schemas.openxmlformats.org/officeDocument/2006/relationships/tags" Target="../tags/tag884.xml"/><Relationship Id="rId1" Type="http://schemas.openxmlformats.org/officeDocument/2006/relationships/tags" Target="../tags/tag875.xml"/></Relationships>
</file>

<file path=ppt/slides/_rels/slide52.xml.rels><?xml version="1.0" encoding="UTF-8" standalone="yes"?>
<Relationships xmlns="http://schemas.openxmlformats.org/package/2006/relationships"><Relationship Id="rId9" Type="http://schemas.openxmlformats.org/officeDocument/2006/relationships/tags" Target="../tags/tag933.xml"/><Relationship Id="rId8" Type="http://schemas.openxmlformats.org/officeDocument/2006/relationships/tags" Target="../tags/tag932.xml"/><Relationship Id="rId7" Type="http://schemas.openxmlformats.org/officeDocument/2006/relationships/tags" Target="../tags/tag931.xml"/><Relationship Id="rId6" Type="http://schemas.openxmlformats.org/officeDocument/2006/relationships/tags" Target="../tags/tag930.xml"/><Relationship Id="rId5" Type="http://schemas.openxmlformats.org/officeDocument/2006/relationships/tags" Target="../tags/tag929.xml"/><Relationship Id="rId4" Type="http://schemas.openxmlformats.org/officeDocument/2006/relationships/tags" Target="../tags/tag928.xml"/><Relationship Id="rId3" Type="http://schemas.openxmlformats.org/officeDocument/2006/relationships/tags" Target="../tags/tag927.xml"/><Relationship Id="rId20" Type="http://schemas.openxmlformats.org/officeDocument/2006/relationships/slideLayout" Target="../slideLayouts/slideLayout7.xml"/><Relationship Id="rId2" Type="http://schemas.openxmlformats.org/officeDocument/2006/relationships/tags" Target="../tags/tag926.xml"/><Relationship Id="rId19" Type="http://schemas.openxmlformats.org/officeDocument/2006/relationships/tags" Target="../tags/tag943.xml"/><Relationship Id="rId18" Type="http://schemas.openxmlformats.org/officeDocument/2006/relationships/tags" Target="../tags/tag942.xml"/><Relationship Id="rId17" Type="http://schemas.openxmlformats.org/officeDocument/2006/relationships/tags" Target="../tags/tag941.xml"/><Relationship Id="rId16" Type="http://schemas.openxmlformats.org/officeDocument/2006/relationships/tags" Target="../tags/tag940.xml"/><Relationship Id="rId15" Type="http://schemas.openxmlformats.org/officeDocument/2006/relationships/tags" Target="../tags/tag939.xml"/><Relationship Id="rId14" Type="http://schemas.openxmlformats.org/officeDocument/2006/relationships/tags" Target="../tags/tag938.xml"/><Relationship Id="rId13" Type="http://schemas.openxmlformats.org/officeDocument/2006/relationships/tags" Target="../tags/tag937.xml"/><Relationship Id="rId12" Type="http://schemas.openxmlformats.org/officeDocument/2006/relationships/tags" Target="../tags/tag936.xml"/><Relationship Id="rId11" Type="http://schemas.openxmlformats.org/officeDocument/2006/relationships/tags" Target="../tags/tag935.xml"/><Relationship Id="rId10" Type="http://schemas.openxmlformats.org/officeDocument/2006/relationships/tags" Target="../tags/tag934.xml"/><Relationship Id="rId1" Type="http://schemas.openxmlformats.org/officeDocument/2006/relationships/tags" Target="../tags/tag925.xml"/></Relationships>
</file>

<file path=ppt/slides/_rels/slide53.xml.rels><?xml version="1.0" encoding="UTF-8" standalone="yes"?>
<Relationships xmlns="http://schemas.openxmlformats.org/package/2006/relationships"><Relationship Id="rId9" Type="http://schemas.openxmlformats.org/officeDocument/2006/relationships/tags" Target="../tags/tag952.xml"/><Relationship Id="rId8" Type="http://schemas.openxmlformats.org/officeDocument/2006/relationships/tags" Target="../tags/tag951.xml"/><Relationship Id="rId7" Type="http://schemas.openxmlformats.org/officeDocument/2006/relationships/tags" Target="../tags/tag950.xml"/><Relationship Id="rId6" Type="http://schemas.openxmlformats.org/officeDocument/2006/relationships/tags" Target="../tags/tag949.xml"/><Relationship Id="rId5" Type="http://schemas.openxmlformats.org/officeDocument/2006/relationships/tags" Target="../tags/tag948.xml"/><Relationship Id="rId4" Type="http://schemas.openxmlformats.org/officeDocument/2006/relationships/tags" Target="../tags/tag947.xml"/><Relationship Id="rId3" Type="http://schemas.openxmlformats.org/officeDocument/2006/relationships/tags" Target="../tags/tag946.xml"/><Relationship Id="rId22" Type="http://schemas.openxmlformats.org/officeDocument/2006/relationships/notesSlide" Target="../notesSlides/notesSlide7.xml"/><Relationship Id="rId21" Type="http://schemas.openxmlformats.org/officeDocument/2006/relationships/slideLayout" Target="../slideLayouts/slideLayout7.xml"/><Relationship Id="rId20" Type="http://schemas.openxmlformats.org/officeDocument/2006/relationships/tags" Target="../tags/tag963.xml"/><Relationship Id="rId2" Type="http://schemas.openxmlformats.org/officeDocument/2006/relationships/tags" Target="../tags/tag945.xml"/><Relationship Id="rId19" Type="http://schemas.openxmlformats.org/officeDocument/2006/relationships/tags" Target="../tags/tag962.xml"/><Relationship Id="rId18" Type="http://schemas.openxmlformats.org/officeDocument/2006/relationships/tags" Target="../tags/tag961.xml"/><Relationship Id="rId17" Type="http://schemas.openxmlformats.org/officeDocument/2006/relationships/tags" Target="../tags/tag960.xml"/><Relationship Id="rId16" Type="http://schemas.openxmlformats.org/officeDocument/2006/relationships/tags" Target="../tags/tag959.xml"/><Relationship Id="rId15" Type="http://schemas.openxmlformats.org/officeDocument/2006/relationships/tags" Target="../tags/tag958.xml"/><Relationship Id="rId14" Type="http://schemas.openxmlformats.org/officeDocument/2006/relationships/tags" Target="../tags/tag957.xml"/><Relationship Id="rId13" Type="http://schemas.openxmlformats.org/officeDocument/2006/relationships/tags" Target="../tags/tag956.xml"/><Relationship Id="rId12" Type="http://schemas.openxmlformats.org/officeDocument/2006/relationships/tags" Target="../tags/tag955.xml"/><Relationship Id="rId11" Type="http://schemas.openxmlformats.org/officeDocument/2006/relationships/tags" Target="../tags/tag954.xml"/><Relationship Id="rId10" Type="http://schemas.openxmlformats.org/officeDocument/2006/relationships/tags" Target="../tags/tag953.xml"/><Relationship Id="rId1" Type="http://schemas.openxmlformats.org/officeDocument/2006/relationships/tags" Target="../tags/tag944.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66.xml"/><Relationship Id="rId2" Type="http://schemas.openxmlformats.org/officeDocument/2006/relationships/tags" Target="../tags/tag965.xml"/><Relationship Id="rId1" Type="http://schemas.openxmlformats.org/officeDocument/2006/relationships/tags" Target="../tags/tag964.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74.xml"/><Relationship Id="rId7" Type="http://schemas.openxmlformats.org/officeDocument/2006/relationships/tags" Target="../tags/tag973.xml"/><Relationship Id="rId6" Type="http://schemas.openxmlformats.org/officeDocument/2006/relationships/tags" Target="../tags/tag972.xml"/><Relationship Id="rId5" Type="http://schemas.openxmlformats.org/officeDocument/2006/relationships/tags" Target="../tags/tag971.xml"/><Relationship Id="rId4" Type="http://schemas.openxmlformats.org/officeDocument/2006/relationships/tags" Target="../tags/tag970.xml"/><Relationship Id="rId3" Type="http://schemas.openxmlformats.org/officeDocument/2006/relationships/tags" Target="../tags/tag969.xml"/><Relationship Id="rId2" Type="http://schemas.openxmlformats.org/officeDocument/2006/relationships/tags" Target="../tags/tag968.xml"/><Relationship Id="rId1" Type="http://schemas.openxmlformats.org/officeDocument/2006/relationships/tags" Target="../tags/tag967.xml"/></Relationships>
</file>

<file path=ppt/slides/_rels/slide5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82.xml"/><Relationship Id="rId7" Type="http://schemas.openxmlformats.org/officeDocument/2006/relationships/tags" Target="../tags/tag981.xml"/><Relationship Id="rId6" Type="http://schemas.openxmlformats.org/officeDocument/2006/relationships/tags" Target="../tags/tag980.xml"/><Relationship Id="rId5" Type="http://schemas.openxmlformats.org/officeDocument/2006/relationships/tags" Target="../tags/tag979.xml"/><Relationship Id="rId4" Type="http://schemas.openxmlformats.org/officeDocument/2006/relationships/tags" Target="../tags/tag978.xml"/><Relationship Id="rId3" Type="http://schemas.openxmlformats.org/officeDocument/2006/relationships/tags" Target="../tags/tag977.xml"/><Relationship Id="rId2" Type="http://schemas.openxmlformats.org/officeDocument/2006/relationships/tags" Target="../tags/tag976.xml"/><Relationship Id="rId1" Type="http://schemas.openxmlformats.org/officeDocument/2006/relationships/tags" Target="../tags/tag975.xml"/></Relationships>
</file>

<file path=ppt/slides/_rels/slide57.xml.rels><?xml version="1.0" encoding="UTF-8" standalone="yes"?>
<Relationships xmlns="http://schemas.openxmlformats.org/package/2006/relationships"><Relationship Id="rId9" Type="http://schemas.openxmlformats.org/officeDocument/2006/relationships/tags" Target="../tags/tag991.xml"/><Relationship Id="rId8" Type="http://schemas.openxmlformats.org/officeDocument/2006/relationships/tags" Target="../tags/tag990.xml"/><Relationship Id="rId7" Type="http://schemas.openxmlformats.org/officeDocument/2006/relationships/tags" Target="../tags/tag989.xml"/><Relationship Id="rId6" Type="http://schemas.openxmlformats.org/officeDocument/2006/relationships/tags" Target="../tags/tag988.xml"/><Relationship Id="rId5" Type="http://schemas.openxmlformats.org/officeDocument/2006/relationships/tags" Target="../tags/tag987.xml"/><Relationship Id="rId4" Type="http://schemas.openxmlformats.org/officeDocument/2006/relationships/tags" Target="../tags/tag986.xml"/><Relationship Id="rId34" Type="http://schemas.openxmlformats.org/officeDocument/2006/relationships/slideLayout" Target="../slideLayouts/slideLayout7.xml"/><Relationship Id="rId33" Type="http://schemas.openxmlformats.org/officeDocument/2006/relationships/tags" Target="../tags/tag1015.xml"/><Relationship Id="rId32" Type="http://schemas.openxmlformats.org/officeDocument/2006/relationships/tags" Target="../tags/tag1014.xml"/><Relationship Id="rId31" Type="http://schemas.openxmlformats.org/officeDocument/2006/relationships/tags" Target="../tags/tag1013.xml"/><Relationship Id="rId30" Type="http://schemas.openxmlformats.org/officeDocument/2006/relationships/tags" Target="../tags/tag1012.xml"/><Relationship Id="rId3" Type="http://schemas.openxmlformats.org/officeDocument/2006/relationships/tags" Target="../tags/tag985.xml"/><Relationship Id="rId29" Type="http://schemas.openxmlformats.org/officeDocument/2006/relationships/tags" Target="../tags/tag1011.xml"/><Relationship Id="rId28" Type="http://schemas.openxmlformats.org/officeDocument/2006/relationships/tags" Target="../tags/tag1010.xml"/><Relationship Id="rId27" Type="http://schemas.openxmlformats.org/officeDocument/2006/relationships/tags" Target="../tags/tag1009.xml"/><Relationship Id="rId26" Type="http://schemas.openxmlformats.org/officeDocument/2006/relationships/tags" Target="../tags/tag1008.xml"/><Relationship Id="rId25" Type="http://schemas.openxmlformats.org/officeDocument/2006/relationships/tags" Target="../tags/tag1007.xml"/><Relationship Id="rId24" Type="http://schemas.openxmlformats.org/officeDocument/2006/relationships/tags" Target="../tags/tag1006.xml"/><Relationship Id="rId23" Type="http://schemas.openxmlformats.org/officeDocument/2006/relationships/tags" Target="../tags/tag1005.xml"/><Relationship Id="rId22" Type="http://schemas.openxmlformats.org/officeDocument/2006/relationships/tags" Target="../tags/tag1004.xml"/><Relationship Id="rId21" Type="http://schemas.openxmlformats.org/officeDocument/2006/relationships/tags" Target="../tags/tag1003.xml"/><Relationship Id="rId20" Type="http://schemas.openxmlformats.org/officeDocument/2006/relationships/tags" Target="../tags/tag1002.xml"/><Relationship Id="rId2" Type="http://schemas.openxmlformats.org/officeDocument/2006/relationships/tags" Target="../tags/tag984.xml"/><Relationship Id="rId19" Type="http://schemas.openxmlformats.org/officeDocument/2006/relationships/tags" Target="../tags/tag1001.xml"/><Relationship Id="rId18" Type="http://schemas.openxmlformats.org/officeDocument/2006/relationships/tags" Target="../tags/tag1000.xml"/><Relationship Id="rId17" Type="http://schemas.openxmlformats.org/officeDocument/2006/relationships/tags" Target="../tags/tag999.xml"/><Relationship Id="rId16" Type="http://schemas.openxmlformats.org/officeDocument/2006/relationships/tags" Target="../tags/tag998.xml"/><Relationship Id="rId15" Type="http://schemas.openxmlformats.org/officeDocument/2006/relationships/tags" Target="../tags/tag997.xml"/><Relationship Id="rId14" Type="http://schemas.openxmlformats.org/officeDocument/2006/relationships/tags" Target="../tags/tag996.xml"/><Relationship Id="rId13" Type="http://schemas.openxmlformats.org/officeDocument/2006/relationships/tags" Target="../tags/tag995.xml"/><Relationship Id="rId12" Type="http://schemas.openxmlformats.org/officeDocument/2006/relationships/tags" Target="../tags/tag994.xml"/><Relationship Id="rId11" Type="http://schemas.openxmlformats.org/officeDocument/2006/relationships/tags" Target="../tags/tag993.xml"/><Relationship Id="rId10" Type="http://schemas.openxmlformats.org/officeDocument/2006/relationships/tags" Target="../tags/tag992.xml"/><Relationship Id="rId1" Type="http://schemas.openxmlformats.org/officeDocument/2006/relationships/tags" Target="../tags/tag983.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4.xml"/><Relationship Id="rId2" Type="http://schemas.openxmlformats.org/officeDocument/2006/relationships/tags" Target="../tags/tag1017.xml"/><Relationship Id="rId1" Type="http://schemas.openxmlformats.org/officeDocument/2006/relationships/tags" Target="../tags/tag1016.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8.xml"/><Relationship Id="rId2" Type="http://schemas.openxmlformats.org/officeDocument/2006/relationships/tags" Target="../tags/tag1019.xml"/><Relationship Id="rId1" Type="http://schemas.openxmlformats.org/officeDocument/2006/relationships/tags" Target="../tags/tag1018.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35.xml"/><Relationship Id="rId7" Type="http://schemas.openxmlformats.org/officeDocument/2006/relationships/image" Target="../media/image5.png"/><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image" Target="../media/image4.png"/><Relationship Id="rId3" Type="http://schemas.openxmlformats.org/officeDocument/2006/relationships/tags" Target="../tags/tag32.xml"/><Relationship Id="rId2" Type="http://schemas.microsoft.com/office/2007/relationships/media" Target="../media/media1.mp4"/><Relationship Id="rId16" Type="http://schemas.openxmlformats.org/officeDocument/2006/relationships/slideLayout" Target="../slideLayouts/slideLayout7.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image" Target="../media/image8.jpeg"/><Relationship Id="rId12" Type="http://schemas.openxmlformats.org/officeDocument/2006/relationships/tags" Target="../tags/tag37.xml"/><Relationship Id="rId11" Type="http://schemas.openxmlformats.org/officeDocument/2006/relationships/image" Target="../media/image7.jpeg"/><Relationship Id="rId10" Type="http://schemas.openxmlformats.org/officeDocument/2006/relationships/tags" Target="../tags/tag36.xml"/><Relationship Id="rId1" Type="http://schemas.openxmlformats.org/officeDocument/2006/relationships/video" Target="../media/media1.mp4"/></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4" Type="http://schemas.openxmlformats.org/officeDocument/2006/relationships/slideLayout" Target="../slideLayouts/slideLayout7.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53340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16440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26060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747395"/>
            <a:ext cx="1815465"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en-US" altLang="zh-CN" sz="2000" b="1" spc="150" noProof="0">
                <a:ln>
                  <a:noFill/>
                </a:ln>
                <a:solidFill>
                  <a:schemeClr val="tx1">
                    <a:lumMod val="95000"/>
                    <a:lumOff val="5000"/>
                  </a:schemeClr>
                </a:solidFill>
                <a:effectLst/>
                <a:uLnTx/>
                <a:uFillTx/>
                <a:latin typeface="Microsoft YaHei Bold" panose="020B0503020204020204" charset="-122"/>
                <a:ea typeface="Microsoft YaHei Bold" panose="020B0503020204020204" charset="-122"/>
                <a:sym typeface="Arial" panose="020B0604020202020204" pitchFamily="34" charset="0"/>
              </a:rPr>
              <a:t>1.</a:t>
            </a:r>
            <a:r>
              <a:rPr lang="zh-CN" altLang="en-US" sz="2000" b="1" spc="150" noProof="0">
                <a:ln>
                  <a:noFill/>
                </a:ln>
                <a:solidFill>
                  <a:schemeClr val="tx1">
                    <a:lumMod val="95000"/>
                    <a:lumOff val="5000"/>
                  </a:schemeClr>
                </a:solidFill>
                <a:effectLst/>
                <a:uLnTx/>
                <a:uFillTx/>
                <a:latin typeface="Microsoft YaHei Bold" panose="020B0503020204020204" charset="-122"/>
                <a:ea typeface="Microsoft YaHei Bold" panose="020B0503020204020204" charset="-122"/>
                <a:sym typeface="Arial" panose="020B0604020202020204" pitchFamily="34" charset="0"/>
              </a:rPr>
              <a:t>自然发生法</a:t>
            </a:r>
            <a:endParaRPr lang="zh-CN" altLang="en-US" sz="2000" b="1" spc="150" noProof="0">
              <a:ln>
                <a:noFill/>
              </a:ln>
              <a:solidFill>
                <a:schemeClr val="tx1">
                  <a:lumMod val="95000"/>
                  <a:lumOff val="5000"/>
                </a:schemeClr>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grpSp>
        <p:nvGrpSpPr>
          <p:cNvPr id="10" name="Group 9"/>
          <p:cNvGrpSpPr/>
          <p:nvPr>
            <p:custDataLst>
              <p:tags r:id="rId1"/>
            </p:custDataLst>
          </p:nvPr>
        </p:nvGrpSpPr>
        <p:grpSpPr>
          <a:xfrm>
            <a:off x="934085" y="1207770"/>
            <a:ext cx="10324465" cy="1786255"/>
            <a:chOff x="1471" y="2735"/>
            <a:chExt cx="16259" cy="2813"/>
          </a:xfrm>
        </p:grpSpPr>
        <p:cxnSp>
          <p:nvCxnSpPr>
            <p:cNvPr id="5" name="直接连接符 3"/>
            <p:cNvCxnSpPr/>
            <p:nvPr>
              <p:custDataLst>
                <p:tags r:id="rId2"/>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3"/>
              </p:custDataLst>
            </p:nvPr>
          </p:nvGrpSpPr>
          <p:grpSpPr>
            <a:xfrm>
              <a:off x="16061" y="2735"/>
              <a:ext cx="1607" cy="240"/>
              <a:chOff x="12103" y="3344"/>
              <a:chExt cx="1607" cy="240"/>
            </a:xfrm>
          </p:grpSpPr>
          <p:sp>
            <p:nvSpPr>
              <p:cNvPr id="6" name="矩形 4"/>
              <p:cNvSpPr/>
              <p:nvPr>
                <p:custDataLst>
                  <p:tags r:id="rId4"/>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矩形 5"/>
              <p:cNvSpPr/>
              <p:nvPr>
                <p:custDataLst>
                  <p:tags r:id="rId5"/>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6"/>
              <p:cNvSpPr/>
              <p:nvPr>
                <p:custDataLst>
                  <p:tags r:id="rId6"/>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7"/>
              <p:cNvSpPr/>
              <p:nvPr>
                <p:custDataLst>
                  <p:tags r:id="rId7"/>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2" name="直接连接符 1"/>
            <p:cNvCxnSpPr/>
            <p:nvPr>
              <p:custDataLst>
                <p:tags r:id="rId8"/>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3" name="组合 2"/>
            <p:cNvGrpSpPr/>
            <p:nvPr>
              <p:custDataLst>
                <p:tags r:id="rId9"/>
              </p:custDataLst>
            </p:nvPr>
          </p:nvGrpSpPr>
          <p:grpSpPr>
            <a:xfrm>
              <a:off x="1471" y="5308"/>
              <a:ext cx="1607" cy="240"/>
              <a:chOff x="5368" y="6426"/>
              <a:chExt cx="1607" cy="240"/>
            </a:xfrm>
          </p:grpSpPr>
          <p:sp>
            <p:nvSpPr>
              <p:cNvPr id="14" name="矩形 12"/>
              <p:cNvSpPr/>
              <p:nvPr>
                <p:custDataLst>
                  <p:tags r:id="rId10"/>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矩形 13"/>
              <p:cNvSpPr/>
              <p:nvPr>
                <p:custDataLst>
                  <p:tags r:id="rId11"/>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4"/>
              <p:cNvSpPr/>
              <p:nvPr>
                <p:custDataLst>
                  <p:tags r:id="rId12"/>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5"/>
              <p:cNvSpPr/>
              <p:nvPr>
                <p:custDataLst>
                  <p:tags r:id="rId13"/>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18" name="Title 6"/>
          <p:cNvSpPr txBox="1"/>
          <p:nvPr>
            <p:custDataLst>
              <p:tags r:id="rId14"/>
            </p:custDataLst>
          </p:nvPr>
        </p:nvSpPr>
        <p:spPr>
          <a:xfrm>
            <a:off x="934085" y="1571625"/>
            <a:ext cx="10324466" cy="107886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Wingdings 3" panose="05040102010807070707" charset="0"/>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最常见的情形是学生填写高考志愿时，并未仔细考虑自己的性格、志趣，只是考虑自己分数所能录取的学校，找到差不多吻合的，便草草地做了选择。这种选择方法比较保险，但自己未必喜欢，可能一进到大学就抱怨，因此蹉跎了四年大学光阴，悔恨终身。</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
        <p:nvSpPr>
          <p:cNvPr id="3" name="文本框 2"/>
          <p:cNvSpPr txBox="1"/>
          <p:nvPr/>
        </p:nvSpPr>
        <p:spPr>
          <a:xfrm>
            <a:off x="934085" y="3552190"/>
            <a:ext cx="1948815"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2.目前趋势法</a:t>
            </a:r>
            <a:endParaRPr lang="zh-CN" altLang="en-US" sz="2000" b="1" spc="300" noProof="0" dirty="0">
              <a:ln>
                <a:noFill/>
              </a:ln>
              <a:solidFill>
                <a:schemeClr val="tx1">
                  <a:lumMod val="95000"/>
                  <a:lumOff val="5000"/>
                </a:schemeClr>
              </a:solidFill>
              <a:effectLst/>
              <a:uLnTx/>
              <a:uFillTx/>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4" name="Group 9"/>
          <p:cNvGrpSpPr/>
          <p:nvPr>
            <p:custDataLst>
              <p:tags r:id="rId15"/>
            </p:custDataLst>
          </p:nvPr>
        </p:nvGrpSpPr>
        <p:grpSpPr>
          <a:xfrm>
            <a:off x="934085" y="4012565"/>
            <a:ext cx="10324465" cy="1786255"/>
            <a:chOff x="1471" y="2735"/>
            <a:chExt cx="16259" cy="2813"/>
          </a:xfrm>
        </p:grpSpPr>
        <p:cxnSp>
          <p:nvCxnSpPr>
            <p:cNvPr id="19" name="直接连接符 3"/>
            <p:cNvCxnSpPr/>
            <p:nvPr>
              <p:custDataLst>
                <p:tags r:id="rId16"/>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custDataLst>
                <p:tags r:id="rId17"/>
              </p:custDataLst>
            </p:nvPr>
          </p:nvGrpSpPr>
          <p:grpSpPr>
            <a:xfrm>
              <a:off x="16061" y="2735"/>
              <a:ext cx="1607" cy="240"/>
              <a:chOff x="12103" y="3344"/>
              <a:chExt cx="1607" cy="240"/>
            </a:xfrm>
          </p:grpSpPr>
          <p:sp>
            <p:nvSpPr>
              <p:cNvPr id="21" name="矩形 4"/>
              <p:cNvSpPr/>
              <p:nvPr>
                <p:custDataLst>
                  <p:tags r:id="rId18"/>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矩形 5"/>
              <p:cNvSpPr/>
              <p:nvPr>
                <p:custDataLst>
                  <p:tags r:id="rId19"/>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6"/>
              <p:cNvSpPr/>
              <p:nvPr>
                <p:custDataLst>
                  <p:tags r:id="rId20"/>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7"/>
              <p:cNvSpPr/>
              <p:nvPr>
                <p:custDataLst>
                  <p:tags r:id="rId21"/>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25" name="直接连接符 1"/>
            <p:cNvCxnSpPr/>
            <p:nvPr>
              <p:custDataLst>
                <p:tags r:id="rId22"/>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
            <p:cNvGrpSpPr/>
            <p:nvPr>
              <p:custDataLst>
                <p:tags r:id="rId23"/>
              </p:custDataLst>
            </p:nvPr>
          </p:nvGrpSpPr>
          <p:grpSpPr>
            <a:xfrm>
              <a:off x="1471" y="5308"/>
              <a:ext cx="1607" cy="240"/>
              <a:chOff x="5368" y="6426"/>
              <a:chExt cx="1607" cy="240"/>
            </a:xfrm>
          </p:grpSpPr>
          <p:sp>
            <p:nvSpPr>
              <p:cNvPr id="27" name="矩形 12"/>
              <p:cNvSpPr/>
              <p:nvPr>
                <p:custDataLst>
                  <p:tags r:id="rId24"/>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矩形 13"/>
              <p:cNvSpPr/>
              <p:nvPr>
                <p:custDataLst>
                  <p:tags r:id="rId25"/>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矩形 14"/>
              <p:cNvSpPr/>
              <p:nvPr>
                <p:custDataLst>
                  <p:tags r:id="rId26"/>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矩形 15"/>
              <p:cNvSpPr/>
              <p:nvPr>
                <p:custDataLst>
                  <p:tags r:id="rId27"/>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31" name="Title 6"/>
          <p:cNvSpPr txBox="1"/>
          <p:nvPr>
            <p:custDataLst>
              <p:tags r:id="rId28"/>
            </p:custDataLst>
          </p:nvPr>
        </p:nvSpPr>
        <p:spPr>
          <a:xfrm>
            <a:off x="934085" y="4376420"/>
            <a:ext cx="10324466" cy="107886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跟随现在市场的趋势，盲目地投入新兴热门行业，如高考时追逐热门专业，这可能会暂时使心愿得到满足，但没有考虑到四年以后的变化。应当认识到没有永远的热门和冷门专业，选择时应当考虑社会发展因素，不能一味追逐热门。</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Tree>
    <p:custDataLst>
      <p:tags r:id="rId29"/>
    </p:custDataLst>
  </p:cSld>
  <p:clrMapOvr>
    <a:masterClrMapping/>
  </p:clrMapOvr>
  <p:transition spd="slow" advClick="0"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747395"/>
            <a:ext cx="1948815"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3.最少努力法</a:t>
            </a:r>
            <a:endParaRPr lang="zh-CN" altLang="en-US" sz="2000" b="1" spc="150" noProof="0">
              <a:ln>
                <a:noFill/>
              </a:ln>
              <a:solidFill>
                <a:schemeClr val="tx1">
                  <a:lumMod val="95000"/>
                  <a:lumOff val="5000"/>
                </a:schemeClr>
              </a:solidFill>
              <a:effectLst/>
              <a:uLnTx/>
              <a:uFillTx/>
              <a:latin typeface="Microsoft YaHei Bold" panose="020B0503020204020204" charset="-122"/>
              <a:ea typeface="Microsoft YaHei Bold" panose="020B0503020204020204" charset="-122"/>
              <a:cs typeface="Microsoft YaHei Bold" panose="020B0503020204020204" charset="-122"/>
              <a:sym typeface="Arial" panose="020B0604020202020204" pitchFamily="34" charset="0"/>
            </a:endParaRPr>
          </a:p>
        </p:txBody>
      </p:sp>
      <p:grpSp>
        <p:nvGrpSpPr>
          <p:cNvPr id="10" name="Group 9"/>
          <p:cNvGrpSpPr/>
          <p:nvPr>
            <p:custDataLst>
              <p:tags r:id="rId1"/>
            </p:custDataLst>
          </p:nvPr>
        </p:nvGrpSpPr>
        <p:grpSpPr>
          <a:xfrm>
            <a:off x="934085" y="1207770"/>
            <a:ext cx="10324465" cy="1786255"/>
            <a:chOff x="1471" y="2735"/>
            <a:chExt cx="16259" cy="2813"/>
          </a:xfrm>
        </p:grpSpPr>
        <p:cxnSp>
          <p:nvCxnSpPr>
            <p:cNvPr id="5" name="直接连接符 3"/>
            <p:cNvCxnSpPr/>
            <p:nvPr>
              <p:custDataLst>
                <p:tags r:id="rId2"/>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3"/>
              </p:custDataLst>
            </p:nvPr>
          </p:nvGrpSpPr>
          <p:grpSpPr>
            <a:xfrm>
              <a:off x="16061" y="2735"/>
              <a:ext cx="1607" cy="240"/>
              <a:chOff x="12103" y="3344"/>
              <a:chExt cx="1607" cy="240"/>
            </a:xfrm>
          </p:grpSpPr>
          <p:sp>
            <p:nvSpPr>
              <p:cNvPr id="6" name="矩形 4"/>
              <p:cNvSpPr/>
              <p:nvPr>
                <p:custDataLst>
                  <p:tags r:id="rId4"/>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矩形 5"/>
              <p:cNvSpPr/>
              <p:nvPr>
                <p:custDataLst>
                  <p:tags r:id="rId5"/>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6"/>
              <p:cNvSpPr/>
              <p:nvPr>
                <p:custDataLst>
                  <p:tags r:id="rId6"/>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7"/>
              <p:cNvSpPr/>
              <p:nvPr>
                <p:custDataLst>
                  <p:tags r:id="rId7"/>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2" name="直接连接符 1"/>
            <p:cNvCxnSpPr/>
            <p:nvPr>
              <p:custDataLst>
                <p:tags r:id="rId8"/>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3" name="组合 2"/>
            <p:cNvGrpSpPr/>
            <p:nvPr>
              <p:custDataLst>
                <p:tags r:id="rId9"/>
              </p:custDataLst>
            </p:nvPr>
          </p:nvGrpSpPr>
          <p:grpSpPr>
            <a:xfrm>
              <a:off x="1471" y="5308"/>
              <a:ext cx="1607" cy="240"/>
              <a:chOff x="5368" y="6426"/>
              <a:chExt cx="1607" cy="240"/>
            </a:xfrm>
          </p:grpSpPr>
          <p:sp>
            <p:nvSpPr>
              <p:cNvPr id="14" name="矩形 12"/>
              <p:cNvSpPr/>
              <p:nvPr>
                <p:custDataLst>
                  <p:tags r:id="rId10"/>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矩形 13"/>
              <p:cNvSpPr/>
              <p:nvPr>
                <p:custDataLst>
                  <p:tags r:id="rId11"/>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4"/>
              <p:cNvSpPr/>
              <p:nvPr>
                <p:custDataLst>
                  <p:tags r:id="rId12"/>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5"/>
              <p:cNvSpPr/>
              <p:nvPr>
                <p:custDataLst>
                  <p:tags r:id="rId13"/>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18" name="Title 6"/>
          <p:cNvSpPr txBox="1"/>
          <p:nvPr>
            <p:custDataLst>
              <p:tags r:id="rId14"/>
            </p:custDataLst>
          </p:nvPr>
        </p:nvSpPr>
        <p:spPr>
          <a:xfrm>
            <a:off x="934085" y="1571625"/>
            <a:ext cx="10324466" cy="107886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选择最容易的科系或技术，总希望轻松过关。为了轻松考取大学，参加小语种、艺术类考试。选择专业也是选择比较容易通过的专业，但祈求最好的结果。需记住，天上不会掉下馅饼，一分耕耘一分收获。</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
        <p:nvSpPr>
          <p:cNvPr id="3" name="文本框 2"/>
          <p:cNvSpPr txBox="1"/>
          <p:nvPr/>
        </p:nvSpPr>
        <p:spPr>
          <a:xfrm>
            <a:off x="934085" y="3552190"/>
            <a:ext cx="1948815"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4.拜金主义法</a:t>
            </a:r>
            <a:endParaRPr lang="zh-CN" altLang="en-US" sz="2000" b="1" spc="300" noProof="0" dirty="0">
              <a:ln>
                <a:noFill/>
              </a:ln>
              <a:solidFill>
                <a:schemeClr val="tx1">
                  <a:lumMod val="95000"/>
                  <a:lumOff val="5000"/>
                </a:schemeClr>
              </a:solidFill>
              <a:effectLst/>
              <a:uLnTx/>
              <a:uFillTx/>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4" name="Group 9"/>
          <p:cNvGrpSpPr/>
          <p:nvPr>
            <p:custDataLst>
              <p:tags r:id="rId15"/>
            </p:custDataLst>
          </p:nvPr>
        </p:nvGrpSpPr>
        <p:grpSpPr>
          <a:xfrm>
            <a:off x="934085" y="4012565"/>
            <a:ext cx="10324465" cy="1786255"/>
            <a:chOff x="1471" y="2735"/>
            <a:chExt cx="16259" cy="2813"/>
          </a:xfrm>
        </p:grpSpPr>
        <p:cxnSp>
          <p:nvCxnSpPr>
            <p:cNvPr id="19" name="直接连接符 3"/>
            <p:cNvCxnSpPr/>
            <p:nvPr>
              <p:custDataLst>
                <p:tags r:id="rId16"/>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custDataLst>
                <p:tags r:id="rId17"/>
              </p:custDataLst>
            </p:nvPr>
          </p:nvGrpSpPr>
          <p:grpSpPr>
            <a:xfrm>
              <a:off x="16061" y="2735"/>
              <a:ext cx="1607" cy="240"/>
              <a:chOff x="12103" y="3344"/>
              <a:chExt cx="1607" cy="240"/>
            </a:xfrm>
          </p:grpSpPr>
          <p:sp>
            <p:nvSpPr>
              <p:cNvPr id="21" name="矩形 4"/>
              <p:cNvSpPr/>
              <p:nvPr>
                <p:custDataLst>
                  <p:tags r:id="rId18"/>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矩形 5"/>
              <p:cNvSpPr/>
              <p:nvPr>
                <p:custDataLst>
                  <p:tags r:id="rId19"/>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6"/>
              <p:cNvSpPr/>
              <p:nvPr>
                <p:custDataLst>
                  <p:tags r:id="rId20"/>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7"/>
              <p:cNvSpPr/>
              <p:nvPr>
                <p:custDataLst>
                  <p:tags r:id="rId21"/>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25" name="直接连接符 1"/>
            <p:cNvCxnSpPr/>
            <p:nvPr>
              <p:custDataLst>
                <p:tags r:id="rId22"/>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
            <p:cNvGrpSpPr/>
            <p:nvPr>
              <p:custDataLst>
                <p:tags r:id="rId23"/>
              </p:custDataLst>
            </p:nvPr>
          </p:nvGrpSpPr>
          <p:grpSpPr>
            <a:xfrm>
              <a:off x="1471" y="5308"/>
              <a:ext cx="1607" cy="240"/>
              <a:chOff x="5368" y="6426"/>
              <a:chExt cx="1607" cy="240"/>
            </a:xfrm>
          </p:grpSpPr>
          <p:sp>
            <p:nvSpPr>
              <p:cNvPr id="27" name="矩形 12"/>
              <p:cNvSpPr/>
              <p:nvPr>
                <p:custDataLst>
                  <p:tags r:id="rId24"/>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矩形 13"/>
              <p:cNvSpPr/>
              <p:nvPr>
                <p:custDataLst>
                  <p:tags r:id="rId25"/>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矩形 14"/>
              <p:cNvSpPr/>
              <p:nvPr>
                <p:custDataLst>
                  <p:tags r:id="rId26"/>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矩形 15"/>
              <p:cNvSpPr/>
              <p:nvPr>
                <p:custDataLst>
                  <p:tags r:id="rId27"/>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31" name="Title 6"/>
          <p:cNvSpPr txBox="1"/>
          <p:nvPr>
            <p:custDataLst>
              <p:tags r:id="rId28"/>
            </p:custDataLst>
          </p:nvPr>
        </p:nvSpPr>
        <p:spPr>
          <a:xfrm>
            <a:off x="934085" y="4376420"/>
            <a:ext cx="10324466" cy="66421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defTabSz="457200">
              <a:lnSpc>
                <a:spcPct val="120000"/>
              </a:lnSpc>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盲目选择待遇最好的行业，而忽视了从事该行业会给自己的身心带来快乐还是痛苦，不考虑该工作与自己志趣的符合度，结果是得不偿失。</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Tree>
    <p:custDataLst>
      <p:tags r:id="rId29"/>
    </p:custDataLst>
  </p:cSld>
  <p:clrMapOvr>
    <a:masterClrMapping/>
  </p:clrMapOvr>
  <p:transition spd="slow" advClick="0"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747395"/>
            <a:ext cx="1948815" cy="460375"/>
          </a:xfrm>
          <a:prstGeom prst="rect">
            <a:avLst/>
          </a:prstGeom>
          <a:noFill/>
        </p:spPr>
        <p:txBody>
          <a:bodyPr wrap="none" rtlCol="0" anchor="t">
            <a:spAutoFit/>
          </a:bodyPr>
          <a:p>
            <a:pPr algn="l" defTabSz="457200">
              <a:lnSpc>
                <a:spcPct val="120000"/>
              </a:lnSpc>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5.刻板印象法</a:t>
            </a:r>
            <a:endParaRPr lang="zh-CN" altLang="en-US" sz="2000" b="1" spc="300" noProof="0" dirty="0">
              <a:ln>
                <a:noFill/>
              </a:ln>
              <a:solidFill>
                <a:schemeClr val="tx1">
                  <a:lumMod val="95000"/>
                  <a:lumOff val="5000"/>
                </a:schemeClr>
              </a:solidFill>
              <a:effectLst/>
              <a:uLnTx/>
              <a:uFillTx/>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10" name="Group 9"/>
          <p:cNvGrpSpPr/>
          <p:nvPr>
            <p:custDataLst>
              <p:tags r:id="rId1"/>
            </p:custDataLst>
          </p:nvPr>
        </p:nvGrpSpPr>
        <p:grpSpPr>
          <a:xfrm>
            <a:off x="934085" y="1207770"/>
            <a:ext cx="10324465" cy="1786255"/>
            <a:chOff x="1471" y="2735"/>
            <a:chExt cx="16259" cy="2813"/>
          </a:xfrm>
        </p:grpSpPr>
        <p:cxnSp>
          <p:nvCxnSpPr>
            <p:cNvPr id="5" name="直接连接符 3"/>
            <p:cNvCxnSpPr/>
            <p:nvPr>
              <p:custDataLst>
                <p:tags r:id="rId2"/>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3"/>
              </p:custDataLst>
            </p:nvPr>
          </p:nvGrpSpPr>
          <p:grpSpPr>
            <a:xfrm>
              <a:off x="16061" y="2735"/>
              <a:ext cx="1607" cy="240"/>
              <a:chOff x="12103" y="3344"/>
              <a:chExt cx="1607" cy="240"/>
            </a:xfrm>
          </p:grpSpPr>
          <p:sp>
            <p:nvSpPr>
              <p:cNvPr id="6" name="矩形 4"/>
              <p:cNvSpPr/>
              <p:nvPr>
                <p:custDataLst>
                  <p:tags r:id="rId4"/>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矩形 5"/>
              <p:cNvSpPr/>
              <p:nvPr>
                <p:custDataLst>
                  <p:tags r:id="rId5"/>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6"/>
              <p:cNvSpPr/>
              <p:nvPr>
                <p:custDataLst>
                  <p:tags r:id="rId6"/>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7"/>
              <p:cNvSpPr/>
              <p:nvPr>
                <p:custDataLst>
                  <p:tags r:id="rId7"/>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2" name="直接连接符 1"/>
            <p:cNvCxnSpPr/>
            <p:nvPr>
              <p:custDataLst>
                <p:tags r:id="rId8"/>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3" name="组合 2"/>
            <p:cNvGrpSpPr/>
            <p:nvPr>
              <p:custDataLst>
                <p:tags r:id="rId9"/>
              </p:custDataLst>
            </p:nvPr>
          </p:nvGrpSpPr>
          <p:grpSpPr>
            <a:xfrm>
              <a:off x="1471" y="5308"/>
              <a:ext cx="1607" cy="240"/>
              <a:chOff x="5368" y="6426"/>
              <a:chExt cx="1607" cy="240"/>
            </a:xfrm>
          </p:grpSpPr>
          <p:sp>
            <p:nvSpPr>
              <p:cNvPr id="14" name="矩形 12"/>
              <p:cNvSpPr/>
              <p:nvPr>
                <p:custDataLst>
                  <p:tags r:id="rId10"/>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矩形 13"/>
              <p:cNvSpPr/>
              <p:nvPr>
                <p:custDataLst>
                  <p:tags r:id="rId11"/>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4"/>
              <p:cNvSpPr/>
              <p:nvPr>
                <p:custDataLst>
                  <p:tags r:id="rId12"/>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5"/>
              <p:cNvSpPr/>
              <p:nvPr>
                <p:custDataLst>
                  <p:tags r:id="rId13"/>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18" name="Title 6"/>
          <p:cNvSpPr txBox="1"/>
          <p:nvPr>
            <p:custDataLst>
              <p:tags r:id="rId14"/>
            </p:custDataLst>
          </p:nvPr>
        </p:nvSpPr>
        <p:spPr>
          <a:xfrm>
            <a:off x="934085" y="1571625"/>
            <a:ext cx="10324466" cy="107886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根据性别、年龄、社会地位等刻板印象来选择，如认为女性较适合从事服务业、办公文员等辅助性工作；而男性则应该做大事，不必拘泥于小节。这样的观念早已过时，现在男女的职业差异在逐渐缩小。</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
        <p:nvSpPr>
          <p:cNvPr id="3" name="文本框 2"/>
          <p:cNvSpPr txBox="1"/>
          <p:nvPr/>
        </p:nvSpPr>
        <p:spPr>
          <a:xfrm>
            <a:off x="934085" y="3552190"/>
            <a:ext cx="1948815"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6.橱窗游走法</a:t>
            </a:r>
            <a:endParaRPr lang="zh-CN" altLang="en-US" sz="2000" b="1" spc="300" noProof="0" dirty="0">
              <a:ln>
                <a:noFill/>
              </a:ln>
              <a:solidFill>
                <a:schemeClr val="tx1">
                  <a:lumMod val="95000"/>
                  <a:lumOff val="5000"/>
                </a:schemeClr>
              </a:solidFill>
              <a:effectLst/>
              <a:uLnTx/>
              <a:uFillTx/>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4" name="Group 9"/>
          <p:cNvGrpSpPr/>
          <p:nvPr>
            <p:custDataLst>
              <p:tags r:id="rId15"/>
            </p:custDataLst>
          </p:nvPr>
        </p:nvGrpSpPr>
        <p:grpSpPr>
          <a:xfrm>
            <a:off x="934085" y="4012565"/>
            <a:ext cx="10324465" cy="1786255"/>
            <a:chOff x="1471" y="2735"/>
            <a:chExt cx="16259" cy="2813"/>
          </a:xfrm>
        </p:grpSpPr>
        <p:cxnSp>
          <p:nvCxnSpPr>
            <p:cNvPr id="19" name="直接连接符 3"/>
            <p:cNvCxnSpPr/>
            <p:nvPr>
              <p:custDataLst>
                <p:tags r:id="rId16"/>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custDataLst>
                <p:tags r:id="rId17"/>
              </p:custDataLst>
            </p:nvPr>
          </p:nvGrpSpPr>
          <p:grpSpPr>
            <a:xfrm>
              <a:off x="16061" y="2735"/>
              <a:ext cx="1607" cy="240"/>
              <a:chOff x="12103" y="3344"/>
              <a:chExt cx="1607" cy="240"/>
            </a:xfrm>
          </p:grpSpPr>
          <p:sp>
            <p:nvSpPr>
              <p:cNvPr id="21" name="矩形 4"/>
              <p:cNvSpPr/>
              <p:nvPr>
                <p:custDataLst>
                  <p:tags r:id="rId18"/>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矩形 5"/>
              <p:cNvSpPr/>
              <p:nvPr>
                <p:custDataLst>
                  <p:tags r:id="rId19"/>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6"/>
              <p:cNvSpPr/>
              <p:nvPr>
                <p:custDataLst>
                  <p:tags r:id="rId20"/>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7"/>
              <p:cNvSpPr/>
              <p:nvPr>
                <p:custDataLst>
                  <p:tags r:id="rId21"/>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25" name="直接连接符 1"/>
            <p:cNvCxnSpPr/>
            <p:nvPr>
              <p:custDataLst>
                <p:tags r:id="rId22"/>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
            <p:cNvGrpSpPr/>
            <p:nvPr>
              <p:custDataLst>
                <p:tags r:id="rId23"/>
              </p:custDataLst>
            </p:nvPr>
          </p:nvGrpSpPr>
          <p:grpSpPr>
            <a:xfrm>
              <a:off x="1471" y="5308"/>
              <a:ext cx="1607" cy="240"/>
              <a:chOff x="5368" y="6426"/>
              <a:chExt cx="1607" cy="240"/>
            </a:xfrm>
          </p:grpSpPr>
          <p:sp>
            <p:nvSpPr>
              <p:cNvPr id="27" name="矩形 12"/>
              <p:cNvSpPr/>
              <p:nvPr>
                <p:custDataLst>
                  <p:tags r:id="rId24"/>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矩形 13"/>
              <p:cNvSpPr/>
              <p:nvPr>
                <p:custDataLst>
                  <p:tags r:id="rId25"/>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矩形 14"/>
              <p:cNvSpPr/>
              <p:nvPr>
                <p:custDataLst>
                  <p:tags r:id="rId26"/>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矩形 15"/>
              <p:cNvSpPr/>
              <p:nvPr>
                <p:custDataLst>
                  <p:tags r:id="rId27"/>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31" name="Title 6"/>
          <p:cNvSpPr txBox="1"/>
          <p:nvPr>
            <p:custDataLst>
              <p:tags r:id="rId28"/>
            </p:custDataLst>
          </p:nvPr>
        </p:nvSpPr>
        <p:spPr>
          <a:xfrm>
            <a:off x="934085" y="4376420"/>
            <a:ext cx="10324466" cy="33210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defTabSz="457200">
              <a:lnSpc>
                <a:spcPct val="120000"/>
              </a:lnSpc>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到各种工作场所走马看花一番，再选择最顺眼的工作。社会需要全才，但更需要专才。</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spTree>
    <p:custDataLst>
      <p:tags r:id="rId29"/>
    </p:custDataLst>
  </p:cSld>
  <p:clrMapOvr>
    <a:masterClrMapping/>
  </p:clrMapOvr>
  <p:transition spd="slow" advClick="0"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747395"/>
            <a:ext cx="1948815" cy="460375"/>
          </a:xfrm>
          <a:prstGeom prst="rect">
            <a:avLst/>
          </a:prstGeom>
          <a:noFill/>
        </p:spPr>
        <p:txBody>
          <a:bodyPr wrap="none" rtlCol="0" anchor="t">
            <a:spAutoFit/>
          </a:bodyPr>
          <a:p>
            <a:pPr algn="l" defTabSz="457200">
              <a:lnSpc>
                <a:spcPct val="120000"/>
              </a:lnSpc>
            </a:pPr>
            <a:r>
              <a:rPr lang="en-US" altLang="zh-CN" sz="2000" b="1" spc="300" dirty="0">
                <a:latin typeface="Microsoft YaHei Bold" panose="020B0503020204020204" charset="-122"/>
                <a:ea typeface="Microsoft YaHei Bold" panose="020B0503020204020204" charset="-122"/>
                <a:cs typeface="Microsoft YaHei Bold" panose="020B0503020204020204" charset="-122"/>
                <a:sym typeface="+mn-ea"/>
              </a:rPr>
              <a:t>7.</a:t>
            </a: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假手他人</a:t>
            </a: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法</a:t>
            </a:r>
            <a:endPar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32" name="组合 31"/>
          <p:cNvGrpSpPr/>
          <p:nvPr/>
        </p:nvGrpSpPr>
        <p:grpSpPr>
          <a:xfrm>
            <a:off x="934086" y="1271588"/>
            <a:ext cx="10324465" cy="3009265"/>
            <a:chOff x="1471" y="1902"/>
            <a:chExt cx="16259" cy="4739"/>
          </a:xfrm>
        </p:grpSpPr>
        <p:cxnSp>
          <p:nvCxnSpPr>
            <p:cNvPr id="5" name="直接连接符 3"/>
            <p:cNvCxnSpPr/>
            <p:nvPr>
              <p:custDataLst>
                <p:tags r:id="rId1"/>
              </p:custDataLst>
            </p:nvPr>
          </p:nvCxnSpPr>
          <p:spPr>
            <a:xfrm>
              <a:off x="1471" y="2053"/>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2"/>
              </p:custDataLst>
            </p:nvPr>
          </p:nvGrpSpPr>
          <p:grpSpPr>
            <a:xfrm rot="0">
              <a:off x="16061" y="1902"/>
              <a:ext cx="1607" cy="240"/>
              <a:chOff x="12103" y="3344"/>
              <a:chExt cx="1607" cy="240"/>
            </a:xfrm>
          </p:grpSpPr>
          <p:sp>
            <p:nvSpPr>
              <p:cNvPr id="6" name="矩形 4"/>
              <p:cNvSpPr/>
              <p:nvPr>
                <p:custDataLst>
                  <p:tags r:id="rId3"/>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矩形 5"/>
              <p:cNvSpPr/>
              <p:nvPr>
                <p:custDataLst>
                  <p:tags r:id="rId4"/>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6"/>
              <p:cNvSpPr/>
              <p:nvPr>
                <p:custDataLst>
                  <p:tags r:id="rId5"/>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7"/>
              <p:cNvSpPr/>
              <p:nvPr>
                <p:custDataLst>
                  <p:tags r:id="rId6"/>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2" name="直接连接符 1"/>
            <p:cNvCxnSpPr/>
            <p:nvPr>
              <p:custDataLst>
                <p:tags r:id="rId7"/>
              </p:custDataLst>
            </p:nvPr>
          </p:nvCxnSpPr>
          <p:spPr>
            <a:xfrm>
              <a:off x="3350" y="6521"/>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3" name="组合 2"/>
            <p:cNvGrpSpPr/>
            <p:nvPr>
              <p:custDataLst>
                <p:tags r:id="rId8"/>
              </p:custDataLst>
            </p:nvPr>
          </p:nvGrpSpPr>
          <p:grpSpPr>
            <a:xfrm rot="0">
              <a:off x="1471" y="6401"/>
              <a:ext cx="1607" cy="240"/>
              <a:chOff x="5368" y="6426"/>
              <a:chExt cx="1607" cy="240"/>
            </a:xfrm>
          </p:grpSpPr>
          <p:sp>
            <p:nvSpPr>
              <p:cNvPr id="14" name="矩形 12"/>
              <p:cNvSpPr/>
              <p:nvPr>
                <p:custDataLst>
                  <p:tags r:id="rId9"/>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矩形 13"/>
              <p:cNvSpPr/>
              <p:nvPr>
                <p:custDataLst>
                  <p:tags r:id="rId10"/>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4"/>
              <p:cNvSpPr/>
              <p:nvPr>
                <p:custDataLst>
                  <p:tags r:id="rId11"/>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5"/>
              <p:cNvSpPr/>
              <p:nvPr>
                <p:custDataLst>
                  <p:tags r:id="rId12"/>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18" name="Title 6"/>
          <p:cNvSpPr txBox="1"/>
          <p:nvPr>
            <p:custDataLst>
              <p:tags r:id="rId13"/>
            </p:custDataLst>
          </p:nvPr>
        </p:nvSpPr>
        <p:spPr>
          <a:xfrm>
            <a:off x="934085" y="1697355"/>
            <a:ext cx="10324466" cy="2157730"/>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lvl="0" algn="just" fontAlgn="ctr">
              <a:lnSpc>
                <a:spcPct val="130000"/>
              </a:lnSpc>
              <a:spcBef>
                <a:spcPts val="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由他人替自己做出决定和选择，这些人包括以下几</a:t>
            </a: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部分。</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a:p>
            <a:pPr lvl="0" algn="just" fontAlgn="ctr">
              <a:lnSpc>
                <a:spcPct val="130000"/>
              </a:lnSpc>
              <a:spcBef>
                <a:spcPts val="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a:t>
            </a:r>
            <a:r>
              <a:rPr lang="en-US" altLang="zh-CN" sz="1800" dirty="0">
                <a:solidFill>
                  <a:srgbClr val="222222">
                    <a:lumMod val="75000"/>
                    <a:lumOff val="25000"/>
                  </a:srgbClr>
                </a:solidFill>
                <a:latin typeface="微软雅黑" panose="020B0503020204020204" charset="-122"/>
                <a:ea typeface="微软雅黑" panose="020B0503020204020204" charset="-122"/>
                <a:sym typeface="+mn-ea"/>
              </a:rPr>
              <a:t>1</a:t>
            </a: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）父母或家人，因为过去细枝末节的事是由他们决定的；</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a:p>
            <a:pPr lvl="0" algn="just" fontAlgn="ctr">
              <a:lnSpc>
                <a:spcPct val="130000"/>
              </a:lnSpc>
              <a:spcBef>
                <a:spcPts val="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a:t>
            </a:r>
            <a:r>
              <a:rPr lang="en-US" altLang="zh-CN" sz="1800" dirty="0">
                <a:solidFill>
                  <a:srgbClr val="222222">
                    <a:lumMod val="75000"/>
                    <a:lumOff val="25000"/>
                  </a:srgbClr>
                </a:solidFill>
                <a:latin typeface="微软雅黑" panose="020B0503020204020204" charset="-122"/>
                <a:ea typeface="微软雅黑" panose="020B0503020204020204" charset="-122"/>
                <a:sym typeface="+mn-ea"/>
              </a:rPr>
              <a:t>2</a:t>
            </a: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）朋友或同学，因为他们是你最好的朋友，不会害你的；</a:t>
            </a:r>
            <a:r>
              <a:rPr lang="en-US" altLang="zh-CN" sz="1800" dirty="0">
                <a:solidFill>
                  <a:srgbClr val="222222">
                    <a:lumMod val="75000"/>
                    <a:lumOff val="25000"/>
                  </a:srgbClr>
                </a:solidFill>
                <a:latin typeface="微软雅黑" panose="020B0503020204020204" charset="-122"/>
                <a:ea typeface="微软雅黑" panose="020B0503020204020204" charset="-122"/>
                <a:sym typeface="+mn-ea"/>
              </a:rPr>
              <a:t> </a:t>
            </a:r>
            <a:endParaRPr lang="en-US" altLang="zh-CN" sz="1800" dirty="0">
              <a:solidFill>
                <a:srgbClr val="222222">
                  <a:lumMod val="75000"/>
                  <a:lumOff val="25000"/>
                </a:srgbClr>
              </a:solidFill>
              <a:latin typeface="微软雅黑" panose="020B0503020204020204" charset="-122"/>
              <a:ea typeface="微软雅黑" panose="020B0503020204020204" charset="-122"/>
              <a:sym typeface="+mn-ea"/>
            </a:endParaRPr>
          </a:p>
          <a:p>
            <a:pPr lvl="0" algn="just" fontAlgn="ctr">
              <a:lnSpc>
                <a:spcPct val="130000"/>
              </a:lnSpc>
              <a:spcBef>
                <a:spcPts val="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a:t>
            </a:r>
            <a:r>
              <a:rPr lang="en-US" altLang="zh-CN" sz="1800" dirty="0">
                <a:solidFill>
                  <a:srgbClr val="222222">
                    <a:lumMod val="75000"/>
                    <a:lumOff val="25000"/>
                  </a:srgbClr>
                </a:solidFill>
                <a:latin typeface="微软雅黑" panose="020B0503020204020204" charset="-122"/>
                <a:ea typeface="微软雅黑" panose="020B0503020204020204" charset="-122"/>
                <a:sym typeface="+mn-ea"/>
              </a:rPr>
              <a:t>3</a:t>
            </a: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）老师、辅导教授或辅导员，因为他们是专家，应该能提供更加理性的见解；</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a:p>
            <a:pPr lvl="0" algn="just" fontAlgn="ctr">
              <a:lnSpc>
                <a:spcPct val="130000"/>
              </a:lnSpc>
              <a:spcBef>
                <a:spcPts val="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a:t>
            </a:r>
            <a:r>
              <a:rPr lang="en-US" altLang="zh-CN" sz="1800" dirty="0">
                <a:solidFill>
                  <a:srgbClr val="222222">
                    <a:lumMod val="75000"/>
                    <a:lumOff val="25000"/>
                  </a:srgbClr>
                </a:solidFill>
                <a:latin typeface="微软雅黑" panose="020B0503020204020204" charset="-122"/>
                <a:ea typeface="微软雅黑" panose="020B0503020204020204" charset="-122"/>
                <a:sym typeface="+mn-ea"/>
              </a:rPr>
              <a:t>4</a:t>
            </a: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）权威人士，因为他们事业有成、有智慧，能够洞察先机、把握事态；</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a:p>
            <a:pPr lvl="0" algn="just" fontAlgn="ctr">
              <a:lnSpc>
                <a:spcPct val="130000"/>
              </a:lnSpc>
              <a:spcBef>
                <a:spcPts val="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a:t>
            </a:r>
            <a:r>
              <a:rPr lang="en-US" altLang="zh-CN" sz="1800" dirty="0">
                <a:solidFill>
                  <a:srgbClr val="222222">
                    <a:lumMod val="75000"/>
                    <a:lumOff val="25000"/>
                  </a:srgbClr>
                </a:solidFill>
                <a:latin typeface="微软雅黑" panose="020B0503020204020204" charset="-122"/>
                <a:ea typeface="微软雅黑" panose="020B0503020204020204" charset="-122"/>
                <a:sym typeface="+mn-ea"/>
              </a:rPr>
              <a:t>5</a:t>
            </a: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）社会或大众，因为自己是社会的一分子，必须履行公民的责任，造福</a:t>
            </a: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社会。</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p:txBody>
      </p:sp>
    </p:spTree>
    <p:custDataLst>
      <p:tags r:id="rId14"/>
    </p:custDataLst>
  </p:cSld>
  <p:clrMapOvr>
    <a:masterClrMapping/>
  </p:clrMapOvr>
  <p:transition spd="slow" advClick="0"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040037" y="655594"/>
            <a:ext cx="10111927" cy="775504"/>
          </a:xfrm>
          <a:prstGeom prst="rect">
            <a:avLst/>
          </a:prstGeom>
        </p:spPr>
        <p:txBody>
          <a:bodyPr wrap="square" anchor="b">
            <a:normAutofit/>
          </a:bodyPr>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职业生涯规划的10 点忠告</a:t>
            </a:r>
            <a:endParaRPr lang="zh-CN" altLang="en-US" sz="3600" b="1" spc="300">
              <a:latin typeface="Arial" panose="020B0604020202020204" pitchFamily="34" charset="0"/>
              <a:ea typeface="微软雅黑" panose="020B0503020204020204" charset="-122"/>
            </a:endParaRPr>
          </a:p>
        </p:txBody>
      </p:sp>
      <p:sp>
        <p:nvSpPr>
          <p:cNvPr id="6" name="矩形 5"/>
          <p:cNvSpPr/>
          <p:nvPr>
            <p:custDataLst>
              <p:tags r:id="rId2"/>
            </p:custDataLst>
          </p:nvPr>
        </p:nvSpPr>
        <p:spPr>
          <a:xfrm>
            <a:off x="1040037" y="1591585"/>
            <a:ext cx="10111926" cy="4092575"/>
          </a:xfrm>
          <a:prstGeom prst="rect">
            <a:avLst/>
          </a:prstGeom>
        </p:spPr>
        <p:txBody>
          <a:bodyPr wrap="square">
            <a:spAutoFit/>
          </a:bodyPr>
          <a:p>
            <a:pPr lvl="0" indent="0" algn="l" fontAlgn="ctr">
              <a:lnSpc>
                <a:spcPct val="150000"/>
              </a:lnSpc>
              <a:spcBef>
                <a:spcPts val="0"/>
              </a:spcBef>
              <a:spcAft>
                <a:spcPts val="600"/>
              </a:spcAft>
              <a:buSzPct val="100000"/>
              <a:buFont typeface="+mj-lt"/>
              <a:buNone/>
            </a:pPr>
            <a:r>
              <a:rPr lang="en-US" altLang="zh-CN" sz="2000" spc="150">
                <a:solidFill>
                  <a:srgbClr val="000000">
                    <a:lumMod val="75000"/>
                    <a:lumOff val="25000"/>
                  </a:srgbClr>
                </a:solidFill>
                <a:latin typeface="Arial" panose="020B0604020202020204" pitchFamily="34" charset="0"/>
                <a:ea typeface="微软雅黑" panose="020B0503020204020204" charset="-122"/>
              </a:rPr>
              <a:t>1.</a:t>
            </a:r>
            <a:r>
              <a:rPr lang="zh-CN" altLang="en-US" sz="2000" spc="150">
                <a:solidFill>
                  <a:srgbClr val="000000">
                    <a:lumMod val="75000"/>
                    <a:lumOff val="25000"/>
                  </a:srgbClr>
                </a:solidFill>
                <a:latin typeface="Arial" panose="020B0604020202020204" pitchFamily="34" charset="0"/>
                <a:ea typeface="微软雅黑" panose="020B0503020204020204" charset="-122"/>
              </a:rPr>
              <a:t>无论你现在或将来从事的职业是什么，对工作要负责这一点切切不可忘记。</a:t>
            </a:r>
            <a:endParaRPr lang="zh-CN" altLang="en-US" sz="2000" spc="150">
              <a:solidFill>
                <a:srgbClr val="000000">
                  <a:lumMod val="75000"/>
                  <a:lumOff val="25000"/>
                </a:srgbClr>
              </a:solidFill>
              <a:latin typeface="Arial" panose="020B0604020202020204" pitchFamily="34" charset="0"/>
              <a:ea typeface="微软雅黑" panose="020B0503020204020204" charset="-122"/>
            </a:endParaRPr>
          </a:p>
          <a:p>
            <a:pPr lvl="0" indent="0" algn="l" fontAlgn="ctr">
              <a:lnSpc>
                <a:spcPct val="150000"/>
              </a:lnSpc>
              <a:spcBef>
                <a:spcPts val="0"/>
              </a:spcBef>
              <a:spcAft>
                <a:spcPts val="600"/>
              </a:spcAft>
              <a:buSzPct val="100000"/>
              <a:buFont typeface="+mj-lt"/>
              <a:buNone/>
            </a:pPr>
            <a:r>
              <a:rPr lang="en-US" altLang="zh-CN" sz="2000" spc="150">
                <a:solidFill>
                  <a:srgbClr val="000000">
                    <a:lumMod val="75000"/>
                    <a:lumOff val="25000"/>
                  </a:srgbClr>
                </a:solidFill>
                <a:latin typeface="Arial" panose="020B0604020202020204" pitchFamily="34" charset="0"/>
                <a:ea typeface="微软雅黑" panose="020B0503020204020204" charset="-122"/>
              </a:rPr>
              <a:t>2.</a:t>
            </a:r>
            <a:r>
              <a:rPr lang="zh-CN" altLang="en-US" sz="2000" spc="150">
                <a:solidFill>
                  <a:srgbClr val="000000">
                    <a:lumMod val="75000"/>
                    <a:lumOff val="25000"/>
                  </a:srgbClr>
                </a:solidFill>
                <a:latin typeface="Arial" panose="020B0604020202020204" pitchFamily="34" charset="0"/>
                <a:ea typeface="微软雅黑" panose="020B0503020204020204" charset="-122"/>
              </a:rPr>
              <a:t>切记和谐融洽的人际关系非常重要。实践证明与同事间人事关系融洽将使工作效率倍增。</a:t>
            </a:r>
            <a:endParaRPr lang="zh-CN" altLang="en-US" sz="2000" spc="150">
              <a:solidFill>
                <a:srgbClr val="000000">
                  <a:lumMod val="75000"/>
                  <a:lumOff val="25000"/>
                </a:srgbClr>
              </a:solidFill>
              <a:latin typeface="Arial" panose="020B0604020202020204" pitchFamily="34" charset="0"/>
              <a:ea typeface="微软雅黑" panose="020B0503020204020204" charset="-122"/>
            </a:endParaRPr>
          </a:p>
          <a:p>
            <a:pPr lvl="0" indent="0" algn="l" fontAlgn="ctr">
              <a:lnSpc>
                <a:spcPct val="150000"/>
              </a:lnSpc>
              <a:spcBef>
                <a:spcPts val="0"/>
              </a:spcBef>
              <a:spcAft>
                <a:spcPts val="600"/>
              </a:spcAft>
              <a:buSzPct val="100000"/>
              <a:buFont typeface="+mj-lt"/>
              <a:buNone/>
            </a:pPr>
            <a:r>
              <a:rPr lang="en-US" altLang="zh-CN" sz="2000" spc="150">
                <a:solidFill>
                  <a:srgbClr val="000000">
                    <a:lumMod val="75000"/>
                    <a:lumOff val="25000"/>
                  </a:srgbClr>
                </a:solidFill>
                <a:latin typeface="Arial" panose="020B0604020202020204" pitchFamily="34" charset="0"/>
                <a:ea typeface="微软雅黑" panose="020B0503020204020204" charset="-122"/>
              </a:rPr>
              <a:t>3.</a:t>
            </a:r>
            <a:r>
              <a:rPr lang="zh-CN" altLang="en-US" sz="2000" spc="150">
                <a:solidFill>
                  <a:srgbClr val="000000">
                    <a:lumMod val="75000"/>
                    <a:lumOff val="25000"/>
                  </a:srgbClr>
                </a:solidFill>
                <a:latin typeface="Arial" panose="020B0604020202020204" pitchFamily="34" charset="0"/>
                <a:ea typeface="微软雅黑" panose="020B0503020204020204" charset="-122"/>
              </a:rPr>
              <a:t>要优化你的交际技能。优良的交际技能可为你谋职就业提高成功概率。</a:t>
            </a:r>
            <a:endParaRPr lang="zh-CN" altLang="en-US" sz="2000" spc="150">
              <a:solidFill>
                <a:srgbClr val="000000">
                  <a:lumMod val="75000"/>
                  <a:lumOff val="25000"/>
                </a:srgbClr>
              </a:solidFill>
              <a:latin typeface="Arial" panose="020B0604020202020204" pitchFamily="34" charset="0"/>
              <a:ea typeface="微软雅黑" panose="020B0503020204020204" charset="-122"/>
            </a:endParaRPr>
          </a:p>
          <a:p>
            <a:pPr lvl="0" indent="0" algn="l" fontAlgn="ctr">
              <a:lnSpc>
                <a:spcPct val="150000"/>
              </a:lnSpc>
              <a:spcBef>
                <a:spcPts val="0"/>
              </a:spcBef>
              <a:spcAft>
                <a:spcPts val="600"/>
              </a:spcAft>
              <a:buSzPct val="100000"/>
              <a:buFont typeface="+mj-lt"/>
              <a:buNone/>
            </a:pPr>
            <a:r>
              <a:rPr lang="en-US" altLang="zh-CN" sz="2000" spc="150">
                <a:solidFill>
                  <a:srgbClr val="000000">
                    <a:lumMod val="75000"/>
                    <a:lumOff val="25000"/>
                  </a:srgbClr>
                </a:solidFill>
                <a:latin typeface="Arial" panose="020B0604020202020204" pitchFamily="34" charset="0"/>
                <a:ea typeface="微软雅黑" panose="020B0503020204020204" charset="-122"/>
              </a:rPr>
              <a:t>4.</a:t>
            </a:r>
            <a:r>
              <a:rPr lang="zh-CN" altLang="en-US" sz="2000" spc="150">
                <a:solidFill>
                  <a:srgbClr val="000000">
                    <a:lumMod val="75000"/>
                    <a:lumOff val="25000"/>
                  </a:srgbClr>
                </a:solidFill>
                <a:latin typeface="Arial" panose="020B0604020202020204" pitchFamily="34" charset="0"/>
                <a:ea typeface="微软雅黑" panose="020B0503020204020204" charset="-122"/>
              </a:rPr>
              <a:t>要善于发现变化并适应变化。不管周围环境及人生某一阶段出现何种变化，你都应该善于发现其中的各种机遇并驾驭这些机遇。</a:t>
            </a:r>
            <a:endParaRPr lang="zh-CN" altLang="en-US" sz="2000" spc="150">
              <a:solidFill>
                <a:srgbClr val="000000">
                  <a:lumMod val="75000"/>
                  <a:lumOff val="25000"/>
                </a:srgbClr>
              </a:solidFill>
              <a:latin typeface="Arial" panose="020B0604020202020204" pitchFamily="34" charset="0"/>
              <a:ea typeface="微软雅黑" panose="020B0503020204020204" charset="-122"/>
            </a:endParaRPr>
          </a:p>
          <a:p>
            <a:pPr lvl="0" indent="0" algn="l" fontAlgn="ctr">
              <a:lnSpc>
                <a:spcPct val="150000"/>
              </a:lnSpc>
              <a:spcBef>
                <a:spcPts val="0"/>
              </a:spcBef>
              <a:spcAft>
                <a:spcPts val="600"/>
              </a:spcAft>
              <a:buSzPct val="100000"/>
              <a:buFont typeface="+mj-lt"/>
              <a:buNone/>
            </a:pPr>
            <a:r>
              <a:rPr lang="en-US" altLang="zh-CN" sz="2000" spc="150">
                <a:solidFill>
                  <a:srgbClr val="000000">
                    <a:lumMod val="75000"/>
                    <a:lumOff val="25000"/>
                  </a:srgbClr>
                </a:solidFill>
                <a:latin typeface="Arial" panose="020B0604020202020204" pitchFamily="34" charset="0"/>
                <a:ea typeface="微软雅黑" panose="020B0503020204020204" charset="-122"/>
              </a:rPr>
              <a:t>5.</a:t>
            </a:r>
            <a:r>
              <a:rPr lang="zh-CN" altLang="en-US" sz="2000" spc="150">
                <a:solidFill>
                  <a:srgbClr val="000000">
                    <a:lumMod val="75000"/>
                    <a:lumOff val="25000"/>
                  </a:srgbClr>
                </a:solidFill>
                <a:latin typeface="Arial" panose="020B0604020202020204" pitchFamily="34" charset="0"/>
                <a:ea typeface="微软雅黑" panose="020B0503020204020204" charset="-122"/>
              </a:rPr>
              <a:t>要灵活。未来时代的职业人可能必须要经常转换职业角色，这就是说你要善于灵活地从一个角色迅速转换到另一个角色，才能适应时代环境的变化。</a:t>
            </a:r>
            <a:endParaRPr lang="zh-CN" altLang="en-US" sz="2000" spc="150">
              <a:solidFill>
                <a:srgbClr val="000000">
                  <a:lumMod val="75000"/>
                  <a:lumOff val="25000"/>
                </a:srgbClr>
              </a:solidFill>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0" y="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4"/>
            </p:custDataLst>
          </p:nvPr>
        </p:nvSpPr>
        <p:spPr>
          <a:xfrm>
            <a:off x="2428240" y="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5"/>
            </p:custDataLst>
          </p:nvPr>
        </p:nvSpPr>
        <p:spPr>
          <a:xfrm>
            <a:off x="4853940" y="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6"/>
            </p:custDataLst>
          </p:nvPr>
        </p:nvSpPr>
        <p:spPr>
          <a:xfrm>
            <a:off x="7334885" y="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7"/>
            </p:custDataLst>
          </p:nvPr>
        </p:nvSpPr>
        <p:spPr>
          <a:xfrm>
            <a:off x="9762490" y="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8"/>
            </p:custDataLst>
          </p:nvPr>
        </p:nvSpPr>
        <p:spPr>
          <a:xfrm>
            <a:off x="0" y="656844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9"/>
            </p:custDataLst>
          </p:nvPr>
        </p:nvSpPr>
        <p:spPr>
          <a:xfrm>
            <a:off x="2428240" y="656844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10"/>
            </p:custDataLst>
          </p:nvPr>
        </p:nvSpPr>
        <p:spPr>
          <a:xfrm>
            <a:off x="4853940" y="656844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11"/>
            </p:custDataLst>
          </p:nvPr>
        </p:nvSpPr>
        <p:spPr>
          <a:xfrm>
            <a:off x="7334885" y="656844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9762490" y="656844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040037" y="655594"/>
            <a:ext cx="10111927" cy="775504"/>
          </a:xfrm>
          <a:prstGeom prst="rect">
            <a:avLst/>
          </a:prstGeom>
        </p:spPr>
        <p:txBody>
          <a:bodyPr wrap="square" anchor="b">
            <a:normAutofit/>
          </a:bodyPr>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职业生涯规划的10 点忠告</a:t>
            </a:r>
            <a:endParaRPr lang="zh-CN" altLang="en-US" sz="3600" b="1" spc="300">
              <a:latin typeface="Arial" panose="020B0604020202020204" pitchFamily="34" charset="0"/>
              <a:ea typeface="微软雅黑" panose="020B0503020204020204" charset="-122"/>
            </a:endParaRPr>
          </a:p>
        </p:txBody>
      </p:sp>
      <p:sp>
        <p:nvSpPr>
          <p:cNvPr id="6" name="矩形 5"/>
          <p:cNvSpPr/>
          <p:nvPr>
            <p:custDataLst>
              <p:tags r:id="rId2"/>
            </p:custDataLst>
          </p:nvPr>
        </p:nvSpPr>
        <p:spPr>
          <a:xfrm>
            <a:off x="1040037" y="1591585"/>
            <a:ext cx="10111926" cy="4554220"/>
          </a:xfrm>
          <a:prstGeom prst="rect">
            <a:avLst/>
          </a:prstGeom>
        </p:spPr>
        <p:txBody>
          <a:bodyPr>
            <a:spAutoFit/>
          </a:bodyPr>
          <a:p>
            <a:pPr lvl="0" indent="0" algn="l" fontAlgn="ctr">
              <a:lnSpc>
                <a:spcPct val="150000"/>
              </a:lnSpc>
              <a:spcBef>
                <a:spcPts val="0"/>
              </a:spcBef>
              <a:spcAft>
                <a:spcPts val="600"/>
              </a:spcAft>
              <a:buSzPct val="100000"/>
              <a:buFont typeface="+mj-lt"/>
              <a:buNone/>
            </a:pPr>
            <a:r>
              <a:rPr lang="en-US" altLang="zh-CN" spc="150">
                <a:solidFill>
                  <a:srgbClr val="000000">
                    <a:lumMod val="75000"/>
                    <a:lumOff val="25000"/>
                  </a:srgbClr>
                </a:solidFill>
                <a:latin typeface="Arial" panose="020B0604020202020204" pitchFamily="34" charset="0"/>
                <a:ea typeface="微软雅黑" panose="020B0503020204020204" charset="-122"/>
                <a:sym typeface="+mn-ea"/>
              </a:rPr>
              <a:t>6.</a:t>
            </a:r>
            <a:r>
              <a:rPr lang="zh-CN" altLang="en-US" spc="150">
                <a:solidFill>
                  <a:srgbClr val="000000">
                    <a:lumMod val="75000"/>
                    <a:lumOff val="25000"/>
                  </a:srgbClr>
                </a:solidFill>
                <a:latin typeface="Arial" panose="020B0604020202020204" pitchFamily="34" charset="0"/>
                <a:ea typeface="微软雅黑" panose="020B0503020204020204" charset="-122"/>
                <a:sym typeface="+mn-ea"/>
              </a:rPr>
              <a:t>要善于学习新技术。或许你想当一名作家，但在当今时代，作家想获得成功也必须不断学习并掌握新技术技能才行，比如作家必须同时成为一名计算机文字处理员、打字员、网上发行员才能获得成功。</a:t>
            </a:r>
            <a:endParaRPr lang="zh-CN" altLang="en-US" spc="150">
              <a:solidFill>
                <a:srgbClr val="000000">
                  <a:lumMod val="75000"/>
                  <a:lumOff val="25000"/>
                </a:srgbClr>
              </a:solidFill>
              <a:latin typeface="Arial" panose="020B0604020202020204" pitchFamily="34" charset="0"/>
              <a:ea typeface="微软雅黑" panose="020B0503020204020204" charset="-122"/>
            </a:endParaRPr>
          </a:p>
          <a:p>
            <a:pPr lvl="0" indent="0" algn="l" fontAlgn="ctr">
              <a:lnSpc>
                <a:spcPct val="150000"/>
              </a:lnSpc>
              <a:spcBef>
                <a:spcPts val="0"/>
              </a:spcBef>
              <a:spcAft>
                <a:spcPts val="600"/>
              </a:spcAft>
              <a:buSzPct val="100000"/>
              <a:buFont typeface="+mj-lt"/>
              <a:buNone/>
            </a:pPr>
            <a:r>
              <a:rPr lang="en-US" altLang="zh-CN" spc="150">
                <a:solidFill>
                  <a:srgbClr val="000000">
                    <a:lumMod val="75000"/>
                    <a:lumOff val="25000"/>
                  </a:srgbClr>
                </a:solidFill>
                <a:latin typeface="Arial" panose="020B0604020202020204" pitchFamily="34" charset="0"/>
                <a:ea typeface="微软雅黑" panose="020B0503020204020204" charset="-122"/>
              </a:rPr>
              <a:t>7.</a:t>
            </a:r>
            <a:r>
              <a:rPr lang="zh-CN" altLang="en-US" spc="150">
                <a:solidFill>
                  <a:srgbClr val="000000">
                    <a:lumMod val="75000"/>
                    <a:lumOff val="25000"/>
                  </a:srgbClr>
                </a:solidFill>
                <a:latin typeface="Arial" panose="020B0604020202020204" pitchFamily="34" charset="0"/>
                <a:ea typeface="微软雅黑" panose="020B0503020204020204" charset="-122"/>
              </a:rPr>
              <a:t>要舍得花钱、花时间学习各种指南性知识简介。目前各大学、社会研究机构及其他组织开办了各式各样的实用性半日、一日或二日即可学完的知识简介科目，这类指南性知识简介科目的试学可能是预探新领域“水深度”的最简便易行的方法。</a:t>
            </a:r>
            <a:endParaRPr lang="zh-CN" altLang="en-US" spc="150">
              <a:solidFill>
                <a:srgbClr val="000000">
                  <a:lumMod val="75000"/>
                  <a:lumOff val="25000"/>
                </a:srgbClr>
              </a:solidFill>
              <a:latin typeface="Arial" panose="020B0604020202020204" pitchFamily="34" charset="0"/>
              <a:ea typeface="微软雅黑" panose="020B0503020204020204" charset="-122"/>
            </a:endParaRPr>
          </a:p>
          <a:p>
            <a:pPr lvl="0" indent="0" algn="l" fontAlgn="ctr">
              <a:lnSpc>
                <a:spcPct val="150000"/>
              </a:lnSpc>
              <a:spcBef>
                <a:spcPts val="0"/>
              </a:spcBef>
              <a:spcAft>
                <a:spcPts val="600"/>
              </a:spcAft>
              <a:buSzPct val="100000"/>
              <a:buFont typeface="+mj-lt"/>
              <a:buNone/>
            </a:pPr>
            <a:r>
              <a:rPr lang="en-US" altLang="zh-CN" spc="150">
                <a:solidFill>
                  <a:srgbClr val="000000">
                    <a:lumMod val="75000"/>
                    <a:lumOff val="25000"/>
                  </a:srgbClr>
                </a:solidFill>
                <a:latin typeface="Arial" panose="020B0604020202020204" pitchFamily="34" charset="0"/>
                <a:ea typeface="微软雅黑" panose="020B0503020204020204" charset="-122"/>
              </a:rPr>
              <a:t>8.</a:t>
            </a:r>
            <a:r>
              <a:rPr lang="zh-CN" altLang="en-US" spc="150">
                <a:solidFill>
                  <a:srgbClr val="000000">
                    <a:lumMod val="75000"/>
                    <a:lumOff val="25000"/>
                  </a:srgbClr>
                </a:solidFill>
                <a:latin typeface="Arial" panose="020B0604020202020204" pitchFamily="34" charset="0"/>
                <a:ea typeface="微软雅黑" panose="020B0503020204020204" charset="-122"/>
              </a:rPr>
              <a:t>摒弃各种错误观念。当你考虑新职业或新产业时，观念一定要更新，以防被错误思维误导。</a:t>
            </a:r>
            <a:endParaRPr lang="zh-CN" altLang="en-US" spc="150">
              <a:solidFill>
                <a:srgbClr val="000000">
                  <a:lumMod val="75000"/>
                  <a:lumOff val="25000"/>
                </a:srgbClr>
              </a:solidFill>
              <a:latin typeface="Arial" panose="020B0604020202020204" pitchFamily="34" charset="0"/>
              <a:ea typeface="微软雅黑" panose="020B0503020204020204" charset="-122"/>
            </a:endParaRPr>
          </a:p>
          <a:p>
            <a:pPr lvl="0" indent="0" algn="l" fontAlgn="ctr">
              <a:lnSpc>
                <a:spcPct val="150000"/>
              </a:lnSpc>
              <a:spcBef>
                <a:spcPts val="0"/>
              </a:spcBef>
              <a:spcAft>
                <a:spcPts val="600"/>
              </a:spcAft>
              <a:buSzPct val="100000"/>
              <a:buFont typeface="+mj-lt"/>
              <a:buNone/>
            </a:pPr>
            <a:r>
              <a:rPr lang="en-US" altLang="zh-CN" spc="150">
                <a:solidFill>
                  <a:srgbClr val="000000">
                    <a:lumMod val="75000"/>
                    <a:lumOff val="25000"/>
                  </a:srgbClr>
                </a:solidFill>
                <a:latin typeface="Arial" panose="020B0604020202020204" pitchFamily="34" charset="0"/>
                <a:ea typeface="微软雅黑" panose="020B0503020204020204" charset="-122"/>
              </a:rPr>
              <a:t>9.</a:t>
            </a:r>
            <a:r>
              <a:rPr lang="zh-CN" altLang="en-US" spc="150">
                <a:solidFill>
                  <a:srgbClr val="000000">
                    <a:lumMod val="75000"/>
                    <a:lumOff val="25000"/>
                  </a:srgbClr>
                </a:solidFill>
                <a:latin typeface="Arial" panose="020B0604020202020204" pitchFamily="34" charset="0"/>
                <a:ea typeface="微软雅黑" panose="020B0503020204020204" charset="-122"/>
              </a:rPr>
              <a:t>选择就业单位时应多做摸底研究。</a:t>
            </a:r>
            <a:endParaRPr lang="zh-CN" altLang="en-US" spc="150">
              <a:solidFill>
                <a:srgbClr val="000000">
                  <a:lumMod val="75000"/>
                  <a:lumOff val="25000"/>
                </a:srgbClr>
              </a:solidFill>
              <a:latin typeface="Arial" panose="020B0604020202020204" pitchFamily="34" charset="0"/>
              <a:ea typeface="微软雅黑" panose="020B0503020204020204" charset="-122"/>
            </a:endParaRPr>
          </a:p>
          <a:p>
            <a:pPr lvl="0" indent="0" algn="l" fontAlgn="ctr">
              <a:lnSpc>
                <a:spcPct val="150000"/>
              </a:lnSpc>
              <a:spcBef>
                <a:spcPts val="0"/>
              </a:spcBef>
              <a:spcAft>
                <a:spcPts val="600"/>
              </a:spcAft>
              <a:buSzPct val="100000"/>
              <a:buFont typeface="+mj-lt"/>
              <a:buNone/>
            </a:pPr>
            <a:r>
              <a:rPr lang="en-US" altLang="zh-CN" spc="150">
                <a:solidFill>
                  <a:srgbClr val="000000">
                    <a:lumMod val="75000"/>
                    <a:lumOff val="25000"/>
                  </a:srgbClr>
                </a:solidFill>
                <a:latin typeface="Arial" panose="020B0604020202020204" pitchFamily="34" charset="0"/>
                <a:ea typeface="微软雅黑" panose="020B0503020204020204" charset="-122"/>
              </a:rPr>
              <a:t>10.</a:t>
            </a:r>
            <a:r>
              <a:rPr lang="zh-CN" altLang="en-US" spc="150">
                <a:solidFill>
                  <a:srgbClr val="000000">
                    <a:lumMod val="75000"/>
                    <a:lumOff val="25000"/>
                  </a:srgbClr>
                </a:solidFill>
                <a:latin typeface="Arial" panose="020B0604020202020204" pitchFamily="34" charset="0"/>
                <a:ea typeface="微软雅黑" panose="020B0503020204020204" charset="-122"/>
              </a:rPr>
              <a:t>要不断开拓进取，不断开发新技能。一个复合的社会不仅需求专业化知识，同时还需求通用化及灵活的技能。</a:t>
            </a:r>
            <a:endParaRPr lang="zh-CN" altLang="en-US" spc="150">
              <a:solidFill>
                <a:srgbClr val="000000">
                  <a:lumMod val="75000"/>
                  <a:lumOff val="25000"/>
                </a:srgbClr>
              </a:solidFill>
              <a:latin typeface="Arial" panose="020B0604020202020204" pitchFamily="34" charset="0"/>
              <a:ea typeface="微软雅黑" panose="020B0503020204020204" charset="-122"/>
            </a:endParaRPr>
          </a:p>
        </p:txBody>
      </p:sp>
      <p:sp>
        <p:nvSpPr>
          <p:cNvPr id="7" name="矩形 6"/>
          <p:cNvSpPr/>
          <p:nvPr>
            <p:custDataLst>
              <p:tags r:id="rId3"/>
            </p:custDataLst>
          </p:nvPr>
        </p:nvSpPr>
        <p:spPr>
          <a:xfrm>
            <a:off x="0" y="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4"/>
            </p:custDataLst>
          </p:nvPr>
        </p:nvSpPr>
        <p:spPr>
          <a:xfrm>
            <a:off x="2428240" y="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5"/>
            </p:custDataLst>
          </p:nvPr>
        </p:nvSpPr>
        <p:spPr>
          <a:xfrm>
            <a:off x="4853940" y="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6"/>
            </p:custDataLst>
          </p:nvPr>
        </p:nvSpPr>
        <p:spPr>
          <a:xfrm>
            <a:off x="7334885" y="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7"/>
            </p:custDataLst>
          </p:nvPr>
        </p:nvSpPr>
        <p:spPr>
          <a:xfrm>
            <a:off x="9762490" y="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8"/>
            </p:custDataLst>
          </p:nvPr>
        </p:nvSpPr>
        <p:spPr>
          <a:xfrm>
            <a:off x="0" y="656844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9"/>
            </p:custDataLst>
          </p:nvPr>
        </p:nvSpPr>
        <p:spPr>
          <a:xfrm>
            <a:off x="2428240" y="656844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10"/>
            </p:custDataLst>
          </p:nvPr>
        </p:nvSpPr>
        <p:spPr>
          <a:xfrm>
            <a:off x="4853940" y="656844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11"/>
            </p:custDataLst>
          </p:nvPr>
        </p:nvSpPr>
        <p:spPr>
          <a:xfrm>
            <a:off x="7334885" y="656844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9762490" y="656844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040037" y="472714"/>
            <a:ext cx="10111927" cy="775504"/>
          </a:xfrm>
          <a:prstGeom prst="rect">
            <a:avLst/>
          </a:prstGeom>
          <a:ln>
            <a:solidFill>
              <a:schemeClr val="accent1"/>
            </a:solidFill>
          </a:ln>
        </p:spPr>
        <p:txBody>
          <a:bodyPr wrap="square" anchor="b">
            <a:normAutofit/>
          </a:bodyPr>
          <a:p>
            <a:pPr marL="0" indent="0" algn="ctr">
              <a:lnSpc>
                <a:spcPct val="120000"/>
              </a:lnSpc>
              <a:spcBef>
                <a:spcPts val="0"/>
              </a:spcBef>
              <a:spcAft>
                <a:spcPts val="0"/>
              </a:spcAft>
              <a:buSzPct val="100000"/>
            </a:pPr>
            <a:r>
              <a:rPr lang="zh-CN" altLang="en-US" sz="3600" b="1" spc="30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rPr>
              <a:t>职业与</a:t>
            </a:r>
            <a:r>
              <a:rPr lang="zh-CN" altLang="en-US" sz="3600" b="1" spc="30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rPr>
              <a:t>兴趣</a:t>
            </a:r>
            <a:endParaRPr lang="zh-CN" altLang="en-US" sz="3600" b="1" spc="30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endParaRPr>
          </a:p>
        </p:txBody>
      </p:sp>
      <p:sp>
        <p:nvSpPr>
          <p:cNvPr id="6" name="矩形 5"/>
          <p:cNvSpPr/>
          <p:nvPr>
            <p:custDataLst>
              <p:tags r:id="rId2"/>
            </p:custDataLst>
          </p:nvPr>
        </p:nvSpPr>
        <p:spPr>
          <a:xfrm>
            <a:off x="1040130" y="1321435"/>
            <a:ext cx="10600690" cy="5231130"/>
          </a:xfrm>
          <a:prstGeom prst="rect">
            <a:avLst/>
          </a:prstGeom>
        </p:spPr>
        <p:txBody>
          <a:bodyPr wrap="square">
            <a:spAutoFit/>
          </a:bodyPr>
          <a:p>
            <a:pPr lvl="0" indent="495300" algn="l" fontAlgn="ctr">
              <a:lnSpc>
                <a:spcPct val="150000"/>
              </a:lnSpc>
              <a:spcBef>
                <a:spcPts val="0"/>
              </a:spcBef>
              <a:spcAft>
                <a:spcPts val="600"/>
              </a:spcAft>
              <a:buSzPct val="100000"/>
              <a:buFont typeface="+mj-lt"/>
              <a:buNone/>
              <a:extLst>
                <a:ext uri="{35155182-B16C-46BC-9424-99874614C6A1}">
                  <wpsdc:indentchars xmlns:wpsdc="http://www.wps.cn/officeDocument/2017/drawingmlCustomData" val="200" checksum="1284436320"/>
                </a:ext>
              </a:extLst>
            </a:pPr>
            <a:r>
              <a:rPr spc="150">
                <a:solidFill>
                  <a:srgbClr val="000000">
                    <a:lumMod val="75000"/>
                    <a:lumOff val="25000"/>
                  </a:srgbClr>
                </a:solidFill>
                <a:latin typeface="Arial" panose="020B0604020202020204" pitchFamily="34" charset="0"/>
                <a:ea typeface="微软雅黑" panose="020B0503020204020204" charset="-122"/>
                <a:sym typeface="+mn-ea"/>
              </a:rPr>
              <a:t>一个30岁的年轻人写信给一位百岁老人，诉说自己的苦恼。他说自己从小就喜欢写作，可阴差阳错，却当了一名医生，而他对自己从事的职业一点儿也不感兴趣。老人立刻回信说：“做你喜欢做的事。”接到信后，年轻人决定从医院辞职，从事写作，后来竟成了大名鼎鼎的作家，他就是日本的渡边淳一。</a:t>
            </a:r>
            <a:endParaRPr spc="150">
              <a:solidFill>
                <a:srgbClr val="000000">
                  <a:lumMod val="75000"/>
                  <a:lumOff val="25000"/>
                </a:srgbClr>
              </a:solidFill>
              <a:latin typeface="Arial" panose="020B0604020202020204" pitchFamily="34" charset="0"/>
              <a:ea typeface="微软雅黑" panose="020B0503020204020204" charset="-122"/>
              <a:sym typeface="+mn-ea"/>
            </a:endParaRPr>
          </a:p>
          <a:p>
            <a:pPr lvl="0" indent="0" algn="l" fontAlgn="ctr">
              <a:lnSpc>
                <a:spcPct val="150000"/>
              </a:lnSpc>
              <a:spcBef>
                <a:spcPts val="0"/>
              </a:spcBef>
              <a:spcAft>
                <a:spcPts val="600"/>
              </a:spcAft>
              <a:buSzPct val="100000"/>
              <a:buFont typeface="+mj-lt"/>
              <a:buNone/>
            </a:pPr>
            <a:r>
              <a:rPr spc="150">
                <a:solidFill>
                  <a:srgbClr val="000000">
                    <a:lumMod val="75000"/>
                    <a:lumOff val="25000"/>
                  </a:srgbClr>
                </a:solidFill>
                <a:latin typeface="Arial" panose="020B0604020202020204" pitchFamily="34" charset="0"/>
                <a:ea typeface="微软雅黑" panose="020B0503020204020204" charset="-122"/>
                <a:sym typeface="+mn-ea"/>
              </a:rPr>
              <a:t>　　生活中，有多少人在做自己喜欢的事？又有多少人从事的是自己不喜欢的职业呢？一家国外调查机构就“职业与兴趣”问题对1000名职场人士进行了调查，结果令人很吃惊：竞有38％的人对自己从事的职业不感兴趣，而其中，最终能脱离不感兴趣职业的不足3％。</a:t>
            </a:r>
            <a:endParaRPr spc="150">
              <a:solidFill>
                <a:srgbClr val="000000">
                  <a:lumMod val="75000"/>
                  <a:lumOff val="25000"/>
                </a:srgbClr>
              </a:solidFill>
              <a:latin typeface="Arial" panose="020B0604020202020204" pitchFamily="34" charset="0"/>
              <a:ea typeface="微软雅黑" panose="020B0503020204020204" charset="-122"/>
              <a:sym typeface="+mn-ea"/>
            </a:endParaRPr>
          </a:p>
          <a:p>
            <a:pPr lvl="0" indent="0" algn="l" fontAlgn="ctr">
              <a:lnSpc>
                <a:spcPct val="150000"/>
              </a:lnSpc>
              <a:spcBef>
                <a:spcPts val="0"/>
              </a:spcBef>
              <a:spcAft>
                <a:spcPts val="600"/>
              </a:spcAft>
              <a:buSzPct val="100000"/>
              <a:buFont typeface="+mj-lt"/>
              <a:buNone/>
            </a:pPr>
            <a:r>
              <a:rPr spc="150">
                <a:solidFill>
                  <a:srgbClr val="000000">
                    <a:lumMod val="75000"/>
                    <a:lumOff val="25000"/>
                  </a:srgbClr>
                </a:solidFill>
                <a:latin typeface="Arial" panose="020B0604020202020204" pitchFamily="34" charset="0"/>
                <a:ea typeface="微软雅黑" panose="020B0503020204020204" charset="-122"/>
                <a:sym typeface="+mn-ea"/>
              </a:rPr>
              <a:t>　　当一个人对某一事物有兴趣时，就会对它产生特别的注意力，表现出记忆力强、思考积极、意志坚强等特点。可以说，你喜欢做的事，往往正是你的天赋之所在，你的事业之所在。美国曾对2000多位著名科学家进行调查，发现他们中间很少有人为了工作而工作，而大多出于对某一领域问题的强烈兴趣，从而不计较名和利，忘我地工作。他们的成功，是与他们的兴趣紧紧联系在一起的。</a:t>
            </a:r>
            <a:endParaRPr spc="150">
              <a:solidFill>
                <a:srgbClr val="000000">
                  <a:lumMod val="75000"/>
                  <a:lumOff val="25000"/>
                </a:srgbClr>
              </a:solidFill>
              <a:latin typeface="Arial" panose="020B0604020202020204" pitchFamily="34" charset="0"/>
              <a:ea typeface="微软雅黑" panose="020B0503020204020204" charset="-122"/>
              <a:sym typeface="+mn-ea"/>
            </a:endParaRPr>
          </a:p>
        </p:txBody>
      </p:sp>
      <p:sp>
        <p:nvSpPr>
          <p:cNvPr id="7" name="矩形 6"/>
          <p:cNvSpPr/>
          <p:nvPr>
            <p:custDataLst>
              <p:tags r:id="rId3"/>
            </p:custDataLst>
          </p:nvPr>
        </p:nvSpPr>
        <p:spPr>
          <a:xfrm>
            <a:off x="0" y="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4"/>
            </p:custDataLst>
          </p:nvPr>
        </p:nvSpPr>
        <p:spPr>
          <a:xfrm>
            <a:off x="2428240" y="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5"/>
            </p:custDataLst>
          </p:nvPr>
        </p:nvSpPr>
        <p:spPr>
          <a:xfrm>
            <a:off x="4853940" y="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6"/>
            </p:custDataLst>
          </p:nvPr>
        </p:nvSpPr>
        <p:spPr>
          <a:xfrm>
            <a:off x="7334885" y="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7"/>
            </p:custDataLst>
          </p:nvPr>
        </p:nvSpPr>
        <p:spPr>
          <a:xfrm>
            <a:off x="9762490" y="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8"/>
            </p:custDataLst>
          </p:nvPr>
        </p:nvSpPr>
        <p:spPr>
          <a:xfrm>
            <a:off x="0" y="6568440"/>
            <a:ext cx="2429510" cy="289560"/>
          </a:xfrm>
          <a:prstGeom prst="rect">
            <a:avLst/>
          </a:prstGeom>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9"/>
            </p:custDataLst>
          </p:nvPr>
        </p:nvSpPr>
        <p:spPr>
          <a:xfrm>
            <a:off x="2428240" y="6568440"/>
            <a:ext cx="2429510" cy="289560"/>
          </a:xfrm>
          <a:prstGeom prst="rect">
            <a:avLst/>
          </a:prstGeom>
          <a:solidFill>
            <a:srgbClr val="1AAEC2"/>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10"/>
            </p:custDataLst>
          </p:nvPr>
        </p:nvSpPr>
        <p:spPr>
          <a:xfrm>
            <a:off x="4853940" y="6568440"/>
            <a:ext cx="2480945" cy="289560"/>
          </a:xfrm>
          <a:prstGeom prst="rect">
            <a:avLst/>
          </a:prstGeom>
          <a:solidFill>
            <a:srgbClr val="6CC0F4"/>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11"/>
            </p:custDataLst>
          </p:nvPr>
        </p:nvSpPr>
        <p:spPr>
          <a:xfrm>
            <a:off x="7334885" y="6568440"/>
            <a:ext cx="2429510" cy="289560"/>
          </a:xfrm>
          <a:prstGeom prst="rect">
            <a:avLst/>
          </a:prstGeom>
          <a:solidFill>
            <a:srgbClr val="43C1A3"/>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12"/>
            </p:custDataLst>
          </p:nvPr>
        </p:nvSpPr>
        <p:spPr>
          <a:xfrm>
            <a:off x="9762490" y="6568440"/>
            <a:ext cx="2429510" cy="289560"/>
          </a:xfrm>
          <a:prstGeom prst="rect">
            <a:avLst/>
          </a:prstGeom>
          <a:solidFill>
            <a:srgbClr val="4DB3CF"/>
          </a:solidFill>
          <a:ln>
            <a:noFill/>
          </a:ln>
        </p:spPr>
        <p:style>
          <a:lnRef idx="2">
            <a:srgbClr val="7EA9D0">
              <a:shade val="50000"/>
            </a:srgbClr>
          </a:lnRef>
          <a:fillRef idx="1">
            <a:srgbClr val="7EA9D0"/>
          </a:fillRef>
          <a:effectRef idx="0">
            <a:srgbClr val="7EA9D0"/>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7" name="任意多边形: 形状 256"/>
          <p:cNvSpPr/>
          <p:nvPr>
            <p:custDataLst>
              <p:tags r:id="rId1"/>
            </p:custDataLst>
          </p:nvPr>
        </p:nvSpPr>
        <p:spPr>
          <a:xfrm flipH="1" flipV="1">
            <a:off x="-1565" y="-9525"/>
            <a:ext cx="3451226" cy="6857999"/>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7030A0">
              <a:alpha val="20000"/>
            </a:srgbClr>
          </a:solidFill>
          <a:ln>
            <a:noFill/>
          </a:ln>
          <a:effectLst>
            <a:outerShdw blurRad="406400" dist="292100" algn="l" rotWithShape="0">
              <a:prstClr val="black">
                <a:alpha val="4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8" name="任意多边形: 形状 257"/>
          <p:cNvSpPr/>
          <p:nvPr>
            <p:custDataLst>
              <p:tags r:id="rId2"/>
            </p:custDataLst>
          </p:nvPr>
        </p:nvSpPr>
        <p:spPr>
          <a:xfrm>
            <a:off x="8740775" y="-13333"/>
            <a:ext cx="3451226" cy="6857999"/>
          </a:xfrm>
          <a:custGeom>
            <a:avLst/>
            <a:gdLst>
              <a:gd name="connsiteX0" fmla="*/ 3417548 w 3451226"/>
              <a:gd name="connsiteY0" fmla="*/ 0 h 6857999"/>
              <a:gd name="connsiteX1" fmla="*/ 3451226 w 3451226"/>
              <a:gd name="connsiteY1" fmla="*/ 0 h 6857999"/>
              <a:gd name="connsiteX2" fmla="*/ 3451226 w 3451226"/>
              <a:gd name="connsiteY2" fmla="*/ 6805797 h 6857999"/>
              <a:gd name="connsiteX3" fmla="*/ 3425212 w 3451226"/>
              <a:gd name="connsiteY3" fmla="*/ 6857999 h 6857999"/>
              <a:gd name="connsiteX4" fmla="*/ 0 w 3451226"/>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1226" h="6857999">
                <a:moveTo>
                  <a:pt x="3417548" y="0"/>
                </a:moveTo>
                <a:lnTo>
                  <a:pt x="3451226" y="0"/>
                </a:lnTo>
                <a:lnTo>
                  <a:pt x="3451226" y="6805797"/>
                </a:lnTo>
                <a:lnTo>
                  <a:pt x="3425212" y="6857999"/>
                </a:lnTo>
                <a:lnTo>
                  <a:pt x="0" y="6857999"/>
                </a:lnTo>
                <a:close/>
              </a:path>
            </a:pathLst>
          </a:custGeom>
          <a:solidFill>
            <a:srgbClr val="7030A0">
              <a:alpha val="40000"/>
            </a:srgbClr>
          </a:solidFill>
          <a:ln>
            <a:noFill/>
          </a:ln>
          <a:effectLst>
            <a:outerShdw blurRad="406400" dist="292100" algn="l" rotWithShape="0">
              <a:prstClr val="black">
                <a:alpha val="4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0" name="平行四边形 259"/>
          <p:cNvSpPr/>
          <p:nvPr>
            <p:custDataLst>
              <p:tags r:id="rId3"/>
            </p:custDataLst>
          </p:nvPr>
        </p:nvSpPr>
        <p:spPr>
          <a:xfrm>
            <a:off x="1587500" y="5348605"/>
            <a:ext cx="1052830" cy="1490980"/>
          </a:xfrm>
          <a:prstGeom prst="parallelogram">
            <a:avLst>
              <a:gd name="adj" fmla="val 71296"/>
            </a:avLst>
          </a:prstGeom>
          <a:solidFill>
            <a:srgbClr val="7030A0"/>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1" name="平行四边形 260"/>
          <p:cNvSpPr/>
          <p:nvPr>
            <p:custDataLst>
              <p:tags r:id="rId4"/>
            </p:custDataLst>
          </p:nvPr>
        </p:nvSpPr>
        <p:spPr>
          <a:xfrm>
            <a:off x="981710" y="5348605"/>
            <a:ext cx="1052830" cy="1490980"/>
          </a:xfrm>
          <a:prstGeom prst="parallelogram">
            <a:avLst>
              <a:gd name="adj" fmla="val 71296"/>
            </a:avLst>
          </a:prstGeom>
          <a:solidFill>
            <a:srgbClr val="7030A0"/>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2" name="平行四边形 261"/>
          <p:cNvSpPr/>
          <p:nvPr>
            <p:custDataLst>
              <p:tags r:id="rId5"/>
            </p:custDataLst>
          </p:nvPr>
        </p:nvSpPr>
        <p:spPr>
          <a:xfrm>
            <a:off x="375920" y="5348605"/>
            <a:ext cx="1052830" cy="1490980"/>
          </a:xfrm>
          <a:prstGeom prst="parallelogram">
            <a:avLst>
              <a:gd name="adj" fmla="val 71296"/>
            </a:avLst>
          </a:prstGeom>
          <a:solidFill>
            <a:srgbClr val="7030A0"/>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2" name="任意多边形: 形状 136"/>
          <p:cNvSpPr/>
          <p:nvPr>
            <p:custDataLst>
              <p:tags r:id="rId6"/>
            </p:custDataLst>
          </p:nvPr>
        </p:nvSpPr>
        <p:spPr>
          <a:xfrm>
            <a:off x="10544175" y="237807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613" name="任意多边形: 形状 137"/>
          <p:cNvSpPr/>
          <p:nvPr>
            <p:custDataLst>
              <p:tags r:id="rId7"/>
            </p:custDataLst>
          </p:nvPr>
        </p:nvSpPr>
        <p:spPr>
          <a:xfrm>
            <a:off x="10686415" y="237807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4" name="任意多边形: 形状 138"/>
          <p:cNvSpPr/>
          <p:nvPr>
            <p:custDataLst>
              <p:tags r:id="rId8"/>
            </p:custDataLst>
          </p:nvPr>
        </p:nvSpPr>
        <p:spPr>
          <a:xfrm>
            <a:off x="10828655" y="237807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5" name="任意多边形: 形状 139"/>
          <p:cNvSpPr/>
          <p:nvPr>
            <p:custDataLst>
              <p:tags r:id="rId9"/>
            </p:custDataLst>
          </p:nvPr>
        </p:nvSpPr>
        <p:spPr>
          <a:xfrm>
            <a:off x="10972165" y="237807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6" name="任意多边形: 形状 140"/>
          <p:cNvSpPr/>
          <p:nvPr>
            <p:custDataLst>
              <p:tags r:id="rId10"/>
            </p:custDataLst>
          </p:nvPr>
        </p:nvSpPr>
        <p:spPr>
          <a:xfrm>
            <a:off x="11114405" y="237807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7" name="任意多边形: 形状 141"/>
          <p:cNvSpPr/>
          <p:nvPr>
            <p:custDataLst>
              <p:tags r:id="rId11"/>
            </p:custDataLst>
          </p:nvPr>
        </p:nvSpPr>
        <p:spPr>
          <a:xfrm>
            <a:off x="11400155" y="237807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8" name="任意多边形: 形状 142"/>
          <p:cNvSpPr/>
          <p:nvPr>
            <p:custDataLst>
              <p:tags r:id="rId12"/>
            </p:custDataLst>
          </p:nvPr>
        </p:nvSpPr>
        <p:spPr>
          <a:xfrm>
            <a:off x="11684635" y="237807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9" name="任意多边形: 形状 143"/>
          <p:cNvSpPr/>
          <p:nvPr>
            <p:custDataLst>
              <p:tags r:id="rId13"/>
            </p:custDataLst>
          </p:nvPr>
        </p:nvSpPr>
        <p:spPr>
          <a:xfrm>
            <a:off x="11256645" y="237807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0" name="任意多边形: 形状 144"/>
          <p:cNvSpPr/>
          <p:nvPr>
            <p:custDataLst>
              <p:tags r:id="rId14"/>
            </p:custDataLst>
          </p:nvPr>
        </p:nvSpPr>
        <p:spPr>
          <a:xfrm>
            <a:off x="11542395" y="237807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1" name="任意多边形: 形状 145"/>
          <p:cNvSpPr/>
          <p:nvPr>
            <p:custDataLst>
              <p:tags r:id="rId15"/>
            </p:custDataLst>
          </p:nvPr>
        </p:nvSpPr>
        <p:spPr>
          <a:xfrm>
            <a:off x="10401935" y="237807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2" name="任意多边形: 形状 147"/>
          <p:cNvSpPr/>
          <p:nvPr>
            <p:custDataLst>
              <p:tags r:id="rId16"/>
            </p:custDataLst>
          </p:nvPr>
        </p:nvSpPr>
        <p:spPr>
          <a:xfrm>
            <a:off x="10544175" y="252031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3" name="任意多边形: 形状 148"/>
          <p:cNvSpPr/>
          <p:nvPr>
            <p:custDataLst>
              <p:tags r:id="rId17"/>
            </p:custDataLst>
          </p:nvPr>
        </p:nvSpPr>
        <p:spPr>
          <a:xfrm>
            <a:off x="10686415" y="252031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4" name="任意多边形: 形状 149"/>
          <p:cNvSpPr/>
          <p:nvPr>
            <p:custDataLst>
              <p:tags r:id="rId18"/>
            </p:custDataLst>
          </p:nvPr>
        </p:nvSpPr>
        <p:spPr>
          <a:xfrm>
            <a:off x="10828655" y="252031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5" name="任意多边形: 形状 150"/>
          <p:cNvSpPr/>
          <p:nvPr>
            <p:custDataLst>
              <p:tags r:id="rId19"/>
            </p:custDataLst>
          </p:nvPr>
        </p:nvSpPr>
        <p:spPr>
          <a:xfrm>
            <a:off x="10972165" y="252031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6" name="任意多边形: 形状 151"/>
          <p:cNvSpPr/>
          <p:nvPr>
            <p:custDataLst>
              <p:tags r:id="rId20"/>
            </p:custDataLst>
          </p:nvPr>
        </p:nvSpPr>
        <p:spPr>
          <a:xfrm>
            <a:off x="11114405" y="252031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7" name="任意多边形: 形状 152"/>
          <p:cNvSpPr/>
          <p:nvPr>
            <p:custDataLst>
              <p:tags r:id="rId21"/>
            </p:custDataLst>
          </p:nvPr>
        </p:nvSpPr>
        <p:spPr>
          <a:xfrm>
            <a:off x="11400155" y="25203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8" name="任意多边形: 形状 153"/>
          <p:cNvSpPr/>
          <p:nvPr>
            <p:custDataLst>
              <p:tags r:id="rId22"/>
            </p:custDataLst>
          </p:nvPr>
        </p:nvSpPr>
        <p:spPr>
          <a:xfrm>
            <a:off x="11684635" y="25203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9" name="任意多边形: 形状 154"/>
          <p:cNvSpPr/>
          <p:nvPr>
            <p:custDataLst>
              <p:tags r:id="rId23"/>
            </p:custDataLst>
          </p:nvPr>
        </p:nvSpPr>
        <p:spPr>
          <a:xfrm>
            <a:off x="11256645" y="25203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0" name="任意多边形: 形状 155"/>
          <p:cNvSpPr/>
          <p:nvPr>
            <p:custDataLst>
              <p:tags r:id="rId24"/>
            </p:custDataLst>
          </p:nvPr>
        </p:nvSpPr>
        <p:spPr>
          <a:xfrm>
            <a:off x="11542395" y="252031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127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1" name="任意多边形: 形状 156"/>
          <p:cNvSpPr/>
          <p:nvPr>
            <p:custDataLst>
              <p:tags r:id="rId25"/>
            </p:custDataLst>
          </p:nvPr>
        </p:nvSpPr>
        <p:spPr>
          <a:xfrm>
            <a:off x="10401935" y="252031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2" name="任意多边形: 形状 158"/>
          <p:cNvSpPr/>
          <p:nvPr>
            <p:custDataLst>
              <p:tags r:id="rId26"/>
            </p:custDataLst>
          </p:nvPr>
        </p:nvSpPr>
        <p:spPr>
          <a:xfrm>
            <a:off x="10544175" y="266382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3" name="任意多边形: 形状 159"/>
          <p:cNvSpPr/>
          <p:nvPr>
            <p:custDataLst>
              <p:tags r:id="rId27"/>
            </p:custDataLst>
          </p:nvPr>
        </p:nvSpPr>
        <p:spPr>
          <a:xfrm>
            <a:off x="10686415" y="266382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4" name="任意多边形: 形状 160"/>
          <p:cNvSpPr/>
          <p:nvPr>
            <p:custDataLst>
              <p:tags r:id="rId28"/>
            </p:custDataLst>
          </p:nvPr>
        </p:nvSpPr>
        <p:spPr>
          <a:xfrm>
            <a:off x="10828655" y="266382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5" name="任意多边形: 形状 161"/>
          <p:cNvSpPr/>
          <p:nvPr>
            <p:custDataLst>
              <p:tags r:id="rId29"/>
            </p:custDataLst>
          </p:nvPr>
        </p:nvSpPr>
        <p:spPr>
          <a:xfrm>
            <a:off x="10972165" y="266382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6" name="任意多边形: 形状 162"/>
          <p:cNvSpPr/>
          <p:nvPr>
            <p:custDataLst>
              <p:tags r:id="rId30"/>
            </p:custDataLst>
          </p:nvPr>
        </p:nvSpPr>
        <p:spPr>
          <a:xfrm>
            <a:off x="11114405" y="266382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7" name="任意多边形: 形状 163"/>
          <p:cNvSpPr/>
          <p:nvPr>
            <p:custDataLst>
              <p:tags r:id="rId31"/>
            </p:custDataLst>
          </p:nvPr>
        </p:nvSpPr>
        <p:spPr>
          <a:xfrm>
            <a:off x="11400155" y="266382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8" name="任意多边形: 形状 164"/>
          <p:cNvSpPr/>
          <p:nvPr>
            <p:custDataLst>
              <p:tags r:id="rId32"/>
            </p:custDataLst>
          </p:nvPr>
        </p:nvSpPr>
        <p:spPr>
          <a:xfrm>
            <a:off x="11684635" y="266382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9" name="任意多边形: 形状 165"/>
          <p:cNvSpPr/>
          <p:nvPr>
            <p:custDataLst>
              <p:tags r:id="rId33"/>
            </p:custDataLst>
          </p:nvPr>
        </p:nvSpPr>
        <p:spPr>
          <a:xfrm>
            <a:off x="11256645" y="266382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0" name="任意多边形: 形状 166"/>
          <p:cNvSpPr/>
          <p:nvPr>
            <p:custDataLst>
              <p:tags r:id="rId34"/>
            </p:custDataLst>
          </p:nvPr>
        </p:nvSpPr>
        <p:spPr>
          <a:xfrm>
            <a:off x="11542395" y="266382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1" name="任意多边形: 形状 167"/>
          <p:cNvSpPr/>
          <p:nvPr>
            <p:custDataLst>
              <p:tags r:id="rId35"/>
            </p:custDataLst>
          </p:nvPr>
        </p:nvSpPr>
        <p:spPr>
          <a:xfrm>
            <a:off x="10401935" y="266382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2" name="任意多边形: 形状 169"/>
          <p:cNvSpPr/>
          <p:nvPr>
            <p:custDataLst>
              <p:tags r:id="rId36"/>
            </p:custDataLst>
          </p:nvPr>
        </p:nvSpPr>
        <p:spPr>
          <a:xfrm>
            <a:off x="10544175" y="280606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3" name="任意多边形: 形状 170"/>
          <p:cNvSpPr/>
          <p:nvPr>
            <p:custDataLst>
              <p:tags r:id="rId37"/>
            </p:custDataLst>
          </p:nvPr>
        </p:nvSpPr>
        <p:spPr>
          <a:xfrm>
            <a:off x="10686415" y="280606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4" name="任意多边形: 形状 171"/>
          <p:cNvSpPr/>
          <p:nvPr>
            <p:custDataLst>
              <p:tags r:id="rId38"/>
            </p:custDataLst>
          </p:nvPr>
        </p:nvSpPr>
        <p:spPr>
          <a:xfrm>
            <a:off x="10828655" y="280606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5" name="任意多边形: 形状 172"/>
          <p:cNvSpPr/>
          <p:nvPr>
            <p:custDataLst>
              <p:tags r:id="rId39"/>
            </p:custDataLst>
          </p:nvPr>
        </p:nvSpPr>
        <p:spPr>
          <a:xfrm>
            <a:off x="10972165" y="280606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6" name="任意多边形: 形状 173"/>
          <p:cNvSpPr/>
          <p:nvPr>
            <p:custDataLst>
              <p:tags r:id="rId40"/>
            </p:custDataLst>
          </p:nvPr>
        </p:nvSpPr>
        <p:spPr>
          <a:xfrm>
            <a:off x="11114405" y="280606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7" name="任意多边形: 形状 174"/>
          <p:cNvSpPr/>
          <p:nvPr>
            <p:custDataLst>
              <p:tags r:id="rId41"/>
            </p:custDataLst>
          </p:nvPr>
        </p:nvSpPr>
        <p:spPr>
          <a:xfrm>
            <a:off x="11400155" y="280606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8" name="任意多边形: 形状 175"/>
          <p:cNvSpPr/>
          <p:nvPr>
            <p:custDataLst>
              <p:tags r:id="rId42"/>
            </p:custDataLst>
          </p:nvPr>
        </p:nvSpPr>
        <p:spPr>
          <a:xfrm>
            <a:off x="11684635" y="280606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9" name="任意多边形: 形状 176"/>
          <p:cNvSpPr/>
          <p:nvPr>
            <p:custDataLst>
              <p:tags r:id="rId43"/>
            </p:custDataLst>
          </p:nvPr>
        </p:nvSpPr>
        <p:spPr>
          <a:xfrm>
            <a:off x="11256645" y="280606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0" name="任意多边形: 形状 177"/>
          <p:cNvSpPr/>
          <p:nvPr>
            <p:custDataLst>
              <p:tags r:id="rId44"/>
            </p:custDataLst>
          </p:nvPr>
        </p:nvSpPr>
        <p:spPr>
          <a:xfrm>
            <a:off x="11542395" y="280606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1" name="任意多边形: 形状 178"/>
          <p:cNvSpPr/>
          <p:nvPr>
            <p:custDataLst>
              <p:tags r:id="rId45"/>
            </p:custDataLst>
          </p:nvPr>
        </p:nvSpPr>
        <p:spPr>
          <a:xfrm>
            <a:off x="10401935" y="280606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2" name="任意多边形: 形状 180"/>
          <p:cNvSpPr/>
          <p:nvPr>
            <p:custDataLst>
              <p:tags r:id="rId46"/>
            </p:custDataLst>
          </p:nvPr>
        </p:nvSpPr>
        <p:spPr>
          <a:xfrm>
            <a:off x="10544175" y="294830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3" name="任意多边形: 形状 181"/>
          <p:cNvSpPr/>
          <p:nvPr>
            <p:custDataLst>
              <p:tags r:id="rId47"/>
            </p:custDataLst>
          </p:nvPr>
        </p:nvSpPr>
        <p:spPr>
          <a:xfrm>
            <a:off x="10686415" y="294830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4" name="任意多边形: 形状 182"/>
          <p:cNvSpPr/>
          <p:nvPr>
            <p:custDataLst>
              <p:tags r:id="rId48"/>
            </p:custDataLst>
          </p:nvPr>
        </p:nvSpPr>
        <p:spPr>
          <a:xfrm>
            <a:off x="10828655" y="294830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5" name="任意多边形: 形状 183"/>
          <p:cNvSpPr/>
          <p:nvPr>
            <p:custDataLst>
              <p:tags r:id="rId49"/>
            </p:custDataLst>
          </p:nvPr>
        </p:nvSpPr>
        <p:spPr>
          <a:xfrm>
            <a:off x="10972165" y="294830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6" name="任意多边形: 形状 184"/>
          <p:cNvSpPr/>
          <p:nvPr>
            <p:custDataLst>
              <p:tags r:id="rId50"/>
            </p:custDataLst>
          </p:nvPr>
        </p:nvSpPr>
        <p:spPr>
          <a:xfrm>
            <a:off x="11114405" y="294830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7" name="任意多边形: 形状 185"/>
          <p:cNvSpPr/>
          <p:nvPr>
            <p:custDataLst>
              <p:tags r:id="rId51"/>
            </p:custDataLst>
          </p:nvPr>
        </p:nvSpPr>
        <p:spPr>
          <a:xfrm>
            <a:off x="11400155" y="29483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8" name="任意多边形: 形状 186"/>
          <p:cNvSpPr/>
          <p:nvPr>
            <p:custDataLst>
              <p:tags r:id="rId52"/>
            </p:custDataLst>
          </p:nvPr>
        </p:nvSpPr>
        <p:spPr>
          <a:xfrm>
            <a:off x="11684635" y="29483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9" name="任意多边形: 形状 187"/>
          <p:cNvSpPr/>
          <p:nvPr>
            <p:custDataLst>
              <p:tags r:id="rId53"/>
            </p:custDataLst>
          </p:nvPr>
        </p:nvSpPr>
        <p:spPr>
          <a:xfrm>
            <a:off x="11256645" y="29483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0" name="任意多边形: 形状 188"/>
          <p:cNvSpPr/>
          <p:nvPr>
            <p:custDataLst>
              <p:tags r:id="rId54"/>
            </p:custDataLst>
          </p:nvPr>
        </p:nvSpPr>
        <p:spPr>
          <a:xfrm>
            <a:off x="11542395" y="294830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1" name="任意多边形: 形状 189"/>
          <p:cNvSpPr/>
          <p:nvPr>
            <p:custDataLst>
              <p:tags r:id="rId55"/>
            </p:custDataLst>
          </p:nvPr>
        </p:nvSpPr>
        <p:spPr>
          <a:xfrm>
            <a:off x="10401935" y="294830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2" name="任意多边形: 形状 191"/>
          <p:cNvSpPr/>
          <p:nvPr>
            <p:custDataLst>
              <p:tags r:id="rId56"/>
            </p:custDataLst>
          </p:nvPr>
        </p:nvSpPr>
        <p:spPr>
          <a:xfrm>
            <a:off x="10544175" y="309181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3" name="任意多边形: 形状 192"/>
          <p:cNvSpPr/>
          <p:nvPr>
            <p:custDataLst>
              <p:tags r:id="rId57"/>
            </p:custDataLst>
          </p:nvPr>
        </p:nvSpPr>
        <p:spPr>
          <a:xfrm>
            <a:off x="10686415" y="309181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4" name="任意多边形: 形状 193"/>
          <p:cNvSpPr/>
          <p:nvPr>
            <p:custDataLst>
              <p:tags r:id="rId58"/>
            </p:custDataLst>
          </p:nvPr>
        </p:nvSpPr>
        <p:spPr>
          <a:xfrm>
            <a:off x="10828655" y="309181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5" name="任意多边形: 形状 194"/>
          <p:cNvSpPr/>
          <p:nvPr>
            <p:custDataLst>
              <p:tags r:id="rId59"/>
            </p:custDataLst>
          </p:nvPr>
        </p:nvSpPr>
        <p:spPr>
          <a:xfrm>
            <a:off x="10972165" y="309181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6" name="任意多边形: 形状 195"/>
          <p:cNvSpPr/>
          <p:nvPr>
            <p:custDataLst>
              <p:tags r:id="rId60"/>
            </p:custDataLst>
          </p:nvPr>
        </p:nvSpPr>
        <p:spPr>
          <a:xfrm>
            <a:off x="11114405" y="309181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7" name="任意多边形: 形状 196"/>
          <p:cNvSpPr/>
          <p:nvPr>
            <p:custDataLst>
              <p:tags r:id="rId61"/>
            </p:custDataLst>
          </p:nvPr>
        </p:nvSpPr>
        <p:spPr>
          <a:xfrm>
            <a:off x="11400155" y="30918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8" name="任意多边形: 形状 197"/>
          <p:cNvSpPr/>
          <p:nvPr>
            <p:custDataLst>
              <p:tags r:id="rId62"/>
            </p:custDataLst>
          </p:nvPr>
        </p:nvSpPr>
        <p:spPr>
          <a:xfrm>
            <a:off x="11684635" y="30918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9" name="任意多边形: 形状 198"/>
          <p:cNvSpPr/>
          <p:nvPr>
            <p:custDataLst>
              <p:tags r:id="rId63"/>
            </p:custDataLst>
          </p:nvPr>
        </p:nvSpPr>
        <p:spPr>
          <a:xfrm>
            <a:off x="11256645" y="309181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0" name="任意多边形: 形状 199"/>
          <p:cNvSpPr/>
          <p:nvPr>
            <p:custDataLst>
              <p:tags r:id="rId64"/>
            </p:custDataLst>
          </p:nvPr>
        </p:nvSpPr>
        <p:spPr>
          <a:xfrm>
            <a:off x="11542395" y="309181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1" name="任意多边形: 形状 200"/>
          <p:cNvSpPr/>
          <p:nvPr>
            <p:custDataLst>
              <p:tags r:id="rId65"/>
            </p:custDataLst>
          </p:nvPr>
        </p:nvSpPr>
        <p:spPr>
          <a:xfrm>
            <a:off x="10401935" y="309054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2" name="任意多边形: 形状 202"/>
          <p:cNvSpPr/>
          <p:nvPr>
            <p:custDataLst>
              <p:tags r:id="rId66"/>
            </p:custDataLst>
          </p:nvPr>
        </p:nvSpPr>
        <p:spPr>
          <a:xfrm>
            <a:off x="10544175" y="323405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3" name="任意多边形: 形状 203"/>
          <p:cNvSpPr/>
          <p:nvPr>
            <p:custDataLst>
              <p:tags r:id="rId67"/>
            </p:custDataLst>
          </p:nvPr>
        </p:nvSpPr>
        <p:spPr>
          <a:xfrm>
            <a:off x="10686415" y="323405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4" name="任意多边形: 形状 204"/>
          <p:cNvSpPr/>
          <p:nvPr>
            <p:custDataLst>
              <p:tags r:id="rId68"/>
            </p:custDataLst>
          </p:nvPr>
        </p:nvSpPr>
        <p:spPr>
          <a:xfrm>
            <a:off x="10828655" y="323405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5" name="任意多边形: 形状 205"/>
          <p:cNvSpPr/>
          <p:nvPr>
            <p:custDataLst>
              <p:tags r:id="rId69"/>
            </p:custDataLst>
          </p:nvPr>
        </p:nvSpPr>
        <p:spPr>
          <a:xfrm>
            <a:off x="10972165" y="323405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6" name="任意多边形: 形状 206"/>
          <p:cNvSpPr/>
          <p:nvPr>
            <p:custDataLst>
              <p:tags r:id="rId70"/>
            </p:custDataLst>
          </p:nvPr>
        </p:nvSpPr>
        <p:spPr>
          <a:xfrm>
            <a:off x="11114405" y="323405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7" name="任意多边形: 形状 207"/>
          <p:cNvSpPr/>
          <p:nvPr>
            <p:custDataLst>
              <p:tags r:id="rId71"/>
            </p:custDataLst>
          </p:nvPr>
        </p:nvSpPr>
        <p:spPr>
          <a:xfrm>
            <a:off x="11400155" y="323405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8" name="任意多边形: 形状 208"/>
          <p:cNvSpPr/>
          <p:nvPr>
            <p:custDataLst>
              <p:tags r:id="rId72"/>
            </p:custDataLst>
          </p:nvPr>
        </p:nvSpPr>
        <p:spPr>
          <a:xfrm>
            <a:off x="11684635" y="323405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9" name="任意多边形: 形状 209"/>
          <p:cNvSpPr/>
          <p:nvPr>
            <p:custDataLst>
              <p:tags r:id="rId73"/>
            </p:custDataLst>
          </p:nvPr>
        </p:nvSpPr>
        <p:spPr>
          <a:xfrm>
            <a:off x="11256645" y="323405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0" name="任意多边形: 形状 210"/>
          <p:cNvSpPr/>
          <p:nvPr>
            <p:custDataLst>
              <p:tags r:id="rId74"/>
            </p:custDataLst>
          </p:nvPr>
        </p:nvSpPr>
        <p:spPr>
          <a:xfrm>
            <a:off x="11542395" y="323405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1" name="任意多边形: 形状 211"/>
          <p:cNvSpPr/>
          <p:nvPr>
            <p:custDataLst>
              <p:tags r:id="rId75"/>
            </p:custDataLst>
          </p:nvPr>
        </p:nvSpPr>
        <p:spPr>
          <a:xfrm>
            <a:off x="10401935" y="323405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2" name="任意多边形: 形状 213"/>
          <p:cNvSpPr/>
          <p:nvPr>
            <p:custDataLst>
              <p:tags r:id="rId76"/>
            </p:custDataLst>
          </p:nvPr>
        </p:nvSpPr>
        <p:spPr>
          <a:xfrm>
            <a:off x="10544175" y="337629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3" name="任意多边形: 形状 214"/>
          <p:cNvSpPr/>
          <p:nvPr>
            <p:custDataLst>
              <p:tags r:id="rId77"/>
            </p:custDataLst>
          </p:nvPr>
        </p:nvSpPr>
        <p:spPr>
          <a:xfrm>
            <a:off x="10686415" y="337629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4" name="任意多边形: 形状 215"/>
          <p:cNvSpPr/>
          <p:nvPr>
            <p:custDataLst>
              <p:tags r:id="rId78"/>
            </p:custDataLst>
          </p:nvPr>
        </p:nvSpPr>
        <p:spPr>
          <a:xfrm>
            <a:off x="10828655" y="337629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5" name="任意多边形: 形状 216"/>
          <p:cNvSpPr/>
          <p:nvPr>
            <p:custDataLst>
              <p:tags r:id="rId79"/>
            </p:custDataLst>
          </p:nvPr>
        </p:nvSpPr>
        <p:spPr>
          <a:xfrm>
            <a:off x="10972165" y="337629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6" name="任意多边形: 形状 217"/>
          <p:cNvSpPr/>
          <p:nvPr>
            <p:custDataLst>
              <p:tags r:id="rId80"/>
            </p:custDataLst>
          </p:nvPr>
        </p:nvSpPr>
        <p:spPr>
          <a:xfrm>
            <a:off x="11114405" y="337629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7" name="任意多边形: 形状 218"/>
          <p:cNvSpPr/>
          <p:nvPr>
            <p:custDataLst>
              <p:tags r:id="rId81"/>
            </p:custDataLst>
          </p:nvPr>
        </p:nvSpPr>
        <p:spPr>
          <a:xfrm>
            <a:off x="11400155" y="337629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8" name="任意多边形: 形状 219"/>
          <p:cNvSpPr/>
          <p:nvPr>
            <p:custDataLst>
              <p:tags r:id="rId82"/>
            </p:custDataLst>
          </p:nvPr>
        </p:nvSpPr>
        <p:spPr>
          <a:xfrm>
            <a:off x="11684635" y="337629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9" name="任意多边形: 形状 220"/>
          <p:cNvSpPr/>
          <p:nvPr>
            <p:custDataLst>
              <p:tags r:id="rId83"/>
            </p:custDataLst>
          </p:nvPr>
        </p:nvSpPr>
        <p:spPr>
          <a:xfrm>
            <a:off x="11256645" y="337629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0" name="任意多边形: 形状 221"/>
          <p:cNvSpPr/>
          <p:nvPr>
            <p:custDataLst>
              <p:tags r:id="rId84"/>
            </p:custDataLst>
          </p:nvPr>
        </p:nvSpPr>
        <p:spPr>
          <a:xfrm>
            <a:off x="11542395" y="337629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1" name="任意多边形: 形状 222"/>
          <p:cNvSpPr/>
          <p:nvPr>
            <p:custDataLst>
              <p:tags r:id="rId85"/>
            </p:custDataLst>
          </p:nvPr>
        </p:nvSpPr>
        <p:spPr>
          <a:xfrm>
            <a:off x="10401935" y="337629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2" name="任意多边形: 形状 224"/>
          <p:cNvSpPr/>
          <p:nvPr>
            <p:custDataLst>
              <p:tags r:id="rId86"/>
            </p:custDataLst>
          </p:nvPr>
        </p:nvSpPr>
        <p:spPr>
          <a:xfrm>
            <a:off x="10544175" y="351980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3" name="任意多边形: 形状 225"/>
          <p:cNvSpPr/>
          <p:nvPr>
            <p:custDataLst>
              <p:tags r:id="rId87"/>
            </p:custDataLst>
          </p:nvPr>
        </p:nvSpPr>
        <p:spPr>
          <a:xfrm>
            <a:off x="10686415" y="351980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4" name="任意多边形: 形状 226"/>
          <p:cNvSpPr/>
          <p:nvPr>
            <p:custDataLst>
              <p:tags r:id="rId88"/>
            </p:custDataLst>
          </p:nvPr>
        </p:nvSpPr>
        <p:spPr>
          <a:xfrm>
            <a:off x="10828655" y="351980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5" name="任意多边形: 形状 227"/>
          <p:cNvSpPr/>
          <p:nvPr>
            <p:custDataLst>
              <p:tags r:id="rId89"/>
            </p:custDataLst>
          </p:nvPr>
        </p:nvSpPr>
        <p:spPr>
          <a:xfrm>
            <a:off x="10972165" y="351980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6" name="任意多边形: 形状 228"/>
          <p:cNvSpPr/>
          <p:nvPr>
            <p:custDataLst>
              <p:tags r:id="rId90"/>
            </p:custDataLst>
          </p:nvPr>
        </p:nvSpPr>
        <p:spPr>
          <a:xfrm>
            <a:off x="11114405" y="351980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7" name="任意多边形: 形状 229"/>
          <p:cNvSpPr/>
          <p:nvPr>
            <p:custDataLst>
              <p:tags r:id="rId91"/>
            </p:custDataLst>
          </p:nvPr>
        </p:nvSpPr>
        <p:spPr>
          <a:xfrm>
            <a:off x="11400155" y="35198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8" name="任意多边形: 形状 230"/>
          <p:cNvSpPr/>
          <p:nvPr>
            <p:custDataLst>
              <p:tags r:id="rId92"/>
            </p:custDataLst>
          </p:nvPr>
        </p:nvSpPr>
        <p:spPr>
          <a:xfrm>
            <a:off x="11684635" y="35198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9" name="任意多边形: 形状 231"/>
          <p:cNvSpPr/>
          <p:nvPr>
            <p:custDataLst>
              <p:tags r:id="rId93"/>
            </p:custDataLst>
          </p:nvPr>
        </p:nvSpPr>
        <p:spPr>
          <a:xfrm>
            <a:off x="11256645" y="351980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0" name="任意多边形: 形状 232"/>
          <p:cNvSpPr/>
          <p:nvPr>
            <p:custDataLst>
              <p:tags r:id="rId94"/>
            </p:custDataLst>
          </p:nvPr>
        </p:nvSpPr>
        <p:spPr>
          <a:xfrm>
            <a:off x="11542395" y="351980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762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1" name="任意多边形: 形状 233"/>
          <p:cNvSpPr/>
          <p:nvPr>
            <p:custDataLst>
              <p:tags r:id="rId95"/>
            </p:custDataLst>
          </p:nvPr>
        </p:nvSpPr>
        <p:spPr>
          <a:xfrm>
            <a:off x="10401935" y="351853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3048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2" name="任意多边形: 形状 235"/>
          <p:cNvSpPr/>
          <p:nvPr>
            <p:custDataLst>
              <p:tags r:id="rId96"/>
            </p:custDataLst>
          </p:nvPr>
        </p:nvSpPr>
        <p:spPr>
          <a:xfrm>
            <a:off x="10544175" y="366204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3" name="任意多边形: 形状 236"/>
          <p:cNvSpPr/>
          <p:nvPr>
            <p:custDataLst>
              <p:tags r:id="rId97"/>
            </p:custDataLst>
          </p:nvPr>
        </p:nvSpPr>
        <p:spPr>
          <a:xfrm>
            <a:off x="10686415" y="3662045"/>
            <a:ext cx="28575" cy="28575"/>
          </a:xfrm>
          <a:custGeom>
            <a:avLst/>
            <a:gdLst/>
            <a:ahLst/>
            <a:cxnLst/>
            <a:rect l="0" t="0" r="0" b="0"/>
            <a:pathLst>
              <a:path w="38101" h="38101">
                <a:moveTo>
                  <a:pt x="38100" y="19050"/>
                </a:moveTo>
                <a:cubicBezTo>
                  <a:pt x="38100" y="29210"/>
                  <a:pt x="29210" y="38100"/>
                  <a:pt x="19050" y="38100"/>
                </a:cubicBezTo>
                <a:cubicBezTo>
                  <a:pt x="8890" y="38100"/>
                  <a:pt x="0" y="29210"/>
                  <a:pt x="0" y="19050"/>
                </a:cubicBezTo>
                <a:cubicBezTo>
                  <a:pt x="0" y="8890"/>
                  <a:pt x="8890"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4" name="任意多边形: 形状 237"/>
          <p:cNvSpPr/>
          <p:nvPr>
            <p:custDataLst>
              <p:tags r:id="rId98"/>
            </p:custDataLst>
          </p:nvPr>
        </p:nvSpPr>
        <p:spPr>
          <a:xfrm>
            <a:off x="10828655" y="366204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5" name="任意多边形: 形状 238"/>
          <p:cNvSpPr/>
          <p:nvPr>
            <p:custDataLst>
              <p:tags r:id="rId99"/>
            </p:custDataLst>
          </p:nvPr>
        </p:nvSpPr>
        <p:spPr>
          <a:xfrm>
            <a:off x="10972165" y="3662045"/>
            <a:ext cx="28575" cy="28575"/>
          </a:xfrm>
          <a:custGeom>
            <a:avLst/>
            <a:gdLst/>
            <a:ahLst/>
            <a:cxnLst/>
            <a:rect l="0" t="0" r="0" b="0"/>
            <a:pathLst>
              <a:path w="38101" h="38101">
                <a:moveTo>
                  <a:pt x="38100" y="19050"/>
                </a:moveTo>
                <a:cubicBezTo>
                  <a:pt x="38100" y="29210"/>
                  <a:pt x="29211" y="38100"/>
                  <a:pt x="19050" y="38100"/>
                </a:cubicBezTo>
                <a:cubicBezTo>
                  <a:pt x="8889" y="38100"/>
                  <a:pt x="0" y="29210"/>
                  <a:pt x="0" y="19050"/>
                </a:cubicBezTo>
                <a:cubicBezTo>
                  <a:pt x="0" y="8890"/>
                  <a:pt x="8889"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6" name="任意多边形: 形状 239"/>
          <p:cNvSpPr/>
          <p:nvPr>
            <p:custDataLst>
              <p:tags r:id="rId100"/>
            </p:custDataLst>
          </p:nvPr>
        </p:nvSpPr>
        <p:spPr>
          <a:xfrm>
            <a:off x="11114405" y="366204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09"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7" name="任意多边形: 形状 240"/>
          <p:cNvSpPr/>
          <p:nvPr>
            <p:custDataLst>
              <p:tags r:id="rId101"/>
            </p:custDataLst>
          </p:nvPr>
        </p:nvSpPr>
        <p:spPr>
          <a:xfrm>
            <a:off x="11400155" y="366204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2921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8" name="任意多边形: 形状 241"/>
          <p:cNvSpPr/>
          <p:nvPr>
            <p:custDataLst>
              <p:tags r:id="rId102"/>
            </p:custDataLst>
          </p:nvPr>
        </p:nvSpPr>
        <p:spPr>
          <a:xfrm>
            <a:off x="11684635" y="366204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80"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9" name="任意多边形: 形状 242"/>
          <p:cNvSpPr/>
          <p:nvPr>
            <p:custDataLst>
              <p:tags r:id="rId103"/>
            </p:custDataLst>
          </p:nvPr>
        </p:nvSpPr>
        <p:spPr>
          <a:xfrm>
            <a:off x="11256645" y="3662045"/>
            <a:ext cx="28575" cy="28575"/>
          </a:xfrm>
          <a:custGeom>
            <a:avLst/>
            <a:gdLst/>
            <a:ahLst/>
            <a:cxnLst/>
            <a:rect l="0" t="0" r="0" b="0"/>
            <a:pathLst>
              <a:path w="38101" h="38101">
                <a:moveTo>
                  <a:pt x="38100" y="19050"/>
                </a:moveTo>
                <a:cubicBezTo>
                  <a:pt x="38100" y="29210"/>
                  <a:pt x="29210" y="38100"/>
                  <a:pt x="19050" y="38100"/>
                </a:cubicBezTo>
                <a:cubicBezTo>
                  <a:pt x="8889" y="38100"/>
                  <a:pt x="0" y="29210"/>
                  <a:pt x="0" y="19050"/>
                </a:cubicBezTo>
                <a:cubicBezTo>
                  <a:pt x="0" y="8890"/>
                  <a:pt x="8889" y="0"/>
                  <a:pt x="19050" y="0"/>
                </a:cubicBezTo>
                <a:cubicBezTo>
                  <a:pt x="30478"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0" name="任意多边形: 形状 243"/>
          <p:cNvSpPr/>
          <p:nvPr>
            <p:custDataLst>
              <p:tags r:id="rId104"/>
            </p:custDataLst>
          </p:nvPr>
        </p:nvSpPr>
        <p:spPr>
          <a:xfrm>
            <a:off x="11542395" y="3662045"/>
            <a:ext cx="28575" cy="28575"/>
          </a:xfrm>
          <a:custGeom>
            <a:avLst/>
            <a:gdLst/>
            <a:ahLst/>
            <a:cxnLst/>
            <a:rect l="0" t="0" r="0" b="0"/>
            <a:pathLst>
              <a:path w="38101" h="38101">
                <a:moveTo>
                  <a:pt x="38100" y="19050"/>
                </a:moveTo>
                <a:cubicBezTo>
                  <a:pt x="38100" y="29210"/>
                  <a:pt x="29211" y="38100"/>
                  <a:pt x="19050" y="38100"/>
                </a:cubicBezTo>
                <a:cubicBezTo>
                  <a:pt x="8890" y="38100"/>
                  <a:pt x="0" y="29210"/>
                  <a:pt x="0" y="19050"/>
                </a:cubicBezTo>
                <a:cubicBezTo>
                  <a:pt x="0" y="8890"/>
                  <a:pt x="8890" y="0"/>
                  <a:pt x="19050" y="0"/>
                </a:cubicBezTo>
                <a:cubicBezTo>
                  <a:pt x="29211" y="0"/>
                  <a:pt x="38100" y="8890"/>
                  <a:pt x="38100" y="1905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1" name="任意多边形: 形状 244"/>
          <p:cNvSpPr/>
          <p:nvPr>
            <p:custDataLst>
              <p:tags r:id="rId105"/>
            </p:custDataLst>
          </p:nvPr>
        </p:nvSpPr>
        <p:spPr>
          <a:xfrm>
            <a:off x="10401935" y="3662045"/>
            <a:ext cx="28575" cy="28575"/>
          </a:xfrm>
          <a:custGeom>
            <a:avLst/>
            <a:gdLst/>
            <a:ahLst/>
            <a:cxnLst/>
            <a:rect l="0" t="0" r="0" b="0"/>
            <a:pathLst>
              <a:path w="38101" h="38101">
                <a:moveTo>
                  <a:pt x="19050" y="38100"/>
                </a:moveTo>
                <a:cubicBezTo>
                  <a:pt x="8890" y="38100"/>
                  <a:pt x="0" y="29210"/>
                  <a:pt x="0" y="19050"/>
                </a:cubicBezTo>
                <a:cubicBezTo>
                  <a:pt x="0" y="8890"/>
                  <a:pt x="8890" y="0"/>
                  <a:pt x="19050" y="0"/>
                </a:cubicBezTo>
                <a:cubicBezTo>
                  <a:pt x="29210" y="0"/>
                  <a:pt x="38100" y="8890"/>
                  <a:pt x="38100" y="19050"/>
                </a:cubicBezTo>
                <a:cubicBezTo>
                  <a:pt x="38100" y="29210"/>
                  <a:pt x="29210" y="38100"/>
                  <a:pt x="19050" y="38100"/>
                </a:cubicBezTo>
                <a:close/>
              </a:path>
            </a:pathLst>
          </a:custGeom>
          <a:solidFill>
            <a:schemeClr val="accent1"/>
          </a:solidFill>
          <a:ln w="12700" cap="flat" cmpd="sng" algn="ctr">
            <a:noFill/>
            <a:prstDash val="solid"/>
            <a:miter lim="800000"/>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13" name="斜纹 512"/>
          <p:cNvSpPr/>
          <p:nvPr>
            <p:custDataLst>
              <p:tags r:id="rId106"/>
            </p:custDataLst>
          </p:nvPr>
        </p:nvSpPr>
        <p:spPr>
          <a:xfrm rot="8100000">
            <a:off x="-244064" y="543543"/>
            <a:ext cx="488126" cy="488126"/>
          </a:xfrm>
          <a:prstGeom prst="diagStripe">
            <a:avLst/>
          </a:prstGeom>
          <a:solidFill>
            <a:srgbClr val="7030A0"/>
          </a:solidFill>
          <a:ln>
            <a:noFill/>
          </a:ln>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kumimoji="1"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07"/>
            </p:custDataLst>
          </p:nvPr>
        </p:nvSpPr>
        <p:spPr>
          <a:xfrm>
            <a:off x="538163" y="493231"/>
            <a:ext cx="10744286" cy="632353"/>
          </a:xfrm>
          <a:prstGeom prst="rect">
            <a:avLst/>
          </a:prstGeom>
          <a:noFill/>
        </p:spPr>
        <p:txBody>
          <a:bodyPr wrap="square" lIns="91440" tIns="45720" rIns="91440" bIns="45720" rtlCol="0" anchor="t" anchorCtr="0">
            <a:normAutofit lnSpcReduction="10000"/>
          </a:bodyPr>
          <a:lstStyle>
            <a:defPPr>
              <a:defRPr lang="zh-CN"/>
            </a:defPPr>
            <a:lvl1pPr>
              <a:defRPr sz="2400" spc="200">
                <a:latin typeface="微软雅黑" panose="020B0503020204020204" charset="-122"/>
                <a:ea typeface="微软雅黑" panose="020B0503020204020204" charset="-122"/>
              </a:defRPr>
            </a:lvl1pPr>
          </a:lstStyle>
          <a:p>
            <a:pPr marL="0" indent="0" algn="l">
              <a:lnSpc>
                <a:spcPct val="120000"/>
              </a:lnSpc>
              <a:spcBef>
                <a:spcPts val="0"/>
              </a:spcBef>
              <a:spcAft>
                <a:spcPts val="0"/>
              </a:spcAft>
              <a:buSzPct val="100000"/>
            </a:pPr>
            <a:r>
              <a:rPr lang="zh-CN" altLang="en-US" sz="3200" b="1" u="none" strike="noStrike" spc="300">
                <a:solidFill>
                  <a:sysClr val="windowText" lastClr="000000">
                    <a:lumMod val="85000"/>
                    <a:lumOff val="15000"/>
                  </a:sysClr>
                </a:solidFill>
                <a:uLnTx/>
                <a:uFillTx/>
                <a:latin typeface="Arial" panose="020B0604020202020204" pitchFamily="34" charset="0"/>
                <a:ea typeface="微软雅黑" panose="020B0503020204020204" charset="-122"/>
                <a:sym typeface="Helvetica" panose="020B0604020202030204" pitchFamily="34" charset="0"/>
              </a:rPr>
              <a:t>职业生涯规划的定义</a:t>
            </a:r>
            <a:endParaRPr lang="zh-CN" altLang="en-US" sz="3200" b="1" u="none" strike="noStrike" spc="300">
              <a:solidFill>
                <a:sysClr val="windowText" lastClr="000000">
                  <a:lumMod val="85000"/>
                  <a:lumOff val="15000"/>
                </a:sys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15" name="矩形: 圆角 1128"/>
          <p:cNvSpPr/>
          <p:nvPr>
            <p:custDataLst>
              <p:tags r:id="rId108"/>
            </p:custDataLst>
          </p:nvPr>
        </p:nvSpPr>
        <p:spPr>
          <a:xfrm>
            <a:off x="3449955" y="3576955"/>
            <a:ext cx="7317740" cy="2747645"/>
          </a:xfrm>
          <a:prstGeom prst="roundRect">
            <a:avLst>
              <a:gd name="adj" fmla="val 4386"/>
            </a:avLst>
          </a:prstGeom>
          <a:solidFill>
            <a:sysClr val="window" lastClr="FFFFFF"/>
          </a:solidFill>
          <a:ln w="12700">
            <a:solidFill>
              <a:srgbClr val="44546A">
                <a:lumMod val="75000"/>
              </a:srgbClr>
            </a:solidFill>
          </a:ln>
          <a:effectLst>
            <a:outerShdw blurRad="50800" dist="76200" dir="5400000" algn="t" rotWithShape="0">
              <a:prstClr val="black">
                <a:alpha val="11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圆角 1128"/>
          <p:cNvSpPr/>
          <p:nvPr>
            <p:custDataLst>
              <p:tags r:id="rId109"/>
            </p:custDataLst>
          </p:nvPr>
        </p:nvSpPr>
        <p:spPr>
          <a:xfrm>
            <a:off x="1214755" y="1289685"/>
            <a:ext cx="6720205" cy="2433320"/>
          </a:xfrm>
          <a:prstGeom prst="roundRect">
            <a:avLst>
              <a:gd name="adj" fmla="val 4386"/>
            </a:avLst>
          </a:prstGeom>
          <a:solidFill>
            <a:sysClr val="window" lastClr="FFFFFF"/>
          </a:solidFill>
          <a:ln w="12700">
            <a:solidFill>
              <a:srgbClr val="44546A">
                <a:lumMod val="75000"/>
              </a:srgbClr>
            </a:solidFill>
          </a:ln>
          <a:effectLst>
            <a:outerShdw blurRad="50800" dist="76200" dir="5400000" algn="t" rotWithShape="0">
              <a:prstClr val="black">
                <a:alpha val="11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pic>
        <p:nvPicPr>
          <p:cNvPr id="15" name="图片 14" descr="C:\Users\2GGTFQ2\Desktop\通用图片占位符\图片\31\124435379_31(2).jpg124435379_31(2)"/>
          <p:cNvPicPr>
            <a:picLocks noChangeAspect="1"/>
          </p:cNvPicPr>
          <p:nvPr>
            <p:custDataLst>
              <p:tags r:id="rId110"/>
            </p:custDataLst>
          </p:nvPr>
        </p:nvPicPr>
        <p:blipFill>
          <a:blip r:embed="rId111"/>
          <a:srcRect t="16677" b="16677"/>
          <a:stretch>
            <a:fillRect/>
          </a:stretch>
        </p:blipFill>
        <p:spPr>
          <a:xfrm>
            <a:off x="1364252" y="1436370"/>
            <a:ext cx="6421755" cy="2139950"/>
          </a:xfrm>
          <a:prstGeom prst="rect">
            <a:avLst/>
          </a:prstGeom>
        </p:spPr>
      </p:pic>
      <p:sp>
        <p:nvSpPr>
          <p:cNvPr id="8" name="文本框 7"/>
          <p:cNvSpPr txBox="1"/>
          <p:nvPr>
            <p:custDataLst>
              <p:tags r:id="rId112"/>
            </p:custDataLst>
          </p:nvPr>
        </p:nvSpPr>
        <p:spPr>
          <a:xfrm>
            <a:off x="3678555" y="3881120"/>
            <a:ext cx="6860540" cy="2139315"/>
          </a:xfrm>
          <a:prstGeom prst="rect">
            <a:avLst/>
          </a:prstGeom>
          <a:noFill/>
        </p:spPr>
        <p:txBody>
          <a:bodyPr wrap="square" lIns="91440" tIns="45720" rIns="91440" bIns="45720" rtlCol="0" anchor="ctr" anchorCtr="0">
            <a:noAutofit/>
          </a:bodyPr>
          <a:lstStyle>
            <a:defPPr>
              <a:defRPr lang="zh-CN"/>
            </a:defPPr>
            <a:lvl1pPr>
              <a:defRPr sz="2400" spc="200">
                <a:latin typeface="微软雅黑" panose="020B0503020204020204" charset="-122"/>
                <a:ea typeface="微软雅黑" panose="020B0503020204020204" charset="-122"/>
              </a:defRPr>
            </a:lvl1pPr>
          </a:lstStyle>
          <a:p>
            <a:pPr marL="0" lvl="0" indent="495300" algn="just" fontAlgn="auto">
              <a:lnSpc>
                <a:spcPct val="140000"/>
              </a:lnSpc>
              <a:spcBef>
                <a:spcPts val="0"/>
              </a:spcBef>
              <a:spcAft>
                <a:spcPts val="0"/>
              </a:spcAft>
              <a:buSzPct val="100000"/>
              <a:extLst>
                <a:ext uri="{35155182-B16C-46BC-9424-99874614C6A1}">
                  <wpsdc:indentchars xmlns:wpsdc="http://www.wps.cn/officeDocument/2017/drawingmlCustomData" val="200" checksum="1284436320"/>
                </a:ext>
              </a:extLst>
            </a:pPr>
            <a:r>
              <a:rPr lang="zh-CN" altLang="en-US" sz="1800" spc="150">
                <a:latin typeface="Arial" panose="020B0604020202020204" pitchFamily="34" charset="0"/>
                <a:ea typeface="微软雅黑" panose="020B0503020204020204" charset="-122"/>
                <a:sym typeface="Helvetica" panose="020B0604020202030204" pitchFamily="34" charset="0"/>
              </a:rPr>
              <a:t>职业生涯规划，也可叫职业生涯设计，是指个人和组织相结合，在对一个人职业生涯的主客观条件进行测定、分析、总结研究的基础上，对其兴趣、爱好、能力、特长、经历及不足等各方面进行综合分析与权衡，结合时代特点，根据自身的职业倾向，确定最佳的职业奋斗目标，并为实现这一目标做出行之有效的安排。</a:t>
            </a:r>
            <a:endParaRPr lang="zh-CN" altLang="en-US" sz="1800" spc="150">
              <a:latin typeface="Arial" panose="020B0604020202020204" pitchFamily="34" charset="0"/>
              <a:ea typeface="微软雅黑" panose="020B0503020204020204" charset="-122"/>
              <a:sym typeface="Helvetica" panose="020B0604020202030204" pitchFamily="34" charset="0"/>
            </a:endParaRPr>
          </a:p>
        </p:txBody>
      </p:sp>
    </p:spTree>
    <p:custDataLst>
      <p:tags r:id="rId113"/>
    </p:custDataLst>
  </p:cSld>
  <p:clrMapOvr>
    <a:masterClrMapping/>
  </p:clrMapOvr>
  <p:transition spd="slow" advClick="0" advTm="100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椭圆 30"/>
          <p:cNvSpPr/>
          <p:nvPr>
            <p:custDataLst>
              <p:tags r:id="rId1"/>
            </p:custDataLst>
          </p:nvPr>
        </p:nvSpPr>
        <p:spPr>
          <a:xfrm>
            <a:off x="3316536" y="2537260"/>
            <a:ext cx="1141048" cy="1141048"/>
          </a:xfrm>
          <a:prstGeom prst="ellipse">
            <a:avLst/>
          </a:prstGeom>
          <a:solidFill>
            <a:srgbClr val="3498DB">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2" name="椭圆 31"/>
          <p:cNvSpPr/>
          <p:nvPr>
            <p:custDataLst>
              <p:tags r:id="rId2"/>
            </p:custDataLst>
          </p:nvPr>
        </p:nvSpPr>
        <p:spPr>
          <a:xfrm>
            <a:off x="3966410" y="2303780"/>
            <a:ext cx="691125" cy="691125"/>
          </a:xfrm>
          <a:prstGeom prst="ellipse">
            <a:avLst/>
          </a:prstGeom>
          <a:solidFill>
            <a:srgbClr val="3498D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3" name="椭圆 32"/>
          <p:cNvSpPr/>
          <p:nvPr>
            <p:custDataLst>
              <p:tags r:id="rId3"/>
            </p:custDataLst>
          </p:nvPr>
        </p:nvSpPr>
        <p:spPr>
          <a:xfrm>
            <a:off x="3110261" y="3122174"/>
            <a:ext cx="845237" cy="845237"/>
          </a:xfrm>
          <a:prstGeom prst="ellipse">
            <a:avLst/>
          </a:prstGeom>
          <a:solidFill>
            <a:srgbClr val="3498D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4" name="椭圆 33"/>
          <p:cNvSpPr/>
          <p:nvPr>
            <p:custDataLst>
              <p:tags r:id="rId4"/>
            </p:custDataLst>
          </p:nvPr>
        </p:nvSpPr>
        <p:spPr>
          <a:xfrm>
            <a:off x="4416355" y="3345299"/>
            <a:ext cx="440119" cy="440119"/>
          </a:xfrm>
          <a:prstGeom prst="ellipse">
            <a:avLst/>
          </a:prstGeom>
          <a:solidFill>
            <a:srgbClr val="3498D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椭圆 26"/>
          <p:cNvSpPr/>
          <p:nvPr>
            <p:custDataLst>
              <p:tags r:id="rId5"/>
            </p:custDataLst>
          </p:nvPr>
        </p:nvSpPr>
        <p:spPr>
          <a:xfrm>
            <a:off x="5686348" y="2537260"/>
            <a:ext cx="1141048" cy="1141048"/>
          </a:xfrm>
          <a:prstGeom prst="ellipse">
            <a:avLst/>
          </a:prstGeom>
          <a:solidFill>
            <a:srgbClr val="1AA3AA">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8" name="椭圆 27"/>
          <p:cNvSpPr/>
          <p:nvPr>
            <p:custDataLst>
              <p:tags r:id="rId6"/>
            </p:custDataLst>
          </p:nvPr>
        </p:nvSpPr>
        <p:spPr>
          <a:xfrm>
            <a:off x="6336222" y="2303780"/>
            <a:ext cx="691125" cy="691125"/>
          </a:xfrm>
          <a:prstGeom prst="ellipse">
            <a:avLst/>
          </a:prstGeom>
          <a:solidFill>
            <a:srgbClr val="1AA3AA">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9" name="椭圆 28"/>
          <p:cNvSpPr/>
          <p:nvPr>
            <p:custDataLst>
              <p:tags r:id="rId7"/>
            </p:custDataLst>
          </p:nvPr>
        </p:nvSpPr>
        <p:spPr>
          <a:xfrm>
            <a:off x="5480073" y="3122174"/>
            <a:ext cx="845237" cy="845237"/>
          </a:xfrm>
          <a:prstGeom prst="ellipse">
            <a:avLst/>
          </a:prstGeom>
          <a:solidFill>
            <a:srgbClr val="1AA3AA">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0" name="椭圆 29"/>
          <p:cNvSpPr/>
          <p:nvPr>
            <p:custDataLst>
              <p:tags r:id="rId8"/>
            </p:custDataLst>
          </p:nvPr>
        </p:nvSpPr>
        <p:spPr>
          <a:xfrm>
            <a:off x="6786167" y="3345299"/>
            <a:ext cx="440119" cy="440119"/>
          </a:xfrm>
          <a:prstGeom prst="ellipse">
            <a:avLst/>
          </a:prstGeom>
          <a:solidFill>
            <a:srgbClr val="1AA3AA">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3" name="椭圆 22"/>
          <p:cNvSpPr/>
          <p:nvPr>
            <p:custDataLst>
              <p:tags r:id="rId9"/>
            </p:custDataLst>
          </p:nvPr>
        </p:nvSpPr>
        <p:spPr>
          <a:xfrm>
            <a:off x="8032815" y="2537260"/>
            <a:ext cx="1141048" cy="1141048"/>
          </a:xfrm>
          <a:prstGeom prst="ellipse">
            <a:avLst/>
          </a:prstGeom>
          <a:solidFill>
            <a:srgbClr val="69A35B">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4" name="椭圆 23"/>
          <p:cNvSpPr/>
          <p:nvPr>
            <p:custDataLst>
              <p:tags r:id="rId10"/>
            </p:custDataLst>
          </p:nvPr>
        </p:nvSpPr>
        <p:spPr>
          <a:xfrm>
            <a:off x="8682689" y="2303780"/>
            <a:ext cx="691125" cy="691125"/>
          </a:xfrm>
          <a:prstGeom prst="ellipse">
            <a:avLst/>
          </a:prstGeom>
          <a:solidFill>
            <a:srgbClr val="69A35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5" name="椭圆 24"/>
          <p:cNvSpPr/>
          <p:nvPr>
            <p:custDataLst>
              <p:tags r:id="rId11"/>
            </p:custDataLst>
          </p:nvPr>
        </p:nvSpPr>
        <p:spPr>
          <a:xfrm>
            <a:off x="7826540" y="3122174"/>
            <a:ext cx="845237" cy="845237"/>
          </a:xfrm>
          <a:prstGeom prst="ellipse">
            <a:avLst/>
          </a:prstGeom>
          <a:solidFill>
            <a:srgbClr val="69A35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椭圆 25"/>
          <p:cNvSpPr/>
          <p:nvPr>
            <p:custDataLst>
              <p:tags r:id="rId12"/>
            </p:custDataLst>
          </p:nvPr>
        </p:nvSpPr>
        <p:spPr>
          <a:xfrm>
            <a:off x="9132634" y="3345299"/>
            <a:ext cx="440119" cy="440119"/>
          </a:xfrm>
          <a:prstGeom prst="ellipse">
            <a:avLst/>
          </a:prstGeom>
          <a:solidFill>
            <a:srgbClr val="69A35B">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9" name="椭圆 18"/>
          <p:cNvSpPr/>
          <p:nvPr>
            <p:custDataLst>
              <p:tags r:id="rId13"/>
            </p:custDataLst>
          </p:nvPr>
        </p:nvSpPr>
        <p:spPr>
          <a:xfrm>
            <a:off x="828210" y="2537260"/>
            <a:ext cx="1141048" cy="1141048"/>
          </a:xfrm>
          <a:prstGeom prst="ellipse">
            <a:avLst/>
          </a:prstGeom>
          <a:solidFill>
            <a:srgbClr val="1F74AD">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0" name="椭圆 19"/>
          <p:cNvSpPr/>
          <p:nvPr>
            <p:custDataLst>
              <p:tags r:id="rId14"/>
            </p:custDataLst>
          </p:nvPr>
        </p:nvSpPr>
        <p:spPr>
          <a:xfrm>
            <a:off x="1478084" y="2303780"/>
            <a:ext cx="691125" cy="691125"/>
          </a:xfrm>
          <a:prstGeom prst="ellipse">
            <a:avLst/>
          </a:prstGeom>
          <a:solidFill>
            <a:srgbClr val="1F74AD">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1" name="椭圆 20"/>
          <p:cNvSpPr/>
          <p:nvPr>
            <p:custDataLst>
              <p:tags r:id="rId15"/>
            </p:custDataLst>
          </p:nvPr>
        </p:nvSpPr>
        <p:spPr>
          <a:xfrm>
            <a:off x="621935" y="3122174"/>
            <a:ext cx="845237" cy="845237"/>
          </a:xfrm>
          <a:prstGeom prst="ellipse">
            <a:avLst/>
          </a:prstGeom>
          <a:solidFill>
            <a:srgbClr val="1F74AD">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椭圆 21"/>
          <p:cNvSpPr/>
          <p:nvPr>
            <p:custDataLst>
              <p:tags r:id="rId16"/>
            </p:custDataLst>
          </p:nvPr>
        </p:nvSpPr>
        <p:spPr>
          <a:xfrm>
            <a:off x="1928029" y="3345299"/>
            <a:ext cx="440119" cy="440119"/>
          </a:xfrm>
          <a:prstGeom prst="ellipse">
            <a:avLst/>
          </a:prstGeom>
          <a:solidFill>
            <a:srgbClr val="1F74AD">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7" name="任意多边形 6"/>
          <p:cNvSpPr/>
          <p:nvPr>
            <p:custDataLst>
              <p:tags r:id="rId17"/>
            </p:custDataLst>
          </p:nvPr>
        </p:nvSpPr>
        <p:spPr bwMode="auto">
          <a:xfrm>
            <a:off x="1156646" y="2865695"/>
            <a:ext cx="484177" cy="484178"/>
          </a:xfrm>
          <a:custGeom>
            <a:avLst/>
            <a:gdLst>
              <a:gd name="T0" fmla="*/ 20 w 176"/>
              <a:gd name="T1" fmla="*/ 16 h 176"/>
              <a:gd name="T2" fmla="*/ 16 w 176"/>
              <a:gd name="T3" fmla="*/ 20 h 176"/>
              <a:gd name="T4" fmla="*/ 20 w 176"/>
              <a:gd name="T5" fmla="*/ 24 h 176"/>
              <a:gd name="T6" fmla="*/ 24 w 176"/>
              <a:gd name="T7" fmla="*/ 20 h 176"/>
              <a:gd name="T8" fmla="*/ 20 w 176"/>
              <a:gd name="T9" fmla="*/ 16 h 176"/>
              <a:gd name="T10" fmla="*/ 36 w 176"/>
              <a:gd name="T11" fmla="*/ 16 h 176"/>
              <a:gd name="T12" fmla="*/ 32 w 176"/>
              <a:gd name="T13" fmla="*/ 20 h 176"/>
              <a:gd name="T14" fmla="*/ 36 w 176"/>
              <a:gd name="T15" fmla="*/ 24 h 176"/>
              <a:gd name="T16" fmla="*/ 40 w 176"/>
              <a:gd name="T17" fmla="*/ 20 h 176"/>
              <a:gd name="T18" fmla="*/ 36 w 176"/>
              <a:gd name="T19" fmla="*/ 16 h 176"/>
              <a:gd name="T20" fmla="*/ 52 w 176"/>
              <a:gd name="T21" fmla="*/ 16 h 176"/>
              <a:gd name="T22" fmla="*/ 48 w 176"/>
              <a:gd name="T23" fmla="*/ 20 h 176"/>
              <a:gd name="T24" fmla="*/ 52 w 176"/>
              <a:gd name="T25" fmla="*/ 24 h 176"/>
              <a:gd name="T26" fmla="*/ 56 w 176"/>
              <a:gd name="T27" fmla="*/ 20 h 176"/>
              <a:gd name="T28" fmla="*/ 52 w 176"/>
              <a:gd name="T29" fmla="*/ 16 h 176"/>
              <a:gd name="T30" fmla="*/ 160 w 176"/>
              <a:gd name="T31" fmla="*/ 0 h 176"/>
              <a:gd name="T32" fmla="*/ 16 w 176"/>
              <a:gd name="T33" fmla="*/ 0 h 176"/>
              <a:gd name="T34" fmla="*/ 0 w 176"/>
              <a:gd name="T35" fmla="*/ 16 h 176"/>
              <a:gd name="T36" fmla="*/ 0 w 176"/>
              <a:gd name="T37" fmla="*/ 160 h 176"/>
              <a:gd name="T38" fmla="*/ 16 w 176"/>
              <a:gd name="T39" fmla="*/ 176 h 176"/>
              <a:gd name="T40" fmla="*/ 160 w 176"/>
              <a:gd name="T41" fmla="*/ 176 h 176"/>
              <a:gd name="T42" fmla="*/ 176 w 176"/>
              <a:gd name="T43" fmla="*/ 160 h 176"/>
              <a:gd name="T44" fmla="*/ 176 w 176"/>
              <a:gd name="T45" fmla="*/ 16 h 176"/>
              <a:gd name="T46" fmla="*/ 160 w 176"/>
              <a:gd name="T47" fmla="*/ 0 h 176"/>
              <a:gd name="T48" fmla="*/ 168 w 176"/>
              <a:gd name="T49" fmla="*/ 160 h 176"/>
              <a:gd name="T50" fmla="*/ 160 w 176"/>
              <a:gd name="T51" fmla="*/ 168 h 176"/>
              <a:gd name="T52" fmla="*/ 16 w 176"/>
              <a:gd name="T53" fmla="*/ 168 h 176"/>
              <a:gd name="T54" fmla="*/ 8 w 176"/>
              <a:gd name="T55" fmla="*/ 160 h 176"/>
              <a:gd name="T56" fmla="*/ 8 w 176"/>
              <a:gd name="T57" fmla="*/ 40 h 176"/>
              <a:gd name="T58" fmla="*/ 168 w 176"/>
              <a:gd name="T59" fmla="*/ 40 h 176"/>
              <a:gd name="T60" fmla="*/ 168 w 176"/>
              <a:gd name="T61" fmla="*/ 160 h 176"/>
              <a:gd name="T62" fmla="*/ 168 w 176"/>
              <a:gd name="T63" fmla="*/ 32 h 176"/>
              <a:gd name="T64" fmla="*/ 8 w 176"/>
              <a:gd name="T65" fmla="*/ 32 h 176"/>
              <a:gd name="T66" fmla="*/ 8 w 176"/>
              <a:gd name="T67" fmla="*/ 16 h 176"/>
              <a:gd name="T68" fmla="*/ 16 w 176"/>
              <a:gd name="T69" fmla="*/ 8 h 176"/>
              <a:gd name="T70" fmla="*/ 160 w 176"/>
              <a:gd name="T71" fmla="*/ 8 h 176"/>
              <a:gd name="T72" fmla="*/ 168 w 176"/>
              <a:gd name="T73" fmla="*/ 16 h 176"/>
              <a:gd name="T74" fmla="*/ 168 w 176"/>
              <a:gd name="T75" fmla="*/ 32 h 176"/>
              <a:gd name="T76" fmla="*/ 156 w 176"/>
              <a:gd name="T77" fmla="*/ 16 h 176"/>
              <a:gd name="T78" fmla="*/ 68 w 176"/>
              <a:gd name="T79" fmla="*/ 16 h 176"/>
              <a:gd name="T80" fmla="*/ 64 w 176"/>
              <a:gd name="T81" fmla="*/ 20 h 176"/>
              <a:gd name="T82" fmla="*/ 68 w 176"/>
              <a:gd name="T83" fmla="*/ 24 h 176"/>
              <a:gd name="T84" fmla="*/ 156 w 176"/>
              <a:gd name="T85" fmla="*/ 24 h 176"/>
              <a:gd name="T86" fmla="*/ 160 w 176"/>
              <a:gd name="T87" fmla="*/ 20 h 176"/>
              <a:gd name="T88" fmla="*/ 156 w 176"/>
              <a:gd name="T89"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20" y="16"/>
                </a:moveTo>
                <a:cubicBezTo>
                  <a:pt x="18" y="16"/>
                  <a:pt x="16" y="18"/>
                  <a:pt x="16" y="20"/>
                </a:cubicBezTo>
                <a:cubicBezTo>
                  <a:pt x="16" y="22"/>
                  <a:pt x="18" y="24"/>
                  <a:pt x="20" y="24"/>
                </a:cubicBezTo>
                <a:cubicBezTo>
                  <a:pt x="22" y="24"/>
                  <a:pt x="24" y="22"/>
                  <a:pt x="24" y="20"/>
                </a:cubicBezTo>
                <a:cubicBezTo>
                  <a:pt x="24" y="18"/>
                  <a:pt x="22" y="16"/>
                  <a:pt x="20" y="16"/>
                </a:cubicBezTo>
                <a:moveTo>
                  <a:pt x="36" y="16"/>
                </a:moveTo>
                <a:cubicBezTo>
                  <a:pt x="34" y="16"/>
                  <a:pt x="32" y="18"/>
                  <a:pt x="32" y="20"/>
                </a:cubicBezTo>
                <a:cubicBezTo>
                  <a:pt x="32" y="22"/>
                  <a:pt x="34" y="24"/>
                  <a:pt x="36" y="24"/>
                </a:cubicBezTo>
                <a:cubicBezTo>
                  <a:pt x="38" y="24"/>
                  <a:pt x="40" y="22"/>
                  <a:pt x="40" y="20"/>
                </a:cubicBezTo>
                <a:cubicBezTo>
                  <a:pt x="40" y="18"/>
                  <a:pt x="38" y="16"/>
                  <a:pt x="36" y="16"/>
                </a:cubicBezTo>
                <a:moveTo>
                  <a:pt x="52" y="16"/>
                </a:moveTo>
                <a:cubicBezTo>
                  <a:pt x="50" y="16"/>
                  <a:pt x="48" y="18"/>
                  <a:pt x="48" y="20"/>
                </a:cubicBezTo>
                <a:cubicBezTo>
                  <a:pt x="48" y="22"/>
                  <a:pt x="50" y="24"/>
                  <a:pt x="52" y="24"/>
                </a:cubicBezTo>
                <a:cubicBezTo>
                  <a:pt x="54" y="24"/>
                  <a:pt x="56" y="22"/>
                  <a:pt x="56" y="20"/>
                </a:cubicBezTo>
                <a:cubicBezTo>
                  <a:pt x="56" y="18"/>
                  <a:pt x="54" y="16"/>
                  <a:pt x="52" y="16"/>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40"/>
                  <a:pt x="8" y="40"/>
                  <a:pt x="8" y="40"/>
                </a:cubicBezTo>
                <a:cubicBezTo>
                  <a:pt x="168" y="40"/>
                  <a:pt x="168" y="40"/>
                  <a:pt x="168" y="40"/>
                </a:cubicBezTo>
                <a:lnTo>
                  <a:pt x="168" y="160"/>
                </a:lnTo>
                <a:close/>
                <a:moveTo>
                  <a:pt x="168" y="32"/>
                </a:moveTo>
                <a:cubicBezTo>
                  <a:pt x="8" y="32"/>
                  <a:pt x="8" y="32"/>
                  <a:pt x="8" y="32"/>
                </a:cubicBezTo>
                <a:cubicBezTo>
                  <a:pt x="8" y="16"/>
                  <a:pt x="8" y="16"/>
                  <a:pt x="8" y="16"/>
                </a:cubicBezTo>
                <a:cubicBezTo>
                  <a:pt x="8" y="12"/>
                  <a:pt x="12" y="8"/>
                  <a:pt x="16" y="8"/>
                </a:cubicBezTo>
                <a:cubicBezTo>
                  <a:pt x="160" y="8"/>
                  <a:pt x="160" y="8"/>
                  <a:pt x="160" y="8"/>
                </a:cubicBezTo>
                <a:cubicBezTo>
                  <a:pt x="164" y="8"/>
                  <a:pt x="168" y="12"/>
                  <a:pt x="168" y="16"/>
                </a:cubicBezTo>
                <a:lnTo>
                  <a:pt x="168" y="32"/>
                </a:lnTo>
                <a:close/>
                <a:moveTo>
                  <a:pt x="156" y="16"/>
                </a:moveTo>
                <a:cubicBezTo>
                  <a:pt x="68" y="16"/>
                  <a:pt x="68" y="16"/>
                  <a:pt x="68" y="16"/>
                </a:cubicBezTo>
                <a:cubicBezTo>
                  <a:pt x="66" y="16"/>
                  <a:pt x="64" y="18"/>
                  <a:pt x="64" y="20"/>
                </a:cubicBezTo>
                <a:cubicBezTo>
                  <a:pt x="64" y="22"/>
                  <a:pt x="66" y="24"/>
                  <a:pt x="68" y="24"/>
                </a:cubicBezTo>
                <a:cubicBezTo>
                  <a:pt x="156" y="24"/>
                  <a:pt x="156" y="24"/>
                  <a:pt x="156" y="24"/>
                </a:cubicBezTo>
                <a:cubicBezTo>
                  <a:pt x="158" y="24"/>
                  <a:pt x="160" y="22"/>
                  <a:pt x="160" y="20"/>
                </a:cubicBezTo>
                <a:cubicBezTo>
                  <a:pt x="160" y="18"/>
                  <a:pt x="158" y="16"/>
                  <a:pt x="156" y="16"/>
                </a:cubicBezTo>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8" name="任意多边形 7"/>
          <p:cNvSpPr/>
          <p:nvPr>
            <p:custDataLst>
              <p:tags r:id="rId18"/>
            </p:custDataLst>
          </p:nvPr>
        </p:nvSpPr>
        <p:spPr bwMode="auto">
          <a:xfrm>
            <a:off x="3692079" y="2865695"/>
            <a:ext cx="389962" cy="484178"/>
          </a:xfrm>
          <a:custGeom>
            <a:avLst/>
            <a:gdLst>
              <a:gd name="T0" fmla="*/ 84 w 144"/>
              <a:gd name="T1" fmla="*/ 132 h 176"/>
              <a:gd name="T2" fmla="*/ 36 w 144"/>
              <a:gd name="T3" fmla="*/ 132 h 176"/>
              <a:gd name="T4" fmla="*/ 32 w 144"/>
              <a:gd name="T5" fmla="*/ 136 h 176"/>
              <a:gd name="T6" fmla="*/ 36 w 144"/>
              <a:gd name="T7" fmla="*/ 140 h 176"/>
              <a:gd name="T8" fmla="*/ 84 w 144"/>
              <a:gd name="T9" fmla="*/ 140 h 176"/>
              <a:gd name="T10" fmla="*/ 88 w 144"/>
              <a:gd name="T11" fmla="*/ 136 h 176"/>
              <a:gd name="T12" fmla="*/ 84 w 144"/>
              <a:gd name="T13" fmla="*/ 132 h 176"/>
              <a:gd name="T14" fmla="*/ 36 w 144"/>
              <a:gd name="T15" fmla="*/ 44 h 176"/>
              <a:gd name="T16" fmla="*/ 56 w 144"/>
              <a:gd name="T17" fmla="*/ 44 h 176"/>
              <a:gd name="T18" fmla="*/ 60 w 144"/>
              <a:gd name="T19" fmla="*/ 40 h 176"/>
              <a:gd name="T20" fmla="*/ 56 w 144"/>
              <a:gd name="T21" fmla="*/ 36 h 176"/>
              <a:gd name="T22" fmla="*/ 36 w 144"/>
              <a:gd name="T23" fmla="*/ 36 h 176"/>
              <a:gd name="T24" fmla="*/ 32 w 144"/>
              <a:gd name="T25" fmla="*/ 40 h 176"/>
              <a:gd name="T26" fmla="*/ 36 w 144"/>
              <a:gd name="T27" fmla="*/ 44 h 176"/>
              <a:gd name="T28" fmla="*/ 108 w 144"/>
              <a:gd name="T29" fmla="*/ 100 h 176"/>
              <a:gd name="T30" fmla="*/ 36 w 144"/>
              <a:gd name="T31" fmla="*/ 100 h 176"/>
              <a:gd name="T32" fmla="*/ 32 w 144"/>
              <a:gd name="T33" fmla="*/ 104 h 176"/>
              <a:gd name="T34" fmla="*/ 36 w 144"/>
              <a:gd name="T35" fmla="*/ 108 h 176"/>
              <a:gd name="T36" fmla="*/ 108 w 144"/>
              <a:gd name="T37" fmla="*/ 108 h 176"/>
              <a:gd name="T38" fmla="*/ 112 w 144"/>
              <a:gd name="T39" fmla="*/ 104 h 176"/>
              <a:gd name="T40" fmla="*/ 108 w 144"/>
              <a:gd name="T41" fmla="*/ 100 h 176"/>
              <a:gd name="T42" fmla="*/ 32 w 144"/>
              <a:gd name="T43" fmla="*/ 72 h 176"/>
              <a:gd name="T44" fmla="*/ 36 w 144"/>
              <a:gd name="T45" fmla="*/ 76 h 176"/>
              <a:gd name="T46" fmla="*/ 108 w 144"/>
              <a:gd name="T47" fmla="*/ 76 h 176"/>
              <a:gd name="T48" fmla="*/ 112 w 144"/>
              <a:gd name="T49" fmla="*/ 72 h 176"/>
              <a:gd name="T50" fmla="*/ 108 w 144"/>
              <a:gd name="T51" fmla="*/ 68 h 176"/>
              <a:gd name="T52" fmla="*/ 36 w 144"/>
              <a:gd name="T53" fmla="*/ 68 h 176"/>
              <a:gd name="T54" fmla="*/ 32 w 144"/>
              <a:gd name="T55" fmla="*/ 72 h 176"/>
              <a:gd name="T56" fmla="*/ 104 w 144"/>
              <a:gd name="T57" fmla="*/ 0 h 176"/>
              <a:gd name="T58" fmla="*/ 16 w 144"/>
              <a:gd name="T59" fmla="*/ 0 h 176"/>
              <a:gd name="T60" fmla="*/ 0 w 144"/>
              <a:gd name="T61" fmla="*/ 16 h 176"/>
              <a:gd name="T62" fmla="*/ 0 w 144"/>
              <a:gd name="T63" fmla="*/ 160 h 176"/>
              <a:gd name="T64" fmla="*/ 16 w 144"/>
              <a:gd name="T65" fmla="*/ 176 h 176"/>
              <a:gd name="T66" fmla="*/ 128 w 144"/>
              <a:gd name="T67" fmla="*/ 176 h 176"/>
              <a:gd name="T68" fmla="*/ 144 w 144"/>
              <a:gd name="T69" fmla="*/ 160 h 176"/>
              <a:gd name="T70" fmla="*/ 144 w 144"/>
              <a:gd name="T71" fmla="*/ 44 h 176"/>
              <a:gd name="T72" fmla="*/ 104 w 144"/>
              <a:gd name="T73" fmla="*/ 0 h 176"/>
              <a:gd name="T74" fmla="*/ 136 w 144"/>
              <a:gd name="T75" fmla="*/ 160 h 176"/>
              <a:gd name="T76" fmla="*/ 128 w 144"/>
              <a:gd name="T77" fmla="*/ 168 h 176"/>
              <a:gd name="T78" fmla="*/ 16 w 144"/>
              <a:gd name="T79" fmla="*/ 168 h 176"/>
              <a:gd name="T80" fmla="*/ 8 w 144"/>
              <a:gd name="T81" fmla="*/ 160 h 176"/>
              <a:gd name="T82" fmla="*/ 8 w 144"/>
              <a:gd name="T83" fmla="*/ 16 h 176"/>
              <a:gd name="T84" fmla="*/ 16 w 144"/>
              <a:gd name="T85" fmla="*/ 8 h 176"/>
              <a:gd name="T86" fmla="*/ 88 w 144"/>
              <a:gd name="T87" fmla="*/ 8 h 176"/>
              <a:gd name="T88" fmla="*/ 88 w 144"/>
              <a:gd name="T89" fmla="*/ 48 h 176"/>
              <a:gd name="T90" fmla="*/ 96 w 144"/>
              <a:gd name="T91" fmla="*/ 56 h 176"/>
              <a:gd name="T92" fmla="*/ 136 w 144"/>
              <a:gd name="T93" fmla="*/ 56 h 176"/>
              <a:gd name="T94" fmla="*/ 136 w 144"/>
              <a:gd name="T95" fmla="*/ 160 h 176"/>
              <a:gd name="T96" fmla="*/ 96 w 144"/>
              <a:gd name="T97" fmla="*/ 48 h 176"/>
              <a:gd name="T98" fmla="*/ 96 w 144"/>
              <a:gd name="T99" fmla="*/ 8 h 176"/>
              <a:gd name="T100" fmla="*/ 100 w 144"/>
              <a:gd name="T101" fmla="*/ 8 h 176"/>
              <a:gd name="T102" fmla="*/ 136 w 144"/>
              <a:gd name="T103" fmla="*/ 48 h 176"/>
              <a:gd name="T104" fmla="*/ 96 w 144"/>
              <a:gd name="T105" fmla="*/ 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 h="176">
                <a:moveTo>
                  <a:pt x="84" y="132"/>
                </a:moveTo>
                <a:cubicBezTo>
                  <a:pt x="36" y="132"/>
                  <a:pt x="36" y="132"/>
                  <a:pt x="36" y="132"/>
                </a:cubicBezTo>
                <a:cubicBezTo>
                  <a:pt x="34" y="132"/>
                  <a:pt x="32" y="134"/>
                  <a:pt x="32" y="136"/>
                </a:cubicBezTo>
                <a:cubicBezTo>
                  <a:pt x="32" y="138"/>
                  <a:pt x="34" y="140"/>
                  <a:pt x="36" y="140"/>
                </a:cubicBezTo>
                <a:cubicBezTo>
                  <a:pt x="84" y="140"/>
                  <a:pt x="84" y="140"/>
                  <a:pt x="84" y="140"/>
                </a:cubicBezTo>
                <a:cubicBezTo>
                  <a:pt x="86" y="140"/>
                  <a:pt x="88" y="138"/>
                  <a:pt x="88" y="136"/>
                </a:cubicBezTo>
                <a:cubicBezTo>
                  <a:pt x="88" y="134"/>
                  <a:pt x="86" y="132"/>
                  <a:pt x="84" y="132"/>
                </a:cubicBezTo>
                <a:moveTo>
                  <a:pt x="36" y="44"/>
                </a:moveTo>
                <a:cubicBezTo>
                  <a:pt x="56" y="44"/>
                  <a:pt x="56" y="44"/>
                  <a:pt x="56" y="44"/>
                </a:cubicBezTo>
                <a:cubicBezTo>
                  <a:pt x="58" y="44"/>
                  <a:pt x="60" y="42"/>
                  <a:pt x="60" y="40"/>
                </a:cubicBezTo>
                <a:cubicBezTo>
                  <a:pt x="60" y="38"/>
                  <a:pt x="58" y="36"/>
                  <a:pt x="56" y="36"/>
                </a:cubicBezTo>
                <a:cubicBezTo>
                  <a:pt x="36" y="36"/>
                  <a:pt x="36" y="36"/>
                  <a:pt x="36" y="36"/>
                </a:cubicBezTo>
                <a:cubicBezTo>
                  <a:pt x="34" y="36"/>
                  <a:pt x="32" y="38"/>
                  <a:pt x="32" y="40"/>
                </a:cubicBezTo>
                <a:cubicBezTo>
                  <a:pt x="32" y="42"/>
                  <a:pt x="34" y="44"/>
                  <a:pt x="36" y="44"/>
                </a:cubicBezTo>
                <a:moveTo>
                  <a:pt x="108" y="100"/>
                </a:moveTo>
                <a:cubicBezTo>
                  <a:pt x="36" y="100"/>
                  <a:pt x="36" y="100"/>
                  <a:pt x="36" y="100"/>
                </a:cubicBezTo>
                <a:cubicBezTo>
                  <a:pt x="34" y="100"/>
                  <a:pt x="32" y="102"/>
                  <a:pt x="32" y="104"/>
                </a:cubicBezTo>
                <a:cubicBezTo>
                  <a:pt x="32" y="106"/>
                  <a:pt x="34" y="108"/>
                  <a:pt x="36" y="108"/>
                </a:cubicBezTo>
                <a:cubicBezTo>
                  <a:pt x="108" y="108"/>
                  <a:pt x="108" y="108"/>
                  <a:pt x="108" y="108"/>
                </a:cubicBezTo>
                <a:cubicBezTo>
                  <a:pt x="110" y="108"/>
                  <a:pt x="112" y="106"/>
                  <a:pt x="112" y="104"/>
                </a:cubicBezTo>
                <a:cubicBezTo>
                  <a:pt x="112" y="102"/>
                  <a:pt x="110" y="100"/>
                  <a:pt x="108" y="100"/>
                </a:cubicBezTo>
                <a:moveTo>
                  <a:pt x="32" y="72"/>
                </a:moveTo>
                <a:cubicBezTo>
                  <a:pt x="32" y="74"/>
                  <a:pt x="34" y="76"/>
                  <a:pt x="36" y="76"/>
                </a:cubicBezTo>
                <a:cubicBezTo>
                  <a:pt x="108" y="76"/>
                  <a:pt x="108" y="76"/>
                  <a:pt x="108" y="76"/>
                </a:cubicBezTo>
                <a:cubicBezTo>
                  <a:pt x="110" y="76"/>
                  <a:pt x="112" y="74"/>
                  <a:pt x="112" y="72"/>
                </a:cubicBezTo>
                <a:cubicBezTo>
                  <a:pt x="112" y="70"/>
                  <a:pt x="110" y="68"/>
                  <a:pt x="108" y="68"/>
                </a:cubicBezTo>
                <a:cubicBezTo>
                  <a:pt x="36" y="68"/>
                  <a:pt x="36" y="68"/>
                  <a:pt x="36" y="68"/>
                </a:cubicBezTo>
                <a:cubicBezTo>
                  <a:pt x="34" y="68"/>
                  <a:pt x="32" y="70"/>
                  <a:pt x="32" y="72"/>
                </a:cubicBezTo>
                <a:moveTo>
                  <a:pt x="104" y="0"/>
                </a:moveTo>
                <a:cubicBezTo>
                  <a:pt x="16" y="0"/>
                  <a:pt x="16" y="0"/>
                  <a:pt x="16" y="0"/>
                </a:cubicBezTo>
                <a:cubicBezTo>
                  <a:pt x="7" y="0"/>
                  <a:pt x="0" y="7"/>
                  <a:pt x="0" y="16"/>
                </a:cubicBezTo>
                <a:cubicBezTo>
                  <a:pt x="0" y="160"/>
                  <a:pt x="0" y="160"/>
                  <a:pt x="0" y="160"/>
                </a:cubicBezTo>
                <a:cubicBezTo>
                  <a:pt x="0" y="169"/>
                  <a:pt x="7" y="176"/>
                  <a:pt x="16" y="176"/>
                </a:cubicBezTo>
                <a:cubicBezTo>
                  <a:pt x="128" y="176"/>
                  <a:pt x="128" y="176"/>
                  <a:pt x="128" y="176"/>
                </a:cubicBezTo>
                <a:cubicBezTo>
                  <a:pt x="137" y="176"/>
                  <a:pt x="144" y="169"/>
                  <a:pt x="144" y="160"/>
                </a:cubicBezTo>
                <a:cubicBezTo>
                  <a:pt x="144" y="44"/>
                  <a:pt x="144" y="44"/>
                  <a:pt x="144" y="44"/>
                </a:cubicBezTo>
                <a:lnTo>
                  <a:pt x="104" y="0"/>
                </a:lnTo>
                <a:close/>
                <a:moveTo>
                  <a:pt x="136" y="160"/>
                </a:moveTo>
                <a:cubicBezTo>
                  <a:pt x="136" y="164"/>
                  <a:pt x="132" y="168"/>
                  <a:pt x="128" y="168"/>
                </a:cubicBezTo>
                <a:cubicBezTo>
                  <a:pt x="16" y="168"/>
                  <a:pt x="16" y="168"/>
                  <a:pt x="16" y="168"/>
                </a:cubicBezTo>
                <a:cubicBezTo>
                  <a:pt x="12" y="168"/>
                  <a:pt x="8" y="164"/>
                  <a:pt x="8" y="160"/>
                </a:cubicBezTo>
                <a:cubicBezTo>
                  <a:pt x="8" y="16"/>
                  <a:pt x="8" y="16"/>
                  <a:pt x="8" y="16"/>
                </a:cubicBezTo>
                <a:cubicBezTo>
                  <a:pt x="8" y="12"/>
                  <a:pt x="12" y="8"/>
                  <a:pt x="16" y="8"/>
                </a:cubicBezTo>
                <a:cubicBezTo>
                  <a:pt x="88" y="8"/>
                  <a:pt x="88" y="8"/>
                  <a:pt x="88" y="8"/>
                </a:cubicBezTo>
                <a:cubicBezTo>
                  <a:pt x="88" y="48"/>
                  <a:pt x="88" y="48"/>
                  <a:pt x="88" y="48"/>
                </a:cubicBezTo>
                <a:cubicBezTo>
                  <a:pt x="88" y="52"/>
                  <a:pt x="92" y="56"/>
                  <a:pt x="96" y="56"/>
                </a:cubicBezTo>
                <a:cubicBezTo>
                  <a:pt x="136" y="56"/>
                  <a:pt x="136" y="56"/>
                  <a:pt x="136" y="56"/>
                </a:cubicBezTo>
                <a:lnTo>
                  <a:pt x="136" y="160"/>
                </a:lnTo>
                <a:close/>
                <a:moveTo>
                  <a:pt x="96" y="48"/>
                </a:moveTo>
                <a:cubicBezTo>
                  <a:pt x="96" y="8"/>
                  <a:pt x="96" y="8"/>
                  <a:pt x="96" y="8"/>
                </a:cubicBezTo>
                <a:cubicBezTo>
                  <a:pt x="100" y="8"/>
                  <a:pt x="100" y="8"/>
                  <a:pt x="100" y="8"/>
                </a:cubicBezTo>
                <a:cubicBezTo>
                  <a:pt x="136" y="48"/>
                  <a:pt x="136" y="48"/>
                  <a:pt x="136" y="48"/>
                </a:cubicBezTo>
                <a:lnTo>
                  <a:pt x="96" y="48"/>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9" name="任意多边形 8"/>
          <p:cNvSpPr/>
          <p:nvPr>
            <p:custDataLst>
              <p:tags r:id="rId19"/>
            </p:custDataLst>
          </p:nvPr>
        </p:nvSpPr>
        <p:spPr bwMode="auto">
          <a:xfrm>
            <a:off x="5961103" y="2865695"/>
            <a:ext cx="591538" cy="484178"/>
          </a:xfrm>
          <a:custGeom>
            <a:avLst/>
            <a:gdLst>
              <a:gd name="T0" fmla="*/ 108 w 176"/>
              <a:gd name="T1" fmla="*/ 24 h 144"/>
              <a:gd name="T2" fmla="*/ 108 w 176"/>
              <a:gd name="T3" fmla="*/ 16 h 144"/>
              <a:gd name="T4" fmla="*/ 64 w 176"/>
              <a:gd name="T5" fmla="*/ 20 h 144"/>
              <a:gd name="T6" fmla="*/ 88 w 176"/>
              <a:gd name="T7" fmla="*/ 56 h 144"/>
              <a:gd name="T8" fmla="*/ 88 w 176"/>
              <a:gd name="T9" fmla="*/ 104 h 144"/>
              <a:gd name="T10" fmla="*/ 88 w 176"/>
              <a:gd name="T11" fmla="*/ 56 h 144"/>
              <a:gd name="T12" fmla="*/ 72 w 176"/>
              <a:gd name="T13" fmla="*/ 80 h 144"/>
              <a:gd name="T14" fmla="*/ 104 w 176"/>
              <a:gd name="T15" fmla="*/ 80 h 144"/>
              <a:gd name="T16" fmla="*/ 88 w 176"/>
              <a:gd name="T17" fmla="*/ 40 h 144"/>
              <a:gd name="T18" fmla="*/ 88 w 176"/>
              <a:gd name="T19" fmla="*/ 120 h 144"/>
              <a:gd name="T20" fmla="*/ 88 w 176"/>
              <a:gd name="T21" fmla="*/ 40 h 144"/>
              <a:gd name="T22" fmla="*/ 56 w 176"/>
              <a:gd name="T23" fmla="*/ 80 h 144"/>
              <a:gd name="T24" fmla="*/ 120 w 176"/>
              <a:gd name="T25" fmla="*/ 80 h 144"/>
              <a:gd name="T26" fmla="*/ 148 w 176"/>
              <a:gd name="T27" fmla="*/ 64 h 144"/>
              <a:gd name="T28" fmla="*/ 148 w 176"/>
              <a:gd name="T29" fmla="*/ 72 h 144"/>
              <a:gd name="T30" fmla="*/ 148 w 176"/>
              <a:gd name="T31" fmla="*/ 64 h 144"/>
              <a:gd name="T32" fmla="*/ 136 w 176"/>
              <a:gd name="T33" fmla="*/ 44 h 144"/>
              <a:gd name="T34" fmla="*/ 160 w 176"/>
              <a:gd name="T35" fmla="*/ 44 h 144"/>
              <a:gd name="T36" fmla="*/ 148 w 176"/>
              <a:gd name="T37" fmla="*/ 48 h 144"/>
              <a:gd name="T38" fmla="*/ 148 w 176"/>
              <a:gd name="T39" fmla="*/ 40 h 144"/>
              <a:gd name="T40" fmla="*/ 148 w 176"/>
              <a:gd name="T41" fmla="*/ 48 h 144"/>
              <a:gd name="T42" fmla="*/ 144 w 176"/>
              <a:gd name="T43" fmla="*/ 16 h 144"/>
              <a:gd name="T44" fmla="*/ 88 w 176"/>
              <a:gd name="T45" fmla="*/ 0 h 144"/>
              <a:gd name="T46" fmla="*/ 32 w 176"/>
              <a:gd name="T47" fmla="*/ 16 h 144"/>
              <a:gd name="T48" fmla="*/ 0 w 176"/>
              <a:gd name="T49" fmla="*/ 32 h 144"/>
              <a:gd name="T50" fmla="*/ 16 w 176"/>
              <a:gd name="T51" fmla="*/ 144 h 144"/>
              <a:gd name="T52" fmla="*/ 176 w 176"/>
              <a:gd name="T53" fmla="*/ 128 h 144"/>
              <a:gd name="T54" fmla="*/ 160 w 176"/>
              <a:gd name="T55" fmla="*/ 16 h 144"/>
              <a:gd name="T56" fmla="*/ 133 w 176"/>
              <a:gd name="T57" fmla="*/ 96 h 144"/>
              <a:gd name="T58" fmla="*/ 168 w 176"/>
              <a:gd name="T59" fmla="*/ 104 h 144"/>
              <a:gd name="T60" fmla="*/ 160 w 176"/>
              <a:gd name="T61" fmla="*/ 136 h 144"/>
              <a:gd name="T62" fmla="*/ 8 w 176"/>
              <a:gd name="T63" fmla="*/ 128 h 144"/>
              <a:gd name="T64" fmla="*/ 46 w 176"/>
              <a:gd name="T65" fmla="*/ 104 h 144"/>
              <a:gd name="T66" fmla="*/ 8 w 176"/>
              <a:gd name="T67" fmla="*/ 96 h 144"/>
              <a:gd name="T68" fmla="*/ 16 w 176"/>
              <a:gd name="T69" fmla="*/ 24 h 144"/>
              <a:gd name="T70" fmla="*/ 60 w 176"/>
              <a:gd name="T71" fmla="*/ 8 h 144"/>
              <a:gd name="T72" fmla="*/ 116 w 176"/>
              <a:gd name="T73" fmla="*/ 8 h 144"/>
              <a:gd name="T74" fmla="*/ 160 w 176"/>
              <a:gd name="T75" fmla="*/ 24 h 144"/>
              <a:gd name="T76" fmla="*/ 168 w 176"/>
              <a:gd name="T77"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 h="144">
                <a:moveTo>
                  <a:pt x="68" y="24"/>
                </a:moveTo>
                <a:cubicBezTo>
                  <a:pt x="108" y="24"/>
                  <a:pt x="108" y="24"/>
                  <a:pt x="108" y="24"/>
                </a:cubicBezTo>
                <a:cubicBezTo>
                  <a:pt x="110" y="24"/>
                  <a:pt x="112" y="22"/>
                  <a:pt x="112" y="20"/>
                </a:cubicBezTo>
                <a:cubicBezTo>
                  <a:pt x="112" y="18"/>
                  <a:pt x="110" y="16"/>
                  <a:pt x="108" y="16"/>
                </a:cubicBezTo>
                <a:cubicBezTo>
                  <a:pt x="68" y="16"/>
                  <a:pt x="68" y="16"/>
                  <a:pt x="68" y="16"/>
                </a:cubicBezTo>
                <a:cubicBezTo>
                  <a:pt x="66" y="16"/>
                  <a:pt x="64" y="18"/>
                  <a:pt x="64" y="20"/>
                </a:cubicBezTo>
                <a:cubicBezTo>
                  <a:pt x="64" y="22"/>
                  <a:pt x="66" y="24"/>
                  <a:pt x="68" y="24"/>
                </a:cubicBezTo>
                <a:moveTo>
                  <a:pt x="88" y="56"/>
                </a:moveTo>
                <a:cubicBezTo>
                  <a:pt x="75" y="56"/>
                  <a:pt x="64" y="67"/>
                  <a:pt x="64" y="80"/>
                </a:cubicBezTo>
                <a:cubicBezTo>
                  <a:pt x="64" y="93"/>
                  <a:pt x="75" y="104"/>
                  <a:pt x="88" y="104"/>
                </a:cubicBezTo>
                <a:cubicBezTo>
                  <a:pt x="101" y="104"/>
                  <a:pt x="112" y="93"/>
                  <a:pt x="112" y="80"/>
                </a:cubicBezTo>
                <a:cubicBezTo>
                  <a:pt x="112" y="67"/>
                  <a:pt x="101" y="56"/>
                  <a:pt x="88" y="56"/>
                </a:cubicBezTo>
                <a:moveTo>
                  <a:pt x="88" y="96"/>
                </a:moveTo>
                <a:cubicBezTo>
                  <a:pt x="79" y="96"/>
                  <a:pt x="72" y="89"/>
                  <a:pt x="72" y="80"/>
                </a:cubicBezTo>
                <a:cubicBezTo>
                  <a:pt x="72" y="71"/>
                  <a:pt x="79" y="64"/>
                  <a:pt x="88" y="64"/>
                </a:cubicBezTo>
                <a:cubicBezTo>
                  <a:pt x="97" y="64"/>
                  <a:pt x="104" y="71"/>
                  <a:pt x="104" y="80"/>
                </a:cubicBezTo>
                <a:cubicBezTo>
                  <a:pt x="104" y="89"/>
                  <a:pt x="97" y="96"/>
                  <a:pt x="88" y="96"/>
                </a:cubicBezTo>
                <a:moveTo>
                  <a:pt x="88" y="40"/>
                </a:moveTo>
                <a:cubicBezTo>
                  <a:pt x="66" y="40"/>
                  <a:pt x="48" y="58"/>
                  <a:pt x="48" y="80"/>
                </a:cubicBezTo>
                <a:cubicBezTo>
                  <a:pt x="48" y="102"/>
                  <a:pt x="66" y="120"/>
                  <a:pt x="88" y="120"/>
                </a:cubicBezTo>
                <a:cubicBezTo>
                  <a:pt x="110" y="120"/>
                  <a:pt x="128" y="102"/>
                  <a:pt x="128" y="80"/>
                </a:cubicBezTo>
                <a:cubicBezTo>
                  <a:pt x="128" y="58"/>
                  <a:pt x="110" y="40"/>
                  <a:pt x="88" y="40"/>
                </a:cubicBezTo>
                <a:moveTo>
                  <a:pt x="88" y="112"/>
                </a:moveTo>
                <a:cubicBezTo>
                  <a:pt x="70" y="112"/>
                  <a:pt x="56" y="98"/>
                  <a:pt x="56" y="80"/>
                </a:cubicBezTo>
                <a:cubicBezTo>
                  <a:pt x="56" y="62"/>
                  <a:pt x="70" y="48"/>
                  <a:pt x="88" y="48"/>
                </a:cubicBezTo>
                <a:cubicBezTo>
                  <a:pt x="106" y="48"/>
                  <a:pt x="120" y="62"/>
                  <a:pt x="120" y="80"/>
                </a:cubicBezTo>
                <a:cubicBezTo>
                  <a:pt x="120" y="98"/>
                  <a:pt x="106" y="112"/>
                  <a:pt x="88" y="112"/>
                </a:cubicBezTo>
                <a:moveTo>
                  <a:pt x="148" y="64"/>
                </a:moveTo>
                <a:cubicBezTo>
                  <a:pt x="146" y="64"/>
                  <a:pt x="144" y="66"/>
                  <a:pt x="144" y="68"/>
                </a:cubicBezTo>
                <a:cubicBezTo>
                  <a:pt x="144" y="70"/>
                  <a:pt x="146" y="72"/>
                  <a:pt x="148" y="72"/>
                </a:cubicBezTo>
                <a:cubicBezTo>
                  <a:pt x="150" y="72"/>
                  <a:pt x="152" y="70"/>
                  <a:pt x="152" y="68"/>
                </a:cubicBezTo>
                <a:cubicBezTo>
                  <a:pt x="152" y="66"/>
                  <a:pt x="150" y="64"/>
                  <a:pt x="148" y="64"/>
                </a:cubicBezTo>
                <a:moveTo>
                  <a:pt x="148" y="32"/>
                </a:moveTo>
                <a:cubicBezTo>
                  <a:pt x="141" y="32"/>
                  <a:pt x="136" y="37"/>
                  <a:pt x="136" y="44"/>
                </a:cubicBezTo>
                <a:cubicBezTo>
                  <a:pt x="136" y="51"/>
                  <a:pt x="141" y="56"/>
                  <a:pt x="148" y="56"/>
                </a:cubicBezTo>
                <a:cubicBezTo>
                  <a:pt x="155" y="56"/>
                  <a:pt x="160" y="51"/>
                  <a:pt x="160" y="44"/>
                </a:cubicBezTo>
                <a:cubicBezTo>
                  <a:pt x="160" y="37"/>
                  <a:pt x="155" y="32"/>
                  <a:pt x="148" y="32"/>
                </a:cubicBezTo>
                <a:moveTo>
                  <a:pt x="148" y="48"/>
                </a:moveTo>
                <a:cubicBezTo>
                  <a:pt x="146" y="48"/>
                  <a:pt x="144" y="46"/>
                  <a:pt x="144" y="44"/>
                </a:cubicBezTo>
                <a:cubicBezTo>
                  <a:pt x="144" y="42"/>
                  <a:pt x="146" y="40"/>
                  <a:pt x="148" y="40"/>
                </a:cubicBezTo>
                <a:cubicBezTo>
                  <a:pt x="150" y="40"/>
                  <a:pt x="152" y="42"/>
                  <a:pt x="152" y="44"/>
                </a:cubicBezTo>
                <a:cubicBezTo>
                  <a:pt x="152" y="46"/>
                  <a:pt x="150" y="48"/>
                  <a:pt x="148" y="48"/>
                </a:cubicBezTo>
                <a:moveTo>
                  <a:pt x="160" y="16"/>
                </a:moveTo>
                <a:cubicBezTo>
                  <a:pt x="144" y="16"/>
                  <a:pt x="144" y="16"/>
                  <a:pt x="144" y="16"/>
                </a:cubicBezTo>
                <a:cubicBezTo>
                  <a:pt x="132" y="16"/>
                  <a:pt x="132" y="0"/>
                  <a:pt x="116" y="0"/>
                </a:cubicBezTo>
                <a:cubicBezTo>
                  <a:pt x="88" y="0"/>
                  <a:pt x="88" y="0"/>
                  <a:pt x="88" y="0"/>
                </a:cubicBezTo>
                <a:cubicBezTo>
                  <a:pt x="60" y="0"/>
                  <a:pt x="60" y="0"/>
                  <a:pt x="60" y="0"/>
                </a:cubicBezTo>
                <a:cubicBezTo>
                  <a:pt x="44" y="0"/>
                  <a:pt x="44" y="16"/>
                  <a:pt x="32" y="16"/>
                </a:cubicBezTo>
                <a:cubicBezTo>
                  <a:pt x="16" y="16"/>
                  <a:pt x="16" y="16"/>
                  <a:pt x="16" y="16"/>
                </a:cubicBezTo>
                <a:cubicBezTo>
                  <a:pt x="7" y="16"/>
                  <a:pt x="0" y="23"/>
                  <a:pt x="0" y="32"/>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96"/>
                </a:moveTo>
                <a:cubicBezTo>
                  <a:pt x="133" y="96"/>
                  <a:pt x="133" y="96"/>
                  <a:pt x="133" y="96"/>
                </a:cubicBezTo>
                <a:cubicBezTo>
                  <a:pt x="132" y="99"/>
                  <a:pt x="131" y="101"/>
                  <a:pt x="130" y="104"/>
                </a:cubicBezTo>
                <a:cubicBezTo>
                  <a:pt x="168" y="104"/>
                  <a:pt x="168" y="104"/>
                  <a:pt x="168" y="104"/>
                </a:cubicBezTo>
                <a:cubicBezTo>
                  <a:pt x="168" y="128"/>
                  <a:pt x="168" y="128"/>
                  <a:pt x="168" y="128"/>
                </a:cubicBezTo>
                <a:cubicBezTo>
                  <a:pt x="168" y="132"/>
                  <a:pt x="164" y="136"/>
                  <a:pt x="160" y="136"/>
                </a:cubicBezTo>
                <a:cubicBezTo>
                  <a:pt x="16" y="136"/>
                  <a:pt x="16" y="136"/>
                  <a:pt x="16" y="136"/>
                </a:cubicBezTo>
                <a:cubicBezTo>
                  <a:pt x="12" y="136"/>
                  <a:pt x="8" y="132"/>
                  <a:pt x="8" y="128"/>
                </a:cubicBezTo>
                <a:cubicBezTo>
                  <a:pt x="8" y="104"/>
                  <a:pt x="8" y="104"/>
                  <a:pt x="8" y="104"/>
                </a:cubicBezTo>
                <a:cubicBezTo>
                  <a:pt x="46" y="104"/>
                  <a:pt x="46" y="104"/>
                  <a:pt x="46" y="104"/>
                </a:cubicBezTo>
                <a:cubicBezTo>
                  <a:pt x="45" y="101"/>
                  <a:pt x="44" y="99"/>
                  <a:pt x="43" y="96"/>
                </a:cubicBezTo>
                <a:cubicBezTo>
                  <a:pt x="8" y="96"/>
                  <a:pt x="8" y="96"/>
                  <a:pt x="8" y="96"/>
                </a:cubicBezTo>
                <a:cubicBezTo>
                  <a:pt x="8" y="32"/>
                  <a:pt x="8" y="32"/>
                  <a:pt x="8" y="32"/>
                </a:cubicBezTo>
                <a:cubicBezTo>
                  <a:pt x="8" y="28"/>
                  <a:pt x="12" y="24"/>
                  <a:pt x="16" y="24"/>
                </a:cubicBezTo>
                <a:cubicBezTo>
                  <a:pt x="32" y="24"/>
                  <a:pt x="32" y="24"/>
                  <a:pt x="32" y="24"/>
                </a:cubicBezTo>
                <a:cubicBezTo>
                  <a:pt x="48" y="24"/>
                  <a:pt x="48" y="8"/>
                  <a:pt x="60" y="8"/>
                </a:cubicBezTo>
                <a:cubicBezTo>
                  <a:pt x="88" y="8"/>
                  <a:pt x="88" y="8"/>
                  <a:pt x="88" y="8"/>
                </a:cubicBezTo>
                <a:cubicBezTo>
                  <a:pt x="116" y="8"/>
                  <a:pt x="116" y="8"/>
                  <a:pt x="116" y="8"/>
                </a:cubicBezTo>
                <a:cubicBezTo>
                  <a:pt x="128" y="8"/>
                  <a:pt x="128" y="24"/>
                  <a:pt x="144" y="24"/>
                </a:cubicBezTo>
                <a:cubicBezTo>
                  <a:pt x="160" y="24"/>
                  <a:pt x="160" y="24"/>
                  <a:pt x="160" y="24"/>
                </a:cubicBezTo>
                <a:cubicBezTo>
                  <a:pt x="164" y="24"/>
                  <a:pt x="168" y="28"/>
                  <a:pt x="168" y="32"/>
                </a:cubicBezTo>
                <a:lnTo>
                  <a:pt x="168" y="96"/>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0" name="任意多边形 9"/>
          <p:cNvSpPr/>
          <p:nvPr>
            <p:custDataLst>
              <p:tags r:id="rId20"/>
            </p:custDataLst>
          </p:nvPr>
        </p:nvSpPr>
        <p:spPr bwMode="auto">
          <a:xfrm>
            <a:off x="8331555" y="2860454"/>
            <a:ext cx="543569" cy="494661"/>
          </a:xfrm>
          <a:custGeom>
            <a:avLst/>
            <a:gdLst>
              <a:gd name="T0" fmla="*/ 104 w 176"/>
              <a:gd name="T1" fmla="*/ 28 h 160"/>
              <a:gd name="T2" fmla="*/ 108 w 176"/>
              <a:gd name="T3" fmla="*/ 48 h 160"/>
              <a:gd name="T4" fmla="*/ 112 w 176"/>
              <a:gd name="T5" fmla="*/ 28 h 160"/>
              <a:gd name="T6" fmla="*/ 132 w 176"/>
              <a:gd name="T7" fmla="*/ 24 h 160"/>
              <a:gd name="T8" fmla="*/ 112 w 176"/>
              <a:gd name="T9" fmla="*/ 20 h 160"/>
              <a:gd name="T10" fmla="*/ 108 w 176"/>
              <a:gd name="T11" fmla="*/ 0 h 160"/>
              <a:gd name="T12" fmla="*/ 104 w 176"/>
              <a:gd name="T13" fmla="*/ 20 h 160"/>
              <a:gd name="T14" fmla="*/ 84 w 176"/>
              <a:gd name="T15" fmla="*/ 24 h 160"/>
              <a:gd name="T16" fmla="*/ 160 w 176"/>
              <a:gd name="T17" fmla="*/ 133 h 160"/>
              <a:gd name="T18" fmla="*/ 176 w 176"/>
              <a:gd name="T19" fmla="*/ 61 h 160"/>
              <a:gd name="T20" fmla="*/ 176 w 176"/>
              <a:gd name="T21" fmla="*/ 60 h 160"/>
              <a:gd name="T22" fmla="*/ 44 w 176"/>
              <a:gd name="T23" fmla="*/ 56 h 160"/>
              <a:gd name="T24" fmla="*/ 38 w 176"/>
              <a:gd name="T25" fmla="*/ 35 h 160"/>
              <a:gd name="T26" fmla="*/ 4 w 176"/>
              <a:gd name="T27" fmla="*/ 32 h 160"/>
              <a:gd name="T28" fmla="*/ 4 w 176"/>
              <a:gd name="T29" fmla="*/ 40 h 160"/>
              <a:gd name="T30" fmla="*/ 56 w 176"/>
              <a:gd name="T31" fmla="*/ 133 h 160"/>
              <a:gd name="T32" fmla="*/ 58 w 176"/>
              <a:gd name="T33" fmla="*/ 136 h 160"/>
              <a:gd name="T34" fmla="*/ 72 w 176"/>
              <a:gd name="T35" fmla="*/ 160 h 160"/>
              <a:gd name="T36" fmla="*/ 86 w 176"/>
              <a:gd name="T37" fmla="*/ 136 h 160"/>
              <a:gd name="T38" fmla="*/ 128 w 176"/>
              <a:gd name="T39" fmla="*/ 144 h 160"/>
              <a:gd name="T40" fmla="*/ 160 w 176"/>
              <a:gd name="T41" fmla="*/ 144 h 160"/>
              <a:gd name="T42" fmla="*/ 160 w 176"/>
              <a:gd name="T43" fmla="*/ 133 h 160"/>
              <a:gd name="T44" fmla="*/ 167 w 176"/>
              <a:gd name="T45" fmla="*/ 64 h 160"/>
              <a:gd name="T46" fmla="*/ 142 w 176"/>
              <a:gd name="T47" fmla="*/ 80 h 160"/>
              <a:gd name="T48" fmla="*/ 46 w 176"/>
              <a:gd name="T49" fmla="*/ 64 h 160"/>
              <a:gd name="T50" fmla="*/ 74 w 176"/>
              <a:gd name="T51" fmla="*/ 80 h 160"/>
              <a:gd name="T52" fmla="*/ 46 w 176"/>
              <a:gd name="T53" fmla="*/ 64 h 160"/>
              <a:gd name="T54" fmla="*/ 52 w 176"/>
              <a:gd name="T55" fmla="*/ 88 h 160"/>
              <a:gd name="T56" fmla="*/ 77 w 176"/>
              <a:gd name="T57" fmla="*/ 104 h 160"/>
              <a:gd name="T58" fmla="*/ 59 w 176"/>
              <a:gd name="T59" fmla="*/ 112 h 160"/>
              <a:gd name="T60" fmla="*/ 80 w 176"/>
              <a:gd name="T61" fmla="*/ 128 h 160"/>
              <a:gd name="T62" fmla="*/ 59 w 176"/>
              <a:gd name="T63" fmla="*/ 112 h 160"/>
              <a:gd name="T64" fmla="*/ 64 w 176"/>
              <a:gd name="T65" fmla="*/ 144 h 160"/>
              <a:gd name="T66" fmla="*/ 80 w 176"/>
              <a:gd name="T67" fmla="*/ 144 h 160"/>
              <a:gd name="T68" fmla="*/ 104 w 176"/>
              <a:gd name="T69" fmla="*/ 128 h 160"/>
              <a:gd name="T70" fmla="*/ 86 w 176"/>
              <a:gd name="T71" fmla="*/ 112 h 160"/>
              <a:gd name="T72" fmla="*/ 104 w 176"/>
              <a:gd name="T73" fmla="*/ 128 h 160"/>
              <a:gd name="T74" fmla="*/ 85 w 176"/>
              <a:gd name="T75" fmla="*/ 104 h 160"/>
              <a:gd name="T76" fmla="*/ 104 w 176"/>
              <a:gd name="T77" fmla="*/ 88 h 160"/>
              <a:gd name="T78" fmla="*/ 104 w 176"/>
              <a:gd name="T79" fmla="*/ 80 h 160"/>
              <a:gd name="T80" fmla="*/ 80 w 176"/>
              <a:gd name="T81" fmla="*/ 64 h 160"/>
              <a:gd name="T82" fmla="*/ 104 w 176"/>
              <a:gd name="T83" fmla="*/ 80 h 160"/>
              <a:gd name="T84" fmla="*/ 112 w 176"/>
              <a:gd name="T85" fmla="*/ 128 h 160"/>
              <a:gd name="T86" fmla="*/ 130 w 176"/>
              <a:gd name="T87" fmla="*/ 112 h 160"/>
              <a:gd name="T88" fmla="*/ 131 w 176"/>
              <a:gd name="T89" fmla="*/ 104 h 160"/>
              <a:gd name="T90" fmla="*/ 112 w 176"/>
              <a:gd name="T91" fmla="*/ 88 h 160"/>
              <a:gd name="T92" fmla="*/ 131 w 176"/>
              <a:gd name="T93" fmla="*/ 104 h 160"/>
              <a:gd name="T94" fmla="*/ 112 w 176"/>
              <a:gd name="T95" fmla="*/ 80 h 160"/>
              <a:gd name="T96" fmla="*/ 136 w 176"/>
              <a:gd name="T97" fmla="*/ 64 h 160"/>
              <a:gd name="T98" fmla="*/ 144 w 176"/>
              <a:gd name="T99" fmla="*/ 152 h 160"/>
              <a:gd name="T100" fmla="*/ 144 w 176"/>
              <a:gd name="T101" fmla="*/ 136 h 160"/>
              <a:gd name="T102" fmla="*/ 144 w 176"/>
              <a:gd name="T103" fmla="*/ 152 h 160"/>
              <a:gd name="T104" fmla="*/ 136 w 176"/>
              <a:gd name="T105" fmla="*/ 128 h 160"/>
              <a:gd name="T106" fmla="*/ 156 w 176"/>
              <a:gd name="T107" fmla="*/ 112 h 160"/>
              <a:gd name="T108" fmla="*/ 139 w 176"/>
              <a:gd name="T109" fmla="*/ 104 h 160"/>
              <a:gd name="T110" fmla="*/ 162 w 176"/>
              <a:gd name="T111" fmla="*/ 88 h 160"/>
              <a:gd name="T112" fmla="*/ 139 w 176"/>
              <a:gd name="T113" fmla="*/ 10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60">
                <a:moveTo>
                  <a:pt x="88" y="28"/>
                </a:moveTo>
                <a:cubicBezTo>
                  <a:pt x="104" y="28"/>
                  <a:pt x="104" y="28"/>
                  <a:pt x="104" y="28"/>
                </a:cubicBezTo>
                <a:cubicBezTo>
                  <a:pt x="104" y="44"/>
                  <a:pt x="104" y="44"/>
                  <a:pt x="104" y="44"/>
                </a:cubicBezTo>
                <a:cubicBezTo>
                  <a:pt x="104" y="46"/>
                  <a:pt x="106" y="48"/>
                  <a:pt x="108" y="48"/>
                </a:cubicBezTo>
                <a:cubicBezTo>
                  <a:pt x="110" y="48"/>
                  <a:pt x="112" y="46"/>
                  <a:pt x="112" y="44"/>
                </a:cubicBezTo>
                <a:cubicBezTo>
                  <a:pt x="112" y="28"/>
                  <a:pt x="112" y="28"/>
                  <a:pt x="112" y="28"/>
                </a:cubicBezTo>
                <a:cubicBezTo>
                  <a:pt x="128" y="28"/>
                  <a:pt x="128" y="28"/>
                  <a:pt x="128" y="28"/>
                </a:cubicBezTo>
                <a:cubicBezTo>
                  <a:pt x="130" y="28"/>
                  <a:pt x="132" y="26"/>
                  <a:pt x="132" y="24"/>
                </a:cubicBezTo>
                <a:cubicBezTo>
                  <a:pt x="132" y="22"/>
                  <a:pt x="130" y="20"/>
                  <a:pt x="128" y="20"/>
                </a:cubicBezTo>
                <a:cubicBezTo>
                  <a:pt x="112" y="20"/>
                  <a:pt x="112" y="20"/>
                  <a:pt x="112" y="20"/>
                </a:cubicBezTo>
                <a:cubicBezTo>
                  <a:pt x="112" y="4"/>
                  <a:pt x="112" y="4"/>
                  <a:pt x="112" y="4"/>
                </a:cubicBezTo>
                <a:cubicBezTo>
                  <a:pt x="112" y="2"/>
                  <a:pt x="110" y="0"/>
                  <a:pt x="108" y="0"/>
                </a:cubicBezTo>
                <a:cubicBezTo>
                  <a:pt x="106" y="0"/>
                  <a:pt x="104" y="2"/>
                  <a:pt x="104" y="4"/>
                </a:cubicBezTo>
                <a:cubicBezTo>
                  <a:pt x="104" y="20"/>
                  <a:pt x="104" y="20"/>
                  <a:pt x="104" y="20"/>
                </a:cubicBezTo>
                <a:cubicBezTo>
                  <a:pt x="88" y="20"/>
                  <a:pt x="88" y="20"/>
                  <a:pt x="88" y="20"/>
                </a:cubicBezTo>
                <a:cubicBezTo>
                  <a:pt x="86" y="20"/>
                  <a:pt x="84" y="22"/>
                  <a:pt x="84" y="24"/>
                </a:cubicBezTo>
                <a:cubicBezTo>
                  <a:pt x="84" y="26"/>
                  <a:pt x="86" y="28"/>
                  <a:pt x="88" y="28"/>
                </a:cubicBezTo>
                <a:moveTo>
                  <a:pt x="160" y="133"/>
                </a:moveTo>
                <a:cubicBezTo>
                  <a:pt x="160" y="133"/>
                  <a:pt x="160" y="133"/>
                  <a:pt x="160" y="133"/>
                </a:cubicBezTo>
                <a:cubicBezTo>
                  <a:pt x="176" y="61"/>
                  <a:pt x="176" y="61"/>
                  <a:pt x="176" y="61"/>
                </a:cubicBezTo>
                <a:cubicBezTo>
                  <a:pt x="176" y="61"/>
                  <a:pt x="176" y="61"/>
                  <a:pt x="176" y="61"/>
                </a:cubicBezTo>
                <a:cubicBezTo>
                  <a:pt x="176" y="61"/>
                  <a:pt x="176" y="60"/>
                  <a:pt x="176" y="60"/>
                </a:cubicBezTo>
                <a:cubicBezTo>
                  <a:pt x="176" y="58"/>
                  <a:pt x="174" y="56"/>
                  <a:pt x="172" y="56"/>
                </a:cubicBezTo>
                <a:cubicBezTo>
                  <a:pt x="44" y="56"/>
                  <a:pt x="44" y="56"/>
                  <a:pt x="44" y="56"/>
                </a:cubicBezTo>
                <a:cubicBezTo>
                  <a:pt x="38" y="35"/>
                  <a:pt x="38" y="35"/>
                  <a:pt x="38" y="35"/>
                </a:cubicBezTo>
                <a:cubicBezTo>
                  <a:pt x="38" y="35"/>
                  <a:pt x="38" y="35"/>
                  <a:pt x="38" y="35"/>
                </a:cubicBezTo>
                <a:cubicBezTo>
                  <a:pt x="38" y="33"/>
                  <a:pt x="36" y="32"/>
                  <a:pt x="34" y="32"/>
                </a:cubicBezTo>
                <a:cubicBezTo>
                  <a:pt x="4" y="32"/>
                  <a:pt x="4" y="32"/>
                  <a:pt x="4" y="32"/>
                </a:cubicBezTo>
                <a:cubicBezTo>
                  <a:pt x="2" y="32"/>
                  <a:pt x="0" y="34"/>
                  <a:pt x="0" y="36"/>
                </a:cubicBezTo>
                <a:cubicBezTo>
                  <a:pt x="0" y="38"/>
                  <a:pt x="2" y="40"/>
                  <a:pt x="4" y="40"/>
                </a:cubicBezTo>
                <a:cubicBezTo>
                  <a:pt x="31" y="40"/>
                  <a:pt x="31" y="40"/>
                  <a:pt x="31" y="40"/>
                </a:cubicBezTo>
                <a:cubicBezTo>
                  <a:pt x="56" y="133"/>
                  <a:pt x="56" y="133"/>
                  <a:pt x="56" y="133"/>
                </a:cubicBezTo>
                <a:cubicBezTo>
                  <a:pt x="56" y="133"/>
                  <a:pt x="56" y="133"/>
                  <a:pt x="56" y="133"/>
                </a:cubicBezTo>
                <a:cubicBezTo>
                  <a:pt x="57" y="134"/>
                  <a:pt x="57" y="135"/>
                  <a:pt x="58" y="136"/>
                </a:cubicBezTo>
                <a:cubicBezTo>
                  <a:pt x="57" y="138"/>
                  <a:pt x="56" y="141"/>
                  <a:pt x="56" y="144"/>
                </a:cubicBezTo>
                <a:cubicBezTo>
                  <a:pt x="56" y="153"/>
                  <a:pt x="63" y="160"/>
                  <a:pt x="72" y="160"/>
                </a:cubicBezTo>
                <a:cubicBezTo>
                  <a:pt x="81" y="160"/>
                  <a:pt x="88" y="153"/>
                  <a:pt x="88" y="144"/>
                </a:cubicBezTo>
                <a:cubicBezTo>
                  <a:pt x="88" y="141"/>
                  <a:pt x="87" y="138"/>
                  <a:pt x="86" y="136"/>
                </a:cubicBezTo>
                <a:cubicBezTo>
                  <a:pt x="130" y="136"/>
                  <a:pt x="130" y="136"/>
                  <a:pt x="130" y="136"/>
                </a:cubicBezTo>
                <a:cubicBezTo>
                  <a:pt x="129" y="138"/>
                  <a:pt x="128" y="141"/>
                  <a:pt x="128" y="144"/>
                </a:cubicBezTo>
                <a:cubicBezTo>
                  <a:pt x="128" y="153"/>
                  <a:pt x="135" y="160"/>
                  <a:pt x="144" y="160"/>
                </a:cubicBezTo>
                <a:cubicBezTo>
                  <a:pt x="153" y="160"/>
                  <a:pt x="160" y="153"/>
                  <a:pt x="160" y="144"/>
                </a:cubicBezTo>
                <a:cubicBezTo>
                  <a:pt x="160" y="141"/>
                  <a:pt x="159" y="138"/>
                  <a:pt x="158" y="136"/>
                </a:cubicBezTo>
                <a:cubicBezTo>
                  <a:pt x="159" y="135"/>
                  <a:pt x="160" y="134"/>
                  <a:pt x="160" y="133"/>
                </a:cubicBezTo>
                <a:moveTo>
                  <a:pt x="144" y="64"/>
                </a:moveTo>
                <a:cubicBezTo>
                  <a:pt x="167" y="64"/>
                  <a:pt x="167" y="64"/>
                  <a:pt x="167" y="64"/>
                </a:cubicBezTo>
                <a:cubicBezTo>
                  <a:pt x="163" y="80"/>
                  <a:pt x="163" y="80"/>
                  <a:pt x="163" y="80"/>
                </a:cubicBezTo>
                <a:cubicBezTo>
                  <a:pt x="142" y="80"/>
                  <a:pt x="142" y="80"/>
                  <a:pt x="142" y="80"/>
                </a:cubicBezTo>
                <a:lnTo>
                  <a:pt x="144" y="64"/>
                </a:lnTo>
                <a:close/>
                <a:moveTo>
                  <a:pt x="46" y="64"/>
                </a:moveTo>
                <a:cubicBezTo>
                  <a:pt x="72" y="64"/>
                  <a:pt x="72" y="64"/>
                  <a:pt x="72" y="64"/>
                </a:cubicBezTo>
                <a:cubicBezTo>
                  <a:pt x="74" y="80"/>
                  <a:pt x="74" y="80"/>
                  <a:pt x="74" y="80"/>
                </a:cubicBezTo>
                <a:cubicBezTo>
                  <a:pt x="50" y="80"/>
                  <a:pt x="50" y="80"/>
                  <a:pt x="50" y="80"/>
                </a:cubicBezTo>
                <a:lnTo>
                  <a:pt x="46" y="64"/>
                </a:lnTo>
                <a:close/>
                <a:moveTo>
                  <a:pt x="57" y="104"/>
                </a:moveTo>
                <a:cubicBezTo>
                  <a:pt x="52" y="88"/>
                  <a:pt x="52" y="88"/>
                  <a:pt x="52" y="88"/>
                </a:cubicBezTo>
                <a:cubicBezTo>
                  <a:pt x="75" y="88"/>
                  <a:pt x="75" y="88"/>
                  <a:pt x="75" y="88"/>
                </a:cubicBezTo>
                <a:cubicBezTo>
                  <a:pt x="77" y="104"/>
                  <a:pt x="77" y="104"/>
                  <a:pt x="77" y="104"/>
                </a:cubicBezTo>
                <a:lnTo>
                  <a:pt x="57" y="104"/>
                </a:lnTo>
                <a:close/>
                <a:moveTo>
                  <a:pt x="59" y="112"/>
                </a:moveTo>
                <a:cubicBezTo>
                  <a:pt x="78" y="112"/>
                  <a:pt x="78" y="112"/>
                  <a:pt x="78" y="112"/>
                </a:cubicBezTo>
                <a:cubicBezTo>
                  <a:pt x="80" y="128"/>
                  <a:pt x="80" y="128"/>
                  <a:pt x="80" y="128"/>
                </a:cubicBezTo>
                <a:cubicBezTo>
                  <a:pt x="63" y="128"/>
                  <a:pt x="63" y="128"/>
                  <a:pt x="63" y="128"/>
                </a:cubicBezTo>
                <a:lnTo>
                  <a:pt x="59" y="112"/>
                </a:lnTo>
                <a:close/>
                <a:moveTo>
                  <a:pt x="72" y="152"/>
                </a:moveTo>
                <a:cubicBezTo>
                  <a:pt x="68" y="152"/>
                  <a:pt x="64" y="148"/>
                  <a:pt x="64" y="144"/>
                </a:cubicBezTo>
                <a:cubicBezTo>
                  <a:pt x="64" y="140"/>
                  <a:pt x="68" y="136"/>
                  <a:pt x="72" y="136"/>
                </a:cubicBezTo>
                <a:cubicBezTo>
                  <a:pt x="76" y="136"/>
                  <a:pt x="80" y="140"/>
                  <a:pt x="80" y="144"/>
                </a:cubicBezTo>
                <a:cubicBezTo>
                  <a:pt x="80" y="148"/>
                  <a:pt x="76" y="152"/>
                  <a:pt x="72" y="152"/>
                </a:cubicBezTo>
                <a:moveTo>
                  <a:pt x="104" y="128"/>
                </a:moveTo>
                <a:cubicBezTo>
                  <a:pt x="88" y="128"/>
                  <a:pt x="88" y="128"/>
                  <a:pt x="88" y="128"/>
                </a:cubicBezTo>
                <a:cubicBezTo>
                  <a:pt x="86" y="112"/>
                  <a:pt x="86" y="112"/>
                  <a:pt x="86" y="112"/>
                </a:cubicBezTo>
                <a:cubicBezTo>
                  <a:pt x="104" y="112"/>
                  <a:pt x="104" y="112"/>
                  <a:pt x="104" y="112"/>
                </a:cubicBezTo>
                <a:lnTo>
                  <a:pt x="104" y="128"/>
                </a:lnTo>
                <a:close/>
                <a:moveTo>
                  <a:pt x="104" y="104"/>
                </a:moveTo>
                <a:cubicBezTo>
                  <a:pt x="85" y="104"/>
                  <a:pt x="85" y="104"/>
                  <a:pt x="85" y="104"/>
                </a:cubicBezTo>
                <a:cubicBezTo>
                  <a:pt x="83" y="88"/>
                  <a:pt x="83" y="88"/>
                  <a:pt x="83" y="88"/>
                </a:cubicBezTo>
                <a:cubicBezTo>
                  <a:pt x="104" y="88"/>
                  <a:pt x="104" y="88"/>
                  <a:pt x="104" y="88"/>
                </a:cubicBezTo>
                <a:lnTo>
                  <a:pt x="104" y="104"/>
                </a:lnTo>
                <a:close/>
                <a:moveTo>
                  <a:pt x="104" y="80"/>
                </a:moveTo>
                <a:cubicBezTo>
                  <a:pt x="82" y="80"/>
                  <a:pt x="82" y="80"/>
                  <a:pt x="82" y="80"/>
                </a:cubicBezTo>
                <a:cubicBezTo>
                  <a:pt x="80" y="64"/>
                  <a:pt x="80" y="64"/>
                  <a:pt x="80" y="64"/>
                </a:cubicBezTo>
                <a:cubicBezTo>
                  <a:pt x="104" y="64"/>
                  <a:pt x="104" y="64"/>
                  <a:pt x="104" y="64"/>
                </a:cubicBezTo>
                <a:lnTo>
                  <a:pt x="104" y="80"/>
                </a:lnTo>
                <a:close/>
                <a:moveTo>
                  <a:pt x="128" y="128"/>
                </a:moveTo>
                <a:cubicBezTo>
                  <a:pt x="112" y="128"/>
                  <a:pt x="112" y="128"/>
                  <a:pt x="112" y="128"/>
                </a:cubicBezTo>
                <a:cubicBezTo>
                  <a:pt x="112" y="112"/>
                  <a:pt x="112" y="112"/>
                  <a:pt x="112" y="112"/>
                </a:cubicBezTo>
                <a:cubicBezTo>
                  <a:pt x="130" y="112"/>
                  <a:pt x="130" y="112"/>
                  <a:pt x="130" y="112"/>
                </a:cubicBezTo>
                <a:lnTo>
                  <a:pt x="128" y="128"/>
                </a:lnTo>
                <a:close/>
                <a:moveTo>
                  <a:pt x="131" y="104"/>
                </a:moveTo>
                <a:cubicBezTo>
                  <a:pt x="112" y="104"/>
                  <a:pt x="112" y="104"/>
                  <a:pt x="112" y="104"/>
                </a:cubicBezTo>
                <a:cubicBezTo>
                  <a:pt x="112" y="88"/>
                  <a:pt x="112" y="88"/>
                  <a:pt x="112" y="88"/>
                </a:cubicBezTo>
                <a:cubicBezTo>
                  <a:pt x="133" y="88"/>
                  <a:pt x="133" y="88"/>
                  <a:pt x="133" y="88"/>
                </a:cubicBezTo>
                <a:lnTo>
                  <a:pt x="131" y="104"/>
                </a:lnTo>
                <a:close/>
                <a:moveTo>
                  <a:pt x="134" y="80"/>
                </a:moveTo>
                <a:cubicBezTo>
                  <a:pt x="112" y="80"/>
                  <a:pt x="112" y="80"/>
                  <a:pt x="112" y="80"/>
                </a:cubicBezTo>
                <a:cubicBezTo>
                  <a:pt x="112" y="64"/>
                  <a:pt x="112" y="64"/>
                  <a:pt x="112" y="64"/>
                </a:cubicBezTo>
                <a:cubicBezTo>
                  <a:pt x="136" y="64"/>
                  <a:pt x="136" y="64"/>
                  <a:pt x="136" y="64"/>
                </a:cubicBezTo>
                <a:lnTo>
                  <a:pt x="134" y="80"/>
                </a:lnTo>
                <a:close/>
                <a:moveTo>
                  <a:pt x="144" y="152"/>
                </a:moveTo>
                <a:cubicBezTo>
                  <a:pt x="140" y="152"/>
                  <a:pt x="136" y="148"/>
                  <a:pt x="136" y="144"/>
                </a:cubicBezTo>
                <a:cubicBezTo>
                  <a:pt x="136" y="140"/>
                  <a:pt x="140" y="136"/>
                  <a:pt x="144" y="136"/>
                </a:cubicBezTo>
                <a:cubicBezTo>
                  <a:pt x="148" y="136"/>
                  <a:pt x="152" y="140"/>
                  <a:pt x="152" y="144"/>
                </a:cubicBezTo>
                <a:cubicBezTo>
                  <a:pt x="152" y="148"/>
                  <a:pt x="148" y="152"/>
                  <a:pt x="144" y="152"/>
                </a:cubicBezTo>
                <a:moveTo>
                  <a:pt x="153" y="128"/>
                </a:moveTo>
                <a:cubicBezTo>
                  <a:pt x="136" y="128"/>
                  <a:pt x="136" y="128"/>
                  <a:pt x="136" y="128"/>
                </a:cubicBezTo>
                <a:cubicBezTo>
                  <a:pt x="138" y="112"/>
                  <a:pt x="138" y="112"/>
                  <a:pt x="138" y="112"/>
                </a:cubicBezTo>
                <a:cubicBezTo>
                  <a:pt x="156" y="112"/>
                  <a:pt x="156" y="112"/>
                  <a:pt x="156" y="112"/>
                </a:cubicBezTo>
                <a:lnTo>
                  <a:pt x="153" y="128"/>
                </a:lnTo>
                <a:close/>
                <a:moveTo>
                  <a:pt x="139" y="104"/>
                </a:moveTo>
                <a:cubicBezTo>
                  <a:pt x="141" y="88"/>
                  <a:pt x="141" y="88"/>
                  <a:pt x="141" y="88"/>
                </a:cubicBezTo>
                <a:cubicBezTo>
                  <a:pt x="162" y="88"/>
                  <a:pt x="162" y="88"/>
                  <a:pt x="162" y="88"/>
                </a:cubicBezTo>
                <a:cubicBezTo>
                  <a:pt x="158" y="104"/>
                  <a:pt x="158" y="104"/>
                  <a:pt x="158" y="104"/>
                </a:cubicBezTo>
                <a:lnTo>
                  <a:pt x="139" y="104"/>
                </a:lnTo>
                <a:close/>
              </a:path>
            </a:pathLst>
          </a:custGeom>
          <a:solidFill>
            <a:sysClr val="window" lastClr="FFFFFF"/>
          </a:solidFill>
          <a:ln>
            <a:noFill/>
          </a:ln>
        </p:spPr>
        <p:txBody>
          <a:bodyPr anchor="ctr"/>
          <a:lstStyle/>
          <a:p>
            <a:pPr algn="ctr">
              <a:lnSpc>
                <a:spcPct val="130000"/>
              </a:lnSpc>
            </a:pPr>
            <a:endParaRPr>
              <a:latin typeface="微软雅黑" panose="020B0503020204020204" charset="-122"/>
              <a:ea typeface="微软雅黑" panose="020B0503020204020204" charset="-122"/>
            </a:endParaRPr>
          </a:p>
        </p:txBody>
      </p:sp>
      <p:sp>
        <p:nvSpPr>
          <p:cNvPr id="14" name="文本框 13"/>
          <p:cNvSpPr txBox="1"/>
          <p:nvPr>
            <p:custDataLst>
              <p:tags r:id="rId21"/>
            </p:custDataLst>
          </p:nvPr>
        </p:nvSpPr>
        <p:spPr>
          <a:xfrm>
            <a:off x="2597209" y="4127342"/>
            <a:ext cx="2184658" cy="449096"/>
          </a:xfrm>
          <a:prstGeom prst="rect">
            <a:avLst/>
          </a:prstGeom>
          <a:noFill/>
        </p:spPr>
        <p:txBody>
          <a:bodyPr wrap="square" tIns="46800" bIns="0">
            <a:normAutofit/>
          </a:bodyPr>
          <a:lstStyle/>
          <a:p>
            <a:pPr algn="ctr">
              <a:lnSpc>
                <a:spcPct val="120000"/>
              </a:lnSpc>
            </a:pPr>
            <a:r>
              <a:rPr lang="zh-CN" altLang="en-US" b="1" spc="300">
                <a:solidFill>
                  <a:srgbClr val="3498DB"/>
                </a:solidFill>
                <a:latin typeface="微软雅黑" panose="020B0503020204020204" charset="-122"/>
                <a:ea typeface="微软雅黑" panose="020B0503020204020204" charset="-122"/>
                <a:cs typeface="+mn-ea"/>
              </a:rPr>
              <a:t>时间性</a:t>
            </a:r>
            <a:endParaRPr lang="zh-CN" altLang="en-US" b="1" spc="300">
              <a:solidFill>
                <a:srgbClr val="3498DB"/>
              </a:solidFill>
              <a:latin typeface="微软雅黑" panose="020B0503020204020204" charset="-122"/>
              <a:ea typeface="微软雅黑" panose="020B0503020204020204" charset="-122"/>
              <a:cs typeface="+mn-ea"/>
            </a:endParaRPr>
          </a:p>
        </p:txBody>
      </p:sp>
      <p:sp>
        <p:nvSpPr>
          <p:cNvPr id="16" name="文本框 15"/>
          <p:cNvSpPr txBox="1"/>
          <p:nvPr>
            <p:custDataLst>
              <p:tags r:id="rId22"/>
            </p:custDataLst>
          </p:nvPr>
        </p:nvSpPr>
        <p:spPr>
          <a:xfrm>
            <a:off x="5079897" y="4127342"/>
            <a:ext cx="2184658" cy="449096"/>
          </a:xfrm>
          <a:prstGeom prst="rect">
            <a:avLst/>
          </a:prstGeom>
          <a:noFill/>
        </p:spPr>
        <p:txBody>
          <a:bodyPr wrap="square" tIns="46800" bIns="0">
            <a:normAutofit/>
          </a:bodyPr>
          <a:lstStyle/>
          <a:p>
            <a:pPr algn="ctr">
              <a:lnSpc>
                <a:spcPct val="120000"/>
              </a:lnSpc>
            </a:pPr>
            <a:r>
              <a:rPr lang="zh-CN" altLang="en-US" b="1" spc="300">
                <a:solidFill>
                  <a:srgbClr val="1AA3AA"/>
                </a:solidFill>
                <a:latin typeface="微软雅黑" panose="020B0503020204020204" charset="-122"/>
                <a:ea typeface="微软雅黑" panose="020B0503020204020204" charset="-122"/>
                <a:cs typeface="+mn-ea"/>
              </a:rPr>
              <a:t>开放性</a:t>
            </a:r>
            <a:endParaRPr lang="zh-CN" altLang="en-US" b="1" spc="300">
              <a:solidFill>
                <a:srgbClr val="1AA3AA"/>
              </a:solidFill>
              <a:latin typeface="微软雅黑" panose="020B0503020204020204" charset="-122"/>
              <a:ea typeface="微软雅黑" panose="020B0503020204020204" charset="-122"/>
              <a:cs typeface="+mn-ea"/>
            </a:endParaRPr>
          </a:p>
        </p:txBody>
      </p:sp>
      <p:sp>
        <p:nvSpPr>
          <p:cNvPr id="18" name="文本框 17"/>
          <p:cNvSpPr txBox="1"/>
          <p:nvPr>
            <p:custDataLst>
              <p:tags r:id="rId23"/>
            </p:custDataLst>
          </p:nvPr>
        </p:nvSpPr>
        <p:spPr>
          <a:xfrm>
            <a:off x="7533670" y="4127342"/>
            <a:ext cx="2184658" cy="449096"/>
          </a:xfrm>
          <a:prstGeom prst="rect">
            <a:avLst/>
          </a:prstGeom>
          <a:noFill/>
        </p:spPr>
        <p:txBody>
          <a:bodyPr wrap="square" tIns="46800" bIns="0">
            <a:normAutofit/>
          </a:bodyPr>
          <a:lstStyle/>
          <a:p>
            <a:pPr algn="ctr">
              <a:lnSpc>
                <a:spcPct val="120000"/>
              </a:lnSpc>
            </a:pPr>
            <a:r>
              <a:rPr lang="zh-CN" altLang="en-US" b="1" spc="300">
                <a:solidFill>
                  <a:srgbClr val="69A35B"/>
                </a:solidFill>
                <a:latin typeface="微软雅黑" panose="020B0503020204020204" charset="-122"/>
                <a:ea typeface="微软雅黑" panose="020B0503020204020204" charset="-122"/>
                <a:cs typeface="+mn-ea"/>
              </a:rPr>
              <a:t>适应性</a:t>
            </a:r>
            <a:endParaRPr lang="zh-CN" altLang="en-US" b="1" spc="300">
              <a:solidFill>
                <a:srgbClr val="69A35B"/>
              </a:solidFill>
              <a:latin typeface="微软雅黑" panose="020B0503020204020204" charset="-122"/>
              <a:ea typeface="微软雅黑" panose="020B0503020204020204" charset="-122"/>
              <a:cs typeface="+mn-ea"/>
            </a:endParaRPr>
          </a:p>
        </p:txBody>
      </p:sp>
      <p:sp>
        <p:nvSpPr>
          <p:cNvPr id="35" name="椭圆 34"/>
          <p:cNvSpPr/>
          <p:nvPr>
            <p:custDataLst>
              <p:tags r:id="rId24"/>
            </p:custDataLst>
          </p:nvPr>
        </p:nvSpPr>
        <p:spPr>
          <a:xfrm>
            <a:off x="10318815" y="2537260"/>
            <a:ext cx="1141048" cy="1141048"/>
          </a:xfrm>
          <a:prstGeom prst="ellipse">
            <a:avLst/>
          </a:prstGeom>
          <a:solidFill>
            <a:srgbClr val="9BBB59">
              <a:alpha val="53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6" name="椭圆 35"/>
          <p:cNvSpPr/>
          <p:nvPr>
            <p:custDataLst>
              <p:tags r:id="rId25"/>
            </p:custDataLst>
          </p:nvPr>
        </p:nvSpPr>
        <p:spPr>
          <a:xfrm>
            <a:off x="10968689" y="2303780"/>
            <a:ext cx="691125" cy="691125"/>
          </a:xfrm>
          <a:prstGeom prst="ellipse">
            <a:avLst/>
          </a:prstGeom>
          <a:solidFill>
            <a:srgbClr val="9BBB59">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7" name="椭圆 36"/>
          <p:cNvSpPr/>
          <p:nvPr>
            <p:custDataLst>
              <p:tags r:id="rId26"/>
            </p:custDataLst>
          </p:nvPr>
        </p:nvSpPr>
        <p:spPr>
          <a:xfrm>
            <a:off x="10112540" y="3122174"/>
            <a:ext cx="845237" cy="845237"/>
          </a:xfrm>
          <a:prstGeom prst="ellipse">
            <a:avLst/>
          </a:prstGeom>
          <a:solidFill>
            <a:srgbClr val="9BBB59">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38" name="椭圆 37"/>
          <p:cNvSpPr/>
          <p:nvPr>
            <p:custDataLst>
              <p:tags r:id="rId27"/>
            </p:custDataLst>
          </p:nvPr>
        </p:nvSpPr>
        <p:spPr>
          <a:xfrm>
            <a:off x="11418634" y="3345299"/>
            <a:ext cx="440119" cy="440119"/>
          </a:xfrm>
          <a:prstGeom prst="ellipse">
            <a:avLst/>
          </a:prstGeom>
          <a:solidFill>
            <a:srgbClr val="9BBB59">
              <a:alpha val="41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41" name="文本框 40"/>
          <p:cNvSpPr txBox="1"/>
          <p:nvPr>
            <p:custDataLst>
              <p:tags r:id="rId28"/>
            </p:custDataLst>
          </p:nvPr>
        </p:nvSpPr>
        <p:spPr>
          <a:xfrm>
            <a:off x="9796810" y="4125437"/>
            <a:ext cx="2184658" cy="449096"/>
          </a:xfrm>
          <a:prstGeom prst="rect">
            <a:avLst/>
          </a:prstGeom>
          <a:noFill/>
        </p:spPr>
        <p:txBody>
          <a:bodyPr wrap="square" tIns="46800" bIns="0">
            <a:normAutofit/>
          </a:bodyPr>
          <a:lstStyle/>
          <a:p>
            <a:pPr algn="ctr">
              <a:lnSpc>
                <a:spcPct val="120000"/>
              </a:lnSpc>
            </a:pPr>
            <a:r>
              <a:rPr lang="zh-CN" altLang="en-US" b="1" spc="300">
                <a:solidFill>
                  <a:srgbClr val="9BBB59"/>
                </a:solidFill>
                <a:latin typeface="微软雅黑" panose="020B0503020204020204" charset="-122"/>
                <a:ea typeface="微软雅黑" panose="020B0503020204020204" charset="-122"/>
                <a:cs typeface="+mn-ea"/>
              </a:rPr>
              <a:t>连续性</a:t>
            </a:r>
            <a:endParaRPr lang="zh-CN" altLang="en-US" b="1" spc="300">
              <a:solidFill>
                <a:srgbClr val="9BBB59"/>
              </a:solidFill>
              <a:latin typeface="微软雅黑" panose="020B0503020204020204" charset="-122"/>
              <a:ea typeface="微软雅黑" panose="020B0503020204020204" charset="-122"/>
              <a:cs typeface="+mn-ea"/>
            </a:endParaRPr>
          </a:p>
        </p:txBody>
      </p:sp>
      <p:sp>
        <p:nvSpPr>
          <p:cNvPr id="43" name="PA_ImportSvg_636704682384915222"/>
          <p:cNvSpPr/>
          <p:nvPr>
            <p:custDataLst>
              <p:tags r:id="rId29"/>
            </p:custDataLst>
          </p:nvPr>
        </p:nvSpPr>
        <p:spPr>
          <a:xfrm>
            <a:off x="10621204" y="2891995"/>
            <a:ext cx="542848" cy="431578"/>
          </a:xfrm>
          <a:custGeom>
            <a:avLst/>
            <a:gdLst/>
            <a:ahLst/>
            <a:cxnLst/>
            <a:rect l="l" t="t" r="r" b="b"/>
            <a:pathLst>
              <a:path w="11388090" h="9053831">
                <a:moveTo>
                  <a:pt x="11348720" y="4474210"/>
                </a:moveTo>
                <a:lnTo>
                  <a:pt x="6847840" y="39370"/>
                </a:lnTo>
                <a:cubicBezTo>
                  <a:pt x="6808470" y="0"/>
                  <a:pt x="6744970" y="0"/>
                  <a:pt x="6705600" y="39370"/>
                </a:cubicBezTo>
                <a:lnTo>
                  <a:pt x="3674110" y="3026410"/>
                </a:lnTo>
                <a:cubicBezTo>
                  <a:pt x="3634740" y="3065780"/>
                  <a:pt x="3633470" y="3130550"/>
                  <a:pt x="3672840" y="3169920"/>
                </a:cubicBezTo>
                <a:lnTo>
                  <a:pt x="3674110" y="3171190"/>
                </a:lnTo>
                <a:lnTo>
                  <a:pt x="4182110" y="3671570"/>
                </a:lnTo>
                <a:lnTo>
                  <a:pt x="2693670" y="5135880"/>
                </a:lnTo>
                <a:cubicBezTo>
                  <a:pt x="2654300" y="5175250"/>
                  <a:pt x="2653030" y="5240020"/>
                  <a:pt x="2692400" y="5279390"/>
                </a:cubicBezTo>
                <a:lnTo>
                  <a:pt x="2693670" y="5280660"/>
                </a:lnTo>
                <a:lnTo>
                  <a:pt x="3195320" y="5774690"/>
                </a:lnTo>
                <a:lnTo>
                  <a:pt x="793750" y="8149590"/>
                </a:lnTo>
                <a:lnTo>
                  <a:pt x="102870" y="8149590"/>
                </a:lnTo>
                <a:cubicBezTo>
                  <a:pt x="46990" y="8149590"/>
                  <a:pt x="0" y="8195310"/>
                  <a:pt x="0" y="8251190"/>
                </a:cubicBezTo>
                <a:lnTo>
                  <a:pt x="0" y="8952230"/>
                </a:lnTo>
                <a:cubicBezTo>
                  <a:pt x="0" y="9008110"/>
                  <a:pt x="45720" y="9053830"/>
                  <a:pt x="101600" y="9053830"/>
                </a:cubicBezTo>
                <a:lnTo>
                  <a:pt x="4481830" y="9053830"/>
                </a:lnTo>
                <a:cubicBezTo>
                  <a:pt x="4508500" y="9053830"/>
                  <a:pt x="4533900" y="9043670"/>
                  <a:pt x="4552950" y="9024620"/>
                </a:cubicBezTo>
                <a:lnTo>
                  <a:pt x="5519420" y="8064500"/>
                </a:lnTo>
                <a:lnTo>
                  <a:pt x="6032500" y="8569960"/>
                </a:lnTo>
                <a:cubicBezTo>
                  <a:pt x="6071870" y="8609330"/>
                  <a:pt x="6135370" y="8609330"/>
                  <a:pt x="6174740" y="8569960"/>
                </a:cubicBezTo>
                <a:lnTo>
                  <a:pt x="7661910" y="7101841"/>
                </a:lnTo>
                <a:lnTo>
                  <a:pt x="8171180" y="7603491"/>
                </a:lnTo>
                <a:cubicBezTo>
                  <a:pt x="8210549" y="7642860"/>
                  <a:pt x="8274049" y="7642860"/>
                  <a:pt x="8313420" y="7603491"/>
                </a:cubicBezTo>
                <a:lnTo>
                  <a:pt x="11344910" y="4616450"/>
                </a:lnTo>
                <a:cubicBezTo>
                  <a:pt x="11388090" y="4578350"/>
                  <a:pt x="11388090" y="4514850"/>
                  <a:pt x="11348720" y="4474210"/>
                </a:cubicBezTo>
                <a:close/>
                <a:moveTo>
                  <a:pt x="4137660" y="8141970"/>
                </a:moveTo>
                <a:lnTo>
                  <a:pt x="2103120" y="8141970"/>
                </a:lnTo>
                <a:lnTo>
                  <a:pt x="3810000" y="6452870"/>
                </a:lnTo>
                <a:lnTo>
                  <a:pt x="4827270" y="7454900"/>
                </a:lnTo>
                <a:close/>
                <a:moveTo>
                  <a:pt x="6103620" y="7353300"/>
                </a:moveTo>
                <a:lnTo>
                  <a:pt x="3926840" y="5208270"/>
                </a:lnTo>
                <a:lnTo>
                  <a:pt x="4798060" y="4349750"/>
                </a:lnTo>
                <a:lnTo>
                  <a:pt x="6974840" y="6494780"/>
                </a:lnTo>
                <a:close/>
                <a:moveTo>
                  <a:pt x="8243570" y="6386830"/>
                </a:moveTo>
                <a:lnTo>
                  <a:pt x="4906010" y="3098800"/>
                </a:lnTo>
                <a:lnTo>
                  <a:pt x="6776720" y="1256030"/>
                </a:lnTo>
                <a:lnTo>
                  <a:pt x="10114280" y="4545330"/>
                </a:ln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latin typeface="微软雅黑" panose="020B0503020204020204" charset="-122"/>
              <a:ea typeface="微软雅黑" panose="020B0503020204020204" charset="-122"/>
            </a:endParaRPr>
          </a:p>
        </p:txBody>
      </p:sp>
      <p:sp>
        <p:nvSpPr>
          <p:cNvPr id="5" name="文本框 4"/>
          <p:cNvSpPr txBox="1"/>
          <p:nvPr>
            <p:custDataLst>
              <p:tags r:id="rId30"/>
            </p:custDataLst>
          </p:nvPr>
        </p:nvSpPr>
        <p:spPr>
          <a:xfrm>
            <a:off x="114091" y="4127977"/>
            <a:ext cx="2184658" cy="449096"/>
          </a:xfrm>
          <a:prstGeom prst="rect">
            <a:avLst/>
          </a:prstGeom>
          <a:noFill/>
        </p:spPr>
        <p:txBody>
          <a:bodyPr wrap="square" tIns="46800" bIns="0">
            <a:normAutofit/>
          </a:bodyPr>
          <a:lstStyle/>
          <a:p>
            <a:pPr algn="ctr">
              <a:lnSpc>
                <a:spcPct val="120000"/>
              </a:lnSpc>
            </a:pPr>
            <a:r>
              <a:rPr lang="zh-CN" altLang="en-US" b="1" spc="300">
                <a:solidFill>
                  <a:srgbClr val="1F74AD"/>
                </a:solidFill>
                <a:latin typeface="微软雅黑" panose="020B0503020204020204" charset="-122"/>
                <a:ea typeface="微软雅黑" panose="020B0503020204020204" charset="-122"/>
                <a:cs typeface="+mn-ea"/>
              </a:rPr>
              <a:t>个性化</a:t>
            </a:r>
            <a:endParaRPr lang="zh-CN" altLang="en-US" b="1" spc="300">
              <a:solidFill>
                <a:srgbClr val="1F74AD"/>
              </a:solidFill>
              <a:latin typeface="微软雅黑" panose="020B0503020204020204" charset="-122"/>
              <a:ea typeface="微软雅黑" panose="020B0503020204020204" charset="-122"/>
              <a:cs typeface="+mn-ea"/>
            </a:endParaRPr>
          </a:p>
        </p:txBody>
      </p:sp>
      <p:sp>
        <p:nvSpPr>
          <p:cNvPr id="2" name="TextBox 5"/>
          <p:cNvSpPr txBox="1"/>
          <p:nvPr>
            <p:custDataLst>
              <p:tags r:id="rId31"/>
            </p:custDataLst>
          </p:nvPr>
        </p:nvSpPr>
        <p:spPr>
          <a:xfrm>
            <a:off x="469900" y="602168"/>
            <a:ext cx="11303000" cy="523220"/>
          </a:xfrm>
          <a:prstGeom prst="rect">
            <a:avLst/>
          </a:prstGeom>
          <a:noFill/>
        </p:spPr>
        <p:txBody>
          <a:bodyPr wrap="square" bIns="0" rtlCol="0" anchor="b" anchorCtr="0">
            <a:normAutofit lnSpcReduction="10000"/>
          </a:bodyPr>
          <a:p>
            <a:pPr lvl="0" algn="ctr" defTabSz="457200">
              <a:lnSpc>
                <a:spcPct val="120000"/>
              </a:lnSpc>
              <a:defRPr/>
            </a:pPr>
            <a:r>
              <a:rPr lang="zh-CN" altLang="en-US" sz="2800" b="1" spc="300">
                <a:solidFill>
                  <a:srgbClr val="22222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职业生涯规划的特征</a:t>
            </a:r>
            <a:endParaRPr lang="zh-CN" altLang="en-US" sz="2800" b="1" spc="300">
              <a:solidFill>
                <a:srgbClr val="222222"/>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96925" y="278765"/>
            <a:ext cx="10598150" cy="3149600"/>
            <a:chOff x="1255" y="1131"/>
            <a:chExt cx="16690" cy="4960"/>
          </a:xfrm>
        </p:grpSpPr>
        <p:sp>
          <p:nvSpPr>
            <p:cNvPr id="4" name="文本框 3"/>
            <p:cNvSpPr txBox="1"/>
            <p:nvPr/>
          </p:nvSpPr>
          <p:spPr>
            <a:xfrm>
              <a:off x="2213" y="1131"/>
              <a:ext cx="1908" cy="725"/>
            </a:xfrm>
            <a:prstGeom prst="rect">
              <a:avLst/>
            </a:prstGeom>
            <a:noFill/>
          </p:spPr>
          <p:txBody>
            <a:bodyPr wrap="none" rtlCol="0" anchor="t">
              <a:spAutoFit/>
            </a:bodyPr>
            <a:p>
              <a:r>
                <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rPr>
                <a:t>个性化</a:t>
              </a:r>
              <a:endPar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endParaRPr>
            </a:p>
          </p:txBody>
        </p:sp>
        <p:sp>
          <p:nvSpPr>
            <p:cNvPr id="25" name="矩形 24"/>
            <p:cNvSpPr/>
            <p:nvPr>
              <p:custDataLst>
                <p:tags r:id="rId1"/>
              </p:custDataLst>
            </p:nvPr>
          </p:nvSpPr>
          <p:spPr>
            <a:xfrm>
              <a:off x="1736" y="1996"/>
              <a:ext cx="15645" cy="3588"/>
            </a:xfrm>
            <a:prstGeom prst="rect">
              <a:avLst/>
            </a:prstGeom>
            <a:solidFill>
              <a:schemeClr val="lt1"/>
            </a:solidFill>
            <a:ln w="47625" cmpd="dbl">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8" name="组合 7"/>
            <p:cNvGrpSpPr/>
            <p:nvPr>
              <p:custDataLst>
                <p:tags r:id="rId2"/>
              </p:custDataLst>
            </p:nvPr>
          </p:nvGrpSpPr>
          <p:grpSpPr>
            <a:xfrm rot="0">
              <a:off x="1255" y="1396"/>
              <a:ext cx="1396" cy="1396"/>
              <a:chOff x="5812" y="3081"/>
              <a:chExt cx="1396" cy="1396"/>
            </a:xfrm>
          </p:grpSpPr>
          <p:cxnSp>
            <p:nvCxnSpPr>
              <p:cNvPr id="5" name="直接连接符 5"/>
              <p:cNvCxnSpPr/>
              <p:nvPr>
                <p:custDataLst>
                  <p:tags r:id="rId3"/>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4"/>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custDataLst>
                <p:tags r:id="rId5"/>
              </p:custDataLst>
            </p:nvPr>
          </p:nvGrpSpPr>
          <p:grpSpPr>
            <a:xfrm rot="5400000" flipH="1">
              <a:off x="16549" y="4695"/>
              <a:ext cx="1396" cy="1396"/>
              <a:chOff x="5812" y="3081"/>
              <a:chExt cx="1396" cy="1396"/>
            </a:xfrm>
          </p:grpSpPr>
          <p:cxnSp>
            <p:nvCxnSpPr>
              <p:cNvPr id="10" name="直接连接符 9"/>
              <p:cNvCxnSpPr/>
              <p:nvPr>
                <p:custDataLst>
                  <p:tags r:id="rId6"/>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2" name="Title 6"/>
            <p:cNvSpPr txBox="1"/>
            <p:nvPr>
              <p:custDataLst>
                <p:tags r:id="rId8"/>
              </p:custDataLst>
            </p:nvPr>
          </p:nvSpPr>
          <p:spPr>
            <a:xfrm>
              <a:off x="2212" y="2481"/>
              <a:ext cx="14690" cy="2617"/>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50000"/>
                </a:lnSpc>
                <a:spcBef>
                  <a:spcPts val="1200"/>
                </a:spcBef>
                <a:spcAft>
                  <a:spcPts val="0"/>
                </a:spcAft>
                <a:buSzPct val="80000"/>
                <a:buFont typeface="Wingdings" panose="05000000000000000000" charset="0"/>
              </a:pPr>
              <a:r>
                <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rPr>
                <a:t>职业生涯是个体的职业经历，而非群体或组织的经历。每个人的成长环境、文化背景、个性、职业目标、对社会的认识等不尽相同，所以不同的人的职业生涯追求不同，规划也可能不相同。因此，职业生涯规划必须由自己来做，别人，无论是领导还是父母、朋友，都无法替你做规划。</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grpSp>
      <p:grpSp>
        <p:nvGrpSpPr>
          <p:cNvPr id="6" name="组合 5"/>
          <p:cNvGrpSpPr/>
          <p:nvPr/>
        </p:nvGrpSpPr>
        <p:grpSpPr>
          <a:xfrm>
            <a:off x="796925" y="3454400"/>
            <a:ext cx="10598150" cy="3149600"/>
            <a:chOff x="1255" y="1131"/>
            <a:chExt cx="16690" cy="4960"/>
          </a:xfrm>
        </p:grpSpPr>
        <p:sp>
          <p:nvSpPr>
            <p:cNvPr id="13" name="文本框 12"/>
            <p:cNvSpPr txBox="1"/>
            <p:nvPr/>
          </p:nvSpPr>
          <p:spPr>
            <a:xfrm>
              <a:off x="2213" y="1131"/>
              <a:ext cx="1908" cy="725"/>
            </a:xfrm>
            <a:prstGeom prst="rect">
              <a:avLst/>
            </a:prstGeom>
            <a:noFill/>
          </p:spPr>
          <p:txBody>
            <a:bodyPr wrap="none" rtlCol="0" anchor="t">
              <a:spAutoFit/>
            </a:bodyPr>
            <a:p>
              <a:r>
                <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rPr>
                <a:t>时间化</a:t>
              </a:r>
              <a:endPar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endParaRPr>
            </a:p>
          </p:txBody>
        </p:sp>
        <p:sp>
          <p:nvSpPr>
            <p:cNvPr id="14" name="矩形 13"/>
            <p:cNvSpPr/>
            <p:nvPr>
              <p:custDataLst>
                <p:tags r:id="rId9"/>
              </p:custDataLst>
            </p:nvPr>
          </p:nvSpPr>
          <p:spPr>
            <a:xfrm>
              <a:off x="1736" y="1996"/>
              <a:ext cx="15645" cy="3588"/>
            </a:xfrm>
            <a:prstGeom prst="rect">
              <a:avLst/>
            </a:prstGeom>
            <a:solidFill>
              <a:schemeClr val="lt1"/>
            </a:solidFill>
            <a:ln w="47625" cmpd="dbl">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p:nvPr>
              <p:custDataLst>
                <p:tags r:id="rId10"/>
              </p:custDataLst>
            </p:nvPr>
          </p:nvGrpSpPr>
          <p:grpSpPr>
            <a:xfrm rot="0">
              <a:off x="1255" y="1396"/>
              <a:ext cx="1396" cy="1396"/>
              <a:chOff x="5812" y="3081"/>
              <a:chExt cx="1396" cy="1396"/>
            </a:xfrm>
          </p:grpSpPr>
          <p:cxnSp>
            <p:nvCxnSpPr>
              <p:cNvPr id="16" name="直接连接符 5"/>
              <p:cNvCxnSpPr/>
              <p:nvPr>
                <p:custDataLst>
                  <p:tags r:id="rId11"/>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custDataLst>
                <p:tags r:id="rId13"/>
              </p:custDataLst>
            </p:nvPr>
          </p:nvGrpSpPr>
          <p:grpSpPr>
            <a:xfrm rot="5400000" flipH="1">
              <a:off x="16549" y="4695"/>
              <a:ext cx="1396" cy="1396"/>
              <a:chOff x="5812" y="3081"/>
              <a:chExt cx="1396" cy="1396"/>
            </a:xfrm>
          </p:grpSpPr>
          <p:cxnSp>
            <p:nvCxnSpPr>
              <p:cNvPr id="19" name="直接连接符 18"/>
              <p:cNvCxnSpPr/>
              <p:nvPr>
                <p:custDataLst>
                  <p:tags r:id="rId14"/>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5"/>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21" name="Title 6"/>
            <p:cNvSpPr txBox="1"/>
            <p:nvPr>
              <p:custDataLst>
                <p:tags r:id="rId16"/>
              </p:custDataLst>
            </p:nvPr>
          </p:nvSpPr>
          <p:spPr>
            <a:xfrm>
              <a:off x="2212" y="2809"/>
              <a:ext cx="14690" cy="1963"/>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50000"/>
                </a:lnSpc>
                <a:spcBef>
                  <a:spcPts val="1200"/>
                </a:spcBef>
                <a:spcAft>
                  <a:spcPts val="0"/>
                </a:spcAft>
                <a:buSzPct val="80000"/>
                <a:buFont typeface="Wingdings" panose="05000000000000000000" charset="0"/>
              </a:pPr>
              <a:r>
                <a:rPr lang="zh-CN" altLang="en-US" sz="1800">
                  <a:latin typeface="微软雅黑" panose="020B0503020204020204" charset="-122"/>
                  <a:ea typeface="微软雅黑" panose="020B0503020204020204" charset="-122"/>
                  <a:sym typeface="+mn-ea"/>
                </a:rPr>
                <a:t>职业生涯规划有一个时间跨度。按照规划时间的长短，个人职业生涯规划可分为短期规划、中期规划、长期规划、人生规划4 种类型。人们通常是长短期并举，首先确定长期规划、人生规划，而在操作层面上则把中期规划作为个人职业规划的重点。</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grpSp>
    </p:spTree>
    <p:custDataLst>
      <p:tags r:id="rId17"/>
    </p:custDataLst>
  </p:cSld>
  <p:clrMapOvr>
    <a:masterClrMapping/>
  </p:clrMapOvr>
  <p:transition spd="slow" advClick="0" advTm="1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4954" y="3387189"/>
            <a:ext cx="5693410" cy="909371"/>
            <a:chOff x="6458680" y="2499297"/>
            <a:chExt cx="3875873" cy="909582"/>
          </a:xfrm>
        </p:grpSpPr>
        <p:sp>
          <p:nvSpPr>
            <p:cNvPr id="45" name="TextBox 26"/>
            <p:cNvSpPr txBox="1"/>
            <p:nvPr/>
          </p:nvSpPr>
          <p:spPr>
            <a:xfrm>
              <a:off x="6458680" y="2509908"/>
              <a:ext cx="880368"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96925" y="278765"/>
            <a:ext cx="10598150" cy="3149600"/>
            <a:chOff x="1255" y="1131"/>
            <a:chExt cx="16690" cy="4960"/>
          </a:xfrm>
        </p:grpSpPr>
        <p:sp>
          <p:nvSpPr>
            <p:cNvPr id="4" name="文本框 3"/>
            <p:cNvSpPr txBox="1"/>
            <p:nvPr/>
          </p:nvSpPr>
          <p:spPr>
            <a:xfrm>
              <a:off x="2213" y="1131"/>
              <a:ext cx="1908" cy="725"/>
            </a:xfrm>
            <a:prstGeom prst="rect">
              <a:avLst/>
            </a:prstGeom>
            <a:noFill/>
          </p:spPr>
          <p:txBody>
            <a:bodyPr wrap="none" rtlCol="0" anchor="t">
              <a:spAutoFit/>
            </a:bodyPr>
            <a:p>
              <a:r>
                <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rPr>
                <a:t>开放</a:t>
              </a:r>
              <a:r>
                <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rPr>
                <a:t>性</a:t>
              </a:r>
              <a:endPar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endParaRPr>
            </a:p>
          </p:txBody>
        </p:sp>
        <p:sp>
          <p:nvSpPr>
            <p:cNvPr id="25" name="矩形 24"/>
            <p:cNvSpPr/>
            <p:nvPr>
              <p:custDataLst>
                <p:tags r:id="rId1"/>
              </p:custDataLst>
            </p:nvPr>
          </p:nvSpPr>
          <p:spPr>
            <a:xfrm>
              <a:off x="1736" y="1996"/>
              <a:ext cx="15645" cy="3588"/>
            </a:xfrm>
            <a:prstGeom prst="rect">
              <a:avLst/>
            </a:prstGeom>
            <a:solidFill>
              <a:schemeClr val="lt1"/>
            </a:solidFill>
            <a:ln w="47625" cmpd="dbl">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8" name="组合 7"/>
            <p:cNvGrpSpPr/>
            <p:nvPr>
              <p:custDataLst>
                <p:tags r:id="rId2"/>
              </p:custDataLst>
            </p:nvPr>
          </p:nvGrpSpPr>
          <p:grpSpPr>
            <a:xfrm rot="0">
              <a:off x="1255" y="1396"/>
              <a:ext cx="1396" cy="1396"/>
              <a:chOff x="5812" y="3081"/>
              <a:chExt cx="1396" cy="1396"/>
            </a:xfrm>
          </p:grpSpPr>
          <p:cxnSp>
            <p:nvCxnSpPr>
              <p:cNvPr id="5" name="直接连接符 5"/>
              <p:cNvCxnSpPr/>
              <p:nvPr>
                <p:custDataLst>
                  <p:tags r:id="rId3"/>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4"/>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custDataLst>
                <p:tags r:id="rId5"/>
              </p:custDataLst>
            </p:nvPr>
          </p:nvGrpSpPr>
          <p:grpSpPr>
            <a:xfrm rot="5400000" flipH="1">
              <a:off x="16549" y="4695"/>
              <a:ext cx="1396" cy="1396"/>
              <a:chOff x="5812" y="3081"/>
              <a:chExt cx="1396" cy="1396"/>
            </a:xfrm>
          </p:grpSpPr>
          <p:cxnSp>
            <p:nvCxnSpPr>
              <p:cNvPr id="10" name="直接连接符 9"/>
              <p:cNvCxnSpPr/>
              <p:nvPr>
                <p:custDataLst>
                  <p:tags r:id="rId6"/>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2" name="Title 6"/>
            <p:cNvSpPr txBox="1"/>
            <p:nvPr>
              <p:custDataLst>
                <p:tags r:id="rId8"/>
              </p:custDataLst>
            </p:nvPr>
          </p:nvSpPr>
          <p:spPr>
            <a:xfrm>
              <a:off x="2212" y="2658"/>
              <a:ext cx="14690" cy="2265"/>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algn="just">
                <a:lnSpc>
                  <a:spcPct val="130000"/>
                </a:lnSpc>
              </a:pPr>
              <a:r>
                <a:rPr lang="zh-CN" altLang="en-US" sz="1800">
                  <a:latin typeface="微软雅黑" panose="020B0503020204020204" charset="-122"/>
                  <a:ea typeface="微软雅黑" panose="020B0503020204020204" charset="-122"/>
                  <a:sym typeface="+mn-ea"/>
                </a:rPr>
                <a:t>个人职业生涯规划要置身于社会环境、组织环境和他人的影响之中。因为人是社会动物，一份有效的职业生涯规划必须是在对主客观条件审度的基础上，广泛听取领导、同事、家人以及职业顾问的意见之后，才制定出来的。而且，在这个开放变革的社会里，有效的个人职业生涯规划要经历数次的修正和调整，绝不是一成不变的。</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grpSp>
      <p:grpSp>
        <p:nvGrpSpPr>
          <p:cNvPr id="6" name="组合 5"/>
          <p:cNvGrpSpPr/>
          <p:nvPr/>
        </p:nvGrpSpPr>
        <p:grpSpPr>
          <a:xfrm>
            <a:off x="796925" y="3454400"/>
            <a:ext cx="10598150" cy="3149600"/>
            <a:chOff x="1255" y="1131"/>
            <a:chExt cx="16690" cy="4960"/>
          </a:xfrm>
        </p:grpSpPr>
        <p:sp>
          <p:nvSpPr>
            <p:cNvPr id="13" name="文本框 12"/>
            <p:cNvSpPr txBox="1"/>
            <p:nvPr/>
          </p:nvSpPr>
          <p:spPr>
            <a:xfrm>
              <a:off x="2213" y="1131"/>
              <a:ext cx="1908" cy="725"/>
            </a:xfrm>
            <a:prstGeom prst="rect">
              <a:avLst/>
            </a:prstGeom>
            <a:noFill/>
          </p:spPr>
          <p:txBody>
            <a:bodyPr wrap="none" rtlCol="0" anchor="t">
              <a:spAutoFit/>
            </a:bodyPr>
            <a:p>
              <a:r>
                <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rPr>
                <a:t>适应</a:t>
              </a:r>
              <a:r>
                <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rPr>
                <a:t>性</a:t>
              </a:r>
              <a:endPar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endParaRPr>
            </a:p>
          </p:txBody>
        </p:sp>
        <p:sp>
          <p:nvSpPr>
            <p:cNvPr id="14" name="矩形 13"/>
            <p:cNvSpPr/>
            <p:nvPr>
              <p:custDataLst>
                <p:tags r:id="rId9"/>
              </p:custDataLst>
            </p:nvPr>
          </p:nvSpPr>
          <p:spPr>
            <a:xfrm>
              <a:off x="1736" y="1996"/>
              <a:ext cx="15645" cy="3588"/>
            </a:xfrm>
            <a:prstGeom prst="rect">
              <a:avLst/>
            </a:prstGeom>
            <a:solidFill>
              <a:schemeClr val="lt1"/>
            </a:solidFill>
            <a:ln w="47625" cmpd="dbl">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p:nvPr>
              <p:custDataLst>
                <p:tags r:id="rId10"/>
              </p:custDataLst>
            </p:nvPr>
          </p:nvGrpSpPr>
          <p:grpSpPr>
            <a:xfrm rot="0">
              <a:off x="1255" y="1396"/>
              <a:ext cx="1396" cy="1396"/>
              <a:chOff x="5812" y="3081"/>
              <a:chExt cx="1396" cy="1396"/>
            </a:xfrm>
          </p:grpSpPr>
          <p:cxnSp>
            <p:nvCxnSpPr>
              <p:cNvPr id="16" name="直接连接符 5"/>
              <p:cNvCxnSpPr/>
              <p:nvPr>
                <p:custDataLst>
                  <p:tags r:id="rId11"/>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custDataLst>
                <p:tags r:id="rId13"/>
              </p:custDataLst>
            </p:nvPr>
          </p:nvGrpSpPr>
          <p:grpSpPr>
            <a:xfrm rot="5400000" flipH="1">
              <a:off x="16549" y="4695"/>
              <a:ext cx="1396" cy="1396"/>
              <a:chOff x="5812" y="3081"/>
              <a:chExt cx="1396" cy="1396"/>
            </a:xfrm>
          </p:grpSpPr>
          <p:cxnSp>
            <p:nvCxnSpPr>
              <p:cNvPr id="19" name="直接连接符 18"/>
              <p:cNvCxnSpPr/>
              <p:nvPr>
                <p:custDataLst>
                  <p:tags r:id="rId14"/>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5"/>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21" name="Title 6"/>
            <p:cNvSpPr txBox="1"/>
            <p:nvPr>
              <p:custDataLst>
                <p:tags r:id="rId16"/>
              </p:custDataLst>
            </p:nvPr>
          </p:nvSpPr>
          <p:spPr>
            <a:xfrm>
              <a:off x="2212" y="3464"/>
              <a:ext cx="14690" cy="654"/>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marL="36195" lvl="0" algn="just" fontAlgn="ctr">
                <a:lnSpc>
                  <a:spcPct val="150000"/>
                </a:lnSpc>
                <a:spcBef>
                  <a:spcPts val="1200"/>
                </a:spcBef>
                <a:spcAft>
                  <a:spcPts val="0"/>
                </a:spcAft>
                <a:buSzPct val="80000"/>
                <a:buFont typeface="Wingdings" panose="05000000000000000000" charset="0"/>
              </a:pPr>
              <a:r>
                <a:rPr lang="zh-CN" altLang="en-US" sz="1800">
                  <a:latin typeface="微软雅黑" panose="020B0503020204020204" charset="-122"/>
                  <a:ea typeface="微软雅黑" panose="020B0503020204020204" charset="-122"/>
                  <a:sym typeface="+mn-ea"/>
                </a:rPr>
                <a:t>规划职业生涯目标，牵涉到多种可变因素。因此，规划应有弹性，以增加其适应性。</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grpSp>
    </p:spTree>
    <p:custDataLst>
      <p:tags r:id="rId17"/>
    </p:custDataLst>
  </p:cSld>
  <p:clrMapOvr>
    <a:masterClrMapping/>
  </p:clrMapOvr>
  <p:transition spd="slow" advClick="0" advTm="1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96925" y="278765"/>
            <a:ext cx="10598150" cy="3149600"/>
            <a:chOff x="1255" y="1131"/>
            <a:chExt cx="16690" cy="4960"/>
          </a:xfrm>
        </p:grpSpPr>
        <p:sp>
          <p:nvSpPr>
            <p:cNvPr id="4" name="文本框 3"/>
            <p:cNvSpPr txBox="1"/>
            <p:nvPr/>
          </p:nvSpPr>
          <p:spPr>
            <a:xfrm>
              <a:off x="2213" y="1131"/>
              <a:ext cx="1908" cy="725"/>
            </a:xfrm>
            <a:prstGeom prst="rect">
              <a:avLst/>
            </a:prstGeom>
            <a:noFill/>
          </p:spPr>
          <p:txBody>
            <a:bodyPr wrap="none" rtlCol="0" anchor="t">
              <a:spAutoFit/>
            </a:bodyPr>
            <a:p>
              <a:r>
                <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rPr>
                <a:t>连续性</a:t>
              </a:r>
              <a:endParaRPr lang="zh-CN" altLang="en-US" sz="2400" b="1" spc="300">
                <a:solidFill>
                  <a:schemeClr val="tx1">
                    <a:lumMod val="95000"/>
                    <a:lumOff val="5000"/>
                  </a:schemeClr>
                </a:solidFill>
                <a:latin typeface="微软雅黑" panose="020B0503020204020204" charset="-122"/>
                <a:ea typeface="微软雅黑" panose="020B0503020204020204" charset="-122"/>
                <a:cs typeface="+mn-ea"/>
                <a:sym typeface="+mn-ea"/>
              </a:endParaRPr>
            </a:p>
          </p:txBody>
        </p:sp>
        <p:sp>
          <p:nvSpPr>
            <p:cNvPr id="25" name="矩形 24"/>
            <p:cNvSpPr/>
            <p:nvPr>
              <p:custDataLst>
                <p:tags r:id="rId1"/>
              </p:custDataLst>
            </p:nvPr>
          </p:nvSpPr>
          <p:spPr>
            <a:xfrm>
              <a:off x="1736" y="1996"/>
              <a:ext cx="15645" cy="3588"/>
            </a:xfrm>
            <a:prstGeom prst="rect">
              <a:avLst/>
            </a:prstGeom>
            <a:solidFill>
              <a:schemeClr val="lt1"/>
            </a:solidFill>
            <a:ln w="47625" cmpd="dbl">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8" name="组合 7"/>
            <p:cNvGrpSpPr/>
            <p:nvPr>
              <p:custDataLst>
                <p:tags r:id="rId2"/>
              </p:custDataLst>
            </p:nvPr>
          </p:nvGrpSpPr>
          <p:grpSpPr>
            <a:xfrm rot="0">
              <a:off x="1255" y="1396"/>
              <a:ext cx="1396" cy="1396"/>
              <a:chOff x="5812" y="3081"/>
              <a:chExt cx="1396" cy="1396"/>
            </a:xfrm>
          </p:grpSpPr>
          <p:cxnSp>
            <p:nvCxnSpPr>
              <p:cNvPr id="5" name="直接连接符 5"/>
              <p:cNvCxnSpPr/>
              <p:nvPr>
                <p:custDataLst>
                  <p:tags r:id="rId3"/>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4"/>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custDataLst>
                <p:tags r:id="rId5"/>
              </p:custDataLst>
            </p:nvPr>
          </p:nvGrpSpPr>
          <p:grpSpPr>
            <a:xfrm rot="5400000" flipH="1">
              <a:off x="16549" y="4695"/>
              <a:ext cx="1396" cy="1396"/>
              <a:chOff x="5812" y="3081"/>
              <a:chExt cx="1396" cy="1396"/>
            </a:xfrm>
          </p:grpSpPr>
          <p:cxnSp>
            <p:nvCxnSpPr>
              <p:cNvPr id="10" name="直接连接符 9"/>
              <p:cNvCxnSpPr/>
              <p:nvPr>
                <p:custDataLst>
                  <p:tags r:id="rId6"/>
                </p:custDataLst>
              </p:nvPr>
            </p:nvCxnSpPr>
            <p:spPr>
              <a:xfrm>
                <a:off x="6640" y="3081"/>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rot="5400000">
                <a:off x="6510" y="3292"/>
                <a:ext cx="0" cy="1397"/>
              </a:xfrm>
              <a:prstGeom prst="line">
                <a:avLst/>
              </a:prstGeom>
              <a:ln w="28575" cmpd="dbl">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12" name="Title 6"/>
            <p:cNvSpPr txBox="1"/>
            <p:nvPr>
              <p:custDataLst>
                <p:tags r:id="rId8"/>
              </p:custDataLst>
            </p:nvPr>
          </p:nvSpPr>
          <p:spPr>
            <a:xfrm>
              <a:off x="2212" y="2942"/>
              <a:ext cx="14690" cy="1699"/>
            </a:xfrm>
            <a:prstGeom prst="rect">
              <a:avLst/>
            </a:prstGeom>
            <a:noFill/>
          </p:spPr>
          <p:txBody>
            <a:bodyPr wrap="square" lIns="101600" tIns="0" rIns="82550" bIns="0" rtlCol="0" anchor="ctr" anchorCtr="0">
              <a:spAutoFit/>
            </a:bodyPr>
            <a:lstStyle>
              <a:defPPr>
                <a:defRPr lang="zh-CN"/>
              </a:defPPr>
              <a:lvl1pPr fontAlgn="auto">
                <a:lnSpc>
                  <a:spcPct val="130000"/>
                </a:lnSpc>
                <a:spcAft>
                  <a:spcPts val="1000"/>
                </a:spcAft>
                <a:defRPr sz="1600" spc="150"/>
              </a:lvl1pPr>
            </a:lstStyle>
            <a:p>
              <a:pPr algn="just">
                <a:lnSpc>
                  <a:spcPct val="130000"/>
                </a:lnSpc>
              </a:pPr>
              <a:r>
                <a:rPr lang="zh-CN" altLang="en-US" sz="1800">
                  <a:latin typeface="微软雅黑" panose="020B0503020204020204" charset="-122"/>
                  <a:ea typeface="微软雅黑" panose="020B0503020204020204" charset="-122"/>
                  <a:sym typeface="+mn-ea"/>
                </a:rPr>
                <a:t>人生每个发展阶段应能持续连贯衔接，影响个人职业生涯发展的因素主要有进取心与责任心、自信心、自我表现认识和自我表现调节、情绪稳定性、社会敏感性、社会接纳性、社会影响力 。</a:t>
              </a:r>
              <a:endParaRPr lang="zh-CN" altLang="en-US" sz="1800" spc="160" dirty="0">
                <a:solidFill>
                  <a:schemeClr val="dk1">
                    <a:lumMod val="75000"/>
                    <a:lumOff val="25000"/>
                  </a:schemeClr>
                </a:solidFill>
                <a:uFillTx/>
                <a:latin typeface="微软雅黑" panose="020B0503020204020204" charset="-122"/>
                <a:ea typeface="微软雅黑" panose="020B0503020204020204" charset="-122"/>
                <a:sym typeface="+mn-ea"/>
              </a:endParaRPr>
            </a:p>
          </p:txBody>
        </p:sp>
      </p:grpSp>
    </p:spTree>
    <p:custDataLst>
      <p:tags r:id="rId9"/>
    </p:custDataLst>
  </p:cSld>
  <p:clrMapOvr>
    <a:masterClrMapping/>
  </p:clrMapOvr>
  <p:transition spd="slow" advClick="0" advTm="1000">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矩形 37"/>
          <p:cNvSpPr/>
          <p:nvPr>
            <p:custDataLst>
              <p:tags r:id="rId1"/>
            </p:custDataLst>
          </p:nvPr>
        </p:nvSpPr>
        <p:spPr>
          <a:xfrm>
            <a:off x="196215" y="207645"/>
            <a:ext cx="11799570" cy="6442710"/>
          </a:xfrm>
          <a:prstGeom prst="rect">
            <a:avLst/>
          </a:prstGeom>
          <a:noFill/>
          <a:ln w="28575">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2"/>
            </p:custDataLst>
          </p:nvPr>
        </p:nvSpPr>
        <p:spPr>
          <a:xfrm>
            <a:off x="5549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3"/>
            </p:custDataLst>
          </p:nvPr>
        </p:nvSpPr>
        <p:spPr>
          <a:xfrm>
            <a:off x="59016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6" name="任意多边形: 形状 45"/>
          <p:cNvSpPr>
            <a:spLocks noChangeAspect="1"/>
          </p:cNvSpPr>
          <p:nvPr>
            <p:custDataLst>
              <p:tags r:id="rId4"/>
            </p:custDataLst>
          </p:nvPr>
        </p:nvSpPr>
        <p:spPr>
          <a:xfrm rot="10800000">
            <a:off x="1176750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7" name="任意多边形: 形状 46"/>
          <p:cNvSpPr>
            <a:spLocks noChangeAspect="1"/>
          </p:cNvSpPr>
          <p:nvPr>
            <p:custDataLst>
              <p:tags r:id="rId5"/>
            </p:custDataLst>
          </p:nvPr>
        </p:nvSpPr>
        <p:spPr>
          <a:xfrm rot="10800000">
            <a:off x="1118076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10" name="文本框 9"/>
          <p:cNvSpPr txBox="1"/>
          <p:nvPr>
            <p:custDataLst>
              <p:tags r:id="rId6"/>
            </p:custDataLst>
          </p:nvPr>
        </p:nvSpPr>
        <p:spPr>
          <a:xfrm>
            <a:off x="1397419" y="744456"/>
            <a:ext cx="8185214" cy="818515"/>
          </a:xfrm>
          <a:prstGeom prst="rect">
            <a:avLst/>
          </a:prstGeom>
          <a:noFill/>
        </p:spPr>
        <p:txBody>
          <a:bodyPr wrap="square" lIns="90170" tIns="46990" rIns="90170" bIns="46990" rtlCol="0" anchor="b">
            <a:normAutofit/>
          </a:bodyPr>
          <a:lstStyle/>
          <a:p>
            <a:pPr marL="0" indent="0" algn="l">
              <a:lnSpc>
                <a:spcPct val="100000"/>
              </a:lnSpc>
              <a:spcBef>
                <a:spcPts val="0"/>
              </a:spcBef>
              <a:spcAft>
                <a:spcPts val="0"/>
              </a:spcAft>
              <a:buSzPct val="100000"/>
            </a:pPr>
            <a:r>
              <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职业生涯规划制定的原则</a:t>
            </a:r>
            <a:endPar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2" name="矩形 1"/>
          <p:cNvSpPr/>
          <p:nvPr>
            <p:custDataLst>
              <p:tags r:id="rId7"/>
            </p:custDataLst>
          </p:nvPr>
        </p:nvSpPr>
        <p:spPr>
          <a:xfrm>
            <a:off x="11517630" y="2540"/>
            <a:ext cx="670560" cy="670560"/>
          </a:xfrm>
          <a:prstGeom prst="rect">
            <a:avLst/>
          </a:prstGeom>
          <a:solidFill>
            <a:schemeClr val="accent6">
              <a:alpha val="1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4" name="矩形 3"/>
          <p:cNvSpPr/>
          <p:nvPr>
            <p:custDataLst>
              <p:tags r:id="rId8"/>
            </p:custDataLst>
          </p:nvPr>
        </p:nvSpPr>
        <p:spPr>
          <a:xfrm>
            <a:off x="11115675" y="376555"/>
            <a:ext cx="510540" cy="510540"/>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9"/>
            </p:custDataLst>
          </p:nvPr>
        </p:nvSpPr>
        <p:spPr>
          <a:xfrm>
            <a:off x="11517630" y="539115"/>
            <a:ext cx="493395" cy="493395"/>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10"/>
            </p:custDataLst>
          </p:nvPr>
        </p:nvSpPr>
        <p:spPr>
          <a:xfrm>
            <a:off x="10883265" y="162560"/>
            <a:ext cx="510540" cy="510540"/>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59" name="矩形 58"/>
          <p:cNvSpPr/>
          <p:nvPr>
            <p:custDataLst>
              <p:tags r:id="rId11"/>
            </p:custDataLst>
          </p:nvPr>
        </p:nvSpPr>
        <p:spPr>
          <a:xfrm>
            <a:off x="5618480" y="455112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rPr>
              <a:t>4. 一致性原则</a:t>
            </a:r>
            <a:endPar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文本框 59"/>
          <p:cNvSpPr txBox="1"/>
          <p:nvPr>
            <p:custDataLst>
              <p:tags r:id="rId12"/>
            </p:custDataLst>
          </p:nvPr>
        </p:nvSpPr>
        <p:spPr>
          <a:xfrm>
            <a:off x="5618480" y="5052060"/>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考虑主要目标与分目标是否一致，目标与措施是否一致，个人目标与组织发展目标是否一致。</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61" name="椭圆 60"/>
          <p:cNvSpPr/>
          <p:nvPr>
            <p:custDataLst>
              <p:tags r:id="rId13"/>
            </p:custDataLst>
          </p:nvPr>
        </p:nvSpPr>
        <p:spPr bwMode="auto">
          <a:xfrm>
            <a:off x="4853305" y="4624813"/>
            <a:ext cx="765175" cy="765175"/>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2" name="任意多边形 48"/>
          <p:cNvSpPr/>
          <p:nvPr>
            <p:custDataLst>
              <p:tags r:id="rId14"/>
            </p:custDataLst>
          </p:nvPr>
        </p:nvSpPr>
        <p:spPr bwMode="auto">
          <a:xfrm>
            <a:off x="5099685" y="4829918"/>
            <a:ext cx="272415" cy="354965"/>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3" name="矩形 92"/>
          <p:cNvSpPr/>
          <p:nvPr>
            <p:custDataLst>
              <p:tags r:id="rId15"/>
            </p:custDataLst>
          </p:nvPr>
        </p:nvSpPr>
        <p:spPr>
          <a:xfrm>
            <a:off x="5610860" y="364688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rPr>
              <a:t>3. 变动性原则</a:t>
            </a:r>
            <a:endPar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4" name="文本框 93"/>
          <p:cNvSpPr txBox="1"/>
          <p:nvPr>
            <p:custDataLst>
              <p:tags r:id="rId16"/>
            </p:custDataLst>
          </p:nvPr>
        </p:nvSpPr>
        <p:spPr>
          <a:xfrm>
            <a:off x="5610860" y="4148455"/>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考虑目标、措施是否有弹性或缓冲性，是否能依循环境的变化而做调整。</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95" name="椭圆 94"/>
          <p:cNvSpPr/>
          <p:nvPr>
            <p:custDataLst>
              <p:tags r:id="rId17"/>
            </p:custDataLst>
          </p:nvPr>
        </p:nvSpPr>
        <p:spPr bwMode="auto">
          <a:xfrm>
            <a:off x="4845685" y="3728828"/>
            <a:ext cx="765175" cy="765175"/>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6" name="任意多边形 46"/>
          <p:cNvSpPr/>
          <p:nvPr>
            <p:custDataLst>
              <p:tags r:id="rId18"/>
            </p:custDataLst>
          </p:nvPr>
        </p:nvSpPr>
        <p:spPr bwMode="auto">
          <a:xfrm>
            <a:off x="5048885" y="3940918"/>
            <a:ext cx="358775" cy="341630"/>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8" name="矩形 97"/>
          <p:cNvSpPr/>
          <p:nvPr>
            <p:custDataLst>
              <p:tags r:id="rId19"/>
            </p:custDataLst>
          </p:nvPr>
        </p:nvSpPr>
        <p:spPr>
          <a:xfrm>
            <a:off x="5614035" y="2750901"/>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2. 挑战性原则</a:t>
            </a:r>
            <a:endPar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9" name="文本框 98"/>
          <p:cNvSpPr txBox="1"/>
          <p:nvPr>
            <p:custDataLst>
              <p:tags r:id="rId20"/>
            </p:custDataLst>
          </p:nvPr>
        </p:nvSpPr>
        <p:spPr>
          <a:xfrm>
            <a:off x="5614035" y="3251835"/>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考虑目标、措施是否具有挑战性，还是仅保持其原来状况而已。</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00" name="椭圆 99"/>
          <p:cNvSpPr/>
          <p:nvPr>
            <p:custDataLst>
              <p:tags r:id="rId21"/>
            </p:custDataLst>
          </p:nvPr>
        </p:nvSpPr>
        <p:spPr bwMode="auto">
          <a:xfrm>
            <a:off x="4849495" y="2840463"/>
            <a:ext cx="765175" cy="765175"/>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1" name="任意多边形 42"/>
          <p:cNvSpPr/>
          <p:nvPr>
            <p:custDataLst>
              <p:tags r:id="rId22"/>
            </p:custDataLst>
          </p:nvPr>
        </p:nvSpPr>
        <p:spPr bwMode="auto">
          <a:xfrm>
            <a:off x="5066030" y="3090018"/>
            <a:ext cx="331470" cy="266700"/>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3" name="矩形 102"/>
          <p:cNvSpPr/>
          <p:nvPr>
            <p:custDataLst>
              <p:tags r:id="rId23"/>
            </p:custDataLst>
          </p:nvPr>
        </p:nvSpPr>
        <p:spPr>
          <a:xfrm>
            <a:off x="5614035" y="186253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rPr>
              <a:t>1. 清晰性原则</a:t>
            </a:r>
            <a:endPar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4" name="文本框 103"/>
          <p:cNvSpPr txBox="1"/>
          <p:nvPr>
            <p:custDataLst>
              <p:tags r:id="rId24"/>
            </p:custDataLst>
          </p:nvPr>
        </p:nvSpPr>
        <p:spPr>
          <a:xfrm>
            <a:off x="5618480" y="2363470"/>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考虑目标、措施是否清晰、明确，实现目标的步骤是否直截了当。</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05" name="椭圆 104"/>
          <p:cNvSpPr/>
          <p:nvPr>
            <p:custDataLst>
              <p:tags r:id="rId25"/>
            </p:custDataLst>
          </p:nvPr>
        </p:nvSpPr>
        <p:spPr bwMode="auto">
          <a:xfrm>
            <a:off x="4849495" y="1960988"/>
            <a:ext cx="765175" cy="765175"/>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6" name="任意多边形 44"/>
          <p:cNvSpPr/>
          <p:nvPr>
            <p:custDataLst>
              <p:tags r:id="rId26"/>
            </p:custDataLst>
          </p:nvPr>
        </p:nvSpPr>
        <p:spPr bwMode="auto">
          <a:xfrm>
            <a:off x="5024755" y="2176253"/>
            <a:ext cx="414020" cy="333375"/>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8" name="矩形 107"/>
          <p:cNvSpPr/>
          <p:nvPr>
            <p:custDataLst>
              <p:tags r:id="rId27"/>
            </p:custDataLst>
          </p:nvPr>
        </p:nvSpPr>
        <p:spPr>
          <a:xfrm>
            <a:off x="5618255" y="5455248"/>
            <a:ext cx="5422969" cy="464454"/>
          </a:xfrm>
          <a:prstGeom prst="rect">
            <a:avLst/>
          </a:prstGeom>
        </p:spPr>
        <p:txBody>
          <a:bodyPr wrap="none" lIns="90000" tIns="46800" rIns="90000" bIns="0">
            <a:normAutofit/>
          </a:bodyPr>
          <a:lstStyle/>
          <a:p>
            <a:pPr algn="l">
              <a:lnSpc>
                <a:spcPct val="130000"/>
              </a:lnSpc>
            </a:pPr>
            <a:r>
              <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5. 激励性原则</a:t>
            </a:r>
            <a:endPar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9" name="文本框 108"/>
          <p:cNvSpPr txBox="1"/>
          <p:nvPr>
            <p:custDataLst>
              <p:tags r:id="rId28"/>
            </p:custDataLst>
          </p:nvPr>
        </p:nvSpPr>
        <p:spPr>
          <a:xfrm>
            <a:off x="5618480" y="5956935"/>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考虑目标是否符合自己的性格、兴趣、特长，是否能对自己产生内在激励作用。</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10" name="椭圆 109"/>
          <p:cNvSpPr/>
          <p:nvPr>
            <p:custDataLst>
              <p:tags r:id="rId29"/>
            </p:custDataLst>
          </p:nvPr>
        </p:nvSpPr>
        <p:spPr bwMode="auto">
          <a:xfrm>
            <a:off x="4853395" y="5529136"/>
            <a:ext cx="764860" cy="765060"/>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2" name="任意多边形 48"/>
          <p:cNvSpPr/>
          <p:nvPr>
            <p:custDataLst>
              <p:tags r:id="rId30"/>
            </p:custDataLst>
          </p:nvPr>
        </p:nvSpPr>
        <p:spPr bwMode="auto">
          <a:xfrm>
            <a:off x="5058389" y="5772739"/>
            <a:ext cx="354873" cy="277855"/>
          </a:xfrm>
          <a:custGeom>
            <a:avLst/>
            <a:gdLst>
              <a:gd name="connsiteX0" fmla="*/ 474067 w 538647"/>
              <a:gd name="connsiteY0" fmla="*/ 243115 h 421745"/>
              <a:gd name="connsiteX1" fmla="*/ 532189 w 538647"/>
              <a:gd name="connsiteY1" fmla="*/ 243115 h 421745"/>
              <a:gd name="connsiteX2" fmla="*/ 538647 w 538647"/>
              <a:gd name="connsiteY2" fmla="*/ 251724 h 421745"/>
              <a:gd name="connsiteX3" fmla="*/ 538647 w 538647"/>
              <a:gd name="connsiteY3" fmla="*/ 415289 h 421745"/>
              <a:gd name="connsiteX4" fmla="*/ 532189 w 538647"/>
              <a:gd name="connsiteY4" fmla="*/ 421745 h 421745"/>
              <a:gd name="connsiteX5" fmla="*/ 474067 w 538647"/>
              <a:gd name="connsiteY5" fmla="*/ 421745 h 421745"/>
              <a:gd name="connsiteX6" fmla="*/ 467609 w 538647"/>
              <a:gd name="connsiteY6" fmla="*/ 415289 h 421745"/>
              <a:gd name="connsiteX7" fmla="*/ 467609 w 538647"/>
              <a:gd name="connsiteY7" fmla="*/ 251724 h 421745"/>
              <a:gd name="connsiteX8" fmla="*/ 474067 w 538647"/>
              <a:gd name="connsiteY8" fmla="*/ 243115 h 421745"/>
              <a:gd name="connsiteX9" fmla="*/ 8601 w 538647"/>
              <a:gd name="connsiteY9" fmla="*/ 243115 h 421745"/>
              <a:gd name="connsiteX10" fmla="*/ 64506 w 538647"/>
              <a:gd name="connsiteY10" fmla="*/ 243115 h 421745"/>
              <a:gd name="connsiteX11" fmla="*/ 73107 w 538647"/>
              <a:gd name="connsiteY11" fmla="*/ 251724 h 421745"/>
              <a:gd name="connsiteX12" fmla="*/ 73107 w 538647"/>
              <a:gd name="connsiteY12" fmla="*/ 415289 h 421745"/>
              <a:gd name="connsiteX13" fmla="*/ 64506 w 538647"/>
              <a:gd name="connsiteY13" fmla="*/ 421745 h 421745"/>
              <a:gd name="connsiteX14" fmla="*/ 8601 w 538647"/>
              <a:gd name="connsiteY14" fmla="*/ 421745 h 421745"/>
              <a:gd name="connsiteX15" fmla="*/ 0 w 538647"/>
              <a:gd name="connsiteY15" fmla="*/ 415289 h 421745"/>
              <a:gd name="connsiteX16" fmla="*/ 0 w 538647"/>
              <a:gd name="connsiteY16" fmla="*/ 251724 h 421745"/>
              <a:gd name="connsiteX17" fmla="*/ 8601 w 538647"/>
              <a:gd name="connsiteY17" fmla="*/ 243115 h 421745"/>
              <a:gd name="connsiteX18" fmla="*/ 230607 w 538647"/>
              <a:gd name="connsiteY18" fmla="*/ 206562 h 421745"/>
              <a:gd name="connsiteX19" fmla="*/ 286577 w 538647"/>
              <a:gd name="connsiteY19" fmla="*/ 206562 h 421745"/>
              <a:gd name="connsiteX20" fmla="*/ 295187 w 538647"/>
              <a:gd name="connsiteY20" fmla="*/ 215169 h 421745"/>
              <a:gd name="connsiteX21" fmla="*/ 295187 w 538647"/>
              <a:gd name="connsiteY21" fmla="*/ 415290 h 421745"/>
              <a:gd name="connsiteX22" fmla="*/ 286577 w 538647"/>
              <a:gd name="connsiteY22" fmla="*/ 421745 h 421745"/>
              <a:gd name="connsiteX23" fmla="*/ 230607 w 538647"/>
              <a:gd name="connsiteY23" fmla="*/ 421745 h 421745"/>
              <a:gd name="connsiteX24" fmla="*/ 224149 w 538647"/>
              <a:gd name="connsiteY24" fmla="*/ 415290 h 421745"/>
              <a:gd name="connsiteX25" fmla="*/ 224149 w 538647"/>
              <a:gd name="connsiteY25" fmla="*/ 215169 h 421745"/>
              <a:gd name="connsiteX26" fmla="*/ 230607 w 538647"/>
              <a:gd name="connsiteY26" fmla="*/ 206562 h 421745"/>
              <a:gd name="connsiteX27" fmla="*/ 353445 w 538647"/>
              <a:gd name="connsiteY27" fmla="*/ 148628 h 421745"/>
              <a:gd name="connsiteX28" fmla="*/ 409350 w 538647"/>
              <a:gd name="connsiteY28" fmla="*/ 148628 h 421745"/>
              <a:gd name="connsiteX29" fmla="*/ 417951 w 538647"/>
              <a:gd name="connsiteY29" fmla="*/ 157230 h 421745"/>
              <a:gd name="connsiteX30" fmla="*/ 417951 w 538647"/>
              <a:gd name="connsiteY30" fmla="*/ 415293 h 421745"/>
              <a:gd name="connsiteX31" fmla="*/ 409350 w 538647"/>
              <a:gd name="connsiteY31" fmla="*/ 421745 h 421745"/>
              <a:gd name="connsiteX32" fmla="*/ 353445 w 538647"/>
              <a:gd name="connsiteY32" fmla="*/ 421745 h 421745"/>
              <a:gd name="connsiteX33" fmla="*/ 344844 w 538647"/>
              <a:gd name="connsiteY33" fmla="*/ 415293 h 421745"/>
              <a:gd name="connsiteX34" fmla="*/ 344844 w 538647"/>
              <a:gd name="connsiteY34" fmla="*/ 157230 h 421745"/>
              <a:gd name="connsiteX35" fmla="*/ 353445 w 538647"/>
              <a:gd name="connsiteY35" fmla="*/ 148628 h 421745"/>
              <a:gd name="connsiteX36" fmla="*/ 111980 w 538647"/>
              <a:gd name="connsiteY36" fmla="*/ 148628 h 421745"/>
              <a:gd name="connsiteX37" fmla="*/ 170102 w 538647"/>
              <a:gd name="connsiteY37" fmla="*/ 148628 h 421745"/>
              <a:gd name="connsiteX38" fmla="*/ 176560 w 538647"/>
              <a:gd name="connsiteY38" fmla="*/ 157230 h 421745"/>
              <a:gd name="connsiteX39" fmla="*/ 176560 w 538647"/>
              <a:gd name="connsiteY39" fmla="*/ 415293 h 421745"/>
              <a:gd name="connsiteX40" fmla="*/ 170102 w 538647"/>
              <a:gd name="connsiteY40" fmla="*/ 421745 h 421745"/>
              <a:gd name="connsiteX41" fmla="*/ 111980 w 538647"/>
              <a:gd name="connsiteY41" fmla="*/ 421745 h 421745"/>
              <a:gd name="connsiteX42" fmla="*/ 105522 w 538647"/>
              <a:gd name="connsiteY42" fmla="*/ 415293 h 421745"/>
              <a:gd name="connsiteX43" fmla="*/ 105522 w 538647"/>
              <a:gd name="connsiteY43" fmla="*/ 157230 h 421745"/>
              <a:gd name="connsiteX44" fmla="*/ 111980 w 538647"/>
              <a:gd name="connsiteY44" fmla="*/ 148628 h 421745"/>
              <a:gd name="connsiteX45" fmla="*/ 142224 w 538647"/>
              <a:gd name="connsiteY45" fmla="*/ 0 h 421745"/>
              <a:gd name="connsiteX46" fmla="*/ 172373 w 538647"/>
              <a:gd name="connsiteY46" fmla="*/ 30141 h 421745"/>
              <a:gd name="connsiteX47" fmla="*/ 234825 w 538647"/>
              <a:gd name="connsiteY47" fmla="*/ 66741 h 421745"/>
              <a:gd name="connsiteX48" fmla="*/ 254207 w 538647"/>
              <a:gd name="connsiteY48" fmla="*/ 60283 h 421745"/>
              <a:gd name="connsiteX49" fmla="*/ 277896 w 538647"/>
              <a:gd name="connsiteY49" fmla="*/ 73200 h 421745"/>
              <a:gd name="connsiteX50" fmla="*/ 357576 w 538647"/>
              <a:gd name="connsiteY50" fmla="*/ 49518 h 421745"/>
              <a:gd name="connsiteX51" fmla="*/ 387725 w 538647"/>
              <a:gd name="connsiteY51" fmla="*/ 21530 h 421745"/>
              <a:gd name="connsiteX52" fmla="*/ 417874 w 538647"/>
              <a:gd name="connsiteY52" fmla="*/ 51671 h 421745"/>
              <a:gd name="connsiteX53" fmla="*/ 417874 w 538647"/>
              <a:gd name="connsiteY53" fmla="*/ 58130 h 421745"/>
              <a:gd name="connsiteX54" fmla="*/ 484633 w 538647"/>
              <a:gd name="connsiteY54" fmla="*/ 103341 h 421745"/>
              <a:gd name="connsiteX55" fmla="*/ 504015 w 538647"/>
              <a:gd name="connsiteY55" fmla="*/ 99036 h 421745"/>
              <a:gd name="connsiteX56" fmla="*/ 534164 w 538647"/>
              <a:gd name="connsiteY56" fmla="*/ 129177 h 421745"/>
              <a:gd name="connsiteX57" fmla="*/ 504015 w 538647"/>
              <a:gd name="connsiteY57" fmla="*/ 159318 h 421745"/>
              <a:gd name="connsiteX58" fmla="*/ 473866 w 538647"/>
              <a:gd name="connsiteY58" fmla="*/ 129177 h 421745"/>
              <a:gd name="connsiteX59" fmla="*/ 473866 w 538647"/>
              <a:gd name="connsiteY59" fmla="*/ 120565 h 421745"/>
              <a:gd name="connsiteX60" fmla="*/ 407107 w 538647"/>
              <a:gd name="connsiteY60" fmla="*/ 75353 h 421745"/>
              <a:gd name="connsiteX61" fmla="*/ 387725 w 538647"/>
              <a:gd name="connsiteY61" fmla="*/ 81812 h 421745"/>
              <a:gd name="connsiteX62" fmla="*/ 364036 w 538647"/>
              <a:gd name="connsiteY62" fmla="*/ 68894 h 421745"/>
              <a:gd name="connsiteX63" fmla="*/ 282203 w 538647"/>
              <a:gd name="connsiteY63" fmla="*/ 92577 h 421745"/>
              <a:gd name="connsiteX64" fmla="*/ 254207 w 538647"/>
              <a:gd name="connsiteY64" fmla="*/ 120565 h 421745"/>
              <a:gd name="connsiteX65" fmla="*/ 224058 w 538647"/>
              <a:gd name="connsiteY65" fmla="*/ 90424 h 421745"/>
              <a:gd name="connsiteX66" fmla="*/ 224058 w 538647"/>
              <a:gd name="connsiteY66" fmla="*/ 83965 h 421745"/>
              <a:gd name="connsiteX67" fmla="*/ 163759 w 538647"/>
              <a:gd name="connsiteY67" fmla="*/ 49518 h 421745"/>
              <a:gd name="connsiteX68" fmla="*/ 142224 w 538647"/>
              <a:gd name="connsiteY68" fmla="*/ 60283 h 421745"/>
              <a:gd name="connsiteX69" fmla="*/ 129303 w 538647"/>
              <a:gd name="connsiteY69" fmla="*/ 58130 h 421745"/>
              <a:gd name="connsiteX70" fmla="*/ 64697 w 538647"/>
              <a:gd name="connsiteY70" fmla="*/ 103341 h 421745"/>
              <a:gd name="connsiteX71" fmla="*/ 66851 w 538647"/>
              <a:gd name="connsiteY71" fmla="*/ 111953 h 421745"/>
              <a:gd name="connsiteX72" fmla="*/ 36702 w 538647"/>
              <a:gd name="connsiteY72" fmla="*/ 142095 h 421745"/>
              <a:gd name="connsiteX73" fmla="*/ 6552 w 538647"/>
              <a:gd name="connsiteY73" fmla="*/ 111953 h 421745"/>
              <a:gd name="connsiteX74" fmla="*/ 36702 w 538647"/>
              <a:gd name="connsiteY74" fmla="*/ 81812 h 421745"/>
              <a:gd name="connsiteX75" fmla="*/ 53930 w 538647"/>
              <a:gd name="connsiteY75" fmla="*/ 86118 h 421745"/>
              <a:gd name="connsiteX76" fmla="*/ 114228 w 538647"/>
              <a:gd name="connsiteY76" fmla="*/ 43059 h 421745"/>
              <a:gd name="connsiteX77" fmla="*/ 112075 w 538647"/>
              <a:gd name="connsiteY77" fmla="*/ 30141 h 421745"/>
              <a:gd name="connsiteX78" fmla="*/ 142224 w 538647"/>
              <a:gd name="connsiteY78" fmla="*/ 0 h 42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38647" h="421745">
                <a:moveTo>
                  <a:pt x="474067" y="243115"/>
                </a:moveTo>
                <a:lnTo>
                  <a:pt x="532189" y="243115"/>
                </a:lnTo>
                <a:cubicBezTo>
                  <a:pt x="536495" y="243115"/>
                  <a:pt x="538647" y="247419"/>
                  <a:pt x="538647" y="251724"/>
                </a:cubicBezTo>
                <a:lnTo>
                  <a:pt x="538647" y="415289"/>
                </a:lnTo>
                <a:cubicBezTo>
                  <a:pt x="538647" y="419593"/>
                  <a:pt x="536495" y="421745"/>
                  <a:pt x="532189" y="421745"/>
                </a:cubicBezTo>
                <a:lnTo>
                  <a:pt x="474067" y="421745"/>
                </a:lnTo>
                <a:cubicBezTo>
                  <a:pt x="469762" y="421745"/>
                  <a:pt x="467609" y="419593"/>
                  <a:pt x="467609" y="415289"/>
                </a:cubicBezTo>
                <a:lnTo>
                  <a:pt x="467609" y="251724"/>
                </a:lnTo>
                <a:cubicBezTo>
                  <a:pt x="467609" y="247419"/>
                  <a:pt x="469762" y="243115"/>
                  <a:pt x="474067" y="243115"/>
                </a:cubicBezTo>
                <a:close/>
                <a:moveTo>
                  <a:pt x="8601" y="243115"/>
                </a:moveTo>
                <a:lnTo>
                  <a:pt x="64506" y="243115"/>
                </a:lnTo>
                <a:cubicBezTo>
                  <a:pt x="68807" y="243115"/>
                  <a:pt x="73107" y="247419"/>
                  <a:pt x="73107" y="251724"/>
                </a:cubicBezTo>
                <a:lnTo>
                  <a:pt x="73107" y="415289"/>
                </a:lnTo>
                <a:cubicBezTo>
                  <a:pt x="73107" y="419593"/>
                  <a:pt x="68807" y="421745"/>
                  <a:pt x="64506" y="421745"/>
                </a:cubicBezTo>
                <a:lnTo>
                  <a:pt x="8601" y="421745"/>
                </a:lnTo>
                <a:cubicBezTo>
                  <a:pt x="4300" y="421745"/>
                  <a:pt x="0" y="419593"/>
                  <a:pt x="0" y="415289"/>
                </a:cubicBezTo>
                <a:lnTo>
                  <a:pt x="0" y="251724"/>
                </a:lnTo>
                <a:cubicBezTo>
                  <a:pt x="0" y="247419"/>
                  <a:pt x="4300" y="243115"/>
                  <a:pt x="8601" y="243115"/>
                </a:cubicBezTo>
                <a:close/>
                <a:moveTo>
                  <a:pt x="230607" y="206562"/>
                </a:moveTo>
                <a:lnTo>
                  <a:pt x="286577" y="206562"/>
                </a:lnTo>
                <a:cubicBezTo>
                  <a:pt x="290882" y="206562"/>
                  <a:pt x="295187" y="210866"/>
                  <a:pt x="295187" y="215169"/>
                </a:cubicBezTo>
                <a:lnTo>
                  <a:pt x="295187" y="415290"/>
                </a:lnTo>
                <a:cubicBezTo>
                  <a:pt x="295187" y="419593"/>
                  <a:pt x="290882" y="421745"/>
                  <a:pt x="286577" y="421745"/>
                </a:cubicBezTo>
                <a:lnTo>
                  <a:pt x="230607" y="421745"/>
                </a:lnTo>
                <a:cubicBezTo>
                  <a:pt x="226302" y="421745"/>
                  <a:pt x="224149" y="419593"/>
                  <a:pt x="224149" y="415290"/>
                </a:cubicBezTo>
                <a:lnTo>
                  <a:pt x="224149" y="215169"/>
                </a:lnTo>
                <a:cubicBezTo>
                  <a:pt x="224149" y="210866"/>
                  <a:pt x="226302" y="206562"/>
                  <a:pt x="230607" y="206562"/>
                </a:cubicBezTo>
                <a:close/>
                <a:moveTo>
                  <a:pt x="353445" y="148628"/>
                </a:moveTo>
                <a:lnTo>
                  <a:pt x="409350" y="148628"/>
                </a:lnTo>
                <a:cubicBezTo>
                  <a:pt x="413651" y="148628"/>
                  <a:pt x="417951" y="152929"/>
                  <a:pt x="417951" y="157230"/>
                </a:cubicBezTo>
                <a:lnTo>
                  <a:pt x="417951" y="415293"/>
                </a:lnTo>
                <a:cubicBezTo>
                  <a:pt x="417951" y="419595"/>
                  <a:pt x="413651" y="421745"/>
                  <a:pt x="409350" y="421745"/>
                </a:cubicBezTo>
                <a:lnTo>
                  <a:pt x="353445" y="421745"/>
                </a:lnTo>
                <a:cubicBezTo>
                  <a:pt x="349145" y="421745"/>
                  <a:pt x="344844" y="419595"/>
                  <a:pt x="344844" y="415293"/>
                </a:cubicBezTo>
                <a:lnTo>
                  <a:pt x="344844" y="157230"/>
                </a:lnTo>
                <a:cubicBezTo>
                  <a:pt x="344844" y="152929"/>
                  <a:pt x="349145" y="148628"/>
                  <a:pt x="353445" y="148628"/>
                </a:cubicBezTo>
                <a:close/>
                <a:moveTo>
                  <a:pt x="111980" y="148628"/>
                </a:moveTo>
                <a:lnTo>
                  <a:pt x="170102" y="148628"/>
                </a:lnTo>
                <a:cubicBezTo>
                  <a:pt x="174408" y="148628"/>
                  <a:pt x="176560" y="152929"/>
                  <a:pt x="176560" y="157230"/>
                </a:cubicBezTo>
                <a:lnTo>
                  <a:pt x="176560" y="415293"/>
                </a:lnTo>
                <a:cubicBezTo>
                  <a:pt x="176560" y="419595"/>
                  <a:pt x="174408" y="421745"/>
                  <a:pt x="170102" y="421745"/>
                </a:cubicBezTo>
                <a:lnTo>
                  <a:pt x="111980" y="421745"/>
                </a:lnTo>
                <a:cubicBezTo>
                  <a:pt x="107675" y="421745"/>
                  <a:pt x="105522" y="419595"/>
                  <a:pt x="105522" y="415293"/>
                </a:cubicBezTo>
                <a:lnTo>
                  <a:pt x="105522" y="157230"/>
                </a:lnTo>
                <a:cubicBezTo>
                  <a:pt x="105522" y="152929"/>
                  <a:pt x="107675" y="148628"/>
                  <a:pt x="111980" y="148628"/>
                </a:cubicBezTo>
                <a:close/>
                <a:moveTo>
                  <a:pt x="142224" y="0"/>
                </a:moveTo>
                <a:cubicBezTo>
                  <a:pt x="157299" y="0"/>
                  <a:pt x="172373" y="12918"/>
                  <a:pt x="172373" y="30141"/>
                </a:cubicBezTo>
                <a:lnTo>
                  <a:pt x="234825" y="66741"/>
                </a:lnTo>
                <a:cubicBezTo>
                  <a:pt x="239132" y="62435"/>
                  <a:pt x="245593" y="60283"/>
                  <a:pt x="254207" y="60283"/>
                </a:cubicBezTo>
                <a:cubicBezTo>
                  <a:pt x="262821" y="60283"/>
                  <a:pt x="271435" y="64588"/>
                  <a:pt x="277896" y="73200"/>
                </a:cubicBezTo>
                <a:lnTo>
                  <a:pt x="357576" y="49518"/>
                </a:lnTo>
                <a:cubicBezTo>
                  <a:pt x="359729" y="32294"/>
                  <a:pt x="372650" y="21530"/>
                  <a:pt x="387725" y="21530"/>
                </a:cubicBezTo>
                <a:cubicBezTo>
                  <a:pt x="404953" y="21530"/>
                  <a:pt x="417874" y="34447"/>
                  <a:pt x="417874" y="51671"/>
                </a:cubicBezTo>
                <a:cubicBezTo>
                  <a:pt x="417874" y="53824"/>
                  <a:pt x="417874" y="55977"/>
                  <a:pt x="417874" y="58130"/>
                </a:cubicBezTo>
                <a:lnTo>
                  <a:pt x="484633" y="103341"/>
                </a:lnTo>
                <a:cubicBezTo>
                  <a:pt x="491094" y="101189"/>
                  <a:pt x="495401" y="99036"/>
                  <a:pt x="504015" y="99036"/>
                </a:cubicBezTo>
                <a:cubicBezTo>
                  <a:pt x="519090" y="99036"/>
                  <a:pt x="534164" y="111953"/>
                  <a:pt x="534164" y="129177"/>
                </a:cubicBezTo>
                <a:cubicBezTo>
                  <a:pt x="534164" y="144247"/>
                  <a:pt x="519090" y="159318"/>
                  <a:pt x="504015" y="159318"/>
                </a:cubicBezTo>
                <a:cubicBezTo>
                  <a:pt x="486787" y="159318"/>
                  <a:pt x="473866" y="144247"/>
                  <a:pt x="473866" y="129177"/>
                </a:cubicBezTo>
                <a:cubicBezTo>
                  <a:pt x="473866" y="127024"/>
                  <a:pt x="473866" y="122718"/>
                  <a:pt x="473866" y="120565"/>
                </a:cubicBezTo>
                <a:lnTo>
                  <a:pt x="407107" y="75353"/>
                </a:lnTo>
                <a:cubicBezTo>
                  <a:pt x="400646" y="79659"/>
                  <a:pt x="394186" y="81812"/>
                  <a:pt x="387725" y="81812"/>
                </a:cubicBezTo>
                <a:cubicBezTo>
                  <a:pt x="379111" y="81812"/>
                  <a:pt x="370497" y="75353"/>
                  <a:pt x="364036" y="68894"/>
                </a:cubicBezTo>
                <a:lnTo>
                  <a:pt x="282203" y="92577"/>
                </a:lnTo>
                <a:cubicBezTo>
                  <a:pt x="282203" y="107647"/>
                  <a:pt x="269281" y="120565"/>
                  <a:pt x="254207" y="120565"/>
                </a:cubicBezTo>
                <a:cubicBezTo>
                  <a:pt x="236979" y="120565"/>
                  <a:pt x="224058" y="107647"/>
                  <a:pt x="224058" y="90424"/>
                </a:cubicBezTo>
                <a:cubicBezTo>
                  <a:pt x="224058" y="88271"/>
                  <a:pt x="224058" y="86118"/>
                  <a:pt x="224058" y="83965"/>
                </a:cubicBezTo>
                <a:lnTo>
                  <a:pt x="163759" y="49518"/>
                </a:lnTo>
                <a:cubicBezTo>
                  <a:pt x="157299" y="55977"/>
                  <a:pt x="150838" y="60283"/>
                  <a:pt x="142224" y="60283"/>
                </a:cubicBezTo>
                <a:cubicBezTo>
                  <a:pt x="135763" y="60283"/>
                  <a:pt x="131456" y="58130"/>
                  <a:pt x="129303" y="58130"/>
                </a:cubicBezTo>
                <a:lnTo>
                  <a:pt x="64697" y="103341"/>
                </a:lnTo>
                <a:cubicBezTo>
                  <a:pt x="66851" y="105494"/>
                  <a:pt x="66851" y="107647"/>
                  <a:pt x="66851" y="111953"/>
                </a:cubicBezTo>
                <a:cubicBezTo>
                  <a:pt x="66851" y="127024"/>
                  <a:pt x="53930" y="142095"/>
                  <a:pt x="36702" y="142095"/>
                </a:cubicBezTo>
                <a:cubicBezTo>
                  <a:pt x="19473" y="142095"/>
                  <a:pt x="6552" y="127024"/>
                  <a:pt x="6552" y="111953"/>
                </a:cubicBezTo>
                <a:cubicBezTo>
                  <a:pt x="6552" y="94730"/>
                  <a:pt x="19473" y="81812"/>
                  <a:pt x="36702" y="81812"/>
                </a:cubicBezTo>
                <a:cubicBezTo>
                  <a:pt x="43162" y="81812"/>
                  <a:pt x="47469" y="83965"/>
                  <a:pt x="53930" y="86118"/>
                </a:cubicBezTo>
                <a:lnTo>
                  <a:pt x="114228" y="43059"/>
                </a:lnTo>
                <a:cubicBezTo>
                  <a:pt x="112075" y="38753"/>
                  <a:pt x="112075" y="34447"/>
                  <a:pt x="112075" y="30141"/>
                </a:cubicBezTo>
                <a:cubicBezTo>
                  <a:pt x="112075" y="12918"/>
                  <a:pt x="124996" y="0"/>
                  <a:pt x="142224" y="0"/>
                </a:cubicBezTo>
                <a:close/>
              </a:path>
            </a:pathLst>
          </a:custGeom>
          <a:solidFill>
            <a:sysClr val="window" lastClr="FFFFFF"/>
          </a:solidFill>
          <a:ln>
            <a:noFill/>
          </a:ln>
          <a:effectLst/>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0" name="任意多边形 21"/>
          <p:cNvSpPr/>
          <p:nvPr>
            <p:custDataLst>
              <p:tags r:id="rId31"/>
            </p:custDataLst>
          </p:nvPr>
        </p:nvSpPr>
        <p:spPr bwMode="auto">
          <a:xfrm>
            <a:off x="1078230" y="2449830"/>
            <a:ext cx="2769235" cy="3498215"/>
          </a:xfrm>
          <a:custGeom>
            <a:avLst/>
            <a:gdLst>
              <a:gd name="T0" fmla="*/ 9 w 424"/>
              <a:gd name="T1" fmla="*/ 0 h 536"/>
              <a:gd name="T2" fmla="*/ 0 w 424"/>
              <a:gd name="T3" fmla="*/ 25 h 536"/>
              <a:gd name="T4" fmla="*/ 0 w 424"/>
              <a:gd name="T5" fmla="*/ 497 h 536"/>
              <a:gd name="T6" fmla="*/ 39 w 424"/>
              <a:gd name="T7" fmla="*/ 536 h 536"/>
              <a:gd name="T8" fmla="*/ 391 w 424"/>
              <a:gd name="T9" fmla="*/ 536 h 536"/>
              <a:gd name="T10" fmla="*/ 424 w 424"/>
              <a:gd name="T11" fmla="*/ 519 h 536"/>
              <a:gd name="T12" fmla="*/ 393 w 424"/>
              <a:gd name="T13" fmla="*/ 534 h 536"/>
              <a:gd name="T14" fmla="*/ 42 w 424"/>
              <a:gd name="T15" fmla="*/ 534 h 536"/>
              <a:gd name="T16" fmla="*/ 2 w 424"/>
              <a:gd name="T17" fmla="*/ 494 h 536"/>
              <a:gd name="T18" fmla="*/ 2 w 424"/>
              <a:gd name="T19" fmla="*/ 22 h 536"/>
              <a:gd name="T20" fmla="*/ 9 w 424"/>
              <a:gd name="T2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ysClr val="window" lastClr="FFFFFF">
              <a:lumMod val="65000"/>
            </a:sys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1" name="任意多边形 22"/>
          <p:cNvSpPr/>
          <p:nvPr>
            <p:custDataLst>
              <p:tags r:id="rId32"/>
            </p:custDataLst>
          </p:nvPr>
        </p:nvSpPr>
        <p:spPr bwMode="auto">
          <a:xfrm>
            <a:off x="1091565" y="2340610"/>
            <a:ext cx="2808605" cy="3594735"/>
          </a:xfrm>
          <a:custGeom>
            <a:avLst/>
            <a:gdLst>
              <a:gd name="T0" fmla="*/ 430 w 430"/>
              <a:gd name="T1" fmla="*/ 511 h 551"/>
              <a:gd name="T2" fmla="*/ 391 w 430"/>
              <a:gd name="T3" fmla="*/ 551 h 551"/>
              <a:gd name="T4" fmla="*/ 40 w 430"/>
              <a:gd name="T5" fmla="*/ 551 h 551"/>
              <a:gd name="T6" fmla="*/ 0 w 430"/>
              <a:gd name="T7" fmla="*/ 511 h 551"/>
              <a:gd name="T8" fmla="*/ 0 w 430"/>
              <a:gd name="T9" fmla="*/ 39 h 551"/>
              <a:gd name="T10" fmla="*/ 40 w 430"/>
              <a:gd name="T11" fmla="*/ 0 h 551"/>
              <a:gd name="T12" fmla="*/ 391 w 430"/>
              <a:gd name="T13" fmla="*/ 0 h 551"/>
              <a:gd name="T14" fmla="*/ 430 w 430"/>
              <a:gd name="T15" fmla="*/ 39 h 551"/>
              <a:gd name="T16" fmla="*/ 430 w 430"/>
              <a:gd name="T17" fmla="*/ 51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4D576B">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2" name="任意多边形 23"/>
          <p:cNvSpPr/>
          <p:nvPr>
            <p:custDataLst>
              <p:tags r:id="rId33"/>
            </p:custDataLst>
          </p:nvPr>
        </p:nvSpPr>
        <p:spPr bwMode="auto">
          <a:xfrm>
            <a:off x="1222375" y="2548255"/>
            <a:ext cx="2533650" cy="3229610"/>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3" name="任意多边形 24"/>
          <p:cNvSpPr/>
          <p:nvPr>
            <p:custDataLst>
              <p:tags r:id="rId34"/>
            </p:custDataLst>
          </p:nvPr>
        </p:nvSpPr>
        <p:spPr bwMode="auto">
          <a:xfrm>
            <a:off x="1202690" y="2534920"/>
            <a:ext cx="2540635" cy="3223260"/>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4" name="任意多边形 25"/>
          <p:cNvSpPr/>
          <p:nvPr>
            <p:custDataLst>
              <p:tags r:id="rId35"/>
            </p:custDataLst>
          </p:nvPr>
        </p:nvSpPr>
        <p:spPr bwMode="auto">
          <a:xfrm>
            <a:off x="1329690" y="2661920"/>
            <a:ext cx="2540635" cy="3223260"/>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36"/>
            </p:custDataLst>
          </p:nvPr>
        </p:nvSpPr>
        <p:spPr bwMode="auto">
          <a:xfrm>
            <a:off x="2555240" y="5334635"/>
            <a:ext cx="894715" cy="111125"/>
          </a:xfrm>
          <a:prstGeom prst="rect">
            <a:avLst/>
          </a:prstGeom>
          <a:solidFill>
            <a:srgbClr val="1F74AD">
              <a:lumMod val="60000"/>
              <a:lumOff val="4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6" name="矩形 55"/>
          <p:cNvSpPr/>
          <p:nvPr>
            <p:custDataLst>
              <p:tags r:id="rId37"/>
            </p:custDataLst>
          </p:nvPr>
        </p:nvSpPr>
        <p:spPr bwMode="auto">
          <a:xfrm>
            <a:off x="1510030" y="333883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38"/>
            </p:custDataLst>
          </p:nvPr>
        </p:nvSpPr>
        <p:spPr bwMode="auto">
          <a:xfrm>
            <a:off x="1510030" y="353949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8" name="矩形 57"/>
          <p:cNvSpPr/>
          <p:nvPr>
            <p:custDataLst>
              <p:tags r:id="rId39"/>
            </p:custDataLst>
          </p:nvPr>
        </p:nvSpPr>
        <p:spPr bwMode="auto">
          <a:xfrm>
            <a:off x="1510030" y="374904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3" name="矩形 62"/>
          <p:cNvSpPr/>
          <p:nvPr>
            <p:custDataLst>
              <p:tags r:id="rId40"/>
            </p:custDataLst>
          </p:nvPr>
        </p:nvSpPr>
        <p:spPr bwMode="auto">
          <a:xfrm>
            <a:off x="1510030" y="395224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2" name="矩形 91"/>
          <p:cNvSpPr/>
          <p:nvPr>
            <p:custDataLst>
              <p:tags r:id="rId41"/>
            </p:custDataLst>
          </p:nvPr>
        </p:nvSpPr>
        <p:spPr bwMode="auto">
          <a:xfrm>
            <a:off x="1510030" y="4159885"/>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7" name="矩形 96"/>
          <p:cNvSpPr/>
          <p:nvPr>
            <p:custDataLst>
              <p:tags r:id="rId42"/>
            </p:custDataLst>
          </p:nvPr>
        </p:nvSpPr>
        <p:spPr bwMode="auto">
          <a:xfrm>
            <a:off x="1510030" y="4369435"/>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2" name="矩形 101"/>
          <p:cNvSpPr/>
          <p:nvPr>
            <p:custDataLst>
              <p:tags r:id="rId43"/>
            </p:custDataLst>
          </p:nvPr>
        </p:nvSpPr>
        <p:spPr bwMode="auto">
          <a:xfrm>
            <a:off x="1510030" y="457073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7" name="矩形 106"/>
          <p:cNvSpPr/>
          <p:nvPr>
            <p:custDataLst>
              <p:tags r:id="rId44"/>
            </p:custDataLst>
          </p:nvPr>
        </p:nvSpPr>
        <p:spPr bwMode="auto">
          <a:xfrm>
            <a:off x="1510030" y="478028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1" name="矩形 110"/>
          <p:cNvSpPr/>
          <p:nvPr>
            <p:custDataLst>
              <p:tags r:id="rId45"/>
            </p:custDataLst>
          </p:nvPr>
        </p:nvSpPr>
        <p:spPr bwMode="auto">
          <a:xfrm>
            <a:off x="1510030" y="4989195"/>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3" name="矩形 112"/>
          <p:cNvSpPr/>
          <p:nvPr>
            <p:custDataLst>
              <p:tags r:id="rId46"/>
            </p:custDataLst>
          </p:nvPr>
        </p:nvSpPr>
        <p:spPr bwMode="auto">
          <a:xfrm>
            <a:off x="1816100" y="2908300"/>
            <a:ext cx="1365885" cy="1098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4" name="任意多边形 37"/>
          <p:cNvSpPr/>
          <p:nvPr>
            <p:custDataLst>
              <p:tags r:id="rId47"/>
            </p:custDataLst>
          </p:nvPr>
        </p:nvSpPr>
        <p:spPr bwMode="auto">
          <a:xfrm>
            <a:off x="1202690" y="5184140"/>
            <a:ext cx="613410" cy="574040"/>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close/>
              </a:path>
            </a:pathLst>
          </a:custGeom>
          <a:solidFill>
            <a:sysClr val="window" lastClr="FFFFFF">
              <a:lumMod val="75000"/>
            </a:sys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5" name="任意多边形 38"/>
          <p:cNvSpPr/>
          <p:nvPr>
            <p:custDataLst>
              <p:tags r:id="rId48"/>
            </p:custDataLst>
          </p:nvPr>
        </p:nvSpPr>
        <p:spPr bwMode="auto">
          <a:xfrm>
            <a:off x="1329690" y="5311140"/>
            <a:ext cx="613410" cy="574040"/>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6" name="任意多边形 39"/>
          <p:cNvSpPr/>
          <p:nvPr>
            <p:custDataLst>
              <p:tags r:id="rId49"/>
            </p:custDataLst>
          </p:nvPr>
        </p:nvSpPr>
        <p:spPr bwMode="auto">
          <a:xfrm>
            <a:off x="1202690" y="5184140"/>
            <a:ext cx="600075" cy="574040"/>
          </a:xfrm>
          <a:custGeom>
            <a:avLst/>
            <a:gdLst>
              <a:gd name="T0" fmla="*/ 351 w 367"/>
              <a:gd name="T1" fmla="*/ 20 h 351"/>
              <a:gd name="T2" fmla="*/ 0 w 367"/>
              <a:gd name="T3" fmla="*/ 0 h 351"/>
              <a:gd name="T4" fmla="*/ 367 w 367"/>
              <a:gd name="T5" fmla="*/ 351 h 351"/>
              <a:gd name="T6" fmla="*/ 351 w 367"/>
              <a:gd name="T7" fmla="*/ 20 h 351"/>
            </a:gdLst>
            <a:ahLst/>
            <a:cxnLst>
              <a:cxn ang="0">
                <a:pos x="T0" y="T1"/>
              </a:cxn>
              <a:cxn ang="0">
                <a:pos x="T2" y="T3"/>
              </a:cxn>
              <a:cxn ang="0">
                <a:pos x="T4" y="T5"/>
              </a:cxn>
              <a:cxn ang="0">
                <a:pos x="T6" y="T7"/>
              </a:cxn>
            </a:cxnLst>
            <a:rect l="0" t="0" r="r" b="b"/>
            <a:pathLst>
              <a:path w="367" h="351">
                <a:moveTo>
                  <a:pt x="351" y="20"/>
                </a:moveTo>
                <a:lnTo>
                  <a:pt x="0" y="0"/>
                </a:lnTo>
                <a:lnTo>
                  <a:pt x="367" y="351"/>
                </a:lnTo>
                <a:lnTo>
                  <a:pt x="351" y="20"/>
                </a:lnTo>
                <a:close/>
              </a:path>
            </a:pathLst>
          </a:custGeom>
          <a:solidFill>
            <a:srgbClr val="1F74AD">
              <a:lumMod val="40000"/>
              <a:lumOff val="6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7" name="矩形 116"/>
          <p:cNvSpPr/>
          <p:nvPr>
            <p:custDataLst>
              <p:tags r:id="rId50"/>
            </p:custDataLst>
          </p:nvPr>
        </p:nvSpPr>
        <p:spPr bwMode="auto">
          <a:xfrm>
            <a:off x="1992630" y="2248535"/>
            <a:ext cx="973455" cy="299720"/>
          </a:xfrm>
          <a:prstGeom prst="rect">
            <a:avLst/>
          </a:prstGeom>
          <a:solidFill>
            <a:srgbClr val="1F74AD">
              <a:lumMod val="5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8" name="任意多边形 19"/>
          <p:cNvSpPr/>
          <p:nvPr>
            <p:custDataLst>
              <p:tags r:id="rId51"/>
            </p:custDataLst>
          </p:nvPr>
        </p:nvSpPr>
        <p:spPr bwMode="auto">
          <a:xfrm>
            <a:off x="1977390" y="1988820"/>
            <a:ext cx="989965" cy="535940"/>
          </a:xfrm>
          <a:custGeom>
            <a:avLst/>
            <a:gdLst>
              <a:gd name="T0" fmla="*/ 115 w 167"/>
              <a:gd name="T1" fmla="*/ 42 h 88"/>
              <a:gd name="T2" fmla="*/ 117 w 167"/>
              <a:gd name="T3" fmla="*/ 33 h 88"/>
              <a:gd name="T4" fmla="*/ 83 w 167"/>
              <a:gd name="T5" fmla="*/ 0 h 88"/>
              <a:gd name="T6" fmla="*/ 50 w 167"/>
              <a:gd name="T7" fmla="*/ 33 h 88"/>
              <a:gd name="T8" fmla="*/ 51 w 167"/>
              <a:gd name="T9" fmla="*/ 42 h 88"/>
              <a:gd name="T10" fmla="*/ 0 w 167"/>
              <a:gd name="T11" fmla="*/ 42 h 88"/>
              <a:gd name="T12" fmla="*/ 0 w 167"/>
              <a:gd name="T13" fmla="*/ 88 h 88"/>
              <a:gd name="T14" fmla="*/ 167 w 167"/>
              <a:gd name="T15" fmla="*/ 88 h 88"/>
              <a:gd name="T16" fmla="*/ 167 w 167"/>
              <a:gd name="T17" fmla="*/ 42 h 88"/>
              <a:gd name="T18" fmla="*/ 115 w 167"/>
              <a:gd name="T19"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9" name="任意多边形 13"/>
          <p:cNvSpPr/>
          <p:nvPr>
            <p:custDataLst>
              <p:tags r:id="rId52"/>
            </p:custDataLst>
          </p:nvPr>
        </p:nvSpPr>
        <p:spPr bwMode="auto">
          <a:xfrm rot="1080935">
            <a:off x="1891030" y="3801745"/>
            <a:ext cx="568960" cy="349250"/>
          </a:xfrm>
          <a:custGeom>
            <a:avLst/>
            <a:gdLst>
              <a:gd name="T0" fmla="*/ 6 w 117"/>
              <a:gd name="T1" fmla="*/ 29 h 71"/>
              <a:gd name="T2" fmla="*/ 0 w 117"/>
              <a:gd name="T3" fmla="*/ 58 h 71"/>
              <a:gd name="T4" fmla="*/ 63 w 117"/>
              <a:gd name="T5" fmla="*/ 71 h 71"/>
              <a:gd name="T6" fmla="*/ 115 w 117"/>
              <a:gd name="T7" fmla="*/ 55 h 71"/>
              <a:gd name="T8" fmla="*/ 115 w 117"/>
              <a:gd name="T9" fmla="*/ 55 h 71"/>
              <a:gd name="T10" fmla="*/ 115 w 117"/>
              <a:gd name="T11" fmla="*/ 53 h 71"/>
              <a:gd name="T12" fmla="*/ 68 w 117"/>
              <a:gd name="T13" fmla="*/ 43 h 71"/>
              <a:gd name="T14" fmla="*/ 62 w 117"/>
              <a:gd name="T15" fmla="*/ 46 h 71"/>
              <a:gd name="T16" fmla="*/ 57 w 117"/>
              <a:gd name="T17" fmla="*/ 39 h 71"/>
              <a:gd name="T18" fmla="*/ 64 w 117"/>
              <a:gd name="T19" fmla="*/ 35 h 71"/>
              <a:gd name="T20" fmla="*/ 68 w 117"/>
              <a:gd name="T21" fmla="*/ 40 h 71"/>
              <a:gd name="T22" fmla="*/ 116 w 117"/>
              <a:gd name="T23" fmla="*/ 50 h 71"/>
              <a:gd name="T24" fmla="*/ 117 w 117"/>
              <a:gd name="T25" fmla="*/ 48 h 71"/>
              <a:gd name="T26" fmla="*/ 117 w 117"/>
              <a:gd name="T27" fmla="*/ 48 h 71"/>
              <a:gd name="T28" fmla="*/ 75 w 117"/>
              <a:gd name="T29" fmla="*/ 13 h 71"/>
              <a:gd name="T30" fmla="*/ 12 w 117"/>
              <a:gd name="T31" fmla="*/ 0 h 71"/>
              <a:gd name="T32" fmla="*/ 6 w 117"/>
              <a:gd name="T33" fmla="*/ 2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1F74AD">
              <a:lumMod val="60000"/>
              <a:lumOff val="4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0" name="任意多边形 14"/>
          <p:cNvSpPr/>
          <p:nvPr>
            <p:custDataLst>
              <p:tags r:id="rId53"/>
            </p:custDataLst>
          </p:nvPr>
        </p:nvSpPr>
        <p:spPr bwMode="auto">
          <a:xfrm rot="1080935">
            <a:off x="445770" y="3157855"/>
            <a:ext cx="1701165" cy="678180"/>
          </a:xfrm>
          <a:custGeom>
            <a:avLst/>
            <a:gdLst>
              <a:gd name="T0" fmla="*/ 2111 w 2111"/>
              <a:gd name="T1" fmla="*/ 420 h 841"/>
              <a:gd name="T2" fmla="*/ 2027 w 2111"/>
              <a:gd name="T3" fmla="*/ 841 h 841"/>
              <a:gd name="T4" fmla="*/ 0 w 2111"/>
              <a:gd name="T5" fmla="*/ 426 h 841"/>
              <a:gd name="T6" fmla="*/ 84 w 2111"/>
              <a:gd name="T7" fmla="*/ 0 h 841"/>
              <a:gd name="T8" fmla="*/ 2111 w 2111"/>
              <a:gd name="T9" fmla="*/ 420 h 841"/>
            </a:gdLst>
            <a:ahLst/>
            <a:cxnLst>
              <a:cxn ang="0">
                <a:pos x="T0" y="T1"/>
              </a:cxn>
              <a:cxn ang="0">
                <a:pos x="T2" y="T3"/>
              </a:cxn>
              <a:cxn ang="0">
                <a:pos x="T4" y="T5"/>
              </a:cxn>
              <a:cxn ang="0">
                <a:pos x="T6" y="T7"/>
              </a:cxn>
              <a:cxn ang="0">
                <a:pos x="T8" y="T9"/>
              </a:cxn>
            </a:cxnLst>
            <a:rect l="0" t="0" r="r" b="b"/>
            <a:pathLst>
              <a:path w="2111" h="841">
                <a:moveTo>
                  <a:pt x="2111" y="420"/>
                </a:moveTo>
                <a:lnTo>
                  <a:pt x="2027" y="841"/>
                </a:lnTo>
                <a:lnTo>
                  <a:pt x="0" y="426"/>
                </a:lnTo>
                <a:lnTo>
                  <a:pt x="84" y="0"/>
                </a:lnTo>
                <a:lnTo>
                  <a:pt x="2111" y="420"/>
                </a:lnTo>
                <a:close/>
              </a:path>
            </a:pathLst>
          </a:custGeom>
          <a:solidFill>
            <a:srgbClr val="1F74AD"/>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1" name="任意多边形 15"/>
          <p:cNvSpPr/>
          <p:nvPr>
            <p:custDataLst>
              <p:tags r:id="rId54"/>
            </p:custDataLst>
          </p:nvPr>
        </p:nvSpPr>
        <p:spPr bwMode="auto">
          <a:xfrm rot="1080935">
            <a:off x="384175" y="3122295"/>
            <a:ext cx="1701800" cy="682625"/>
          </a:xfrm>
          <a:custGeom>
            <a:avLst/>
            <a:gdLst>
              <a:gd name="T0" fmla="*/ 2112 w 2112"/>
              <a:gd name="T1" fmla="*/ 421 h 847"/>
              <a:gd name="T2" fmla="*/ 2027 w 2112"/>
              <a:gd name="T3" fmla="*/ 847 h 847"/>
              <a:gd name="T4" fmla="*/ 0 w 2112"/>
              <a:gd name="T5" fmla="*/ 427 h 847"/>
              <a:gd name="T6" fmla="*/ 85 w 2112"/>
              <a:gd name="T7" fmla="*/ 0 h 847"/>
              <a:gd name="T8" fmla="*/ 2112 w 2112"/>
              <a:gd name="T9" fmla="*/ 421 h 847"/>
            </a:gdLst>
            <a:ahLst/>
            <a:cxnLst>
              <a:cxn ang="0">
                <a:pos x="T0" y="T1"/>
              </a:cxn>
              <a:cxn ang="0">
                <a:pos x="T2" y="T3"/>
              </a:cxn>
              <a:cxn ang="0">
                <a:pos x="T4" y="T5"/>
              </a:cxn>
              <a:cxn ang="0">
                <a:pos x="T6" y="T7"/>
              </a:cxn>
              <a:cxn ang="0">
                <a:pos x="T8" y="T9"/>
              </a:cxn>
            </a:cxnLst>
            <a:rect l="0" t="0" r="r" b="b"/>
            <a:pathLst>
              <a:path w="2112" h="847">
                <a:moveTo>
                  <a:pt x="2112" y="421"/>
                </a:moveTo>
                <a:lnTo>
                  <a:pt x="2027" y="847"/>
                </a:lnTo>
                <a:lnTo>
                  <a:pt x="0" y="427"/>
                </a:lnTo>
                <a:lnTo>
                  <a:pt x="85" y="0"/>
                </a:lnTo>
                <a:lnTo>
                  <a:pt x="2112" y="421"/>
                </a:ln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2" name="任意多边形 16"/>
          <p:cNvSpPr/>
          <p:nvPr>
            <p:custDataLst>
              <p:tags r:id="rId55"/>
            </p:custDataLst>
          </p:nvPr>
        </p:nvSpPr>
        <p:spPr bwMode="auto">
          <a:xfrm rot="1080935">
            <a:off x="43815" y="2654300"/>
            <a:ext cx="272415" cy="437515"/>
          </a:xfrm>
          <a:custGeom>
            <a:avLst/>
            <a:gdLst>
              <a:gd name="T0" fmla="*/ 37 w 56"/>
              <a:gd name="T1" fmla="*/ 88 h 89"/>
              <a:gd name="T2" fmla="*/ 39 w 56"/>
              <a:gd name="T3" fmla="*/ 89 h 89"/>
              <a:gd name="T4" fmla="*/ 56 w 56"/>
              <a:gd name="T5" fmla="*/ 5 h 89"/>
              <a:gd name="T6" fmla="*/ 54 w 56"/>
              <a:gd name="T7" fmla="*/ 4 h 89"/>
              <a:gd name="T8" fmla="*/ 5 w 56"/>
              <a:gd name="T9" fmla="*/ 38 h 89"/>
              <a:gd name="T10" fmla="*/ 37 w 56"/>
              <a:gd name="T11" fmla="*/ 88 h 89"/>
            </a:gdLst>
            <a:ahLst/>
            <a:cxnLst>
              <a:cxn ang="0">
                <a:pos x="T0" y="T1"/>
              </a:cxn>
              <a:cxn ang="0">
                <a:pos x="T2" y="T3"/>
              </a:cxn>
              <a:cxn ang="0">
                <a:pos x="T4" y="T5"/>
              </a:cxn>
              <a:cxn ang="0">
                <a:pos x="T6" y="T7"/>
              </a:cxn>
              <a:cxn ang="0">
                <a:pos x="T8" y="T9"/>
              </a:cxn>
              <a:cxn ang="0">
                <a:pos x="T10" y="T11"/>
              </a:cxn>
            </a:cxnLst>
            <a:rect l="0" t="0" r="r" b="b"/>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3" name="任意多边形 17"/>
          <p:cNvSpPr/>
          <p:nvPr>
            <p:custDataLst>
              <p:tags r:id="rId56"/>
            </p:custDataLst>
          </p:nvPr>
        </p:nvSpPr>
        <p:spPr bwMode="auto">
          <a:xfrm rot="1080935">
            <a:off x="202565" y="2711450"/>
            <a:ext cx="1059815" cy="697230"/>
          </a:xfrm>
          <a:custGeom>
            <a:avLst/>
            <a:gdLst>
              <a:gd name="T0" fmla="*/ 17 w 218"/>
              <a:gd name="T1" fmla="*/ 30 h 142"/>
              <a:gd name="T2" fmla="*/ 0 w 218"/>
              <a:gd name="T3" fmla="*/ 114 h 142"/>
              <a:gd name="T4" fmla="*/ 137 w 218"/>
              <a:gd name="T5" fmla="*/ 142 h 142"/>
              <a:gd name="T6" fmla="*/ 145 w 218"/>
              <a:gd name="T7" fmla="*/ 136 h 142"/>
              <a:gd name="T8" fmla="*/ 159 w 218"/>
              <a:gd name="T9" fmla="*/ 65 h 142"/>
              <a:gd name="T10" fmla="*/ 154 w 218"/>
              <a:gd name="T11" fmla="*/ 58 h 142"/>
              <a:gd name="T12" fmla="*/ 31 w 218"/>
              <a:gd name="T13" fmla="*/ 32 h 142"/>
              <a:gd name="T14" fmla="*/ 54 w 218"/>
              <a:gd name="T15" fmla="*/ 18 h 142"/>
              <a:gd name="T16" fmla="*/ 206 w 218"/>
              <a:gd name="T17" fmla="*/ 49 h 142"/>
              <a:gd name="T18" fmla="*/ 206 w 218"/>
              <a:gd name="T19" fmla="*/ 49 h 142"/>
              <a:gd name="T20" fmla="*/ 216 w 218"/>
              <a:gd name="T21" fmla="*/ 44 h 142"/>
              <a:gd name="T22" fmla="*/ 216 w 218"/>
              <a:gd name="T23" fmla="*/ 44 h 142"/>
              <a:gd name="T24" fmla="*/ 218 w 218"/>
              <a:gd name="T25" fmla="*/ 36 h 142"/>
              <a:gd name="T26" fmla="*/ 57 w 218"/>
              <a:gd name="T27" fmla="*/ 3 h 142"/>
              <a:gd name="T28" fmla="*/ 17 w 218"/>
              <a:gd name="T29" fmla="*/ 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4" name="任意多边形 18"/>
          <p:cNvSpPr/>
          <p:nvPr>
            <p:custDataLst>
              <p:tags r:id="rId57"/>
            </p:custDataLst>
          </p:nvPr>
        </p:nvSpPr>
        <p:spPr bwMode="auto">
          <a:xfrm rot="1080935">
            <a:off x="281940" y="2752090"/>
            <a:ext cx="174625" cy="431800"/>
          </a:xfrm>
          <a:custGeom>
            <a:avLst/>
            <a:gdLst>
              <a:gd name="T0" fmla="*/ 114 w 217"/>
              <a:gd name="T1" fmla="*/ 536 h 536"/>
              <a:gd name="T2" fmla="*/ 217 w 217"/>
              <a:gd name="T3" fmla="*/ 24 h 536"/>
              <a:gd name="T4" fmla="*/ 102 w 217"/>
              <a:gd name="T5" fmla="*/ 0 h 536"/>
              <a:gd name="T6" fmla="*/ 0 w 217"/>
              <a:gd name="T7" fmla="*/ 512 h 536"/>
              <a:gd name="T8" fmla="*/ 114 w 217"/>
              <a:gd name="T9" fmla="*/ 536 h 536"/>
            </a:gdLst>
            <a:ahLst/>
            <a:cxnLst>
              <a:cxn ang="0">
                <a:pos x="T0" y="T1"/>
              </a:cxn>
              <a:cxn ang="0">
                <a:pos x="T2" y="T3"/>
              </a:cxn>
              <a:cxn ang="0">
                <a:pos x="T4" y="T5"/>
              </a:cxn>
              <a:cxn ang="0">
                <a:pos x="T6" y="T7"/>
              </a:cxn>
              <a:cxn ang="0">
                <a:pos x="T8" y="T9"/>
              </a:cxn>
            </a:cxnLst>
            <a:rect l="0" t="0" r="r" b="b"/>
            <a:pathLst>
              <a:path w="217" h="536">
                <a:moveTo>
                  <a:pt x="114" y="536"/>
                </a:moveTo>
                <a:lnTo>
                  <a:pt x="217" y="24"/>
                </a:lnTo>
                <a:lnTo>
                  <a:pt x="102" y="0"/>
                </a:lnTo>
                <a:lnTo>
                  <a:pt x="0" y="512"/>
                </a:lnTo>
                <a:lnTo>
                  <a:pt x="114" y="536"/>
                </a:lnTo>
                <a:close/>
              </a:path>
            </a:pathLst>
          </a:custGeom>
          <a:solidFill>
            <a:srgbClr val="1F74AD">
              <a:lumMod val="40000"/>
              <a:lumOff val="6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Tree>
    <p:custDataLst>
      <p:tags r:id="rId58"/>
    </p:custDataLst>
  </p:cSld>
  <p:clrMapOvr>
    <a:masterClrMapping/>
  </p:clrMapOvr>
  <p:transition spd="slow" advClick="0" advTm="1000">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 name="矩形 37"/>
          <p:cNvSpPr/>
          <p:nvPr>
            <p:custDataLst>
              <p:tags r:id="rId1"/>
            </p:custDataLst>
          </p:nvPr>
        </p:nvSpPr>
        <p:spPr>
          <a:xfrm>
            <a:off x="196215" y="207645"/>
            <a:ext cx="11799570" cy="6442710"/>
          </a:xfrm>
          <a:prstGeom prst="rect">
            <a:avLst/>
          </a:prstGeom>
          <a:noFill/>
          <a:ln w="28575">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2"/>
            </p:custDataLst>
          </p:nvPr>
        </p:nvSpPr>
        <p:spPr>
          <a:xfrm>
            <a:off x="5549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3"/>
            </p:custDataLst>
          </p:nvPr>
        </p:nvSpPr>
        <p:spPr>
          <a:xfrm>
            <a:off x="59016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6" name="任意多边形: 形状 45"/>
          <p:cNvSpPr>
            <a:spLocks noChangeAspect="1"/>
          </p:cNvSpPr>
          <p:nvPr>
            <p:custDataLst>
              <p:tags r:id="rId4"/>
            </p:custDataLst>
          </p:nvPr>
        </p:nvSpPr>
        <p:spPr>
          <a:xfrm rot="10800000">
            <a:off x="1176750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7" name="任意多边形: 形状 46"/>
          <p:cNvSpPr>
            <a:spLocks noChangeAspect="1"/>
          </p:cNvSpPr>
          <p:nvPr>
            <p:custDataLst>
              <p:tags r:id="rId5"/>
            </p:custDataLst>
          </p:nvPr>
        </p:nvSpPr>
        <p:spPr>
          <a:xfrm rot="10800000">
            <a:off x="1118076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2D050"/>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10" name="文本框 9"/>
          <p:cNvSpPr txBox="1"/>
          <p:nvPr>
            <p:custDataLst>
              <p:tags r:id="rId6"/>
            </p:custDataLst>
          </p:nvPr>
        </p:nvSpPr>
        <p:spPr>
          <a:xfrm>
            <a:off x="1397419" y="744456"/>
            <a:ext cx="8185214" cy="818515"/>
          </a:xfrm>
          <a:prstGeom prst="rect">
            <a:avLst/>
          </a:prstGeom>
          <a:noFill/>
        </p:spPr>
        <p:txBody>
          <a:bodyPr wrap="square" lIns="90170" tIns="46990" rIns="90170" bIns="46990" rtlCol="0" anchor="b">
            <a:normAutofit/>
          </a:bodyPr>
          <a:lstStyle/>
          <a:p>
            <a:pPr marL="0" indent="0" algn="l">
              <a:lnSpc>
                <a:spcPct val="100000"/>
              </a:lnSpc>
              <a:spcBef>
                <a:spcPts val="0"/>
              </a:spcBef>
              <a:spcAft>
                <a:spcPts val="0"/>
              </a:spcAft>
              <a:buSzPct val="100000"/>
            </a:pPr>
            <a:r>
              <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职业生涯规划制定的原则</a:t>
            </a:r>
            <a:endPar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2" name="矩形 1"/>
          <p:cNvSpPr/>
          <p:nvPr>
            <p:custDataLst>
              <p:tags r:id="rId7"/>
            </p:custDataLst>
          </p:nvPr>
        </p:nvSpPr>
        <p:spPr>
          <a:xfrm>
            <a:off x="11517630" y="2540"/>
            <a:ext cx="670560" cy="670560"/>
          </a:xfrm>
          <a:prstGeom prst="rect">
            <a:avLst/>
          </a:prstGeom>
          <a:solidFill>
            <a:schemeClr val="accent6">
              <a:alpha val="1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4" name="矩形 3"/>
          <p:cNvSpPr/>
          <p:nvPr>
            <p:custDataLst>
              <p:tags r:id="rId8"/>
            </p:custDataLst>
          </p:nvPr>
        </p:nvSpPr>
        <p:spPr>
          <a:xfrm>
            <a:off x="11115675" y="376555"/>
            <a:ext cx="510540" cy="510540"/>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9"/>
            </p:custDataLst>
          </p:nvPr>
        </p:nvSpPr>
        <p:spPr>
          <a:xfrm>
            <a:off x="11517630" y="539115"/>
            <a:ext cx="493395" cy="493395"/>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10"/>
            </p:custDataLst>
          </p:nvPr>
        </p:nvSpPr>
        <p:spPr>
          <a:xfrm>
            <a:off x="10883265" y="162560"/>
            <a:ext cx="510540" cy="510540"/>
          </a:xfrm>
          <a:prstGeom prst="rect">
            <a:avLst/>
          </a:prstGeom>
          <a:solidFill>
            <a:schemeClr val="accent6">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59" name="矩形 58"/>
          <p:cNvSpPr/>
          <p:nvPr>
            <p:custDataLst>
              <p:tags r:id="rId11"/>
            </p:custDataLst>
          </p:nvPr>
        </p:nvSpPr>
        <p:spPr>
          <a:xfrm>
            <a:off x="5618480" y="455112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rPr>
              <a:t>9. 实际性原则</a:t>
            </a:r>
            <a:endParaRPr lang="zh-CN" altLang="en-US" sz="2000" b="1" spc="300">
              <a:solidFill>
                <a:srgbClr val="69A35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文本框 59"/>
          <p:cNvSpPr txBox="1"/>
          <p:nvPr>
            <p:custDataLst>
              <p:tags r:id="rId12"/>
            </p:custDataLst>
          </p:nvPr>
        </p:nvSpPr>
        <p:spPr>
          <a:xfrm>
            <a:off x="5618480" y="5052060"/>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实现生涯目标的途径很多，在做规划时必须要考虑到自己的特质、社会环境、组织环境以及其他相关的因素，选择切实可行的途径。</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61" name="椭圆 60"/>
          <p:cNvSpPr/>
          <p:nvPr>
            <p:custDataLst>
              <p:tags r:id="rId13"/>
            </p:custDataLst>
          </p:nvPr>
        </p:nvSpPr>
        <p:spPr bwMode="auto">
          <a:xfrm>
            <a:off x="4853305" y="4624813"/>
            <a:ext cx="765175" cy="765175"/>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2" name="任意多边形 48"/>
          <p:cNvSpPr/>
          <p:nvPr>
            <p:custDataLst>
              <p:tags r:id="rId14"/>
            </p:custDataLst>
          </p:nvPr>
        </p:nvSpPr>
        <p:spPr bwMode="auto">
          <a:xfrm>
            <a:off x="5099685" y="4829918"/>
            <a:ext cx="272415" cy="354965"/>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3" name="矩形 92"/>
          <p:cNvSpPr/>
          <p:nvPr>
            <p:custDataLst>
              <p:tags r:id="rId15"/>
            </p:custDataLst>
          </p:nvPr>
        </p:nvSpPr>
        <p:spPr>
          <a:xfrm>
            <a:off x="5610860" y="364688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rPr>
              <a:t>8. 具体性原则</a:t>
            </a:r>
            <a:endParaRPr lang="zh-CN" altLang="en-US" sz="2000" b="1" spc="300">
              <a:solidFill>
                <a:srgbClr val="1AA3A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4" name="文本框 93"/>
          <p:cNvSpPr txBox="1"/>
          <p:nvPr>
            <p:custDataLst>
              <p:tags r:id="rId16"/>
            </p:custDataLst>
          </p:nvPr>
        </p:nvSpPr>
        <p:spPr>
          <a:xfrm>
            <a:off x="5610860" y="4148455"/>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生涯规划各阶段的路线划分与安排，必须具体可行。</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95" name="椭圆 94"/>
          <p:cNvSpPr/>
          <p:nvPr>
            <p:custDataLst>
              <p:tags r:id="rId17"/>
            </p:custDataLst>
          </p:nvPr>
        </p:nvSpPr>
        <p:spPr bwMode="auto">
          <a:xfrm>
            <a:off x="4845685" y="3728828"/>
            <a:ext cx="765175" cy="765175"/>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6" name="任意多边形 46"/>
          <p:cNvSpPr/>
          <p:nvPr>
            <p:custDataLst>
              <p:tags r:id="rId18"/>
            </p:custDataLst>
          </p:nvPr>
        </p:nvSpPr>
        <p:spPr bwMode="auto">
          <a:xfrm>
            <a:off x="5048885" y="3940918"/>
            <a:ext cx="358775" cy="341630"/>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8" name="矩形 97"/>
          <p:cNvSpPr/>
          <p:nvPr>
            <p:custDataLst>
              <p:tags r:id="rId19"/>
            </p:custDataLst>
          </p:nvPr>
        </p:nvSpPr>
        <p:spPr>
          <a:xfrm>
            <a:off x="5614035" y="2750901"/>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7. 全程性原则</a:t>
            </a:r>
            <a:endPar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9" name="文本框 98"/>
          <p:cNvSpPr txBox="1"/>
          <p:nvPr>
            <p:custDataLst>
              <p:tags r:id="rId20"/>
            </p:custDataLst>
          </p:nvPr>
        </p:nvSpPr>
        <p:spPr>
          <a:xfrm>
            <a:off x="5614035" y="3251835"/>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拟定生涯规划时必须考虑到生涯发展的整个历程，做全程的考虑。</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00" name="椭圆 99"/>
          <p:cNvSpPr/>
          <p:nvPr>
            <p:custDataLst>
              <p:tags r:id="rId21"/>
            </p:custDataLst>
          </p:nvPr>
        </p:nvSpPr>
        <p:spPr bwMode="auto">
          <a:xfrm>
            <a:off x="4849495" y="2840463"/>
            <a:ext cx="765175" cy="765175"/>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1" name="任意多边形 42"/>
          <p:cNvSpPr/>
          <p:nvPr>
            <p:custDataLst>
              <p:tags r:id="rId22"/>
            </p:custDataLst>
          </p:nvPr>
        </p:nvSpPr>
        <p:spPr bwMode="auto">
          <a:xfrm>
            <a:off x="5066030" y="3090018"/>
            <a:ext cx="331470" cy="266700"/>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3" name="矩形 102"/>
          <p:cNvSpPr/>
          <p:nvPr>
            <p:custDataLst>
              <p:tags r:id="rId23"/>
            </p:custDataLst>
          </p:nvPr>
        </p:nvSpPr>
        <p:spPr>
          <a:xfrm>
            <a:off x="5614035" y="1862536"/>
            <a:ext cx="5422969" cy="464104"/>
          </a:xfrm>
          <a:prstGeom prst="rect">
            <a:avLst/>
          </a:prstGeom>
        </p:spPr>
        <p:txBody>
          <a:bodyPr wrap="none" lIns="90000" tIns="46800" rIns="90000" bIns="0">
            <a:normAutofit/>
          </a:bodyPr>
          <a:lstStyle/>
          <a:p>
            <a:pPr algn="l">
              <a:lnSpc>
                <a:spcPct val="130000"/>
              </a:lnSpc>
            </a:pPr>
            <a:r>
              <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rPr>
              <a:t>6. 合作性原则</a:t>
            </a:r>
            <a:endParaRPr lang="zh-CN" altLang="en-US" sz="2000" b="1" spc="300">
              <a:solidFill>
                <a:srgbClr val="1F74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4" name="文本框 103"/>
          <p:cNvSpPr txBox="1"/>
          <p:nvPr>
            <p:custDataLst>
              <p:tags r:id="rId24"/>
            </p:custDataLst>
          </p:nvPr>
        </p:nvSpPr>
        <p:spPr>
          <a:xfrm>
            <a:off x="5618480" y="2363470"/>
            <a:ext cx="5617210" cy="305435"/>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考虑个人的目标与他人的目标是否具有合作性及协调性。</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05" name="椭圆 104"/>
          <p:cNvSpPr/>
          <p:nvPr>
            <p:custDataLst>
              <p:tags r:id="rId25"/>
            </p:custDataLst>
          </p:nvPr>
        </p:nvSpPr>
        <p:spPr bwMode="auto">
          <a:xfrm>
            <a:off x="4849495" y="1960988"/>
            <a:ext cx="765175" cy="765175"/>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6" name="任意多边形 44"/>
          <p:cNvSpPr/>
          <p:nvPr>
            <p:custDataLst>
              <p:tags r:id="rId26"/>
            </p:custDataLst>
          </p:nvPr>
        </p:nvSpPr>
        <p:spPr bwMode="auto">
          <a:xfrm>
            <a:off x="5024755" y="2176253"/>
            <a:ext cx="414020" cy="333375"/>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ysClr val="window" lastClr="FFFFFF"/>
          </a:solidFill>
          <a:ln>
            <a:noFill/>
          </a:ln>
          <a:effectLst/>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8" name="矩形 107"/>
          <p:cNvSpPr/>
          <p:nvPr>
            <p:custDataLst>
              <p:tags r:id="rId27"/>
            </p:custDataLst>
          </p:nvPr>
        </p:nvSpPr>
        <p:spPr>
          <a:xfrm>
            <a:off x="5618255" y="5531448"/>
            <a:ext cx="5422969" cy="464454"/>
          </a:xfrm>
          <a:prstGeom prst="rect">
            <a:avLst/>
          </a:prstGeom>
        </p:spPr>
        <p:txBody>
          <a:bodyPr wrap="none" lIns="90000" tIns="46800" rIns="90000" bIns="0">
            <a:normAutofit/>
          </a:bodyPr>
          <a:lstStyle/>
          <a:p>
            <a:pPr algn="l">
              <a:lnSpc>
                <a:spcPct val="130000"/>
              </a:lnSpc>
            </a:pPr>
            <a:r>
              <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10. 可评量原则</a:t>
            </a:r>
            <a:endPar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9" name="文本框 108"/>
          <p:cNvSpPr txBox="1"/>
          <p:nvPr>
            <p:custDataLst>
              <p:tags r:id="rId28"/>
            </p:custDataLst>
          </p:nvPr>
        </p:nvSpPr>
        <p:spPr>
          <a:xfrm>
            <a:off x="5618480" y="5956935"/>
            <a:ext cx="5617210" cy="565150"/>
          </a:xfrm>
          <a:prstGeom prst="rect">
            <a:avLst/>
          </a:prstGeom>
          <a:noFill/>
        </p:spPr>
        <p:txBody>
          <a:bodyPr wrap="square" lIns="90000" tIns="0" rIns="90000" bIns="46800">
            <a:spAutoFit/>
          </a:bodyPr>
          <a:lstStyle/>
          <a:p>
            <a:pPr>
              <a:lnSpc>
                <a:spcPct val="130000"/>
              </a:lnSpc>
            </a:pPr>
            <a:r>
              <a:rPr lang="zh-CN" altLang="en-US" sz="1300" spc="150">
                <a:latin typeface="Arial" panose="020B0604020202020204" pitchFamily="34" charset="0"/>
                <a:ea typeface="微软雅黑" panose="020B0503020204020204" charset="-122"/>
                <a:sym typeface="Arial" panose="020B0604020202020204" pitchFamily="34" charset="0"/>
              </a:rPr>
              <a:t>规划的设计应有明确的时间限制或标准，以便评量、检查，使自己随时掌握执行状况，并为规划的修正提供参考依据。</a:t>
            </a:r>
            <a:endParaRPr lang="zh-CN" altLang="en-US" sz="1300" spc="150">
              <a:latin typeface="Arial" panose="020B0604020202020204" pitchFamily="34" charset="0"/>
              <a:ea typeface="微软雅黑" panose="020B0503020204020204" charset="-122"/>
              <a:sym typeface="Arial" panose="020B0604020202020204" pitchFamily="34" charset="0"/>
            </a:endParaRPr>
          </a:p>
        </p:txBody>
      </p:sp>
      <p:sp>
        <p:nvSpPr>
          <p:cNvPr id="110" name="椭圆 109"/>
          <p:cNvSpPr/>
          <p:nvPr>
            <p:custDataLst>
              <p:tags r:id="rId29"/>
            </p:custDataLst>
          </p:nvPr>
        </p:nvSpPr>
        <p:spPr bwMode="auto">
          <a:xfrm>
            <a:off x="4853395" y="5529136"/>
            <a:ext cx="764860" cy="765060"/>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2" name="任意多边形 48"/>
          <p:cNvSpPr/>
          <p:nvPr>
            <p:custDataLst>
              <p:tags r:id="rId30"/>
            </p:custDataLst>
          </p:nvPr>
        </p:nvSpPr>
        <p:spPr bwMode="auto">
          <a:xfrm>
            <a:off x="5058389" y="5772739"/>
            <a:ext cx="354873" cy="277855"/>
          </a:xfrm>
          <a:custGeom>
            <a:avLst/>
            <a:gdLst>
              <a:gd name="connsiteX0" fmla="*/ 474067 w 538647"/>
              <a:gd name="connsiteY0" fmla="*/ 243115 h 421745"/>
              <a:gd name="connsiteX1" fmla="*/ 532189 w 538647"/>
              <a:gd name="connsiteY1" fmla="*/ 243115 h 421745"/>
              <a:gd name="connsiteX2" fmla="*/ 538647 w 538647"/>
              <a:gd name="connsiteY2" fmla="*/ 251724 h 421745"/>
              <a:gd name="connsiteX3" fmla="*/ 538647 w 538647"/>
              <a:gd name="connsiteY3" fmla="*/ 415289 h 421745"/>
              <a:gd name="connsiteX4" fmla="*/ 532189 w 538647"/>
              <a:gd name="connsiteY4" fmla="*/ 421745 h 421745"/>
              <a:gd name="connsiteX5" fmla="*/ 474067 w 538647"/>
              <a:gd name="connsiteY5" fmla="*/ 421745 h 421745"/>
              <a:gd name="connsiteX6" fmla="*/ 467609 w 538647"/>
              <a:gd name="connsiteY6" fmla="*/ 415289 h 421745"/>
              <a:gd name="connsiteX7" fmla="*/ 467609 w 538647"/>
              <a:gd name="connsiteY7" fmla="*/ 251724 h 421745"/>
              <a:gd name="connsiteX8" fmla="*/ 474067 w 538647"/>
              <a:gd name="connsiteY8" fmla="*/ 243115 h 421745"/>
              <a:gd name="connsiteX9" fmla="*/ 8601 w 538647"/>
              <a:gd name="connsiteY9" fmla="*/ 243115 h 421745"/>
              <a:gd name="connsiteX10" fmla="*/ 64506 w 538647"/>
              <a:gd name="connsiteY10" fmla="*/ 243115 h 421745"/>
              <a:gd name="connsiteX11" fmla="*/ 73107 w 538647"/>
              <a:gd name="connsiteY11" fmla="*/ 251724 h 421745"/>
              <a:gd name="connsiteX12" fmla="*/ 73107 w 538647"/>
              <a:gd name="connsiteY12" fmla="*/ 415289 h 421745"/>
              <a:gd name="connsiteX13" fmla="*/ 64506 w 538647"/>
              <a:gd name="connsiteY13" fmla="*/ 421745 h 421745"/>
              <a:gd name="connsiteX14" fmla="*/ 8601 w 538647"/>
              <a:gd name="connsiteY14" fmla="*/ 421745 h 421745"/>
              <a:gd name="connsiteX15" fmla="*/ 0 w 538647"/>
              <a:gd name="connsiteY15" fmla="*/ 415289 h 421745"/>
              <a:gd name="connsiteX16" fmla="*/ 0 w 538647"/>
              <a:gd name="connsiteY16" fmla="*/ 251724 h 421745"/>
              <a:gd name="connsiteX17" fmla="*/ 8601 w 538647"/>
              <a:gd name="connsiteY17" fmla="*/ 243115 h 421745"/>
              <a:gd name="connsiteX18" fmla="*/ 230607 w 538647"/>
              <a:gd name="connsiteY18" fmla="*/ 206562 h 421745"/>
              <a:gd name="connsiteX19" fmla="*/ 286577 w 538647"/>
              <a:gd name="connsiteY19" fmla="*/ 206562 h 421745"/>
              <a:gd name="connsiteX20" fmla="*/ 295187 w 538647"/>
              <a:gd name="connsiteY20" fmla="*/ 215169 h 421745"/>
              <a:gd name="connsiteX21" fmla="*/ 295187 w 538647"/>
              <a:gd name="connsiteY21" fmla="*/ 415290 h 421745"/>
              <a:gd name="connsiteX22" fmla="*/ 286577 w 538647"/>
              <a:gd name="connsiteY22" fmla="*/ 421745 h 421745"/>
              <a:gd name="connsiteX23" fmla="*/ 230607 w 538647"/>
              <a:gd name="connsiteY23" fmla="*/ 421745 h 421745"/>
              <a:gd name="connsiteX24" fmla="*/ 224149 w 538647"/>
              <a:gd name="connsiteY24" fmla="*/ 415290 h 421745"/>
              <a:gd name="connsiteX25" fmla="*/ 224149 w 538647"/>
              <a:gd name="connsiteY25" fmla="*/ 215169 h 421745"/>
              <a:gd name="connsiteX26" fmla="*/ 230607 w 538647"/>
              <a:gd name="connsiteY26" fmla="*/ 206562 h 421745"/>
              <a:gd name="connsiteX27" fmla="*/ 353445 w 538647"/>
              <a:gd name="connsiteY27" fmla="*/ 148628 h 421745"/>
              <a:gd name="connsiteX28" fmla="*/ 409350 w 538647"/>
              <a:gd name="connsiteY28" fmla="*/ 148628 h 421745"/>
              <a:gd name="connsiteX29" fmla="*/ 417951 w 538647"/>
              <a:gd name="connsiteY29" fmla="*/ 157230 h 421745"/>
              <a:gd name="connsiteX30" fmla="*/ 417951 w 538647"/>
              <a:gd name="connsiteY30" fmla="*/ 415293 h 421745"/>
              <a:gd name="connsiteX31" fmla="*/ 409350 w 538647"/>
              <a:gd name="connsiteY31" fmla="*/ 421745 h 421745"/>
              <a:gd name="connsiteX32" fmla="*/ 353445 w 538647"/>
              <a:gd name="connsiteY32" fmla="*/ 421745 h 421745"/>
              <a:gd name="connsiteX33" fmla="*/ 344844 w 538647"/>
              <a:gd name="connsiteY33" fmla="*/ 415293 h 421745"/>
              <a:gd name="connsiteX34" fmla="*/ 344844 w 538647"/>
              <a:gd name="connsiteY34" fmla="*/ 157230 h 421745"/>
              <a:gd name="connsiteX35" fmla="*/ 353445 w 538647"/>
              <a:gd name="connsiteY35" fmla="*/ 148628 h 421745"/>
              <a:gd name="connsiteX36" fmla="*/ 111980 w 538647"/>
              <a:gd name="connsiteY36" fmla="*/ 148628 h 421745"/>
              <a:gd name="connsiteX37" fmla="*/ 170102 w 538647"/>
              <a:gd name="connsiteY37" fmla="*/ 148628 h 421745"/>
              <a:gd name="connsiteX38" fmla="*/ 176560 w 538647"/>
              <a:gd name="connsiteY38" fmla="*/ 157230 h 421745"/>
              <a:gd name="connsiteX39" fmla="*/ 176560 w 538647"/>
              <a:gd name="connsiteY39" fmla="*/ 415293 h 421745"/>
              <a:gd name="connsiteX40" fmla="*/ 170102 w 538647"/>
              <a:gd name="connsiteY40" fmla="*/ 421745 h 421745"/>
              <a:gd name="connsiteX41" fmla="*/ 111980 w 538647"/>
              <a:gd name="connsiteY41" fmla="*/ 421745 h 421745"/>
              <a:gd name="connsiteX42" fmla="*/ 105522 w 538647"/>
              <a:gd name="connsiteY42" fmla="*/ 415293 h 421745"/>
              <a:gd name="connsiteX43" fmla="*/ 105522 w 538647"/>
              <a:gd name="connsiteY43" fmla="*/ 157230 h 421745"/>
              <a:gd name="connsiteX44" fmla="*/ 111980 w 538647"/>
              <a:gd name="connsiteY44" fmla="*/ 148628 h 421745"/>
              <a:gd name="connsiteX45" fmla="*/ 142224 w 538647"/>
              <a:gd name="connsiteY45" fmla="*/ 0 h 421745"/>
              <a:gd name="connsiteX46" fmla="*/ 172373 w 538647"/>
              <a:gd name="connsiteY46" fmla="*/ 30141 h 421745"/>
              <a:gd name="connsiteX47" fmla="*/ 234825 w 538647"/>
              <a:gd name="connsiteY47" fmla="*/ 66741 h 421745"/>
              <a:gd name="connsiteX48" fmla="*/ 254207 w 538647"/>
              <a:gd name="connsiteY48" fmla="*/ 60283 h 421745"/>
              <a:gd name="connsiteX49" fmla="*/ 277896 w 538647"/>
              <a:gd name="connsiteY49" fmla="*/ 73200 h 421745"/>
              <a:gd name="connsiteX50" fmla="*/ 357576 w 538647"/>
              <a:gd name="connsiteY50" fmla="*/ 49518 h 421745"/>
              <a:gd name="connsiteX51" fmla="*/ 387725 w 538647"/>
              <a:gd name="connsiteY51" fmla="*/ 21530 h 421745"/>
              <a:gd name="connsiteX52" fmla="*/ 417874 w 538647"/>
              <a:gd name="connsiteY52" fmla="*/ 51671 h 421745"/>
              <a:gd name="connsiteX53" fmla="*/ 417874 w 538647"/>
              <a:gd name="connsiteY53" fmla="*/ 58130 h 421745"/>
              <a:gd name="connsiteX54" fmla="*/ 484633 w 538647"/>
              <a:gd name="connsiteY54" fmla="*/ 103341 h 421745"/>
              <a:gd name="connsiteX55" fmla="*/ 504015 w 538647"/>
              <a:gd name="connsiteY55" fmla="*/ 99036 h 421745"/>
              <a:gd name="connsiteX56" fmla="*/ 534164 w 538647"/>
              <a:gd name="connsiteY56" fmla="*/ 129177 h 421745"/>
              <a:gd name="connsiteX57" fmla="*/ 504015 w 538647"/>
              <a:gd name="connsiteY57" fmla="*/ 159318 h 421745"/>
              <a:gd name="connsiteX58" fmla="*/ 473866 w 538647"/>
              <a:gd name="connsiteY58" fmla="*/ 129177 h 421745"/>
              <a:gd name="connsiteX59" fmla="*/ 473866 w 538647"/>
              <a:gd name="connsiteY59" fmla="*/ 120565 h 421745"/>
              <a:gd name="connsiteX60" fmla="*/ 407107 w 538647"/>
              <a:gd name="connsiteY60" fmla="*/ 75353 h 421745"/>
              <a:gd name="connsiteX61" fmla="*/ 387725 w 538647"/>
              <a:gd name="connsiteY61" fmla="*/ 81812 h 421745"/>
              <a:gd name="connsiteX62" fmla="*/ 364036 w 538647"/>
              <a:gd name="connsiteY62" fmla="*/ 68894 h 421745"/>
              <a:gd name="connsiteX63" fmla="*/ 282203 w 538647"/>
              <a:gd name="connsiteY63" fmla="*/ 92577 h 421745"/>
              <a:gd name="connsiteX64" fmla="*/ 254207 w 538647"/>
              <a:gd name="connsiteY64" fmla="*/ 120565 h 421745"/>
              <a:gd name="connsiteX65" fmla="*/ 224058 w 538647"/>
              <a:gd name="connsiteY65" fmla="*/ 90424 h 421745"/>
              <a:gd name="connsiteX66" fmla="*/ 224058 w 538647"/>
              <a:gd name="connsiteY66" fmla="*/ 83965 h 421745"/>
              <a:gd name="connsiteX67" fmla="*/ 163759 w 538647"/>
              <a:gd name="connsiteY67" fmla="*/ 49518 h 421745"/>
              <a:gd name="connsiteX68" fmla="*/ 142224 w 538647"/>
              <a:gd name="connsiteY68" fmla="*/ 60283 h 421745"/>
              <a:gd name="connsiteX69" fmla="*/ 129303 w 538647"/>
              <a:gd name="connsiteY69" fmla="*/ 58130 h 421745"/>
              <a:gd name="connsiteX70" fmla="*/ 64697 w 538647"/>
              <a:gd name="connsiteY70" fmla="*/ 103341 h 421745"/>
              <a:gd name="connsiteX71" fmla="*/ 66851 w 538647"/>
              <a:gd name="connsiteY71" fmla="*/ 111953 h 421745"/>
              <a:gd name="connsiteX72" fmla="*/ 36702 w 538647"/>
              <a:gd name="connsiteY72" fmla="*/ 142095 h 421745"/>
              <a:gd name="connsiteX73" fmla="*/ 6552 w 538647"/>
              <a:gd name="connsiteY73" fmla="*/ 111953 h 421745"/>
              <a:gd name="connsiteX74" fmla="*/ 36702 w 538647"/>
              <a:gd name="connsiteY74" fmla="*/ 81812 h 421745"/>
              <a:gd name="connsiteX75" fmla="*/ 53930 w 538647"/>
              <a:gd name="connsiteY75" fmla="*/ 86118 h 421745"/>
              <a:gd name="connsiteX76" fmla="*/ 114228 w 538647"/>
              <a:gd name="connsiteY76" fmla="*/ 43059 h 421745"/>
              <a:gd name="connsiteX77" fmla="*/ 112075 w 538647"/>
              <a:gd name="connsiteY77" fmla="*/ 30141 h 421745"/>
              <a:gd name="connsiteX78" fmla="*/ 142224 w 538647"/>
              <a:gd name="connsiteY78" fmla="*/ 0 h 42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38647" h="421745">
                <a:moveTo>
                  <a:pt x="474067" y="243115"/>
                </a:moveTo>
                <a:lnTo>
                  <a:pt x="532189" y="243115"/>
                </a:lnTo>
                <a:cubicBezTo>
                  <a:pt x="536495" y="243115"/>
                  <a:pt x="538647" y="247419"/>
                  <a:pt x="538647" y="251724"/>
                </a:cubicBezTo>
                <a:lnTo>
                  <a:pt x="538647" y="415289"/>
                </a:lnTo>
                <a:cubicBezTo>
                  <a:pt x="538647" y="419593"/>
                  <a:pt x="536495" y="421745"/>
                  <a:pt x="532189" y="421745"/>
                </a:cubicBezTo>
                <a:lnTo>
                  <a:pt x="474067" y="421745"/>
                </a:lnTo>
                <a:cubicBezTo>
                  <a:pt x="469762" y="421745"/>
                  <a:pt x="467609" y="419593"/>
                  <a:pt x="467609" y="415289"/>
                </a:cubicBezTo>
                <a:lnTo>
                  <a:pt x="467609" y="251724"/>
                </a:lnTo>
                <a:cubicBezTo>
                  <a:pt x="467609" y="247419"/>
                  <a:pt x="469762" y="243115"/>
                  <a:pt x="474067" y="243115"/>
                </a:cubicBezTo>
                <a:close/>
                <a:moveTo>
                  <a:pt x="8601" y="243115"/>
                </a:moveTo>
                <a:lnTo>
                  <a:pt x="64506" y="243115"/>
                </a:lnTo>
                <a:cubicBezTo>
                  <a:pt x="68807" y="243115"/>
                  <a:pt x="73107" y="247419"/>
                  <a:pt x="73107" y="251724"/>
                </a:cubicBezTo>
                <a:lnTo>
                  <a:pt x="73107" y="415289"/>
                </a:lnTo>
                <a:cubicBezTo>
                  <a:pt x="73107" y="419593"/>
                  <a:pt x="68807" y="421745"/>
                  <a:pt x="64506" y="421745"/>
                </a:cubicBezTo>
                <a:lnTo>
                  <a:pt x="8601" y="421745"/>
                </a:lnTo>
                <a:cubicBezTo>
                  <a:pt x="4300" y="421745"/>
                  <a:pt x="0" y="419593"/>
                  <a:pt x="0" y="415289"/>
                </a:cubicBezTo>
                <a:lnTo>
                  <a:pt x="0" y="251724"/>
                </a:lnTo>
                <a:cubicBezTo>
                  <a:pt x="0" y="247419"/>
                  <a:pt x="4300" y="243115"/>
                  <a:pt x="8601" y="243115"/>
                </a:cubicBezTo>
                <a:close/>
                <a:moveTo>
                  <a:pt x="230607" y="206562"/>
                </a:moveTo>
                <a:lnTo>
                  <a:pt x="286577" y="206562"/>
                </a:lnTo>
                <a:cubicBezTo>
                  <a:pt x="290882" y="206562"/>
                  <a:pt x="295187" y="210866"/>
                  <a:pt x="295187" y="215169"/>
                </a:cubicBezTo>
                <a:lnTo>
                  <a:pt x="295187" y="415290"/>
                </a:lnTo>
                <a:cubicBezTo>
                  <a:pt x="295187" y="419593"/>
                  <a:pt x="290882" y="421745"/>
                  <a:pt x="286577" y="421745"/>
                </a:cubicBezTo>
                <a:lnTo>
                  <a:pt x="230607" y="421745"/>
                </a:lnTo>
                <a:cubicBezTo>
                  <a:pt x="226302" y="421745"/>
                  <a:pt x="224149" y="419593"/>
                  <a:pt x="224149" y="415290"/>
                </a:cubicBezTo>
                <a:lnTo>
                  <a:pt x="224149" y="215169"/>
                </a:lnTo>
                <a:cubicBezTo>
                  <a:pt x="224149" y="210866"/>
                  <a:pt x="226302" y="206562"/>
                  <a:pt x="230607" y="206562"/>
                </a:cubicBezTo>
                <a:close/>
                <a:moveTo>
                  <a:pt x="353445" y="148628"/>
                </a:moveTo>
                <a:lnTo>
                  <a:pt x="409350" y="148628"/>
                </a:lnTo>
                <a:cubicBezTo>
                  <a:pt x="413651" y="148628"/>
                  <a:pt x="417951" y="152929"/>
                  <a:pt x="417951" y="157230"/>
                </a:cubicBezTo>
                <a:lnTo>
                  <a:pt x="417951" y="415293"/>
                </a:lnTo>
                <a:cubicBezTo>
                  <a:pt x="417951" y="419595"/>
                  <a:pt x="413651" y="421745"/>
                  <a:pt x="409350" y="421745"/>
                </a:cubicBezTo>
                <a:lnTo>
                  <a:pt x="353445" y="421745"/>
                </a:lnTo>
                <a:cubicBezTo>
                  <a:pt x="349145" y="421745"/>
                  <a:pt x="344844" y="419595"/>
                  <a:pt x="344844" y="415293"/>
                </a:cubicBezTo>
                <a:lnTo>
                  <a:pt x="344844" y="157230"/>
                </a:lnTo>
                <a:cubicBezTo>
                  <a:pt x="344844" y="152929"/>
                  <a:pt x="349145" y="148628"/>
                  <a:pt x="353445" y="148628"/>
                </a:cubicBezTo>
                <a:close/>
                <a:moveTo>
                  <a:pt x="111980" y="148628"/>
                </a:moveTo>
                <a:lnTo>
                  <a:pt x="170102" y="148628"/>
                </a:lnTo>
                <a:cubicBezTo>
                  <a:pt x="174408" y="148628"/>
                  <a:pt x="176560" y="152929"/>
                  <a:pt x="176560" y="157230"/>
                </a:cubicBezTo>
                <a:lnTo>
                  <a:pt x="176560" y="415293"/>
                </a:lnTo>
                <a:cubicBezTo>
                  <a:pt x="176560" y="419595"/>
                  <a:pt x="174408" y="421745"/>
                  <a:pt x="170102" y="421745"/>
                </a:cubicBezTo>
                <a:lnTo>
                  <a:pt x="111980" y="421745"/>
                </a:lnTo>
                <a:cubicBezTo>
                  <a:pt x="107675" y="421745"/>
                  <a:pt x="105522" y="419595"/>
                  <a:pt x="105522" y="415293"/>
                </a:cubicBezTo>
                <a:lnTo>
                  <a:pt x="105522" y="157230"/>
                </a:lnTo>
                <a:cubicBezTo>
                  <a:pt x="105522" y="152929"/>
                  <a:pt x="107675" y="148628"/>
                  <a:pt x="111980" y="148628"/>
                </a:cubicBezTo>
                <a:close/>
                <a:moveTo>
                  <a:pt x="142224" y="0"/>
                </a:moveTo>
                <a:cubicBezTo>
                  <a:pt x="157299" y="0"/>
                  <a:pt x="172373" y="12918"/>
                  <a:pt x="172373" y="30141"/>
                </a:cubicBezTo>
                <a:lnTo>
                  <a:pt x="234825" y="66741"/>
                </a:lnTo>
                <a:cubicBezTo>
                  <a:pt x="239132" y="62435"/>
                  <a:pt x="245593" y="60283"/>
                  <a:pt x="254207" y="60283"/>
                </a:cubicBezTo>
                <a:cubicBezTo>
                  <a:pt x="262821" y="60283"/>
                  <a:pt x="271435" y="64588"/>
                  <a:pt x="277896" y="73200"/>
                </a:cubicBezTo>
                <a:lnTo>
                  <a:pt x="357576" y="49518"/>
                </a:lnTo>
                <a:cubicBezTo>
                  <a:pt x="359729" y="32294"/>
                  <a:pt x="372650" y="21530"/>
                  <a:pt x="387725" y="21530"/>
                </a:cubicBezTo>
                <a:cubicBezTo>
                  <a:pt x="404953" y="21530"/>
                  <a:pt x="417874" y="34447"/>
                  <a:pt x="417874" y="51671"/>
                </a:cubicBezTo>
                <a:cubicBezTo>
                  <a:pt x="417874" y="53824"/>
                  <a:pt x="417874" y="55977"/>
                  <a:pt x="417874" y="58130"/>
                </a:cubicBezTo>
                <a:lnTo>
                  <a:pt x="484633" y="103341"/>
                </a:lnTo>
                <a:cubicBezTo>
                  <a:pt x="491094" y="101189"/>
                  <a:pt x="495401" y="99036"/>
                  <a:pt x="504015" y="99036"/>
                </a:cubicBezTo>
                <a:cubicBezTo>
                  <a:pt x="519090" y="99036"/>
                  <a:pt x="534164" y="111953"/>
                  <a:pt x="534164" y="129177"/>
                </a:cubicBezTo>
                <a:cubicBezTo>
                  <a:pt x="534164" y="144247"/>
                  <a:pt x="519090" y="159318"/>
                  <a:pt x="504015" y="159318"/>
                </a:cubicBezTo>
                <a:cubicBezTo>
                  <a:pt x="486787" y="159318"/>
                  <a:pt x="473866" y="144247"/>
                  <a:pt x="473866" y="129177"/>
                </a:cubicBezTo>
                <a:cubicBezTo>
                  <a:pt x="473866" y="127024"/>
                  <a:pt x="473866" y="122718"/>
                  <a:pt x="473866" y="120565"/>
                </a:cubicBezTo>
                <a:lnTo>
                  <a:pt x="407107" y="75353"/>
                </a:lnTo>
                <a:cubicBezTo>
                  <a:pt x="400646" y="79659"/>
                  <a:pt x="394186" y="81812"/>
                  <a:pt x="387725" y="81812"/>
                </a:cubicBezTo>
                <a:cubicBezTo>
                  <a:pt x="379111" y="81812"/>
                  <a:pt x="370497" y="75353"/>
                  <a:pt x="364036" y="68894"/>
                </a:cubicBezTo>
                <a:lnTo>
                  <a:pt x="282203" y="92577"/>
                </a:lnTo>
                <a:cubicBezTo>
                  <a:pt x="282203" y="107647"/>
                  <a:pt x="269281" y="120565"/>
                  <a:pt x="254207" y="120565"/>
                </a:cubicBezTo>
                <a:cubicBezTo>
                  <a:pt x="236979" y="120565"/>
                  <a:pt x="224058" y="107647"/>
                  <a:pt x="224058" y="90424"/>
                </a:cubicBezTo>
                <a:cubicBezTo>
                  <a:pt x="224058" y="88271"/>
                  <a:pt x="224058" y="86118"/>
                  <a:pt x="224058" y="83965"/>
                </a:cubicBezTo>
                <a:lnTo>
                  <a:pt x="163759" y="49518"/>
                </a:lnTo>
                <a:cubicBezTo>
                  <a:pt x="157299" y="55977"/>
                  <a:pt x="150838" y="60283"/>
                  <a:pt x="142224" y="60283"/>
                </a:cubicBezTo>
                <a:cubicBezTo>
                  <a:pt x="135763" y="60283"/>
                  <a:pt x="131456" y="58130"/>
                  <a:pt x="129303" y="58130"/>
                </a:cubicBezTo>
                <a:lnTo>
                  <a:pt x="64697" y="103341"/>
                </a:lnTo>
                <a:cubicBezTo>
                  <a:pt x="66851" y="105494"/>
                  <a:pt x="66851" y="107647"/>
                  <a:pt x="66851" y="111953"/>
                </a:cubicBezTo>
                <a:cubicBezTo>
                  <a:pt x="66851" y="127024"/>
                  <a:pt x="53930" y="142095"/>
                  <a:pt x="36702" y="142095"/>
                </a:cubicBezTo>
                <a:cubicBezTo>
                  <a:pt x="19473" y="142095"/>
                  <a:pt x="6552" y="127024"/>
                  <a:pt x="6552" y="111953"/>
                </a:cubicBezTo>
                <a:cubicBezTo>
                  <a:pt x="6552" y="94730"/>
                  <a:pt x="19473" y="81812"/>
                  <a:pt x="36702" y="81812"/>
                </a:cubicBezTo>
                <a:cubicBezTo>
                  <a:pt x="43162" y="81812"/>
                  <a:pt x="47469" y="83965"/>
                  <a:pt x="53930" y="86118"/>
                </a:cubicBezTo>
                <a:lnTo>
                  <a:pt x="114228" y="43059"/>
                </a:lnTo>
                <a:cubicBezTo>
                  <a:pt x="112075" y="38753"/>
                  <a:pt x="112075" y="34447"/>
                  <a:pt x="112075" y="30141"/>
                </a:cubicBezTo>
                <a:cubicBezTo>
                  <a:pt x="112075" y="12918"/>
                  <a:pt x="124996" y="0"/>
                  <a:pt x="142224" y="0"/>
                </a:cubicBezTo>
                <a:close/>
              </a:path>
            </a:pathLst>
          </a:custGeom>
          <a:solidFill>
            <a:sysClr val="window" lastClr="FFFFFF"/>
          </a:solidFill>
          <a:ln>
            <a:noFill/>
          </a:ln>
          <a:effectLst/>
        </p:spPr>
        <p:txBody>
          <a:bodyPr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0" name="任意多边形 21"/>
          <p:cNvSpPr/>
          <p:nvPr>
            <p:custDataLst>
              <p:tags r:id="rId31"/>
            </p:custDataLst>
          </p:nvPr>
        </p:nvSpPr>
        <p:spPr bwMode="auto">
          <a:xfrm>
            <a:off x="1078230" y="2449830"/>
            <a:ext cx="2769235" cy="3498215"/>
          </a:xfrm>
          <a:custGeom>
            <a:avLst/>
            <a:gdLst>
              <a:gd name="T0" fmla="*/ 9 w 424"/>
              <a:gd name="T1" fmla="*/ 0 h 536"/>
              <a:gd name="T2" fmla="*/ 0 w 424"/>
              <a:gd name="T3" fmla="*/ 25 h 536"/>
              <a:gd name="T4" fmla="*/ 0 w 424"/>
              <a:gd name="T5" fmla="*/ 497 h 536"/>
              <a:gd name="T6" fmla="*/ 39 w 424"/>
              <a:gd name="T7" fmla="*/ 536 h 536"/>
              <a:gd name="T8" fmla="*/ 391 w 424"/>
              <a:gd name="T9" fmla="*/ 536 h 536"/>
              <a:gd name="T10" fmla="*/ 424 w 424"/>
              <a:gd name="T11" fmla="*/ 519 h 536"/>
              <a:gd name="T12" fmla="*/ 393 w 424"/>
              <a:gd name="T13" fmla="*/ 534 h 536"/>
              <a:gd name="T14" fmla="*/ 42 w 424"/>
              <a:gd name="T15" fmla="*/ 534 h 536"/>
              <a:gd name="T16" fmla="*/ 2 w 424"/>
              <a:gd name="T17" fmla="*/ 494 h 536"/>
              <a:gd name="T18" fmla="*/ 2 w 424"/>
              <a:gd name="T19" fmla="*/ 22 h 536"/>
              <a:gd name="T20" fmla="*/ 9 w 424"/>
              <a:gd name="T2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ysClr val="window" lastClr="FFFFFF">
              <a:lumMod val="65000"/>
            </a:sys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1" name="任意多边形 22"/>
          <p:cNvSpPr/>
          <p:nvPr>
            <p:custDataLst>
              <p:tags r:id="rId32"/>
            </p:custDataLst>
          </p:nvPr>
        </p:nvSpPr>
        <p:spPr bwMode="auto">
          <a:xfrm>
            <a:off x="1091565" y="2340610"/>
            <a:ext cx="2808605" cy="3594735"/>
          </a:xfrm>
          <a:custGeom>
            <a:avLst/>
            <a:gdLst>
              <a:gd name="T0" fmla="*/ 430 w 430"/>
              <a:gd name="T1" fmla="*/ 511 h 551"/>
              <a:gd name="T2" fmla="*/ 391 w 430"/>
              <a:gd name="T3" fmla="*/ 551 h 551"/>
              <a:gd name="T4" fmla="*/ 40 w 430"/>
              <a:gd name="T5" fmla="*/ 551 h 551"/>
              <a:gd name="T6" fmla="*/ 0 w 430"/>
              <a:gd name="T7" fmla="*/ 511 h 551"/>
              <a:gd name="T8" fmla="*/ 0 w 430"/>
              <a:gd name="T9" fmla="*/ 39 h 551"/>
              <a:gd name="T10" fmla="*/ 40 w 430"/>
              <a:gd name="T11" fmla="*/ 0 h 551"/>
              <a:gd name="T12" fmla="*/ 391 w 430"/>
              <a:gd name="T13" fmla="*/ 0 h 551"/>
              <a:gd name="T14" fmla="*/ 430 w 430"/>
              <a:gd name="T15" fmla="*/ 39 h 551"/>
              <a:gd name="T16" fmla="*/ 430 w 430"/>
              <a:gd name="T17" fmla="*/ 51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4D576B">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2" name="任意多边形 23"/>
          <p:cNvSpPr/>
          <p:nvPr>
            <p:custDataLst>
              <p:tags r:id="rId33"/>
            </p:custDataLst>
          </p:nvPr>
        </p:nvSpPr>
        <p:spPr bwMode="auto">
          <a:xfrm>
            <a:off x="1222375" y="2548255"/>
            <a:ext cx="2533650" cy="3229610"/>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3" name="任意多边形 24"/>
          <p:cNvSpPr/>
          <p:nvPr>
            <p:custDataLst>
              <p:tags r:id="rId34"/>
            </p:custDataLst>
          </p:nvPr>
        </p:nvSpPr>
        <p:spPr bwMode="auto">
          <a:xfrm>
            <a:off x="1202690" y="2534920"/>
            <a:ext cx="2540635" cy="3223260"/>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close/>
              </a:path>
            </a:pathLst>
          </a:custGeom>
          <a:solidFill>
            <a:sysClr val="window" lastClr="FFFFFF"/>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4" name="任意多边形 25"/>
          <p:cNvSpPr/>
          <p:nvPr>
            <p:custDataLst>
              <p:tags r:id="rId35"/>
            </p:custDataLst>
          </p:nvPr>
        </p:nvSpPr>
        <p:spPr bwMode="auto">
          <a:xfrm>
            <a:off x="1329690" y="2661920"/>
            <a:ext cx="2540635" cy="3223260"/>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36"/>
            </p:custDataLst>
          </p:nvPr>
        </p:nvSpPr>
        <p:spPr bwMode="auto">
          <a:xfrm>
            <a:off x="2555240" y="5334635"/>
            <a:ext cx="894715" cy="111125"/>
          </a:xfrm>
          <a:prstGeom prst="rect">
            <a:avLst/>
          </a:prstGeom>
          <a:solidFill>
            <a:srgbClr val="1F74AD">
              <a:lumMod val="60000"/>
              <a:lumOff val="4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6" name="矩形 55"/>
          <p:cNvSpPr/>
          <p:nvPr>
            <p:custDataLst>
              <p:tags r:id="rId37"/>
            </p:custDataLst>
          </p:nvPr>
        </p:nvSpPr>
        <p:spPr bwMode="auto">
          <a:xfrm>
            <a:off x="1510030" y="333883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38"/>
            </p:custDataLst>
          </p:nvPr>
        </p:nvSpPr>
        <p:spPr bwMode="auto">
          <a:xfrm>
            <a:off x="1510030" y="353949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8" name="矩形 57"/>
          <p:cNvSpPr/>
          <p:nvPr>
            <p:custDataLst>
              <p:tags r:id="rId39"/>
            </p:custDataLst>
          </p:nvPr>
        </p:nvSpPr>
        <p:spPr bwMode="auto">
          <a:xfrm>
            <a:off x="1510030" y="374904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63" name="矩形 62"/>
          <p:cNvSpPr/>
          <p:nvPr>
            <p:custDataLst>
              <p:tags r:id="rId40"/>
            </p:custDataLst>
          </p:nvPr>
        </p:nvSpPr>
        <p:spPr bwMode="auto">
          <a:xfrm>
            <a:off x="1510030" y="395224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2" name="矩形 91"/>
          <p:cNvSpPr/>
          <p:nvPr>
            <p:custDataLst>
              <p:tags r:id="rId41"/>
            </p:custDataLst>
          </p:nvPr>
        </p:nvSpPr>
        <p:spPr bwMode="auto">
          <a:xfrm>
            <a:off x="1510030" y="4159885"/>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7" name="矩形 96"/>
          <p:cNvSpPr/>
          <p:nvPr>
            <p:custDataLst>
              <p:tags r:id="rId42"/>
            </p:custDataLst>
          </p:nvPr>
        </p:nvSpPr>
        <p:spPr bwMode="auto">
          <a:xfrm>
            <a:off x="1510030" y="4369435"/>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2" name="矩形 101"/>
          <p:cNvSpPr/>
          <p:nvPr>
            <p:custDataLst>
              <p:tags r:id="rId43"/>
            </p:custDataLst>
          </p:nvPr>
        </p:nvSpPr>
        <p:spPr bwMode="auto">
          <a:xfrm>
            <a:off x="1510030" y="4570730"/>
            <a:ext cx="1939925" cy="590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7" name="矩形 106"/>
          <p:cNvSpPr/>
          <p:nvPr>
            <p:custDataLst>
              <p:tags r:id="rId44"/>
            </p:custDataLst>
          </p:nvPr>
        </p:nvSpPr>
        <p:spPr bwMode="auto">
          <a:xfrm>
            <a:off x="1510030" y="4780280"/>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1" name="矩形 110"/>
          <p:cNvSpPr/>
          <p:nvPr>
            <p:custDataLst>
              <p:tags r:id="rId45"/>
            </p:custDataLst>
          </p:nvPr>
        </p:nvSpPr>
        <p:spPr bwMode="auto">
          <a:xfrm>
            <a:off x="1510030" y="4989195"/>
            <a:ext cx="1939925" cy="52070"/>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3" name="矩形 112"/>
          <p:cNvSpPr/>
          <p:nvPr>
            <p:custDataLst>
              <p:tags r:id="rId46"/>
            </p:custDataLst>
          </p:nvPr>
        </p:nvSpPr>
        <p:spPr bwMode="auto">
          <a:xfrm>
            <a:off x="1816100" y="2908300"/>
            <a:ext cx="1365885" cy="109855"/>
          </a:xfrm>
          <a:prstGeom prst="rect">
            <a:avLst/>
          </a:pr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4" name="任意多边形 37"/>
          <p:cNvSpPr/>
          <p:nvPr>
            <p:custDataLst>
              <p:tags r:id="rId47"/>
            </p:custDataLst>
          </p:nvPr>
        </p:nvSpPr>
        <p:spPr bwMode="auto">
          <a:xfrm>
            <a:off x="1202690" y="5184140"/>
            <a:ext cx="613410" cy="574040"/>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close/>
              </a:path>
            </a:pathLst>
          </a:custGeom>
          <a:solidFill>
            <a:sysClr val="window" lastClr="FFFFFF">
              <a:lumMod val="75000"/>
            </a:sys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5" name="任意多边形 38"/>
          <p:cNvSpPr/>
          <p:nvPr>
            <p:custDataLst>
              <p:tags r:id="rId48"/>
            </p:custDataLst>
          </p:nvPr>
        </p:nvSpPr>
        <p:spPr bwMode="auto">
          <a:xfrm>
            <a:off x="1329690" y="5311140"/>
            <a:ext cx="613410" cy="574040"/>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path>
            </a:pathLst>
          </a:custGeom>
          <a:no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6" name="任意多边形 39"/>
          <p:cNvSpPr/>
          <p:nvPr>
            <p:custDataLst>
              <p:tags r:id="rId49"/>
            </p:custDataLst>
          </p:nvPr>
        </p:nvSpPr>
        <p:spPr bwMode="auto">
          <a:xfrm>
            <a:off x="1202690" y="5184140"/>
            <a:ext cx="600075" cy="574040"/>
          </a:xfrm>
          <a:custGeom>
            <a:avLst/>
            <a:gdLst>
              <a:gd name="T0" fmla="*/ 351 w 367"/>
              <a:gd name="T1" fmla="*/ 20 h 351"/>
              <a:gd name="T2" fmla="*/ 0 w 367"/>
              <a:gd name="T3" fmla="*/ 0 h 351"/>
              <a:gd name="T4" fmla="*/ 367 w 367"/>
              <a:gd name="T5" fmla="*/ 351 h 351"/>
              <a:gd name="T6" fmla="*/ 351 w 367"/>
              <a:gd name="T7" fmla="*/ 20 h 351"/>
            </a:gdLst>
            <a:ahLst/>
            <a:cxnLst>
              <a:cxn ang="0">
                <a:pos x="T0" y="T1"/>
              </a:cxn>
              <a:cxn ang="0">
                <a:pos x="T2" y="T3"/>
              </a:cxn>
              <a:cxn ang="0">
                <a:pos x="T4" y="T5"/>
              </a:cxn>
              <a:cxn ang="0">
                <a:pos x="T6" y="T7"/>
              </a:cxn>
            </a:cxnLst>
            <a:rect l="0" t="0" r="r" b="b"/>
            <a:pathLst>
              <a:path w="367" h="351">
                <a:moveTo>
                  <a:pt x="351" y="20"/>
                </a:moveTo>
                <a:lnTo>
                  <a:pt x="0" y="0"/>
                </a:lnTo>
                <a:lnTo>
                  <a:pt x="367" y="351"/>
                </a:lnTo>
                <a:lnTo>
                  <a:pt x="351" y="20"/>
                </a:lnTo>
                <a:close/>
              </a:path>
            </a:pathLst>
          </a:custGeom>
          <a:solidFill>
            <a:srgbClr val="1F74AD">
              <a:lumMod val="40000"/>
              <a:lumOff val="6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7" name="矩形 116"/>
          <p:cNvSpPr/>
          <p:nvPr>
            <p:custDataLst>
              <p:tags r:id="rId50"/>
            </p:custDataLst>
          </p:nvPr>
        </p:nvSpPr>
        <p:spPr bwMode="auto">
          <a:xfrm>
            <a:off x="1992630" y="2248535"/>
            <a:ext cx="973455" cy="299720"/>
          </a:xfrm>
          <a:prstGeom prst="rect">
            <a:avLst/>
          </a:prstGeom>
          <a:solidFill>
            <a:srgbClr val="1F74AD">
              <a:lumMod val="5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8" name="任意多边形 19"/>
          <p:cNvSpPr/>
          <p:nvPr>
            <p:custDataLst>
              <p:tags r:id="rId51"/>
            </p:custDataLst>
          </p:nvPr>
        </p:nvSpPr>
        <p:spPr bwMode="auto">
          <a:xfrm>
            <a:off x="1977390" y="1988820"/>
            <a:ext cx="989965" cy="535940"/>
          </a:xfrm>
          <a:custGeom>
            <a:avLst/>
            <a:gdLst>
              <a:gd name="T0" fmla="*/ 115 w 167"/>
              <a:gd name="T1" fmla="*/ 42 h 88"/>
              <a:gd name="T2" fmla="*/ 117 w 167"/>
              <a:gd name="T3" fmla="*/ 33 h 88"/>
              <a:gd name="T4" fmla="*/ 83 w 167"/>
              <a:gd name="T5" fmla="*/ 0 h 88"/>
              <a:gd name="T6" fmla="*/ 50 w 167"/>
              <a:gd name="T7" fmla="*/ 33 h 88"/>
              <a:gd name="T8" fmla="*/ 51 w 167"/>
              <a:gd name="T9" fmla="*/ 42 h 88"/>
              <a:gd name="T10" fmla="*/ 0 w 167"/>
              <a:gd name="T11" fmla="*/ 42 h 88"/>
              <a:gd name="T12" fmla="*/ 0 w 167"/>
              <a:gd name="T13" fmla="*/ 88 h 88"/>
              <a:gd name="T14" fmla="*/ 167 w 167"/>
              <a:gd name="T15" fmla="*/ 88 h 88"/>
              <a:gd name="T16" fmla="*/ 167 w 167"/>
              <a:gd name="T17" fmla="*/ 42 h 88"/>
              <a:gd name="T18" fmla="*/ 115 w 167"/>
              <a:gd name="T19"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19" name="任意多边形 13"/>
          <p:cNvSpPr/>
          <p:nvPr>
            <p:custDataLst>
              <p:tags r:id="rId52"/>
            </p:custDataLst>
          </p:nvPr>
        </p:nvSpPr>
        <p:spPr bwMode="auto">
          <a:xfrm rot="1080935">
            <a:off x="1891030" y="3801745"/>
            <a:ext cx="568960" cy="349250"/>
          </a:xfrm>
          <a:custGeom>
            <a:avLst/>
            <a:gdLst>
              <a:gd name="T0" fmla="*/ 6 w 117"/>
              <a:gd name="T1" fmla="*/ 29 h 71"/>
              <a:gd name="T2" fmla="*/ 0 w 117"/>
              <a:gd name="T3" fmla="*/ 58 h 71"/>
              <a:gd name="T4" fmla="*/ 63 w 117"/>
              <a:gd name="T5" fmla="*/ 71 h 71"/>
              <a:gd name="T6" fmla="*/ 115 w 117"/>
              <a:gd name="T7" fmla="*/ 55 h 71"/>
              <a:gd name="T8" fmla="*/ 115 w 117"/>
              <a:gd name="T9" fmla="*/ 55 h 71"/>
              <a:gd name="T10" fmla="*/ 115 w 117"/>
              <a:gd name="T11" fmla="*/ 53 h 71"/>
              <a:gd name="T12" fmla="*/ 68 w 117"/>
              <a:gd name="T13" fmla="*/ 43 h 71"/>
              <a:gd name="T14" fmla="*/ 62 w 117"/>
              <a:gd name="T15" fmla="*/ 46 h 71"/>
              <a:gd name="T16" fmla="*/ 57 w 117"/>
              <a:gd name="T17" fmla="*/ 39 h 71"/>
              <a:gd name="T18" fmla="*/ 64 w 117"/>
              <a:gd name="T19" fmla="*/ 35 h 71"/>
              <a:gd name="T20" fmla="*/ 68 w 117"/>
              <a:gd name="T21" fmla="*/ 40 h 71"/>
              <a:gd name="T22" fmla="*/ 116 w 117"/>
              <a:gd name="T23" fmla="*/ 50 h 71"/>
              <a:gd name="T24" fmla="*/ 117 w 117"/>
              <a:gd name="T25" fmla="*/ 48 h 71"/>
              <a:gd name="T26" fmla="*/ 117 w 117"/>
              <a:gd name="T27" fmla="*/ 48 h 71"/>
              <a:gd name="T28" fmla="*/ 75 w 117"/>
              <a:gd name="T29" fmla="*/ 13 h 71"/>
              <a:gd name="T30" fmla="*/ 12 w 117"/>
              <a:gd name="T31" fmla="*/ 0 h 71"/>
              <a:gd name="T32" fmla="*/ 6 w 117"/>
              <a:gd name="T33" fmla="*/ 2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1F74AD">
              <a:lumMod val="60000"/>
              <a:lumOff val="4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0" name="任意多边形 14"/>
          <p:cNvSpPr/>
          <p:nvPr>
            <p:custDataLst>
              <p:tags r:id="rId53"/>
            </p:custDataLst>
          </p:nvPr>
        </p:nvSpPr>
        <p:spPr bwMode="auto">
          <a:xfrm rot="1080935">
            <a:off x="445770" y="3157855"/>
            <a:ext cx="1701165" cy="678180"/>
          </a:xfrm>
          <a:custGeom>
            <a:avLst/>
            <a:gdLst>
              <a:gd name="T0" fmla="*/ 2111 w 2111"/>
              <a:gd name="T1" fmla="*/ 420 h 841"/>
              <a:gd name="T2" fmla="*/ 2027 w 2111"/>
              <a:gd name="T3" fmla="*/ 841 h 841"/>
              <a:gd name="T4" fmla="*/ 0 w 2111"/>
              <a:gd name="T5" fmla="*/ 426 h 841"/>
              <a:gd name="T6" fmla="*/ 84 w 2111"/>
              <a:gd name="T7" fmla="*/ 0 h 841"/>
              <a:gd name="T8" fmla="*/ 2111 w 2111"/>
              <a:gd name="T9" fmla="*/ 420 h 841"/>
            </a:gdLst>
            <a:ahLst/>
            <a:cxnLst>
              <a:cxn ang="0">
                <a:pos x="T0" y="T1"/>
              </a:cxn>
              <a:cxn ang="0">
                <a:pos x="T2" y="T3"/>
              </a:cxn>
              <a:cxn ang="0">
                <a:pos x="T4" y="T5"/>
              </a:cxn>
              <a:cxn ang="0">
                <a:pos x="T6" y="T7"/>
              </a:cxn>
              <a:cxn ang="0">
                <a:pos x="T8" y="T9"/>
              </a:cxn>
            </a:cxnLst>
            <a:rect l="0" t="0" r="r" b="b"/>
            <a:pathLst>
              <a:path w="2111" h="841">
                <a:moveTo>
                  <a:pt x="2111" y="420"/>
                </a:moveTo>
                <a:lnTo>
                  <a:pt x="2027" y="841"/>
                </a:lnTo>
                <a:lnTo>
                  <a:pt x="0" y="426"/>
                </a:lnTo>
                <a:lnTo>
                  <a:pt x="84" y="0"/>
                </a:lnTo>
                <a:lnTo>
                  <a:pt x="2111" y="420"/>
                </a:lnTo>
                <a:close/>
              </a:path>
            </a:pathLst>
          </a:custGeom>
          <a:solidFill>
            <a:srgbClr val="1F74AD"/>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1" name="任意多边形 15"/>
          <p:cNvSpPr/>
          <p:nvPr>
            <p:custDataLst>
              <p:tags r:id="rId54"/>
            </p:custDataLst>
          </p:nvPr>
        </p:nvSpPr>
        <p:spPr bwMode="auto">
          <a:xfrm rot="1080935">
            <a:off x="384175" y="3122295"/>
            <a:ext cx="1701800" cy="682625"/>
          </a:xfrm>
          <a:custGeom>
            <a:avLst/>
            <a:gdLst>
              <a:gd name="T0" fmla="*/ 2112 w 2112"/>
              <a:gd name="T1" fmla="*/ 421 h 847"/>
              <a:gd name="T2" fmla="*/ 2027 w 2112"/>
              <a:gd name="T3" fmla="*/ 847 h 847"/>
              <a:gd name="T4" fmla="*/ 0 w 2112"/>
              <a:gd name="T5" fmla="*/ 427 h 847"/>
              <a:gd name="T6" fmla="*/ 85 w 2112"/>
              <a:gd name="T7" fmla="*/ 0 h 847"/>
              <a:gd name="T8" fmla="*/ 2112 w 2112"/>
              <a:gd name="T9" fmla="*/ 421 h 847"/>
            </a:gdLst>
            <a:ahLst/>
            <a:cxnLst>
              <a:cxn ang="0">
                <a:pos x="T0" y="T1"/>
              </a:cxn>
              <a:cxn ang="0">
                <a:pos x="T2" y="T3"/>
              </a:cxn>
              <a:cxn ang="0">
                <a:pos x="T4" y="T5"/>
              </a:cxn>
              <a:cxn ang="0">
                <a:pos x="T6" y="T7"/>
              </a:cxn>
              <a:cxn ang="0">
                <a:pos x="T8" y="T9"/>
              </a:cxn>
            </a:cxnLst>
            <a:rect l="0" t="0" r="r" b="b"/>
            <a:pathLst>
              <a:path w="2112" h="847">
                <a:moveTo>
                  <a:pt x="2112" y="421"/>
                </a:moveTo>
                <a:lnTo>
                  <a:pt x="2027" y="847"/>
                </a:lnTo>
                <a:lnTo>
                  <a:pt x="0" y="427"/>
                </a:lnTo>
                <a:lnTo>
                  <a:pt x="85" y="0"/>
                </a:lnTo>
                <a:lnTo>
                  <a:pt x="2112" y="421"/>
                </a:ln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2" name="任意多边形 16"/>
          <p:cNvSpPr/>
          <p:nvPr>
            <p:custDataLst>
              <p:tags r:id="rId55"/>
            </p:custDataLst>
          </p:nvPr>
        </p:nvSpPr>
        <p:spPr bwMode="auto">
          <a:xfrm rot="1080935">
            <a:off x="43815" y="2654300"/>
            <a:ext cx="272415" cy="437515"/>
          </a:xfrm>
          <a:custGeom>
            <a:avLst/>
            <a:gdLst>
              <a:gd name="T0" fmla="*/ 37 w 56"/>
              <a:gd name="T1" fmla="*/ 88 h 89"/>
              <a:gd name="T2" fmla="*/ 39 w 56"/>
              <a:gd name="T3" fmla="*/ 89 h 89"/>
              <a:gd name="T4" fmla="*/ 56 w 56"/>
              <a:gd name="T5" fmla="*/ 5 h 89"/>
              <a:gd name="T6" fmla="*/ 54 w 56"/>
              <a:gd name="T7" fmla="*/ 4 h 89"/>
              <a:gd name="T8" fmla="*/ 5 w 56"/>
              <a:gd name="T9" fmla="*/ 38 h 89"/>
              <a:gd name="T10" fmla="*/ 37 w 56"/>
              <a:gd name="T11" fmla="*/ 88 h 89"/>
            </a:gdLst>
            <a:ahLst/>
            <a:cxnLst>
              <a:cxn ang="0">
                <a:pos x="T0" y="T1"/>
              </a:cxn>
              <a:cxn ang="0">
                <a:pos x="T2" y="T3"/>
              </a:cxn>
              <a:cxn ang="0">
                <a:pos x="T4" y="T5"/>
              </a:cxn>
              <a:cxn ang="0">
                <a:pos x="T6" y="T7"/>
              </a:cxn>
              <a:cxn ang="0">
                <a:pos x="T8" y="T9"/>
              </a:cxn>
              <a:cxn ang="0">
                <a:pos x="T10" y="T11"/>
              </a:cxn>
            </a:cxnLst>
            <a:rect l="0" t="0" r="r" b="b"/>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1F74AD">
              <a:lumMod val="20000"/>
              <a:lumOff val="8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3" name="任意多边形 17"/>
          <p:cNvSpPr/>
          <p:nvPr>
            <p:custDataLst>
              <p:tags r:id="rId56"/>
            </p:custDataLst>
          </p:nvPr>
        </p:nvSpPr>
        <p:spPr bwMode="auto">
          <a:xfrm rot="1080935">
            <a:off x="202565" y="2711450"/>
            <a:ext cx="1059815" cy="697230"/>
          </a:xfrm>
          <a:custGeom>
            <a:avLst/>
            <a:gdLst>
              <a:gd name="T0" fmla="*/ 17 w 218"/>
              <a:gd name="T1" fmla="*/ 30 h 142"/>
              <a:gd name="T2" fmla="*/ 0 w 218"/>
              <a:gd name="T3" fmla="*/ 114 h 142"/>
              <a:gd name="T4" fmla="*/ 137 w 218"/>
              <a:gd name="T5" fmla="*/ 142 h 142"/>
              <a:gd name="T6" fmla="*/ 145 w 218"/>
              <a:gd name="T7" fmla="*/ 136 h 142"/>
              <a:gd name="T8" fmla="*/ 159 w 218"/>
              <a:gd name="T9" fmla="*/ 65 h 142"/>
              <a:gd name="T10" fmla="*/ 154 w 218"/>
              <a:gd name="T11" fmla="*/ 58 h 142"/>
              <a:gd name="T12" fmla="*/ 31 w 218"/>
              <a:gd name="T13" fmla="*/ 32 h 142"/>
              <a:gd name="T14" fmla="*/ 54 w 218"/>
              <a:gd name="T15" fmla="*/ 18 h 142"/>
              <a:gd name="T16" fmla="*/ 206 w 218"/>
              <a:gd name="T17" fmla="*/ 49 h 142"/>
              <a:gd name="T18" fmla="*/ 206 w 218"/>
              <a:gd name="T19" fmla="*/ 49 h 142"/>
              <a:gd name="T20" fmla="*/ 216 w 218"/>
              <a:gd name="T21" fmla="*/ 44 h 142"/>
              <a:gd name="T22" fmla="*/ 216 w 218"/>
              <a:gd name="T23" fmla="*/ 44 h 142"/>
              <a:gd name="T24" fmla="*/ 218 w 218"/>
              <a:gd name="T25" fmla="*/ 36 h 142"/>
              <a:gd name="T26" fmla="*/ 57 w 218"/>
              <a:gd name="T27" fmla="*/ 3 h 142"/>
              <a:gd name="T28" fmla="*/ 17 w 218"/>
              <a:gd name="T29" fmla="*/ 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4" name="任意多边形 18"/>
          <p:cNvSpPr/>
          <p:nvPr>
            <p:custDataLst>
              <p:tags r:id="rId57"/>
            </p:custDataLst>
          </p:nvPr>
        </p:nvSpPr>
        <p:spPr bwMode="auto">
          <a:xfrm rot="1080935">
            <a:off x="281940" y="2752090"/>
            <a:ext cx="174625" cy="431800"/>
          </a:xfrm>
          <a:custGeom>
            <a:avLst/>
            <a:gdLst>
              <a:gd name="T0" fmla="*/ 114 w 217"/>
              <a:gd name="T1" fmla="*/ 536 h 536"/>
              <a:gd name="T2" fmla="*/ 217 w 217"/>
              <a:gd name="T3" fmla="*/ 24 h 536"/>
              <a:gd name="T4" fmla="*/ 102 w 217"/>
              <a:gd name="T5" fmla="*/ 0 h 536"/>
              <a:gd name="T6" fmla="*/ 0 w 217"/>
              <a:gd name="T7" fmla="*/ 512 h 536"/>
              <a:gd name="T8" fmla="*/ 114 w 217"/>
              <a:gd name="T9" fmla="*/ 536 h 536"/>
            </a:gdLst>
            <a:ahLst/>
            <a:cxnLst>
              <a:cxn ang="0">
                <a:pos x="T0" y="T1"/>
              </a:cxn>
              <a:cxn ang="0">
                <a:pos x="T2" y="T3"/>
              </a:cxn>
              <a:cxn ang="0">
                <a:pos x="T4" y="T5"/>
              </a:cxn>
              <a:cxn ang="0">
                <a:pos x="T6" y="T7"/>
              </a:cxn>
              <a:cxn ang="0">
                <a:pos x="T8" y="T9"/>
              </a:cxn>
            </a:cxnLst>
            <a:rect l="0" t="0" r="r" b="b"/>
            <a:pathLst>
              <a:path w="217" h="536">
                <a:moveTo>
                  <a:pt x="114" y="536"/>
                </a:moveTo>
                <a:lnTo>
                  <a:pt x="217" y="24"/>
                </a:lnTo>
                <a:lnTo>
                  <a:pt x="102" y="0"/>
                </a:lnTo>
                <a:lnTo>
                  <a:pt x="0" y="512"/>
                </a:lnTo>
                <a:lnTo>
                  <a:pt x="114" y="536"/>
                </a:lnTo>
                <a:close/>
              </a:path>
            </a:pathLst>
          </a:custGeom>
          <a:solidFill>
            <a:srgbClr val="1F74AD">
              <a:lumMod val="40000"/>
              <a:lumOff val="60000"/>
            </a:srgbClr>
          </a:solidFill>
          <a:ln>
            <a:noFill/>
          </a:ln>
        </p:spPr>
        <p:txBody>
          <a:bodyPr anchor="ctr"/>
          <a:lstStyle/>
          <a:p>
            <a:pPr algn="ctr">
              <a:lnSpc>
                <a:spcPct val="130000"/>
              </a:lnSpc>
            </a:pPr>
            <a:endParaRPr>
              <a:latin typeface="Arial" panose="020B0604020202020204" pitchFamily="34" charset="0"/>
              <a:ea typeface="微软雅黑" panose="020B0503020204020204" charset="-122"/>
              <a:sym typeface="Arial" panose="020B0604020202020204" pitchFamily="34" charset="0"/>
            </a:endParaRPr>
          </a:p>
        </p:txBody>
      </p:sp>
    </p:spTree>
    <p:custDataLst>
      <p:tags r:id="rId58"/>
    </p:custDataLst>
  </p:cSld>
  <p:clrMapOvr>
    <a:masterClrMapping/>
  </p:clrMapOvr>
  <p:transition spd="slow" advClick="0" advTm="100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矩形 36"/>
          <p:cNvSpPr/>
          <p:nvPr>
            <p:custDataLst>
              <p:tags r:id="rId1"/>
            </p:custDataLst>
          </p:nvPr>
        </p:nvSpPr>
        <p:spPr>
          <a:xfrm>
            <a:off x="1061048" y="909320"/>
            <a:ext cx="10336969" cy="5504699"/>
          </a:xfrm>
          <a:prstGeom prst="rect">
            <a:avLst/>
          </a:prstGeom>
          <a:solidFill>
            <a:schemeClr val="accent2">
              <a:lumMod val="20000"/>
              <a:lumOff val="80000"/>
            </a:schemeClr>
          </a:solidFill>
          <a:ln w="41275" cmpd="sng">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8" name="矩形 37"/>
          <p:cNvSpPr/>
          <p:nvPr>
            <p:custDataLst>
              <p:tags r:id="rId2"/>
            </p:custDataLst>
          </p:nvPr>
        </p:nvSpPr>
        <p:spPr>
          <a:xfrm>
            <a:off x="793983" y="676650"/>
            <a:ext cx="10336969" cy="5504699"/>
          </a:xfrm>
          <a:prstGeom prst="rect">
            <a:avLst/>
          </a:prstGeom>
          <a:noFill/>
          <a:ln w="285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3"/>
            </p:custDataLst>
          </p:nvPr>
        </p:nvSpPr>
        <p:spPr>
          <a:xfrm>
            <a:off x="527939" y="36809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4"/>
            </p:custDataLst>
          </p:nvPr>
        </p:nvSpPr>
        <p:spPr>
          <a:xfrm>
            <a:off x="1062609" y="36809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6" name="任意多边形: 形状 45"/>
          <p:cNvSpPr>
            <a:spLocks noChangeAspect="1"/>
          </p:cNvSpPr>
          <p:nvPr>
            <p:custDataLst>
              <p:tags r:id="rId5"/>
            </p:custDataLst>
          </p:nvPr>
        </p:nvSpPr>
        <p:spPr>
          <a:xfrm rot="10800000">
            <a:off x="11218862" y="56407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7" name="任意多边形: 形状 46"/>
          <p:cNvSpPr>
            <a:spLocks noChangeAspect="1"/>
          </p:cNvSpPr>
          <p:nvPr>
            <p:custDataLst>
              <p:tags r:id="rId6"/>
            </p:custDataLst>
          </p:nvPr>
        </p:nvSpPr>
        <p:spPr>
          <a:xfrm rot="10800000">
            <a:off x="10632122" y="56407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10" name="文本框 9"/>
          <p:cNvSpPr txBox="1"/>
          <p:nvPr>
            <p:custDataLst>
              <p:tags r:id="rId7"/>
            </p:custDataLst>
          </p:nvPr>
        </p:nvSpPr>
        <p:spPr>
          <a:xfrm>
            <a:off x="1869859" y="1064496"/>
            <a:ext cx="8185214" cy="818515"/>
          </a:xfrm>
          <a:prstGeom prst="rect">
            <a:avLst/>
          </a:prstGeom>
          <a:noFill/>
        </p:spPr>
        <p:txBody>
          <a:bodyPr wrap="square" lIns="90170" tIns="46990" rIns="90170" bIns="46990" rtlCol="0" anchor="b">
            <a:normAutofit/>
          </a:bodyPr>
          <a:lstStyle/>
          <a:p>
            <a:pPr marL="0" indent="0" algn="l">
              <a:lnSpc>
                <a:spcPct val="100000"/>
              </a:lnSpc>
              <a:spcBef>
                <a:spcPts val="0"/>
              </a:spcBef>
              <a:spcAft>
                <a:spcPts val="0"/>
              </a:spcAft>
              <a:buSzPct val="100000"/>
            </a:pPr>
            <a:r>
              <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职业生涯设计的四个黄金准则</a:t>
            </a:r>
            <a:endParaRPr lang="zh-CN" altLang="en-US" sz="40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2" name="矩形 1"/>
          <p:cNvSpPr/>
          <p:nvPr>
            <p:custDataLst>
              <p:tags r:id="rId8"/>
            </p:custDataLst>
          </p:nvPr>
        </p:nvSpPr>
        <p:spPr>
          <a:xfrm>
            <a:off x="11250930" y="238760"/>
            <a:ext cx="670560" cy="670560"/>
          </a:xfrm>
          <a:prstGeom prst="rect">
            <a:avLst/>
          </a:prstGeom>
          <a:solidFill>
            <a:schemeClr val="accent2">
              <a:alpha val="1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4" name="矩形 3"/>
          <p:cNvSpPr/>
          <p:nvPr>
            <p:custDataLst>
              <p:tags r:id="rId9"/>
            </p:custDataLst>
          </p:nvPr>
        </p:nvSpPr>
        <p:spPr>
          <a:xfrm>
            <a:off x="10848975" y="612775"/>
            <a:ext cx="510540" cy="510540"/>
          </a:xfrm>
          <a:prstGeom prst="rect">
            <a:avLst/>
          </a:prstGeom>
          <a:solidFill>
            <a:schemeClr val="accent2">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10"/>
            </p:custDataLst>
          </p:nvPr>
        </p:nvSpPr>
        <p:spPr>
          <a:xfrm>
            <a:off x="11250930" y="775335"/>
            <a:ext cx="493395" cy="493395"/>
          </a:xfrm>
          <a:prstGeom prst="rect">
            <a:avLst/>
          </a:prstGeom>
          <a:solidFill>
            <a:schemeClr val="accent2">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11"/>
            </p:custDataLst>
          </p:nvPr>
        </p:nvSpPr>
        <p:spPr>
          <a:xfrm>
            <a:off x="10616565" y="398780"/>
            <a:ext cx="510540" cy="510540"/>
          </a:xfrm>
          <a:prstGeom prst="rect">
            <a:avLst/>
          </a:prstGeom>
          <a:solidFill>
            <a:schemeClr val="accent2">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cxnSp>
        <p:nvCxnSpPr>
          <p:cNvPr id="19" name="直接连接符 18"/>
          <p:cNvCxnSpPr>
            <a:stCxn id="3" idx="3"/>
          </p:cNvCxnSpPr>
          <p:nvPr>
            <p:custDataLst>
              <p:tags r:id="rId12"/>
            </p:custDataLst>
          </p:nvPr>
        </p:nvCxnSpPr>
        <p:spPr>
          <a:xfrm flipH="1">
            <a:off x="2940052" y="4493683"/>
            <a:ext cx="198966" cy="321733"/>
          </a:xfrm>
          <a:prstGeom prst="line">
            <a:avLst/>
          </a:prstGeom>
        </p:spPr>
        <p:style>
          <a:lnRef idx="1">
            <a:srgbClr val="1F74AD"/>
          </a:lnRef>
          <a:fillRef idx="0">
            <a:srgbClr val="1F74AD"/>
          </a:fillRef>
          <a:effectRef idx="0">
            <a:srgbClr val="1F74AD"/>
          </a:effectRef>
          <a:fontRef idx="minor">
            <a:srgbClr val="000000"/>
          </a:fontRef>
        </p:style>
      </p:cxnSp>
      <p:sp>
        <p:nvSpPr>
          <p:cNvPr id="3" name="任意多边形 2"/>
          <p:cNvSpPr/>
          <p:nvPr>
            <p:custDataLst>
              <p:tags r:id="rId13"/>
            </p:custDataLst>
          </p:nvPr>
        </p:nvSpPr>
        <p:spPr>
          <a:xfrm>
            <a:off x="1360172"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14"/>
            </p:custDataLst>
          </p:nvPr>
        </p:nvSpPr>
        <p:spPr>
          <a:xfrm>
            <a:off x="1360172" y="3215218"/>
            <a:ext cx="1964266" cy="36000"/>
          </a:xfrm>
          <a:prstGeom prst="rect">
            <a:avLst/>
          </a:prstGeom>
          <a:ln w="3175">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15"/>
            </p:custDataLst>
          </p:nvPr>
        </p:nvSpPr>
        <p:spPr>
          <a:xfrm>
            <a:off x="2758018" y="4696882"/>
            <a:ext cx="364066" cy="364066"/>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24" name="直接连接符 23"/>
          <p:cNvCxnSpPr>
            <a:stCxn id="25" idx="3"/>
          </p:cNvCxnSpPr>
          <p:nvPr>
            <p:custDataLst>
              <p:tags r:id="rId16"/>
            </p:custDataLst>
          </p:nvPr>
        </p:nvCxnSpPr>
        <p:spPr>
          <a:xfrm flipH="1">
            <a:off x="5442515" y="4493683"/>
            <a:ext cx="198966" cy="321733"/>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25" name="任意多边形 24"/>
          <p:cNvSpPr/>
          <p:nvPr>
            <p:custDataLst>
              <p:tags r:id="rId17"/>
            </p:custDataLst>
          </p:nvPr>
        </p:nvSpPr>
        <p:spPr>
          <a:xfrm>
            <a:off x="3862635"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custDataLst>
              <p:tags r:id="rId18"/>
            </p:custDataLst>
          </p:nvPr>
        </p:nvSpPr>
        <p:spPr>
          <a:xfrm>
            <a:off x="3862635" y="3215218"/>
            <a:ext cx="1964266" cy="36000"/>
          </a:xfrm>
          <a:prstGeom prst="rect">
            <a:avLst/>
          </a:prstGeom>
          <a:solidFill>
            <a:srgbClr val="3498DB"/>
          </a:solidFill>
          <a:ln w="317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19"/>
            </p:custDataLst>
          </p:nvPr>
        </p:nvSpPr>
        <p:spPr>
          <a:xfrm>
            <a:off x="5260481" y="4696882"/>
            <a:ext cx="364066" cy="364066"/>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29" name="直接连接符 28"/>
          <p:cNvCxnSpPr>
            <a:stCxn id="30" idx="3"/>
          </p:cNvCxnSpPr>
          <p:nvPr>
            <p:custDataLst>
              <p:tags r:id="rId20"/>
            </p:custDataLst>
          </p:nvPr>
        </p:nvCxnSpPr>
        <p:spPr>
          <a:xfrm flipH="1">
            <a:off x="7944978" y="4493683"/>
            <a:ext cx="198966" cy="321733"/>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30" name="任意多边形 29"/>
          <p:cNvSpPr/>
          <p:nvPr>
            <p:custDataLst>
              <p:tags r:id="rId21"/>
            </p:custDataLst>
          </p:nvPr>
        </p:nvSpPr>
        <p:spPr>
          <a:xfrm>
            <a:off x="6365098"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22"/>
            </p:custDataLst>
          </p:nvPr>
        </p:nvSpPr>
        <p:spPr>
          <a:xfrm>
            <a:off x="6365098" y="3215218"/>
            <a:ext cx="1964266" cy="36000"/>
          </a:xfrm>
          <a:prstGeom prst="rect">
            <a:avLst/>
          </a:prstGeom>
          <a:solidFill>
            <a:srgbClr val="1AA3AA"/>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23"/>
            </p:custDataLst>
          </p:nvPr>
        </p:nvSpPr>
        <p:spPr>
          <a:xfrm>
            <a:off x="7762944" y="4696882"/>
            <a:ext cx="364066" cy="364066"/>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53" name="直接连接符 52"/>
          <p:cNvCxnSpPr>
            <a:stCxn id="54" idx="3"/>
          </p:cNvCxnSpPr>
          <p:nvPr>
            <p:custDataLst>
              <p:tags r:id="rId24"/>
            </p:custDataLst>
          </p:nvPr>
        </p:nvCxnSpPr>
        <p:spPr>
          <a:xfrm flipH="1">
            <a:off x="10447442" y="4493683"/>
            <a:ext cx="198966" cy="321733"/>
          </a:xfrm>
          <a:prstGeom prst="line">
            <a:avLst/>
          </a:prstGeom>
          <a:ln>
            <a:solidFill>
              <a:srgbClr val="69A35B"/>
            </a:solidFill>
          </a:ln>
        </p:spPr>
        <p:style>
          <a:lnRef idx="1">
            <a:srgbClr val="1F74AD"/>
          </a:lnRef>
          <a:fillRef idx="0">
            <a:srgbClr val="1F74AD"/>
          </a:fillRef>
          <a:effectRef idx="0">
            <a:srgbClr val="1F74AD"/>
          </a:effectRef>
          <a:fontRef idx="minor">
            <a:srgbClr val="000000"/>
          </a:fontRef>
        </p:style>
      </p:cxnSp>
      <p:sp>
        <p:nvSpPr>
          <p:cNvPr id="54" name="任意多边形 53"/>
          <p:cNvSpPr/>
          <p:nvPr>
            <p:custDataLst>
              <p:tags r:id="rId25"/>
            </p:custDataLst>
          </p:nvPr>
        </p:nvSpPr>
        <p:spPr>
          <a:xfrm>
            <a:off x="8867562" y="3249083"/>
            <a:ext cx="1964266" cy="1348243"/>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a:lnSpc>
                <a:spcPct val="120000"/>
              </a:lnSpc>
            </a:pPr>
            <a:endParaRPr lang="zh-CN" altLang="en-US"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26"/>
            </p:custDataLst>
          </p:nvPr>
        </p:nvSpPr>
        <p:spPr>
          <a:xfrm>
            <a:off x="8867562" y="3215218"/>
            <a:ext cx="1964266" cy="36000"/>
          </a:xfrm>
          <a:prstGeom prst="rect">
            <a:avLst/>
          </a:prstGeom>
          <a:solidFill>
            <a:srgbClr val="69A35B"/>
          </a:solidFill>
          <a:ln w="3175">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 name="椭圆 55"/>
          <p:cNvSpPr/>
          <p:nvPr>
            <p:custDataLst>
              <p:tags r:id="rId27"/>
            </p:custDataLst>
          </p:nvPr>
        </p:nvSpPr>
        <p:spPr>
          <a:xfrm>
            <a:off x="10265408" y="4696882"/>
            <a:ext cx="364066" cy="364066"/>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r>
              <a:rPr lang="en-US" altLang="zh-CN" spc="150"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28"/>
            </p:custDataLst>
          </p:nvPr>
        </p:nvSpPr>
        <p:spPr>
          <a:xfrm>
            <a:off x="1413012" y="3492040"/>
            <a:ext cx="1858586" cy="755650"/>
          </a:xfrm>
          <a:prstGeom prst="rect">
            <a:avLst/>
          </a:prstGeom>
          <a:noFill/>
        </p:spPr>
        <p:txBody>
          <a:bodyPr wrap="square" rtlCol="0" anchor="ctr" anchorCtr="0">
            <a:spAutoFit/>
          </a:bodyPr>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准则一：</a:t>
            </a:r>
            <a:endParaRPr lang="zh-CN" altLang="en-US" b="1"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择己所爱</a:t>
            </a:r>
            <a:endParaRPr lang="zh-CN" altLang="en-US" b="1" spc="150">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29"/>
            </p:custDataLst>
          </p:nvPr>
        </p:nvSpPr>
        <p:spPr>
          <a:xfrm>
            <a:off x="3915475" y="3492040"/>
            <a:ext cx="1858586" cy="755650"/>
          </a:xfrm>
          <a:prstGeom prst="rect">
            <a:avLst/>
          </a:prstGeom>
          <a:noFill/>
        </p:spPr>
        <p:txBody>
          <a:bodyPr wrap="square" rtlCol="0" anchor="ctr" anchorCtr="0">
            <a:spAutoFit/>
          </a:bodyPr>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准则二：</a:t>
            </a:r>
            <a:endParaRPr lang="zh-CN" altLang="en-US" b="1"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择己所长</a:t>
            </a:r>
            <a:endParaRPr lang="zh-CN" altLang="en-US" b="1" spc="150">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30"/>
            </p:custDataLst>
          </p:nvPr>
        </p:nvSpPr>
        <p:spPr>
          <a:xfrm>
            <a:off x="6417938" y="3492040"/>
            <a:ext cx="1858586" cy="755650"/>
          </a:xfrm>
          <a:prstGeom prst="rect">
            <a:avLst/>
          </a:prstGeom>
          <a:noFill/>
        </p:spPr>
        <p:txBody>
          <a:bodyPr wrap="square" rtlCol="0" anchor="ctr" anchorCtr="0">
            <a:spAutoFit/>
          </a:bodyPr>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准则三：</a:t>
            </a:r>
            <a:endParaRPr lang="zh-CN" altLang="en-US" b="1"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择世所需</a:t>
            </a:r>
            <a:endParaRPr lang="zh-CN" altLang="en-US" b="1" spc="150">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31"/>
            </p:custDataLst>
          </p:nvPr>
        </p:nvSpPr>
        <p:spPr>
          <a:xfrm>
            <a:off x="8920402" y="3492040"/>
            <a:ext cx="1858586" cy="755650"/>
          </a:xfrm>
          <a:prstGeom prst="rect">
            <a:avLst/>
          </a:prstGeom>
          <a:noFill/>
        </p:spPr>
        <p:txBody>
          <a:bodyPr wrap="square" rtlCol="0" anchor="ctr" anchorCtr="0">
            <a:spAutoFit/>
          </a:bodyPr>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准则四：</a:t>
            </a:r>
            <a:endParaRPr lang="zh-CN" altLang="en-US" b="1"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b="1" spc="150">
                <a:latin typeface="Arial" panose="020B0604020202020204" pitchFamily="34" charset="0"/>
                <a:ea typeface="微软雅黑" panose="020B0503020204020204" charset="-122"/>
                <a:sym typeface="Arial" panose="020B0604020202020204" pitchFamily="34" charset="0"/>
              </a:rPr>
              <a:t>择己所利</a:t>
            </a:r>
            <a:endParaRPr lang="zh-CN" altLang="en-US" b="1" spc="150">
              <a:latin typeface="Arial" panose="020B0604020202020204" pitchFamily="34" charset="0"/>
              <a:ea typeface="微软雅黑" panose="020B0503020204020204" charset="-122"/>
              <a:sym typeface="Arial" panose="020B0604020202020204" pitchFamily="34" charset="0"/>
            </a:endParaRPr>
          </a:p>
        </p:txBody>
      </p:sp>
    </p:spTree>
    <p:custDataLst>
      <p:tags r:id="rId32"/>
    </p:custDataLst>
  </p:cSld>
  <p:clrMapOvr>
    <a:masterClrMapping/>
  </p:clrMapOvr>
  <p:transition spd="slow" advClick="0" advTm="1000">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矩形 36"/>
          <p:cNvSpPr/>
          <p:nvPr>
            <p:custDataLst>
              <p:tags r:id="rId1"/>
            </p:custDataLst>
          </p:nvPr>
        </p:nvSpPr>
        <p:spPr>
          <a:xfrm>
            <a:off x="1061048" y="909320"/>
            <a:ext cx="10336969" cy="5504699"/>
          </a:xfrm>
          <a:prstGeom prst="rect">
            <a:avLst/>
          </a:prstGeom>
          <a:solidFill>
            <a:schemeClr val="accent4">
              <a:lumMod val="20000"/>
              <a:lumOff val="80000"/>
            </a:schemeClr>
          </a:solidFill>
          <a:ln w="41275" cmpd="sng">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8" name="矩形 37"/>
          <p:cNvSpPr/>
          <p:nvPr>
            <p:custDataLst>
              <p:tags r:id="rId2"/>
            </p:custDataLst>
          </p:nvPr>
        </p:nvSpPr>
        <p:spPr>
          <a:xfrm>
            <a:off x="793983" y="676650"/>
            <a:ext cx="10336969" cy="5504699"/>
          </a:xfrm>
          <a:prstGeom prst="rect">
            <a:avLst/>
          </a:prstGeom>
          <a:noFill/>
          <a:ln w="28575">
            <a:solidFill>
              <a:schemeClr val="accent4">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3"/>
            </p:custDataLst>
          </p:nvPr>
        </p:nvSpPr>
        <p:spPr>
          <a:xfrm>
            <a:off x="527939" y="36809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4"/>
            </p:custDataLst>
          </p:nvPr>
        </p:nvSpPr>
        <p:spPr>
          <a:xfrm>
            <a:off x="1062609" y="36809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6" name="任意多边形: 形状 45"/>
          <p:cNvSpPr>
            <a:spLocks noChangeAspect="1"/>
          </p:cNvSpPr>
          <p:nvPr>
            <p:custDataLst>
              <p:tags r:id="rId5"/>
            </p:custDataLst>
          </p:nvPr>
        </p:nvSpPr>
        <p:spPr>
          <a:xfrm rot="10800000">
            <a:off x="11218862" y="56407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7" name="任意多边形: 形状 46"/>
          <p:cNvSpPr>
            <a:spLocks noChangeAspect="1"/>
          </p:cNvSpPr>
          <p:nvPr>
            <p:custDataLst>
              <p:tags r:id="rId6"/>
            </p:custDataLst>
          </p:nvPr>
        </p:nvSpPr>
        <p:spPr>
          <a:xfrm rot="10800000">
            <a:off x="10632122" y="56407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9" name="文本框 8"/>
          <p:cNvSpPr txBox="1"/>
          <p:nvPr>
            <p:custDataLst>
              <p:tags r:id="rId7"/>
            </p:custDataLst>
          </p:nvPr>
        </p:nvSpPr>
        <p:spPr>
          <a:xfrm>
            <a:off x="1465580" y="2131695"/>
            <a:ext cx="9166225" cy="3430905"/>
          </a:xfrm>
          <a:prstGeom prst="rect">
            <a:avLst/>
          </a:prstGeom>
          <a:noFill/>
        </p:spPr>
        <p:txBody>
          <a:bodyPr wrap="square" lIns="90170" tIns="46990" rIns="90170" bIns="46990" rtlCol="0" anchor="ctr">
            <a:noAutofit/>
          </a:bodyPr>
          <a:lstStyle>
            <a:defPPr>
              <a:defRPr lang="zh-CN"/>
            </a:defPPr>
            <a:lvl1pPr fontAlgn="auto">
              <a:lnSpc>
                <a:spcPct val="130000"/>
              </a:lnSpc>
              <a:spcAft>
                <a:spcPts val="1000"/>
              </a:spcAft>
              <a:defRPr sz="1600" spc="150"/>
            </a:lvl1pPr>
          </a:lstStyle>
          <a:p>
            <a:pPr marL="285750" lvl="0" indent="-285750" algn="just" fontAlgn="ctr">
              <a:lnSpc>
                <a:spcPct val="130000"/>
              </a:lnSpc>
              <a:spcBef>
                <a:spcPts val="1000"/>
              </a:spcBef>
              <a:spcAft>
                <a:spcPts val="1000"/>
              </a:spcAft>
              <a:buClr>
                <a:sysClr val="window" lastClr="FFFFFF">
                  <a:lumMod val="75000"/>
                </a:sysClr>
              </a:buClr>
              <a:buSzPct val="110000"/>
              <a:buFont typeface="Wingdings" panose="05000000000000000000" pitchFamily="2" charset="2"/>
              <a:buChar char="p"/>
            </a:pPr>
            <a:r>
              <a:rPr lang="zh-CN" altLang="en-US" sz="1800">
                <a:solidFill>
                  <a:srgbClr val="000000">
                    <a:lumMod val="65000"/>
                    <a:lumOff val="35000"/>
                  </a:srgbClr>
                </a:solidFill>
                <a:latin typeface="Arial" panose="020B0604020202020204" pitchFamily="34" charset="0"/>
                <a:ea typeface="微软雅黑" panose="020B0503020204020204" charset="-122"/>
                <a:sym typeface="Helvetica" panose="020B0604020202030204" pitchFamily="34" charset="0"/>
              </a:rPr>
              <a:t>一个教师拿出一个广口瓶，放入若干个鸡蛋大小的鹅卵石，直到瓶子装满，不能再放进石块为止，然后问学生：“瓶子装满了吗 ?”学生回答说：“装满了。”接着，教师往瓶子里装碎石，摇了摇，让一些小碎石进入到石块与石块的空隙中，又问学生：“现在装满了吗 ?”有的学生回答：“可能还没有。”</a:t>
            </a:r>
            <a:endParaRPr lang="zh-CN" altLang="en-US" sz="1800">
              <a:solidFill>
                <a:srgbClr val="000000">
                  <a:lumMod val="65000"/>
                  <a:lumOff val="35000"/>
                </a:srgbClr>
              </a:solidFill>
              <a:latin typeface="Arial" panose="020B0604020202020204" pitchFamily="34" charset="0"/>
              <a:ea typeface="微软雅黑" panose="020B0503020204020204" charset="-122"/>
              <a:sym typeface="Helvetica" panose="020B0604020202030204" pitchFamily="34" charset="0"/>
            </a:endParaRPr>
          </a:p>
          <a:p>
            <a:pPr marL="285750" lvl="0" indent="-285750" algn="just" fontAlgn="ctr">
              <a:lnSpc>
                <a:spcPct val="130000"/>
              </a:lnSpc>
              <a:spcBef>
                <a:spcPts val="1000"/>
              </a:spcBef>
              <a:spcAft>
                <a:spcPts val="1000"/>
              </a:spcAft>
              <a:buClr>
                <a:sysClr val="window" lastClr="FFFFFF">
                  <a:lumMod val="75000"/>
                </a:sysClr>
              </a:buClr>
              <a:buSzPct val="110000"/>
              <a:buFont typeface="Wingdings" panose="05000000000000000000" pitchFamily="2" charset="2"/>
              <a:buChar char="p"/>
            </a:pPr>
            <a:r>
              <a:rPr lang="zh-CN" altLang="en-US" sz="1800">
                <a:solidFill>
                  <a:srgbClr val="000000">
                    <a:lumMod val="65000"/>
                    <a:lumOff val="35000"/>
                  </a:srgbClr>
                </a:solidFill>
                <a:latin typeface="Arial" panose="020B0604020202020204" pitchFamily="34" charset="0"/>
                <a:ea typeface="微软雅黑" panose="020B0503020204020204" charset="-122"/>
                <a:sym typeface="Helvetica" panose="020B0604020202030204" pitchFamily="34" charset="0"/>
              </a:rPr>
              <a:t>随后，教师又往里面装沙子，让沙子滑入碎石的剩余空间，使劲地拍了拍，又问学生：“现在装满了吗 ?”学生们大声回答：“没有装满 !”最后，教师拿出一壶水往里面</a:t>
            </a:r>
            <a:endParaRPr lang="zh-CN" altLang="en-US" sz="1800">
              <a:solidFill>
                <a:srgbClr val="000000">
                  <a:lumMod val="65000"/>
                  <a:lumOff val="35000"/>
                </a:srgbClr>
              </a:solidFill>
              <a:latin typeface="Arial" panose="020B0604020202020204" pitchFamily="34" charset="0"/>
              <a:ea typeface="微软雅黑" panose="020B0503020204020204" charset="-122"/>
              <a:sym typeface="Helvetica" panose="020B0604020202030204" pitchFamily="34" charset="0"/>
            </a:endParaRPr>
          </a:p>
        </p:txBody>
      </p:sp>
      <p:sp>
        <p:nvSpPr>
          <p:cNvPr id="10" name="文本框 9"/>
          <p:cNvSpPr txBox="1"/>
          <p:nvPr>
            <p:custDataLst>
              <p:tags r:id="rId8"/>
            </p:custDataLst>
          </p:nvPr>
        </p:nvSpPr>
        <p:spPr>
          <a:xfrm>
            <a:off x="1465580" y="1064260"/>
            <a:ext cx="9166225" cy="818515"/>
          </a:xfrm>
          <a:prstGeom prst="rect">
            <a:avLst/>
          </a:prstGeom>
          <a:noFill/>
        </p:spPr>
        <p:txBody>
          <a:bodyPr wrap="square" lIns="90170" tIns="46990" rIns="90170" bIns="46990" rtlCol="0" anchor="ctr" anchorCtr="0">
            <a:normAutofit/>
          </a:bodyPr>
          <a:lstStyle/>
          <a:p>
            <a:pPr marL="0" indent="0" algn="ctr">
              <a:lnSpc>
                <a:spcPct val="100000"/>
              </a:lnSpc>
              <a:spcBef>
                <a:spcPts val="0"/>
              </a:spcBef>
              <a:spcAft>
                <a:spcPts val="0"/>
              </a:spcAft>
              <a:buSzPct val="100000"/>
            </a:pPr>
            <a:r>
              <a:rPr lang="zh-CN" altLang="en-US" sz="32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职业生涯规划的意义</a:t>
            </a:r>
            <a:endParaRPr lang="zh-CN" altLang="en-US" sz="32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2" name="矩形 1"/>
          <p:cNvSpPr/>
          <p:nvPr>
            <p:custDataLst>
              <p:tags r:id="rId9"/>
            </p:custDataLst>
          </p:nvPr>
        </p:nvSpPr>
        <p:spPr>
          <a:xfrm>
            <a:off x="11250930" y="238760"/>
            <a:ext cx="670560" cy="670560"/>
          </a:xfrm>
          <a:prstGeom prst="rect">
            <a:avLst/>
          </a:prstGeom>
          <a:solidFill>
            <a:schemeClr val="accent4">
              <a:alpha val="1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4" name="矩形 3"/>
          <p:cNvSpPr/>
          <p:nvPr>
            <p:custDataLst>
              <p:tags r:id="rId10"/>
            </p:custDataLst>
          </p:nvPr>
        </p:nvSpPr>
        <p:spPr>
          <a:xfrm>
            <a:off x="10848975" y="612775"/>
            <a:ext cx="510540" cy="510540"/>
          </a:xfrm>
          <a:prstGeom prst="rect">
            <a:avLst/>
          </a:prstGeom>
          <a:solidFill>
            <a:schemeClr val="accent4">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11"/>
            </p:custDataLst>
          </p:nvPr>
        </p:nvSpPr>
        <p:spPr>
          <a:xfrm>
            <a:off x="11250930" y="775335"/>
            <a:ext cx="493395" cy="493395"/>
          </a:xfrm>
          <a:prstGeom prst="rect">
            <a:avLst/>
          </a:prstGeom>
          <a:solidFill>
            <a:schemeClr val="accent4">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12"/>
            </p:custDataLst>
          </p:nvPr>
        </p:nvSpPr>
        <p:spPr>
          <a:xfrm>
            <a:off x="10616565" y="398780"/>
            <a:ext cx="510540" cy="510540"/>
          </a:xfrm>
          <a:prstGeom prst="rect">
            <a:avLst/>
          </a:prstGeom>
          <a:solidFill>
            <a:schemeClr val="accent4">
              <a:alpha val="8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Tree>
    <p:custDataLst>
      <p:tags r:id="rId13"/>
    </p:custDataLst>
  </p:cSld>
  <p:clrMapOvr>
    <a:masterClrMapping/>
  </p:clrMapOvr>
  <p:transition spd="slow" advClick="0" advTm="1000">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11517630" y="2540"/>
            <a:ext cx="670560" cy="670560"/>
          </a:xfrm>
          <a:prstGeom prst="rect">
            <a:avLst/>
          </a:prstGeom>
          <a:solidFill>
            <a:srgbClr val="1AA3AA">
              <a:alpha val="18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5" name="矩形 4"/>
          <p:cNvSpPr/>
          <p:nvPr>
            <p:custDataLst>
              <p:tags r:id="rId2"/>
            </p:custDataLst>
          </p:nvPr>
        </p:nvSpPr>
        <p:spPr>
          <a:xfrm>
            <a:off x="11115675" y="376555"/>
            <a:ext cx="510540" cy="510540"/>
          </a:xfrm>
          <a:prstGeom prst="rect">
            <a:avLst/>
          </a:prstGeom>
          <a:solidFill>
            <a:srgbClr val="1AA3AA">
              <a:alpha val="8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7" name="矩形 6"/>
          <p:cNvSpPr/>
          <p:nvPr>
            <p:custDataLst>
              <p:tags r:id="rId3"/>
            </p:custDataLst>
          </p:nvPr>
        </p:nvSpPr>
        <p:spPr>
          <a:xfrm>
            <a:off x="11517630" y="539115"/>
            <a:ext cx="493395" cy="493395"/>
          </a:xfrm>
          <a:prstGeom prst="rect">
            <a:avLst/>
          </a:prstGeom>
          <a:solidFill>
            <a:srgbClr val="1AA3AA">
              <a:alpha val="8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8" name="矩形 7"/>
          <p:cNvSpPr/>
          <p:nvPr>
            <p:custDataLst>
              <p:tags r:id="rId4"/>
            </p:custDataLst>
          </p:nvPr>
        </p:nvSpPr>
        <p:spPr>
          <a:xfrm>
            <a:off x="10883265" y="162560"/>
            <a:ext cx="510540" cy="510540"/>
          </a:xfrm>
          <a:prstGeom prst="rect">
            <a:avLst/>
          </a:prstGeom>
          <a:solidFill>
            <a:srgbClr val="1AA3AA">
              <a:alpha val="8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38" name="矩形 37"/>
          <p:cNvSpPr/>
          <p:nvPr>
            <p:custDataLst>
              <p:tags r:id="rId5"/>
            </p:custDataLst>
          </p:nvPr>
        </p:nvSpPr>
        <p:spPr>
          <a:xfrm>
            <a:off x="196215" y="207645"/>
            <a:ext cx="11799570" cy="6442710"/>
          </a:xfrm>
          <a:prstGeom prst="rect">
            <a:avLst/>
          </a:prstGeom>
          <a:noFill/>
          <a:ln w="28575">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40" name="任意多边形: 形状 39"/>
          <p:cNvSpPr>
            <a:spLocks noChangeAspect="1"/>
          </p:cNvSpPr>
          <p:nvPr>
            <p:custDataLst>
              <p:tags r:id="rId6"/>
            </p:custDataLst>
          </p:nvPr>
        </p:nvSpPr>
        <p:spPr>
          <a:xfrm>
            <a:off x="5549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41" name="任意多边形: 形状 40"/>
          <p:cNvSpPr>
            <a:spLocks noChangeAspect="1"/>
          </p:cNvSpPr>
          <p:nvPr>
            <p:custDataLst>
              <p:tags r:id="rId7"/>
            </p:custDataLst>
          </p:nvPr>
        </p:nvSpPr>
        <p:spPr>
          <a:xfrm>
            <a:off x="590169" y="48058"/>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2" name="任意多边形: 形状 45"/>
          <p:cNvSpPr>
            <a:spLocks noChangeAspect="1"/>
          </p:cNvSpPr>
          <p:nvPr>
            <p:custDataLst>
              <p:tags r:id="rId8"/>
            </p:custDataLst>
          </p:nvPr>
        </p:nvSpPr>
        <p:spPr>
          <a:xfrm rot="10800000">
            <a:off x="1176750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3" name="任意多边形: 形状 46"/>
          <p:cNvSpPr>
            <a:spLocks noChangeAspect="1"/>
          </p:cNvSpPr>
          <p:nvPr>
            <p:custDataLst>
              <p:tags r:id="rId9"/>
            </p:custDataLst>
          </p:nvPr>
        </p:nvSpPr>
        <p:spPr>
          <a:xfrm rot="10800000">
            <a:off x="11180762" y="5983604"/>
            <a:ext cx="403225" cy="81851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p>
            <a:pPr algn="ctr"/>
            <a:endParaRPr lang="zh-CN" altLang="en-US"/>
          </a:p>
        </p:txBody>
      </p:sp>
      <p:sp>
        <p:nvSpPr>
          <p:cNvPr id="21" name="矩形 20"/>
          <p:cNvSpPr/>
          <p:nvPr>
            <p:custDataLst>
              <p:tags r:id="rId10"/>
            </p:custDataLst>
          </p:nvPr>
        </p:nvSpPr>
        <p:spPr>
          <a:xfrm>
            <a:off x="2211705" y="518441"/>
            <a:ext cx="7768590" cy="584775"/>
          </a:xfrm>
          <a:prstGeom prst="rect">
            <a:avLst/>
          </a:prstGeom>
        </p:spPr>
        <p:txBody>
          <a:bodyPr wrap="square">
            <a:normAutofit/>
          </a:bodyPr>
          <a:p>
            <a:pPr algn="ctr">
              <a:lnSpc>
                <a:spcPct val="120000"/>
              </a:lnSpc>
            </a:pPr>
            <a:r>
              <a:rPr lang="zh-CN" altLang="en-US" sz="2400" b="1" kern="0" spc="300">
                <a:latin typeface="Arial" panose="020B0604020202020204" pitchFamily="34" charset="0"/>
                <a:ea typeface="微软雅黑" panose="020B0503020204020204" charset="-122"/>
                <a:sym typeface="Arial" panose="020B0604020202020204" pitchFamily="34" charset="0"/>
              </a:rPr>
              <a:t>职业生涯规划的意义</a:t>
            </a:r>
            <a:endParaRPr lang="zh-CN" altLang="en-US" sz="2400" b="1" kern="0" spc="300">
              <a:latin typeface="Arial" panose="020B0604020202020204" pitchFamily="34" charset="0"/>
              <a:ea typeface="微软雅黑" panose="020B0503020204020204" charset="-122"/>
              <a:sym typeface="Arial" panose="020B0604020202020204" pitchFamily="34" charset="0"/>
            </a:endParaRPr>
          </a:p>
        </p:txBody>
      </p:sp>
      <p:sp>
        <p:nvSpPr>
          <p:cNvPr id="36" name="任意多边形 21"/>
          <p:cNvSpPr/>
          <p:nvPr>
            <p:custDataLst>
              <p:tags r:id="rId11"/>
            </p:custDataLst>
          </p:nvPr>
        </p:nvSpPr>
        <p:spPr>
          <a:xfrm>
            <a:off x="1152117" y="17526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F74AD"/>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9" name="任意多边形 25"/>
          <p:cNvSpPr/>
          <p:nvPr>
            <p:custDataLst>
              <p:tags r:id="rId12"/>
            </p:custDataLst>
          </p:nvPr>
        </p:nvSpPr>
        <p:spPr>
          <a:xfrm>
            <a:off x="1152117" y="20864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F74AD"/>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3"/>
            </p:custDataLst>
          </p:nvPr>
        </p:nvSpPr>
        <p:spPr>
          <a:xfrm>
            <a:off x="1223415" y="2489420"/>
            <a:ext cx="2690320" cy="682625"/>
          </a:xfrm>
          <a:prstGeom prst="rect">
            <a:avLst/>
          </a:prstGeom>
          <a:noFill/>
        </p:spPr>
        <p:txBody>
          <a:bodyPr wrap="square" lIns="90000" tIns="46800" rIns="90000" bIns="46800" rtlCol="0" anchor="ctr" anchorCtr="0">
            <a:spAutoFit/>
          </a:bodyPr>
          <a:p>
            <a:pPr algn="ctr">
              <a:lnSpc>
                <a:spcPct val="120000"/>
              </a:lnSpc>
            </a:pPr>
            <a:r>
              <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职业生涯规划可以发掘自我潜能，增强个人实力</a:t>
            </a:r>
            <a:endPar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45" name="任意多边形 30"/>
          <p:cNvSpPr/>
          <p:nvPr>
            <p:custDataLst>
              <p:tags r:id="rId14"/>
            </p:custDataLst>
          </p:nvPr>
        </p:nvSpPr>
        <p:spPr>
          <a:xfrm>
            <a:off x="4700180" y="17526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3498D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6" name="任意多边形 31"/>
          <p:cNvSpPr/>
          <p:nvPr>
            <p:custDataLst>
              <p:tags r:id="rId15"/>
            </p:custDataLst>
          </p:nvPr>
        </p:nvSpPr>
        <p:spPr>
          <a:xfrm>
            <a:off x="4700180" y="20864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3498DB"/>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16"/>
            </p:custDataLst>
          </p:nvPr>
        </p:nvSpPr>
        <p:spPr>
          <a:xfrm>
            <a:off x="4771478" y="2342100"/>
            <a:ext cx="2690320" cy="977265"/>
          </a:xfrm>
          <a:prstGeom prst="rect">
            <a:avLst/>
          </a:prstGeom>
          <a:noFill/>
        </p:spPr>
        <p:txBody>
          <a:bodyPr wrap="square" lIns="90000" tIns="46800" rIns="90000" bIns="46800" rtlCol="0" anchor="ctr" anchorCtr="0">
            <a:spAutoFit/>
          </a:bodyPr>
          <a:p>
            <a:pPr algn="ctr">
              <a:lnSpc>
                <a:spcPct val="120000"/>
              </a:lnSpc>
            </a:pPr>
            <a:r>
              <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职业生涯规划可以增强发展的目的性与计划性，提升成功的机会</a:t>
            </a:r>
            <a:endPar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48" name="任意多边形 33"/>
          <p:cNvSpPr/>
          <p:nvPr>
            <p:custDataLst>
              <p:tags r:id="rId17"/>
            </p:custDataLst>
          </p:nvPr>
        </p:nvSpPr>
        <p:spPr>
          <a:xfrm>
            <a:off x="8248242" y="17526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1AA3A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任意多边形 34"/>
          <p:cNvSpPr/>
          <p:nvPr>
            <p:custDataLst>
              <p:tags r:id="rId18"/>
            </p:custDataLst>
          </p:nvPr>
        </p:nvSpPr>
        <p:spPr>
          <a:xfrm>
            <a:off x="8248242" y="20864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1AA3AA"/>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4" name="文本框 53"/>
          <p:cNvSpPr txBox="1"/>
          <p:nvPr>
            <p:custDataLst>
              <p:tags r:id="rId19"/>
            </p:custDataLst>
          </p:nvPr>
        </p:nvSpPr>
        <p:spPr>
          <a:xfrm>
            <a:off x="8319540" y="2489420"/>
            <a:ext cx="2690320" cy="682625"/>
          </a:xfrm>
          <a:prstGeom prst="rect">
            <a:avLst/>
          </a:prstGeom>
          <a:noFill/>
        </p:spPr>
        <p:txBody>
          <a:bodyPr wrap="square" lIns="90000" tIns="46800" rIns="90000" bIns="46800" rtlCol="0" anchor="ctr" anchorCtr="0">
            <a:spAutoFit/>
          </a:bodyPr>
          <a:p>
            <a:pPr algn="ctr">
              <a:lnSpc>
                <a:spcPct val="120000"/>
              </a:lnSpc>
            </a:pPr>
            <a:r>
              <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职业生涯规划可以提升应对竞争的能力</a:t>
            </a:r>
            <a:endPar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50" name="任意多边形 36"/>
          <p:cNvSpPr/>
          <p:nvPr>
            <p:custDataLst>
              <p:tags r:id="rId20"/>
            </p:custDataLst>
          </p:nvPr>
        </p:nvSpPr>
        <p:spPr>
          <a:xfrm>
            <a:off x="2926149"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69A35B"/>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1" name="任意多边形 37"/>
          <p:cNvSpPr/>
          <p:nvPr>
            <p:custDataLst>
              <p:tags r:id="rId21"/>
            </p:custDataLst>
          </p:nvPr>
        </p:nvSpPr>
        <p:spPr>
          <a:xfrm>
            <a:off x="2926149"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69A35B"/>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文本框 54"/>
          <p:cNvSpPr txBox="1"/>
          <p:nvPr>
            <p:custDataLst>
              <p:tags r:id="rId22"/>
            </p:custDataLst>
          </p:nvPr>
        </p:nvSpPr>
        <p:spPr>
          <a:xfrm>
            <a:off x="2997447" y="4838920"/>
            <a:ext cx="2690320" cy="682625"/>
          </a:xfrm>
          <a:prstGeom prst="rect">
            <a:avLst/>
          </a:prstGeom>
          <a:noFill/>
        </p:spPr>
        <p:txBody>
          <a:bodyPr wrap="square" lIns="90000" tIns="46800" rIns="90000" bIns="46800" rtlCol="0" anchor="ctr" anchorCtr="0">
            <a:spAutoFit/>
          </a:bodyPr>
          <a:p>
            <a:pPr algn="ctr">
              <a:lnSpc>
                <a:spcPct val="120000"/>
              </a:lnSpc>
            </a:pPr>
            <a:r>
              <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职业生涯设计是个人职业发展的有效手段</a:t>
            </a:r>
            <a:endPar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52" name="任意多边形 39"/>
          <p:cNvSpPr/>
          <p:nvPr>
            <p:custDataLst>
              <p:tags r:id="rId23"/>
            </p:custDataLst>
          </p:nvPr>
        </p:nvSpPr>
        <p:spPr>
          <a:xfrm>
            <a:off x="6474211" y="4102100"/>
            <a:ext cx="2832917" cy="1822450"/>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sz="2800" b="1" kern="0" dirty="0">
              <a:solidFill>
                <a:srgbClr val="9BBB59"/>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3" name="任意多边形 40"/>
          <p:cNvSpPr/>
          <p:nvPr>
            <p:custDataLst>
              <p:tags r:id="rId24"/>
            </p:custDataLst>
          </p:nvPr>
        </p:nvSpPr>
        <p:spPr>
          <a:xfrm>
            <a:off x="6474211" y="4435915"/>
            <a:ext cx="2832917" cy="148863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9BBB59"/>
          </a:solidFill>
        </p:spPr>
        <p:txBody>
          <a:bodyPr rot="0" spcFirstLastPara="0" vertOverflow="overflow" horzOverflow="overflow" vert="horz" wrap="square" lIns="91440" tIns="216000" rIns="91440" bIns="45720" numCol="1" spcCol="0" rtlCol="0" fromWordArt="0" anchor="ctr" anchorCtr="0" forceAA="0" compatLnSpc="1">
            <a:normAutofit/>
          </a:bodyPr>
          <a:p>
            <a:pPr algn="ctr">
              <a:lnSpc>
                <a:spcPct val="12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6" name="文本框 55"/>
          <p:cNvSpPr txBox="1"/>
          <p:nvPr>
            <p:custDataLst>
              <p:tags r:id="rId25"/>
            </p:custDataLst>
          </p:nvPr>
        </p:nvSpPr>
        <p:spPr>
          <a:xfrm>
            <a:off x="6545509" y="4838920"/>
            <a:ext cx="2690320" cy="682625"/>
          </a:xfrm>
          <a:prstGeom prst="rect">
            <a:avLst/>
          </a:prstGeom>
          <a:noFill/>
        </p:spPr>
        <p:txBody>
          <a:bodyPr wrap="square" lIns="90000" tIns="46800" rIns="90000" bIns="46800" rtlCol="0" anchor="ctr" anchorCtr="0">
            <a:spAutoFit/>
          </a:bodyPr>
          <a:p>
            <a:pPr algn="ctr">
              <a:lnSpc>
                <a:spcPct val="120000"/>
              </a:lnSpc>
            </a:pPr>
            <a:r>
              <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职业生涯设计是组织中人力资源开发的有效途径</a:t>
            </a:r>
            <a:endParaRPr lang="zh-CN" altLang="en-US" sz="1600"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18" name="文本框 17"/>
          <p:cNvSpPr txBox="1"/>
          <p:nvPr>
            <p:custDataLst>
              <p:tags r:id="rId26"/>
            </p:custDataLst>
          </p:nvPr>
        </p:nvSpPr>
        <p:spPr>
          <a:xfrm>
            <a:off x="8248242"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1AA3AA"/>
                </a:solidFill>
                <a:latin typeface="Arial" panose="020B0604020202020204" pitchFamily="34" charset="0"/>
                <a:ea typeface="微软雅黑" panose="020B0503020204020204" charset="-122"/>
                <a:sym typeface="Arial" panose="020B0604020202020204" pitchFamily="34" charset="0"/>
              </a:rPr>
              <a:t>03</a:t>
            </a:r>
            <a:endParaRPr lang="zh-CN" altLang="en-US" sz="2400" b="1"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27"/>
            </p:custDataLst>
          </p:nvPr>
        </p:nvSpPr>
        <p:spPr>
          <a:xfrm>
            <a:off x="2926149" y="41021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69A35B"/>
                </a:solidFill>
                <a:latin typeface="Arial" panose="020B0604020202020204" pitchFamily="34" charset="0"/>
                <a:ea typeface="微软雅黑" panose="020B0503020204020204" charset="-122"/>
                <a:sym typeface="Arial" panose="020B0604020202020204" pitchFamily="34" charset="0"/>
              </a:rPr>
              <a:t>04</a:t>
            </a:r>
            <a:endParaRPr lang="zh-CN" altLang="en-US" sz="2400" b="1"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28"/>
            </p:custDataLst>
          </p:nvPr>
        </p:nvSpPr>
        <p:spPr>
          <a:xfrm>
            <a:off x="6474211" y="41021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9BBB59"/>
                </a:solidFill>
                <a:latin typeface="Arial" panose="020B0604020202020204" pitchFamily="34" charset="0"/>
                <a:ea typeface="微软雅黑" panose="020B0503020204020204" charset="-122"/>
                <a:sym typeface="Arial" panose="020B0604020202020204" pitchFamily="34" charset="0"/>
              </a:rPr>
              <a:t>05</a:t>
            </a:r>
            <a:endParaRPr lang="zh-CN" altLang="en-US" sz="2400" b="1"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29"/>
            </p:custDataLst>
          </p:nvPr>
        </p:nvSpPr>
        <p:spPr>
          <a:xfrm>
            <a:off x="1152117"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1F74AD"/>
                </a:solidFill>
                <a:latin typeface="Arial" panose="020B0604020202020204" pitchFamily="34" charset="0"/>
                <a:ea typeface="微软雅黑" panose="020B0503020204020204" charset="-122"/>
                <a:sym typeface="Arial" panose="020B0604020202020204" pitchFamily="34" charset="0"/>
              </a:rPr>
              <a:t>01</a:t>
            </a:r>
            <a:endParaRPr lang="zh-CN" altLang="en-US" sz="2400" b="1"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30"/>
            </p:custDataLst>
          </p:nvPr>
        </p:nvSpPr>
        <p:spPr>
          <a:xfrm>
            <a:off x="4700179" y="1752600"/>
            <a:ext cx="1109013" cy="490740"/>
          </a:xfrm>
          <a:prstGeom prst="rect">
            <a:avLst/>
          </a:prstGeom>
          <a:noFill/>
        </p:spPr>
        <p:txBody>
          <a:bodyPr wrap="square" rtlCol="0" anchor="ctr">
            <a:normAutofit lnSpcReduction="20000"/>
          </a:bodyPr>
          <a:p>
            <a:pPr algn="ctr">
              <a:lnSpc>
                <a:spcPct val="120000"/>
              </a:lnSpc>
            </a:pPr>
            <a:r>
              <a:rPr lang="en-US" altLang="zh-CN" sz="2400" b="1" dirty="0">
                <a:solidFill>
                  <a:srgbClr val="3498DB"/>
                </a:solidFill>
                <a:latin typeface="Arial" panose="020B0604020202020204" pitchFamily="34" charset="0"/>
                <a:ea typeface="微软雅黑" panose="020B0503020204020204" charset="-122"/>
                <a:sym typeface="Arial" panose="020B0604020202020204" pitchFamily="34" charset="0"/>
              </a:rPr>
              <a:t>02</a:t>
            </a:r>
            <a:endParaRPr lang="zh-CN" altLang="en-US" sz="2400" b="1"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691890"/>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805180" y="2574290"/>
            <a:ext cx="10440000" cy="2586990"/>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508000" algn="just" fontAlgn="ctr">
              <a:lnSpc>
                <a:spcPct val="150000"/>
              </a:lnSpc>
              <a:spcBef>
                <a:spcPts val="0"/>
              </a:spcBef>
              <a:spcAft>
                <a:spcPts val="1000"/>
              </a:spcAft>
              <a:defRPr/>
              <a:extLst>
                <a:ext uri="{35155182-B16C-46BC-9424-99874614C6A1}">
                  <wpsdc:indentchars xmlns:wpsdc="http://www.wps.cn/officeDocument/2017/drawingmlCustomData" val="200" checksum="610347219"/>
                </a:ext>
              </a:extLst>
            </a:pPr>
            <a:r>
              <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rPr>
              <a:t>一份行之有效的职业生涯规划的作用是：引导你正确认识自身的个性特质、现有与潜在的资源优势，帮助你重新对自己的价值进行定位并使其持续增值；引导你对自己的优势与劣势进行对比分析；引导你树立明确的职业发展目标与职业理想；引导你评价个人目标与现实之间的差距；引导你前瞻与实际相结合的职业定位，搜索或发现新的或有利的职业机会；引导你学会具体的方法，采取可行的步骤与措施，不断增强职业竞争力，实现自己的职业目标与理想。</a:t>
            </a:r>
            <a:endPar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8"/>
            </p:custDataLst>
          </p:nvPr>
        </p:nvSpPr>
        <p:spPr>
          <a:xfrm>
            <a:off x="718185" y="542290"/>
            <a:ext cx="10759440" cy="55562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l">
              <a:lnSpc>
                <a:spcPct val="100000"/>
              </a:lnSpc>
              <a:spcBef>
                <a:spcPts val="0"/>
              </a:spcBef>
              <a:spcAft>
                <a:spcPts val="1000"/>
              </a:spcAft>
              <a:buSzPct val="100000"/>
            </a:pPr>
            <a:r>
              <a:rPr lang="zh-CN" altLang="en-US" sz="3000" b="1" u="none" strike="noStrike" spc="400">
                <a:solidFill>
                  <a:sysClr val="window" lastClr="FFFFFF"/>
                </a:solidFill>
                <a:uLnTx/>
                <a:uFillTx/>
                <a:sym typeface="Helvetica" panose="020B0604020202030204" pitchFamily="34" charset="0"/>
              </a:rPr>
              <a:t>（一）职业生涯规划可以发掘自我潜能，增强个人实力</a:t>
            </a:r>
            <a:endParaRPr lang="zh-CN" altLang="en-US" sz="3000" b="1" u="none" strike="noStrike" spc="400">
              <a:solidFill>
                <a:sysClr val="window" lastClr="FFFFFF"/>
              </a:solidFill>
              <a:uLnTx/>
              <a:uFillTx/>
              <a:sym typeface="Helvetica" panose="020B0604020202030204"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691890"/>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805180" y="2782253"/>
            <a:ext cx="10440000" cy="217106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508000" algn="just" fontAlgn="ctr">
              <a:lnSpc>
                <a:spcPct val="150000"/>
              </a:lnSpc>
              <a:spcBef>
                <a:spcPts val="0"/>
              </a:spcBef>
              <a:spcAft>
                <a:spcPts val="1000"/>
              </a:spcAft>
              <a:defRPr/>
              <a:extLst>
                <a:ext uri="{35155182-B16C-46BC-9424-99874614C6A1}">
                  <wpsdc:indentchars xmlns:wpsdc="http://www.wps.cn/officeDocument/2017/drawingmlCustomData" val="200" checksum="610347219"/>
                </a:ext>
              </a:extLst>
            </a:pPr>
            <a:r>
              <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rPr>
              <a:t>生涯发展要有计划、有目的，不可盲目地撞大运，很多时候我们的职业失败就是由于生涯规划没有做好。好的计划是成功的开始。“预则立，不预则废”就是这个道理。所以，一个有职业目标并围绕职业目标进行职业生涯规划的人，才会有积累，有了积累，才有优势，在事业发展上才会有突破。一个人是否能够对自己的职业生涯发展进行设计与规划，将极大地影响一个人的成功。</a:t>
            </a:r>
            <a:endPar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8"/>
            </p:custDataLst>
          </p:nvPr>
        </p:nvSpPr>
        <p:spPr>
          <a:xfrm>
            <a:off x="643255" y="280670"/>
            <a:ext cx="10905490" cy="107886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r">
              <a:lnSpc>
                <a:spcPct val="100000"/>
              </a:lnSpc>
              <a:spcBef>
                <a:spcPts val="0"/>
              </a:spcBef>
              <a:spcAft>
                <a:spcPts val="1000"/>
              </a:spcAft>
              <a:buSzPct val="100000"/>
            </a:pPr>
            <a:r>
              <a:rPr lang="zh-CN" altLang="en-US" sz="3200" b="1" u="none" strike="noStrike" spc="400">
                <a:solidFill>
                  <a:sysClr val="window" lastClr="FFFFFF"/>
                </a:solidFill>
                <a:uLnTx/>
                <a:uFillTx/>
                <a:sym typeface="Helvetica" panose="020B0604020202030204" pitchFamily="34" charset="0"/>
              </a:rPr>
              <a:t>（二）职业生涯规划可以增强发展的目的性与计划性，提升成功的机会</a:t>
            </a:r>
            <a:endParaRPr lang="zh-CN" altLang="en-US" sz="3200" b="1" u="none" strike="noStrike" spc="400">
              <a:solidFill>
                <a:sysClr val="window" lastClr="FFFFFF"/>
              </a:solidFill>
              <a:uLnTx/>
              <a:uFillTx/>
              <a:sym typeface="Helvetica" panose="020B0604020202030204"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754755"/>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805180" y="2078038"/>
            <a:ext cx="10440000" cy="357949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457200" algn="just" fontAlgn="ctr">
              <a:lnSpc>
                <a:spcPct val="140000"/>
              </a:lnSpc>
              <a:spcBef>
                <a:spcPts val="0"/>
              </a:spcBef>
              <a:spcAft>
                <a:spcPts val="1000"/>
              </a:spcAft>
              <a:defRPr/>
              <a:extLst>
                <a:ext uri="{35155182-B16C-46BC-9424-99874614C6A1}">
                  <wpsdc:indentchars xmlns:wpsdc="http://www.wps.cn/officeDocument/2017/drawingmlCustomData" val="200" checksum="59296752"/>
                </a:ext>
              </a:extLst>
            </a:pPr>
            <a:r>
              <a:rPr lang="zh-CN" altLang="en-US">
                <a:solidFill>
                  <a:srgbClr val="000000">
                    <a:lumMod val="75000"/>
                    <a:lumOff val="25000"/>
                  </a:srgbClr>
                </a:solidFill>
                <a:uFillTx/>
                <a:latin typeface="Arial" panose="020B0604020202020204" pitchFamily="34" charset="0"/>
                <a:ea typeface="微软雅黑" panose="020B0503020204020204" charset="-122"/>
                <a:sym typeface="Helvetica" panose="020B0604020202030204" pitchFamily="34" charset="0"/>
              </a:rPr>
              <a:t>当今社会处在变革的时代，到处充满着激烈的竞争。物竞天择，适者生存。职业活动的竞争非常突出，尤其是我国加入WTO以后，要想在这场激烈的竞争中脱颖而出并立于不败之地，必须设计好自己的职业生涯规划。这样才能做到心中有数，不打无准备之仗。而不少求职者不是先坐下来做好自己的职业生涯规划，而是拿着简历与求职信到处乱跑，总想会撞到好运气找到好工作，结果是浪费了大量的时间、精力与资金，到头来感叹招聘单位有眼无珠，不能“慧眼识英雄”，叹息自己英雄无用武之地。这部分求职者没有充分认识到职业生涯规划的意义与重要性，认为找到理想的工作靠的是学历、业绩，认为职业生涯规划纯属纸上谈兵，简直是耽误时间，有时间还不如多跑两家招聘单位。这是一种错误的理念，实际上未雨绸缪，先做好职业生涯规划，磨刀不误砍柴工，有了清醒的认识与明确的目标，然后再把求职活动付诸实践，这样的效果要好得多，也更经济、更科学。</a:t>
            </a:r>
            <a:endParaRPr lang="zh-CN" altLang="en-US">
              <a:solidFill>
                <a:srgbClr val="000000">
                  <a:lumMod val="75000"/>
                  <a:lumOff val="25000"/>
                </a:srgbClr>
              </a:solidFill>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8"/>
            </p:custDataLst>
          </p:nvPr>
        </p:nvSpPr>
        <p:spPr>
          <a:xfrm>
            <a:off x="643255" y="527050"/>
            <a:ext cx="10905490" cy="58610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l">
              <a:lnSpc>
                <a:spcPct val="100000"/>
              </a:lnSpc>
              <a:spcBef>
                <a:spcPts val="0"/>
              </a:spcBef>
              <a:spcAft>
                <a:spcPts val="1000"/>
              </a:spcAft>
              <a:buSzPct val="100000"/>
            </a:pPr>
            <a:r>
              <a:rPr lang="zh-CN" altLang="en-US" sz="3200" b="1" u="none" strike="noStrike" spc="400">
                <a:solidFill>
                  <a:sysClr val="window" lastClr="FFFFFF"/>
                </a:solidFill>
                <a:uLnTx/>
                <a:uFillTx/>
                <a:sym typeface="Helvetica" panose="020B0604020202030204" pitchFamily="34" charset="0"/>
              </a:rPr>
              <a:t>（三）职业生涯规划可以提升应对竞争的能力</a:t>
            </a:r>
            <a:endParaRPr lang="zh-CN" altLang="en-US" sz="3200" b="1" u="none" strike="noStrike" spc="400">
              <a:solidFill>
                <a:sysClr val="window" lastClr="FFFFFF"/>
              </a:solidFill>
              <a:uLnTx/>
              <a:uFillTx/>
              <a:sym typeface="Helvetica" panose="020B0604020202030204"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
        <p:nvSpPr>
          <p:cNvPr id="15" name="MH_Others_2"/>
          <p:cNvSpPr txBox="1"/>
          <p:nvPr>
            <p:custDataLst>
              <p:tags r:id="rId2"/>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模块一</a:t>
            </a:r>
            <a:endPar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80480" y="2275840"/>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职业与职业生涯规划基础知识</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by="(-#ppt_w*2)" calcmode="lin" valueType="num">
                                      <p:cBhvr rctx="PPT">
                                        <p:cTn id="21" dur="250" autoRev="1" fill="hold">
                                          <p:stCondLst>
                                            <p:cond delay="0"/>
                                          </p:stCondLst>
                                        </p:cTn>
                                        <p:tgtEl>
                                          <p:spTgt spid="15"/>
                                        </p:tgtEl>
                                        <p:attrNameLst>
                                          <p:attrName>ppt_w</p:attrName>
                                        </p:attrNameLst>
                                      </p:cBhvr>
                                    </p:anim>
                                    <p:anim by="(#ppt_w*0.50)" calcmode="lin" valueType="num">
                                      <p:cBhvr>
                                        <p:cTn id="22" dur="250" decel="50000" autoRev="1" fill="hold">
                                          <p:stCondLst>
                                            <p:cond delay="0"/>
                                          </p:stCondLst>
                                        </p:cTn>
                                        <p:tgtEl>
                                          <p:spTgt spid="15"/>
                                        </p:tgtEl>
                                        <p:attrNameLst>
                                          <p:attrName>ppt_x</p:attrName>
                                        </p:attrNameLst>
                                      </p:cBhvr>
                                    </p:anim>
                                    <p:anim from="(-#ppt_h/2)" to="(#ppt_y)" calcmode="lin" valueType="num">
                                      <p:cBhvr>
                                        <p:cTn id="23" dur="500" fill="hold">
                                          <p:stCondLst>
                                            <p:cond delay="0"/>
                                          </p:stCondLst>
                                        </p:cTn>
                                        <p:tgtEl>
                                          <p:spTgt spid="15"/>
                                        </p:tgtEl>
                                        <p:attrNameLst>
                                          <p:attrName>ppt_y</p:attrName>
                                        </p:attrNameLst>
                                      </p:cBhvr>
                                    </p:anim>
                                    <p:animRot by="21600000">
                                      <p:cBhvr>
                                        <p:cTn id="24"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691890"/>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805180" y="2782253"/>
            <a:ext cx="10440000" cy="217106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508000" algn="just" fontAlgn="ctr">
              <a:lnSpc>
                <a:spcPct val="150000"/>
              </a:lnSpc>
              <a:spcBef>
                <a:spcPts val="0"/>
              </a:spcBef>
              <a:spcAft>
                <a:spcPts val="1000"/>
              </a:spcAft>
              <a:defRPr/>
              <a:extLst>
                <a:ext uri="{35155182-B16C-46BC-9424-99874614C6A1}">
                  <wpsdc:indentchars xmlns:wpsdc="http://www.wps.cn/officeDocument/2017/drawingmlCustomData" val="200" checksum="610347219"/>
                </a:ext>
              </a:extLst>
            </a:pPr>
            <a:r>
              <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rPr>
              <a:t>首先，通过职业生涯设计可以明确个人职业发展的目标。现代社会中，职业发展的机会众多，往往使求职者无所适从，缺乏明确的目标，也使不少人在职业发展的道路上走了不少弯路。有了职业发展目标，就会使人在每一天的工作和学习中，都为这个目标的实现而积累资源。其次，通过职业生涯设计，可以更好地了解自己，了解周围的环境，以便在纷纭的环境中找到适合自己的人生坐标，并不断发掘和拓展自己的潜能，最终实现职业目标。</a:t>
            </a:r>
            <a:endPar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8"/>
            </p:custDataLst>
          </p:nvPr>
        </p:nvSpPr>
        <p:spPr>
          <a:xfrm>
            <a:off x="643255" y="527050"/>
            <a:ext cx="10905490" cy="58610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l">
              <a:lnSpc>
                <a:spcPct val="100000"/>
              </a:lnSpc>
              <a:spcBef>
                <a:spcPts val="0"/>
              </a:spcBef>
              <a:spcAft>
                <a:spcPts val="1000"/>
              </a:spcAft>
              <a:buSzPct val="100000"/>
            </a:pPr>
            <a:r>
              <a:rPr lang="zh-CN" altLang="en-US" sz="3200" b="1" u="none" strike="noStrike" spc="400">
                <a:solidFill>
                  <a:sysClr val="window" lastClr="FFFFFF"/>
                </a:solidFill>
                <a:uLnTx/>
                <a:uFillTx/>
                <a:sym typeface="Helvetica" panose="020B0604020202030204" pitchFamily="34" charset="0"/>
              </a:rPr>
              <a:t>（四）职业生涯设计是个人职业发展的有效手段</a:t>
            </a:r>
            <a:endParaRPr lang="zh-CN" altLang="en-US" sz="3200" b="1" u="none" strike="noStrike" spc="400">
              <a:solidFill>
                <a:sysClr val="window" lastClr="FFFFFF"/>
              </a:solidFill>
              <a:uLnTx/>
              <a:uFillTx/>
              <a:sym typeface="Helvetica" panose="020B0604020202030204"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任意多边形: 形状 22"/>
          <p:cNvSpPr/>
          <p:nvPr>
            <p:custDataLst>
              <p:tags r:id="rId1"/>
            </p:custDataLst>
          </p:nvPr>
        </p:nvSpPr>
        <p:spPr>
          <a:xfrm>
            <a:off x="0" y="1835785"/>
            <a:ext cx="3860800" cy="5022215"/>
          </a:xfrm>
          <a:custGeom>
            <a:avLst/>
            <a:gdLst>
              <a:gd name="connsiteX0" fmla="*/ 0 w 1968499"/>
              <a:gd name="connsiteY0" fmla="*/ 0 h 2832100"/>
              <a:gd name="connsiteX1" fmla="*/ 1968499 w 1968499"/>
              <a:gd name="connsiteY1" fmla="*/ 0 h 2832100"/>
              <a:gd name="connsiteX2" fmla="*/ 803288 w 1968499"/>
              <a:gd name="connsiteY2" fmla="*/ 2832100 h 2832100"/>
              <a:gd name="connsiteX3" fmla="*/ 0 w 1968499"/>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968499" h="2832100">
                <a:moveTo>
                  <a:pt x="0" y="0"/>
                </a:moveTo>
                <a:lnTo>
                  <a:pt x="1968499" y="0"/>
                </a:lnTo>
                <a:lnTo>
                  <a:pt x="803288"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平行四边形 21"/>
          <p:cNvSpPr/>
          <p:nvPr>
            <p:custDataLst>
              <p:tags r:id="rId2"/>
            </p:custDataLst>
          </p:nvPr>
        </p:nvSpPr>
        <p:spPr>
          <a:xfrm>
            <a:off x="6976745" y="1835785"/>
            <a:ext cx="3183890" cy="5022215"/>
          </a:xfrm>
          <a:prstGeom prst="parallelogram">
            <a:avLst>
              <a:gd name="adj" fmla="val 75195"/>
            </a:avLst>
          </a:pr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3"/>
            </p:custDataLst>
          </p:nvPr>
        </p:nvSpPr>
        <p:spPr>
          <a:xfrm>
            <a:off x="8129905" y="1835785"/>
            <a:ext cx="4062095" cy="5022215"/>
          </a:xfrm>
          <a:custGeom>
            <a:avLst/>
            <a:gdLst>
              <a:gd name="connsiteX0" fmla="*/ 1101715 w 1879600"/>
              <a:gd name="connsiteY0" fmla="*/ 0 h 2832100"/>
              <a:gd name="connsiteX1" fmla="*/ 1879600 w 1879600"/>
              <a:gd name="connsiteY1" fmla="*/ 0 h 2832100"/>
              <a:gd name="connsiteX2" fmla="*/ 1879600 w 1879600"/>
              <a:gd name="connsiteY2" fmla="*/ 2832100 h 2832100"/>
              <a:gd name="connsiteX3" fmla="*/ 0 w 1879600"/>
              <a:gd name="connsiteY3" fmla="*/ 2832100 h 2832100"/>
            </a:gdLst>
            <a:ahLst/>
            <a:cxnLst>
              <a:cxn ang="0">
                <a:pos x="connsiteX0" y="connsiteY0"/>
              </a:cxn>
              <a:cxn ang="0">
                <a:pos x="connsiteX1" y="connsiteY1"/>
              </a:cxn>
              <a:cxn ang="0">
                <a:pos x="connsiteX2" y="connsiteY2"/>
              </a:cxn>
              <a:cxn ang="0">
                <a:pos x="connsiteX3" y="connsiteY3"/>
              </a:cxn>
            </a:cxnLst>
            <a:rect l="l" t="t" r="r" b="b"/>
            <a:pathLst>
              <a:path w="1879600" h="2832100">
                <a:moveTo>
                  <a:pt x="1101715" y="0"/>
                </a:moveTo>
                <a:lnTo>
                  <a:pt x="1879600" y="0"/>
                </a:lnTo>
                <a:lnTo>
                  <a:pt x="1879600" y="2832100"/>
                </a:lnTo>
                <a:lnTo>
                  <a:pt x="0" y="2832100"/>
                </a:lnTo>
                <a:close/>
              </a:path>
            </a:pathLst>
          </a:custGeom>
          <a:solidFill>
            <a:srgbClr val="4D576B">
              <a:lumMod val="20000"/>
              <a:lumOff val="80000"/>
              <a:alpha val="2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4"/>
            </p:custDataLst>
          </p:nvPr>
        </p:nvSpPr>
        <p:spPr>
          <a:xfrm>
            <a:off x="0" y="0"/>
            <a:ext cx="12192000" cy="1640205"/>
          </a:xfrm>
          <a:prstGeom prst="rect">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541655" y="2200910"/>
            <a:ext cx="11298555" cy="3675380"/>
          </a:xfrm>
          <a:prstGeom prst="rect">
            <a:avLst/>
          </a:prstGeom>
          <a:solidFill>
            <a:srgbClr val="FFFFFF">
              <a:lumMod val="9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6"/>
            </p:custDataLst>
          </p:nvPr>
        </p:nvSpPr>
        <p:spPr>
          <a:xfrm>
            <a:off x="370205" y="2021840"/>
            <a:ext cx="11309350" cy="3691890"/>
          </a:xfrm>
          <a:prstGeom prst="rect">
            <a:avLst/>
          </a:prstGeom>
          <a:solidFill>
            <a:srgbClr val="FFFFFF"/>
          </a:solidFill>
          <a:ln w="3175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kumimoji="1" lang="zh-CN" altLang="en-US" sz="1600" b="1">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805180" y="2782253"/>
            <a:ext cx="10440000" cy="217106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1" indent="508000" algn="just" fontAlgn="ctr">
              <a:lnSpc>
                <a:spcPct val="150000"/>
              </a:lnSpc>
              <a:spcBef>
                <a:spcPts val="0"/>
              </a:spcBef>
              <a:spcAft>
                <a:spcPts val="1000"/>
              </a:spcAft>
              <a:defRPr/>
              <a:extLst>
                <a:ext uri="{35155182-B16C-46BC-9424-99874614C6A1}">
                  <wpsdc:indentchars xmlns:wpsdc="http://www.wps.cn/officeDocument/2017/drawingmlCustomData" val="200" checksum="610347219"/>
                </a:ext>
              </a:extLst>
            </a:pPr>
            <a:r>
              <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rPr>
              <a:t>组织的效能取决于组织中人力资源的发挥程度，传统的人力资源管理注重人—职匹配，即将合适的人放在合适的位置上。现代人力资源管理与开发更注重人—职发展，由于职位的要求是不断发展的，人也需要不断提高知识与技能，因此进行职业生涯设计，制定员工的职业生涯规划是一项必要的管理活动。通过职业生涯设计，可以最大限度地发挥员工的潜能，使组织的效能最大化。</a:t>
            </a:r>
            <a:endParaRPr lang="zh-CN" altLang="en-US" spc="2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8"/>
            </p:custDataLst>
          </p:nvPr>
        </p:nvSpPr>
        <p:spPr>
          <a:xfrm>
            <a:off x="643255" y="542290"/>
            <a:ext cx="10905490" cy="55562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0" lvl="0" indent="0" algn="l">
              <a:lnSpc>
                <a:spcPct val="100000"/>
              </a:lnSpc>
              <a:spcBef>
                <a:spcPts val="0"/>
              </a:spcBef>
              <a:spcAft>
                <a:spcPts val="1000"/>
              </a:spcAft>
              <a:buSzPct val="100000"/>
            </a:pPr>
            <a:r>
              <a:rPr lang="zh-CN" altLang="en-US" sz="3000" b="1" u="none" strike="noStrike" spc="400">
                <a:solidFill>
                  <a:sysClr val="window" lastClr="FFFFFF"/>
                </a:solidFill>
                <a:uLnTx/>
                <a:uFillTx/>
                <a:sym typeface="Helvetica" panose="020B0604020202030204" pitchFamily="34" charset="0"/>
              </a:rPr>
              <a:t>（五）职业生涯设计是组织中人力资源开发的有效途径</a:t>
            </a:r>
            <a:endParaRPr lang="zh-CN" altLang="en-US" sz="3000" b="1" u="none" strike="noStrike" spc="400">
              <a:solidFill>
                <a:sysClr val="window" lastClr="FFFFFF"/>
              </a:solidFill>
              <a:uLnTx/>
              <a:uFillTx/>
              <a:sym typeface="Helvetica" panose="020B0604020202030204" pitchFamily="34" charset="0"/>
            </a:endParaRPr>
          </a:p>
        </p:txBody>
      </p:sp>
      <p:sp>
        <p:nvSpPr>
          <p:cNvPr id="3" name="矩形 2"/>
          <p:cNvSpPr/>
          <p:nvPr>
            <p:custDataLst>
              <p:tags r:id="rId9"/>
            </p:custDataLst>
          </p:nvPr>
        </p:nvSpPr>
        <p:spPr>
          <a:xfrm>
            <a:off x="11835130" y="616077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0"/>
            </p:custDataLst>
          </p:nvPr>
        </p:nvSpPr>
        <p:spPr>
          <a:xfrm>
            <a:off x="11478260" y="650113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11"/>
            </p:custDataLst>
          </p:nvPr>
        </p:nvSpPr>
        <p:spPr>
          <a:xfrm>
            <a:off x="0" y="6501130"/>
            <a:ext cx="356870" cy="35687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2"/>
            </p:custDataLst>
          </p:nvPr>
        </p:nvSpPr>
        <p:spPr>
          <a:xfrm>
            <a:off x="361315" y="6160770"/>
            <a:ext cx="356870" cy="356870"/>
          </a:xfrm>
          <a:prstGeom prst="rect">
            <a:avLst/>
          </a:prstGeom>
          <a:solidFill>
            <a:srgbClr val="1F74AD">
              <a:alpha val="1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TextBox 10"/>
          <p:cNvSpPr txBox="1"/>
          <p:nvPr>
            <p:custDataLst>
              <p:tags r:id="rId2"/>
            </p:custDataLst>
          </p:nvPr>
        </p:nvSpPr>
        <p:spPr>
          <a:xfrm>
            <a:off x="3926175" y="488496"/>
            <a:ext cx="4339650" cy="699807"/>
          </a:xfrm>
          <a:prstGeom prst="rect">
            <a:avLst/>
          </a:prstGeom>
          <a:noFill/>
        </p:spPr>
        <p:txBody>
          <a:bodyPr wrap="square" rtlCol="0">
            <a:normAutofit/>
          </a:bodyPr>
          <a:lstStyle/>
          <a:p>
            <a:pPr algn="ctr">
              <a:lnSpc>
                <a:spcPct val="120000"/>
              </a:lnSpc>
            </a:pPr>
            <a:r>
              <a:rPr lang="zh-CN" altLang="en-US" sz="2800" b="1" spc="30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职业生涯规划的模型</a:t>
            </a:r>
            <a:endParaRPr lang="zh-CN" altLang="en-US" sz="2800" b="1" spc="300">
              <a:solidFill>
                <a:srgbClr val="000000">
                  <a:lumMod val="75000"/>
                  <a:lumOff val="2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2" name="TextBox 11"/>
          <p:cNvSpPr txBox="1"/>
          <p:nvPr>
            <p:custDataLst>
              <p:tags r:id="rId3"/>
            </p:custDataLst>
          </p:nvPr>
        </p:nvSpPr>
        <p:spPr>
          <a:xfrm>
            <a:off x="2962910" y="1181735"/>
            <a:ext cx="6266180" cy="423545"/>
          </a:xfrm>
          <a:prstGeom prst="rect">
            <a:avLst/>
          </a:prstGeom>
          <a:noFill/>
        </p:spPr>
        <p:txBody>
          <a:bodyPr wrap="square" rtlCol="0">
            <a:spAutoFit/>
          </a:bodyPr>
          <a:lstStyle/>
          <a:p>
            <a:pPr algn="ctr">
              <a:lnSpc>
                <a:spcPct val="120000"/>
              </a:lnSpc>
            </a:pPr>
            <a:r>
              <a:rPr lang="zh-CN" altLang="en-US" spc="150">
                <a:solidFill>
                  <a:schemeClr val="tx1">
                    <a:lumMod val="95000"/>
                    <a:lumOff val="5000"/>
                  </a:schemeClr>
                </a:solidFill>
                <a:latin typeface="Arial" panose="020B0604020202020204" pitchFamily="34" charset="0"/>
                <a:ea typeface="微软雅黑" panose="020B0503020204020204" charset="-122"/>
                <a:sym typeface="Arial" panose="020B0604020202020204" pitchFamily="34" charset="0"/>
              </a:rPr>
              <a:t>职业生涯规划的模型主要包括以下几方面内容：</a:t>
            </a:r>
            <a:endParaRPr lang="zh-CN" altLang="en-US" spc="150">
              <a:solidFill>
                <a:schemeClr val="tx1">
                  <a:lumMod val="95000"/>
                  <a:lumOff val="5000"/>
                </a:schemeClr>
              </a:solidFill>
              <a:latin typeface="Arial" panose="020B0604020202020204" pitchFamily="34" charset="0"/>
              <a:ea typeface="微软雅黑" panose="020B0503020204020204" charset="-122"/>
              <a:sym typeface="Arial" panose="020B0604020202020204" pitchFamily="34" charset="0"/>
            </a:endParaRPr>
          </a:p>
        </p:txBody>
      </p:sp>
      <p:sp>
        <p:nvSpPr>
          <p:cNvPr id="3" name="Rectangle 2"/>
          <p:cNvSpPr/>
          <p:nvPr>
            <p:custDataLst>
              <p:tags r:id="rId4"/>
            </p:custDataLst>
          </p:nvPr>
        </p:nvSpPr>
        <p:spPr>
          <a:xfrm>
            <a:off x="8366414" y="1796551"/>
            <a:ext cx="2987386" cy="582828"/>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p:nvPr>
            <p:custDataLst>
              <p:tags r:id="rId5"/>
            </p:custDataLst>
          </p:nvPr>
        </p:nvSpPr>
        <p:spPr>
          <a:xfrm>
            <a:off x="8366414" y="2486835"/>
            <a:ext cx="2987386" cy="582828"/>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6" name="Rectangle 15"/>
          <p:cNvSpPr/>
          <p:nvPr>
            <p:custDataLst>
              <p:tags r:id="rId6"/>
            </p:custDataLst>
          </p:nvPr>
        </p:nvSpPr>
        <p:spPr>
          <a:xfrm>
            <a:off x="8366414" y="3187875"/>
            <a:ext cx="2987386" cy="582828"/>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7" name="Rectangle 16"/>
          <p:cNvSpPr/>
          <p:nvPr>
            <p:custDataLst>
              <p:tags r:id="rId7"/>
            </p:custDataLst>
          </p:nvPr>
        </p:nvSpPr>
        <p:spPr>
          <a:xfrm>
            <a:off x="8366414" y="3899677"/>
            <a:ext cx="2987386" cy="582828"/>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21" name="TextBox 20"/>
          <p:cNvSpPr txBox="1"/>
          <p:nvPr>
            <p:custDataLst>
              <p:tags r:id="rId8"/>
            </p:custDataLst>
          </p:nvPr>
        </p:nvSpPr>
        <p:spPr>
          <a:xfrm>
            <a:off x="9094210" y="1867123"/>
            <a:ext cx="2196636" cy="423545"/>
          </a:xfrm>
          <a:prstGeom prst="rect">
            <a:avLst/>
          </a:prstGeom>
          <a:noFill/>
        </p:spPr>
        <p:txBody>
          <a:bodyPr wrap="square" rtlCol="0">
            <a:spAutoFit/>
          </a:bodyPr>
          <a:lstStyle/>
          <a:p>
            <a:pPr>
              <a:lnSpc>
                <a:spcPct val="120000"/>
              </a:lnSpc>
            </a:pPr>
            <a:r>
              <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（一）自我评估</a:t>
            </a:r>
            <a:endPar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19" name="Oval 18"/>
          <p:cNvSpPr/>
          <p:nvPr>
            <p:custDataLst>
              <p:tags r:id="rId9"/>
            </p:custDataLst>
          </p:nvPr>
        </p:nvSpPr>
        <p:spPr>
          <a:xfrm>
            <a:off x="8570438" y="1872179"/>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22" name="Freeform 29"/>
          <p:cNvSpPr>
            <a:spLocks noChangeArrowheads="1"/>
          </p:cNvSpPr>
          <p:nvPr>
            <p:custDataLst>
              <p:tags r:id="rId10"/>
            </p:custDataLst>
          </p:nvPr>
        </p:nvSpPr>
        <p:spPr bwMode="auto">
          <a:xfrm>
            <a:off x="8673049" y="1971362"/>
            <a:ext cx="215939" cy="222794"/>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1F74AD"/>
          </a:solidFill>
          <a:ln>
            <a:noFill/>
          </a:ln>
          <a:effectLst/>
        </p:spPr>
        <p:txBody>
          <a:bodyPr wrap="none" lIns="34290" tIns="17145" rIns="34290" bIns="17145" anchor="ctr"/>
          <a:lstStyle/>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7" name="Oval 26"/>
          <p:cNvSpPr/>
          <p:nvPr>
            <p:custDataLst>
              <p:tags r:id="rId11"/>
            </p:custDataLst>
          </p:nvPr>
        </p:nvSpPr>
        <p:spPr>
          <a:xfrm>
            <a:off x="8570438" y="3254008"/>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26" name="Freeform 63"/>
          <p:cNvSpPr>
            <a:spLocks noChangeArrowheads="1"/>
          </p:cNvSpPr>
          <p:nvPr>
            <p:custDataLst>
              <p:tags r:id="rId12"/>
            </p:custDataLst>
          </p:nvPr>
        </p:nvSpPr>
        <p:spPr bwMode="auto">
          <a:xfrm flipH="1">
            <a:off x="8687616" y="3381469"/>
            <a:ext cx="186804" cy="166240"/>
          </a:xfrm>
          <a:custGeom>
            <a:avLst/>
            <a:gdLst>
              <a:gd name="T0" fmla="*/ 153071 w 390"/>
              <a:gd name="T1" fmla="*/ 0 h 346"/>
              <a:gd name="T2" fmla="*/ 153071 w 390"/>
              <a:gd name="T3" fmla="*/ 0 h 346"/>
              <a:gd name="T4" fmla="*/ 19522 w 390"/>
              <a:gd name="T5" fmla="*/ 0 h 346"/>
              <a:gd name="T6" fmla="*/ 0 w 390"/>
              <a:gd name="T7" fmla="*/ 19582 h 346"/>
              <a:gd name="T8" fmla="*/ 0 w 390"/>
              <a:gd name="T9" fmla="*/ 98356 h 346"/>
              <a:gd name="T10" fmla="*/ 19522 w 390"/>
              <a:gd name="T11" fmla="*/ 117939 h 346"/>
              <a:gd name="T12" fmla="*/ 63003 w 390"/>
              <a:gd name="T13" fmla="*/ 117939 h 346"/>
              <a:gd name="T14" fmla="*/ 110034 w 390"/>
              <a:gd name="T15" fmla="*/ 153543 h 346"/>
              <a:gd name="T16" fmla="*/ 110034 w 390"/>
              <a:gd name="T17" fmla="*/ 117939 h 346"/>
              <a:gd name="T18" fmla="*/ 153071 w 390"/>
              <a:gd name="T19" fmla="*/ 117939 h 346"/>
              <a:gd name="T20" fmla="*/ 172593 w 390"/>
              <a:gd name="T21" fmla="*/ 98356 h 346"/>
              <a:gd name="T22" fmla="*/ 172593 w 390"/>
              <a:gd name="T23" fmla="*/ 19582 h 346"/>
              <a:gd name="T24" fmla="*/ 153071 w 390"/>
              <a:gd name="T25" fmla="*/ 0 h 3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solidFill>
            <a:srgbClr val="1AA3AA"/>
          </a:solidFill>
          <a:ln>
            <a:noFill/>
          </a:ln>
          <a:effectLst/>
        </p:spPr>
        <p:txBody>
          <a:bodyPr wrap="none" lIns="34290" tIns="17145" rIns="34290" bIns="17145" anchor="ctr"/>
          <a:lstStyle/>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3" name="Oval 22"/>
          <p:cNvSpPr/>
          <p:nvPr>
            <p:custDataLst>
              <p:tags r:id="rId13"/>
            </p:custDataLst>
          </p:nvPr>
        </p:nvSpPr>
        <p:spPr>
          <a:xfrm>
            <a:off x="8570438" y="2556370"/>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0" name="Freeform 74"/>
          <p:cNvSpPr>
            <a:spLocks noChangeArrowheads="1"/>
          </p:cNvSpPr>
          <p:nvPr>
            <p:custDataLst>
              <p:tags r:id="rId14"/>
            </p:custDataLst>
          </p:nvPr>
        </p:nvSpPr>
        <p:spPr bwMode="auto">
          <a:xfrm>
            <a:off x="8668764" y="2667550"/>
            <a:ext cx="224509" cy="198800"/>
          </a:xfrm>
          <a:custGeom>
            <a:avLst/>
            <a:gdLst>
              <a:gd name="T0" fmla="*/ 203452 w 461"/>
              <a:gd name="T1" fmla="*/ 95902 h 409"/>
              <a:gd name="T2" fmla="*/ 203452 w 461"/>
              <a:gd name="T3" fmla="*/ 95902 h 409"/>
              <a:gd name="T4" fmla="*/ 111425 w 461"/>
              <a:gd name="T5" fmla="*/ 7654 h 409"/>
              <a:gd name="T6" fmla="*/ 95636 w 461"/>
              <a:gd name="T7" fmla="*/ 7654 h 409"/>
              <a:gd name="T8" fmla="*/ 4060 w 461"/>
              <a:gd name="T9" fmla="*/ 95902 h 409"/>
              <a:gd name="T10" fmla="*/ 8120 w 461"/>
              <a:gd name="T11" fmla="*/ 103556 h 409"/>
              <a:gd name="T12" fmla="*/ 27969 w 461"/>
              <a:gd name="T13" fmla="*/ 103556 h 409"/>
              <a:gd name="T14" fmla="*/ 27969 w 461"/>
              <a:gd name="T15" fmla="*/ 175595 h 409"/>
              <a:gd name="T16" fmla="*/ 35638 w 461"/>
              <a:gd name="T17" fmla="*/ 183700 h 409"/>
              <a:gd name="T18" fmla="*/ 79847 w 461"/>
              <a:gd name="T19" fmla="*/ 183700 h 409"/>
              <a:gd name="T20" fmla="*/ 79847 w 461"/>
              <a:gd name="T21" fmla="*/ 111661 h 409"/>
              <a:gd name="T22" fmla="*/ 127665 w 461"/>
              <a:gd name="T23" fmla="*/ 111661 h 409"/>
              <a:gd name="T24" fmla="*/ 127665 w 461"/>
              <a:gd name="T25" fmla="*/ 183700 h 409"/>
              <a:gd name="T26" fmla="*/ 171874 w 461"/>
              <a:gd name="T27" fmla="*/ 183700 h 409"/>
              <a:gd name="T28" fmla="*/ 179543 w 461"/>
              <a:gd name="T29" fmla="*/ 175595 h 409"/>
              <a:gd name="T30" fmla="*/ 179543 w 461"/>
              <a:gd name="T31" fmla="*/ 103556 h 409"/>
              <a:gd name="T32" fmla="*/ 199843 w 461"/>
              <a:gd name="T33" fmla="*/ 103556 h 409"/>
              <a:gd name="T34" fmla="*/ 203452 w 461"/>
              <a:gd name="T35" fmla="*/ 95902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rgbClr val="3498DB"/>
          </a:solidFill>
          <a:ln>
            <a:noFill/>
          </a:ln>
          <a:effectLst/>
        </p:spPr>
        <p:txBody>
          <a:bodyPr wrap="none" lIns="34290" tIns="17145" rIns="34290" bIns="17145" anchor="ctr"/>
          <a:lstStyle/>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31" name="Oval 30"/>
          <p:cNvSpPr/>
          <p:nvPr>
            <p:custDataLst>
              <p:tags r:id="rId15"/>
            </p:custDataLst>
          </p:nvPr>
        </p:nvSpPr>
        <p:spPr>
          <a:xfrm>
            <a:off x="8570438" y="3978539"/>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4" name="Freeform 123"/>
          <p:cNvSpPr>
            <a:spLocks noChangeArrowheads="1"/>
          </p:cNvSpPr>
          <p:nvPr>
            <p:custDataLst>
              <p:tags r:id="rId16"/>
            </p:custDataLst>
          </p:nvPr>
        </p:nvSpPr>
        <p:spPr bwMode="auto">
          <a:xfrm>
            <a:off x="8671335" y="4076866"/>
            <a:ext cx="219366" cy="224506"/>
          </a:xfrm>
          <a:custGeom>
            <a:avLst/>
            <a:gdLst>
              <a:gd name="T0" fmla="*/ 123628 w 452"/>
              <a:gd name="T1" fmla="*/ 135490 h 462"/>
              <a:gd name="T2" fmla="*/ 123628 w 452"/>
              <a:gd name="T3" fmla="*/ 135490 h 462"/>
              <a:gd name="T4" fmla="*/ 195108 w 452"/>
              <a:gd name="T5" fmla="*/ 11703 h 462"/>
              <a:gd name="T6" fmla="*/ 195108 w 452"/>
              <a:gd name="T7" fmla="*/ 8102 h 462"/>
              <a:gd name="T8" fmla="*/ 191062 w 452"/>
              <a:gd name="T9" fmla="*/ 8102 h 462"/>
              <a:gd name="T10" fmla="*/ 71480 w 452"/>
              <a:gd name="T11" fmla="*/ 80124 h 462"/>
              <a:gd name="T12" fmla="*/ 4046 w 452"/>
              <a:gd name="T13" fmla="*/ 135490 h 462"/>
              <a:gd name="T14" fmla="*/ 15735 w 452"/>
              <a:gd name="T15" fmla="*/ 147644 h 462"/>
              <a:gd name="T16" fmla="*/ 39561 w 452"/>
              <a:gd name="T17" fmla="*/ 139542 h 462"/>
              <a:gd name="T18" fmla="*/ 67883 w 452"/>
              <a:gd name="T19" fmla="*/ 167450 h 462"/>
              <a:gd name="T20" fmla="*/ 59791 w 452"/>
              <a:gd name="T21" fmla="*/ 191307 h 462"/>
              <a:gd name="T22" fmla="*/ 67883 w 452"/>
              <a:gd name="T23" fmla="*/ 203461 h 462"/>
              <a:gd name="T24" fmla="*/ 123628 w 452"/>
              <a:gd name="T25" fmla="*/ 135490 h 462"/>
              <a:gd name="T26" fmla="*/ 135317 w 452"/>
              <a:gd name="T27" fmla="*/ 67520 h 462"/>
              <a:gd name="T28" fmla="*/ 135317 w 452"/>
              <a:gd name="T29" fmla="*/ 67520 h 462"/>
              <a:gd name="T30" fmla="*/ 135317 w 452"/>
              <a:gd name="T31" fmla="*/ 43663 h 462"/>
              <a:gd name="T32" fmla="*/ 159143 w 452"/>
              <a:gd name="T33" fmla="*/ 43663 h 462"/>
              <a:gd name="T34" fmla="*/ 159143 w 452"/>
              <a:gd name="T35" fmla="*/ 67520 h 462"/>
              <a:gd name="T36" fmla="*/ 135317 w 452"/>
              <a:gd name="T37" fmla="*/ 6752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rgbClr val="69A35B"/>
          </a:solidFill>
          <a:ln>
            <a:noFill/>
          </a:ln>
          <a:effectLst/>
        </p:spPr>
        <p:txBody>
          <a:bodyPr wrap="none" lIns="34290" tIns="17145" rIns="34290" bIns="17145" anchor="ctr"/>
          <a:lstStyle/>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24" name="TextBox 20"/>
          <p:cNvSpPr txBox="1"/>
          <p:nvPr>
            <p:custDataLst>
              <p:tags r:id="rId17"/>
            </p:custDataLst>
          </p:nvPr>
        </p:nvSpPr>
        <p:spPr>
          <a:xfrm>
            <a:off x="9094210" y="2551314"/>
            <a:ext cx="2196636" cy="423545"/>
          </a:xfrm>
          <a:prstGeom prst="rect">
            <a:avLst/>
          </a:prstGeom>
          <a:noFill/>
        </p:spPr>
        <p:txBody>
          <a:bodyPr wrap="square" rtlCol="0">
            <a:spAutoFit/>
          </a:bodyPr>
          <a:lstStyle/>
          <a:p>
            <a:pPr>
              <a:lnSpc>
                <a:spcPct val="120000"/>
              </a:lnSpc>
            </a:pPr>
            <a:r>
              <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（二）确立目标</a:t>
            </a:r>
            <a:endPar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25" name="TextBox 20"/>
          <p:cNvSpPr txBox="1"/>
          <p:nvPr>
            <p:custDataLst>
              <p:tags r:id="rId18"/>
            </p:custDataLst>
          </p:nvPr>
        </p:nvSpPr>
        <p:spPr>
          <a:xfrm>
            <a:off x="9094210" y="3248952"/>
            <a:ext cx="2196636" cy="423545"/>
          </a:xfrm>
          <a:prstGeom prst="rect">
            <a:avLst/>
          </a:prstGeom>
          <a:noFill/>
        </p:spPr>
        <p:txBody>
          <a:bodyPr wrap="square" rtlCol="0">
            <a:spAutoFit/>
          </a:bodyPr>
          <a:lstStyle/>
          <a:p>
            <a:pPr>
              <a:lnSpc>
                <a:spcPct val="120000"/>
              </a:lnSpc>
            </a:pPr>
            <a:r>
              <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（三）环境评价</a:t>
            </a:r>
            <a:endPar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28" name="TextBox 20"/>
          <p:cNvSpPr txBox="1"/>
          <p:nvPr>
            <p:custDataLst>
              <p:tags r:id="rId19"/>
            </p:custDataLst>
          </p:nvPr>
        </p:nvSpPr>
        <p:spPr>
          <a:xfrm>
            <a:off x="9094210" y="3973483"/>
            <a:ext cx="2196636" cy="423545"/>
          </a:xfrm>
          <a:prstGeom prst="rect">
            <a:avLst/>
          </a:prstGeom>
          <a:noFill/>
        </p:spPr>
        <p:txBody>
          <a:bodyPr wrap="square" rtlCol="0">
            <a:spAutoFit/>
          </a:bodyPr>
          <a:lstStyle/>
          <a:p>
            <a:pPr>
              <a:lnSpc>
                <a:spcPct val="120000"/>
              </a:lnSpc>
            </a:pPr>
            <a:r>
              <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（四）职业定位</a:t>
            </a:r>
            <a:endPar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29" name="Rectangle 16"/>
          <p:cNvSpPr/>
          <p:nvPr>
            <p:custDataLst>
              <p:tags r:id="rId20"/>
            </p:custDataLst>
          </p:nvPr>
        </p:nvSpPr>
        <p:spPr>
          <a:xfrm>
            <a:off x="8370897" y="4603404"/>
            <a:ext cx="2987386" cy="582828"/>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6" name="TextBox 20"/>
          <p:cNvSpPr txBox="1"/>
          <p:nvPr>
            <p:custDataLst>
              <p:tags r:id="rId21"/>
            </p:custDataLst>
          </p:nvPr>
        </p:nvSpPr>
        <p:spPr>
          <a:xfrm>
            <a:off x="9098693" y="4677210"/>
            <a:ext cx="2196636" cy="755650"/>
          </a:xfrm>
          <a:prstGeom prst="rect">
            <a:avLst/>
          </a:prstGeom>
          <a:noFill/>
        </p:spPr>
        <p:txBody>
          <a:bodyPr wrap="square" rtlCol="0">
            <a:spAutoFit/>
          </a:bodyPr>
          <a:lstStyle/>
          <a:p>
            <a:pPr>
              <a:lnSpc>
                <a:spcPct val="120000"/>
              </a:lnSpc>
            </a:pPr>
            <a:r>
              <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（五）制定行动方案</a:t>
            </a:r>
            <a:endPar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32" name="Oval 30"/>
          <p:cNvSpPr/>
          <p:nvPr>
            <p:custDataLst>
              <p:tags r:id="rId22"/>
            </p:custDataLst>
          </p:nvPr>
        </p:nvSpPr>
        <p:spPr>
          <a:xfrm>
            <a:off x="8574921" y="4668819"/>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23"/>
            </p:custDataLst>
          </p:nvPr>
        </p:nvSpPr>
        <p:spPr>
          <a:xfrm>
            <a:off x="8667796" y="4761681"/>
            <a:ext cx="235411" cy="235436"/>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9BBB59"/>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Rectangle 16"/>
          <p:cNvSpPr/>
          <p:nvPr>
            <p:custDataLst>
              <p:tags r:id="rId24"/>
            </p:custDataLst>
          </p:nvPr>
        </p:nvSpPr>
        <p:spPr>
          <a:xfrm>
            <a:off x="8388827" y="5307131"/>
            <a:ext cx="2987386" cy="582828"/>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7" name="TextBox 20"/>
          <p:cNvSpPr txBox="1"/>
          <p:nvPr>
            <p:custDataLst>
              <p:tags r:id="rId25"/>
            </p:custDataLst>
          </p:nvPr>
        </p:nvSpPr>
        <p:spPr>
          <a:xfrm>
            <a:off x="9116623" y="5380937"/>
            <a:ext cx="2196636" cy="423545"/>
          </a:xfrm>
          <a:prstGeom prst="rect">
            <a:avLst/>
          </a:prstGeom>
          <a:noFill/>
        </p:spPr>
        <p:txBody>
          <a:bodyPr wrap="square" rtlCol="0">
            <a:spAutoFit/>
          </a:bodyPr>
          <a:lstStyle/>
          <a:p>
            <a:pPr>
              <a:lnSpc>
                <a:spcPct val="120000"/>
              </a:lnSpc>
            </a:pPr>
            <a:r>
              <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（六）评估与反馈</a:t>
            </a:r>
            <a:endParaRPr lang="zh-CN" altLang="en-US" b="1" spc="150">
              <a:solidFill>
                <a:sysClr val="window" lastClr="FFFFFF"/>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39" name="Oval 30"/>
          <p:cNvSpPr/>
          <p:nvPr>
            <p:custDataLst>
              <p:tags r:id="rId26"/>
            </p:custDataLst>
          </p:nvPr>
        </p:nvSpPr>
        <p:spPr>
          <a:xfrm>
            <a:off x="8592851" y="5372546"/>
            <a:ext cx="421161" cy="421161"/>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46" name="PA_ImportSvg_636904007080158430"/>
          <p:cNvSpPr/>
          <p:nvPr>
            <p:custDataLst>
              <p:tags r:id="rId27"/>
            </p:custDataLst>
          </p:nvPr>
        </p:nvSpPr>
        <p:spPr>
          <a:xfrm>
            <a:off x="8670285" y="5451816"/>
            <a:ext cx="257150" cy="257424"/>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rgbClr val="FFC000"/>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pic>
        <p:nvPicPr>
          <p:cNvPr id="103" name="图片 102"/>
          <p:cNvPicPr/>
          <p:nvPr/>
        </p:nvPicPr>
        <p:blipFill>
          <a:blip r:embed="rId28"/>
          <a:stretch>
            <a:fillRect/>
          </a:stretch>
        </p:blipFill>
        <p:spPr>
          <a:xfrm>
            <a:off x="873125" y="1796415"/>
            <a:ext cx="6350000" cy="4495800"/>
          </a:xfrm>
          <a:prstGeom prst="rect">
            <a:avLst/>
          </a:prstGeom>
          <a:noFill/>
          <a:ln w="9525">
            <a:noFill/>
          </a:ln>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（一）自我评估</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25830" y="2481943"/>
            <a:ext cx="10339614" cy="2838184"/>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b="1">
                <a:solidFill>
                  <a:schemeClr val="accent6"/>
                </a:solidFill>
                <a:latin typeface="Arial" panose="020B0604020202020204" pitchFamily="34" charset="0"/>
                <a:ea typeface="微软雅黑" panose="020B0503020204020204" charset="-122"/>
                <a:sym typeface="Helvetica" panose="020B0604020202030204" pitchFamily="34" charset="0"/>
              </a:rPr>
              <a:t>自我评估也就是要全面了解自己。</a:t>
            </a:r>
            <a:r>
              <a:rPr lang="zh-CN" altLang="en-US" sz="20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rPr>
              <a:t>一个有效的职业生涯设计必须是在充分且正确认识自身条件与相关环境的基础上进行的。要审视自己、认识自己、了解自己，做好自我评估，包括</a:t>
            </a:r>
            <a:r>
              <a:rPr lang="zh-CN" altLang="en-US" sz="2000" b="1">
                <a:solidFill>
                  <a:schemeClr val="accent2"/>
                </a:solidFill>
                <a:latin typeface="Arial" panose="020B0604020202020204" pitchFamily="34" charset="0"/>
                <a:ea typeface="微软雅黑" panose="020B0503020204020204" charset="-122"/>
                <a:sym typeface="Helvetica" panose="020B0604020202030204" pitchFamily="34" charset="0"/>
              </a:rPr>
              <a:t>评估自己的兴趣、特长、性格、学识、技能、智商、情商、思维方式等</a:t>
            </a:r>
            <a:r>
              <a:rPr lang="zh-CN" altLang="en-US" sz="2000">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rPr>
              <a:t>。</a:t>
            </a:r>
            <a:r>
              <a:rPr lang="zh-CN" altLang="en-US" sz="2000" b="1">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rPr>
              <a:t>即要弄清我想干什么、我能干什么、我应该干什么、在众多的职业面前我会选择什么等问题。</a:t>
            </a:r>
            <a:endParaRPr lang="zh-CN" altLang="en-US" sz="2000" b="1">
              <a:solidFill>
                <a:srgbClr val="000000">
                  <a:lumMod val="75000"/>
                  <a:lumOff val="25000"/>
                </a:srgbClr>
              </a:solidFill>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（二）确立目标</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25830" y="2481943"/>
            <a:ext cx="10339614" cy="2838184"/>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b="1">
                <a:solidFill>
                  <a:schemeClr val="accent6"/>
                </a:solidFill>
                <a:latin typeface="Arial" panose="020B0604020202020204" pitchFamily="34" charset="0"/>
                <a:ea typeface="微软雅黑" panose="020B0503020204020204" charset="-122"/>
                <a:sym typeface="Helvetica" panose="020B0604020202030204" pitchFamily="34" charset="0"/>
              </a:rPr>
              <a:t>确立目标是制定职业生涯规划的关键，通常目标有短期目标、中期目标、长期目标和人生目标之分。</a:t>
            </a:r>
            <a:r>
              <a:rPr lang="zh-CN" altLang="en-US" sz="2000">
                <a:latin typeface="Arial" panose="020B0604020202020204" pitchFamily="34" charset="0"/>
                <a:ea typeface="微软雅黑" panose="020B0503020204020204" charset="-122"/>
                <a:sym typeface="Helvetica" panose="020B0604020202030204" pitchFamily="34" charset="0"/>
              </a:rPr>
              <a:t>长远目标需要个人经过长期艰苦努力、不懈奋斗才有可能实现，确立长远目标时要立足现实、慎重选择、全面考虑，使之既有现实性又有前瞻性。短期目标更具体，对人的影响也更直接，也是长远目标的组成部分。</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（三）环境评价</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850900" y="2481943"/>
            <a:ext cx="10339614" cy="2838184"/>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制定职业生涯规划时还要充分认识与了解相关的环境，评估环境因素对自己职业生涯发展的影响，分析环境条件的特点、发展变化情况，把握环境因素的优势与限制，了解本专业、本行业的地位、形势以及发展趋势。</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（四）职业定位</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25830" y="2489563"/>
            <a:ext cx="10339614" cy="2838184"/>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职业定位就是要为职业目标与自己的潜能以及主客观条件谋求最佳匹配。良好的职业定位是以自己的最佳才能、最优性格、最大兴趣、最有利的环境等信息为依据的。职业定位过程中要考虑性格与职业的匹配、兴趣与职业的匹配、特长与职业的匹配、专业与职业的匹配等。</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Shape 4156"/>
          <p:cNvSpPr/>
          <p:nvPr>
            <p:custDataLst>
              <p:tags r:id="rId5"/>
            </p:custDataLst>
          </p:nvPr>
        </p:nvSpPr>
        <p:spPr>
          <a:xfrm>
            <a:off x="4505960" y="5057775"/>
            <a:ext cx="1158875" cy="454660"/>
          </a:xfrm>
          <a:custGeom>
            <a:avLst/>
            <a:gdLst/>
            <a:ahLst/>
            <a:cxnLst>
              <a:cxn ang="0">
                <a:pos x="wd2" y="hd2"/>
              </a:cxn>
              <a:cxn ang="5400000">
                <a:pos x="wd2" y="hd2"/>
              </a:cxn>
              <a:cxn ang="10800000">
                <a:pos x="wd2" y="hd2"/>
              </a:cxn>
              <a:cxn ang="16200000">
                <a:pos x="wd2" y="hd2"/>
              </a:cxn>
            </a:cxnLst>
            <a:rect l="0" t="0" r="r" b="b"/>
            <a:pathLst>
              <a:path w="21600" h="18847" extrusionOk="0">
                <a:moveTo>
                  <a:pt x="0" y="18847"/>
                </a:moveTo>
                <a:cubicBezTo>
                  <a:pt x="4759" y="3135"/>
                  <a:pt x="11959" y="-2753"/>
                  <a:pt x="21600" y="1183"/>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Shape 4157"/>
          <p:cNvSpPr/>
          <p:nvPr>
            <p:custDataLst>
              <p:tags r:id="rId6"/>
            </p:custDataLst>
          </p:nvPr>
        </p:nvSpPr>
        <p:spPr>
          <a:xfrm>
            <a:off x="4144010" y="3312795"/>
            <a:ext cx="1521460" cy="176149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Shape 4158"/>
          <p:cNvSpPr/>
          <p:nvPr>
            <p:custDataLst>
              <p:tags r:id="rId7"/>
            </p:custDataLst>
          </p:nvPr>
        </p:nvSpPr>
        <p:spPr>
          <a:xfrm>
            <a:off x="6508750" y="5057775"/>
            <a:ext cx="1158875" cy="454660"/>
          </a:xfrm>
          <a:custGeom>
            <a:avLst/>
            <a:gdLst/>
            <a:ahLst/>
            <a:cxnLst>
              <a:cxn ang="0">
                <a:pos x="wd2" y="hd2"/>
              </a:cxn>
              <a:cxn ang="5400000">
                <a:pos x="wd2" y="hd2"/>
              </a:cxn>
              <a:cxn ang="10800000">
                <a:pos x="wd2" y="hd2"/>
              </a:cxn>
              <a:cxn ang="16200000">
                <a:pos x="wd2" y="hd2"/>
              </a:cxn>
            </a:cxnLst>
            <a:rect l="0" t="0" r="r" b="b"/>
            <a:pathLst>
              <a:path w="21600" h="18847" extrusionOk="0">
                <a:moveTo>
                  <a:pt x="21600" y="18847"/>
                </a:moveTo>
                <a:cubicBezTo>
                  <a:pt x="16841" y="3135"/>
                  <a:pt x="9641" y="-2753"/>
                  <a:pt x="0" y="1183"/>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Shape 4159"/>
          <p:cNvSpPr/>
          <p:nvPr>
            <p:custDataLst>
              <p:tags r:id="rId8"/>
            </p:custDataLst>
          </p:nvPr>
        </p:nvSpPr>
        <p:spPr>
          <a:xfrm>
            <a:off x="6508750" y="3329305"/>
            <a:ext cx="1533525" cy="17614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ysClr val="window" lastClr="FFFFFF">
                <a:lumMod val="65000"/>
              </a:sysClr>
            </a:solidFill>
            <a:miter lim="400000"/>
            <a:headEnd type="triangle"/>
            <a:tailEnd type="oval"/>
          </a:ln>
        </p:spPr>
        <p:txBody>
          <a:bodyPr/>
          <a:lstStyle/>
          <a:p>
            <a:pPr marL="0" marR="0" lvl="0" indent="0" algn="l" defTabSz="914400" rtl="0" eaLnBrk="1" fontAlgn="auto" latinLnBrk="0" hangingPunct="1">
              <a:lnSpc>
                <a:spcPct val="120000"/>
              </a:lnSpc>
              <a:buClrTx/>
              <a:buSzTx/>
              <a:buFontTx/>
              <a:buNone/>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5" name="矩形 26"/>
          <p:cNvSpPr>
            <a:spLocks noChangeArrowheads="1"/>
          </p:cNvSpPr>
          <p:nvPr>
            <p:custDataLst>
              <p:tags r:id="rId9"/>
            </p:custDataLst>
          </p:nvPr>
        </p:nvSpPr>
        <p:spPr bwMode="auto">
          <a:xfrm>
            <a:off x="4785989" y="5703953"/>
            <a:ext cx="2582758" cy="40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eaLnBrk="0" hangingPunct="0">
              <a:defRPr>
                <a:solidFill>
                  <a:srgbClr val="000000"/>
                </a:solidFill>
                <a:latin typeface="Arial" panose="020B0604020202020204" pitchFamily="34" charset="0"/>
                <a:ea typeface="宋体" panose="02010600030101010101" pitchFamily="2" charset="-122"/>
              </a:defRPr>
            </a:lvl1pPr>
            <a:lvl2pPr marL="742950" indent="-285750" eaLnBrk="0" hangingPunct="0">
              <a:defRPr>
                <a:solidFill>
                  <a:srgbClr val="000000"/>
                </a:solidFill>
                <a:latin typeface="Arial" panose="020B0604020202020204" pitchFamily="34" charset="0"/>
                <a:ea typeface="宋体" panose="02010600030101010101" pitchFamily="2" charset="-122"/>
              </a:defRPr>
            </a:lvl2pPr>
            <a:lvl3pPr marL="1143000" indent="-228600" eaLnBrk="0" hangingPunct="0">
              <a:defRPr>
                <a:solidFill>
                  <a:srgbClr val="000000"/>
                </a:solidFill>
                <a:latin typeface="Arial" panose="020B0604020202020204" pitchFamily="34" charset="0"/>
                <a:ea typeface="宋体" panose="02010600030101010101" pitchFamily="2" charset="-122"/>
              </a:defRPr>
            </a:lvl3pPr>
            <a:lvl4pPr marL="1600200" indent="-228600" eaLnBrk="0" hangingPunct="0">
              <a:defRPr>
                <a:solidFill>
                  <a:srgbClr val="000000"/>
                </a:solidFill>
                <a:latin typeface="Arial" panose="020B0604020202020204" pitchFamily="34" charset="0"/>
                <a:ea typeface="宋体" panose="02010600030101010101" pitchFamily="2" charset="-122"/>
              </a:defRPr>
            </a:lvl4pPr>
            <a:lvl5pPr marL="2057400" indent="-228600" eaLnBrk="0" hangingPunct="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1" i="0" u="none" strike="noStrike" kern="1200" cap="none" spc="150" normalizeH="0" noProof="0">
                <a:ln>
                  <a:noFill/>
                </a:ln>
                <a:solidFill>
                  <a:schemeClr val="tx1">
                    <a:lumMod val="95000"/>
                    <a:lumOff val="5000"/>
                  </a:schemeClr>
                </a:solidFill>
                <a:effectLst/>
                <a:uLnTx/>
                <a:uFillTx/>
                <a:ea typeface="微软雅黑" panose="020B0503020204020204" charset="-122"/>
                <a:sym typeface="Arial" panose="020B0604020202020204" pitchFamily="34" charset="0"/>
              </a:rPr>
              <a:t>职业定位应注意：</a:t>
            </a:r>
            <a:endParaRPr kumimoji="0" lang="zh-CN" altLang="en-US" sz="2000" b="1" i="0" u="none" strike="noStrike" kern="1200" cap="none" spc="150" normalizeH="0" noProof="0">
              <a:ln>
                <a:noFill/>
              </a:ln>
              <a:solidFill>
                <a:schemeClr val="tx1">
                  <a:lumMod val="95000"/>
                  <a:lumOff val="5000"/>
                </a:schemeClr>
              </a:solidFill>
              <a:effectLst/>
              <a:uLnTx/>
              <a:uFillTx/>
              <a:ea typeface="微软雅黑" panose="020B0503020204020204" charset="-122"/>
              <a:sym typeface="Arial" panose="020B0604020202020204" pitchFamily="34" charset="0"/>
            </a:endParaRPr>
          </a:p>
        </p:txBody>
      </p:sp>
      <p:sp>
        <p:nvSpPr>
          <p:cNvPr id="51" name="文本框 50"/>
          <p:cNvSpPr txBox="1"/>
          <p:nvPr>
            <p:custDataLst>
              <p:tags r:id="rId10"/>
            </p:custDataLst>
          </p:nvPr>
        </p:nvSpPr>
        <p:spPr>
          <a:xfrm>
            <a:off x="572493" y="606542"/>
            <a:ext cx="4455885" cy="710964"/>
          </a:xfrm>
          <a:prstGeom prst="rect">
            <a:avLst/>
          </a:prstGeom>
          <a:noFill/>
        </p:spPr>
        <p:txBody>
          <a:bodyPr wrap="square" rtlCol="0" anchor="ctr" anchorCtr="0">
            <a:normAutofit lnSpcReduction="10000"/>
          </a:bodyPr>
          <a:lstStyle/>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（四）职业定位</a:t>
            </a:r>
            <a:endParaRPr kumimoji="0" lang="zh-CN" altLang="en-US" sz="3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59" name="Group 91"/>
          <p:cNvGrpSpPr/>
          <p:nvPr>
            <p:custDataLst>
              <p:tags r:id="rId11"/>
            </p:custDataLst>
          </p:nvPr>
        </p:nvGrpSpPr>
        <p:grpSpPr>
          <a:xfrm>
            <a:off x="5437618" y="2174487"/>
            <a:ext cx="1279501" cy="2916140"/>
            <a:chOff x="3672681" y="1899920"/>
            <a:chExt cx="1293813" cy="2947988"/>
          </a:xfrm>
          <a:solidFill>
            <a:srgbClr val="9BBB59"/>
          </a:solidFill>
        </p:grpSpPr>
        <p:sp>
          <p:nvSpPr>
            <p:cNvPr id="60" name="Freeform 1"/>
            <p:cNvSpPr>
              <a:spLocks noChangeArrowheads="1"/>
            </p:cNvSpPr>
            <p:nvPr>
              <p:custDataLst>
                <p:tags r:id="rId12"/>
              </p:custDataLst>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Freeform 2"/>
            <p:cNvSpPr>
              <a:spLocks noChangeArrowheads="1"/>
            </p:cNvSpPr>
            <p:nvPr>
              <p:custDataLst>
                <p:tags r:id="rId13"/>
              </p:custDataLst>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63" name="Freeform 1"/>
          <p:cNvSpPr>
            <a:spLocks noChangeArrowheads="1"/>
          </p:cNvSpPr>
          <p:nvPr>
            <p:custDataLst>
              <p:tags r:id="rId14"/>
            </p:custDataLst>
          </p:nvPr>
        </p:nvSpPr>
        <p:spPr bwMode="auto">
          <a:xfrm>
            <a:off x="3522980" y="2951480"/>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FFC000"/>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4" name="Freeform 2"/>
          <p:cNvSpPr>
            <a:spLocks noChangeArrowheads="1"/>
          </p:cNvSpPr>
          <p:nvPr>
            <p:custDataLst>
              <p:tags r:id="rId15"/>
            </p:custDataLst>
          </p:nvPr>
        </p:nvSpPr>
        <p:spPr bwMode="auto">
          <a:xfrm>
            <a:off x="3700145" y="271970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FFC000"/>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5" name="文本框 64"/>
          <p:cNvSpPr txBox="1"/>
          <p:nvPr>
            <p:custDataLst>
              <p:tags r:id="rId16"/>
            </p:custDataLst>
          </p:nvPr>
        </p:nvSpPr>
        <p:spPr>
          <a:xfrm>
            <a:off x="3632251" y="3194054"/>
            <a:ext cx="32265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rPr>
              <a:t>A</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7" name="Freeform 1"/>
          <p:cNvSpPr>
            <a:spLocks noChangeArrowheads="1"/>
          </p:cNvSpPr>
          <p:nvPr>
            <p:custDataLst>
              <p:tags r:id="rId17"/>
            </p:custDataLst>
          </p:nvPr>
        </p:nvSpPr>
        <p:spPr bwMode="auto">
          <a:xfrm>
            <a:off x="8150860" y="2951480"/>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3498DB"/>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Freeform 2"/>
          <p:cNvSpPr>
            <a:spLocks noChangeArrowheads="1"/>
          </p:cNvSpPr>
          <p:nvPr>
            <p:custDataLst>
              <p:tags r:id="rId18"/>
            </p:custDataLst>
          </p:nvPr>
        </p:nvSpPr>
        <p:spPr bwMode="auto">
          <a:xfrm>
            <a:off x="8328025" y="271970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3498DB"/>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9" name="文本框 68"/>
          <p:cNvSpPr txBox="1"/>
          <p:nvPr>
            <p:custDataLst>
              <p:tags r:id="rId19"/>
            </p:custDataLst>
          </p:nvPr>
        </p:nvSpPr>
        <p:spPr>
          <a:xfrm>
            <a:off x="8259811" y="3194054"/>
            <a:ext cx="32265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rPr>
              <a:t>B</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Freeform 1"/>
          <p:cNvSpPr>
            <a:spLocks noChangeArrowheads="1"/>
          </p:cNvSpPr>
          <p:nvPr>
            <p:custDataLst>
              <p:tags r:id="rId20"/>
            </p:custDataLst>
          </p:nvPr>
        </p:nvSpPr>
        <p:spPr bwMode="auto">
          <a:xfrm>
            <a:off x="3879850" y="5288915"/>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1AA3AA"/>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Freeform 2"/>
          <p:cNvSpPr>
            <a:spLocks noChangeArrowheads="1"/>
          </p:cNvSpPr>
          <p:nvPr>
            <p:custDataLst>
              <p:tags r:id="rId21"/>
            </p:custDataLst>
          </p:nvPr>
        </p:nvSpPr>
        <p:spPr bwMode="auto">
          <a:xfrm>
            <a:off x="4057015" y="505777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1AA3AA"/>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文本框 72"/>
          <p:cNvSpPr txBox="1"/>
          <p:nvPr>
            <p:custDataLst>
              <p:tags r:id="rId22"/>
            </p:custDataLst>
          </p:nvPr>
        </p:nvSpPr>
        <p:spPr>
          <a:xfrm>
            <a:off x="3988897" y="5531738"/>
            <a:ext cx="32265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rPr>
              <a:t>C</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5" name="Freeform 1"/>
          <p:cNvSpPr>
            <a:spLocks noChangeArrowheads="1"/>
          </p:cNvSpPr>
          <p:nvPr>
            <p:custDataLst>
              <p:tags r:id="rId23"/>
            </p:custDataLst>
          </p:nvPr>
        </p:nvSpPr>
        <p:spPr bwMode="auto">
          <a:xfrm>
            <a:off x="7812405" y="5288915"/>
            <a:ext cx="565785" cy="1058545"/>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solidFill>
            <a:srgbClr val="69A35B"/>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6" name="Freeform 2"/>
          <p:cNvSpPr>
            <a:spLocks noChangeArrowheads="1"/>
          </p:cNvSpPr>
          <p:nvPr>
            <p:custDataLst>
              <p:tags r:id="rId24"/>
            </p:custDataLst>
          </p:nvPr>
        </p:nvSpPr>
        <p:spPr bwMode="auto">
          <a:xfrm>
            <a:off x="7989570" y="5057775"/>
            <a:ext cx="216535" cy="216535"/>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solidFill>
            <a:srgbClr val="69A35B"/>
          </a:solidFill>
          <a:ln>
            <a:noFill/>
          </a:ln>
          <a:effectLst/>
        </p:spPr>
        <p:txBody>
          <a:bodyPr wrap="none" anchor="ctr"/>
          <a:lstStyle/>
          <a:p>
            <a:pPr marL="0" marR="0" lvl="0" indent="0" algn="l" defTabSz="913765" rtl="0" eaLnBrk="1" fontAlgn="auto" latinLnBrk="0" hangingPunct="1">
              <a:lnSpc>
                <a:spcPct val="120000"/>
              </a:lnSpc>
              <a:buClrTx/>
              <a:buSzTx/>
              <a:buFontTx/>
              <a:buNone/>
              <a:defRPr/>
            </a:pPr>
            <a:endParaRPr kumimoji="0" lang="en-US" sz="1800" b="0" i="0" u="none" strike="noStrike" kern="0" cap="none" spc="0" normalizeH="0" baseline="0" noProof="0" dirty="0">
              <a:ln>
                <a:noFill/>
              </a:ln>
              <a:solidFill>
                <a:srgbClr val="445469"/>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7" name="文本框 76"/>
          <p:cNvSpPr txBox="1"/>
          <p:nvPr>
            <p:custDataLst>
              <p:tags r:id="rId25"/>
            </p:custDataLst>
          </p:nvPr>
        </p:nvSpPr>
        <p:spPr>
          <a:xfrm>
            <a:off x="7921167" y="5531738"/>
            <a:ext cx="322650" cy="423545"/>
          </a:xfrm>
          <a:prstGeom prst="rect">
            <a:avLst/>
          </a:prstGeom>
          <a:noFill/>
        </p:spPr>
        <p:txBody>
          <a:bodyPr wrap="square" rtlCol="0">
            <a:spAutoFit/>
          </a:bodyPr>
          <a:lstStyle/>
          <a:p>
            <a:pPr marL="0" marR="0" lvl="0" indent="0" algn="l" defTabSz="914400" rtl="0" eaLnBrk="1" fontAlgn="auto" latinLnBrk="0" hangingPunct="1">
              <a:lnSpc>
                <a:spcPct val="120000"/>
              </a:lnSpc>
              <a:buClrTx/>
              <a:buSzTx/>
              <a:buFontTx/>
              <a:buNone/>
              <a:defRPr/>
            </a:pPr>
            <a:r>
              <a:rPr kumimoji="0" lang="en-US" altLang="zh-CN"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rPr>
              <a:t>D</a:t>
            </a:r>
            <a:endParaRPr kumimoji="0" lang="zh-CN" altLang="en-US" sz="18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6" name="矩形 85"/>
          <p:cNvSpPr/>
          <p:nvPr>
            <p:custDataLst>
              <p:tags r:id="rId26"/>
            </p:custDataLst>
          </p:nvPr>
        </p:nvSpPr>
        <p:spPr>
          <a:xfrm>
            <a:off x="8885794" y="1190607"/>
            <a:ext cx="2876399" cy="2110105"/>
          </a:xfrm>
          <a:prstGeom prst="rect">
            <a:avLst/>
          </a:prstGeom>
        </p:spPr>
        <p:txBody>
          <a:bodyPr wrap="square" bIns="0" anchor="b" anchorCtr="0">
            <a:spAutoFit/>
          </a:bodyPr>
          <a:lstStyle/>
          <a:p>
            <a:pPr marL="0" marR="0" lvl="0" indent="0" algn="l"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（2）比较鉴别，比较职业的条件、要求、性质与自身条件的匹配情况，选择条件更合适、更符合自己特长、更感兴趣、经过努力能很快胜任、有发展前途的职业；</a:t>
            </a:r>
            <a:endPar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7" name="矩形 86"/>
          <p:cNvSpPr/>
          <p:nvPr>
            <p:custDataLst>
              <p:tags r:id="rId27"/>
            </p:custDataLst>
          </p:nvPr>
        </p:nvSpPr>
        <p:spPr>
          <a:xfrm>
            <a:off x="635635" y="2370455"/>
            <a:ext cx="2736215" cy="930275"/>
          </a:xfrm>
          <a:prstGeom prst="rect">
            <a:avLst/>
          </a:prstGeom>
        </p:spPr>
        <p:txBody>
          <a:bodyPr wrap="square" bIns="0" anchor="b" anchorCtr="0">
            <a:spAutoFit/>
          </a:bodyPr>
          <a:lstStyle/>
          <a:p>
            <a:pPr marL="0" marR="0" lvl="0" indent="0" algn="r"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（1）依据客观现实，考虑个人与社会、单位的关系；</a:t>
            </a:r>
            <a:endPar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8" name="矩形 87"/>
          <p:cNvSpPr/>
          <p:nvPr>
            <p:custDataLst>
              <p:tags r:id="rId28"/>
            </p:custDataLst>
          </p:nvPr>
        </p:nvSpPr>
        <p:spPr>
          <a:xfrm>
            <a:off x="513080" y="4764634"/>
            <a:ext cx="3203617" cy="930275"/>
          </a:xfrm>
          <a:prstGeom prst="rect">
            <a:avLst/>
          </a:prstGeom>
        </p:spPr>
        <p:txBody>
          <a:bodyPr wrap="square" bIns="0" anchor="b" anchorCtr="0">
            <a:spAutoFit/>
          </a:bodyPr>
          <a:lstStyle/>
          <a:p>
            <a:pPr marL="0" marR="0" lvl="0" indent="0" algn="r"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（3）扬长避短，看主要方面，不要追求十全十美的职业；</a:t>
            </a:r>
            <a:endPar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9" name="矩形 88"/>
          <p:cNvSpPr/>
          <p:nvPr>
            <p:custDataLst>
              <p:tags r:id="rId29"/>
            </p:custDataLst>
          </p:nvPr>
        </p:nvSpPr>
        <p:spPr>
          <a:xfrm>
            <a:off x="8544607" y="4469359"/>
            <a:ext cx="2876398" cy="1225550"/>
          </a:xfrm>
          <a:prstGeom prst="rect">
            <a:avLst/>
          </a:prstGeom>
        </p:spPr>
        <p:txBody>
          <a:bodyPr wrap="square" bIns="0" anchor="b" anchorCtr="0">
            <a:spAutoFit/>
          </a:bodyPr>
          <a:lstStyle/>
          <a:p>
            <a:pPr marL="0" marR="0" lvl="0" indent="0" algn="l"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；（4）审时度势，及时调整，要根据情况的变化及时调整择业目标，不能固执己见，一成不变。</a:t>
            </a:r>
            <a:endParaRPr kumimoji="0" lang="zh-CN" altLang="en-US" sz="16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30"/>
    </p:custDataLst>
  </p:cSld>
  <p:clrMapOvr>
    <a:masterClrMapping/>
  </p:clrMapOvr>
  <p:transition spd="slow" advClick="0" advTm="1000">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（五）制定行动方案</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25830" y="2489563"/>
            <a:ext cx="10339614" cy="2838184"/>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要制定实现职业生涯目标的行动方案，以具体的行为措施来保证职业生涯目标的实现。没有行动，职业目标只能是一种梦想。要制定周详的行动方案，更要注意去落实这一行动方案。</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（六）评估与反馈</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25830" y="2513693"/>
            <a:ext cx="10339614" cy="2838184"/>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整个职业生涯规划要在实施中去检验，看效果如何，及时诊断生涯规划各个环节出现的问题，找出相应对策，对规划进行调整与完善。</a:t>
            </a:r>
            <a:endParaRPr lang="zh-CN" altLang="en-US" sz="2000">
              <a:latin typeface="Arial" panose="020B0604020202020204" pitchFamily="34" charset="0"/>
              <a:ea typeface="微软雅黑" panose="020B0503020204020204" charset="-122"/>
              <a:sym typeface="Helvetica" panose="020B0604020202030204" pitchFamily="34" charset="0"/>
            </a:endParaRPr>
          </a:p>
          <a:p>
            <a:pPr marL="0" lvl="0" indent="546100" algn="l"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由此可以看出，整个规划流程中正确的自我评价是最为基础、最为核心的环节，这一环节做不好或出现偏差，就会导致整个职业生涯规划各个环节出现问题。</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758180" y="1832610"/>
            <a:ext cx="5045075" cy="2482850"/>
          </a:xfrm>
          <a:prstGeom prst="rect">
            <a:avLst/>
          </a:prstGeom>
        </p:spPr>
        <p:txBody>
          <a:bodyPr wrap="square" bIns="0" anchor="b" anchorCtr="0">
            <a:spAutoFit/>
          </a:bodyPr>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机遇总是留给有</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准备的人</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——职业生涯规划</a:t>
            </a:r>
            <a:endParaRPr lang="zh-CN" altLang="en-US" sz="44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学习单元四</a:t>
            </a:r>
            <a:endParaRPr lang="en-US" altLang="zh-CN"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880100" y="475773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（四）职业定位</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25830" y="2489563"/>
            <a:ext cx="10339614" cy="2838184"/>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职业定位就是要为职业目标与自己的潜能以及主客观条件谋求最佳匹配。良好的职业定位是以自己的最佳才能、最优性格、最大兴趣、最有利的环境等信息为依据的。职业定位过程中要考虑性格与职业的匹配、兴趣与职业的匹配、特长与职业的匹配、专业与职业的匹配等。</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850900" y="1342890"/>
            <a:ext cx="500253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（四）职业定位</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25830" y="2489563"/>
            <a:ext cx="10339614" cy="2838184"/>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职业定位就是要为职业目标与自己的潜能以及主客观条件谋求最佳匹配。良好的职业定位是以自己的最佳才能、最优性格、最大兴趣、最有利的环境等信息为依据的。职业定位过程中要考虑性格与职业的匹配、兴趣与职业的匹配、特长与职业的匹配、专业与职业的匹配等。</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54063" y="368300"/>
            <a:ext cx="10228262"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nSpc>
                <a:spcPct val="90000"/>
              </a:lnSpc>
              <a:defRPr sz="3200">
                <a:solidFill>
                  <a:srgbClr val="1F74AD"/>
                </a:solidFill>
                <a:latin typeface="Arial" panose="020B0604020202020204" pitchFamily="34" charset="0"/>
                <a:ea typeface="微软雅黑" panose="020B0503020204020204" charset="-122"/>
                <a:cs typeface="+mn-ea"/>
              </a:defRPr>
            </a:lvl1pPr>
            <a:lvl2pPr>
              <a:lnSpc>
                <a:spcPct val="90000"/>
              </a:lnSpc>
              <a:defRPr sz="3200">
                <a:solidFill>
                  <a:srgbClr val="1F74AD"/>
                </a:solidFill>
                <a:latin typeface="Arial" panose="020B0604020202020204" pitchFamily="34" charset="0"/>
                <a:ea typeface="黑体" panose="02010600030101010101" charset="-122"/>
              </a:defRPr>
            </a:lvl2pPr>
            <a:lvl3pPr>
              <a:lnSpc>
                <a:spcPct val="90000"/>
              </a:lnSpc>
              <a:defRPr sz="3200">
                <a:solidFill>
                  <a:srgbClr val="1F74AD"/>
                </a:solidFill>
                <a:latin typeface="Arial" panose="020B0604020202020204" pitchFamily="34" charset="0"/>
                <a:ea typeface="黑体" panose="02010600030101010101" charset="-122"/>
              </a:defRPr>
            </a:lvl3pPr>
            <a:lvl4pPr>
              <a:lnSpc>
                <a:spcPct val="90000"/>
              </a:lnSpc>
              <a:defRPr sz="3200">
                <a:solidFill>
                  <a:srgbClr val="1F74AD"/>
                </a:solidFill>
                <a:latin typeface="Arial" panose="020B0604020202020204" pitchFamily="34" charset="0"/>
                <a:ea typeface="黑体" panose="02010600030101010101" charset="-122"/>
              </a:defRPr>
            </a:lvl4pPr>
            <a:lvl5pPr>
              <a:lnSpc>
                <a:spcPct val="90000"/>
              </a:lnSpc>
              <a:defRPr sz="3200">
                <a:solidFill>
                  <a:srgbClr val="1F74AD"/>
                </a:solidFill>
                <a:latin typeface="Arial" panose="020B0604020202020204" pitchFamily="34" charset="0"/>
                <a:ea typeface="黑体" panose="02010600030101010101" charset="-122"/>
              </a:defRPr>
            </a:lvl5pPr>
            <a:lvl6pPr marL="457200" fontAlgn="base">
              <a:lnSpc>
                <a:spcPct val="90000"/>
              </a:lnSpc>
              <a:spcBef>
                <a:spcPct val="0"/>
              </a:spcBef>
              <a:spcAft>
                <a:spcPct val="0"/>
              </a:spcAft>
              <a:defRPr sz="3200">
                <a:latin typeface="Tempus Sans ITC" panose="04020404030D07020202" pitchFamily="82" charset="0"/>
              </a:defRPr>
            </a:lvl6pPr>
            <a:lvl7pPr marL="914400" fontAlgn="base">
              <a:lnSpc>
                <a:spcPct val="90000"/>
              </a:lnSpc>
              <a:spcBef>
                <a:spcPct val="0"/>
              </a:spcBef>
              <a:spcAft>
                <a:spcPct val="0"/>
              </a:spcAft>
              <a:defRPr sz="3200">
                <a:latin typeface="Tempus Sans ITC" panose="04020404030D07020202" pitchFamily="82" charset="0"/>
              </a:defRPr>
            </a:lvl7pPr>
            <a:lvl8pPr marL="1371600" fontAlgn="base">
              <a:lnSpc>
                <a:spcPct val="90000"/>
              </a:lnSpc>
              <a:spcBef>
                <a:spcPct val="0"/>
              </a:spcBef>
              <a:spcAft>
                <a:spcPct val="0"/>
              </a:spcAft>
              <a:defRPr sz="3200">
                <a:latin typeface="Tempus Sans ITC" panose="04020404030D07020202" pitchFamily="82" charset="0"/>
              </a:defRPr>
            </a:lvl8pPr>
            <a:lvl9pPr marL="1828800" fontAlgn="base">
              <a:lnSpc>
                <a:spcPct val="90000"/>
              </a:lnSpc>
              <a:spcBef>
                <a:spcPct val="0"/>
              </a:spcBef>
              <a:spcAft>
                <a:spcPct val="0"/>
              </a:spcAft>
              <a:defRPr sz="3200">
                <a:latin typeface="Tempus Sans ITC" panose="04020404030D07020202" pitchFamily="82" charset="0"/>
              </a:defRPr>
            </a:lvl9pPr>
          </a:lstStyle>
          <a:p>
            <a:pP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职业生涯规划基本步骤</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
        <p:nvSpPr>
          <p:cNvPr id="16387" name="Freeform 5"/>
          <p:cNvSpPr/>
          <p:nvPr>
            <p:custDataLst>
              <p:tags r:id="rId2"/>
            </p:custDataLst>
          </p:nvPr>
        </p:nvSpPr>
        <p:spPr bwMode="auto">
          <a:xfrm>
            <a:off x="4380271" y="2590180"/>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8" name="Freeform 6"/>
          <p:cNvSpPr/>
          <p:nvPr>
            <p:custDataLst>
              <p:tags r:id="rId3"/>
            </p:custDataLst>
          </p:nvPr>
        </p:nvSpPr>
        <p:spPr bwMode="auto">
          <a:xfrm>
            <a:off x="6377346" y="3469655"/>
            <a:ext cx="1403350" cy="1616075"/>
          </a:xfrm>
          <a:custGeom>
            <a:avLst/>
            <a:gdLst>
              <a:gd name="T0" fmla="*/ 0 w 709"/>
              <a:gd name="T1" fmla="*/ 2147483646 h 816"/>
              <a:gd name="T2" fmla="*/ 2147483646 w 709"/>
              <a:gd name="T3" fmla="*/ 0 h 816"/>
              <a:gd name="T4" fmla="*/ 2147483646 w 709"/>
              <a:gd name="T5" fmla="*/ 2147483646 h 816"/>
              <a:gd name="T6" fmla="*/ 2147483646 w 709"/>
              <a:gd name="T7" fmla="*/ 2147483646 h 816"/>
              <a:gd name="T8" fmla="*/ 2147483646 w 709"/>
              <a:gd name="T9" fmla="*/ 2147483646 h 816"/>
              <a:gd name="T10" fmla="*/ 0 w 709"/>
              <a:gd name="T11" fmla="*/ 2147483646 h 816"/>
              <a:gd name="T12" fmla="*/ 0 w 709"/>
              <a:gd name="T13" fmla="*/ 2147483646 h 8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9" h="816">
                <a:moveTo>
                  <a:pt x="0" y="205"/>
                </a:moveTo>
                <a:lnTo>
                  <a:pt x="354" y="0"/>
                </a:lnTo>
                <a:lnTo>
                  <a:pt x="709" y="205"/>
                </a:lnTo>
                <a:lnTo>
                  <a:pt x="709" y="614"/>
                </a:lnTo>
                <a:lnTo>
                  <a:pt x="354" y="816"/>
                </a:lnTo>
                <a:lnTo>
                  <a:pt x="0" y="614"/>
                </a:lnTo>
                <a:lnTo>
                  <a:pt x="0" y="205"/>
                </a:lnTo>
                <a:close/>
              </a:path>
            </a:pathLst>
          </a:custGeom>
          <a:solidFill>
            <a:srgbClr val="9BBB59"/>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9" name="Freeform 7"/>
          <p:cNvSpPr/>
          <p:nvPr>
            <p:custDataLst>
              <p:tags r:id="rId4"/>
            </p:custDataLst>
          </p:nvPr>
        </p:nvSpPr>
        <p:spPr bwMode="auto">
          <a:xfrm>
            <a:off x="7875946" y="3830017"/>
            <a:ext cx="809625" cy="935038"/>
          </a:xfrm>
          <a:custGeom>
            <a:avLst/>
            <a:gdLst>
              <a:gd name="T0" fmla="*/ 0 w 409"/>
              <a:gd name="T1" fmla="*/ 2147483646 h 472"/>
              <a:gd name="T2" fmla="*/ 2147483646 w 409"/>
              <a:gd name="T3" fmla="*/ 0 h 472"/>
              <a:gd name="T4" fmla="*/ 2147483646 w 409"/>
              <a:gd name="T5" fmla="*/ 2147483646 h 472"/>
              <a:gd name="T6" fmla="*/ 2147483646 w 409"/>
              <a:gd name="T7" fmla="*/ 2147483646 h 472"/>
              <a:gd name="T8" fmla="*/ 2147483646 w 409"/>
              <a:gd name="T9" fmla="*/ 2147483646 h 472"/>
              <a:gd name="T10" fmla="*/ 0 w 409"/>
              <a:gd name="T11" fmla="*/ 2147483646 h 472"/>
              <a:gd name="T12" fmla="*/ 0 w 409"/>
              <a:gd name="T13" fmla="*/ 2147483646 h 4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 h="472">
                <a:moveTo>
                  <a:pt x="0" y="116"/>
                </a:moveTo>
                <a:lnTo>
                  <a:pt x="204" y="0"/>
                </a:lnTo>
                <a:lnTo>
                  <a:pt x="409" y="116"/>
                </a:lnTo>
                <a:lnTo>
                  <a:pt x="409" y="353"/>
                </a:lnTo>
                <a:lnTo>
                  <a:pt x="204" y="472"/>
                </a:lnTo>
                <a:lnTo>
                  <a:pt x="0" y="353"/>
                </a:lnTo>
                <a:lnTo>
                  <a:pt x="0" y="116"/>
                </a:lnTo>
                <a:close/>
              </a:path>
            </a:pathLst>
          </a:custGeom>
          <a:solidFill>
            <a:srgbClr val="FFC000"/>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0" name="Freeform 8"/>
          <p:cNvSpPr/>
          <p:nvPr>
            <p:custDataLst>
              <p:tags r:id="rId5"/>
            </p:custDataLst>
          </p:nvPr>
        </p:nvSpPr>
        <p:spPr bwMode="auto">
          <a:xfrm>
            <a:off x="3499208" y="3523630"/>
            <a:ext cx="785813" cy="908050"/>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rgbClr val="3498D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1" name="Freeform 9"/>
          <p:cNvSpPr/>
          <p:nvPr>
            <p:custDataLst>
              <p:tags r:id="rId6"/>
            </p:custDataLst>
          </p:nvPr>
        </p:nvSpPr>
        <p:spPr bwMode="auto">
          <a:xfrm>
            <a:off x="6040796" y="2729880"/>
            <a:ext cx="850900" cy="981075"/>
          </a:xfrm>
          <a:custGeom>
            <a:avLst/>
            <a:gdLst>
              <a:gd name="T0" fmla="*/ 0 w 430"/>
              <a:gd name="T1" fmla="*/ 2147483646 h 496"/>
              <a:gd name="T2" fmla="*/ 2147483646 w 430"/>
              <a:gd name="T3" fmla="*/ 0 h 496"/>
              <a:gd name="T4" fmla="*/ 2147483646 w 430"/>
              <a:gd name="T5" fmla="*/ 2147483646 h 496"/>
              <a:gd name="T6" fmla="*/ 2147483646 w 430"/>
              <a:gd name="T7" fmla="*/ 2147483646 h 496"/>
              <a:gd name="T8" fmla="*/ 2147483646 w 430"/>
              <a:gd name="T9" fmla="*/ 2147483646 h 496"/>
              <a:gd name="T10" fmla="*/ 0 w 430"/>
              <a:gd name="T11" fmla="*/ 2147483646 h 496"/>
              <a:gd name="T12" fmla="*/ 0 w 430"/>
              <a:gd name="T13" fmla="*/ 2147483646 h 4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496">
                <a:moveTo>
                  <a:pt x="0" y="124"/>
                </a:moveTo>
                <a:lnTo>
                  <a:pt x="214" y="0"/>
                </a:lnTo>
                <a:lnTo>
                  <a:pt x="430" y="124"/>
                </a:lnTo>
                <a:lnTo>
                  <a:pt x="430" y="372"/>
                </a:lnTo>
                <a:lnTo>
                  <a:pt x="214" y="496"/>
                </a:lnTo>
                <a:lnTo>
                  <a:pt x="0" y="372"/>
                </a:lnTo>
                <a:lnTo>
                  <a:pt x="0" y="124"/>
                </a:lnTo>
                <a:close/>
              </a:path>
            </a:pathLst>
          </a:custGeom>
          <a:solidFill>
            <a:srgbClr val="69A35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2" name="Freeform 10"/>
          <p:cNvSpPr/>
          <p:nvPr>
            <p:custDataLst>
              <p:tags r:id="rId7"/>
            </p:custDataLst>
          </p:nvPr>
        </p:nvSpPr>
        <p:spPr bwMode="auto">
          <a:xfrm>
            <a:off x="4015146" y="4158630"/>
            <a:ext cx="1079500" cy="1244600"/>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rgbClr val="1AA3AA"/>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8" name="Freeform 33"/>
          <p:cNvSpPr>
            <a:spLocks noEditPoints="1"/>
          </p:cNvSpPr>
          <p:nvPr>
            <p:custDataLst>
              <p:tags r:id="rId8"/>
            </p:custDataLst>
          </p:nvPr>
        </p:nvSpPr>
        <p:spPr bwMode="auto">
          <a:xfrm>
            <a:off x="4996221" y="3374405"/>
            <a:ext cx="333375" cy="231775"/>
          </a:xfrm>
          <a:custGeom>
            <a:avLst/>
            <a:gdLst>
              <a:gd name="T0" fmla="*/ 2147483646 w 88"/>
              <a:gd name="T1" fmla="*/ 2147483646 h 61"/>
              <a:gd name="T2" fmla="*/ 2147483646 w 88"/>
              <a:gd name="T3" fmla="*/ 2147483646 h 61"/>
              <a:gd name="T4" fmla="*/ 2147483646 w 88"/>
              <a:gd name="T5" fmla="*/ 2147483646 h 61"/>
              <a:gd name="T6" fmla="*/ 2147483646 w 88"/>
              <a:gd name="T7" fmla="*/ 2147483646 h 61"/>
              <a:gd name="T8" fmla="*/ 2147483646 w 88"/>
              <a:gd name="T9" fmla="*/ 2147483646 h 61"/>
              <a:gd name="T10" fmla="*/ 2147483646 w 88"/>
              <a:gd name="T11" fmla="*/ 2147483646 h 61"/>
              <a:gd name="T12" fmla="*/ 2147483646 w 88"/>
              <a:gd name="T13" fmla="*/ 2147483646 h 61"/>
              <a:gd name="T14" fmla="*/ 2147483646 w 88"/>
              <a:gd name="T15" fmla="*/ 2147483646 h 61"/>
              <a:gd name="T16" fmla="*/ 2147483646 w 88"/>
              <a:gd name="T17" fmla="*/ 2147483646 h 61"/>
              <a:gd name="T18" fmla="*/ 2147483646 w 88"/>
              <a:gd name="T19" fmla="*/ 2147483646 h 61"/>
              <a:gd name="T20" fmla="*/ 2147483646 w 88"/>
              <a:gd name="T21" fmla="*/ 0 h 61"/>
              <a:gd name="T22" fmla="*/ 2147483646 w 88"/>
              <a:gd name="T23" fmla="*/ 2147483646 h 61"/>
              <a:gd name="T24" fmla="*/ 0 w 88"/>
              <a:gd name="T25" fmla="*/ 2147483646 h 61"/>
              <a:gd name="T26" fmla="*/ 2147483646 w 88"/>
              <a:gd name="T27" fmla="*/ 2147483646 h 61"/>
              <a:gd name="T28" fmla="*/ 2147483646 w 88"/>
              <a:gd name="T29" fmla="*/ 2147483646 h 61"/>
              <a:gd name="T30" fmla="*/ 2147483646 w 88"/>
              <a:gd name="T31" fmla="*/ 2147483646 h 61"/>
              <a:gd name="T32" fmla="*/ 2147483646 w 88"/>
              <a:gd name="T33" fmla="*/ 2147483646 h 61"/>
              <a:gd name="T34" fmla="*/ 2147483646 w 88"/>
              <a:gd name="T35" fmla="*/ 2147483646 h 61"/>
              <a:gd name="T36" fmla="*/ 2147483646 w 88"/>
              <a:gd name="T37" fmla="*/ 2147483646 h 61"/>
              <a:gd name="T38" fmla="*/ 2147483646 w 88"/>
              <a:gd name="T39" fmla="*/ 2147483646 h 61"/>
              <a:gd name="T40" fmla="*/ 2147483646 w 88"/>
              <a:gd name="T41" fmla="*/ 2147483646 h 61"/>
              <a:gd name="T42" fmla="*/ 2147483646 w 88"/>
              <a:gd name="T43" fmla="*/ 2147483646 h 61"/>
              <a:gd name="T44" fmla="*/ 2147483646 w 88"/>
              <a:gd name="T45" fmla="*/ 2147483646 h 61"/>
              <a:gd name="T46" fmla="*/ 2147483646 w 88"/>
              <a:gd name="T47" fmla="*/ 2147483646 h 61"/>
              <a:gd name="T48" fmla="*/ 2147483646 w 88"/>
              <a:gd name="T49" fmla="*/ 2147483646 h 61"/>
              <a:gd name="T50" fmla="*/ 2147483646 w 88"/>
              <a:gd name="T51" fmla="*/ 2147483646 h 61"/>
              <a:gd name="T52" fmla="*/ 2147483646 w 88"/>
              <a:gd name="T53" fmla="*/ 2147483646 h 61"/>
              <a:gd name="T54" fmla="*/ 2147483646 w 88"/>
              <a:gd name="T55" fmla="*/ 2147483646 h 61"/>
              <a:gd name="T56" fmla="*/ 2147483646 w 88"/>
              <a:gd name="T57" fmla="*/ 2147483646 h 61"/>
              <a:gd name="T58" fmla="*/ 2147483646 w 88"/>
              <a:gd name="T59" fmla="*/ 2147483646 h 61"/>
              <a:gd name="T60" fmla="*/ 2147483646 w 88"/>
              <a:gd name="T61" fmla="*/ 2147483646 h 61"/>
              <a:gd name="T62" fmla="*/ 2147483646 w 88"/>
              <a:gd name="T63" fmla="*/ 2147483646 h 61"/>
              <a:gd name="T64" fmla="*/ 2147483646 w 88"/>
              <a:gd name="T65" fmla="*/ 2147483646 h 61"/>
              <a:gd name="T66" fmla="*/ 2147483646 w 88"/>
              <a:gd name="T67" fmla="*/ 2147483646 h 61"/>
              <a:gd name="T68" fmla="*/ 2147483646 w 88"/>
              <a:gd name="T69" fmla="*/ 2147483646 h 61"/>
              <a:gd name="T70" fmla="*/ 2147483646 w 88"/>
              <a:gd name="T71" fmla="*/ 2147483646 h 61"/>
              <a:gd name="T72" fmla="*/ 2147483646 w 88"/>
              <a:gd name="T73" fmla="*/ 2147483646 h 61"/>
              <a:gd name="T74" fmla="*/ 2147483646 w 88"/>
              <a:gd name="T75" fmla="*/ 2147483646 h 61"/>
              <a:gd name="T76" fmla="*/ 2147483646 w 88"/>
              <a:gd name="T77" fmla="*/ 2147483646 h 61"/>
              <a:gd name="T78" fmla="*/ 2147483646 w 88"/>
              <a:gd name="T79" fmla="*/ 2147483646 h 61"/>
              <a:gd name="T80" fmla="*/ 2147483646 w 88"/>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ysClr val="window" lastClr="FFFFFF"/>
          </a:solidFill>
          <a:ln>
            <a:noFill/>
          </a:ln>
        </p:spPr>
        <p:txBody>
          <a:bodyPr>
            <a:normAutofit fontScale="40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9" name="Freeform 34"/>
          <p:cNvSpPr/>
          <p:nvPr>
            <p:custDataLst>
              <p:tags r:id="rId9"/>
            </p:custDataLst>
          </p:nvPr>
        </p:nvSpPr>
        <p:spPr bwMode="auto">
          <a:xfrm>
            <a:off x="4285021" y="2331417"/>
            <a:ext cx="879475" cy="258763"/>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rgbClr val="1F74AD"/>
            </a:solidFill>
            <a:round/>
          </a:ln>
          <a:extLst>
            <a:ext uri="{909E8E84-426E-40DD-AFC4-6F175D3DCCD1}">
              <a14:hiddenFill xmlns:a14="http://schemas.microsoft.com/office/drawing/2010/main">
                <a:solidFill>
                  <a:srgbClr val="FFFFFF"/>
                </a:solidFill>
              </a14:hiddenFill>
            </a:ext>
          </a:extLst>
        </p:spPr>
        <p:txBody>
          <a:bodyPr>
            <a:normAutofit fontScale="45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0" name="Freeform 35"/>
          <p:cNvSpPr/>
          <p:nvPr>
            <p:custDataLst>
              <p:tags r:id="rId10"/>
            </p:custDataLst>
          </p:nvPr>
        </p:nvSpPr>
        <p:spPr bwMode="auto">
          <a:xfrm>
            <a:off x="6464658" y="2331417"/>
            <a:ext cx="846138" cy="398463"/>
          </a:xfrm>
          <a:custGeom>
            <a:avLst/>
            <a:gdLst>
              <a:gd name="T0" fmla="*/ 0 w 428"/>
              <a:gd name="T1" fmla="*/ 2147483646 h 201"/>
              <a:gd name="T2" fmla="*/ 0 w 428"/>
              <a:gd name="T3" fmla="*/ 0 h 201"/>
              <a:gd name="T4" fmla="*/ 2147483646 w 428"/>
              <a:gd name="T5" fmla="*/ 0 h 201"/>
              <a:gd name="T6" fmla="*/ 0 60000 65536"/>
              <a:gd name="T7" fmla="*/ 0 60000 65536"/>
              <a:gd name="T8" fmla="*/ 0 60000 65536"/>
            </a:gdLst>
            <a:ahLst/>
            <a:cxnLst>
              <a:cxn ang="T6">
                <a:pos x="T0" y="T1"/>
              </a:cxn>
              <a:cxn ang="T7">
                <a:pos x="T2" y="T3"/>
              </a:cxn>
              <a:cxn ang="T8">
                <a:pos x="T4" y="T5"/>
              </a:cxn>
            </a:cxnLst>
            <a:rect l="0" t="0" r="r" b="b"/>
            <a:pathLst>
              <a:path w="428" h="201">
                <a:moveTo>
                  <a:pt x="0" y="201"/>
                </a:moveTo>
                <a:lnTo>
                  <a:pt x="0" y="0"/>
                </a:lnTo>
                <a:lnTo>
                  <a:pt x="428" y="0"/>
                </a:lnTo>
              </a:path>
            </a:pathLst>
          </a:custGeom>
          <a:noFill/>
          <a:ln w="6350" cap="flat" cmpd="sng">
            <a:solidFill>
              <a:srgbClr val="69A35B"/>
            </a:solidFill>
            <a:round/>
          </a:ln>
          <a:extLst>
            <a:ext uri="{909E8E84-426E-40DD-AFC4-6F175D3DCCD1}">
              <a14:hiddenFill xmlns:a14="http://schemas.microsoft.com/office/drawing/2010/main">
                <a:solidFill>
                  <a:srgbClr val="FFFFFF"/>
                </a:solidFill>
              </a14:hiddenFill>
            </a:ext>
          </a:extLst>
        </p:spPr>
        <p:txBody>
          <a:bodyPr>
            <a:normAutofit lnSpcReduction="10000"/>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1" name="Freeform 36"/>
          <p:cNvSpPr/>
          <p:nvPr>
            <p:custDataLst>
              <p:tags r:id="rId11"/>
            </p:custDataLst>
          </p:nvPr>
        </p:nvSpPr>
        <p:spPr bwMode="auto">
          <a:xfrm>
            <a:off x="8279171" y="3220417"/>
            <a:ext cx="1676400" cy="609600"/>
          </a:xfrm>
          <a:custGeom>
            <a:avLst/>
            <a:gdLst>
              <a:gd name="T0" fmla="*/ 0 w 847"/>
              <a:gd name="T1" fmla="*/ 2147483646 h 308"/>
              <a:gd name="T2" fmla="*/ 0 w 847"/>
              <a:gd name="T3" fmla="*/ 0 h 308"/>
              <a:gd name="T4" fmla="*/ 2147483646 w 847"/>
              <a:gd name="T5" fmla="*/ 0 h 308"/>
              <a:gd name="T6" fmla="*/ 2147483646 w 847"/>
              <a:gd name="T7" fmla="*/ 2147483646 h 3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7" h="308">
                <a:moveTo>
                  <a:pt x="0" y="308"/>
                </a:moveTo>
                <a:lnTo>
                  <a:pt x="0" y="0"/>
                </a:lnTo>
                <a:lnTo>
                  <a:pt x="847" y="0"/>
                </a:lnTo>
                <a:lnTo>
                  <a:pt x="847" y="105"/>
                </a:lnTo>
              </a:path>
            </a:pathLst>
          </a:custGeom>
          <a:noFill/>
          <a:ln w="6350" cap="flat" cmpd="sng">
            <a:solidFill>
              <a:srgbClr val="FFC000"/>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2" name="Freeform 37"/>
          <p:cNvSpPr/>
          <p:nvPr>
            <p:custDataLst>
              <p:tags r:id="rId12"/>
            </p:custDataLst>
          </p:nvPr>
        </p:nvSpPr>
        <p:spPr bwMode="auto">
          <a:xfrm>
            <a:off x="2046646" y="3220417"/>
            <a:ext cx="1844675" cy="303213"/>
          </a:xfrm>
          <a:custGeom>
            <a:avLst/>
            <a:gdLst>
              <a:gd name="T0" fmla="*/ 2147483646 w 932"/>
              <a:gd name="T1" fmla="*/ 2147483646 h 153"/>
              <a:gd name="T2" fmla="*/ 2147483646 w 932"/>
              <a:gd name="T3" fmla="*/ 0 h 153"/>
              <a:gd name="T4" fmla="*/ 0 w 932"/>
              <a:gd name="T5" fmla="*/ 0 h 153"/>
              <a:gd name="T6" fmla="*/ 0 w 932"/>
              <a:gd name="T7" fmla="*/ 2147483646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2" h="153">
                <a:moveTo>
                  <a:pt x="932" y="153"/>
                </a:moveTo>
                <a:lnTo>
                  <a:pt x="932" y="0"/>
                </a:lnTo>
                <a:lnTo>
                  <a:pt x="0" y="0"/>
                </a:lnTo>
                <a:lnTo>
                  <a:pt x="0" y="105"/>
                </a:lnTo>
              </a:path>
            </a:pathLst>
          </a:custGeom>
          <a:noFill/>
          <a:ln w="6350" cap="flat" cmpd="sng">
            <a:solidFill>
              <a:srgbClr val="3498DB"/>
            </a:solidFill>
            <a:round/>
          </a:ln>
          <a:extLst>
            <a:ext uri="{909E8E84-426E-40DD-AFC4-6F175D3DCCD1}">
              <a14:hiddenFill xmlns:a14="http://schemas.microsoft.com/office/drawing/2010/main">
                <a:solidFill>
                  <a:srgbClr val="FFFFFF"/>
                </a:solidFill>
              </a14:hiddenFill>
            </a:ext>
          </a:extLst>
        </p:spPr>
        <p:txBody>
          <a:bodyPr>
            <a:normAutofit fontScale="625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3" name="Freeform 38"/>
          <p:cNvSpPr/>
          <p:nvPr>
            <p:custDataLst>
              <p:tags r:id="rId13"/>
            </p:custDataLst>
          </p:nvPr>
        </p:nvSpPr>
        <p:spPr bwMode="auto">
          <a:xfrm>
            <a:off x="4153258" y="5093667"/>
            <a:ext cx="1231900" cy="555625"/>
          </a:xfrm>
          <a:custGeom>
            <a:avLst/>
            <a:gdLst>
              <a:gd name="T0" fmla="*/ 2147483646 w 623"/>
              <a:gd name="T1" fmla="*/ 0 h 281"/>
              <a:gd name="T2" fmla="*/ 2147483646 w 623"/>
              <a:gd name="T3" fmla="*/ 0 h 281"/>
              <a:gd name="T4" fmla="*/ 2147483646 w 623"/>
              <a:gd name="T5" fmla="*/ 2147483646 h 281"/>
              <a:gd name="T6" fmla="*/ 0 w 623"/>
              <a:gd name="T7" fmla="*/ 2147483646 h 2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3" h="281">
                <a:moveTo>
                  <a:pt x="476" y="0"/>
                </a:moveTo>
                <a:lnTo>
                  <a:pt x="623" y="0"/>
                </a:lnTo>
                <a:lnTo>
                  <a:pt x="623" y="281"/>
                </a:lnTo>
                <a:lnTo>
                  <a:pt x="0" y="281"/>
                </a:lnTo>
              </a:path>
            </a:pathLst>
          </a:custGeom>
          <a:noFill/>
          <a:ln w="6350" cap="flat" cmpd="sng">
            <a:solidFill>
              <a:srgbClr val="1AA3AA"/>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404" name="Freeform 39"/>
          <p:cNvSpPr/>
          <p:nvPr>
            <p:custDataLst>
              <p:tags r:id="rId14"/>
            </p:custDataLst>
          </p:nvPr>
        </p:nvSpPr>
        <p:spPr bwMode="auto">
          <a:xfrm>
            <a:off x="6063021" y="4685680"/>
            <a:ext cx="1443037" cy="963612"/>
          </a:xfrm>
          <a:custGeom>
            <a:avLst/>
            <a:gdLst>
              <a:gd name="T0" fmla="*/ 2147483646 w 729"/>
              <a:gd name="T1" fmla="*/ 0 h 487"/>
              <a:gd name="T2" fmla="*/ 0 w 729"/>
              <a:gd name="T3" fmla="*/ 0 h 487"/>
              <a:gd name="T4" fmla="*/ 0 w 729"/>
              <a:gd name="T5" fmla="*/ 2147483646 h 487"/>
              <a:gd name="T6" fmla="*/ 2147483646 w 729"/>
              <a:gd name="T7" fmla="*/ 2147483646 h 4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9" h="487">
                <a:moveTo>
                  <a:pt x="159" y="0"/>
                </a:moveTo>
                <a:lnTo>
                  <a:pt x="0" y="0"/>
                </a:lnTo>
                <a:lnTo>
                  <a:pt x="0" y="487"/>
                </a:lnTo>
                <a:lnTo>
                  <a:pt x="729" y="487"/>
                </a:lnTo>
              </a:path>
            </a:pathLst>
          </a:custGeom>
          <a:noFill/>
          <a:ln w="6350" cap="flat" cmpd="sng">
            <a:solidFill>
              <a:srgbClr val="9BBB59"/>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15"/>
            </p:custDataLst>
          </p:nvPr>
        </p:nvSpPr>
        <p:spPr>
          <a:xfrm>
            <a:off x="7620357" y="5251198"/>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l"/>
            <a:r>
              <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rPr>
              <a:t>5. What fi t you most</a:t>
            </a:r>
            <a:endPar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endParaRPr>
          </a:p>
        </p:txBody>
      </p:sp>
      <p:sp>
        <p:nvSpPr>
          <p:cNvPr id="4" name="文本框 3"/>
          <p:cNvSpPr txBox="1"/>
          <p:nvPr>
            <p:custDataLst>
              <p:tags r:id="rId16"/>
            </p:custDataLst>
          </p:nvPr>
        </p:nvSpPr>
        <p:spPr>
          <a:xfrm>
            <a:off x="508358" y="5251198"/>
            <a:ext cx="347345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Autofit/>
          </a:bodyPr>
          <a:lstStyle>
            <a:defPPr>
              <a:defRPr lang="zh-CN"/>
            </a:defPPr>
            <a:lvl1pPr algn="ctr">
              <a:lnSpc>
                <a:spcPct val="120000"/>
              </a:lnSpc>
            </a:lvl1pPr>
          </a:lstStyle>
          <a:p>
            <a:pPr algn="r"/>
            <a:r>
              <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rPr>
              <a:t>6. What you can choose in the end</a:t>
            </a:r>
            <a:endPar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endParaRPr>
          </a:p>
        </p:txBody>
      </p:sp>
      <p:sp>
        <p:nvSpPr>
          <p:cNvPr id="5" name="文本框 4"/>
          <p:cNvSpPr txBox="1"/>
          <p:nvPr>
            <p:custDataLst>
              <p:tags r:id="rId17"/>
            </p:custDataLst>
          </p:nvPr>
        </p:nvSpPr>
        <p:spPr>
          <a:xfrm>
            <a:off x="8744033" y="3565940"/>
            <a:ext cx="3078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rmAutofit/>
          </a:bodyPr>
          <a:lstStyle>
            <a:defPPr>
              <a:defRPr lang="zh-CN"/>
            </a:defPPr>
            <a:lvl1pPr algn="ctr">
              <a:lnSpc>
                <a:spcPct val="120000"/>
              </a:lnSpc>
            </a:lvl1pPr>
          </a:lstStyle>
          <a:p>
            <a:r>
              <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rPr>
              <a:t>4. What can support you</a:t>
            </a:r>
            <a:endPar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endParaRPr>
          </a:p>
        </p:txBody>
      </p:sp>
      <p:sp>
        <p:nvSpPr>
          <p:cNvPr id="6" name="文本框 5"/>
          <p:cNvSpPr txBox="1"/>
          <p:nvPr>
            <p:custDataLst>
              <p:tags r:id="rId18"/>
            </p:custDataLst>
          </p:nvPr>
        </p:nvSpPr>
        <p:spPr>
          <a:xfrm>
            <a:off x="369968" y="3507686"/>
            <a:ext cx="3076575"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rmAutofit/>
          </a:bodyPr>
          <a:lstStyle>
            <a:defPPr>
              <a:defRPr lang="zh-CN"/>
            </a:defPPr>
            <a:lvl1pPr algn="ctr">
              <a:lnSpc>
                <a:spcPct val="120000"/>
              </a:lnSpc>
            </a:lvl1pPr>
          </a:lstStyle>
          <a:p>
            <a:r>
              <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rPr>
              <a:t>1. What you are</a:t>
            </a:r>
            <a:endPar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endParaRPr>
          </a:p>
        </p:txBody>
      </p:sp>
      <p:sp>
        <p:nvSpPr>
          <p:cNvPr id="7" name="文本框 6"/>
          <p:cNvSpPr txBox="1"/>
          <p:nvPr>
            <p:custDataLst>
              <p:tags r:id="rId19"/>
            </p:custDataLst>
          </p:nvPr>
        </p:nvSpPr>
        <p:spPr>
          <a:xfrm>
            <a:off x="7415571" y="1952373"/>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l"/>
            <a:r>
              <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rPr>
              <a:t>3. What you can do</a:t>
            </a:r>
            <a:endPar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endParaRPr>
          </a:p>
        </p:txBody>
      </p:sp>
      <p:sp>
        <p:nvSpPr>
          <p:cNvPr id="8" name="文本框 7"/>
          <p:cNvSpPr txBox="1"/>
          <p:nvPr>
            <p:custDataLst>
              <p:tags r:id="rId20"/>
            </p:custDataLst>
          </p:nvPr>
        </p:nvSpPr>
        <p:spPr>
          <a:xfrm>
            <a:off x="679808" y="1952373"/>
            <a:ext cx="347345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rmAutofit/>
          </a:bodyPr>
          <a:lstStyle>
            <a:defPPr>
              <a:defRPr lang="zh-CN"/>
            </a:defPPr>
            <a:lvl1pPr algn="ctr">
              <a:lnSpc>
                <a:spcPct val="120000"/>
              </a:lnSpc>
            </a:lvl1pPr>
          </a:lstStyle>
          <a:p>
            <a:pPr algn="r"/>
            <a:r>
              <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rPr>
              <a:t>2. What you want</a:t>
            </a:r>
            <a:endParaRPr lang="zh-CN" altLang="en-US" sz="2000" b="1" spc="150">
              <a:latin typeface="Arial Bold" panose="020B0604020202020204" charset="0"/>
              <a:ea typeface="微软雅黑" panose="020B0503020204020204" charset="-122"/>
              <a:cs typeface="Arial Bold" panose="020B0604020202020204" charset="0"/>
              <a:sym typeface="Arial" panose="020B0604020202020204" pitchFamily="34" charset="0"/>
            </a:endParaRPr>
          </a:p>
        </p:txBody>
      </p:sp>
      <p:sp>
        <p:nvSpPr>
          <p:cNvPr id="39" name="settings_320253"/>
          <p:cNvSpPr>
            <a:spLocks noChangeAspect="1"/>
          </p:cNvSpPr>
          <p:nvPr>
            <p:custDataLst>
              <p:tags r:id="rId21"/>
            </p:custDataLst>
          </p:nvPr>
        </p:nvSpPr>
        <p:spPr bwMode="auto">
          <a:xfrm>
            <a:off x="6350183" y="3104530"/>
            <a:ext cx="232126" cy="231775"/>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placeholder_286118"/>
          <p:cNvSpPr>
            <a:spLocks noChangeAspect="1"/>
          </p:cNvSpPr>
          <p:nvPr>
            <p:custDataLst>
              <p:tags r:id="rId22"/>
            </p:custDataLst>
          </p:nvPr>
        </p:nvSpPr>
        <p:spPr bwMode="auto">
          <a:xfrm>
            <a:off x="6980238" y="4161805"/>
            <a:ext cx="197566" cy="231775"/>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statistical-chart_64023"/>
          <p:cNvSpPr>
            <a:spLocks noChangeAspect="1"/>
          </p:cNvSpPr>
          <p:nvPr>
            <p:custDataLst>
              <p:tags r:id="rId23"/>
            </p:custDataLst>
          </p:nvPr>
        </p:nvSpPr>
        <p:spPr bwMode="auto">
          <a:xfrm>
            <a:off x="8177455" y="4181649"/>
            <a:ext cx="206606" cy="23177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two-coin-stacks_72132"/>
          <p:cNvSpPr>
            <a:spLocks noChangeAspect="1"/>
          </p:cNvSpPr>
          <p:nvPr>
            <p:custDataLst>
              <p:tags r:id="rId24"/>
            </p:custDataLst>
          </p:nvPr>
        </p:nvSpPr>
        <p:spPr bwMode="auto">
          <a:xfrm>
            <a:off x="4437346" y="4665043"/>
            <a:ext cx="235100" cy="231775"/>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validate-search_64702"/>
          <p:cNvSpPr>
            <a:spLocks noChangeAspect="1"/>
          </p:cNvSpPr>
          <p:nvPr>
            <p:custDataLst>
              <p:tags r:id="rId25"/>
            </p:custDataLst>
          </p:nvPr>
        </p:nvSpPr>
        <p:spPr bwMode="auto">
          <a:xfrm>
            <a:off x="3776047" y="3861768"/>
            <a:ext cx="232134" cy="231775"/>
          </a:xfrm>
          <a:custGeom>
            <a:avLst/>
            <a:gdLst>
              <a:gd name="connsiteX0" fmla="*/ 444103 w 607089"/>
              <a:gd name="connsiteY0" fmla="*/ 163584 h 606152"/>
              <a:gd name="connsiteX1" fmla="*/ 469914 w 607089"/>
              <a:gd name="connsiteY1" fmla="*/ 176766 h 606152"/>
              <a:gd name="connsiteX2" fmla="*/ 475193 w 607089"/>
              <a:gd name="connsiteY2" fmla="*/ 220412 h 606152"/>
              <a:gd name="connsiteX3" fmla="*/ 378258 w 607089"/>
              <a:gd name="connsiteY3" fmla="*/ 317225 h 606152"/>
              <a:gd name="connsiteX4" fmla="*/ 346435 w 607089"/>
              <a:gd name="connsiteY4" fmla="*/ 330260 h 606152"/>
              <a:gd name="connsiteX5" fmla="*/ 313879 w 607089"/>
              <a:gd name="connsiteY5" fmla="*/ 316492 h 606152"/>
              <a:gd name="connsiteX6" fmla="*/ 248913 w 607089"/>
              <a:gd name="connsiteY6" fmla="*/ 251755 h 606152"/>
              <a:gd name="connsiteX7" fmla="*/ 242021 w 607089"/>
              <a:gd name="connsiteY7" fmla="*/ 228760 h 606152"/>
              <a:gd name="connsiteX8" fmla="*/ 254926 w 607089"/>
              <a:gd name="connsiteY8" fmla="*/ 208695 h 606152"/>
              <a:gd name="connsiteX9" fmla="*/ 280883 w 607089"/>
              <a:gd name="connsiteY9" fmla="*/ 195074 h 606152"/>
              <a:gd name="connsiteX10" fmla="*/ 297894 w 607089"/>
              <a:gd name="connsiteY10" fmla="*/ 202836 h 606152"/>
              <a:gd name="connsiteX11" fmla="*/ 342036 w 607089"/>
              <a:gd name="connsiteY11" fmla="*/ 246922 h 606152"/>
              <a:gd name="connsiteX12" fmla="*/ 346435 w 607089"/>
              <a:gd name="connsiteY12" fmla="*/ 249705 h 606152"/>
              <a:gd name="connsiteX13" fmla="*/ 350541 w 607089"/>
              <a:gd name="connsiteY13" fmla="*/ 247068 h 606152"/>
              <a:gd name="connsiteX14" fmla="*/ 426212 w 607089"/>
              <a:gd name="connsiteY14" fmla="*/ 171493 h 606152"/>
              <a:gd name="connsiteX15" fmla="*/ 444103 w 607089"/>
              <a:gd name="connsiteY15" fmla="*/ 163584 h 606152"/>
              <a:gd name="connsiteX16" fmla="*/ 360877 w 607089"/>
              <a:gd name="connsiteY16" fmla="*/ 64177 h 606152"/>
              <a:gd name="connsiteX17" fmla="*/ 232178 w 607089"/>
              <a:gd name="connsiteY17" fmla="*/ 117334 h 606152"/>
              <a:gd name="connsiteX18" fmla="*/ 232178 w 607089"/>
              <a:gd name="connsiteY18" fmla="*/ 374333 h 606152"/>
              <a:gd name="connsiteX19" fmla="*/ 489575 w 607089"/>
              <a:gd name="connsiteY19" fmla="*/ 374333 h 606152"/>
              <a:gd name="connsiteX20" fmla="*/ 489575 w 607089"/>
              <a:gd name="connsiteY20" fmla="*/ 117334 h 606152"/>
              <a:gd name="connsiteX21" fmla="*/ 360877 w 607089"/>
              <a:gd name="connsiteY21" fmla="*/ 64177 h 606152"/>
              <a:gd name="connsiteX22" fmla="*/ 360876 w 607089"/>
              <a:gd name="connsiteY22" fmla="*/ 0 h 606152"/>
              <a:gd name="connsiteX23" fmla="*/ 535041 w 607089"/>
              <a:gd name="connsiteY23" fmla="*/ 71938 h 606152"/>
              <a:gd name="connsiteX24" fmla="*/ 535041 w 607089"/>
              <a:gd name="connsiteY24" fmla="*/ 419729 h 606152"/>
              <a:gd name="connsiteX25" fmla="*/ 237751 w 607089"/>
              <a:gd name="connsiteY25" fmla="*/ 456778 h 606152"/>
              <a:gd name="connsiteX26" fmla="*/ 225138 w 607089"/>
              <a:gd name="connsiteY26" fmla="*/ 458388 h 606152"/>
              <a:gd name="connsiteX27" fmla="*/ 99740 w 607089"/>
              <a:gd name="connsiteY27" fmla="*/ 583593 h 606152"/>
              <a:gd name="connsiteX28" fmla="*/ 17607 w 607089"/>
              <a:gd name="connsiteY28" fmla="*/ 592379 h 606152"/>
              <a:gd name="connsiteX29" fmla="*/ 13794 w 607089"/>
              <a:gd name="connsiteY29" fmla="*/ 588572 h 606152"/>
              <a:gd name="connsiteX30" fmla="*/ 22594 w 607089"/>
              <a:gd name="connsiteY30" fmla="*/ 506567 h 606152"/>
              <a:gd name="connsiteX31" fmla="*/ 148139 w 607089"/>
              <a:gd name="connsiteY31" fmla="*/ 381069 h 606152"/>
              <a:gd name="connsiteX32" fmla="*/ 149606 w 607089"/>
              <a:gd name="connsiteY32" fmla="*/ 368768 h 606152"/>
              <a:gd name="connsiteX33" fmla="*/ 186712 w 607089"/>
              <a:gd name="connsiteY33" fmla="*/ 71938 h 606152"/>
              <a:gd name="connsiteX34" fmla="*/ 360876 w 607089"/>
              <a:gd name="connsiteY34"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089" h="606152">
                <a:moveTo>
                  <a:pt x="444103" y="163584"/>
                </a:moveTo>
                <a:cubicBezTo>
                  <a:pt x="452462" y="163584"/>
                  <a:pt x="461261" y="167978"/>
                  <a:pt x="469914" y="176766"/>
                </a:cubicBezTo>
                <a:cubicBezTo>
                  <a:pt x="485459" y="192291"/>
                  <a:pt x="487365" y="208256"/>
                  <a:pt x="475193" y="220412"/>
                </a:cubicBezTo>
                <a:lnTo>
                  <a:pt x="378258" y="317225"/>
                </a:lnTo>
                <a:cubicBezTo>
                  <a:pt x="369459" y="326013"/>
                  <a:pt x="359047" y="330260"/>
                  <a:pt x="346435" y="330260"/>
                </a:cubicBezTo>
                <a:cubicBezTo>
                  <a:pt x="337783" y="330260"/>
                  <a:pt x="325171" y="327917"/>
                  <a:pt x="313879" y="316492"/>
                </a:cubicBezTo>
                <a:lnTo>
                  <a:pt x="248913" y="251755"/>
                </a:lnTo>
                <a:cubicBezTo>
                  <a:pt x="242314" y="245018"/>
                  <a:pt x="239821" y="237109"/>
                  <a:pt x="242021" y="228760"/>
                </a:cubicBezTo>
                <a:cubicBezTo>
                  <a:pt x="243634" y="222463"/>
                  <a:pt x="247887" y="215872"/>
                  <a:pt x="254926" y="208695"/>
                </a:cubicBezTo>
                <a:cubicBezTo>
                  <a:pt x="264165" y="199614"/>
                  <a:pt x="272670" y="195074"/>
                  <a:pt x="280883" y="195074"/>
                </a:cubicBezTo>
                <a:cubicBezTo>
                  <a:pt x="287042" y="195074"/>
                  <a:pt x="292761" y="197710"/>
                  <a:pt x="297894" y="202836"/>
                </a:cubicBezTo>
                <a:cubicBezTo>
                  <a:pt x="298187" y="203129"/>
                  <a:pt x="326491" y="231397"/>
                  <a:pt x="342036" y="246922"/>
                </a:cubicBezTo>
                <a:cubicBezTo>
                  <a:pt x="343649" y="248533"/>
                  <a:pt x="344529" y="249705"/>
                  <a:pt x="346435" y="249705"/>
                </a:cubicBezTo>
                <a:cubicBezTo>
                  <a:pt x="348195" y="249705"/>
                  <a:pt x="349075" y="248533"/>
                  <a:pt x="350541" y="247068"/>
                </a:cubicBezTo>
                <a:cubicBezTo>
                  <a:pt x="376058" y="221584"/>
                  <a:pt x="425626" y="172079"/>
                  <a:pt x="426212" y="171493"/>
                </a:cubicBezTo>
                <a:cubicBezTo>
                  <a:pt x="431492" y="166220"/>
                  <a:pt x="437504" y="163584"/>
                  <a:pt x="444103" y="163584"/>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26"/>
            </p:custDataLst>
          </p:nvPr>
        </p:nvSpPr>
        <p:spPr>
          <a:xfrm>
            <a:off x="269240" y="318135"/>
            <a:ext cx="11654790" cy="6223000"/>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a:stretch>
            <a:fillRect/>
          </a:stretch>
        </p:blipFill>
        <p:spPr>
          <a:xfrm>
            <a:off x="1376363" y="560388"/>
            <a:ext cx="9439275" cy="3438525"/>
          </a:xfrm>
          <a:prstGeom prst="rect">
            <a:avLst/>
          </a:prstGeom>
          <a:noFill/>
          <a:ln w="9525">
            <a:noFill/>
          </a:ln>
        </p:spPr>
      </p:pic>
      <p:sp>
        <p:nvSpPr>
          <p:cNvPr id="3" name="矩形 2"/>
          <p:cNvSpPr/>
          <p:nvPr>
            <p:custDataLst>
              <p:tags r:id="rId2"/>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3"/>
            </p:custDataLst>
          </p:nvPr>
        </p:nvSpPr>
        <p:spPr>
          <a:xfrm>
            <a:off x="812758" y="1716990"/>
            <a:ext cx="10566484" cy="629920"/>
          </a:xfrm>
          <a:prstGeom prst="rect">
            <a:avLst/>
          </a:prstGeom>
          <a:noFill/>
        </p:spPr>
        <p:txBody>
          <a:bodyPr wrap="square" lIns="101600" tIns="38100" rIns="63500" bIns="38100" rtlCol="0">
            <a:normAutofit/>
          </a:bodyPr>
          <a:lstStyle/>
          <a:p>
            <a:pPr indent="0" algn="ctr">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rPr>
              <a:t>1. What you are</a:t>
            </a:r>
            <a:endPar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endParaRPr>
          </a:p>
        </p:txBody>
      </p:sp>
      <p:sp>
        <p:nvSpPr>
          <p:cNvPr id="7" name="文本框 6"/>
          <p:cNvSpPr txBox="1"/>
          <p:nvPr>
            <p:custDataLst>
              <p:tags r:id="rId4"/>
            </p:custDataLst>
          </p:nvPr>
        </p:nvSpPr>
        <p:spPr>
          <a:xfrm>
            <a:off x="669882" y="4551414"/>
            <a:ext cx="10852237" cy="143827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rPr>
              <a:t>首先要弄清楚你是什么样的人，这需要借助专业的职业测评工具，对你的职业兴趣、职业倾向、人格特征、性格倾向、心理状态和思维能力等进行全面客观的测试，并得出专业报告。同时在职业咨询师的帮助下，对自己进行全面的分析：包括个人的兴趣爱好、身体状况、教育背景、专长、过往经历和思维能力，从而对自己有一个全面的了解，为职业生涯规划提供基础的科学依据。</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endParaRPr>
          </a:p>
        </p:txBody>
      </p:sp>
    </p:spTree>
    <p:custDataLst>
      <p:tags r:id="rId5"/>
    </p:custDataLst>
  </p:cSld>
  <p:clrMapOvr>
    <a:masterClrMapping/>
  </p:clrMapOvr>
  <p:transition spd="slow" advClick="0" advTm="1000">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nvPicPr>
        <p:blipFill>
          <a:blip r:embed="rId1"/>
          <a:stretch>
            <a:fillRect/>
          </a:stretch>
        </p:blipFill>
        <p:spPr>
          <a:xfrm>
            <a:off x="1449388" y="507683"/>
            <a:ext cx="9439275" cy="3438525"/>
          </a:xfrm>
          <a:prstGeom prst="rect">
            <a:avLst/>
          </a:prstGeom>
          <a:noFill/>
          <a:ln w="9525">
            <a:noFill/>
          </a:ln>
        </p:spPr>
      </p:pic>
      <p:sp>
        <p:nvSpPr>
          <p:cNvPr id="3" name="矩形 2"/>
          <p:cNvSpPr/>
          <p:nvPr>
            <p:custDataLst>
              <p:tags r:id="rId2"/>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3"/>
            </p:custDataLst>
          </p:nvPr>
        </p:nvSpPr>
        <p:spPr>
          <a:xfrm>
            <a:off x="812758" y="1716990"/>
            <a:ext cx="10566484" cy="629920"/>
          </a:xfrm>
          <a:prstGeom prst="rect">
            <a:avLst/>
          </a:prstGeom>
          <a:noFill/>
        </p:spPr>
        <p:txBody>
          <a:bodyPr wrap="square" lIns="101600" tIns="38100" rIns="63500" bIns="38100" rtlCol="0">
            <a:normAutofit/>
          </a:bodyPr>
          <a:lstStyle/>
          <a:p>
            <a:pPr indent="0" algn="ctr">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rPr>
              <a:t>2. What you want</a:t>
            </a:r>
            <a:endPar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endParaRPr>
          </a:p>
        </p:txBody>
      </p:sp>
      <p:sp>
        <p:nvSpPr>
          <p:cNvPr id="7" name="文本框 6"/>
          <p:cNvSpPr txBox="1"/>
          <p:nvPr>
            <p:custDataLst>
              <p:tags r:id="rId4"/>
            </p:custDataLst>
          </p:nvPr>
        </p:nvSpPr>
        <p:spPr>
          <a:xfrm>
            <a:off x="669882" y="4551414"/>
            <a:ext cx="10852237" cy="10788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rPr>
              <a:t>你想要什么？这是一个目标展望过程，包括展望你将来的职业目标、收入目标、学习目标、名望期望和成就感。特别要注意的是学习目标，只有不断确立学习目标，才能不被激烈的竞争所淘汰，才能不断超越自我，登上更高的职业高峰。</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endParaRPr>
          </a:p>
        </p:txBody>
      </p:sp>
    </p:spTree>
    <p:custDataLst>
      <p:tags r:id="rId5"/>
    </p:custDataLst>
  </p:cSld>
  <p:clrMapOvr>
    <a:masterClrMapping/>
  </p:clrMapOvr>
  <p:transition spd="slow" advClick="0" advTm="1000">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 name="图片 101"/>
          <p:cNvPicPr/>
          <p:nvPr/>
        </p:nvPicPr>
        <p:blipFill>
          <a:blip r:embed="rId1"/>
          <a:stretch>
            <a:fillRect/>
          </a:stretch>
        </p:blipFill>
        <p:spPr>
          <a:xfrm>
            <a:off x="1376363" y="458788"/>
            <a:ext cx="9439275" cy="3438525"/>
          </a:xfrm>
          <a:prstGeom prst="rect">
            <a:avLst/>
          </a:prstGeom>
          <a:noFill/>
          <a:ln w="9525">
            <a:noFill/>
          </a:ln>
        </p:spPr>
      </p:pic>
      <p:sp>
        <p:nvSpPr>
          <p:cNvPr id="3" name="矩形 2"/>
          <p:cNvSpPr/>
          <p:nvPr>
            <p:custDataLst>
              <p:tags r:id="rId2"/>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3"/>
            </p:custDataLst>
          </p:nvPr>
        </p:nvSpPr>
        <p:spPr>
          <a:xfrm>
            <a:off x="812758" y="1716990"/>
            <a:ext cx="10566484" cy="629920"/>
          </a:xfrm>
          <a:prstGeom prst="rect">
            <a:avLst/>
          </a:prstGeom>
          <a:noFill/>
        </p:spPr>
        <p:txBody>
          <a:bodyPr wrap="square" lIns="101600" tIns="38100" rIns="63500" bIns="38100" rtlCol="0">
            <a:normAutofit/>
          </a:bodyPr>
          <a:lstStyle/>
          <a:p>
            <a:pPr indent="0" algn="ctr">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rPr>
              <a:t>3. What you can do</a:t>
            </a:r>
            <a:endPar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endParaRPr>
          </a:p>
        </p:txBody>
      </p:sp>
      <p:sp>
        <p:nvSpPr>
          <p:cNvPr id="7" name="文本框 6"/>
          <p:cNvSpPr txBox="1"/>
          <p:nvPr>
            <p:custDataLst>
              <p:tags r:id="rId4"/>
            </p:custDataLst>
          </p:nvPr>
        </p:nvSpPr>
        <p:spPr>
          <a:xfrm>
            <a:off x="669882" y="4551414"/>
            <a:ext cx="10852237" cy="71882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rPr>
              <a:t>你能做什么？自己的职业技能优势在哪里？如果自己现在不具备相应的职业技能，就需要通过各种渠道进行学习和提升。</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endParaRPr>
          </a:p>
        </p:txBody>
      </p:sp>
    </p:spTree>
    <p:custDataLst>
      <p:tags r:id="rId5"/>
    </p:custDataLst>
  </p:cSld>
  <p:clrMapOvr>
    <a:masterClrMapping/>
  </p:clrMapOvr>
  <p:transition spd="slow" advClick="0" advTm="1000">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4" name="图片 103"/>
          <p:cNvPicPr/>
          <p:nvPr/>
        </p:nvPicPr>
        <p:blipFill>
          <a:blip r:embed="rId1"/>
          <a:stretch>
            <a:fillRect/>
          </a:stretch>
        </p:blipFill>
        <p:spPr>
          <a:xfrm>
            <a:off x="1376363" y="616903"/>
            <a:ext cx="9439275" cy="3438525"/>
          </a:xfrm>
          <a:prstGeom prst="rect">
            <a:avLst/>
          </a:prstGeom>
          <a:noFill/>
          <a:ln w="9525">
            <a:noFill/>
          </a:ln>
        </p:spPr>
      </p:pic>
      <p:sp>
        <p:nvSpPr>
          <p:cNvPr id="3" name="矩形 2"/>
          <p:cNvSpPr/>
          <p:nvPr>
            <p:custDataLst>
              <p:tags r:id="rId2"/>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3"/>
            </p:custDataLst>
          </p:nvPr>
        </p:nvSpPr>
        <p:spPr>
          <a:xfrm>
            <a:off x="812758" y="1716990"/>
            <a:ext cx="10566484" cy="629920"/>
          </a:xfrm>
          <a:prstGeom prst="rect">
            <a:avLst/>
          </a:prstGeom>
          <a:noFill/>
        </p:spPr>
        <p:txBody>
          <a:bodyPr wrap="square" lIns="101600" tIns="38100" rIns="63500" bIns="38100" rtlCol="0">
            <a:normAutofit/>
          </a:bodyPr>
          <a:lstStyle/>
          <a:p>
            <a:pPr indent="0" algn="ctr">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rPr>
              <a:t>4. What can support you</a:t>
            </a:r>
            <a:endPar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endParaRPr>
          </a:p>
        </p:txBody>
      </p:sp>
      <p:sp>
        <p:nvSpPr>
          <p:cNvPr id="7" name="文本框 6"/>
          <p:cNvSpPr txBox="1"/>
          <p:nvPr>
            <p:custDataLst>
              <p:tags r:id="rId4"/>
            </p:custDataLst>
          </p:nvPr>
        </p:nvSpPr>
        <p:spPr>
          <a:xfrm>
            <a:off x="669882" y="4551414"/>
            <a:ext cx="10852237" cy="718820"/>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rPr>
              <a:t>什么是你的职业支撑点？你具有哪些职业竞争能力？你的各种资源和社会关系以及个人、家庭、学校、社会的种种关系，也许都能够影响你的职业选择。</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endParaRPr>
          </a:p>
        </p:txBody>
      </p:sp>
    </p:spTree>
    <p:custDataLst>
      <p:tags r:id="rId5"/>
    </p:custDataLst>
  </p:cSld>
  <p:clrMapOvr>
    <a:masterClrMapping/>
  </p:clrMapOvr>
  <p:transition spd="slow" advClick="0" advTm="1000">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5" name="图片 104"/>
          <p:cNvPicPr/>
          <p:nvPr/>
        </p:nvPicPr>
        <p:blipFill>
          <a:blip r:embed="rId1"/>
          <a:stretch>
            <a:fillRect/>
          </a:stretch>
        </p:blipFill>
        <p:spPr>
          <a:xfrm>
            <a:off x="1376363" y="385763"/>
            <a:ext cx="9439275" cy="3438525"/>
          </a:xfrm>
          <a:prstGeom prst="rect">
            <a:avLst/>
          </a:prstGeom>
          <a:noFill/>
          <a:ln w="9525">
            <a:noFill/>
          </a:ln>
        </p:spPr>
      </p:pic>
      <p:sp>
        <p:nvSpPr>
          <p:cNvPr id="3" name="矩形 2"/>
          <p:cNvSpPr/>
          <p:nvPr>
            <p:custDataLst>
              <p:tags r:id="rId2"/>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3"/>
            </p:custDataLst>
          </p:nvPr>
        </p:nvSpPr>
        <p:spPr>
          <a:xfrm>
            <a:off x="812758" y="1716990"/>
            <a:ext cx="10566484" cy="629920"/>
          </a:xfrm>
          <a:prstGeom prst="rect">
            <a:avLst/>
          </a:prstGeom>
          <a:noFill/>
        </p:spPr>
        <p:txBody>
          <a:bodyPr wrap="square" lIns="101600" tIns="38100" rIns="63500" bIns="38100" rtlCol="0">
            <a:normAutofit/>
          </a:bodyPr>
          <a:lstStyle/>
          <a:p>
            <a:pPr indent="0" algn="ctr">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rPr>
              <a:t>5. What fi t you most</a:t>
            </a:r>
            <a:endPar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endParaRPr>
          </a:p>
        </p:txBody>
      </p:sp>
      <p:sp>
        <p:nvSpPr>
          <p:cNvPr id="7" name="文本框 6"/>
          <p:cNvSpPr txBox="1"/>
          <p:nvPr>
            <p:custDataLst>
              <p:tags r:id="rId4"/>
            </p:custDataLst>
          </p:nvPr>
        </p:nvSpPr>
        <p:spPr>
          <a:xfrm>
            <a:off x="669882" y="4551414"/>
            <a:ext cx="10852237" cy="143827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rPr>
              <a:t>什么是最适合你的？行业和职位众多，哪个才是适合你的呢？待遇、名望、成就感和工作压力及劳累程度都不一样，这就要看个人的选择了。选择最好的并不一定是合适的，选择合适的才是最好的。这需要你在正式毕业之前，通过专业的职业培训机构获得不同行业和不同岗位的职业体验，从而确定最适合自己的职业！</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endParaRPr>
          </a:p>
        </p:txBody>
      </p:sp>
    </p:spTree>
    <p:custDataLst>
      <p:tags r:id="rId5"/>
    </p:custDataLst>
  </p:cSld>
  <p:clrMapOvr>
    <a:masterClrMapping/>
  </p:clrMapOvr>
  <p:transition spd="slow" advClick="0" advTm="1000">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 name="图片 105"/>
          <p:cNvPicPr/>
          <p:nvPr/>
        </p:nvPicPr>
        <p:blipFill>
          <a:blip r:embed="rId1"/>
          <a:stretch>
            <a:fillRect/>
          </a:stretch>
        </p:blipFill>
        <p:spPr>
          <a:xfrm>
            <a:off x="1376363" y="434658"/>
            <a:ext cx="9439275" cy="3438525"/>
          </a:xfrm>
          <a:prstGeom prst="rect">
            <a:avLst/>
          </a:prstGeom>
          <a:noFill/>
          <a:ln w="9525">
            <a:noFill/>
          </a:ln>
        </p:spPr>
      </p:pic>
      <p:sp>
        <p:nvSpPr>
          <p:cNvPr id="3" name="矩形 2"/>
          <p:cNvSpPr/>
          <p:nvPr>
            <p:custDataLst>
              <p:tags r:id="rId2"/>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3"/>
            </p:custDataLst>
          </p:nvPr>
        </p:nvSpPr>
        <p:spPr>
          <a:xfrm>
            <a:off x="812758" y="1716990"/>
            <a:ext cx="10566484" cy="629920"/>
          </a:xfrm>
          <a:prstGeom prst="rect">
            <a:avLst/>
          </a:prstGeom>
          <a:noFill/>
        </p:spPr>
        <p:txBody>
          <a:bodyPr wrap="square" lIns="101600" tIns="38100" rIns="63500" bIns="38100" rtlCol="0">
            <a:normAutofit/>
          </a:bodyPr>
          <a:lstStyle/>
          <a:p>
            <a:pPr indent="0" algn="ctr">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rPr>
              <a:t>6. What you can choose in the end</a:t>
            </a:r>
            <a:endParaRPr lang="zh-CN" altLang="en-US" sz="3200" b="1" spc="300">
              <a:solidFill>
                <a:srgbClr val="FFFFFF"/>
              </a:solidFill>
              <a:latin typeface="Arial" panose="020B0604020202020204" pitchFamily="34" charset="0"/>
              <a:ea typeface="微软雅黑" panose="020B0503020204020204" charset="-122"/>
              <a:sym typeface="Helvetica" panose="020B0604020202030204" pitchFamily="34" charset="0"/>
            </a:endParaRPr>
          </a:p>
        </p:txBody>
      </p:sp>
      <p:sp>
        <p:nvSpPr>
          <p:cNvPr id="7" name="文本框 6"/>
          <p:cNvSpPr txBox="1"/>
          <p:nvPr>
            <p:custDataLst>
              <p:tags r:id="rId4"/>
            </p:custDataLst>
          </p:nvPr>
        </p:nvSpPr>
        <p:spPr>
          <a:xfrm>
            <a:off x="669882" y="4551414"/>
            <a:ext cx="10852237" cy="10788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rPr>
              <a:t>最后你能够选择什么？通过前面的过程，你就可以给自己做出一个最为简单的职业生涯规划了。机会偏爱有准备的人，你做好了你的职业生涯规划，为未来的职业做出了准备，当然比没有做准备的人机会更多。</a:t>
            </a:r>
            <a:endParaRPr lang="zh-CN" altLang="en-US" sz="1800" b="1">
              <a:solidFill>
                <a:srgbClr val="000000">
                  <a:lumMod val="85000"/>
                  <a:lumOff val="15000"/>
                </a:srgbClr>
              </a:solidFill>
              <a:latin typeface="Arial" panose="020B0604020202020204" pitchFamily="34" charset="0"/>
              <a:ea typeface="微软雅黑" panose="020B0503020204020204" charset="-122"/>
              <a:sym typeface="Helvetica" panose="020B0604020202030204" pitchFamily="34" charset="0"/>
            </a:endParaRPr>
          </a:p>
        </p:txBody>
      </p:sp>
    </p:spTree>
    <p:custDataLst>
      <p:tags r:id="rId5"/>
    </p:custDataLst>
  </p:cSld>
  <p:clrMapOvr>
    <a:masterClrMapping/>
  </p:clrMapOvr>
  <p:transition spd="slow" advClick="0" advTm="1000">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4928235" y="984250"/>
            <a:ext cx="6412865" cy="4889500"/>
          </a:xfrm>
          <a:prstGeom prst="rect">
            <a:avLst/>
          </a:prstGeom>
          <a:noFill/>
          <a:ln>
            <a:solidFill>
              <a:srgbClr val="FFFFFF">
                <a:lumMod val="85000"/>
              </a:srgbClr>
            </a:solidFill>
          </a:ln>
        </p:spPr>
        <p:style>
          <a:lnRef idx="2">
            <a:srgbClr val="DD4319">
              <a:shade val="50000"/>
            </a:srgbClr>
          </a:lnRef>
          <a:fillRef idx="1">
            <a:srgbClr val="DD4319"/>
          </a:fillRef>
          <a:effectRef idx="0">
            <a:srgbClr val="DD4319"/>
          </a:effectRef>
          <a:fontRef idx="minor">
            <a:srgbClr val="FFFFFF"/>
          </a:fontRef>
        </p:style>
        <p:txBody>
          <a:bodyPr rtlCol="0" anchor="ctr"/>
          <a:p>
            <a:pPr algn="ctr"/>
            <a:endParaRPr lang="zh-CN" altLang="en-US"/>
          </a:p>
        </p:txBody>
      </p:sp>
      <p:sp>
        <p:nvSpPr>
          <p:cNvPr id="3" name="矩形 2"/>
          <p:cNvSpPr/>
          <p:nvPr>
            <p:custDataLst>
              <p:tags r:id="rId2"/>
            </p:custDataLst>
          </p:nvPr>
        </p:nvSpPr>
        <p:spPr>
          <a:xfrm>
            <a:off x="574676" y="676910"/>
            <a:ext cx="5486400" cy="5486400"/>
          </a:xfrm>
          <a:prstGeom prst="rect">
            <a:avLst/>
          </a:prstGeom>
          <a:solidFill>
            <a:srgbClr val="DD4319"/>
          </a:solidFill>
          <a:ln>
            <a:noFill/>
          </a:ln>
        </p:spPr>
        <p:style>
          <a:lnRef idx="2">
            <a:srgbClr val="DD4319">
              <a:shade val="50000"/>
            </a:srgbClr>
          </a:lnRef>
          <a:fillRef idx="1">
            <a:srgbClr val="DD4319"/>
          </a:fillRef>
          <a:effectRef idx="0">
            <a:srgbClr val="DD4319"/>
          </a:effectRef>
          <a:fontRef idx="minor">
            <a:srgbClr val="FFFFFF"/>
          </a:fontRef>
        </p:style>
        <p:txBody>
          <a:bodyPr rtlCol="0" anchor="ctr"/>
          <a:p>
            <a:pPr algn="ctr"/>
            <a:endParaRPr lang="zh-CN" altLang="en-US"/>
          </a:p>
        </p:txBody>
      </p:sp>
      <p:sp>
        <p:nvSpPr>
          <p:cNvPr id="7" name="矩形 6"/>
          <p:cNvSpPr/>
          <p:nvPr>
            <p:custDataLst>
              <p:tags r:id="rId3"/>
            </p:custDataLst>
          </p:nvPr>
        </p:nvSpPr>
        <p:spPr>
          <a:xfrm>
            <a:off x="1714500" y="1172210"/>
            <a:ext cx="9439910" cy="4512945"/>
          </a:xfrm>
          <a:prstGeom prst="rect">
            <a:avLst/>
          </a:prstGeom>
          <a:solidFill>
            <a:srgbClr val="FFFFFF">
              <a:lumMod val="95000"/>
              <a:alpha val="98000"/>
            </a:srgbClr>
          </a:solidFill>
          <a:ln>
            <a:noFill/>
          </a:ln>
        </p:spPr>
        <p:style>
          <a:lnRef idx="2">
            <a:srgbClr val="DD4319">
              <a:shade val="50000"/>
            </a:srgbClr>
          </a:lnRef>
          <a:fillRef idx="1">
            <a:srgbClr val="DD4319"/>
          </a:fillRef>
          <a:effectRef idx="0">
            <a:srgbClr val="DD4319"/>
          </a:effectRef>
          <a:fontRef idx="minor">
            <a:srgbClr val="FFFFFF"/>
          </a:fontRef>
        </p:style>
        <p:txBody>
          <a:bodyPr rtlCol="0" anchor="ctr"/>
          <a:p>
            <a:pPr algn="ctr"/>
            <a:endParaRPr lang="zh-CN" altLang="en-US"/>
          </a:p>
        </p:txBody>
      </p:sp>
      <p:sp>
        <p:nvSpPr>
          <p:cNvPr id="8" name="矩形 7"/>
          <p:cNvSpPr/>
          <p:nvPr>
            <p:custDataLst>
              <p:tags r:id="rId4"/>
            </p:custDataLst>
          </p:nvPr>
        </p:nvSpPr>
        <p:spPr>
          <a:xfrm>
            <a:off x="11213922" y="858545"/>
            <a:ext cx="263244" cy="263244"/>
          </a:xfrm>
          <a:prstGeom prst="rect">
            <a:avLst/>
          </a:prstGeom>
          <a:solidFill>
            <a:srgbClr val="DD4319"/>
          </a:solidFill>
          <a:ln>
            <a:noFill/>
          </a:ln>
        </p:spPr>
        <p:style>
          <a:lnRef idx="2">
            <a:srgbClr val="DD4319">
              <a:shade val="50000"/>
            </a:srgbClr>
          </a:lnRef>
          <a:fillRef idx="1">
            <a:srgbClr val="DD4319"/>
          </a:fillRef>
          <a:effectRef idx="0">
            <a:srgbClr val="DD4319"/>
          </a:effectRef>
          <a:fontRef idx="minor">
            <a:srgbClr val="FFFFFF"/>
          </a:fontRef>
        </p:style>
        <p:txBody>
          <a:bodyPr rtlCol="0" anchor="ctr"/>
          <a:p>
            <a:pPr algn="ctr"/>
            <a:endParaRPr lang="zh-CN" altLang="en-US"/>
          </a:p>
        </p:txBody>
      </p:sp>
      <p:sp>
        <p:nvSpPr>
          <p:cNvPr id="4" name="任意多边形: 形状 6"/>
          <p:cNvSpPr/>
          <p:nvPr>
            <p:custDataLst>
              <p:tags r:id="rId5"/>
            </p:custDataLst>
          </p:nvPr>
        </p:nvSpPr>
        <p:spPr>
          <a:xfrm>
            <a:off x="10539730" y="0"/>
            <a:ext cx="1656080" cy="1185545"/>
          </a:xfrm>
          <a:custGeom>
            <a:avLst/>
            <a:gdLst>
              <a:gd name="connsiteX0" fmla="*/ 0 w 7836264"/>
              <a:gd name="connsiteY0" fmla="*/ 0 h 1185717"/>
              <a:gd name="connsiteX1" fmla="*/ 7836265 w 7836264"/>
              <a:gd name="connsiteY1" fmla="*/ 0 h 1185717"/>
              <a:gd name="connsiteX2" fmla="*/ 7836265 w 7836264"/>
              <a:gd name="connsiteY2" fmla="*/ 1185717 h 1185717"/>
            </a:gdLst>
            <a:ahLst/>
            <a:cxnLst>
              <a:cxn ang="0">
                <a:pos x="connsiteX0" y="connsiteY0"/>
              </a:cxn>
              <a:cxn ang="0">
                <a:pos x="connsiteX1" y="connsiteY1"/>
              </a:cxn>
              <a:cxn ang="0">
                <a:pos x="connsiteX2" y="connsiteY2"/>
              </a:cxn>
            </a:cxnLst>
            <a:rect l="l" t="t" r="r" b="b"/>
            <a:pathLst>
              <a:path w="7836264" h="1185717">
                <a:moveTo>
                  <a:pt x="0" y="0"/>
                </a:moveTo>
                <a:lnTo>
                  <a:pt x="7836265" y="0"/>
                </a:lnTo>
                <a:lnTo>
                  <a:pt x="7836265" y="1185717"/>
                </a:lnTo>
                <a:close/>
              </a:path>
            </a:pathLst>
          </a:custGeom>
          <a:solidFill>
            <a:srgbClr val="0894A5"/>
          </a:solidFill>
          <a:ln w="6340" cap="flat">
            <a:noFill/>
            <a:prstDash val="solid"/>
            <a:miter/>
          </a:ln>
        </p:spPr>
        <p:txBody>
          <a:bodyPr rtlCol="0" anchor="ctr"/>
          <a:p>
            <a:endParaRPr lang="zh-CN" altLang="en-US"/>
          </a:p>
        </p:txBody>
      </p:sp>
      <p:sp>
        <p:nvSpPr>
          <p:cNvPr id="9" name="文本框 8"/>
          <p:cNvSpPr txBox="1"/>
          <p:nvPr>
            <p:custDataLst>
              <p:tags r:id="rId6"/>
            </p:custDataLst>
          </p:nvPr>
        </p:nvSpPr>
        <p:spPr>
          <a:xfrm>
            <a:off x="2246630" y="2388235"/>
            <a:ext cx="8375015" cy="286067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54330" lvl="0" indent="-354330" algn="just" fontAlgn="ctr">
              <a:lnSpc>
                <a:spcPct val="125000"/>
              </a:lnSpc>
              <a:spcBef>
                <a:spcPts val="1000"/>
              </a:spcBef>
              <a:spcAft>
                <a:spcPts val="0"/>
              </a:spcAft>
              <a:buSzPct val="100000"/>
              <a:buFont typeface="WPS-Bullets" pitchFamily="2" charset="0"/>
              <a:buChar char=""/>
            </a:pPr>
            <a:r>
              <a:rPr lang="zh-CN" altLang="en-US" sz="1800">
                <a:solidFill>
                  <a:schemeClr val="tx1">
                    <a:lumMod val="95000"/>
                    <a:lumOff val="5000"/>
                  </a:schemeClr>
                </a:solidFill>
                <a:latin typeface="Arial" panose="020B0604020202020204" pitchFamily="34" charset="0"/>
                <a:ea typeface="微软雅黑" panose="020B0503020204020204" charset="-122"/>
                <a:sym typeface="Helvetica" panose="020B0604020202030204" pitchFamily="34" charset="0"/>
              </a:rPr>
              <a:t>职业活动是社会生活的重要组成部分，是个体与社会相联系的重要方式。当前，世界经济正处于第三次工业革命之中，以智能制造和新材料技术为代表的新的生产方式正在形成，我国的经济发展方式也在发生相应的转变，这对社会组织形式和职业活动都有很大的冲击。高职院校毕业生要想获得良好的职业发展，就必须直面各种机遇与挑战，扬长避短，走出具有自身特点的职业生涯道路。因此，职业选择的关键是研究、判断就业形势，充分利用一切有利因素，克服一切不利因素，在职业理想和社会现实之间找到一个满意的平衡点。</a:t>
            </a:r>
            <a:endParaRPr lang="zh-CN" altLang="en-US" sz="1800">
              <a:solidFill>
                <a:schemeClr val="tx1">
                  <a:lumMod val="95000"/>
                  <a:lumOff val="5000"/>
                </a:schemeClr>
              </a:solidFill>
              <a:latin typeface="Arial" panose="020B0604020202020204" pitchFamily="34" charset="0"/>
              <a:ea typeface="微软雅黑" panose="020B0503020204020204" charset="-122"/>
              <a:sym typeface="Helvetica" panose="020B0604020202030204" pitchFamily="34" charset="0"/>
            </a:endParaRPr>
          </a:p>
        </p:txBody>
      </p:sp>
      <p:sp>
        <p:nvSpPr>
          <p:cNvPr id="10" name="文本框 9"/>
          <p:cNvSpPr txBox="1"/>
          <p:nvPr>
            <p:custDataLst>
              <p:tags r:id="rId7"/>
            </p:custDataLst>
          </p:nvPr>
        </p:nvSpPr>
        <p:spPr>
          <a:xfrm>
            <a:off x="2246630" y="1641475"/>
            <a:ext cx="7948295" cy="62992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职业生涯规划SWOT分析步骤</a:t>
            </a:r>
            <a:endParaRPr lang="zh-CN" altLang="en-US" sz="3200" b="1" u="none" strike="noStrike" spc="300">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Tree>
    <p:custDataLst>
      <p:tags r:id="rId8"/>
    </p:custDataLst>
  </p:cSld>
  <p:clrMapOvr>
    <a:masterClrMapping/>
  </p:clrMapOvr>
  <p:transition spd="slow" advClick="0" advTm="1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1753870"/>
            <a:ext cx="11476990" cy="4846320"/>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066459" y="977422"/>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某知名投资人的50 年人生规划</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6" name="矩形 5"/>
          <p:cNvSpPr/>
          <p:nvPr>
            <p:custDataLst>
              <p:tags r:id="rId6"/>
            </p:custDataLst>
          </p:nvPr>
        </p:nvSpPr>
        <p:spPr>
          <a:xfrm>
            <a:off x="801590" y="2384421"/>
            <a:ext cx="10586275" cy="358521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孙某为世界著名投资公司的创始人、总裁及首席执行官。《福布斯》杂志称他为“最热门企业家”。1998—1999 年两年中，他一直在“全球十大精英”之列。</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孙某19 岁的时候没钱、没有经验，也没有可以帮他取得成功的大公司。但他当时就为自己制订了一个50 年的人生计划。20～30岁时，要向所投身的行业宣布自己的存在。</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30～40岁时，要有1 亿美元的种子资金，足够做一个大项目（当时身上只有100多美元）。</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40～50岁时，要选一个非常重要的行业，并在这个行业中取得第一，公司将有10亿美元以上的资产用于投资。</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50岁时，完成自己的事业，公司营业额超过100亿美元。</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3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60岁时，把事业传给下一代，回归家庭，颐养天年。</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a:off x="1066459" y="236088"/>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Rectangle 20"/>
          <p:cNvSpPr/>
          <p:nvPr>
            <p:custDataLst>
              <p:tags r:id="rId1"/>
            </p:custDataLst>
          </p:nvPr>
        </p:nvSpPr>
        <p:spPr>
          <a:xfrm>
            <a:off x="3034126" y="5292181"/>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ea typeface="微软雅黑" panose="020B0503020204020204" charset="-122"/>
                <a:sym typeface="Arial" panose="020B0604020202020204" pitchFamily="34" charset="0"/>
              </a:rPr>
              <a:t>优势（Strength）</a:t>
            </a:r>
            <a:endParaRPr kumimoji="0" lang="zh-CN" altLang="en-US" sz="20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Rectangle 21"/>
          <p:cNvSpPr/>
          <p:nvPr>
            <p:custDataLst>
              <p:tags r:id="rId2"/>
            </p:custDataLst>
          </p:nvPr>
        </p:nvSpPr>
        <p:spPr>
          <a:xfrm>
            <a:off x="5134625" y="4456852"/>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ea typeface="微软雅黑" panose="020B0503020204020204" charset="-122"/>
                <a:sym typeface="Arial" panose="020B0604020202020204" pitchFamily="34" charset="0"/>
              </a:rPr>
              <a:t>劣势（Weakness）</a:t>
            </a:r>
            <a:endParaRPr kumimoji="0" lang="zh-CN" altLang="en-US" sz="20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Rectangle 22"/>
          <p:cNvSpPr/>
          <p:nvPr>
            <p:custDataLst>
              <p:tags r:id="rId3"/>
            </p:custDataLst>
          </p:nvPr>
        </p:nvSpPr>
        <p:spPr>
          <a:xfrm>
            <a:off x="7089140" y="3735070"/>
            <a:ext cx="2345690"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ea typeface="微软雅黑" panose="020B0503020204020204" charset="-122"/>
                <a:sym typeface="Arial" panose="020B0604020202020204" pitchFamily="34" charset="0"/>
              </a:rPr>
              <a:t>机会（Opportunity）</a:t>
            </a:r>
            <a:endParaRPr kumimoji="0" lang="zh-CN" altLang="en-US" sz="20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Rectangle 23"/>
          <p:cNvSpPr/>
          <p:nvPr>
            <p:custDataLst>
              <p:tags r:id="rId4"/>
            </p:custDataLst>
          </p:nvPr>
        </p:nvSpPr>
        <p:spPr>
          <a:xfrm>
            <a:off x="9021624" y="3049933"/>
            <a:ext cx="2143276" cy="46037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ea typeface="微软雅黑" panose="020B0503020204020204" charset="-122"/>
                <a:sym typeface="Arial" panose="020B0604020202020204" pitchFamily="34" charset="0"/>
              </a:rPr>
              <a:t>威胁（Threat）</a:t>
            </a:r>
            <a:endParaRPr kumimoji="0" lang="zh-CN" altLang="en-US" sz="2000" b="0" i="0" u="none" strike="noStrike" kern="1200" cap="none" spc="0" normalizeH="0" baseline="0" noProof="0" dirty="0">
              <a:ln>
                <a:noFill/>
              </a:ln>
              <a:solidFill>
                <a:schemeClr val="tx1">
                  <a:lumMod val="95000"/>
                  <a:lumOff val="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2" name="Group 1"/>
          <p:cNvGrpSpPr/>
          <p:nvPr>
            <p:custDataLst>
              <p:tags r:id="rId5"/>
            </p:custDataLst>
          </p:nvPr>
        </p:nvGrpSpPr>
        <p:grpSpPr>
          <a:xfrm>
            <a:off x="1108364" y="4999801"/>
            <a:ext cx="1925762" cy="817376"/>
            <a:chOff x="1030288" y="3184525"/>
            <a:chExt cx="1922463" cy="815975"/>
          </a:xfrm>
        </p:grpSpPr>
        <p:sp>
          <p:nvSpPr>
            <p:cNvPr id="3" name="Freeform 5"/>
            <p:cNvSpPr/>
            <p:nvPr>
              <p:custDataLst>
                <p:tags r:id="rId6"/>
              </p:custDataLst>
            </p:nvPr>
          </p:nvSpPr>
          <p:spPr bwMode="auto">
            <a:xfrm>
              <a:off x="1030288" y="3184525"/>
              <a:ext cx="1922463" cy="650875"/>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Rectangle 6"/>
            <p:cNvSpPr>
              <a:spLocks noChangeArrowheads="1"/>
            </p:cNvSpPr>
            <p:nvPr>
              <p:custDataLst>
                <p:tags r:id="rId7"/>
              </p:custDataLst>
            </p:nvPr>
          </p:nvSpPr>
          <p:spPr bwMode="auto">
            <a:xfrm>
              <a:off x="1039797" y="3825891"/>
              <a:ext cx="1643063" cy="165100"/>
            </a:xfrm>
            <a:prstGeom prst="rect">
              <a:avLst/>
            </a:prstGeom>
            <a:solidFill>
              <a:srgbClr val="1F74AD">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custDataLst>
                <p:tags r:id="rId8"/>
              </p:custDataLst>
            </p:nvPr>
          </p:nvSpPr>
          <p:spPr bwMode="auto">
            <a:xfrm>
              <a:off x="2673351" y="3184525"/>
              <a:ext cx="279400" cy="815975"/>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4" name="Freeform 52"/>
          <p:cNvSpPr>
            <a:spLocks noEditPoints="1"/>
          </p:cNvSpPr>
          <p:nvPr>
            <p:custDataLst>
              <p:tags r:id="rId9"/>
            </p:custDataLst>
          </p:nvPr>
        </p:nvSpPr>
        <p:spPr bwMode="auto">
          <a:xfrm>
            <a:off x="1983543" y="5165496"/>
            <a:ext cx="290439" cy="290439"/>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ysClr val="window" lastClr="FFFFFF"/>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6" name="Group 5"/>
          <p:cNvGrpSpPr/>
          <p:nvPr>
            <p:custDataLst>
              <p:tags r:id="rId10"/>
            </p:custDataLst>
          </p:nvPr>
        </p:nvGrpSpPr>
        <p:grpSpPr>
          <a:xfrm>
            <a:off x="3332587" y="4262817"/>
            <a:ext cx="1631570" cy="731502"/>
            <a:chOff x="2867026" y="2582863"/>
            <a:chExt cx="1628775" cy="730249"/>
          </a:xfrm>
        </p:grpSpPr>
        <p:sp>
          <p:nvSpPr>
            <p:cNvPr id="7" name="Freeform 8"/>
            <p:cNvSpPr/>
            <p:nvPr>
              <p:custDataLst>
                <p:tags r:id="rId11"/>
              </p:custDataLst>
            </p:nvPr>
          </p:nvSpPr>
          <p:spPr bwMode="auto">
            <a:xfrm>
              <a:off x="2867026" y="2582863"/>
              <a:ext cx="1628775" cy="57943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ectangle 9"/>
            <p:cNvSpPr>
              <a:spLocks noChangeArrowheads="1"/>
            </p:cNvSpPr>
            <p:nvPr>
              <p:custDataLst>
                <p:tags r:id="rId12"/>
              </p:custDataLst>
            </p:nvPr>
          </p:nvSpPr>
          <p:spPr bwMode="auto">
            <a:xfrm>
              <a:off x="2867026" y="3162300"/>
              <a:ext cx="1628775" cy="150812"/>
            </a:xfrm>
            <a:prstGeom prst="rect">
              <a:avLst/>
            </a:prstGeom>
            <a:solidFill>
              <a:srgbClr val="1AA3AA">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5" name="Group 34"/>
          <p:cNvGrpSpPr/>
          <p:nvPr>
            <p:custDataLst>
              <p:tags r:id="rId13"/>
            </p:custDataLst>
          </p:nvPr>
        </p:nvGrpSpPr>
        <p:grpSpPr>
          <a:xfrm>
            <a:off x="4077146" y="4381631"/>
            <a:ext cx="199677" cy="290439"/>
            <a:chOff x="4838700" y="2774950"/>
            <a:chExt cx="279400" cy="406400"/>
          </a:xfrm>
          <a:solidFill>
            <a:sysClr val="window" lastClr="FFFFFF"/>
          </a:solidFill>
        </p:grpSpPr>
        <p:sp>
          <p:nvSpPr>
            <p:cNvPr id="36" name="Freeform 60"/>
            <p:cNvSpPr>
              <a:spLocks noEditPoints="1"/>
            </p:cNvSpPr>
            <p:nvPr>
              <p:custDataLst>
                <p:tags r:id="rId14"/>
              </p:custDataLst>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Freeform 66"/>
            <p:cNvSpPr/>
            <p:nvPr>
              <p:custDataLst>
                <p:tags r:id="rId15"/>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Freeform 67"/>
            <p:cNvSpPr/>
            <p:nvPr>
              <p:custDataLst>
                <p:tags r:id="rId16"/>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13" name="Group 12"/>
          <p:cNvGrpSpPr/>
          <p:nvPr>
            <p:custDataLst>
              <p:tags r:id="rId17"/>
            </p:custDataLst>
          </p:nvPr>
        </p:nvGrpSpPr>
        <p:grpSpPr>
          <a:xfrm>
            <a:off x="5262617" y="3549018"/>
            <a:ext cx="1633161" cy="697188"/>
            <a:chOff x="4638676" y="2123406"/>
            <a:chExt cx="1630363" cy="695994"/>
          </a:xfrm>
        </p:grpSpPr>
        <p:sp>
          <p:nvSpPr>
            <p:cNvPr id="14" name="Freeform 13"/>
            <p:cNvSpPr/>
            <p:nvPr>
              <p:custDataLst>
                <p:tags r:id="rId18"/>
              </p:custDataLst>
            </p:nvPr>
          </p:nvSpPr>
          <p:spPr bwMode="auto">
            <a:xfrm>
              <a:off x="4638676" y="2123406"/>
              <a:ext cx="1630363" cy="550862"/>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rgbClr val="9BBB59"/>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a:spLocks noChangeArrowheads="1"/>
            </p:cNvSpPr>
            <p:nvPr>
              <p:custDataLst>
                <p:tags r:id="rId19"/>
              </p:custDataLst>
            </p:nvPr>
          </p:nvSpPr>
          <p:spPr bwMode="auto">
            <a:xfrm>
              <a:off x="4638676" y="2668588"/>
              <a:ext cx="1630363" cy="150812"/>
            </a:xfrm>
            <a:prstGeom prst="rect">
              <a:avLst/>
            </a:prstGeom>
            <a:solidFill>
              <a:srgbClr val="9BBB59">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9" name="Group 38"/>
          <p:cNvGrpSpPr/>
          <p:nvPr>
            <p:custDataLst>
              <p:tags r:id="rId20"/>
            </p:custDataLst>
          </p:nvPr>
        </p:nvGrpSpPr>
        <p:grpSpPr>
          <a:xfrm>
            <a:off x="5933977" y="3662606"/>
            <a:ext cx="290439" cy="290439"/>
            <a:chOff x="3149600" y="2774950"/>
            <a:chExt cx="406400" cy="406400"/>
          </a:xfrm>
          <a:solidFill>
            <a:sysClr val="window" lastClr="FFFFFF"/>
          </a:solidFill>
        </p:grpSpPr>
        <p:sp>
          <p:nvSpPr>
            <p:cNvPr id="40" name="Freeform 110"/>
            <p:cNvSpPr>
              <a:spLocks noEditPoints="1"/>
            </p:cNvSpPr>
            <p:nvPr>
              <p:custDataLst>
                <p:tags r:id="rId21"/>
              </p:custDataLst>
            </p:nvPr>
          </p:nvSpPr>
          <p:spPr bwMode="auto">
            <a:xfrm>
              <a:off x="3327400" y="2978150"/>
              <a:ext cx="63500" cy="63500"/>
            </a:xfrm>
            <a:custGeom>
              <a:avLst/>
              <a:gdLst/>
              <a:ahLst/>
              <a:cxnLst>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Lst>
              <a:rect l="0" t="0" r="r" b="b"/>
              <a:pathLst>
                <a:path w="40" h="40">
                  <a:moveTo>
                    <a:pt x="20" y="40"/>
                  </a:moveTo>
                  <a:lnTo>
                    <a:pt x="20" y="40"/>
                  </a:lnTo>
                  <a:lnTo>
                    <a:pt x="28" y="38"/>
                  </a:lnTo>
                  <a:lnTo>
                    <a:pt x="34" y="34"/>
                  </a:lnTo>
                  <a:lnTo>
                    <a:pt x="38" y="28"/>
                  </a:lnTo>
                  <a:lnTo>
                    <a:pt x="40" y="20"/>
                  </a:lnTo>
                  <a:lnTo>
                    <a:pt x="40" y="20"/>
                  </a:lnTo>
                  <a:lnTo>
                    <a:pt x="38" y="12"/>
                  </a:lnTo>
                  <a:lnTo>
                    <a:pt x="34" y="6"/>
                  </a:lnTo>
                  <a:lnTo>
                    <a:pt x="28" y="2"/>
                  </a:lnTo>
                  <a:lnTo>
                    <a:pt x="20" y="0"/>
                  </a:lnTo>
                  <a:lnTo>
                    <a:pt x="20" y="0"/>
                  </a:lnTo>
                  <a:lnTo>
                    <a:pt x="12" y="2"/>
                  </a:lnTo>
                  <a:lnTo>
                    <a:pt x="6" y="6"/>
                  </a:lnTo>
                  <a:lnTo>
                    <a:pt x="2" y="12"/>
                  </a:lnTo>
                  <a:lnTo>
                    <a:pt x="0" y="20"/>
                  </a:lnTo>
                  <a:lnTo>
                    <a:pt x="0" y="20"/>
                  </a:lnTo>
                  <a:lnTo>
                    <a:pt x="2" y="28"/>
                  </a:lnTo>
                  <a:lnTo>
                    <a:pt x="6" y="34"/>
                  </a:lnTo>
                  <a:lnTo>
                    <a:pt x="12" y="38"/>
                  </a:lnTo>
                  <a:lnTo>
                    <a:pt x="20" y="40"/>
                  </a:lnTo>
                  <a:close/>
                  <a:moveTo>
                    <a:pt x="20" y="8"/>
                  </a:moveTo>
                  <a:lnTo>
                    <a:pt x="20" y="8"/>
                  </a:lnTo>
                  <a:lnTo>
                    <a:pt x="24" y="8"/>
                  </a:lnTo>
                  <a:lnTo>
                    <a:pt x="28" y="12"/>
                  </a:lnTo>
                  <a:lnTo>
                    <a:pt x="32" y="16"/>
                  </a:lnTo>
                  <a:lnTo>
                    <a:pt x="32" y="20"/>
                  </a:lnTo>
                  <a:lnTo>
                    <a:pt x="32" y="20"/>
                  </a:lnTo>
                  <a:lnTo>
                    <a:pt x="32" y="24"/>
                  </a:lnTo>
                  <a:lnTo>
                    <a:pt x="28" y="28"/>
                  </a:lnTo>
                  <a:lnTo>
                    <a:pt x="24" y="32"/>
                  </a:lnTo>
                  <a:lnTo>
                    <a:pt x="20" y="32"/>
                  </a:lnTo>
                  <a:lnTo>
                    <a:pt x="20" y="32"/>
                  </a:lnTo>
                  <a:lnTo>
                    <a:pt x="16" y="32"/>
                  </a:lnTo>
                  <a:lnTo>
                    <a:pt x="12" y="28"/>
                  </a:lnTo>
                  <a:lnTo>
                    <a:pt x="8" y="24"/>
                  </a:lnTo>
                  <a:lnTo>
                    <a:pt x="8" y="20"/>
                  </a:lnTo>
                  <a:lnTo>
                    <a:pt x="8" y="20"/>
                  </a:lnTo>
                  <a:lnTo>
                    <a:pt x="8" y="16"/>
                  </a:lnTo>
                  <a:lnTo>
                    <a:pt x="12" y="12"/>
                  </a:lnTo>
                  <a:lnTo>
                    <a:pt x="16" y="8"/>
                  </a:lnTo>
                  <a:lnTo>
                    <a:pt x="20"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Freeform 113"/>
            <p:cNvSpPr>
              <a:spLocks noEditPoints="1"/>
            </p:cNvSpPr>
            <p:nvPr>
              <p:custDataLst>
                <p:tags r:id="rId22"/>
              </p:custDataLst>
            </p:nvPr>
          </p:nvSpPr>
          <p:spPr bwMode="auto">
            <a:xfrm>
              <a:off x="3492500" y="2774950"/>
              <a:ext cx="63500" cy="63500"/>
            </a:xfrm>
            <a:custGeom>
              <a:avLst/>
              <a:gdLst/>
              <a:ahLst/>
              <a:cxnLst>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close/>
                  <a:moveTo>
                    <a:pt x="20" y="32"/>
                  </a:moveTo>
                  <a:lnTo>
                    <a:pt x="20" y="32"/>
                  </a:lnTo>
                  <a:lnTo>
                    <a:pt x="16" y="32"/>
                  </a:lnTo>
                  <a:lnTo>
                    <a:pt x="12" y="28"/>
                  </a:lnTo>
                  <a:lnTo>
                    <a:pt x="8" y="24"/>
                  </a:lnTo>
                  <a:lnTo>
                    <a:pt x="8" y="20"/>
                  </a:lnTo>
                  <a:lnTo>
                    <a:pt x="8" y="20"/>
                  </a:lnTo>
                  <a:lnTo>
                    <a:pt x="8" y="16"/>
                  </a:lnTo>
                  <a:lnTo>
                    <a:pt x="12" y="12"/>
                  </a:lnTo>
                  <a:lnTo>
                    <a:pt x="16" y="8"/>
                  </a:lnTo>
                  <a:lnTo>
                    <a:pt x="20" y="8"/>
                  </a:lnTo>
                  <a:lnTo>
                    <a:pt x="20" y="8"/>
                  </a:lnTo>
                  <a:lnTo>
                    <a:pt x="24" y="8"/>
                  </a:lnTo>
                  <a:lnTo>
                    <a:pt x="28" y="12"/>
                  </a:lnTo>
                  <a:lnTo>
                    <a:pt x="32" y="16"/>
                  </a:lnTo>
                  <a:lnTo>
                    <a:pt x="32" y="20"/>
                  </a:lnTo>
                  <a:lnTo>
                    <a:pt x="32" y="20"/>
                  </a:lnTo>
                  <a:lnTo>
                    <a:pt x="32" y="24"/>
                  </a:lnTo>
                  <a:lnTo>
                    <a:pt x="28" y="28"/>
                  </a:lnTo>
                  <a:lnTo>
                    <a:pt x="24" y="32"/>
                  </a:lnTo>
                  <a:lnTo>
                    <a:pt x="20" y="3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Freeform 116"/>
            <p:cNvSpPr>
              <a:spLocks noEditPoints="1"/>
            </p:cNvSpPr>
            <p:nvPr>
              <p:custDataLst>
                <p:tags r:id="rId23"/>
              </p:custDataLst>
            </p:nvPr>
          </p:nvSpPr>
          <p:spPr bwMode="auto">
            <a:xfrm>
              <a:off x="3251200" y="2965450"/>
              <a:ext cx="50800" cy="50800"/>
            </a:xfrm>
            <a:custGeom>
              <a:avLst/>
              <a:gdLst/>
              <a:ahLst/>
              <a:cxnLst>
                <a:cxn ang="0">
                  <a:pos x="0" y="16"/>
                </a:cxn>
                <a:cxn ang="0">
                  <a:pos x="0" y="16"/>
                </a:cxn>
                <a:cxn ang="0">
                  <a:pos x="2" y="22"/>
                </a:cxn>
                <a:cxn ang="0">
                  <a:pos x="4" y="28"/>
                </a:cxn>
                <a:cxn ang="0">
                  <a:pos x="10" y="30"/>
                </a:cxn>
                <a:cxn ang="0">
                  <a:pos x="16" y="32"/>
                </a:cxn>
                <a:cxn ang="0">
                  <a:pos x="16" y="32"/>
                </a:cxn>
                <a:cxn ang="0">
                  <a:pos x="22" y="30"/>
                </a:cxn>
                <a:cxn ang="0">
                  <a:pos x="28" y="28"/>
                </a:cxn>
                <a:cxn ang="0">
                  <a:pos x="30" y="22"/>
                </a:cxn>
                <a:cxn ang="0">
                  <a:pos x="32" y="16"/>
                </a:cxn>
                <a:cxn ang="0">
                  <a:pos x="32" y="16"/>
                </a:cxn>
                <a:cxn ang="0">
                  <a:pos x="30" y="10"/>
                </a:cxn>
                <a:cxn ang="0">
                  <a:pos x="28" y="4"/>
                </a:cxn>
                <a:cxn ang="0">
                  <a:pos x="22" y="2"/>
                </a:cxn>
                <a:cxn ang="0">
                  <a:pos x="16" y="0"/>
                </a:cxn>
                <a:cxn ang="0">
                  <a:pos x="16" y="0"/>
                </a:cxn>
                <a:cxn ang="0">
                  <a:pos x="10" y="2"/>
                </a:cxn>
                <a:cxn ang="0">
                  <a:pos x="4" y="4"/>
                </a:cxn>
                <a:cxn ang="0">
                  <a:pos x="2" y="10"/>
                </a:cxn>
                <a:cxn ang="0">
                  <a:pos x="0" y="16"/>
                </a:cxn>
                <a:cxn ang="0">
                  <a:pos x="16" y="8"/>
                </a:cxn>
                <a:cxn ang="0">
                  <a:pos x="16" y="8"/>
                </a:cxn>
                <a:cxn ang="0">
                  <a:pos x="20" y="8"/>
                </a:cxn>
                <a:cxn ang="0">
                  <a:pos x="22" y="10"/>
                </a:cxn>
                <a:cxn ang="0">
                  <a:pos x="24" y="12"/>
                </a:cxn>
                <a:cxn ang="0">
                  <a:pos x="24" y="16"/>
                </a:cxn>
                <a:cxn ang="0">
                  <a:pos x="24" y="16"/>
                </a:cxn>
                <a:cxn ang="0">
                  <a:pos x="24" y="20"/>
                </a:cxn>
                <a:cxn ang="0">
                  <a:pos x="22" y="22"/>
                </a:cxn>
                <a:cxn ang="0">
                  <a:pos x="20" y="24"/>
                </a:cxn>
                <a:cxn ang="0">
                  <a:pos x="16" y="24"/>
                </a:cxn>
                <a:cxn ang="0">
                  <a:pos x="16" y="24"/>
                </a:cxn>
                <a:cxn ang="0">
                  <a:pos x="12" y="24"/>
                </a:cxn>
                <a:cxn ang="0">
                  <a:pos x="10" y="22"/>
                </a:cxn>
                <a:cxn ang="0">
                  <a:pos x="8" y="20"/>
                </a:cxn>
                <a:cxn ang="0">
                  <a:pos x="8" y="16"/>
                </a:cxn>
                <a:cxn ang="0">
                  <a:pos x="8" y="16"/>
                </a:cxn>
                <a:cxn ang="0">
                  <a:pos x="8" y="12"/>
                </a:cxn>
                <a:cxn ang="0">
                  <a:pos x="10" y="10"/>
                </a:cxn>
                <a:cxn ang="0">
                  <a:pos x="12" y="8"/>
                </a:cxn>
                <a:cxn ang="0">
                  <a:pos x="16" y="8"/>
                </a:cxn>
              </a:cxnLst>
              <a:rect l="0" t="0" r="r" b="b"/>
              <a:pathLst>
                <a:path w="32" h="32">
                  <a:moveTo>
                    <a:pt x="0" y="16"/>
                  </a:moveTo>
                  <a:lnTo>
                    <a:pt x="0" y="16"/>
                  </a:lnTo>
                  <a:lnTo>
                    <a:pt x="2" y="22"/>
                  </a:lnTo>
                  <a:lnTo>
                    <a:pt x="4" y="28"/>
                  </a:lnTo>
                  <a:lnTo>
                    <a:pt x="10" y="30"/>
                  </a:lnTo>
                  <a:lnTo>
                    <a:pt x="16" y="32"/>
                  </a:ln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close/>
                  <a:moveTo>
                    <a:pt x="16" y="8"/>
                  </a:moveTo>
                  <a:lnTo>
                    <a:pt x="16" y="8"/>
                  </a:lnTo>
                  <a:lnTo>
                    <a:pt x="20" y="8"/>
                  </a:lnTo>
                  <a:lnTo>
                    <a:pt x="22" y="10"/>
                  </a:lnTo>
                  <a:lnTo>
                    <a:pt x="24" y="12"/>
                  </a:lnTo>
                  <a:lnTo>
                    <a:pt x="24" y="16"/>
                  </a:lnTo>
                  <a:lnTo>
                    <a:pt x="24" y="16"/>
                  </a:lnTo>
                  <a:lnTo>
                    <a:pt x="24" y="20"/>
                  </a:lnTo>
                  <a:lnTo>
                    <a:pt x="22" y="22"/>
                  </a:lnTo>
                  <a:lnTo>
                    <a:pt x="20" y="24"/>
                  </a:lnTo>
                  <a:lnTo>
                    <a:pt x="16" y="24"/>
                  </a:lnTo>
                  <a:lnTo>
                    <a:pt x="16" y="24"/>
                  </a:lnTo>
                  <a:lnTo>
                    <a:pt x="12" y="24"/>
                  </a:lnTo>
                  <a:lnTo>
                    <a:pt x="10" y="22"/>
                  </a:lnTo>
                  <a:lnTo>
                    <a:pt x="8" y="20"/>
                  </a:lnTo>
                  <a:lnTo>
                    <a:pt x="8" y="16"/>
                  </a:lnTo>
                  <a:lnTo>
                    <a:pt x="8" y="16"/>
                  </a:lnTo>
                  <a:lnTo>
                    <a:pt x="8" y="12"/>
                  </a:lnTo>
                  <a:lnTo>
                    <a:pt x="10" y="10"/>
                  </a:lnTo>
                  <a:lnTo>
                    <a:pt x="12" y="8"/>
                  </a:lnTo>
                  <a:lnTo>
                    <a:pt x="16"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Freeform 119"/>
            <p:cNvSpPr/>
            <p:nvPr>
              <p:custDataLst>
                <p:tags r:id="rId24"/>
              </p:custDataLst>
            </p:nvPr>
          </p:nvSpPr>
          <p:spPr bwMode="auto">
            <a:xfrm>
              <a:off x="3302000" y="30543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4" name="Freeform 121"/>
            <p:cNvSpPr/>
            <p:nvPr>
              <p:custDataLst>
                <p:tags r:id="rId25"/>
              </p:custDataLst>
            </p:nvPr>
          </p:nvSpPr>
          <p:spPr bwMode="auto">
            <a:xfrm>
              <a:off x="3505200" y="2863850"/>
              <a:ext cx="25400" cy="25400"/>
            </a:xfrm>
            <a:custGeom>
              <a:avLst/>
              <a:gdLst/>
              <a:ahLst/>
              <a:cxnLst>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Lst>
              <a:rect l="0" t="0" r="r" b="b"/>
              <a:pathLst>
                <a:path w="16" h="16">
                  <a:moveTo>
                    <a:pt x="8" y="0"/>
                  </a:moveTo>
                  <a:lnTo>
                    <a:pt x="8" y="0"/>
                  </a:lnTo>
                  <a:lnTo>
                    <a:pt x="4" y="0"/>
                  </a:lnTo>
                  <a:lnTo>
                    <a:pt x="2" y="2"/>
                  </a:lnTo>
                  <a:lnTo>
                    <a:pt x="0" y="4"/>
                  </a:lnTo>
                  <a:lnTo>
                    <a:pt x="0" y="8"/>
                  </a:lnTo>
                  <a:lnTo>
                    <a:pt x="0" y="8"/>
                  </a:lnTo>
                  <a:lnTo>
                    <a:pt x="0" y="12"/>
                  </a:lnTo>
                  <a:lnTo>
                    <a:pt x="2" y="14"/>
                  </a:lnTo>
                  <a:lnTo>
                    <a:pt x="4" y="16"/>
                  </a:lnTo>
                  <a:lnTo>
                    <a:pt x="8" y="16"/>
                  </a:lnTo>
                  <a:lnTo>
                    <a:pt x="8" y="16"/>
                  </a:lnTo>
                  <a:lnTo>
                    <a:pt x="12" y="16"/>
                  </a:lnTo>
                  <a:lnTo>
                    <a:pt x="14" y="14"/>
                  </a:lnTo>
                  <a:lnTo>
                    <a:pt x="16" y="12"/>
                  </a:lnTo>
                  <a:lnTo>
                    <a:pt x="16" y="8"/>
                  </a:lnTo>
                  <a:lnTo>
                    <a:pt x="16" y="8"/>
                  </a:lnTo>
                  <a:lnTo>
                    <a:pt x="16" y="4"/>
                  </a:lnTo>
                  <a:lnTo>
                    <a:pt x="14" y="2"/>
                  </a:lnTo>
                  <a:lnTo>
                    <a:pt x="12" y="0"/>
                  </a:lnTo>
                  <a:lnTo>
                    <a:pt x="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5" name="Freeform 106"/>
            <p:cNvSpPr>
              <a:spLocks noEditPoints="1"/>
            </p:cNvSpPr>
            <p:nvPr>
              <p:custDataLst>
                <p:tags r:id="rId26"/>
              </p:custDataLst>
            </p:nvPr>
          </p:nvSpPr>
          <p:spPr bwMode="auto">
            <a:xfrm>
              <a:off x="3149600" y="2813050"/>
              <a:ext cx="371475" cy="368300"/>
            </a:xfrm>
            <a:custGeom>
              <a:avLst/>
              <a:gdLst/>
              <a:ahLst/>
              <a:cxnLst>
                <a:cxn ang="0">
                  <a:pos x="166" y="6"/>
                </a:cxn>
                <a:cxn ang="0">
                  <a:pos x="152" y="0"/>
                </a:cxn>
                <a:cxn ang="0">
                  <a:pos x="144" y="2"/>
                </a:cxn>
                <a:cxn ang="0">
                  <a:pos x="126" y="18"/>
                </a:cxn>
                <a:cxn ang="0">
                  <a:pos x="122" y="24"/>
                </a:cxn>
                <a:cxn ang="0">
                  <a:pos x="120" y="32"/>
                </a:cxn>
                <a:cxn ang="0">
                  <a:pos x="122" y="42"/>
                </a:cxn>
                <a:cxn ang="0">
                  <a:pos x="14" y="86"/>
                </a:cxn>
                <a:cxn ang="0">
                  <a:pos x="6" y="92"/>
                </a:cxn>
                <a:cxn ang="0">
                  <a:pos x="0" y="102"/>
                </a:cxn>
                <a:cxn ang="0">
                  <a:pos x="0" y="108"/>
                </a:cxn>
                <a:cxn ang="0">
                  <a:pos x="4" y="120"/>
                </a:cxn>
                <a:cxn ang="0">
                  <a:pos x="108" y="224"/>
                </a:cxn>
                <a:cxn ang="0">
                  <a:pos x="116" y="230"/>
                </a:cxn>
                <a:cxn ang="0">
                  <a:pos x="126" y="232"/>
                </a:cxn>
                <a:cxn ang="0">
                  <a:pos x="126" y="232"/>
                </a:cxn>
                <a:cxn ang="0">
                  <a:pos x="130" y="232"/>
                </a:cxn>
                <a:cxn ang="0">
                  <a:pos x="142" y="226"/>
                </a:cxn>
                <a:cxn ang="0">
                  <a:pos x="148" y="216"/>
                </a:cxn>
                <a:cxn ang="0">
                  <a:pos x="190" y="110"/>
                </a:cxn>
                <a:cxn ang="0">
                  <a:pos x="202" y="114"/>
                </a:cxn>
                <a:cxn ang="0">
                  <a:pos x="210" y="112"/>
                </a:cxn>
                <a:cxn ang="0">
                  <a:pos x="228" y="96"/>
                </a:cxn>
                <a:cxn ang="0">
                  <a:pos x="232" y="90"/>
                </a:cxn>
                <a:cxn ang="0">
                  <a:pos x="234" y="82"/>
                </a:cxn>
                <a:cxn ang="0">
                  <a:pos x="228" y="68"/>
                </a:cxn>
                <a:cxn ang="0">
                  <a:pos x="134" y="210"/>
                </a:cxn>
                <a:cxn ang="0">
                  <a:pos x="130" y="214"/>
                </a:cxn>
                <a:cxn ang="0">
                  <a:pos x="128" y="216"/>
                </a:cxn>
                <a:cxn ang="0">
                  <a:pos x="126" y="216"/>
                </a:cxn>
                <a:cxn ang="0">
                  <a:pos x="18" y="112"/>
                </a:cxn>
                <a:cxn ang="0">
                  <a:pos x="16" y="110"/>
                </a:cxn>
                <a:cxn ang="0">
                  <a:pos x="16" y="106"/>
                </a:cxn>
                <a:cxn ang="0">
                  <a:pos x="20" y="100"/>
                </a:cxn>
                <a:cxn ang="0">
                  <a:pos x="70" y="80"/>
                </a:cxn>
                <a:cxn ang="0">
                  <a:pos x="96" y="86"/>
                </a:cxn>
                <a:cxn ang="0">
                  <a:pos x="134" y="92"/>
                </a:cxn>
                <a:cxn ang="0">
                  <a:pos x="158" y="104"/>
                </a:cxn>
                <a:cxn ang="0">
                  <a:pos x="134" y="210"/>
                </a:cxn>
                <a:cxn ang="0">
                  <a:pos x="204" y="96"/>
                </a:cxn>
                <a:cxn ang="0">
                  <a:pos x="202" y="98"/>
                </a:cxn>
                <a:cxn ang="0">
                  <a:pos x="184" y="82"/>
                </a:cxn>
                <a:cxn ang="0">
                  <a:pos x="174" y="108"/>
                </a:cxn>
                <a:cxn ang="0">
                  <a:pos x="166" y="100"/>
                </a:cxn>
                <a:cxn ang="0">
                  <a:pos x="138" y="86"/>
                </a:cxn>
                <a:cxn ang="0">
                  <a:pos x="104" y="78"/>
                </a:cxn>
                <a:cxn ang="0">
                  <a:pos x="82" y="76"/>
                </a:cxn>
                <a:cxn ang="0">
                  <a:pos x="138" y="34"/>
                </a:cxn>
                <a:cxn ang="0">
                  <a:pos x="136" y="32"/>
                </a:cxn>
                <a:cxn ang="0">
                  <a:pos x="148" y="18"/>
                </a:cxn>
                <a:cxn ang="0">
                  <a:pos x="152" y="16"/>
                </a:cxn>
                <a:cxn ang="0">
                  <a:pos x="216" y="78"/>
                </a:cxn>
                <a:cxn ang="0">
                  <a:pos x="218" y="82"/>
                </a:cxn>
              </a:cxnLst>
              <a:rect l="0" t="0" r="r" b="b"/>
              <a:pathLst>
                <a:path w="234" h="232">
                  <a:moveTo>
                    <a:pt x="166" y="6"/>
                  </a:moveTo>
                  <a:lnTo>
                    <a:pt x="166" y="6"/>
                  </a:lnTo>
                  <a:lnTo>
                    <a:pt x="158" y="2"/>
                  </a:lnTo>
                  <a:lnTo>
                    <a:pt x="152" y="0"/>
                  </a:lnTo>
                  <a:lnTo>
                    <a:pt x="152" y="0"/>
                  </a:lnTo>
                  <a:lnTo>
                    <a:pt x="144" y="2"/>
                  </a:lnTo>
                  <a:lnTo>
                    <a:pt x="138" y="6"/>
                  </a:lnTo>
                  <a:lnTo>
                    <a:pt x="126" y="18"/>
                  </a:lnTo>
                  <a:lnTo>
                    <a:pt x="126" y="18"/>
                  </a:lnTo>
                  <a:lnTo>
                    <a:pt x="122" y="24"/>
                  </a:lnTo>
                  <a:lnTo>
                    <a:pt x="120" y="32"/>
                  </a:lnTo>
                  <a:lnTo>
                    <a:pt x="120" y="32"/>
                  </a:lnTo>
                  <a:lnTo>
                    <a:pt x="120" y="36"/>
                  </a:lnTo>
                  <a:lnTo>
                    <a:pt x="122" y="42"/>
                  </a:lnTo>
                  <a:lnTo>
                    <a:pt x="14" y="86"/>
                  </a:lnTo>
                  <a:lnTo>
                    <a:pt x="14" y="86"/>
                  </a:lnTo>
                  <a:lnTo>
                    <a:pt x="10" y="88"/>
                  </a:lnTo>
                  <a:lnTo>
                    <a:pt x="6" y="92"/>
                  </a:lnTo>
                  <a:lnTo>
                    <a:pt x="2" y="98"/>
                  </a:lnTo>
                  <a:lnTo>
                    <a:pt x="0" y="102"/>
                  </a:lnTo>
                  <a:lnTo>
                    <a:pt x="0" y="102"/>
                  </a:lnTo>
                  <a:lnTo>
                    <a:pt x="0" y="108"/>
                  </a:lnTo>
                  <a:lnTo>
                    <a:pt x="2" y="114"/>
                  </a:lnTo>
                  <a:lnTo>
                    <a:pt x="4" y="120"/>
                  </a:lnTo>
                  <a:lnTo>
                    <a:pt x="8" y="124"/>
                  </a:lnTo>
                  <a:lnTo>
                    <a:pt x="108" y="224"/>
                  </a:lnTo>
                  <a:lnTo>
                    <a:pt x="108" y="224"/>
                  </a:lnTo>
                  <a:lnTo>
                    <a:pt x="116" y="230"/>
                  </a:lnTo>
                  <a:lnTo>
                    <a:pt x="126" y="232"/>
                  </a:lnTo>
                  <a:lnTo>
                    <a:pt x="126" y="232"/>
                  </a:lnTo>
                  <a:lnTo>
                    <a:pt x="126" y="232"/>
                  </a:lnTo>
                  <a:lnTo>
                    <a:pt x="126" y="232"/>
                  </a:lnTo>
                  <a:lnTo>
                    <a:pt x="130" y="232"/>
                  </a:lnTo>
                  <a:lnTo>
                    <a:pt x="130" y="232"/>
                  </a:lnTo>
                  <a:lnTo>
                    <a:pt x="136" y="230"/>
                  </a:lnTo>
                  <a:lnTo>
                    <a:pt x="142" y="226"/>
                  </a:lnTo>
                  <a:lnTo>
                    <a:pt x="146" y="222"/>
                  </a:lnTo>
                  <a:lnTo>
                    <a:pt x="148" y="216"/>
                  </a:lnTo>
                  <a:lnTo>
                    <a:pt x="190" y="110"/>
                  </a:lnTo>
                  <a:lnTo>
                    <a:pt x="190" y="110"/>
                  </a:lnTo>
                  <a:lnTo>
                    <a:pt x="196" y="112"/>
                  </a:lnTo>
                  <a:lnTo>
                    <a:pt x="202" y="114"/>
                  </a:lnTo>
                  <a:lnTo>
                    <a:pt x="202" y="114"/>
                  </a:lnTo>
                  <a:lnTo>
                    <a:pt x="210" y="112"/>
                  </a:lnTo>
                  <a:lnTo>
                    <a:pt x="216" y="108"/>
                  </a:lnTo>
                  <a:lnTo>
                    <a:pt x="228" y="96"/>
                  </a:lnTo>
                  <a:lnTo>
                    <a:pt x="228" y="96"/>
                  </a:lnTo>
                  <a:lnTo>
                    <a:pt x="232" y="90"/>
                  </a:lnTo>
                  <a:lnTo>
                    <a:pt x="234" y="82"/>
                  </a:lnTo>
                  <a:lnTo>
                    <a:pt x="234" y="82"/>
                  </a:lnTo>
                  <a:lnTo>
                    <a:pt x="232" y="74"/>
                  </a:lnTo>
                  <a:lnTo>
                    <a:pt x="228" y="68"/>
                  </a:lnTo>
                  <a:lnTo>
                    <a:pt x="166" y="6"/>
                  </a:lnTo>
                  <a:close/>
                  <a:moveTo>
                    <a:pt x="134" y="210"/>
                  </a:moveTo>
                  <a:lnTo>
                    <a:pt x="134" y="210"/>
                  </a:lnTo>
                  <a:lnTo>
                    <a:pt x="130" y="214"/>
                  </a:lnTo>
                  <a:lnTo>
                    <a:pt x="128" y="216"/>
                  </a:lnTo>
                  <a:lnTo>
                    <a:pt x="128" y="216"/>
                  </a:lnTo>
                  <a:lnTo>
                    <a:pt x="126" y="216"/>
                  </a:lnTo>
                  <a:lnTo>
                    <a:pt x="126" y="216"/>
                  </a:lnTo>
                  <a:lnTo>
                    <a:pt x="120" y="214"/>
                  </a:lnTo>
                  <a:lnTo>
                    <a:pt x="18" y="112"/>
                  </a:lnTo>
                  <a:lnTo>
                    <a:pt x="18" y="112"/>
                  </a:lnTo>
                  <a:lnTo>
                    <a:pt x="16" y="110"/>
                  </a:lnTo>
                  <a:lnTo>
                    <a:pt x="16" y="106"/>
                  </a:lnTo>
                  <a:lnTo>
                    <a:pt x="16" y="106"/>
                  </a:lnTo>
                  <a:lnTo>
                    <a:pt x="18" y="102"/>
                  </a:lnTo>
                  <a:lnTo>
                    <a:pt x="20" y="100"/>
                  </a:lnTo>
                  <a:lnTo>
                    <a:pt x="70" y="80"/>
                  </a:lnTo>
                  <a:lnTo>
                    <a:pt x="70" y="80"/>
                  </a:lnTo>
                  <a:lnTo>
                    <a:pt x="84" y="84"/>
                  </a:lnTo>
                  <a:lnTo>
                    <a:pt x="96" y="86"/>
                  </a:lnTo>
                  <a:lnTo>
                    <a:pt x="120" y="88"/>
                  </a:lnTo>
                  <a:lnTo>
                    <a:pt x="134" y="92"/>
                  </a:lnTo>
                  <a:lnTo>
                    <a:pt x="146" y="98"/>
                  </a:lnTo>
                  <a:lnTo>
                    <a:pt x="158" y="104"/>
                  </a:lnTo>
                  <a:lnTo>
                    <a:pt x="172" y="116"/>
                  </a:lnTo>
                  <a:lnTo>
                    <a:pt x="134" y="210"/>
                  </a:lnTo>
                  <a:close/>
                  <a:moveTo>
                    <a:pt x="216" y="84"/>
                  </a:moveTo>
                  <a:lnTo>
                    <a:pt x="204" y="96"/>
                  </a:lnTo>
                  <a:lnTo>
                    <a:pt x="204" y="96"/>
                  </a:lnTo>
                  <a:lnTo>
                    <a:pt x="202" y="98"/>
                  </a:lnTo>
                  <a:lnTo>
                    <a:pt x="198" y="96"/>
                  </a:lnTo>
                  <a:lnTo>
                    <a:pt x="184" y="82"/>
                  </a:lnTo>
                  <a:lnTo>
                    <a:pt x="174" y="110"/>
                  </a:lnTo>
                  <a:lnTo>
                    <a:pt x="174" y="108"/>
                  </a:lnTo>
                  <a:lnTo>
                    <a:pt x="174" y="108"/>
                  </a:lnTo>
                  <a:lnTo>
                    <a:pt x="166" y="100"/>
                  </a:lnTo>
                  <a:lnTo>
                    <a:pt x="156" y="94"/>
                  </a:lnTo>
                  <a:lnTo>
                    <a:pt x="138" y="86"/>
                  </a:lnTo>
                  <a:lnTo>
                    <a:pt x="120" y="80"/>
                  </a:lnTo>
                  <a:lnTo>
                    <a:pt x="104" y="78"/>
                  </a:lnTo>
                  <a:lnTo>
                    <a:pt x="104" y="78"/>
                  </a:lnTo>
                  <a:lnTo>
                    <a:pt x="82" y="76"/>
                  </a:lnTo>
                  <a:lnTo>
                    <a:pt x="150" y="48"/>
                  </a:lnTo>
                  <a:lnTo>
                    <a:pt x="138" y="34"/>
                  </a:lnTo>
                  <a:lnTo>
                    <a:pt x="138" y="34"/>
                  </a:lnTo>
                  <a:lnTo>
                    <a:pt x="136" y="32"/>
                  </a:lnTo>
                  <a:lnTo>
                    <a:pt x="138" y="28"/>
                  </a:lnTo>
                  <a:lnTo>
                    <a:pt x="148" y="18"/>
                  </a:lnTo>
                  <a:lnTo>
                    <a:pt x="148" y="18"/>
                  </a:lnTo>
                  <a:lnTo>
                    <a:pt x="152" y="16"/>
                  </a:lnTo>
                  <a:lnTo>
                    <a:pt x="154" y="18"/>
                  </a:lnTo>
                  <a:lnTo>
                    <a:pt x="216" y="78"/>
                  </a:lnTo>
                  <a:lnTo>
                    <a:pt x="216" y="78"/>
                  </a:lnTo>
                  <a:lnTo>
                    <a:pt x="218" y="82"/>
                  </a:lnTo>
                  <a:lnTo>
                    <a:pt x="216" y="84"/>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9" name="Group 8"/>
          <p:cNvGrpSpPr/>
          <p:nvPr>
            <p:custDataLst>
              <p:tags r:id="rId27"/>
            </p:custDataLst>
          </p:nvPr>
        </p:nvGrpSpPr>
        <p:grpSpPr>
          <a:xfrm>
            <a:off x="6911919" y="2910163"/>
            <a:ext cx="1903499" cy="639270"/>
            <a:chOff x="6197601" y="1687513"/>
            <a:chExt cx="1900238" cy="638175"/>
          </a:xfrm>
          <a:solidFill>
            <a:srgbClr val="FFC000">
              <a:lumMod val="50000"/>
            </a:srgbClr>
          </a:solidFill>
        </p:grpSpPr>
        <p:sp>
          <p:nvSpPr>
            <p:cNvPr id="10" name="Freeform 10"/>
            <p:cNvSpPr/>
            <p:nvPr>
              <p:custDataLst>
                <p:tags r:id="rId28"/>
              </p:custDataLst>
            </p:nvPr>
          </p:nvSpPr>
          <p:spPr bwMode="auto">
            <a:xfrm>
              <a:off x="6197601" y="1687513"/>
              <a:ext cx="1900238" cy="508000"/>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Rectangle 11"/>
            <p:cNvSpPr>
              <a:spLocks noChangeArrowheads="1"/>
            </p:cNvSpPr>
            <p:nvPr>
              <p:custDataLst>
                <p:tags r:id="rId29"/>
              </p:custDataLst>
            </p:nvPr>
          </p:nvSpPr>
          <p:spPr bwMode="auto">
            <a:xfrm>
              <a:off x="6461126" y="2195513"/>
              <a:ext cx="1636713" cy="130175"/>
            </a:xfrm>
            <a:prstGeom prst="rect">
              <a:avLst/>
            </a:prstGeom>
            <a:solidFill>
              <a:srgbClr val="FFC000">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Freeform 12"/>
            <p:cNvSpPr/>
            <p:nvPr>
              <p:custDataLst>
                <p:tags r:id="rId30"/>
              </p:custDataLst>
            </p:nvPr>
          </p:nvSpPr>
          <p:spPr bwMode="auto">
            <a:xfrm>
              <a:off x="6197601" y="1687513"/>
              <a:ext cx="263525" cy="638175"/>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rgbClr val="FFC000">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46" name="Group 45"/>
          <p:cNvGrpSpPr/>
          <p:nvPr>
            <p:custDataLst>
              <p:tags r:id="rId31"/>
            </p:custDataLst>
          </p:nvPr>
        </p:nvGrpSpPr>
        <p:grpSpPr>
          <a:xfrm>
            <a:off x="7718449" y="3034224"/>
            <a:ext cx="290439" cy="290439"/>
            <a:chOff x="3149600" y="1962150"/>
            <a:chExt cx="406400" cy="406400"/>
          </a:xfrm>
          <a:solidFill>
            <a:sysClr val="window" lastClr="FFFFFF"/>
          </a:solidFill>
        </p:grpSpPr>
        <p:sp>
          <p:nvSpPr>
            <p:cNvPr id="47" name="Freeform 166"/>
            <p:cNvSpPr>
              <a:spLocks noEditPoints="1"/>
            </p:cNvSpPr>
            <p:nvPr>
              <p:custDataLst>
                <p:tags r:id="rId32"/>
              </p:custDataLst>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8" name="Freeform 171"/>
            <p:cNvSpPr>
              <a:spLocks noEditPoints="1"/>
            </p:cNvSpPr>
            <p:nvPr>
              <p:custDataLst>
                <p:tags r:id="rId33"/>
              </p:custDataLst>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Freeform 176"/>
            <p:cNvSpPr>
              <a:spLocks noEditPoints="1"/>
            </p:cNvSpPr>
            <p:nvPr>
              <p:custDataLst>
                <p:tags r:id="rId34"/>
              </p:custDataLst>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0" name="TextBox 49"/>
          <p:cNvSpPr txBox="1"/>
          <p:nvPr>
            <p:custDataLst>
              <p:tags r:id="rId35"/>
            </p:custDataLst>
          </p:nvPr>
        </p:nvSpPr>
        <p:spPr>
          <a:xfrm>
            <a:off x="1595324" y="4163114"/>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01.</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TextBox 50"/>
          <p:cNvSpPr txBox="1"/>
          <p:nvPr>
            <p:custDataLst>
              <p:tags r:id="rId36"/>
            </p:custDataLst>
          </p:nvPr>
        </p:nvSpPr>
        <p:spPr>
          <a:xfrm>
            <a:off x="3511013" y="3457704"/>
            <a:ext cx="954405" cy="763270"/>
          </a:xfrm>
          <a:prstGeom prst="rect">
            <a:avLst/>
          </a:prstGeom>
          <a:noFill/>
        </p:spPr>
        <p:txBody>
          <a:bodyPr wrap="none" rtlCol="0">
            <a:spAutoFit/>
          </a:bodyPr>
          <a:p>
            <a:pPr marR="0" lvl="0" indent="0" defTabSz="904240" fontAlgn="auto">
              <a:lnSpc>
                <a:spcPct val="100000"/>
              </a:lnSpc>
              <a:spcBef>
                <a:spcPts val="0"/>
              </a:spcBef>
              <a:spcAft>
                <a:spcPts val="0"/>
              </a:spcAft>
              <a:buClrTx/>
              <a:buSzTx/>
              <a:buFontTx/>
              <a:buNone/>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02.</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TextBox 52"/>
          <p:cNvSpPr txBox="1"/>
          <p:nvPr>
            <p:custDataLst>
              <p:tags r:id="rId37"/>
            </p:custDataLst>
          </p:nvPr>
        </p:nvSpPr>
        <p:spPr>
          <a:xfrm>
            <a:off x="5204891" y="2821546"/>
            <a:ext cx="954405" cy="763270"/>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03.</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4" name="TextBox 53"/>
          <p:cNvSpPr txBox="1"/>
          <p:nvPr>
            <p:custDataLst>
              <p:tags r:id="rId38"/>
            </p:custDataLst>
          </p:nvPr>
        </p:nvSpPr>
        <p:spPr>
          <a:xfrm>
            <a:off x="6848934" y="2168372"/>
            <a:ext cx="915670" cy="76327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04</a:t>
            </a:r>
            <a:r>
              <a:rPr lang="en-US" sz="327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a:t>
            </a:r>
            <a:endParaRPr kumimoji="0" lang="en-US" sz="194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TextBox 51"/>
          <p:cNvSpPr txBox="1"/>
          <p:nvPr>
            <p:custDataLst>
              <p:tags r:id="rId39"/>
            </p:custDataLst>
          </p:nvPr>
        </p:nvSpPr>
        <p:spPr>
          <a:xfrm>
            <a:off x="490111" y="565186"/>
            <a:ext cx="368173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SWOT 方法介绍</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Rectangle 58"/>
          <p:cNvSpPr/>
          <p:nvPr>
            <p:custDataLst>
              <p:tags r:id="rId40"/>
            </p:custDataLst>
          </p:nvPr>
        </p:nvSpPr>
        <p:spPr>
          <a:xfrm>
            <a:off x="598170" y="1236345"/>
            <a:ext cx="8325485" cy="829945"/>
          </a:xfrm>
          <a:prstGeom prst="rect">
            <a:avLst/>
          </a:prstGeom>
        </p:spPr>
        <p:txBody>
          <a:bodyPr wrap="square">
            <a:spAutoFit/>
          </a:bodyPr>
          <a:p>
            <a:pPr marL="0" marR="0" lvl="0" indent="0" algn="just" defTabSz="904240" rtl="0" eaLnBrk="1" fontAlgn="auto" latinLnBrk="0" hangingPunct="1">
              <a:lnSpc>
                <a:spcPct val="150000"/>
              </a:lnSpc>
              <a:spcBef>
                <a:spcPts val="0"/>
              </a:spcBef>
              <a:spcAft>
                <a:spcPts val="0"/>
              </a:spcAft>
              <a:buClrTx/>
              <a:buSzTx/>
              <a:buFontTx/>
              <a:buNone/>
              <a:defRPr/>
            </a:pPr>
            <a:r>
              <a:rPr kumimoji="0" lang="zh-CN" altLang="en-US" sz="1600" b="0" i="0" spc="10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SWOT分析法又称为态势分析法，它是由旧金山大学的管理学教授于20世纪80年代初提出来的，是一种能够较客观而准确地分析和研究一个单位现实情况的方法。</a:t>
            </a:r>
            <a:endParaRPr kumimoji="0" lang="zh-CN" altLang="en-US" sz="1600" b="0" i="0" spc="10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41"/>
            </p:custDataLst>
          </p:nvPr>
        </p:nvSpPr>
        <p:spPr>
          <a:xfrm>
            <a:off x="0"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60" name="组合 59"/>
          <p:cNvGrpSpPr/>
          <p:nvPr>
            <p:custDataLst>
              <p:tags r:id="rId42"/>
            </p:custDataLst>
          </p:nvPr>
        </p:nvGrpSpPr>
        <p:grpSpPr>
          <a:xfrm>
            <a:off x="11164900" y="753710"/>
            <a:ext cx="420495" cy="269282"/>
            <a:chOff x="11382102" y="604536"/>
            <a:chExt cx="420495" cy="269282"/>
          </a:xfrm>
        </p:grpSpPr>
        <p:sp>
          <p:nvSpPr>
            <p:cNvPr id="61" name="Line 16"/>
            <p:cNvSpPr>
              <a:spLocks noChangeShapeType="1"/>
            </p:cNvSpPr>
            <p:nvPr>
              <p:custDataLst>
                <p:tags r:id="rId43"/>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Line 17"/>
            <p:cNvSpPr>
              <a:spLocks noChangeShapeType="1"/>
            </p:cNvSpPr>
            <p:nvPr>
              <p:custDataLst>
                <p:tags r:id="rId44"/>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3" name="Line 18"/>
            <p:cNvSpPr>
              <a:spLocks noChangeShapeType="1"/>
            </p:cNvSpPr>
            <p:nvPr>
              <p:custDataLst>
                <p:tags r:id="rId45"/>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17" name="矩形 16"/>
          <p:cNvSpPr/>
          <p:nvPr>
            <p:custDataLst>
              <p:tags r:id="rId46"/>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nvSpPr>
        <p:spPr>
          <a:xfrm>
            <a:off x="7188200" y="5540375"/>
            <a:ext cx="4203065" cy="368300"/>
          </a:xfrm>
          <a:prstGeom prst="rect">
            <a:avLst/>
          </a:prstGeom>
          <a:noFill/>
        </p:spPr>
        <p:txBody>
          <a:bodyPr wrap="square" rtlCol="0" anchor="t">
            <a:spAutoFit/>
          </a:bodyPr>
          <a:p>
            <a:r>
              <a:rPr lang="zh-CN" altLang="en-US" b="1">
                <a:latin typeface="微软雅黑" panose="020B0503020204020204" charset="-122"/>
                <a:ea typeface="微软雅黑" panose="020B0503020204020204" charset="-122"/>
                <a:cs typeface="微软雅黑" panose="020B0503020204020204" charset="-122"/>
              </a:rPr>
              <a:t>SWOT 四个英文字母分别代表：</a:t>
            </a:r>
            <a:endParaRPr lang="zh-CN" altLang="en-US" b="1">
              <a:latin typeface="微软雅黑" panose="020B0503020204020204" charset="-122"/>
              <a:ea typeface="微软雅黑" panose="020B0503020204020204" charset="-122"/>
              <a:cs typeface="微软雅黑" panose="020B0503020204020204" charset="-122"/>
            </a:endParaRPr>
          </a:p>
        </p:txBody>
      </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custDataLst>
              <p:tags r:id="rId1"/>
            </p:custDataLst>
          </p:nvPr>
        </p:nvSpPr>
        <p:spPr>
          <a:xfrm rot="18199285">
            <a:off x="1210666" y="1636886"/>
            <a:ext cx="3514734" cy="3534905"/>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直接连接符 21"/>
          <p:cNvSpPr/>
          <p:nvPr>
            <p:custDataLst>
              <p:tags r:id="rId2"/>
            </p:custDataLst>
          </p:nvPr>
        </p:nvSpPr>
        <p:spPr bwMode="auto">
          <a:xfrm flipH="1" flipV="1">
            <a:off x="2896584" y="1489071"/>
            <a:ext cx="1022245" cy="24120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3" name="任意多边形 22"/>
          <p:cNvSpPr/>
          <p:nvPr>
            <p:custDataLst>
              <p:tags r:id="rId3"/>
            </p:custDataLst>
          </p:nvPr>
        </p:nvSpPr>
        <p:spPr bwMode="auto">
          <a:xfrm>
            <a:off x="3918828" y="1730274"/>
            <a:ext cx="960509" cy="162812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4"/>
            </p:custDataLst>
          </p:nvPr>
        </p:nvSpPr>
        <p:spPr bwMode="auto">
          <a:xfrm>
            <a:off x="2086827" y="3358396"/>
            <a:ext cx="2792509" cy="1961211"/>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5" name="直接连接符 24"/>
          <p:cNvSpPr/>
          <p:nvPr>
            <p:custDataLst>
              <p:tags r:id="rId5"/>
            </p:custDataLst>
          </p:nvPr>
        </p:nvSpPr>
        <p:spPr bwMode="auto">
          <a:xfrm>
            <a:off x="1245486" y="4116463"/>
            <a:ext cx="841342" cy="107392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6" name="任意多边形 25"/>
          <p:cNvSpPr/>
          <p:nvPr>
            <p:custDataLst>
              <p:tags r:id="rId6"/>
            </p:custDataLst>
          </p:nvPr>
        </p:nvSpPr>
        <p:spPr bwMode="auto">
          <a:xfrm>
            <a:off x="1094732" y="2554298"/>
            <a:ext cx="150756" cy="1562168"/>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1" fmla="*/ 12868 w 12868"/>
              <a:gd name="connsiteY0-2" fmla="*/ 0 h 9028"/>
              <a:gd name="connsiteX1-3" fmla="*/ 10018 w 12868"/>
              <a:gd name="connsiteY1-4" fmla="*/ 386 h 9028"/>
              <a:gd name="connsiteX2-5" fmla="*/ 5140 w 12868"/>
              <a:gd name="connsiteY2-6" fmla="*/ 1461 h 9028"/>
              <a:gd name="connsiteX3-7" fmla="*/ 854 w 12868"/>
              <a:gd name="connsiteY3-8" fmla="*/ 2274 h 9028"/>
              <a:gd name="connsiteX4-9" fmla="*/ 0 w 12868"/>
              <a:gd name="connsiteY4-10" fmla="*/ 6055 h 9028"/>
              <a:gd name="connsiteX5-11" fmla="*/ 1724 w 12868"/>
              <a:gd name="connsiteY5-12" fmla="*/ 9028 h 9028"/>
              <a:gd name="connsiteX0-13" fmla="*/ 7785 w 7785"/>
              <a:gd name="connsiteY0-14" fmla="*/ 0 h 9572"/>
              <a:gd name="connsiteX1-15" fmla="*/ 3994 w 7785"/>
              <a:gd name="connsiteY1-16" fmla="*/ 1190 h 9572"/>
              <a:gd name="connsiteX2-17" fmla="*/ 664 w 7785"/>
              <a:gd name="connsiteY2-18" fmla="*/ 2091 h 9572"/>
              <a:gd name="connsiteX3-19" fmla="*/ 0 w 7785"/>
              <a:gd name="connsiteY3-20" fmla="*/ 6279 h 9572"/>
              <a:gd name="connsiteX4-21" fmla="*/ 1340 w 7785"/>
              <a:gd name="connsiteY4-22" fmla="*/ 9572 h 9572"/>
              <a:gd name="connsiteX0-23" fmla="*/ 5130 w 5130"/>
              <a:gd name="connsiteY0-24" fmla="*/ 0 h 8757"/>
              <a:gd name="connsiteX1-25" fmla="*/ 853 w 5130"/>
              <a:gd name="connsiteY1-26" fmla="*/ 941 h 8757"/>
              <a:gd name="connsiteX2-27" fmla="*/ 0 w 5130"/>
              <a:gd name="connsiteY2-28" fmla="*/ 5317 h 8757"/>
              <a:gd name="connsiteX3-29" fmla="*/ 1721 w 5130"/>
              <a:gd name="connsiteY3-30" fmla="*/ 8757 h 8757"/>
              <a:gd name="connsiteX0-31" fmla="*/ 1663 w 3355"/>
              <a:gd name="connsiteY0-32" fmla="*/ 0 h 8925"/>
              <a:gd name="connsiteX1-33" fmla="*/ 0 w 3355"/>
              <a:gd name="connsiteY1-34" fmla="*/ 4997 h 8925"/>
              <a:gd name="connsiteX2-35" fmla="*/ 3355 w 3355"/>
              <a:gd name="connsiteY2-36" fmla="*/ 8925 h 8925"/>
            </a:gdLst>
            <a:ahLst/>
            <a:cxnLst>
              <a:cxn ang="0">
                <a:pos x="connsiteX0-1" y="connsiteY0-2"/>
              </a:cxn>
              <a:cxn ang="0">
                <a:pos x="connsiteX1-3" y="connsiteY1-4"/>
              </a:cxn>
              <a:cxn ang="0">
                <a:pos x="connsiteX2-5" y="connsiteY2-6"/>
              </a:cxn>
            </a:cxnLst>
            <a:rect l="l" t="t" r="r" b="b"/>
            <a:pathLst>
              <a:path w="3355" h="8925">
                <a:moveTo>
                  <a:pt x="1663" y="0"/>
                </a:moveTo>
                <a:lnTo>
                  <a:pt x="0" y="4997"/>
                </a:lnTo>
                <a:lnTo>
                  <a:pt x="3355" y="8925"/>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7" name="直接连接符 26"/>
          <p:cNvSpPr/>
          <p:nvPr>
            <p:custDataLst>
              <p:tags r:id="rId7"/>
            </p:custDataLst>
          </p:nvPr>
        </p:nvSpPr>
        <p:spPr bwMode="auto">
          <a:xfrm flipH="1">
            <a:off x="1969097" y="1489071"/>
            <a:ext cx="927486" cy="31442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8" name="任意多边形 27"/>
          <p:cNvSpPr/>
          <p:nvPr>
            <p:custDataLst>
              <p:tags r:id="rId8"/>
            </p:custDataLst>
          </p:nvPr>
        </p:nvSpPr>
        <p:spPr bwMode="auto">
          <a:xfrm>
            <a:off x="1970449" y="1703027"/>
            <a:ext cx="1953193" cy="109031"/>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1" fmla="*/ 0 w 10000"/>
              <a:gd name="connsiteY0-2" fmla="*/ 5798 h 5798"/>
              <a:gd name="connsiteX1-3" fmla="*/ 0 w 10000"/>
              <a:gd name="connsiteY1-4" fmla="*/ 5798 h 5798"/>
              <a:gd name="connsiteX2-5" fmla="*/ 4953 w 10000"/>
              <a:gd name="connsiteY2-6" fmla="*/ 0 h 5798"/>
              <a:gd name="connsiteX3-7" fmla="*/ 4953 w 10000"/>
              <a:gd name="connsiteY3-8" fmla="*/ 0 h 5798"/>
              <a:gd name="connsiteX4-9" fmla="*/ 10000 w 10000"/>
              <a:gd name="connsiteY4-10" fmla="*/ 1092 h 57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5798">
                <a:moveTo>
                  <a:pt x="0" y="5798"/>
                </a:moveTo>
                <a:lnTo>
                  <a:pt x="0" y="5798"/>
                </a:lnTo>
                <a:lnTo>
                  <a:pt x="4953" y="0"/>
                </a:lnTo>
                <a:lnTo>
                  <a:pt x="4953" y="0"/>
                </a:lnTo>
                <a:lnTo>
                  <a:pt x="10000" y="1092"/>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9" name="任意多边形 28"/>
          <p:cNvSpPr/>
          <p:nvPr>
            <p:custDataLst>
              <p:tags r:id="rId9"/>
            </p:custDataLst>
          </p:nvPr>
        </p:nvSpPr>
        <p:spPr bwMode="auto">
          <a:xfrm>
            <a:off x="1831266" y="3513455"/>
            <a:ext cx="255561" cy="167693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0" name="任意多边形 29"/>
          <p:cNvSpPr/>
          <p:nvPr>
            <p:custDataLst>
              <p:tags r:id="rId10"/>
            </p:custDataLst>
          </p:nvPr>
        </p:nvSpPr>
        <p:spPr bwMode="auto">
          <a:xfrm>
            <a:off x="1831266" y="1810675"/>
            <a:ext cx="189517" cy="1702780"/>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2700">
            <a:solidFill>
              <a:sysClr val="window" lastClr="FFFFFF">
                <a:lumMod val="65000"/>
                <a:alpha val="54000"/>
              </a:sys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1" name="任意多边形 30"/>
          <p:cNvSpPr/>
          <p:nvPr>
            <p:custDataLst>
              <p:tags r:id="rId11"/>
            </p:custDataLst>
          </p:nvPr>
        </p:nvSpPr>
        <p:spPr bwMode="auto">
          <a:xfrm>
            <a:off x="2847768" y="4234192"/>
            <a:ext cx="430739" cy="1085415"/>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1" fmla="*/ 0 w 7538"/>
              <a:gd name="connsiteY0-2" fmla="*/ 0 h 10000"/>
              <a:gd name="connsiteX1-3" fmla="*/ 5503 w 7538"/>
              <a:gd name="connsiteY1-4" fmla="*/ 7817 h 10000"/>
              <a:gd name="connsiteX2-5" fmla="*/ 7538 w 7538"/>
              <a:gd name="connsiteY2-6" fmla="*/ 10000 h 10000"/>
            </a:gdLst>
            <a:ahLst/>
            <a:cxnLst>
              <a:cxn ang="0">
                <a:pos x="connsiteX0-1" y="connsiteY0-2"/>
              </a:cxn>
              <a:cxn ang="0">
                <a:pos x="connsiteX1-3" y="connsiteY1-4"/>
              </a:cxn>
              <a:cxn ang="0">
                <a:pos x="connsiteX2-5" y="connsiteY2-6"/>
              </a:cxn>
            </a:cxnLst>
            <a:rect l="l" t="t" r="r" b="b"/>
            <a:pathLst>
              <a:path w="7538" h="10000">
                <a:moveTo>
                  <a:pt x="0" y="0"/>
                </a:moveTo>
                <a:lnTo>
                  <a:pt x="5503" y="7817"/>
                </a:lnTo>
                <a:lnTo>
                  <a:pt x="7538" y="10000"/>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2" name="任意多边形 31"/>
          <p:cNvSpPr/>
          <p:nvPr>
            <p:custDataLst>
              <p:tags r:id="rId12"/>
            </p:custDataLst>
          </p:nvPr>
        </p:nvSpPr>
        <p:spPr bwMode="auto">
          <a:xfrm>
            <a:off x="2847768" y="1711610"/>
            <a:ext cx="473793" cy="252258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3" name="直接连接符 32"/>
          <p:cNvSpPr/>
          <p:nvPr>
            <p:custDataLst>
              <p:tags r:id="rId13"/>
            </p:custDataLst>
          </p:nvPr>
        </p:nvSpPr>
        <p:spPr bwMode="auto">
          <a:xfrm>
            <a:off x="2896584" y="1489071"/>
            <a:ext cx="25843" cy="22253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4" name="直接连接符 33"/>
          <p:cNvSpPr/>
          <p:nvPr>
            <p:custDataLst>
              <p:tags r:id="rId14"/>
            </p:custDataLst>
          </p:nvPr>
        </p:nvSpPr>
        <p:spPr bwMode="auto">
          <a:xfrm flipH="1">
            <a:off x="1169392" y="1801944"/>
            <a:ext cx="791107" cy="752441"/>
          </a:xfrm>
          <a:prstGeom prst="line">
            <a:avLst/>
          </a:pr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5" name="直接连接符 34"/>
          <p:cNvSpPr/>
          <p:nvPr>
            <p:custDataLst>
              <p:tags r:id="rId15"/>
            </p:custDataLst>
          </p:nvPr>
        </p:nvSpPr>
        <p:spPr bwMode="auto">
          <a:xfrm flipH="1" flipV="1">
            <a:off x="4655362" y="3256459"/>
            <a:ext cx="223975" cy="1019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6" name="直接连接符 35"/>
          <p:cNvSpPr/>
          <p:nvPr>
            <p:custDataLst>
              <p:tags r:id="rId16"/>
            </p:custDataLst>
          </p:nvPr>
        </p:nvSpPr>
        <p:spPr bwMode="auto">
          <a:xfrm flipH="1" flipV="1">
            <a:off x="3909255" y="1731575"/>
            <a:ext cx="255083" cy="663444"/>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7" name="直接连接符 36"/>
          <p:cNvSpPr/>
          <p:nvPr>
            <p:custDataLst>
              <p:tags r:id="rId17"/>
            </p:custDataLst>
          </p:nvPr>
        </p:nvSpPr>
        <p:spPr bwMode="auto">
          <a:xfrm flipH="1" flipV="1">
            <a:off x="4164340" y="2395019"/>
            <a:ext cx="491022" cy="86144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8" name="直接连接符 37"/>
          <p:cNvSpPr/>
          <p:nvPr>
            <p:custDataLst>
              <p:tags r:id="rId18"/>
            </p:custDataLst>
          </p:nvPr>
        </p:nvSpPr>
        <p:spPr bwMode="auto">
          <a:xfrm flipH="1" flipV="1">
            <a:off x="4655362" y="3256459"/>
            <a:ext cx="21536" cy="1160072"/>
          </a:xfrm>
          <a:prstGeom prst="line">
            <a:avLst/>
          </a:pr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39" name="任意多边形 38"/>
          <p:cNvSpPr/>
          <p:nvPr>
            <p:custDataLst>
              <p:tags r:id="rId19"/>
            </p:custDataLst>
          </p:nvPr>
        </p:nvSpPr>
        <p:spPr bwMode="auto">
          <a:xfrm>
            <a:off x="2847768" y="4234193"/>
            <a:ext cx="1829129" cy="346012"/>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0" name="直接连接符 39"/>
          <p:cNvSpPr/>
          <p:nvPr>
            <p:custDataLst>
              <p:tags r:id="rId20"/>
            </p:custDataLst>
          </p:nvPr>
        </p:nvSpPr>
        <p:spPr bwMode="auto">
          <a:xfrm>
            <a:off x="1831267" y="3513455"/>
            <a:ext cx="1016502" cy="72073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1" name="直接连接符 40"/>
          <p:cNvSpPr/>
          <p:nvPr>
            <p:custDataLst>
              <p:tags r:id="rId21"/>
            </p:custDataLst>
          </p:nvPr>
        </p:nvSpPr>
        <p:spPr bwMode="auto">
          <a:xfrm>
            <a:off x="1169392" y="2554385"/>
            <a:ext cx="661875" cy="95907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2" name="直接连接符 41"/>
          <p:cNvSpPr/>
          <p:nvPr>
            <p:custDataLst>
              <p:tags r:id="rId22"/>
            </p:custDataLst>
          </p:nvPr>
        </p:nvSpPr>
        <p:spPr bwMode="auto">
          <a:xfrm flipH="1">
            <a:off x="1169392" y="2339025"/>
            <a:ext cx="851393" cy="215360"/>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3" name="直接连接符 42"/>
          <p:cNvSpPr/>
          <p:nvPr>
            <p:custDataLst>
              <p:tags r:id="rId23"/>
            </p:custDataLst>
          </p:nvPr>
        </p:nvSpPr>
        <p:spPr bwMode="auto">
          <a:xfrm flipH="1">
            <a:off x="2020784" y="1711610"/>
            <a:ext cx="901643" cy="627416"/>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4" name="直接连接符 43"/>
          <p:cNvSpPr/>
          <p:nvPr>
            <p:custDataLst>
              <p:tags r:id="rId24"/>
            </p:custDataLst>
          </p:nvPr>
        </p:nvSpPr>
        <p:spPr bwMode="auto">
          <a:xfrm flipH="1" flipV="1">
            <a:off x="2922427" y="1711610"/>
            <a:ext cx="1241913" cy="683409"/>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5" name="任意多边形 44"/>
          <p:cNvSpPr/>
          <p:nvPr>
            <p:custDataLst>
              <p:tags r:id="rId25"/>
            </p:custDataLst>
          </p:nvPr>
        </p:nvSpPr>
        <p:spPr bwMode="auto">
          <a:xfrm>
            <a:off x="4164340" y="2395019"/>
            <a:ext cx="603010" cy="839905"/>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6" name="任意多边形 45"/>
          <p:cNvSpPr/>
          <p:nvPr>
            <p:custDataLst>
              <p:tags r:id="rId26"/>
            </p:custDataLst>
          </p:nvPr>
        </p:nvSpPr>
        <p:spPr bwMode="auto">
          <a:xfrm>
            <a:off x="4141368" y="2395019"/>
            <a:ext cx="516865" cy="2185186"/>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7" name="直接连接符 46"/>
          <p:cNvSpPr/>
          <p:nvPr>
            <p:custDataLst>
              <p:tags r:id="rId27"/>
            </p:custDataLst>
          </p:nvPr>
        </p:nvSpPr>
        <p:spPr bwMode="auto">
          <a:xfrm flipV="1">
            <a:off x="3321562" y="2395019"/>
            <a:ext cx="842778" cy="269918"/>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8" name="直接连接符 47"/>
          <p:cNvSpPr/>
          <p:nvPr>
            <p:custDataLst>
              <p:tags r:id="rId28"/>
            </p:custDataLst>
          </p:nvPr>
        </p:nvSpPr>
        <p:spPr bwMode="auto">
          <a:xfrm flipV="1">
            <a:off x="1831267" y="2664937"/>
            <a:ext cx="1490295" cy="86000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49" name="任意多边形 48"/>
          <p:cNvSpPr/>
          <p:nvPr>
            <p:custDataLst>
              <p:tags r:id="rId29"/>
            </p:custDataLst>
          </p:nvPr>
        </p:nvSpPr>
        <p:spPr bwMode="auto">
          <a:xfrm>
            <a:off x="1245486" y="3524941"/>
            <a:ext cx="792527" cy="1125615"/>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0" name="直接连接符 49"/>
          <p:cNvSpPr/>
          <p:nvPr>
            <p:custDataLst>
              <p:tags r:id="rId30"/>
            </p:custDataLst>
          </p:nvPr>
        </p:nvSpPr>
        <p:spPr bwMode="auto">
          <a:xfrm flipH="1">
            <a:off x="2038013" y="4234193"/>
            <a:ext cx="809756" cy="416363"/>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1" name="任意多边形 50"/>
          <p:cNvSpPr/>
          <p:nvPr>
            <p:custDataLst>
              <p:tags r:id="rId31"/>
            </p:custDataLst>
          </p:nvPr>
        </p:nvSpPr>
        <p:spPr bwMode="auto">
          <a:xfrm>
            <a:off x="2847768" y="3256458"/>
            <a:ext cx="1807594" cy="977735"/>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2" name="任意多边形 51"/>
          <p:cNvSpPr/>
          <p:nvPr>
            <p:custDataLst>
              <p:tags r:id="rId32"/>
            </p:custDataLst>
          </p:nvPr>
        </p:nvSpPr>
        <p:spPr bwMode="auto">
          <a:xfrm>
            <a:off x="2101185" y="5028154"/>
            <a:ext cx="1847794" cy="166545"/>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2700">
            <a:solidFill>
              <a:sysClr val="window" lastClr="FFFFFF">
                <a:lumMod val="65000"/>
                <a:alpha val="54000"/>
              </a:sys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3" name="任意多边形 52"/>
          <p:cNvSpPr/>
          <p:nvPr>
            <p:custDataLst>
              <p:tags r:id="rId33"/>
            </p:custDataLst>
          </p:nvPr>
        </p:nvSpPr>
        <p:spPr bwMode="auto">
          <a:xfrm>
            <a:off x="2038012" y="4580204"/>
            <a:ext cx="2114841" cy="50250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2700">
            <a:solidFill>
              <a:sysClr val="window" lastClr="FFFFFF">
                <a:lumMod val="65000"/>
                <a:alpha val="54000"/>
              </a:sys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4" name="直接连接符 53"/>
          <p:cNvSpPr/>
          <p:nvPr>
            <p:custDataLst>
              <p:tags r:id="rId34"/>
            </p:custDataLst>
          </p:nvPr>
        </p:nvSpPr>
        <p:spPr bwMode="auto">
          <a:xfrm>
            <a:off x="3321562" y="2664936"/>
            <a:ext cx="821242" cy="792525"/>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55" name="直接连接符 54"/>
          <p:cNvSpPr/>
          <p:nvPr>
            <p:custDataLst>
              <p:tags r:id="rId35"/>
            </p:custDataLst>
          </p:nvPr>
        </p:nvSpPr>
        <p:spPr bwMode="auto">
          <a:xfrm>
            <a:off x="2020784" y="2339025"/>
            <a:ext cx="1300778" cy="325912"/>
          </a:xfrm>
          <a:prstGeom prst="line">
            <a:avLst/>
          </a:prstGeom>
          <a:noFill/>
          <a:ln w="12700">
            <a:solidFill>
              <a:sysClr val="window" lastClr="FFFFFF">
                <a:lumMod val="65000"/>
                <a:alpha val="54000"/>
              </a:sysClr>
            </a:solidFill>
            <a:prstDash val="solid"/>
            <a:round/>
            <a:headEnd type="oval" w="sm" len="sm"/>
            <a:tailEnd type="oval" w="sm" len="sm"/>
          </a:ln>
          <a:extLst>
            <a:ext uri="{909E8E84-426E-40DD-AFC4-6F175D3DCCD1}">
              <a14:hiddenFill xmlns:a14="http://schemas.microsoft.com/office/drawing/2010/main">
                <a:no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9" name="椭圆 18"/>
          <p:cNvSpPr/>
          <p:nvPr>
            <p:custDataLst>
              <p:tags r:id="rId36"/>
            </p:custDataLst>
          </p:nvPr>
        </p:nvSpPr>
        <p:spPr>
          <a:xfrm>
            <a:off x="1707443" y="2123611"/>
            <a:ext cx="2548603" cy="2548597"/>
          </a:xfrm>
          <a:prstGeom prst="ellipse">
            <a:avLst/>
          </a:prstGeom>
          <a:solidFill>
            <a:srgbClr val="E34D4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0" name="文本框 19"/>
          <p:cNvSpPr txBox="1"/>
          <p:nvPr>
            <p:custDataLst>
              <p:tags r:id="rId37"/>
            </p:custDataLst>
          </p:nvPr>
        </p:nvSpPr>
        <p:spPr bwMode="auto">
          <a:xfrm>
            <a:off x="2085340" y="2876550"/>
            <a:ext cx="1792605" cy="1042670"/>
          </a:xfrm>
          <a:prstGeom prst="rect">
            <a:avLst/>
          </a:prstGeom>
          <a:noFill/>
          <a:scene3d>
            <a:camera prst="orthographicFront">
              <a:rot lat="0" lon="0" rev="0"/>
            </a:camera>
            <a:lightRig rig="threePt" dir="t"/>
          </a:scene3d>
          <a:sp3d prstMaterial="matte">
            <a:bevelT w="1270" h="1270"/>
          </a:sp3d>
        </p:spPr>
        <p:txBody>
          <a:bodyPr wrap="square" lIns="90000" tIns="46800" rIns="90000" bIns="0" anchor="b" anchorCtr="0">
            <a:spAutoFit/>
          </a:bodyPr>
          <a:p>
            <a:pPr algn="ctr">
              <a:lnSpc>
                <a:spcPct val="120000"/>
              </a:lnSpc>
              <a:buClr>
                <a:prstClr val="white"/>
              </a:buClr>
              <a:defRPr/>
            </a:pPr>
            <a:r>
              <a:rPr lang="zh-CN" altLang="en-US" b="1" spc="300">
                <a:solidFill>
                  <a:sysClr val="window" lastClr="FFFFFF"/>
                </a:solidFill>
                <a:latin typeface="微软雅黑" panose="020B0503020204020204" charset="-122"/>
                <a:ea typeface="微软雅黑" panose="020B0503020204020204" charset="-122"/>
                <a:cs typeface="+mn-ea"/>
              </a:rPr>
              <a:t>从整体上看，</a:t>
            </a:r>
            <a:endParaRPr lang="zh-CN" altLang="en-US" b="1" spc="300">
              <a:solidFill>
                <a:sysClr val="window" lastClr="FFFFFF"/>
              </a:solidFill>
              <a:latin typeface="微软雅黑" panose="020B0503020204020204" charset="-122"/>
              <a:ea typeface="微软雅黑" panose="020B0503020204020204" charset="-122"/>
              <a:cs typeface="+mn-ea"/>
            </a:endParaRPr>
          </a:p>
          <a:p>
            <a:pPr algn="ctr">
              <a:lnSpc>
                <a:spcPct val="120000"/>
              </a:lnSpc>
              <a:buClr>
                <a:prstClr val="white"/>
              </a:buClr>
              <a:defRPr/>
            </a:pPr>
            <a:r>
              <a:rPr lang="zh-CN" altLang="en-US" b="1" spc="300">
                <a:solidFill>
                  <a:sysClr val="window" lastClr="FFFFFF"/>
                </a:solidFill>
                <a:latin typeface="微软雅黑" panose="020B0503020204020204" charset="-122"/>
                <a:ea typeface="微软雅黑" panose="020B0503020204020204" charset="-122"/>
                <a:cs typeface="+mn-ea"/>
              </a:rPr>
              <a:t>SWOT可以分为两部分：</a:t>
            </a:r>
            <a:endParaRPr lang="zh-CN" altLang="en-US" b="1" spc="300">
              <a:solidFill>
                <a:sysClr val="window" lastClr="FFFFFF"/>
              </a:solidFill>
              <a:latin typeface="微软雅黑" panose="020B0503020204020204" charset="-122"/>
              <a:ea typeface="微软雅黑" panose="020B0503020204020204" charset="-122"/>
              <a:cs typeface="+mn-ea"/>
            </a:endParaRPr>
          </a:p>
        </p:txBody>
      </p:sp>
      <p:sp>
        <p:nvSpPr>
          <p:cNvPr id="16" name="椭圆 15"/>
          <p:cNvSpPr/>
          <p:nvPr>
            <p:custDataLst>
              <p:tags r:id="rId38"/>
            </p:custDataLst>
          </p:nvPr>
        </p:nvSpPr>
        <p:spPr>
          <a:xfrm rot="18199285">
            <a:off x="2457450" y="740410"/>
            <a:ext cx="1000760" cy="1000760"/>
          </a:xfrm>
          <a:prstGeom prst="ellipse">
            <a:avLst/>
          </a:prstGeom>
          <a:solidFill>
            <a:srgbClr val="E34D4D"/>
          </a:solidFill>
          <a:ln w="12700" cap="flat">
            <a:noFill/>
            <a:miter lim="400000"/>
          </a:ln>
          <a:effectLst/>
        </p:spPr>
        <p:txBody>
          <a:bodyPr anchor="ctr"/>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17" name="任意多边形 16"/>
          <p:cNvSpPr/>
          <p:nvPr>
            <p:custDataLst>
              <p:tags r:id="rId39"/>
            </p:custDataLst>
          </p:nvPr>
        </p:nvSpPr>
        <p:spPr bwMode="auto">
          <a:xfrm>
            <a:off x="2698115" y="1070610"/>
            <a:ext cx="534035" cy="4159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ysClr val="window" lastClr="FFFFFF"/>
          </a:solidFill>
          <a:ln>
            <a:noFill/>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10" name="椭圆 9"/>
          <p:cNvSpPr/>
          <p:nvPr>
            <p:custDataLst>
              <p:tags r:id="rId40"/>
            </p:custDataLst>
          </p:nvPr>
        </p:nvSpPr>
        <p:spPr>
          <a:xfrm rot="18199285">
            <a:off x="2482215" y="5099050"/>
            <a:ext cx="1000760" cy="1000760"/>
          </a:xfrm>
          <a:prstGeom prst="ellipse">
            <a:avLst/>
          </a:prstGeom>
          <a:solidFill>
            <a:srgbClr val="E1448B"/>
          </a:solidFill>
          <a:ln w="12700" cap="flat">
            <a:noFill/>
            <a:miter lim="400000"/>
          </a:ln>
          <a:effectLst/>
        </p:spPr>
        <p:txBody>
          <a:bodyPr anchor="ctr"/>
          <a:p>
            <a:pPr algn="ctr">
              <a:lnSpc>
                <a:spcPct val="130000"/>
              </a:lnSpc>
            </a:pPr>
            <a:endParaRPr>
              <a:solidFill>
                <a:srgbClr val="000000"/>
              </a:solidFill>
              <a:latin typeface="微软雅黑" panose="020B0503020204020204" charset="-122"/>
              <a:ea typeface="微软雅黑" panose="020B0503020204020204" charset="-122"/>
            </a:endParaRPr>
          </a:p>
        </p:txBody>
      </p:sp>
      <p:sp>
        <p:nvSpPr>
          <p:cNvPr id="11" name="任意多边形 10"/>
          <p:cNvSpPr/>
          <p:nvPr>
            <p:custDataLst>
              <p:tags r:id="rId41"/>
            </p:custDataLst>
          </p:nvPr>
        </p:nvSpPr>
        <p:spPr>
          <a:xfrm>
            <a:off x="2732405" y="5365115"/>
            <a:ext cx="500380" cy="469265"/>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ysClr val="window" lastClr="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2" name="任意多边形 81"/>
          <p:cNvSpPr/>
          <p:nvPr>
            <p:custDataLst>
              <p:tags r:id="rId42"/>
            </p:custDataLst>
          </p:nvPr>
        </p:nvSpPr>
        <p:spPr>
          <a:xfrm>
            <a:off x="5865808" y="2053404"/>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34D4D"/>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3" name="任意多边形 82"/>
          <p:cNvSpPr/>
          <p:nvPr>
            <p:custDataLst>
              <p:tags r:id="rId43"/>
            </p:custDataLst>
          </p:nvPr>
        </p:nvSpPr>
        <p:spPr>
          <a:xfrm>
            <a:off x="5987786" y="2171585"/>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80" name="矩形 79"/>
          <p:cNvSpPr/>
          <p:nvPr>
            <p:custDataLst>
              <p:tags r:id="rId44"/>
            </p:custDataLst>
          </p:nvPr>
        </p:nvSpPr>
        <p:spPr>
          <a:xfrm>
            <a:off x="6341110" y="2059305"/>
            <a:ext cx="5163820" cy="378460"/>
          </a:xfrm>
          <a:prstGeom prst="rect">
            <a:avLst/>
          </a:prstGeom>
        </p:spPr>
        <p:txBody>
          <a:bodyPr wrap="square" lIns="90000" tIns="46800" rIns="90000" bIns="0" anchor="b" anchorCtr="0">
            <a:spAutoFit/>
          </a:bodyPr>
          <a:p>
            <a:pPr>
              <a:lnSpc>
                <a:spcPct val="120000"/>
              </a:lnSpc>
            </a:pPr>
            <a:r>
              <a:rPr lang="zh-CN" altLang="en-US" b="1" spc="300">
                <a:solidFill>
                  <a:srgbClr val="E34D4D"/>
                </a:solidFill>
                <a:latin typeface="微软雅黑" panose="020B0503020204020204" charset="-122"/>
                <a:ea typeface="微软雅黑" panose="020B0503020204020204" charset="-122"/>
                <a:cs typeface="+mn-ea"/>
              </a:rPr>
              <a:t>第一部分为SW，主要用来分析内部条件；</a:t>
            </a:r>
            <a:endParaRPr lang="zh-CN" altLang="en-US" b="1" spc="300">
              <a:solidFill>
                <a:srgbClr val="E34D4D"/>
              </a:solidFill>
              <a:latin typeface="微软雅黑" panose="020B0503020204020204" charset="-122"/>
              <a:ea typeface="微软雅黑" panose="020B0503020204020204" charset="-122"/>
              <a:cs typeface="+mn-ea"/>
            </a:endParaRPr>
          </a:p>
        </p:txBody>
      </p:sp>
      <p:sp>
        <p:nvSpPr>
          <p:cNvPr id="76" name="任意多边形 75"/>
          <p:cNvSpPr/>
          <p:nvPr>
            <p:custDataLst>
              <p:tags r:id="rId45"/>
            </p:custDataLst>
          </p:nvPr>
        </p:nvSpPr>
        <p:spPr>
          <a:xfrm>
            <a:off x="5865808" y="3095579"/>
            <a:ext cx="399214" cy="399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1448B"/>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7" name="任意多边形 76"/>
          <p:cNvSpPr/>
          <p:nvPr>
            <p:custDataLst>
              <p:tags r:id="rId46"/>
            </p:custDataLst>
          </p:nvPr>
        </p:nvSpPr>
        <p:spPr>
          <a:xfrm>
            <a:off x="5987786" y="3213760"/>
            <a:ext cx="155257" cy="16285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p>
            <a:pPr algn="ctr">
              <a:lnSpc>
                <a:spcPct val="130000"/>
              </a:lnSpc>
            </a:pPr>
            <a:endParaRPr>
              <a:latin typeface="微软雅黑" panose="020B0503020204020204" charset="-122"/>
              <a:ea typeface="微软雅黑" panose="020B0503020204020204" charset="-122"/>
            </a:endParaRPr>
          </a:p>
        </p:txBody>
      </p:sp>
      <p:sp>
        <p:nvSpPr>
          <p:cNvPr id="74" name="矩形 73"/>
          <p:cNvSpPr/>
          <p:nvPr>
            <p:custDataLst>
              <p:tags r:id="rId47"/>
            </p:custDataLst>
          </p:nvPr>
        </p:nvSpPr>
        <p:spPr>
          <a:xfrm>
            <a:off x="6352540" y="3101975"/>
            <a:ext cx="5152390" cy="378460"/>
          </a:xfrm>
          <a:prstGeom prst="rect">
            <a:avLst/>
          </a:prstGeom>
        </p:spPr>
        <p:txBody>
          <a:bodyPr wrap="square" lIns="90000" tIns="46800" rIns="90000" bIns="0" anchor="b" anchorCtr="0">
            <a:spAutoFit/>
          </a:bodyPr>
          <a:p>
            <a:pPr>
              <a:lnSpc>
                <a:spcPct val="120000"/>
              </a:lnSpc>
            </a:pPr>
            <a:r>
              <a:rPr lang="zh-CN" altLang="en-US" b="1" spc="300">
                <a:solidFill>
                  <a:srgbClr val="E1448B"/>
                </a:solidFill>
                <a:latin typeface="微软雅黑" panose="020B0503020204020204" charset="-122"/>
                <a:ea typeface="微软雅黑" panose="020B0503020204020204" charset="-122"/>
                <a:cs typeface="+mn-ea"/>
              </a:rPr>
              <a:t>第二部分为OT，主要用来分析外部条件。</a:t>
            </a:r>
            <a:endParaRPr lang="zh-CN" altLang="en-US" b="1" spc="300">
              <a:solidFill>
                <a:srgbClr val="E1448B"/>
              </a:solidFill>
              <a:latin typeface="微软雅黑" panose="020B0503020204020204" charset="-122"/>
              <a:ea typeface="微软雅黑" panose="020B0503020204020204" charset="-122"/>
              <a:cs typeface="+mn-ea"/>
            </a:endParaRPr>
          </a:p>
        </p:txBody>
      </p:sp>
      <p:sp>
        <p:nvSpPr>
          <p:cNvPr id="75" name="矩形 74"/>
          <p:cNvSpPr/>
          <p:nvPr>
            <p:custDataLst>
              <p:tags r:id="rId48"/>
            </p:custDataLst>
          </p:nvPr>
        </p:nvSpPr>
        <p:spPr>
          <a:xfrm>
            <a:off x="5866130" y="3707130"/>
            <a:ext cx="5638800" cy="1892935"/>
          </a:xfrm>
          <a:prstGeom prst="rect">
            <a:avLst/>
          </a:prstGeom>
        </p:spPr>
        <p:txBody>
          <a:bodyPr wrap="square" lIns="90000" tIns="0" rIns="90000" bIns="46800" anchor="t">
            <a:spAutoFit/>
          </a:bodyPr>
          <a:p>
            <a:pPr algn="just">
              <a:lnSpc>
                <a:spcPct val="150000"/>
              </a:lnSpc>
            </a:pPr>
            <a:r>
              <a:rPr lang="zh-CN" altLang="en-US" sz="1600">
                <a:solidFill>
                  <a:srgbClr val="000000"/>
                </a:solidFill>
                <a:uFillTx/>
                <a:latin typeface="微软雅黑" panose="020B0503020204020204" charset="-122"/>
                <a:ea typeface="微软雅黑" panose="020B0503020204020204" charset="-122"/>
              </a:rPr>
              <a:t>利用这种方法可以从中找出对自己有利的、值得发扬的因素，以及对自己不利的、要避开的东西，发现存在的问题，找出解决办法，并明确以后的发展方向。SWOT分析法的基本步骤是先在以上四个维度上进行分析，然后通过矩阵式交叉分析，找出适合自身发展的基本策略。</a:t>
            </a:r>
            <a:endParaRPr lang="zh-CN" altLang="en-US" sz="1600">
              <a:solidFill>
                <a:srgbClr val="000000"/>
              </a:solidFill>
              <a:uFillTx/>
              <a:latin typeface="微软雅黑" panose="020B0503020204020204" charset="-122"/>
              <a:ea typeface="微软雅黑" panose="020B0503020204020204" charset="-122"/>
            </a:endParaRPr>
          </a:p>
        </p:txBody>
      </p:sp>
      <p:sp>
        <p:nvSpPr>
          <p:cNvPr id="2" name="矩形 1"/>
          <p:cNvSpPr/>
          <p:nvPr>
            <p:custDataLst>
              <p:tags r:id="rId49"/>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p:nvPr>
            <p:custDataLst>
              <p:tags r:id="rId2"/>
            </p:custDataLst>
          </p:nvPr>
        </p:nvSpPr>
        <p:spPr bwMode="auto">
          <a:xfrm>
            <a:off x="4471308" y="1449815"/>
            <a:ext cx="2758440" cy="2406015"/>
          </a:xfrm>
          <a:custGeom>
            <a:avLst/>
            <a:gdLst>
              <a:gd name="connsiteX0" fmla="*/ 1450258 w 2900516"/>
              <a:gd name="connsiteY0" fmla="*/ 0 h 2500445"/>
              <a:gd name="connsiteX1" fmla="*/ 1462409 w 2900516"/>
              <a:gd name="connsiteY1" fmla="*/ 20949 h 2500445"/>
              <a:gd name="connsiteX2" fmla="*/ 1462116 w 2900516"/>
              <a:gd name="connsiteY2" fmla="*/ 31519 h 2500445"/>
              <a:gd name="connsiteX3" fmla="*/ 1907074 w 2900516"/>
              <a:gd name="connsiteY3" fmla="*/ 1410810 h 2500445"/>
              <a:gd name="connsiteX4" fmla="*/ 2887063 w 2900516"/>
              <a:gd name="connsiteY4" fmla="*/ 2478543 h 2500445"/>
              <a:gd name="connsiteX5" fmla="*/ 2888147 w 2900516"/>
              <a:gd name="connsiteY5" fmla="*/ 2479119 h 2500445"/>
              <a:gd name="connsiteX6" fmla="*/ 2900516 w 2900516"/>
              <a:gd name="connsiteY6" fmla="*/ 2500445 h 2500445"/>
              <a:gd name="connsiteX7" fmla="*/ 2887416 w 2900516"/>
              <a:gd name="connsiteY7" fmla="*/ 2500445 h 2500445"/>
              <a:gd name="connsiteX8" fmla="*/ 2866097 w 2900516"/>
              <a:gd name="connsiteY8" fmla="*/ 2487227 h 2500445"/>
              <a:gd name="connsiteX9" fmla="*/ 1450258 w 2900516"/>
              <a:gd name="connsiteY9" fmla="*/ 2177660 h 2500445"/>
              <a:gd name="connsiteX10" fmla="*/ 34420 w 2900516"/>
              <a:gd name="connsiteY10" fmla="*/ 2487227 h 2500445"/>
              <a:gd name="connsiteX11" fmla="*/ 13101 w 2900516"/>
              <a:gd name="connsiteY11" fmla="*/ 2500445 h 2500445"/>
              <a:gd name="connsiteX12" fmla="*/ 0 w 2900516"/>
              <a:gd name="connsiteY12" fmla="*/ 2500445 h 2500445"/>
              <a:gd name="connsiteX13" fmla="*/ 3549 w 2900516"/>
              <a:gd name="connsiteY13" fmla="*/ 2494327 h 2500445"/>
              <a:gd name="connsiteX14" fmla="*/ 14749 w 2900516"/>
              <a:gd name="connsiteY14" fmla="*/ 2488375 h 2500445"/>
              <a:gd name="connsiteX15" fmla="*/ 994738 w 2900516"/>
              <a:gd name="connsiteY15" fmla="*/ 1420642 h 2500445"/>
              <a:gd name="connsiteX16" fmla="*/ 1439696 w 2900516"/>
              <a:gd name="connsiteY16" fmla="*/ 41351 h 2500445"/>
              <a:gd name="connsiteX17" fmla="*/ 1439084 w 2900516"/>
              <a:gd name="connsiteY17" fmla="*/ 19266 h 2500445"/>
              <a:gd name="connsiteX0-1" fmla="*/ 1450258 w 2900516"/>
              <a:gd name="connsiteY0-2" fmla="*/ 0 h 2529941"/>
              <a:gd name="connsiteX1-3" fmla="*/ 1462409 w 2900516"/>
              <a:gd name="connsiteY1-4" fmla="*/ 50445 h 2529941"/>
              <a:gd name="connsiteX2-5" fmla="*/ 1462116 w 2900516"/>
              <a:gd name="connsiteY2-6" fmla="*/ 61015 h 2529941"/>
              <a:gd name="connsiteX3-7" fmla="*/ 1907074 w 2900516"/>
              <a:gd name="connsiteY3-8" fmla="*/ 1440306 h 2529941"/>
              <a:gd name="connsiteX4-9" fmla="*/ 2887063 w 2900516"/>
              <a:gd name="connsiteY4-10" fmla="*/ 2508039 h 2529941"/>
              <a:gd name="connsiteX5-11" fmla="*/ 2888147 w 2900516"/>
              <a:gd name="connsiteY5-12" fmla="*/ 2508615 h 2529941"/>
              <a:gd name="connsiteX6-13" fmla="*/ 2900516 w 2900516"/>
              <a:gd name="connsiteY6-14" fmla="*/ 2529941 h 2529941"/>
              <a:gd name="connsiteX7-15" fmla="*/ 2887416 w 2900516"/>
              <a:gd name="connsiteY7-16" fmla="*/ 2529941 h 2529941"/>
              <a:gd name="connsiteX8-17" fmla="*/ 2866097 w 2900516"/>
              <a:gd name="connsiteY8-18" fmla="*/ 2516723 h 2529941"/>
              <a:gd name="connsiteX9-19" fmla="*/ 1450258 w 2900516"/>
              <a:gd name="connsiteY9-20" fmla="*/ 2207156 h 2529941"/>
              <a:gd name="connsiteX10-21" fmla="*/ 34420 w 2900516"/>
              <a:gd name="connsiteY10-22" fmla="*/ 2516723 h 2529941"/>
              <a:gd name="connsiteX11-23" fmla="*/ 13101 w 2900516"/>
              <a:gd name="connsiteY11-24" fmla="*/ 2529941 h 2529941"/>
              <a:gd name="connsiteX12-25" fmla="*/ 0 w 2900516"/>
              <a:gd name="connsiteY12-26" fmla="*/ 2529941 h 2529941"/>
              <a:gd name="connsiteX13-27" fmla="*/ 3549 w 2900516"/>
              <a:gd name="connsiteY13-28" fmla="*/ 2523823 h 2529941"/>
              <a:gd name="connsiteX14-29" fmla="*/ 14749 w 2900516"/>
              <a:gd name="connsiteY14-30" fmla="*/ 2517871 h 2529941"/>
              <a:gd name="connsiteX15-31" fmla="*/ 994738 w 2900516"/>
              <a:gd name="connsiteY15-32" fmla="*/ 1450138 h 2529941"/>
              <a:gd name="connsiteX16-33" fmla="*/ 1439696 w 2900516"/>
              <a:gd name="connsiteY16-34" fmla="*/ 70847 h 2529941"/>
              <a:gd name="connsiteX17-35" fmla="*/ 1439084 w 2900516"/>
              <a:gd name="connsiteY17-36" fmla="*/ 48762 h 2529941"/>
              <a:gd name="connsiteX18" fmla="*/ 1450258 w 2900516"/>
              <a:gd name="connsiteY18" fmla="*/ 0 h 2529941"/>
              <a:gd name="connsiteX0-1-1" fmla="*/ 1450258 w 2900516"/>
              <a:gd name="connsiteY0-2-2" fmla="*/ 0 h 2529941"/>
              <a:gd name="connsiteX1-3-3" fmla="*/ 1462409 w 2900516"/>
              <a:gd name="connsiteY1-4-4" fmla="*/ 50445 h 2529941"/>
              <a:gd name="connsiteX2-5-5" fmla="*/ 1462116 w 2900516"/>
              <a:gd name="connsiteY2-6-6" fmla="*/ 61015 h 2529941"/>
              <a:gd name="connsiteX3-7-7" fmla="*/ 1907074 w 2900516"/>
              <a:gd name="connsiteY3-8-8" fmla="*/ 1440306 h 2529941"/>
              <a:gd name="connsiteX4-9-9" fmla="*/ 2887063 w 2900516"/>
              <a:gd name="connsiteY4-10-10" fmla="*/ 2508039 h 2529941"/>
              <a:gd name="connsiteX5-11-11" fmla="*/ 2888147 w 2900516"/>
              <a:gd name="connsiteY5-12-12" fmla="*/ 2508615 h 2529941"/>
              <a:gd name="connsiteX6-13-13" fmla="*/ 2900516 w 2900516"/>
              <a:gd name="connsiteY6-14-14" fmla="*/ 2529941 h 2529941"/>
              <a:gd name="connsiteX7-15-15" fmla="*/ 2887416 w 2900516"/>
              <a:gd name="connsiteY7-16-16" fmla="*/ 2529941 h 2529941"/>
              <a:gd name="connsiteX8-17-17" fmla="*/ 2866097 w 2900516"/>
              <a:gd name="connsiteY8-18-18" fmla="*/ 2516723 h 2529941"/>
              <a:gd name="connsiteX9-19-19" fmla="*/ 1450258 w 2900516"/>
              <a:gd name="connsiteY9-20-20" fmla="*/ 2207156 h 2529941"/>
              <a:gd name="connsiteX10-21-21" fmla="*/ 34420 w 2900516"/>
              <a:gd name="connsiteY10-22-22" fmla="*/ 2516723 h 2529941"/>
              <a:gd name="connsiteX11-23-23" fmla="*/ 13101 w 2900516"/>
              <a:gd name="connsiteY11-24-24" fmla="*/ 2529941 h 2529941"/>
              <a:gd name="connsiteX12-25-25" fmla="*/ 0 w 2900516"/>
              <a:gd name="connsiteY12-26-26" fmla="*/ 2529941 h 2529941"/>
              <a:gd name="connsiteX13-27-27" fmla="*/ 3549 w 2900516"/>
              <a:gd name="connsiteY13-28-28" fmla="*/ 2523823 h 2529941"/>
              <a:gd name="connsiteX14-29-29" fmla="*/ 14749 w 2900516"/>
              <a:gd name="connsiteY14-30-30" fmla="*/ 2517871 h 2529941"/>
              <a:gd name="connsiteX15-31-31" fmla="*/ 1086178 w 2900516"/>
              <a:gd name="connsiteY15-32-32" fmla="*/ 1505002 h 2529941"/>
              <a:gd name="connsiteX16-33-33" fmla="*/ 1439696 w 2900516"/>
              <a:gd name="connsiteY16-34-34" fmla="*/ 70847 h 2529941"/>
              <a:gd name="connsiteX17-35-35" fmla="*/ 1439084 w 2900516"/>
              <a:gd name="connsiteY17-36-36" fmla="*/ 48762 h 2529941"/>
              <a:gd name="connsiteX18-37" fmla="*/ 1450258 w 2900516"/>
              <a:gd name="connsiteY18-38" fmla="*/ 0 h 2529941"/>
              <a:gd name="connsiteX0-39" fmla="*/ 1450258 w 2900516"/>
              <a:gd name="connsiteY0-40" fmla="*/ 0 h 2529941"/>
              <a:gd name="connsiteX1-41" fmla="*/ 1462409 w 2900516"/>
              <a:gd name="connsiteY1-42" fmla="*/ 50445 h 2529941"/>
              <a:gd name="connsiteX2-43" fmla="*/ 1462116 w 2900516"/>
              <a:gd name="connsiteY2-44" fmla="*/ 61015 h 2529941"/>
              <a:gd name="connsiteX3-45" fmla="*/ 1833922 w 2900516"/>
              <a:gd name="connsiteY3-46" fmla="*/ 1504314 h 2529941"/>
              <a:gd name="connsiteX4-47" fmla="*/ 2887063 w 2900516"/>
              <a:gd name="connsiteY4-48" fmla="*/ 2508039 h 2529941"/>
              <a:gd name="connsiteX5-49" fmla="*/ 2888147 w 2900516"/>
              <a:gd name="connsiteY5-50" fmla="*/ 2508615 h 2529941"/>
              <a:gd name="connsiteX6-51" fmla="*/ 2900516 w 2900516"/>
              <a:gd name="connsiteY6-52" fmla="*/ 2529941 h 2529941"/>
              <a:gd name="connsiteX7-53" fmla="*/ 2887416 w 2900516"/>
              <a:gd name="connsiteY7-54" fmla="*/ 2529941 h 2529941"/>
              <a:gd name="connsiteX8-55" fmla="*/ 2866097 w 2900516"/>
              <a:gd name="connsiteY8-56" fmla="*/ 2516723 h 2529941"/>
              <a:gd name="connsiteX9-57" fmla="*/ 1450258 w 2900516"/>
              <a:gd name="connsiteY9-58" fmla="*/ 2207156 h 2529941"/>
              <a:gd name="connsiteX10-59" fmla="*/ 34420 w 2900516"/>
              <a:gd name="connsiteY10-60" fmla="*/ 2516723 h 2529941"/>
              <a:gd name="connsiteX11-61" fmla="*/ 13101 w 2900516"/>
              <a:gd name="connsiteY11-62" fmla="*/ 2529941 h 2529941"/>
              <a:gd name="connsiteX12-63" fmla="*/ 0 w 2900516"/>
              <a:gd name="connsiteY12-64" fmla="*/ 2529941 h 2529941"/>
              <a:gd name="connsiteX13-65" fmla="*/ 3549 w 2900516"/>
              <a:gd name="connsiteY13-66" fmla="*/ 2523823 h 2529941"/>
              <a:gd name="connsiteX14-67" fmla="*/ 14749 w 2900516"/>
              <a:gd name="connsiteY14-68" fmla="*/ 2517871 h 2529941"/>
              <a:gd name="connsiteX15-69" fmla="*/ 1086178 w 2900516"/>
              <a:gd name="connsiteY15-70" fmla="*/ 1505002 h 2529941"/>
              <a:gd name="connsiteX16-71" fmla="*/ 1439696 w 2900516"/>
              <a:gd name="connsiteY16-72" fmla="*/ 70847 h 2529941"/>
              <a:gd name="connsiteX17-73" fmla="*/ 1439084 w 2900516"/>
              <a:gd name="connsiteY17-74" fmla="*/ 48762 h 2529941"/>
              <a:gd name="connsiteX18-75" fmla="*/ 1450258 w 2900516"/>
              <a:gd name="connsiteY18-76" fmla="*/ 0 h 2529941"/>
              <a:gd name="connsiteX0-77" fmla="*/ 1450258 w 2900516"/>
              <a:gd name="connsiteY0-78" fmla="*/ 0 h 2529941"/>
              <a:gd name="connsiteX1-79" fmla="*/ 1462409 w 2900516"/>
              <a:gd name="connsiteY1-80" fmla="*/ 50445 h 2529941"/>
              <a:gd name="connsiteX2-81" fmla="*/ 1462116 w 2900516"/>
              <a:gd name="connsiteY2-82" fmla="*/ 61015 h 2529941"/>
              <a:gd name="connsiteX3-83" fmla="*/ 1833922 w 2900516"/>
              <a:gd name="connsiteY3-84" fmla="*/ 1504314 h 2529941"/>
              <a:gd name="connsiteX4-85" fmla="*/ 2887063 w 2900516"/>
              <a:gd name="connsiteY4-86" fmla="*/ 2508039 h 2529941"/>
              <a:gd name="connsiteX5-87" fmla="*/ 2888147 w 2900516"/>
              <a:gd name="connsiteY5-88" fmla="*/ 2508615 h 2529941"/>
              <a:gd name="connsiteX6-89" fmla="*/ 2900516 w 2900516"/>
              <a:gd name="connsiteY6-90" fmla="*/ 2529941 h 2529941"/>
              <a:gd name="connsiteX7-91" fmla="*/ 2887416 w 2900516"/>
              <a:gd name="connsiteY7-92" fmla="*/ 2529941 h 2529941"/>
              <a:gd name="connsiteX8-93" fmla="*/ 2866097 w 2900516"/>
              <a:gd name="connsiteY8-94" fmla="*/ 2516723 h 2529941"/>
              <a:gd name="connsiteX9-95" fmla="*/ 1431970 w 2900516"/>
              <a:gd name="connsiteY9-96" fmla="*/ 2069996 h 2529941"/>
              <a:gd name="connsiteX10-97" fmla="*/ 34420 w 2900516"/>
              <a:gd name="connsiteY10-98" fmla="*/ 2516723 h 2529941"/>
              <a:gd name="connsiteX11-99" fmla="*/ 13101 w 2900516"/>
              <a:gd name="connsiteY11-100" fmla="*/ 2529941 h 2529941"/>
              <a:gd name="connsiteX12-101" fmla="*/ 0 w 2900516"/>
              <a:gd name="connsiteY12-102" fmla="*/ 2529941 h 2529941"/>
              <a:gd name="connsiteX13-103" fmla="*/ 3549 w 2900516"/>
              <a:gd name="connsiteY13-104" fmla="*/ 2523823 h 2529941"/>
              <a:gd name="connsiteX14-105" fmla="*/ 14749 w 2900516"/>
              <a:gd name="connsiteY14-106" fmla="*/ 2517871 h 2529941"/>
              <a:gd name="connsiteX15-107" fmla="*/ 1086178 w 2900516"/>
              <a:gd name="connsiteY15-108" fmla="*/ 1505002 h 2529941"/>
              <a:gd name="connsiteX16-109" fmla="*/ 1439696 w 2900516"/>
              <a:gd name="connsiteY16-110" fmla="*/ 70847 h 2529941"/>
              <a:gd name="connsiteX17-111" fmla="*/ 1439084 w 2900516"/>
              <a:gd name="connsiteY17-112" fmla="*/ 48762 h 2529941"/>
              <a:gd name="connsiteX18-113" fmla="*/ 1450258 w 2900516"/>
              <a:gd name="connsiteY18-114" fmla="*/ 0 h 2529941"/>
            </a:gdLst>
            <a:ahLst/>
            <a:cxnLst>
              <a:cxn ang="0">
                <a:pos x="connsiteX0-1-1" y="connsiteY0-2-2"/>
              </a:cxn>
              <a:cxn ang="0">
                <a:pos x="connsiteX1-3-3" y="connsiteY1-4-4"/>
              </a:cxn>
              <a:cxn ang="0">
                <a:pos x="connsiteX2-5-5" y="connsiteY2-6-6"/>
              </a:cxn>
              <a:cxn ang="0">
                <a:pos x="connsiteX3-7-7" y="connsiteY3-8-8"/>
              </a:cxn>
              <a:cxn ang="0">
                <a:pos x="connsiteX4-9-9" y="connsiteY4-10-10"/>
              </a:cxn>
              <a:cxn ang="0">
                <a:pos x="connsiteX5-11-11" y="connsiteY5-12-12"/>
              </a:cxn>
              <a:cxn ang="0">
                <a:pos x="connsiteX6-13-13" y="connsiteY6-14-14"/>
              </a:cxn>
              <a:cxn ang="0">
                <a:pos x="connsiteX7-15-15" y="connsiteY7-16-16"/>
              </a:cxn>
              <a:cxn ang="0">
                <a:pos x="connsiteX8-17-17" y="connsiteY8-18-18"/>
              </a:cxn>
              <a:cxn ang="0">
                <a:pos x="connsiteX9-19-19" y="connsiteY9-20-20"/>
              </a:cxn>
              <a:cxn ang="0">
                <a:pos x="connsiteX10-21-21" y="connsiteY10-22-22"/>
              </a:cxn>
              <a:cxn ang="0">
                <a:pos x="connsiteX11-23-23" y="connsiteY11-24-24"/>
              </a:cxn>
              <a:cxn ang="0">
                <a:pos x="connsiteX12-25-25" y="connsiteY12-26-26"/>
              </a:cxn>
              <a:cxn ang="0">
                <a:pos x="connsiteX13-27-27" y="connsiteY13-28-28"/>
              </a:cxn>
              <a:cxn ang="0">
                <a:pos x="connsiteX14-29-29" y="connsiteY14-30-30"/>
              </a:cxn>
              <a:cxn ang="0">
                <a:pos x="connsiteX15-31-31" y="connsiteY15-32-32"/>
              </a:cxn>
              <a:cxn ang="0">
                <a:pos x="connsiteX16-33-33" y="connsiteY16-34-34"/>
              </a:cxn>
              <a:cxn ang="0">
                <a:pos x="connsiteX17-35-35" y="connsiteY17-36-36"/>
              </a:cxn>
              <a:cxn ang="0">
                <a:pos x="connsiteX18-37" y="connsiteY18-38"/>
              </a:cxn>
            </a:cxnLst>
            <a:rect l="l" t="t" r="r" b="b"/>
            <a:pathLst>
              <a:path w="2900516" h="2529941">
                <a:moveTo>
                  <a:pt x="1450258" y="0"/>
                </a:moveTo>
                <a:lnTo>
                  <a:pt x="1462409" y="50445"/>
                </a:lnTo>
                <a:cubicBezTo>
                  <a:pt x="1462311" y="53968"/>
                  <a:pt x="1462214" y="57492"/>
                  <a:pt x="1462116" y="61015"/>
                </a:cubicBezTo>
                <a:cubicBezTo>
                  <a:pt x="1468087" y="446973"/>
                  <a:pt x="1547085" y="1011737"/>
                  <a:pt x="1833922" y="1504314"/>
                </a:cubicBezTo>
                <a:cubicBezTo>
                  <a:pt x="2120759" y="1996892"/>
                  <a:pt x="2554335" y="2312358"/>
                  <a:pt x="2887063" y="2508039"/>
                </a:cubicBezTo>
                <a:lnTo>
                  <a:pt x="2888147" y="2508615"/>
                </a:lnTo>
                <a:lnTo>
                  <a:pt x="2900516" y="2529941"/>
                </a:lnTo>
                <a:lnTo>
                  <a:pt x="2887416" y="2529941"/>
                </a:lnTo>
                <a:lnTo>
                  <a:pt x="2866097" y="2516723"/>
                </a:lnTo>
                <a:cubicBezTo>
                  <a:pt x="2529563" y="2327663"/>
                  <a:pt x="2001977" y="2069996"/>
                  <a:pt x="1431970" y="2069996"/>
                </a:cubicBezTo>
                <a:cubicBezTo>
                  <a:pt x="861964" y="2069996"/>
                  <a:pt x="370953" y="2327663"/>
                  <a:pt x="34420" y="2516723"/>
                </a:cubicBezTo>
                <a:lnTo>
                  <a:pt x="13101" y="2529941"/>
                </a:lnTo>
                <a:lnTo>
                  <a:pt x="0" y="2529941"/>
                </a:lnTo>
                <a:lnTo>
                  <a:pt x="3549" y="2523823"/>
                </a:lnTo>
                <a:lnTo>
                  <a:pt x="14749" y="2517871"/>
                </a:lnTo>
                <a:cubicBezTo>
                  <a:pt x="347476" y="2322190"/>
                  <a:pt x="799341" y="1997580"/>
                  <a:pt x="1086178" y="1505002"/>
                </a:cubicBezTo>
                <a:cubicBezTo>
                  <a:pt x="1373014" y="1012425"/>
                  <a:pt x="1433725" y="456805"/>
                  <a:pt x="1439696" y="70847"/>
                </a:cubicBezTo>
                <a:lnTo>
                  <a:pt x="1439084" y="48762"/>
                </a:lnTo>
                <a:cubicBezTo>
                  <a:pt x="1442809" y="42340"/>
                  <a:pt x="1446533" y="6422"/>
                  <a:pt x="1450258" y="0"/>
                </a:cubicBezTo>
                <a:close/>
              </a:path>
            </a:pathLst>
          </a:custGeom>
          <a:solidFill>
            <a:sysClr val="window" lastClr="FFFFFF">
              <a:lumMod val="85000"/>
            </a:sysClr>
          </a:solidFill>
          <a:ln w="38100">
            <a:noFill/>
          </a:ln>
        </p:spPr>
        <p:style>
          <a:lnRef idx="2">
            <a:srgbClr val="000000"/>
          </a:lnRef>
          <a:fillRef idx="1">
            <a:sysClr val="window" lastClr="FFFFFF"/>
          </a:fillRef>
          <a:effectRef idx="0">
            <a:srgbClr val="000000"/>
          </a:effectRef>
          <a:fontRef idx="minor">
            <a:srgbClr val="000000"/>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endParaRPr lang="zh-CN" altLang="en-US"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6" name="泪滴形 5"/>
          <p:cNvSpPr/>
          <p:nvPr>
            <p:custDataLst>
              <p:tags r:id="rId3"/>
            </p:custDataLst>
          </p:nvPr>
        </p:nvSpPr>
        <p:spPr>
          <a:xfrm rot="16221277">
            <a:off x="4231278" y="1802240"/>
            <a:ext cx="1313180" cy="1341755"/>
          </a:xfrm>
          <a:prstGeom prst="teardrop">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7" name="泪滴形 6"/>
          <p:cNvSpPr/>
          <p:nvPr>
            <p:custDataLst>
              <p:tags r:id="rId4"/>
            </p:custDataLst>
          </p:nvPr>
        </p:nvSpPr>
        <p:spPr>
          <a:xfrm rot="16221277">
            <a:off x="4201433" y="1762870"/>
            <a:ext cx="1313180" cy="1341755"/>
          </a:xfrm>
          <a:prstGeom prst="teardrop">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8" name="任意多边形 13"/>
          <p:cNvSpPr/>
          <p:nvPr>
            <p:custDataLst>
              <p:tags r:id="rId5"/>
            </p:custDataLst>
          </p:nvPr>
        </p:nvSpPr>
        <p:spPr bwMode="auto">
          <a:xfrm>
            <a:off x="4597038" y="2181335"/>
            <a:ext cx="522605" cy="504825"/>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6"/>
            </p:custDataLst>
          </p:nvPr>
        </p:nvSpPr>
        <p:spPr>
          <a:xfrm>
            <a:off x="711835" y="1908175"/>
            <a:ext cx="3225800" cy="4205605"/>
          </a:xfrm>
          <a:prstGeom prst="rect">
            <a:avLst/>
          </a:prstGeom>
          <a:noFill/>
        </p:spPr>
        <p:txBody>
          <a:bodyPr wrap="square" lIns="90000" tIns="0" rIns="90000" bIns="46800" anchor="t" anchorCtr="0">
            <a:spAutoFit/>
          </a:bodyPr>
          <a:lstStyle/>
          <a:p>
            <a:pPr algn="just" defTabSz="1218565">
              <a:lnSpc>
                <a:spcPct val="130000"/>
              </a:lnSpc>
              <a:spcBef>
                <a:spcPts val="0"/>
              </a:spcBef>
              <a:spcAft>
                <a:spcPts val="0"/>
              </a:spcAft>
              <a:defRPr/>
            </a:pPr>
            <a:r>
              <a:rPr lang="zh-CN" altLang="en-US" sz="1600">
                <a:solidFill>
                  <a:srgbClr val="000000">
                    <a:lumMod val="100000"/>
                  </a:srgbClr>
                </a:solidFill>
                <a:uFillTx/>
                <a:latin typeface="Arial" panose="020B0604020202020204" pitchFamily="34" charset="0"/>
                <a:ea typeface="微软雅黑" panose="020B0503020204020204" charset="-122"/>
                <a:sym typeface="Arial" panose="020B0604020202020204" pitchFamily="34" charset="0"/>
              </a:rPr>
              <a:t>运用各种调查研究方法，分析出公司所处的各种环境因素，即外部环境因素和内部能力因素。外部环境因素包括机会因素和威胁因素，它们是外部环境对公司的发展直接影响的有利和不利因素，属于客观因素；内部环境因素包括优势因素和弱点因素，它们是公司在其发展中自身存在的积极和消极因素，属主动因素。在调查和分析这些因素时，不仅要考虑到历史与现状，而且更要考虑未来发展问题。</a:t>
            </a:r>
            <a:endParaRPr lang="zh-CN" altLang="en-US" sz="1600">
              <a:solidFill>
                <a:srgbClr val="000000">
                  <a:lumMod val="100000"/>
                </a:srgbClr>
              </a:solidFill>
              <a:uFillTx/>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7"/>
            </p:custDataLst>
          </p:nvPr>
        </p:nvSpPr>
        <p:spPr>
          <a:xfrm>
            <a:off x="903244" y="1469487"/>
            <a:ext cx="3013710" cy="395618"/>
          </a:xfrm>
          <a:prstGeom prst="rect">
            <a:avLst/>
          </a:prstGeom>
        </p:spPr>
        <p:txBody>
          <a:bodyPr wrap="square" lIns="90000" tIns="46800" rIns="90000" bIns="0" anchor="b" anchorCtr="0">
            <a:normAutofit/>
          </a:bodyPr>
          <a:lstStyle/>
          <a:p>
            <a:pPr algn="r">
              <a:lnSpc>
                <a:spcPct val="120000"/>
              </a:lnSpc>
            </a:pPr>
            <a:r>
              <a:rPr lang="zh-CN" altLang="en-US" b="1" spc="300">
                <a:solidFill>
                  <a:srgbClr val="1F74AD"/>
                </a:solidFill>
                <a:latin typeface="Arial" panose="020B0604020202020204" pitchFamily="34" charset="0"/>
                <a:ea typeface="微软雅黑" panose="020B0503020204020204" charset="-122"/>
                <a:cs typeface="+mn-ea"/>
                <a:sym typeface="Arial" panose="020B0604020202020204" pitchFamily="34" charset="0"/>
              </a:rPr>
              <a:t>1. 分析环境因素</a:t>
            </a:r>
            <a:endParaRPr lang="zh-CN" altLang="en-US" b="1" spc="300">
              <a:solidFill>
                <a:srgbClr val="1F74AD"/>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 name="任意多边形 11"/>
          <p:cNvSpPr/>
          <p:nvPr>
            <p:custDataLst>
              <p:tags r:id="rId8"/>
            </p:custDataLst>
          </p:nvPr>
        </p:nvSpPr>
        <p:spPr bwMode="auto">
          <a:xfrm>
            <a:off x="5540648" y="2702035"/>
            <a:ext cx="660400" cy="660400"/>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rgbClr val="000000">
              <a:lumMod val="65000"/>
              <a:lumOff val="35000"/>
            </a:srgbClr>
          </a:solidFill>
          <a:ln w="9525">
            <a:noFill/>
            <a:round/>
          </a:ln>
        </p:spPr>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3" name="泪滴形 12"/>
          <p:cNvSpPr/>
          <p:nvPr>
            <p:custDataLst>
              <p:tags r:id="rId9"/>
            </p:custDataLst>
          </p:nvPr>
        </p:nvSpPr>
        <p:spPr>
          <a:xfrm rot="129116">
            <a:off x="6307093" y="1806685"/>
            <a:ext cx="1320800" cy="1320800"/>
          </a:xfrm>
          <a:prstGeom prst="teardrop">
            <a:avLst/>
          </a:prstGeom>
          <a:solidFill>
            <a:srgbClr val="3498DB">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4" name="泪滴形 13"/>
          <p:cNvSpPr/>
          <p:nvPr>
            <p:custDataLst>
              <p:tags r:id="rId10"/>
            </p:custDataLst>
          </p:nvPr>
        </p:nvSpPr>
        <p:spPr>
          <a:xfrm rot="129116">
            <a:off x="6357258" y="1779380"/>
            <a:ext cx="1320800" cy="1320800"/>
          </a:xfrm>
          <a:prstGeom prst="teardrop">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5" name="任意多边形 12"/>
          <p:cNvSpPr/>
          <p:nvPr>
            <p:custDataLst>
              <p:tags r:id="rId11"/>
            </p:custDataLst>
          </p:nvPr>
        </p:nvSpPr>
        <p:spPr bwMode="auto">
          <a:xfrm>
            <a:off x="6863988" y="2151490"/>
            <a:ext cx="306705" cy="575945"/>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ysClr val="window" lastClr="FFFFFF"/>
          </a:solidFill>
          <a:ln w="9525">
            <a:noFill/>
            <a:round/>
          </a:ln>
        </p:spPr>
        <p:txBody>
          <a:bodyPr anchor="ct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2"/>
            </p:custDataLst>
          </p:nvPr>
        </p:nvSpPr>
        <p:spPr>
          <a:xfrm>
            <a:off x="8072755" y="1405255"/>
            <a:ext cx="3527425" cy="2406015"/>
          </a:xfrm>
          <a:prstGeom prst="rect">
            <a:avLst/>
          </a:prstGeom>
          <a:noFill/>
        </p:spPr>
        <p:txBody>
          <a:bodyPr wrap="square" lIns="90000" tIns="0" rIns="90000" bIns="46800" anchor="t" anchorCtr="0">
            <a:spAutoFit/>
          </a:bodyPr>
          <a:lstStyle/>
          <a:p>
            <a:pPr algn="just" defTabSz="1218565">
              <a:lnSpc>
                <a:spcPct val="120000"/>
              </a:lnSpc>
              <a:spcBef>
                <a:spcPct val="0"/>
              </a:spcBef>
              <a:defRPr/>
            </a:pPr>
            <a:r>
              <a:rPr lang="zh-CN" altLang="en-US" sz="1600">
                <a:solidFill>
                  <a:srgbClr val="000000">
                    <a:lumMod val="100000"/>
                  </a:srgbClr>
                </a:solidFill>
                <a:uFillTx/>
                <a:latin typeface="Arial" panose="020B0604020202020204" pitchFamily="34" charset="0"/>
                <a:ea typeface="微软雅黑" panose="020B0503020204020204" charset="-122"/>
                <a:sym typeface="Arial" panose="020B0604020202020204" pitchFamily="34" charset="0"/>
              </a:rPr>
              <a:t>依据调查得出的各种因素根据轻重缓急或影响程度等方式排序，构造SWOT矩阵。在此过程中，将那些对公司发展有直接的、重要的、大量的、迫切的、久远的影响因素优先排列出来，而将那些间接的、次要的、少许的、不急的、短暂的影响因素排列在后面。</a:t>
            </a:r>
            <a:endParaRPr lang="zh-CN" altLang="en-US" sz="1600">
              <a:solidFill>
                <a:srgbClr val="000000">
                  <a:lumMod val="100000"/>
                </a:srgbClr>
              </a:solidFill>
              <a:uFillTx/>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3"/>
            </p:custDataLst>
          </p:nvPr>
        </p:nvSpPr>
        <p:spPr>
          <a:xfrm>
            <a:off x="8073028" y="966567"/>
            <a:ext cx="3034665" cy="395618"/>
          </a:xfrm>
          <a:prstGeom prst="rect">
            <a:avLst/>
          </a:prstGeom>
        </p:spPr>
        <p:txBody>
          <a:bodyPr wrap="square" lIns="90000" tIns="46800" rIns="90000" bIns="0" anchor="b" anchorCtr="0">
            <a:normAutofit/>
          </a:bodyPr>
          <a:lstStyle/>
          <a:p>
            <a:pPr>
              <a:lnSpc>
                <a:spcPct val="120000"/>
              </a:lnSpc>
            </a:pPr>
            <a:r>
              <a:rPr lang="zh-CN" altLang="en-US" b="1" spc="300">
                <a:solidFill>
                  <a:srgbClr val="3498DB"/>
                </a:solidFill>
                <a:latin typeface="Arial" panose="020B0604020202020204" pitchFamily="34" charset="0"/>
                <a:ea typeface="微软雅黑" panose="020B0503020204020204" charset="-122"/>
                <a:cs typeface="+mn-ea"/>
                <a:sym typeface="Arial" panose="020B0604020202020204" pitchFamily="34" charset="0"/>
              </a:rPr>
              <a:t>2. 构造SWOT 矩阵</a:t>
            </a:r>
            <a:endParaRPr lang="zh-CN" altLang="en-US"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泪滴形 19"/>
          <p:cNvSpPr/>
          <p:nvPr>
            <p:custDataLst>
              <p:tags r:id="rId14"/>
            </p:custDataLst>
          </p:nvPr>
        </p:nvSpPr>
        <p:spPr>
          <a:xfrm rot="8106743">
            <a:off x="5186318" y="3513565"/>
            <a:ext cx="1341755" cy="1322705"/>
          </a:xfrm>
          <a:prstGeom prst="teardrop">
            <a:avLst/>
          </a:pr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1" name="泪滴形 20"/>
          <p:cNvSpPr/>
          <p:nvPr>
            <p:custDataLst>
              <p:tags r:id="rId15"/>
            </p:custDataLst>
          </p:nvPr>
        </p:nvSpPr>
        <p:spPr>
          <a:xfrm rot="8106743">
            <a:off x="5185683" y="3555475"/>
            <a:ext cx="1341755" cy="1322705"/>
          </a:xfrm>
          <a:prstGeom prst="teardrop">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6"/>
            </p:custDataLst>
          </p:nvPr>
        </p:nvSpPr>
        <p:spPr>
          <a:xfrm>
            <a:off x="6798310" y="4398010"/>
            <a:ext cx="4801235" cy="2286000"/>
          </a:xfrm>
          <a:prstGeom prst="rect">
            <a:avLst/>
          </a:prstGeom>
          <a:noFill/>
        </p:spPr>
        <p:txBody>
          <a:bodyPr wrap="square" lIns="90000" tIns="0" rIns="90000" bIns="46800" anchor="t" anchorCtr="0">
            <a:spAutoFit/>
          </a:bodyPr>
          <a:lstStyle/>
          <a:p>
            <a:pPr defTabSz="1218565">
              <a:lnSpc>
                <a:spcPct val="130000"/>
              </a:lnSpc>
              <a:spcBef>
                <a:spcPts val="0"/>
              </a:spcBef>
              <a:spcAft>
                <a:spcPts val="0"/>
              </a:spcAft>
              <a:defRPr/>
            </a:pPr>
            <a:r>
              <a:rPr lang="zh-CN" altLang="en-US" sz="1600">
                <a:solidFill>
                  <a:srgbClr val="000000">
                    <a:lumMod val="100000"/>
                  </a:srgbClr>
                </a:solidFill>
                <a:uFillTx/>
                <a:latin typeface="Arial" panose="020B0604020202020204" pitchFamily="34" charset="0"/>
                <a:ea typeface="微软雅黑" panose="020B0503020204020204" charset="-122"/>
                <a:sym typeface="Arial" panose="020B0604020202020204" pitchFamily="34" charset="0"/>
              </a:rPr>
              <a:t>在完成环境因素分析和SWOT 矩阵的构造后，便可以制订出相应的行动计划。制订计划的基本思路是：发挥优势因素，克服弱点因素，利用机会因素，化解威胁因素；考虑过去，立足当前，着眼未来。运用系统分析的综合分析方法，将排列与考虑的各种环境因素相互匹配起来加以组合，得出一系列公司未来发展的可选择对策。</a:t>
            </a:r>
            <a:endParaRPr lang="zh-CN" altLang="en-US" sz="1600">
              <a:solidFill>
                <a:srgbClr val="000000">
                  <a:lumMod val="100000"/>
                </a:srgbClr>
              </a:solidFill>
              <a:uFillTx/>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17"/>
            </p:custDataLst>
          </p:nvPr>
        </p:nvSpPr>
        <p:spPr>
          <a:xfrm>
            <a:off x="6798583" y="3942177"/>
            <a:ext cx="3034665" cy="395618"/>
          </a:xfrm>
          <a:prstGeom prst="rect">
            <a:avLst/>
          </a:prstGeom>
        </p:spPr>
        <p:txBody>
          <a:bodyPr wrap="square" lIns="90000" tIns="46800" rIns="90000" bIns="0" anchor="b" anchorCtr="0">
            <a:normAutofit/>
          </a:bodyPr>
          <a:lstStyle/>
          <a:p>
            <a:pPr>
              <a:lnSpc>
                <a:spcPct val="120000"/>
              </a:lnSpc>
            </a:pPr>
            <a:r>
              <a:rPr lang="zh-CN" altLang="en-US" b="1" spc="300">
                <a:solidFill>
                  <a:srgbClr val="9BBB59"/>
                </a:solidFill>
                <a:latin typeface="Arial" panose="020B0604020202020204" pitchFamily="34" charset="0"/>
                <a:ea typeface="微软雅黑" panose="020B0503020204020204" charset="-122"/>
                <a:cs typeface="+mn-ea"/>
                <a:sym typeface="Arial" panose="020B0604020202020204" pitchFamily="34" charset="0"/>
              </a:rPr>
              <a:t>3. 制订行动计划</a:t>
            </a:r>
            <a:endParaRPr lang="zh-CN" altLang="en-US"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PA_ImportSvg_636701175243069250"/>
          <p:cNvSpPr/>
          <p:nvPr>
            <p:custDataLst>
              <p:tags r:id="rId18"/>
            </p:custDataLst>
          </p:nvPr>
        </p:nvSpPr>
        <p:spPr>
          <a:xfrm>
            <a:off x="5543896" y="3904201"/>
            <a:ext cx="625328" cy="625253"/>
          </a:xfrm>
          <a:custGeom>
            <a:avLst/>
            <a:gdLst/>
            <a:ahLst/>
            <a:cxnLst/>
            <a:rect l="l" t="t" r="r" b="b"/>
            <a:pathLst>
              <a:path w="10529571" h="10528300">
                <a:moveTo>
                  <a:pt x="10528300" y="10528300"/>
                </a:moveTo>
                <a:lnTo>
                  <a:pt x="0" y="10528300"/>
                </a:lnTo>
                <a:lnTo>
                  <a:pt x="0" y="10002520"/>
                </a:lnTo>
                <a:lnTo>
                  <a:pt x="877570" y="10002520"/>
                </a:lnTo>
                <a:lnTo>
                  <a:pt x="877570" y="2256790"/>
                </a:lnTo>
                <a:lnTo>
                  <a:pt x="891540" y="2278380"/>
                </a:lnTo>
                <a:lnTo>
                  <a:pt x="935990" y="2251710"/>
                </a:lnTo>
                <a:lnTo>
                  <a:pt x="922020" y="2227580"/>
                </a:lnTo>
                <a:lnTo>
                  <a:pt x="4251960" y="297180"/>
                </a:lnTo>
                <a:lnTo>
                  <a:pt x="4253230" y="298450"/>
                </a:lnTo>
                <a:lnTo>
                  <a:pt x="4561840" y="116840"/>
                </a:lnTo>
                <a:lnTo>
                  <a:pt x="4561840" y="9999980"/>
                </a:lnTo>
                <a:lnTo>
                  <a:pt x="5088890" y="9999980"/>
                </a:lnTo>
                <a:lnTo>
                  <a:pt x="5088890" y="2105660"/>
                </a:lnTo>
                <a:lnTo>
                  <a:pt x="7194550" y="2105660"/>
                </a:lnTo>
                <a:lnTo>
                  <a:pt x="7194550" y="0"/>
                </a:lnTo>
                <a:lnTo>
                  <a:pt x="7721600" y="0"/>
                </a:lnTo>
                <a:lnTo>
                  <a:pt x="7721600" y="2105660"/>
                </a:lnTo>
                <a:lnTo>
                  <a:pt x="9827260" y="2105660"/>
                </a:lnTo>
                <a:lnTo>
                  <a:pt x="9827260" y="10001250"/>
                </a:lnTo>
                <a:lnTo>
                  <a:pt x="10529570" y="10001250"/>
                </a:lnTo>
                <a:lnTo>
                  <a:pt x="10529570" y="10528300"/>
                </a:lnTo>
                <a:moveTo>
                  <a:pt x="4036060" y="1032510"/>
                </a:moveTo>
                <a:lnTo>
                  <a:pt x="1403350" y="2557780"/>
                </a:lnTo>
                <a:lnTo>
                  <a:pt x="1403350" y="10001250"/>
                </a:lnTo>
                <a:lnTo>
                  <a:pt x="4034790" y="10001250"/>
                </a:lnTo>
                <a:lnTo>
                  <a:pt x="4034790" y="1032510"/>
                </a:lnTo>
                <a:moveTo>
                  <a:pt x="9300210" y="2631440"/>
                </a:moveTo>
                <a:lnTo>
                  <a:pt x="5614670" y="2631440"/>
                </a:lnTo>
                <a:lnTo>
                  <a:pt x="5614670" y="7895590"/>
                </a:lnTo>
                <a:lnTo>
                  <a:pt x="6492239" y="7895590"/>
                </a:lnTo>
                <a:lnTo>
                  <a:pt x="6492239" y="3685540"/>
                </a:lnTo>
                <a:lnTo>
                  <a:pt x="7018020" y="3685540"/>
                </a:lnTo>
                <a:lnTo>
                  <a:pt x="7018020" y="7896861"/>
                </a:lnTo>
                <a:lnTo>
                  <a:pt x="7895589" y="7896861"/>
                </a:lnTo>
                <a:lnTo>
                  <a:pt x="7895589" y="3685540"/>
                </a:lnTo>
                <a:lnTo>
                  <a:pt x="8421370" y="3685540"/>
                </a:lnTo>
                <a:lnTo>
                  <a:pt x="8421370" y="7896861"/>
                </a:lnTo>
                <a:lnTo>
                  <a:pt x="9298939" y="7896861"/>
                </a:lnTo>
                <a:lnTo>
                  <a:pt x="9298939" y="2631440"/>
                </a:lnTo>
                <a:moveTo>
                  <a:pt x="9300210" y="8422640"/>
                </a:moveTo>
                <a:lnTo>
                  <a:pt x="5614670" y="8422640"/>
                </a:lnTo>
                <a:lnTo>
                  <a:pt x="5614670" y="10001250"/>
                </a:lnTo>
                <a:lnTo>
                  <a:pt x="9298939" y="10001250"/>
                </a:lnTo>
                <a:lnTo>
                  <a:pt x="9298939" y="8422640"/>
                </a:lnTo>
                <a:moveTo>
                  <a:pt x="3509010" y="6316980"/>
                </a:moveTo>
                <a:lnTo>
                  <a:pt x="1930400" y="6316980"/>
                </a:lnTo>
                <a:lnTo>
                  <a:pt x="1930400" y="5791200"/>
                </a:lnTo>
                <a:lnTo>
                  <a:pt x="3510280" y="5791200"/>
                </a:lnTo>
                <a:lnTo>
                  <a:pt x="3510280" y="6316980"/>
                </a:lnTo>
                <a:moveTo>
                  <a:pt x="3509010" y="7545070"/>
                </a:moveTo>
                <a:lnTo>
                  <a:pt x="1930400" y="7545070"/>
                </a:lnTo>
                <a:lnTo>
                  <a:pt x="1930400" y="7019290"/>
                </a:lnTo>
                <a:lnTo>
                  <a:pt x="3509010" y="7019290"/>
                </a:lnTo>
                <a:close/>
                <a:moveTo>
                  <a:pt x="1930400" y="4561840"/>
                </a:moveTo>
                <a:lnTo>
                  <a:pt x="3509010" y="4561840"/>
                </a:lnTo>
                <a:lnTo>
                  <a:pt x="3509010" y="5087620"/>
                </a:lnTo>
                <a:lnTo>
                  <a:pt x="1930400" y="5087620"/>
                </a:lnTo>
                <a:close/>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任意多边形 3"/>
          <p:cNvSpPr/>
          <p:nvPr>
            <p:custDataLst>
              <p:tags r:id="rId2"/>
            </p:custDataLst>
          </p:nvPr>
        </p:nvSpPr>
        <p:spPr bwMode="auto">
          <a:xfrm>
            <a:off x="122328" y="1195975"/>
            <a:ext cx="9394992" cy="5060045"/>
          </a:xfrm>
          <a:custGeom>
            <a:avLst/>
            <a:gdLst>
              <a:gd name="T0" fmla="*/ 4807 w 4807"/>
              <a:gd name="T1" fmla="*/ 0 h 2589"/>
              <a:gd name="T2" fmla="*/ 0 w 4807"/>
              <a:gd name="T3" fmla="*/ 2589 h 2589"/>
            </a:gdLst>
            <a:ahLst/>
            <a:cxnLst>
              <a:cxn ang="0">
                <a:pos x="T0" y="T1"/>
              </a:cxn>
              <a:cxn ang="0">
                <a:pos x="T2" y="T3"/>
              </a:cxn>
            </a:cxnLst>
            <a:rect l="0" t="0" r="r" b="b"/>
            <a:pathLst>
              <a:path w="4807" h="2589">
                <a:moveTo>
                  <a:pt x="4807" y="0"/>
                </a:moveTo>
                <a:cubicBezTo>
                  <a:pt x="3648" y="1357"/>
                  <a:pt x="1543" y="2491"/>
                  <a:pt x="0" y="2589"/>
                </a:cubicBezTo>
              </a:path>
            </a:pathLst>
          </a:custGeom>
          <a:noFill/>
          <a:ln w="76200" cap="rnd">
            <a:solidFill>
              <a:srgbClr val="4D576B">
                <a:lumMod val="20000"/>
                <a:lumOff val="80000"/>
              </a:srgbClr>
            </a:solidFill>
            <a:prstDash val="solid"/>
            <a:round/>
            <a:headEnd type="arrow" w="med" len="med"/>
            <a:tailEnd type="none" w="med" len="med"/>
          </a:ln>
          <a:extLst>
            <a:ext uri="{909E8E84-426E-40DD-AFC4-6F175D3DCCD1}">
              <a14:hiddenFill xmlns:a14="http://schemas.microsoft.com/office/drawing/2010/main">
                <a:solidFill>
                  <a:srgbClr val="FFFFFF"/>
                </a:solidFill>
              </a14:hiddenFill>
            </a:ext>
          </a:extLst>
        </p:spPr>
        <p:txBody>
          <a:bodyPr anchor="ctr"/>
          <a:p>
            <a:pPr algn="ctr">
              <a:lnSpc>
                <a:spcPct val="130000"/>
              </a:lnSpc>
            </a:pPr>
            <a:endParaRPr>
              <a:latin typeface="微软雅黑" panose="020B0503020204020204" charset="-122"/>
              <a:ea typeface="微软雅黑" panose="020B0503020204020204" charset="-122"/>
            </a:endParaRPr>
          </a:p>
        </p:txBody>
      </p:sp>
      <p:sp>
        <p:nvSpPr>
          <p:cNvPr id="25" name="文本框 24"/>
          <p:cNvSpPr txBox="1"/>
          <p:nvPr>
            <p:custDataLst>
              <p:tags r:id="rId3"/>
            </p:custDataLst>
          </p:nvPr>
        </p:nvSpPr>
        <p:spPr>
          <a:xfrm>
            <a:off x="537210" y="1205230"/>
            <a:ext cx="5800090" cy="1169670"/>
          </a:xfrm>
          <a:prstGeom prst="rect">
            <a:avLst/>
          </a:prstGeom>
          <a:noFill/>
        </p:spPr>
        <p:txBody>
          <a:bodyPr wrap="square" lIns="90000" tIns="46800" rIns="90000" bIns="0" anchor="ctr">
            <a:noAutofit/>
          </a:bodyPr>
          <a:p>
            <a:pPr>
              <a:lnSpc>
                <a:spcPct val="120000"/>
              </a:lnSpc>
            </a:pPr>
            <a:r>
              <a:rPr lang="zh-CN" altLang="en-US" sz="3200" b="1" spc="300">
                <a:latin typeface="微软雅黑" panose="020B0503020204020204" charset="-122"/>
                <a:ea typeface="微软雅黑" panose="020B0503020204020204" charset="-122"/>
              </a:rPr>
              <a:t>大学生职业生涯规划SWOT分析步骤</a:t>
            </a:r>
            <a:endParaRPr lang="zh-CN" altLang="en-US" sz="3200" b="1" spc="300">
              <a:latin typeface="微软雅黑" panose="020B0503020204020204" charset="-122"/>
              <a:ea typeface="微软雅黑" panose="020B0503020204020204" charset="-122"/>
            </a:endParaRPr>
          </a:p>
        </p:txBody>
      </p:sp>
      <p:sp>
        <p:nvSpPr>
          <p:cNvPr id="27" name="文本框 26"/>
          <p:cNvSpPr txBox="1"/>
          <p:nvPr>
            <p:custDataLst>
              <p:tags r:id="rId4"/>
            </p:custDataLst>
          </p:nvPr>
        </p:nvSpPr>
        <p:spPr>
          <a:xfrm>
            <a:off x="537210" y="2508250"/>
            <a:ext cx="3911600" cy="1343660"/>
          </a:xfrm>
          <a:prstGeom prst="rect">
            <a:avLst/>
          </a:prstGeom>
          <a:noFill/>
        </p:spPr>
        <p:txBody>
          <a:bodyPr wrap="square" lIns="90000" tIns="0" rIns="90000" bIns="46800">
            <a:normAutofit/>
          </a:bodyPr>
          <a:p>
            <a:pPr>
              <a:lnSpc>
                <a:spcPct val="150000"/>
              </a:lnSpc>
            </a:pPr>
            <a:r>
              <a:rPr lang="zh-CN" altLang="en-US" spc="150">
                <a:latin typeface="微软雅黑" panose="020B0503020204020204" charset="-122"/>
                <a:ea typeface="微软雅黑" panose="020B0503020204020204" charset="-122"/>
              </a:rPr>
              <a:t>对职业生涯机会的评估运用SWOT 分析时，应遵循以下步骤：</a:t>
            </a:r>
            <a:endParaRPr lang="zh-CN" altLang="en-US" spc="150">
              <a:latin typeface="微软雅黑" panose="020B0503020204020204" charset="-122"/>
              <a:ea typeface="微软雅黑" panose="020B0503020204020204" charset="-122"/>
            </a:endParaRPr>
          </a:p>
        </p:txBody>
      </p:sp>
      <p:sp>
        <p:nvSpPr>
          <p:cNvPr id="5" name="文本框 4"/>
          <p:cNvSpPr txBox="1"/>
          <p:nvPr>
            <p:custDataLst>
              <p:tags r:id="rId5"/>
            </p:custDataLst>
          </p:nvPr>
        </p:nvSpPr>
        <p:spPr>
          <a:xfrm>
            <a:off x="9204325" y="1489710"/>
            <a:ext cx="2604135" cy="1042670"/>
          </a:xfrm>
          <a:prstGeom prst="rect">
            <a:avLst/>
          </a:prstGeom>
          <a:noFill/>
        </p:spPr>
        <p:txBody>
          <a:bodyPr wrap="square" lIns="90000" tIns="46800" rIns="90000" bIns="0" anchor="ctr" anchorCtr="0">
            <a:spAutoFit/>
          </a:bodyPr>
          <a:p>
            <a:pPr>
              <a:lnSpc>
                <a:spcPct val="120000"/>
              </a:lnSpc>
            </a:pPr>
            <a:r>
              <a:rPr lang="zh-CN" altLang="en-US" b="1" spc="300">
                <a:solidFill>
                  <a:srgbClr val="9BBB59"/>
                </a:solidFill>
                <a:latin typeface="微软雅黑" panose="020B0503020204020204" charset="-122"/>
                <a:ea typeface="微软雅黑" panose="020B0503020204020204" charset="-122"/>
                <a:cs typeface="+mn-ea"/>
              </a:rPr>
              <a:t>5. 描绘未来五年职业生涯的行动计划，使自己的计划具体化</a:t>
            </a:r>
            <a:endParaRPr lang="zh-CN" altLang="en-US" b="1" spc="300">
              <a:solidFill>
                <a:srgbClr val="9BBB59"/>
              </a:solidFill>
              <a:latin typeface="微软雅黑" panose="020B0503020204020204" charset="-122"/>
              <a:ea typeface="微软雅黑" panose="020B0503020204020204" charset="-122"/>
              <a:cs typeface="+mn-ea"/>
            </a:endParaRPr>
          </a:p>
        </p:txBody>
      </p:sp>
      <p:sp>
        <p:nvSpPr>
          <p:cNvPr id="23" name="椭圆 22"/>
          <p:cNvSpPr/>
          <p:nvPr>
            <p:custDataLst>
              <p:tags r:id="rId6"/>
            </p:custDataLst>
          </p:nvPr>
        </p:nvSpPr>
        <p:spPr>
          <a:xfrm>
            <a:off x="8542655" y="1758315"/>
            <a:ext cx="518160" cy="518160"/>
          </a:xfrm>
          <a:prstGeom prst="ellipse">
            <a:avLst/>
          </a:prstGeom>
          <a:solidFill>
            <a:srgbClr val="9BBB59"/>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4" name="任意多边形 23"/>
          <p:cNvSpPr/>
          <p:nvPr>
            <p:custDataLst>
              <p:tags r:id="rId7"/>
            </p:custDataLst>
          </p:nvPr>
        </p:nvSpPr>
        <p:spPr bwMode="auto">
          <a:xfrm>
            <a:off x="8686165" y="1901825"/>
            <a:ext cx="230505" cy="230505"/>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8" name="文本框 7"/>
          <p:cNvSpPr txBox="1"/>
          <p:nvPr>
            <p:custDataLst>
              <p:tags r:id="rId8"/>
            </p:custDataLst>
          </p:nvPr>
        </p:nvSpPr>
        <p:spPr>
          <a:xfrm>
            <a:off x="7848600" y="2803208"/>
            <a:ext cx="3883025" cy="710565"/>
          </a:xfrm>
          <a:prstGeom prst="rect">
            <a:avLst/>
          </a:prstGeom>
          <a:noFill/>
        </p:spPr>
        <p:txBody>
          <a:bodyPr wrap="square" lIns="90000" tIns="46800" rIns="90000" bIns="0" anchor="ctr" anchorCtr="0">
            <a:spAutoFit/>
          </a:bodyPr>
          <a:p>
            <a:pPr>
              <a:lnSpc>
                <a:spcPct val="120000"/>
              </a:lnSpc>
            </a:pPr>
            <a:r>
              <a:rPr lang="zh-CN" altLang="en-US" b="1" spc="300">
                <a:solidFill>
                  <a:srgbClr val="69A35B"/>
                </a:solidFill>
                <a:latin typeface="微软雅黑" panose="020B0503020204020204" charset="-122"/>
                <a:ea typeface="微软雅黑" panose="020B0503020204020204" charset="-122"/>
                <a:cs typeface="+mn-ea"/>
              </a:rPr>
              <a:t>4. 描绘未来五年职业生涯的目标，进行自己的SWOT评估</a:t>
            </a:r>
            <a:endParaRPr lang="zh-CN" altLang="en-US" b="1" spc="300">
              <a:solidFill>
                <a:srgbClr val="69A35B"/>
              </a:solidFill>
              <a:latin typeface="微软雅黑" panose="020B0503020204020204" charset="-122"/>
              <a:ea typeface="微软雅黑" panose="020B0503020204020204" charset="-122"/>
              <a:cs typeface="+mn-ea"/>
            </a:endParaRPr>
          </a:p>
        </p:txBody>
      </p:sp>
      <p:sp>
        <p:nvSpPr>
          <p:cNvPr id="21" name="椭圆 20"/>
          <p:cNvSpPr/>
          <p:nvPr>
            <p:custDataLst>
              <p:tags r:id="rId9"/>
            </p:custDataLst>
          </p:nvPr>
        </p:nvSpPr>
        <p:spPr>
          <a:xfrm>
            <a:off x="7219315" y="2898775"/>
            <a:ext cx="518160" cy="518160"/>
          </a:xfrm>
          <a:prstGeom prst="ellipse">
            <a:avLst/>
          </a:prstGeom>
          <a:solidFill>
            <a:srgbClr val="69A35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2" name="任意多边形 21"/>
          <p:cNvSpPr/>
          <p:nvPr>
            <p:custDataLst>
              <p:tags r:id="rId10"/>
            </p:custDataLst>
          </p:nvPr>
        </p:nvSpPr>
        <p:spPr bwMode="auto">
          <a:xfrm>
            <a:off x="7339330" y="3025140"/>
            <a:ext cx="278765" cy="26543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1" name="文本框 10"/>
          <p:cNvSpPr txBox="1"/>
          <p:nvPr>
            <p:custDataLst>
              <p:tags r:id="rId11"/>
            </p:custDataLst>
          </p:nvPr>
        </p:nvSpPr>
        <p:spPr>
          <a:xfrm>
            <a:off x="6209030" y="4113530"/>
            <a:ext cx="4224020" cy="378460"/>
          </a:xfrm>
          <a:prstGeom prst="rect">
            <a:avLst/>
          </a:prstGeom>
          <a:noFill/>
        </p:spPr>
        <p:txBody>
          <a:bodyPr wrap="square" lIns="90000" tIns="46800" rIns="90000" bIns="0" anchor="b" anchorCtr="0">
            <a:spAutoFit/>
          </a:bodyPr>
          <a:p>
            <a:pPr>
              <a:lnSpc>
                <a:spcPct val="120000"/>
              </a:lnSpc>
            </a:pPr>
            <a:r>
              <a:rPr lang="zh-CN" altLang="en-US" b="1" spc="300">
                <a:solidFill>
                  <a:srgbClr val="1AA3AA"/>
                </a:solidFill>
                <a:latin typeface="微软雅黑" panose="020B0503020204020204" charset="-122"/>
                <a:ea typeface="微软雅黑" panose="020B0503020204020204" charset="-122"/>
                <a:cs typeface="+mn-ea"/>
              </a:rPr>
              <a:t>3. 对分析结果进行组合</a:t>
            </a:r>
            <a:endParaRPr lang="zh-CN" altLang="en-US" b="1" spc="300">
              <a:solidFill>
                <a:srgbClr val="1AA3AA"/>
              </a:solidFill>
              <a:latin typeface="微软雅黑" panose="020B0503020204020204" charset="-122"/>
              <a:ea typeface="微软雅黑" panose="020B0503020204020204" charset="-122"/>
              <a:cs typeface="+mn-ea"/>
            </a:endParaRPr>
          </a:p>
        </p:txBody>
      </p:sp>
      <p:sp>
        <p:nvSpPr>
          <p:cNvPr id="19" name="椭圆 18"/>
          <p:cNvSpPr/>
          <p:nvPr>
            <p:custDataLst>
              <p:tags r:id="rId12"/>
            </p:custDataLst>
          </p:nvPr>
        </p:nvSpPr>
        <p:spPr>
          <a:xfrm>
            <a:off x="5561965" y="4008120"/>
            <a:ext cx="518160" cy="518160"/>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20" name="任意多边形 19"/>
          <p:cNvSpPr/>
          <p:nvPr>
            <p:custDataLst>
              <p:tags r:id="rId13"/>
            </p:custDataLst>
          </p:nvPr>
        </p:nvSpPr>
        <p:spPr bwMode="auto">
          <a:xfrm>
            <a:off x="5685790" y="4113530"/>
            <a:ext cx="270510" cy="306705"/>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rgbClr val="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14" name="文本框 13"/>
          <p:cNvSpPr txBox="1"/>
          <p:nvPr>
            <p:custDataLst>
              <p:tags r:id="rId14"/>
            </p:custDataLst>
          </p:nvPr>
        </p:nvSpPr>
        <p:spPr>
          <a:xfrm>
            <a:off x="4460240" y="5008245"/>
            <a:ext cx="4743450" cy="378460"/>
          </a:xfrm>
          <a:prstGeom prst="rect">
            <a:avLst/>
          </a:prstGeom>
          <a:noFill/>
        </p:spPr>
        <p:txBody>
          <a:bodyPr wrap="square" lIns="90000" tIns="46800" rIns="90000" bIns="0" anchor="b" anchorCtr="0">
            <a:spAutoFit/>
          </a:bodyPr>
          <a:p>
            <a:pPr>
              <a:lnSpc>
                <a:spcPct val="120000"/>
              </a:lnSpc>
            </a:pPr>
            <a:r>
              <a:rPr lang="zh-CN" altLang="en-US" b="1" spc="300">
                <a:solidFill>
                  <a:srgbClr val="3498DB"/>
                </a:solidFill>
                <a:latin typeface="微软雅黑" panose="020B0503020204020204" charset="-122"/>
                <a:ea typeface="微软雅黑" panose="020B0503020204020204" charset="-122"/>
                <a:cs typeface="+mn-ea"/>
              </a:rPr>
              <a:t>2. 识别职业生涯的机会和威胁</a:t>
            </a:r>
            <a:endParaRPr lang="zh-CN" altLang="en-US" b="1" spc="300">
              <a:solidFill>
                <a:srgbClr val="3498DB"/>
              </a:solidFill>
              <a:latin typeface="微软雅黑" panose="020B0503020204020204" charset="-122"/>
              <a:ea typeface="微软雅黑" panose="020B0503020204020204" charset="-122"/>
              <a:cs typeface="+mn-ea"/>
            </a:endParaRPr>
          </a:p>
        </p:txBody>
      </p:sp>
      <p:sp>
        <p:nvSpPr>
          <p:cNvPr id="17" name="椭圆 16"/>
          <p:cNvSpPr/>
          <p:nvPr>
            <p:custDataLst>
              <p:tags r:id="rId15"/>
            </p:custDataLst>
          </p:nvPr>
        </p:nvSpPr>
        <p:spPr>
          <a:xfrm>
            <a:off x="3789045" y="4926330"/>
            <a:ext cx="518160" cy="518160"/>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18" name="任意多边形 17"/>
          <p:cNvSpPr/>
          <p:nvPr>
            <p:custDataLst>
              <p:tags r:id="rId16"/>
            </p:custDataLst>
          </p:nvPr>
        </p:nvSpPr>
        <p:spPr bwMode="auto">
          <a:xfrm>
            <a:off x="3921760" y="5066665"/>
            <a:ext cx="253365" cy="229235"/>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rgbClr val="FFFFFF"/>
          </a:solidFill>
          <a:ln>
            <a:noFill/>
          </a:ln>
        </p:spPr>
        <p:txBody>
          <a:bodyPr anchor="ctr"/>
          <a:p>
            <a:pPr algn="ctr">
              <a:lnSpc>
                <a:spcPct val="130000"/>
              </a:lnSpc>
            </a:pPr>
            <a:endParaRPr>
              <a:latin typeface="微软雅黑" panose="020B0503020204020204" charset="-122"/>
              <a:ea typeface="微软雅黑" panose="020B0503020204020204" charset="-122"/>
            </a:endParaRPr>
          </a:p>
        </p:txBody>
      </p:sp>
      <p:sp>
        <p:nvSpPr>
          <p:cNvPr id="32" name="文本框 31"/>
          <p:cNvSpPr txBox="1"/>
          <p:nvPr>
            <p:custDataLst>
              <p:tags r:id="rId17"/>
            </p:custDataLst>
          </p:nvPr>
        </p:nvSpPr>
        <p:spPr>
          <a:xfrm>
            <a:off x="2442845" y="5963920"/>
            <a:ext cx="3313430" cy="378460"/>
          </a:xfrm>
          <a:prstGeom prst="rect">
            <a:avLst/>
          </a:prstGeom>
          <a:noFill/>
        </p:spPr>
        <p:txBody>
          <a:bodyPr wrap="square" lIns="90000" tIns="46800" rIns="90000" bIns="0" anchor="b" anchorCtr="0">
            <a:spAutoFit/>
          </a:bodyPr>
          <a:p>
            <a:pPr>
              <a:lnSpc>
                <a:spcPct val="120000"/>
              </a:lnSpc>
            </a:pPr>
            <a:r>
              <a:rPr lang="zh-CN" altLang="en-US" b="1" spc="300">
                <a:solidFill>
                  <a:srgbClr val="1F74AD"/>
                </a:solidFill>
                <a:latin typeface="微软雅黑" panose="020B0503020204020204" charset="-122"/>
                <a:ea typeface="微软雅黑" panose="020B0503020204020204" charset="-122"/>
                <a:cs typeface="+mn-ea"/>
              </a:rPr>
              <a:t>1. 评估个人的长处和短处</a:t>
            </a:r>
            <a:endParaRPr lang="zh-CN" altLang="en-US" b="1" spc="300">
              <a:solidFill>
                <a:srgbClr val="1F74AD"/>
              </a:solidFill>
              <a:latin typeface="微软雅黑" panose="020B0503020204020204" charset="-122"/>
              <a:ea typeface="微软雅黑" panose="020B0503020204020204" charset="-122"/>
              <a:cs typeface="+mn-ea"/>
            </a:endParaRPr>
          </a:p>
        </p:txBody>
      </p:sp>
      <p:sp>
        <p:nvSpPr>
          <p:cNvPr id="34" name="椭圆 33"/>
          <p:cNvSpPr/>
          <p:nvPr>
            <p:custDataLst>
              <p:tags r:id="rId18"/>
            </p:custDataLst>
          </p:nvPr>
        </p:nvSpPr>
        <p:spPr>
          <a:xfrm>
            <a:off x="1769110" y="5636895"/>
            <a:ext cx="518160" cy="518160"/>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a:lnSpc>
                <a:spcPct val="130000"/>
              </a:lnSpc>
            </a:pPr>
            <a:endParaRPr>
              <a:latin typeface="微软雅黑" panose="020B0503020204020204" charset="-122"/>
              <a:ea typeface="微软雅黑" panose="020B0503020204020204" charset="-122"/>
            </a:endParaRPr>
          </a:p>
        </p:txBody>
      </p:sp>
      <p:sp>
        <p:nvSpPr>
          <p:cNvPr id="36" name="flats_304626"/>
          <p:cNvSpPr>
            <a:spLocks noChangeAspect="1"/>
          </p:cNvSpPr>
          <p:nvPr>
            <p:custDataLst>
              <p:tags r:id="rId19"/>
            </p:custDataLst>
          </p:nvPr>
        </p:nvSpPr>
        <p:spPr bwMode="auto">
          <a:xfrm>
            <a:off x="1924685" y="5746115"/>
            <a:ext cx="206375" cy="299085"/>
          </a:xfrm>
          <a:custGeom>
            <a:avLst/>
            <a:gdLst>
              <a:gd name="connsiteX0" fmla="*/ 208186 w 418876"/>
              <a:gd name="connsiteY0" fmla="*/ 473765 h 606722"/>
              <a:gd name="connsiteX1" fmla="*/ 188782 w 418876"/>
              <a:gd name="connsiteY1" fmla="*/ 493051 h 606722"/>
              <a:gd name="connsiteX2" fmla="*/ 188782 w 418876"/>
              <a:gd name="connsiteY2" fmla="*/ 509848 h 606722"/>
              <a:gd name="connsiteX3" fmla="*/ 208186 w 418876"/>
              <a:gd name="connsiteY3" fmla="*/ 529223 h 606722"/>
              <a:gd name="connsiteX4" fmla="*/ 227589 w 418876"/>
              <a:gd name="connsiteY4" fmla="*/ 509848 h 606722"/>
              <a:gd name="connsiteX5" fmla="*/ 227589 w 418876"/>
              <a:gd name="connsiteY5" fmla="*/ 493051 h 606722"/>
              <a:gd name="connsiteX6" fmla="*/ 208186 w 418876"/>
              <a:gd name="connsiteY6" fmla="*/ 473765 h 606722"/>
              <a:gd name="connsiteX7" fmla="*/ 102179 w 418876"/>
              <a:gd name="connsiteY7" fmla="*/ 473765 h 606722"/>
              <a:gd name="connsiteX8" fmla="*/ 82776 w 418876"/>
              <a:gd name="connsiteY8" fmla="*/ 493051 h 606722"/>
              <a:gd name="connsiteX9" fmla="*/ 82776 w 418876"/>
              <a:gd name="connsiteY9" fmla="*/ 509848 h 606722"/>
              <a:gd name="connsiteX10" fmla="*/ 102179 w 418876"/>
              <a:gd name="connsiteY10" fmla="*/ 529223 h 606722"/>
              <a:gd name="connsiteX11" fmla="*/ 121583 w 418876"/>
              <a:gd name="connsiteY11" fmla="*/ 509848 h 606722"/>
              <a:gd name="connsiteX12" fmla="*/ 121583 w 418876"/>
              <a:gd name="connsiteY12" fmla="*/ 493051 h 606722"/>
              <a:gd name="connsiteX13" fmla="*/ 102179 w 418876"/>
              <a:gd name="connsiteY13" fmla="*/ 473765 h 606722"/>
              <a:gd name="connsiteX14" fmla="*/ 208186 w 418876"/>
              <a:gd name="connsiteY14" fmla="*/ 369158 h 606722"/>
              <a:gd name="connsiteX15" fmla="*/ 188782 w 418876"/>
              <a:gd name="connsiteY15" fmla="*/ 388533 h 606722"/>
              <a:gd name="connsiteX16" fmla="*/ 188782 w 418876"/>
              <a:gd name="connsiteY16" fmla="*/ 403998 h 606722"/>
              <a:gd name="connsiteX17" fmla="*/ 208186 w 418876"/>
              <a:gd name="connsiteY17" fmla="*/ 423372 h 606722"/>
              <a:gd name="connsiteX18" fmla="*/ 227589 w 418876"/>
              <a:gd name="connsiteY18" fmla="*/ 403998 h 606722"/>
              <a:gd name="connsiteX19" fmla="*/ 227589 w 418876"/>
              <a:gd name="connsiteY19" fmla="*/ 388533 h 606722"/>
              <a:gd name="connsiteX20" fmla="*/ 208186 w 418876"/>
              <a:gd name="connsiteY20" fmla="*/ 369158 h 606722"/>
              <a:gd name="connsiteX21" fmla="*/ 102179 w 418876"/>
              <a:gd name="connsiteY21" fmla="*/ 369158 h 606722"/>
              <a:gd name="connsiteX22" fmla="*/ 82776 w 418876"/>
              <a:gd name="connsiteY22" fmla="*/ 388533 h 606722"/>
              <a:gd name="connsiteX23" fmla="*/ 82776 w 418876"/>
              <a:gd name="connsiteY23" fmla="*/ 403998 h 606722"/>
              <a:gd name="connsiteX24" fmla="*/ 102179 w 418876"/>
              <a:gd name="connsiteY24" fmla="*/ 423372 h 606722"/>
              <a:gd name="connsiteX25" fmla="*/ 121583 w 418876"/>
              <a:gd name="connsiteY25" fmla="*/ 403998 h 606722"/>
              <a:gd name="connsiteX26" fmla="*/ 121583 w 418876"/>
              <a:gd name="connsiteY26" fmla="*/ 388533 h 606722"/>
              <a:gd name="connsiteX27" fmla="*/ 102179 w 418876"/>
              <a:gd name="connsiteY27" fmla="*/ 369158 h 606722"/>
              <a:gd name="connsiteX28" fmla="*/ 355585 w 418876"/>
              <a:gd name="connsiteY28" fmla="*/ 283955 h 606722"/>
              <a:gd name="connsiteX29" fmla="*/ 399470 w 418876"/>
              <a:gd name="connsiteY29" fmla="*/ 283955 h 606722"/>
              <a:gd name="connsiteX30" fmla="*/ 418876 w 418876"/>
              <a:gd name="connsiteY30" fmla="*/ 303328 h 606722"/>
              <a:gd name="connsiteX31" fmla="*/ 418876 w 418876"/>
              <a:gd name="connsiteY31" fmla="*/ 587349 h 606722"/>
              <a:gd name="connsiteX32" fmla="*/ 399470 w 418876"/>
              <a:gd name="connsiteY32" fmla="*/ 606722 h 606722"/>
              <a:gd name="connsiteX33" fmla="*/ 355585 w 418876"/>
              <a:gd name="connsiteY33" fmla="*/ 606722 h 606722"/>
              <a:gd name="connsiteX34" fmla="*/ 349087 w 418876"/>
              <a:gd name="connsiteY34" fmla="*/ 600235 h 606722"/>
              <a:gd name="connsiteX35" fmla="*/ 349087 w 418876"/>
              <a:gd name="connsiteY35" fmla="*/ 290443 h 606722"/>
              <a:gd name="connsiteX36" fmla="*/ 355585 w 418876"/>
              <a:gd name="connsiteY36" fmla="*/ 283955 h 606722"/>
              <a:gd name="connsiteX37" fmla="*/ 208186 w 418876"/>
              <a:gd name="connsiteY37" fmla="*/ 264641 h 606722"/>
              <a:gd name="connsiteX38" fmla="*/ 188782 w 418876"/>
              <a:gd name="connsiteY38" fmla="*/ 283927 h 606722"/>
              <a:gd name="connsiteX39" fmla="*/ 188782 w 418876"/>
              <a:gd name="connsiteY39" fmla="*/ 299480 h 606722"/>
              <a:gd name="connsiteX40" fmla="*/ 208186 w 418876"/>
              <a:gd name="connsiteY40" fmla="*/ 318855 h 606722"/>
              <a:gd name="connsiteX41" fmla="*/ 227589 w 418876"/>
              <a:gd name="connsiteY41" fmla="*/ 299480 h 606722"/>
              <a:gd name="connsiteX42" fmla="*/ 227589 w 418876"/>
              <a:gd name="connsiteY42" fmla="*/ 283927 h 606722"/>
              <a:gd name="connsiteX43" fmla="*/ 208186 w 418876"/>
              <a:gd name="connsiteY43" fmla="*/ 264641 h 606722"/>
              <a:gd name="connsiteX44" fmla="*/ 102179 w 418876"/>
              <a:gd name="connsiteY44" fmla="*/ 264641 h 606722"/>
              <a:gd name="connsiteX45" fmla="*/ 82776 w 418876"/>
              <a:gd name="connsiteY45" fmla="*/ 283927 h 606722"/>
              <a:gd name="connsiteX46" fmla="*/ 82776 w 418876"/>
              <a:gd name="connsiteY46" fmla="*/ 299480 h 606722"/>
              <a:gd name="connsiteX47" fmla="*/ 102179 w 418876"/>
              <a:gd name="connsiteY47" fmla="*/ 318855 h 606722"/>
              <a:gd name="connsiteX48" fmla="*/ 121583 w 418876"/>
              <a:gd name="connsiteY48" fmla="*/ 299480 h 606722"/>
              <a:gd name="connsiteX49" fmla="*/ 121583 w 418876"/>
              <a:gd name="connsiteY49" fmla="*/ 283927 h 606722"/>
              <a:gd name="connsiteX50" fmla="*/ 102179 w 418876"/>
              <a:gd name="connsiteY50" fmla="*/ 264641 h 606722"/>
              <a:gd name="connsiteX51" fmla="*/ 208186 w 418876"/>
              <a:gd name="connsiteY51" fmla="*/ 158790 h 606722"/>
              <a:gd name="connsiteX52" fmla="*/ 188782 w 418876"/>
              <a:gd name="connsiteY52" fmla="*/ 178076 h 606722"/>
              <a:gd name="connsiteX53" fmla="*/ 188782 w 418876"/>
              <a:gd name="connsiteY53" fmla="*/ 194873 h 606722"/>
              <a:gd name="connsiteX54" fmla="*/ 208186 w 418876"/>
              <a:gd name="connsiteY54" fmla="*/ 214248 h 606722"/>
              <a:gd name="connsiteX55" fmla="*/ 227589 w 418876"/>
              <a:gd name="connsiteY55" fmla="*/ 194873 h 606722"/>
              <a:gd name="connsiteX56" fmla="*/ 227589 w 418876"/>
              <a:gd name="connsiteY56" fmla="*/ 178076 h 606722"/>
              <a:gd name="connsiteX57" fmla="*/ 208186 w 418876"/>
              <a:gd name="connsiteY57" fmla="*/ 158790 h 606722"/>
              <a:gd name="connsiteX58" fmla="*/ 102179 w 418876"/>
              <a:gd name="connsiteY58" fmla="*/ 158790 h 606722"/>
              <a:gd name="connsiteX59" fmla="*/ 82776 w 418876"/>
              <a:gd name="connsiteY59" fmla="*/ 178076 h 606722"/>
              <a:gd name="connsiteX60" fmla="*/ 82776 w 418876"/>
              <a:gd name="connsiteY60" fmla="*/ 194873 h 606722"/>
              <a:gd name="connsiteX61" fmla="*/ 102179 w 418876"/>
              <a:gd name="connsiteY61" fmla="*/ 214248 h 606722"/>
              <a:gd name="connsiteX62" fmla="*/ 121583 w 418876"/>
              <a:gd name="connsiteY62" fmla="*/ 194873 h 606722"/>
              <a:gd name="connsiteX63" fmla="*/ 121583 w 418876"/>
              <a:gd name="connsiteY63" fmla="*/ 178076 h 606722"/>
              <a:gd name="connsiteX64" fmla="*/ 102179 w 418876"/>
              <a:gd name="connsiteY64" fmla="*/ 158790 h 606722"/>
              <a:gd name="connsiteX65" fmla="*/ 19403 w 418876"/>
              <a:gd name="connsiteY65" fmla="*/ 81291 h 606722"/>
              <a:gd name="connsiteX66" fmla="*/ 290873 w 418876"/>
              <a:gd name="connsiteY66" fmla="*/ 81291 h 606722"/>
              <a:gd name="connsiteX67" fmla="*/ 310276 w 418876"/>
              <a:gd name="connsiteY67" fmla="*/ 100666 h 606722"/>
              <a:gd name="connsiteX68" fmla="*/ 310276 w 418876"/>
              <a:gd name="connsiteY68" fmla="*/ 587347 h 606722"/>
              <a:gd name="connsiteX69" fmla="*/ 290873 w 418876"/>
              <a:gd name="connsiteY69" fmla="*/ 606722 h 606722"/>
              <a:gd name="connsiteX70" fmla="*/ 19403 w 418876"/>
              <a:gd name="connsiteY70" fmla="*/ 606722 h 606722"/>
              <a:gd name="connsiteX71" fmla="*/ 0 w 418876"/>
              <a:gd name="connsiteY71" fmla="*/ 587347 h 606722"/>
              <a:gd name="connsiteX72" fmla="*/ 0 w 418876"/>
              <a:gd name="connsiteY72" fmla="*/ 100666 h 606722"/>
              <a:gd name="connsiteX73" fmla="*/ 19403 w 418876"/>
              <a:gd name="connsiteY73" fmla="*/ 81291 h 606722"/>
              <a:gd name="connsiteX74" fmla="*/ 87927 w 418876"/>
              <a:gd name="connsiteY74" fmla="*/ 0 h 606722"/>
              <a:gd name="connsiteX75" fmla="*/ 223690 w 418876"/>
              <a:gd name="connsiteY75" fmla="*/ 0 h 606722"/>
              <a:gd name="connsiteX76" fmla="*/ 243098 w 418876"/>
              <a:gd name="connsiteY76" fmla="*/ 19365 h 606722"/>
              <a:gd name="connsiteX77" fmla="*/ 243098 w 418876"/>
              <a:gd name="connsiteY77" fmla="*/ 36155 h 606722"/>
              <a:gd name="connsiteX78" fmla="*/ 236599 w 418876"/>
              <a:gd name="connsiteY78" fmla="*/ 42551 h 606722"/>
              <a:gd name="connsiteX79" fmla="*/ 75018 w 418876"/>
              <a:gd name="connsiteY79" fmla="*/ 42551 h 606722"/>
              <a:gd name="connsiteX80" fmla="*/ 68519 w 418876"/>
              <a:gd name="connsiteY80" fmla="*/ 36155 h 606722"/>
              <a:gd name="connsiteX81" fmla="*/ 68519 w 418876"/>
              <a:gd name="connsiteY81" fmla="*/ 19365 h 606722"/>
              <a:gd name="connsiteX82" fmla="*/ 87927 w 418876"/>
              <a:gd name="connsiteY8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18876" h="606722">
                <a:moveTo>
                  <a:pt x="208186" y="473765"/>
                </a:moveTo>
                <a:cubicBezTo>
                  <a:pt x="197416" y="473765"/>
                  <a:pt x="188782" y="482386"/>
                  <a:pt x="188782" y="493051"/>
                </a:cubicBezTo>
                <a:lnTo>
                  <a:pt x="188782" y="509848"/>
                </a:lnTo>
                <a:cubicBezTo>
                  <a:pt x="188782" y="520602"/>
                  <a:pt x="197416" y="529223"/>
                  <a:pt x="208186" y="529223"/>
                </a:cubicBezTo>
                <a:cubicBezTo>
                  <a:pt x="218866" y="529223"/>
                  <a:pt x="227589" y="520602"/>
                  <a:pt x="227589" y="509848"/>
                </a:cubicBezTo>
                <a:lnTo>
                  <a:pt x="227589" y="493051"/>
                </a:lnTo>
                <a:cubicBezTo>
                  <a:pt x="227589" y="482386"/>
                  <a:pt x="218866" y="473765"/>
                  <a:pt x="208186" y="473765"/>
                </a:cubicBezTo>
                <a:close/>
                <a:moveTo>
                  <a:pt x="102179" y="473765"/>
                </a:moveTo>
                <a:cubicBezTo>
                  <a:pt x="91409" y="473765"/>
                  <a:pt x="82776" y="482386"/>
                  <a:pt x="82776" y="493051"/>
                </a:cubicBezTo>
                <a:lnTo>
                  <a:pt x="82776" y="509848"/>
                </a:lnTo>
                <a:cubicBezTo>
                  <a:pt x="82776" y="520602"/>
                  <a:pt x="91409" y="529223"/>
                  <a:pt x="102179" y="529223"/>
                </a:cubicBezTo>
                <a:cubicBezTo>
                  <a:pt x="112860" y="529223"/>
                  <a:pt x="121583" y="520602"/>
                  <a:pt x="121583" y="509848"/>
                </a:cubicBezTo>
                <a:lnTo>
                  <a:pt x="121583" y="493051"/>
                </a:lnTo>
                <a:cubicBezTo>
                  <a:pt x="121583" y="482386"/>
                  <a:pt x="112860" y="473765"/>
                  <a:pt x="102179" y="473765"/>
                </a:cubicBezTo>
                <a:close/>
                <a:moveTo>
                  <a:pt x="208186" y="369158"/>
                </a:moveTo>
                <a:cubicBezTo>
                  <a:pt x="197416" y="369158"/>
                  <a:pt x="188782" y="377868"/>
                  <a:pt x="188782" y="388533"/>
                </a:cubicBezTo>
                <a:lnTo>
                  <a:pt x="188782" y="403998"/>
                </a:lnTo>
                <a:cubicBezTo>
                  <a:pt x="188782" y="414752"/>
                  <a:pt x="197416" y="423372"/>
                  <a:pt x="208186" y="423372"/>
                </a:cubicBezTo>
                <a:cubicBezTo>
                  <a:pt x="218866" y="423372"/>
                  <a:pt x="227589" y="414752"/>
                  <a:pt x="227589" y="403998"/>
                </a:cubicBezTo>
                <a:lnTo>
                  <a:pt x="227589" y="388533"/>
                </a:lnTo>
                <a:cubicBezTo>
                  <a:pt x="227589" y="377868"/>
                  <a:pt x="218866" y="369158"/>
                  <a:pt x="208186" y="369158"/>
                </a:cubicBezTo>
                <a:close/>
                <a:moveTo>
                  <a:pt x="102179" y="369158"/>
                </a:moveTo>
                <a:cubicBezTo>
                  <a:pt x="91409" y="369158"/>
                  <a:pt x="82776" y="377868"/>
                  <a:pt x="82776" y="388533"/>
                </a:cubicBezTo>
                <a:lnTo>
                  <a:pt x="82776" y="403998"/>
                </a:lnTo>
                <a:cubicBezTo>
                  <a:pt x="82776" y="414752"/>
                  <a:pt x="91409" y="423372"/>
                  <a:pt x="102179" y="423372"/>
                </a:cubicBezTo>
                <a:cubicBezTo>
                  <a:pt x="112860" y="423372"/>
                  <a:pt x="121583" y="414752"/>
                  <a:pt x="121583" y="403998"/>
                </a:cubicBezTo>
                <a:lnTo>
                  <a:pt x="121583" y="388533"/>
                </a:lnTo>
                <a:cubicBezTo>
                  <a:pt x="121583" y="377868"/>
                  <a:pt x="112860" y="369158"/>
                  <a:pt x="102179" y="369158"/>
                </a:cubicBezTo>
                <a:close/>
                <a:moveTo>
                  <a:pt x="355585" y="283955"/>
                </a:moveTo>
                <a:lnTo>
                  <a:pt x="399470" y="283955"/>
                </a:lnTo>
                <a:cubicBezTo>
                  <a:pt x="410241" y="283955"/>
                  <a:pt x="418876" y="292664"/>
                  <a:pt x="418876" y="303328"/>
                </a:cubicBezTo>
                <a:lnTo>
                  <a:pt x="418876" y="587349"/>
                </a:lnTo>
                <a:cubicBezTo>
                  <a:pt x="418876" y="598013"/>
                  <a:pt x="410241" y="606722"/>
                  <a:pt x="399470" y="606722"/>
                </a:cubicBezTo>
                <a:lnTo>
                  <a:pt x="355585" y="606722"/>
                </a:lnTo>
                <a:cubicBezTo>
                  <a:pt x="352025" y="606722"/>
                  <a:pt x="349087" y="603790"/>
                  <a:pt x="349087" y="600235"/>
                </a:cubicBezTo>
                <a:lnTo>
                  <a:pt x="349087" y="290443"/>
                </a:lnTo>
                <a:cubicBezTo>
                  <a:pt x="349087" y="286888"/>
                  <a:pt x="352025" y="283955"/>
                  <a:pt x="355585" y="283955"/>
                </a:cubicBezTo>
                <a:close/>
                <a:moveTo>
                  <a:pt x="208186" y="264641"/>
                </a:moveTo>
                <a:cubicBezTo>
                  <a:pt x="197416" y="264641"/>
                  <a:pt x="188782" y="273261"/>
                  <a:pt x="188782" y="283927"/>
                </a:cubicBezTo>
                <a:lnTo>
                  <a:pt x="188782" y="299480"/>
                </a:lnTo>
                <a:cubicBezTo>
                  <a:pt x="188782" y="310145"/>
                  <a:pt x="197416" y="318855"/>
                  <a:pt x="208186" y="318855"/>
                </a:cubicBezTo>
                <a:cubicBezTo>
                  <a:pt x="218866" y="318855"/>
                  <a:pt x="227589" y="310145"/>
                  <a:pt x="227589" y="299480"/>
                </a:cubicBezTo>
                <a:lnTo>
                  <a:pt x="227589" y="283927"/>
                </a:lnTo>
                <a:cubicBezTo>
                  <a:pt x="227589" y="273261"/>
                  <a:pt x="218866" y="264641"/>
                  <a:pt x="208186" y="264641"/>
                </a:cubicBezTo>
                <a:close/>
                <a:moveTo>
                  <a:pt x="102179" y="264641"/>
                </a:moveTo>
                <a:cubicBezTo>
                  <a:pt x="91409" y="264641"/>
                  <a:pt x="82776" y="273261"/>
                  <a:pt x="82776" y="283927"/>
                </a:cubicBezTo>
                <a:lnTo>
                  <a:pt x="82776" y="299480"/>
                </a:lnTo>
                <a:cubicBezTo>
                  <a:pt x="82776" y="310145"/>
                  <a:pt x="91409" y="318855"/>
                  <a:pt x="102179" y="318855"/>
                </a:cubicBezTo>
                <a:cubicBezTo>
                  <a:pt x="112860" y="318855"/>
                  <a:pt x="121583" y="310145"/>
                  <a:pt x="121583" y="299480"/>
                </a:cubicBezTo>
                <a:lnTo>
                  <a:pt x="121583" y="283927"/>
                </a:lnTo>
                <a:cubicBezTo>
                  <a:pt x="121583" y="273261"/>
                  <a:pt x="112860" y="264641"/>
                  <a:pt x="102179" y="264641"/>
                </a:cubicBezTo>
                <a:close/>
                <a:moveTo>
                  <a:pt x="208186" y="158790"/>
                </a:moveTo>
                <a:cubicBezTo>
                  <a:pt x="197416" y="158790"/>
                  <a:pt x="188782" y="167411"/>
                  <a:pt x="188782" y="178076"/>
                </a:cubicBezTo>
                <a:lnTo>
                  <a:pt x="188782" y="194873"/>
                </a:lnTo>
                <a:cubicBezTo>
                  <a:pt x="188782" y="205627"/>
                  <a:pt x="197416" y="214248"/>
                  <a:pt x="208186" y="214248"/>
                </a:cubicBezTo>
                <a:cubicBezTo>
                  <a:pt x="218866" y="214248"/>
                  <a:pt x="227589" y="205627"/>
                  <a:pt x="227589" y="194873"/>
                </a:cubicBezTo>
                <a:lnTo>
                  <a:pt x="227589" y="178076"/>
                </a:lnTo>
                <a:cubicBezTo>
                  <a:pt x="227589" y="167411"/>
                  <a:pt x="218866" y="158790"/>
                  <a:pt x="208186" y="158790"/>
                </a:cubicBezTo>
                <a:close/>
                <a:moveTo>
                  <a:pt x="102179" y="158790"/>
                </a:moveTo>
                <a:cubicBezTo>
                  <a:pt x="91409" y="158790"/>
                  <a:pt x="82776" y="167411"/>
                  <a:pt x="82776" y="178076"/>
                </a:cubicBezTo>
                <a:lnTo>
                  <a:pt x="82776" y="194873"/>
                </a:lnTo>
                <a:cubicBezTo>
                  <a:pt x="82776" y="205627"/>
                  <a:pt x="91409" y="214248"/>
                  <a:pt x="102179" y="214248"/>
                </a:cubicBezTo>
                <a:cubicBezTo>
                  <a:pt x="112860" y="214248"/>
                  <a:pt x="121583" y="205627"/>
                  <a:pt x="121583" y="194873"/>
                </a:cubicBezTo>
                <a:lnTo>
                  <a:pt x="121583" y="178076"/>
                </a:lnTo>
                <a:cubicBezTo>
                  <a:pt x="121583" y="167411"/>
                  <a:pt x="112860" y="158790"/>
                  <a:pt x="102179" y="158790"/>
                </a:cubicBezTo>
                <a:close/>
                <a:moveTo>
                  <a:pt x="19403" y="81291"/>
                </a:moveTo>
                <a:lnTo>
                  <a:pt x="290873" y="81291"/>
                </a:lnTo>
                <a:cubicBezTo>
                  <a:pt x="301642" y="81291"/>
                  <a:pt x="310276" y="90001"/>
                  <a:pt x="310276" y="100666"/>
                </a:cubicBezTo>
                <a:lnTo>
                  <a:pt x="310276" y="587347"/>
                </a:lnTo>
                <a:cubicBezTo>
                  <a:pt x="310276" y="598012"/>
                  <a:pt x="301642" y="606722"/>
                  <a:pt x="290873" y="606722"/>
                </a:cubicBezTo>
                <a:lnTo>
                  <a:pt x="19403" y="606722"/>
                </a:lnTo>
                <a:cubicBezTo>
                  <a:pt x="8723" y="606722"/>
                  <a:pt x="0" y="598012"/>
                  <a:pt x="0" y="587347"/>
                </a:cubicBezTo>
                <a:lnTo>
                  <a:pt x="0" y="100666"/>
                </a:lnTo>
                <a:cubicBezTo>
                  <a:pt x="0" y="90001"/>
                  <a:pt x="8723" y="81291"/>
                  <a:pt x="19403" y="81291"/>
                </a:cubicBezTo>
                <a:close/>
                <a:moveTo>
                  <a:pt x="87927" y="0"/>
                </a:moveTo>
                <a:lnTo>
                  <a:pt x="223690" y="0"/>
                </a:lnTo>
                <a:cubicBezTo>
                  <a:pt x="234373" y="0"/>
                  <a:pt x="243098" y="8705"/>
                  <a:pt x="243098" y="19365"/>
                </a:cubicBezTo>
                <a:lnTo>
                  <a:pt x="243098" y="36155"/>
                </a:lnTo>
                <a:cubicBezTo>
                  <a:pt x="243098" y="39708"/>
                  <a:pt x="240160" y="42551"/>
                  <a:pt x="236599" y="42551"/>
                </a:cubicBezTo>
                <a:lnTo>
                  <a:pt x="75018" y="42551"/>
                </a:lnTo>
                <a:cubicBezTo>
                  <a:pt x="71457" y="42551"/>
                  <a:pt x="68519" y="39708"/>
                  <a:pt x="68519" y="36155"/>
                </a:cubicBezTo>
                <a:lnTo>
                  <a:pt x="68519" y="19365"/>
                </a:lnTo>
                <a:cubicBezTo>
                  <a:pt x="68519" y="8705"/>
                  <a:pt x="77243" y="0"/>
                  <a:pt x="87927" y="0"/>
                </a:cubicBezTo>
                <a:close/>
              </a:path>
            </a:pathLst>
          </a:custGeom>
          <a:solidFill>
            <a:sysClr val="window" lastClr="FFFFFF"/>
          </a:solidFill>
          <a:ln>
            <a:noFill/>
          </a:ln>
        </p:spPr>
        <p:txBody>
          <a:bodyPr/>
          <a:p>
            <a:endParaRPr lang="zh-CN" altLang="en-US"/>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1"/>
          <p:cNvSpPr/>
          <p:nvPr>
            <p:custDataLst>
              <p:tags r:id="rId1"/>
            </p:custDataLst>
          </p:nvPr>
        </p:nvSpPr>
        <p:spPr bwMode="auto">
          <a:xfrm>
            <a:off x="1306195" y="450215"/>
            <a:ext cx="9578975" cy="710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0" anchor="b" anchorCtr="0">
            <a:sp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rPr>
              <a:t>职业机会SWOT 分析</a:t>
            </a:r>
            <a:endPar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endParaRPr>
          </a:p>
        </p:txBody>
      </p:sp>
      <p:graphicFrame>
        <p:nvGraphicFramePr>
          <p:cNvPr id="2" name="表格 1"/>
          <p:cNvGraphicFramePr/>
          <p:nvPr>
            <p:custDataLst>
              <p:tags r:id="rId2"/>
            </p:custDataLst>
          </p:nvPr>
        </p:nvGraphicFramePr>
        <p:xfrm>
          <a:off x="472440" y="1597660"/>
          <a:ext cx="11247120" cy="4937760"/>
        </p:xfrm>
        <a:graphic>
          <a:graphicData uri="http://schemas.openxmlformats.org/drawingml/2006/table">
            <a:tbl>
              <a:tblPr firstRow="1" bandRow="1">
                <a:tableStyleId>{9DCAF9ED-07DC-4A11-8D7F-57B35C25682E}</a:tableStyleId>
              </a:tblPr>
              <a:tblGrid>
                <a:gridCol w="3749040"/>
                <a:gridCol w="3749040"/>
                <a:gridCol w="3749040"/>
              </a:tblGrid>
              <a:tr h="474345">
                <a:tc>
                  <a:txBody>
                    <a:bodyPr/>
                    <a:p>
                      <a:pPr algn="ctr">
                        <a:buNone/>
                      </a:pPr>
                      <a:r>
                        <a:rPr lang="zh-CN" altLang="en-US">
                          <a:latin typeface="微软雅黑" panose="020B0503020204020204" charset="-122"/>
                          <a:ea typeface="微软雅黑" panose="020B0503020204020204" charset="-122"/>
                        </a:rPr>
                        <a:t>SWOT</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ctr">
                        <a:buNone/>
                      </a:pPr>
                      <a:r>
                        <a:rPr lang="zh-CN" altLang="en-US">
                          <a:latin typeface="微软雅黑" panose="020B0503020204020204" charset="-122"/>
                          <a:ea typeface="微软雅黑" panose="020B0503020204020204" charset="-122"/>
                        </a:rPr>
                        <a:t>内环境因素</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ctr">
                        <a:buNone/>
                      </a:pPr>
                      <a:r>
                        <a:rPr lang="zh-CN" altLang="en-US">
                          <a:latin typeface="微软雅黑" panose="020B0503020204020204" charset="-122"/>
                          <a:ea typeface="微软雅黑" panose="020B0503020204020204" charset="-122"/>
                        </a:rPr>
                        <a:t>外环境因素</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r h="622935">
                <a:tc>
                  <a:txBody>
                    <a:bodyPr/>
                    <a:p>
                      <a:pPr algn="ctr">
                        <a:buNone/>
                      </a:pPr>
                      <a:r>
                        <a:rPr lang="zh-CN" altLang="en-US">
                          <a:latin typeface="微软雅黑" panose="020B0503020204020204" charset="-122"/>
                          <a:ea typeface="微软雅黑" panose="020B0503020204020204" charset="-122"/>
                          <a:cs typeface="微软雅黑" panose="020B0503020204020204" charset="-122"/>
                        </a:rPr>
                        <a:t>S 优势</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cs typeface="微软雅黑" panose="020B0503020204020204" charset="-122"/>
                        </a:rPr>
                        <a:t>● 综合素质较好</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创新意识强</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坚定的信念</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明确的目标</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勤奋好学</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cs typeface="微软雅黑" panose="020B0503020204020204" charset="-122"/>
                        </a:rPr>
                        <a:t>● 政府出台相关政策帮助学生就业</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社会舆论的宣传和肯定</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企业管理潮流不可逆转</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学校的影响力</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家庭的支持</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r h="622935">
                <a:tc>
                  <a:txBody>
                    <a:bodyPr/>
                    <a:p>
                      <a:pPr algn="ctr">
                        <a:buNone/>
                      </a:pPr>
                      <a:r>
                        <a:rPr lang="zh-CN" altLang="en-US">
                          <a:latin typeface="微软雅黑" panose="020B0503020204020204" charset="-122"/>
                          <a:ea typeface="微软雅黑" panose="020B0503020204020204" charset="-122"/>
                          <a:cs typeface="微软雅黑" panose="020B0503020204020204" charset="-122"/>
                        </a:rPr>
                        <a:t>W 劣势</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cs typeface="微软雅黑" panose="020B0503020204020204" charset="-122"/>
                        </a:rPr>
                        <a:t>● 缺乏社会经验</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办事主观</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协调性不够、拖拉</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有时容易冲动</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rPr>
                        <a:t>● 管理人才不断增多并过剩</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就业市场竞争激烈</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企业对使用应届毕业生有顾虑</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学校企业管理专业不成熟</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r h="622935">
                <a:tc>
                  <a:txBody>
                    <a:bodyPr/>
                    <a:p>
                      <a:pPr algn="ctr">
                        <a:buNone/>
                      </a:pPr>
                      <a:r>
                        <a:rPr lang="zh-CN" altLang="en-US">
                          <a:latin typeface="微软雅黑" panose="020B0503020204020204" charset="-122"/>
                          <a:ea typeface="微软雅黑" panose="020B0503020204020204" charset="-122"/>
                          <a:cs typeface="微软雅黑" panose="020B0503020204020204" charset="-122"/>
                        </a:rPr>
                        <a:t>O 机会</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cs typeface="微软雅黑" panose="020B0503020204020204" charset="-122"/>
                        </a:rPr>
                        <a:t>● 自己具备管理的理论知识</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从事企业管理的欲望强烈</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具有较强的自学能力</a:t>
                      </a:r>
                      <a:endParaRPr lang="zh-CN" altLang="en-US">
                        <a:latin typeface="微软雅黑" panose="020B0503020204020204" charset="-122"/>
                        <a:ea typeface="微软雅黑" panose="020B0503020204020204" charset="-122"/>
                        <a:cs typeface="微软雅黑" panose="020B0503020204020204" charset="-122"/>
                      </a:endParaRPr>
                    </a:p>
                    <a:p>
                      <a:pPr algn="l">
                        <a:buNone/>
                      </a:pPr>
                      <a:r>
                        <a:rPr lang="zh-CN" altLang="en-US">
                          <a:latin typeface="微软雅黑" panose="020B0503020204020204" charset="-122"/>
                          <a:ea typeface="微软雅黑" panose="020B0503020204020204" charset="-122"/>
                          <a:cs typeface="微软雅黑" panose="020B0503020204020204" charset="-122"/>
                        </a:rPr>
                        <a:t>● 对管理有独到的见解</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rPr>
                        <a:t>● 缺乏高水平人力资源管理人才</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部分企业给了实践展示的机会</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市场经济的活跃</a:t>
                      </a:r>
                      <a:endParaRPr lang="zh-CN" altLang="en-US">
                        <a:latin typeface="微软雅黑" panose="020B0503020204020204" charset="-122"/>
                        <a:ea typeface="微软雅黑" panose="020B0503020204020204" charset="-122"/>
                      </a:endParaRPr>
                    </a:p>
                    <a:p>
                      <a:pPr algn="l">
                        <a:buNone/>
                      </a:pPr>
                      <a:r>
                        <a:rPr lang="zh-CN" altLang="en-US">
                          <a:latin typeface="微软雅黑" panose="020B0503020204020204" charset="-122"/>
                          <a:ea typeface="微软雅黑" panose="020B0503020204020204" charset="-122"/>
                        </a:rPr>
                        <a:t>● 家乡需要人才建设</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r h="622935">
                <a:tc>
                  <a:txBody>
                    <a:bodyPr/>
                    <a:p>
                      <a:pPr algn="ctr">
                        <a:buNone/>
                      </a:pPr>
                      <a:r>
                        <a:rPr lang="zh-CN" altLang="en-US">
                          <a:latin typeface="微软雅黑" panose="020B0503020204020204" charset="-122"/>
                          <a:ea typeface="微软雅黑" panose="020B0503020204020204" charset="-122"/>
                          <a:cs typeface="微软雅黑" panose="020B0503020204020204" charset="-122"/>
                        </a:rPr>
                        <a:t>T 威胁</a:t>
                      </a:r>
                      <a:endParaRPr lang="zh-CN" altLang="en-US">
                        <a:latin typeface="微软雅黑" panose="020B0503020204020204" charset="-122"/>
                        <a:ea typeface="微软雅黑" panose="020B0503020204020204" charset="-122"/>
                        <a:cs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rPr>
                        <a:t>高水平管理知识不够，能力有限</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c>
                  <a:txBody>
                    <a:bodyPr/>
                    <a:p>
                      <a:pPr algn="l">
                        <a:buNone/>
                      </a:pPr>
                      <a:r>
                        <a:rPr lang="zh-CN" altLang="en-US">
                          <a:latin typeface="微软雅黑" panose="020B0503020204020204" charset="-122"/>
                          <a:ea typeface="微软雅黑" panose="020B0503020204020204" charset="-122"/>
                        </a:rPr>
                        <a:t>就业难度大，企业、外界要求高</a:t>
                      </a:r>
                      <a:endParaRPr lang="zh-CN" altLang="en-US">
                        <a:latin typeface="微软雅黑" panose="020B0503020204020204" charset="-122"/>
                        <a:ea typeface="微软雅黑" panose="020B0503020204020204" charset="-122"/>
                      </a:endParaRPr>
                    </a:p>
                  </a:txBody>
                  <a:tcPr anchor="ctr" anchorCtr="0">
                    <a:lnL w="12700">
                      <a:solidFill>
                        <a:schemeClr val="accent2">
                          <a:lumMod val="50000"/>
                        </a:schemeClr>
                      </a:solidFill>
                      <a:prstDash val="solid"/>
                    </a:lnL>
                    <a:lnR w="12700">
                      <a:solidFill>
                        <a:schemeClr val="accent2">
                          <a:lumMod val="50000"/>
                        </a:schemeClr>
                      </a:solidFill>
                      <a:prstDash val="solid"/>
                    </a:lnR>
                    <a:lnT w="12700">
                      <a:solidFill>
                        <a:schemeClr val="accent2">
                          <a:lumMod val="50000"/>
                        </a:schemeClr>
                      </a:solidFill>
                      <a:prstDash val="solid"/>
                    </a:lnT>
                    <a:lnB w="12700">
                      <a:solidFill>
                        <a:schemeClr val="accent2">
                          <a:lumMod val="50000"/>
                        </a:schemeClr>
                      </a:solidFill>
                      <a:prstDash val="solid"/>
                    </a:lnB>
                  </a:tcPr>
                </a:tc>
              </a:tr>
            </a:tbl>
          </a:graphicData>
        </a:graphic>
      </p:graphicFrame>
    </p:spTree>
    <p:custDataLst>
      <p:tags r:id="rId3"/>
    </p:custDataLst>
  </p:cSld>
  <p:clrMapOvr>
    <a:masterClrMapping/>
  </p:clrMapOvr>
  <p:transition spd="slow" advClick="0" advTm="1000">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矩形 41"/>
          <p:cNvSpPr/>
          <p:nvPr>
            <p:custDataLst>
              <p:tags r:id="rId1"/>
            </p:custDataLst>
          </p:nvPr>
        </p:nvSpPr>
        <p:spPr>
          <a:xfrm>
            <a:off x="370240" y="601864"/>
            <a:ext cx="442390" cy="442390"/>
          </a:xfrm>
          <a:prstGeom prst="rect">
            <a:avLst/>
          </a:prstGeom>
          <a:solidFill>
            <a:srgbClr val="68A5A6">
              <a:lumMod val="20000"/>
              <a:lumOff val="80000"/>
            </a:srgbClr>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矩形 40"/>
          <p:cNvSpPr/>
          <p:nvPr>
            <p:custDataLst>
              <p:tags r:id="rId2"/>
            </p:custDataLst>
          </p:nvPr>
        </p:nvSpPr>
        <p:spPr>
          <a:xfrm>
            <a:off x="591436" y="806449"/>
            <a:ext cx="4680000" cy="5245098"/>
          </a:xfrm>
          <a:prstGeom prst="rect">
            <a:avLst/>
          </a:prstGeom>
          <a:ln w="38100">
            <a:solidFill>
              <a:srgbClr val="68A5A6"/>
            </a:solid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任意多边形: 形状 34"/>
          <p:cNvSpPr/>
          <p:nvPr>
            <p:custDataLst>
              <p:tags r:id="rId3"/>
            </p:custDataLst>
          </p:nvPr>
        </p:nvSpPr>
        <p:spPr>
          <a:xfrm>
            <a:off x="5271770" y="806450"/>
            <a:ext cx="6329045" cy="5245100"/>
          </a:xfrm>
          <a:custGeom>
            <a:avLst/>
            <a:gdLst>
              <a:gd name="connsiteX0" fmla="*/ 0 w 5702300"/>
              <a:gd name="connsiteY0" fmla="*/ 0 h 5245098"/>
              <a:gd name="connsiteX1" fmla="*/ 2620301 w 5702300"/>
              <a:gd name="connsiteY1" fmla="*/ 0 h 5245098"/>
              <a:gd name="connsiteX2" fmla="*/ 2851149 w 5702300"/>
              <a:gd name="connsiteY2" fmla="*/ 398014 h 5245098"/>
              <a:gd name="connsiteX3" fmla="*/ 3081997 w 5702300"/>
              <a:gd name="connsiteY3" fmla="*/ 0 h 5245098"/>
              <a:gd name="connsiteX4" fmla="*/ 5702300 w 5702300"/>
              <a:gd name="connsiteY4" fmla="*/ 0 h 5245098"/>
              <a:gd name="connsiteX5" fmla="*/ 5702300 w 5702300"/>
              <a:gd name="connsiteY5" fmla="*/ 5245098 h 5245098"/>
              <a:gd name="connsiteX6" fmla="*/ 3089363 w 5702300"/>
              <a:gd name="connsiteY6" fmla="*/ 5245098 h 5245098"/>
              <a:gd name="connsiteX7" fmla="*/ 2851149 w 5702300"/>
              <a:gd name="connsiteY7" fmla="*/ 4834385 h 5245098"/>
              <a:gd name="connsiteX8" fmla="*/ 2612936 w 5702300"/>
              <a:gd name="connsiteY8" fmla="*/ 5245098 h 5245098"/>
              <a:gd name="connsiteX9" fmla="*/ 0 w 5702300"/>
              <a:gd name="connsiteY9" fmla="*/ 5245098 h 524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2300" h="5245098">
                <a:moveTo>
                  <a:pt x="0" y="0"/>
                </a:moveTo>
                <a:lnTo>
                  <a:pt x="2620301" y="0"/>
                </a:lnTo>
                <a:lnTo>
                  <a:pt x="2851149" y="398014"/>
                </a:lnTo>
                <a:lnTo>
                  <a:pt x="3081997" y="0"/>
                </a:lnTo>
                <a:lnTo>
                  <a:pt x="5702300" y="0"/>
                </a:lnTo>
                <a:lnTo>
                  <a:pt x="5702300" y="5245098"/>
                </a:lnTo>
                <a:lnTo>
                  <a:pt x="3089363" y="5245098"/>
                </a:lnTo>
                <a:lnTo>
                  <a:pt x="2851149" y="4834385"/>
                </a:lnTo>
                <a:lnTo>
                  <a:pt x="2612936" y="5245098"/>
                </a:lnTo>
                <a:lnTo>
                  <a:pt x="0" y="5245098"/>
                </a:lnTo>
                <a:close/>
              </a:path>
            </a:pathLst>
          </a:custGeom>
          <a:solidFill>
            <a:srgbClr val="FFFFFF"/>
          </a:solidFill>
          <a:ln w="38100">
            <a:solidFill>
              <a:srgbClr val="68A5A6"/>
            </a:solid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5466080" y="1582420"/>
            <a:ext cx="5940000" cy="371729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0"/>
              </a:spcAft>
              <a:buClr>
                <a:srgbClr val="68A5A6">
                  <a:lumMod val="20000"/>
                  <a:lumOff val="80000"/>
                </a:srgbClr>
              </a:buClr>
              <a:buSzPct val="100000"/>
              <a:buFont typeface="Wingdings" panose="05000000000000000000" pitchFamily="2" charset="2"/>
              <a:buChar char="l"/>
            </a:pPr>
            <a:r>
              <a:rPr lang="zh-CN" altLang="en-US">
                <a:solidFill>
                  <a:sysClr val="windowText" lastClr="000000"/>
                </a:solidFill>
                <a:uFillTx/>
                <a:latin typeface="Arial" panose="020B0604020202020204" pitchFamily="34" charset="0"/>
                <a:ea typeface="微软雅黑" panose="020B0503020204020204" charset="-122"/>
                <a:sym typeface="Helvetica" panose="020B0604020202030204" pitchFamily="34" charset="0"/>
              </a:rPr>
              <a:t>SWOT 分析能为职业生涯规划提供有价值的参考，但过于依赖该工具反而可能使我们做出错误判断。首先，工具虽经过严谨设计且有大量样本验证，但其本身难免有局限性；其次，未受过相关训练的大学生在没有任何指导的情况下自己做测评，难免会有偏差。SWOT 工具为我们提供了思考职业发展问题的角度，使我们能综合、细致地自我反思，更合理地做出职业发展战略规划，但在进行职业规划时还应注意三个问题：一是自己的兴趣点是什么。二是自己的基本价值观是什么。三是自己的个性特征适合做哪一类职业。必须使三者与SWOT 分析结合起来，做出来的职业生涯规划才会持久而有指导作用。</a:t>
            </a:r>
            <a:endParaRPr lang="zh-CN" altLang="en-US">
              <a:solidFill>
                <a:sysClr val="windowText" lastClr="000000"/>
              </a:solidFill>
              <a:uFillTx/>
              <a:latin typeface="Arial" panose="020B0604020202020204" pitchFamily="34" charset="0"/>
              <a:ea typeface="微软雅黑" panose="020B0503020204020204" charset="-122"/>
              <a:sym typeface="Helvetica" panose="020B0604020202030204" pitchFamily="34" charset="0"/>
            </a:endParaRPr>
          </a:p>
        </p:txBody>
      </p:sp>
      <p:sp>
        <p:nvSpPr>
          <p:cNvPr id="32" name="等腰三角形 31"/>
          <p:cNvSpPr/>
          <p:nvPr>
            <p:custDataLst>
              <p:tags r:id="rId5"/>
            </p:custDataLst>
          </p:nvPr>
        </p:nvSpPr>
        <p:spPr>
          <a:xfrm>
            <a:off x="8163975" y="5816597"/>
            <a:ext cx="545084" cy="469900"/>
          </a:xfrm>
          <a:prstGeom prst="triangle">
            <a:avLst/>
          </a:prstGeom>
          <a:solidFill>
            <a:srgbClr val="68A5A6"/>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6" name="等腰三角形 35"/>
          <p:cNvSpPr/>
          <p:nvPr>
            <p:custDataLst>
              <p:tags r:id="rId6"/>
            </p:custDataLst>
          </p:nvPr>
        </p:nvSpPr>
        <p:spPr>
          <a:xfrm rot="10800000">
            <a:off x="8163975" y="571498"/>
            <a:ext cx="545084" cy="469900"/>
          </a:xfrm>
          <a:prstGeom prst="triangle">
            <a:avLst/>
          </a:prstGeom>
          <a:solidFill>
            <a:srgbClr val="68A5A6"/>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1167486" y="2377304"/>
            <a:ext cx="3526939" cy="210324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u="none" strike="noStrike" spc="300">
                <a:solidFill>
                  <a:sysClr val="window" lastClr="FFFFFF"/>
                </a:solidFill>
                <a:uLnTx/>
                <a:uFillTx/>
                <a:latin typeface="Arial" panose="020B0604020202020204" pitchFamily="34" charset="0"/>
                <a:ea typeface="微软雅黑" panose="020B0503020204020204" charset="-122"/>
                <a:sym typeface="Helvetica" panose="020B0604020202030204" pitchFamily="34" charset="0"/>
              </a:rPr>
              <a:t>SWOT分析注意事项</a:t>
            </a:r>
            <a:endParaRPr lang="zh-CN" altLang="en-US" sz="4800" b="1" u="none" strike="noStrike" spc="300">
              <a:solidFill>
                <a:sysClr val="window" lastClr="FFFFFF"/>
              </a:solidFill>
              <a:uLnTx/>
              <a:uFillTx/>
              <a:latin typeface="Arial" panose="020B0604020202020204" pitchFamily="34" charset="0"/>
              <a:ea typeface="微软雅黑" panose="020B0503020204020204" charset="-122"/>
              <a:sym typeface="Helvetica" panose="020B0604020202030204" pitchFamily="34" charset="0"/>
            </a:endParaRPr>
          </a:p>
        </p:txBody>
      </p:sp>
    </p:spTree>
    <p:custDataLst>
      <p:tags r:id="rId8"/>
    </p:custDataLst>
  </p:cSld>
  <p:clrMapOvr>
    <a:masterClrMapping/>
  </p:clrMapOvr>
  <p:transition spd="slow" advClick="0" advTm="1000">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矩形 41"/>
          <p:cNvSpPr/>
          <p:nvPr>
            <p:custDataLst>
              <p:tags r:id="rId1"/>
            </p:custDataLst>
          </p:nvPr>
        </p:nvSpPr>
        <p:spPr>
          <a:xfrm>
            <a:off x="370240" y="601864"/>
            <a:ext cx="442390" cy="442390"/>
          </a:xfrm>
          <a:prstGeom prst="rect">
            <a:avLst/>
          </a:prstGeom>
          <a:solidFill>
            <a:srgbClr val="68A5A6">
              <a:lumMod val="20000"/>
              <a:lumOff val="80000"/>
            </a:srgbClr>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矩形 40"/>
          <p:cNvSpPr/>
          <p:nvPr>
            <p:custDataLst>
              <p:tags r:id="rId2"/>
            </p:custDataLst>
          </p:nvPr>
        </p:nvSpPr>
        <p:spPr>
          <a:xfrm>
            <a:off x="591436" y="806449"/>
            <a:ext cx="4680000" cy="5245098"/>
          </a:xfrm>
          <a:prstGeom prst="rect">
            <a:avLst/>
          </a:prstGeom>
          <a:ln w="38100">
            <a:solidFill>
              <a:srgbClr val="68A5A6"/>
            </a:solid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任意多边形: 形状 34"/>
          <p:cNvSpPr/>
          <p:nvPr>
            <p:custDataLst>
              <p:tags r:id="rId3"/>
            </p:custDataLst>
          </p:nvPr>
        </p:nvSpPr>
        <p:spPr>
          <a:xfrm>
            <a:off x="5270500" y="806450"/>
            <a:ext cx="6330315" cy="5245100"/>
          </a:xfrm>
          <a:custGeom>
            <a:avLst/>
            <a:gdLst>
              <a:gd name="connsiteX0" fmla="*/ 0 w 5702300"/>
              <a:gd name="connsiteY0" fmla="*/ 0 h 5245098"/>
              <a:gd name="connsiteX1" fmla="*/ 2620301 w 5702300"/>
              <a:gd name="connsiteY1" fmla="*/ 0 h 5245098"/>
              <a:gd name="connsiteX2" fmla="*/ 2851149 w 5702300"/>
              <a:gd name="connsiteY2" fmla="*/ 398014 h 5245098"/>
              <a:gd name="connsiteX3" fmla="*/ 3081997 w 5702300"/>
              <a:gd name="connsiteY3" fmla="*/ 0 h 5245098"/>
              <a:gd name="connsiteX4" fmla="*/ 5702300 w 5702300"/>
              <a:gd name="connsiteY4" fmla="*/ 0 h 5245098"/>
              <a:gd name="connsiteX5" fmla="*/ 5702300 w 5702300"/>
              <a:gd name="connsiteY5" fmla="*/ 5245098 h 5245098"/>
              <a:gd name="connsiteX6" fmla="*/ 3089363 w 5702300"/>
              <a:gd name="connsiteY6" fmla="*/ 5245098 h 5245098"/>
              <a:gd name="connsiteX7" fmla="*/ 2851149 w 5702300"/>
              <a:gd name="connsiteY7" fmla="*/ 4834385 h 5245098"/>
              <a:gd name="connsiteX8" fmla="*/ 2612936 w 5702300"/>
              <a:gd name="connsiteY8" fmla="*/ 5245098 h 5245098"/>
              <a:gd name="connsiteX9" fmla="*/ 0 w 5702300"/>
              <a:gd name="connsiteY9" fmla="*/ 5245098 h 5245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02300" h="5245098">
                <a:moveTo>
                  <a:pt x="0" y="0"/>
                </a:moveTo>
                <a:lnTo>
                  <a:pt x="2620301" y="0"/>
                </a:lnTo>
                <a:lnTo>
                  <a:pt x="2851149" y="398014"/>
                </a:lnTo>
                <a:lnTo>
                  <a:pt x="3081997" y="0"/>
                </a:lnTo>
                <a:lnTo>
                  <a:pt x="5702300" y="0"/>
                </a:lnTo>
                <a:lnTo>
                  <a:pt x="5702300" y="5245098"/>
                </a:lnTo>
                <a:lnTo>
                  <a:pt x="3089363" y="5245098"/>
                </a:lnTo>
                <a:lnTo>
                  <a:pt x="2851149" y="4834385"/>
                </a:lnTo>
                <a:lnTo>
                  <a:pt x="2612936" y="5245098"/>
                </a:lnTo>
                <a:lnTo>
                  <a:pt x="0" y="5245098"/>
                </a:lnTo>
                <a:close/>
              </a:path>
            </a:pathLst>
          </a:custGeom>
          <a:solidFill>
            <a:srgbClr val="FFFFFF"/>
          </a:solidFill>
          <a:ln w="38100">
            <a:solidFill>
              <a:srgbClr val="68A5A6"/>
            </a:solid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5465445" y="1570355"/>
            <a:ext cx="5940000" cy="37172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0"/>
              </a:spcAft>
              <a:buClr>
                <a:srgbClr val="68A5A6">
                  <a:lumMod val="20000"/>
                  <a:lumOff val="80000"/>
                </a:srgbClr>
              </a:buClr>
              <a:buSzPct val="100000"/>
              <a:buFont typeface="Wingdings" panose="05000000000000000000" pitchFamily="2" charset="2"/>
              <a:buChar char="l"/>
            </a:pPr>
            <a:r>
              <a:rPr lang="zh-CN" altLang="en-US">
                <a:solidFill>
                  <a:sysClr val="windowText" lastClr="000000"/>
                </a:solidFill>
                <a:uFillTx/>
                <a:latin typeface="Arial" panose="020B0604020202020204" pitchFamily="34" charset="0"/>
                <a:ea typeface="微软雅黑" panose="020B0503020204020204" charset="-122"/>
                <a:sym typeface="Helvetica" panose="020B0604020202030204" pitchFamily="34" charset="0"/>
              </a:rPr>
              <a:t>SWOT分析应与个人兴趣点、价值观、个性特征相结合。我们做出职业选择时，或许会由于各种客观因素的制约，暂时难以如愿。但有了对自身全面的分析和长远的职业生涯规划，对今后慢慢调整自己的职业道路意义深远。很多大学生对职业生涯发展的战术性问题更感兴趣，然而管理实践告诉我们，战略一定是高于且先于战术的。我们从现在开始就应该培养自己的战略性思维，指导自己的职场战术行为。在准备踏上职业发展长路之前，先自我整理一下，科学规划一下，才能朝着正确的方向大步前进。</a:t>
            </a:r>
            <a:endParaRPr lang="zh-CN" altLang="en-US">
              <a:solidFill>
                <a:sysClr val="windowText" lastClr="000000"/>
              </a:solidFill>
              <a:uFillTx/>
              <a:latin typeface="Arial" panose="020B0604020202020204" pitchFamily="34" charset="0"/>
              <a:ea typeface="微软雅黑" panose="020B0503020204020204" charset="-122"/>
              <a:sym typeface="Helvetica" panose="020B0604020202030204" pitchFamily="34" charset="0"/>
            </a:endParaRPr>
          </a:p>
        </p:txBody>
      </p:sp>
      <p:sp>
        <p:nvSpPr>
          <p:cNvPr id="32" name="等腰三角形 31"/>
          <p:cNvSpPr/>
          <p:nvPr>
            <p:custDataLst>
              <p:tags r:id="rId5"/>
            </p:custDataLst>
          </p:nvPr>
        </p:nvSpPr>
        <p:spPr>
          <a:xfrm>
            <a:off x="8167150" y="5816597"/>
            <a:ext cx="545084" cy="469900"/>
          </a:xfrm>
          <a:prstGeom prst="triangle">
            <a:avLst/>
          </a:prstGeom>
          <a:solidFill>
            <a:srgbClr val="68A5A6"/>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6" name="等腰三角形 35"/>
          <p:cNvSpPr/>
          <p:nvPr>
            <p:custDataLst>
              <p:tags r:id="rId6"/>
            </p:custDataLst>
          </p:nvPr>
        </p:nvSpPr>
        <p:spPr>
          <a:xfrm rot="10800000">
            <a:off x="8167150" y="571498"/>
            <a:ext cx="545084" cy="469900"/>
          </a:xfrm>
          <a:prstGeom prst="triangle">
            <a:avLst/>
          </a:prstGeom>
          <a:solidFill>
            <a:srgbClr val="68A5A6"/>
          </a:solid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7"/>
            </p:custDataLst>
          </p:nvPr>
        </p:nvSpPr>
        <p:spPr>
          <a:xfrm>
            <a:off x="1167486" y="2377304"/>
            <a:ext cx="3526939" cy="210324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u="none" strike="noStrike" spc="300">
                <a:solidFill>
                  <a:sysClr val="window" lastClr="FFFFFF"/>
                </a:solidFill>
                <a:uLnTx/>
                <a:uFillTx/>
                <a:latin typeface="Arial" panose="020B0604020202020204" pitchFamily="34" charset="0"/>
                <a:ea typeface="微软雅黑" panose="020B0503020204020204" charset="-122"/>
                <a:sym typeface="Helvetica" panose="020B0604020202030204" pitchFamily="34" charset="0"/>
              </a:rPr>
              <a:t>SWOT分析注意事项</a:t>
            </a:r>
            <a:endParaRPr lang="zh-CN" altLang="en-US" sz="4800" b="1" u="none" strike="noStrike" spc="300">
              <a:solidFill>
                <a:sysClr val="window" lastClr="FFFFFF"/>
              </a:solidFill>
              <a:uLnTx/>
              <a:uFillTx/>
              <a:latin typeface="Arial" panose="020B0604020202020204" pitchFamily="34" charset="0"/>
              <a:ea typeface="微软雅黑" panose="020B0503020204020204" charset="-122"/>
              <a:sym typeface="Helvetica" panose="020B0604020202030204" pitchFamily="34" charset="0"/>
            </a:endParaRPr>
          </a:p>
        </p:txBody>
      </p:sp>
    </p:spTree>
    <p:custDataLst>
      <p:tags r:id="rId8"/>
    </p:custDataLst>
  </p:cSld>
  <p:clrMapOvr>
    <a:masterClrMapping/>
  </p:clrMapOvr>
  <p:transition spd="slow" advClick="0" advTm="1000">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1" name="直接连接符 20"/>
          <p:cNvCxnSpPr/>
          <p:nvPr>
            <p:custDataLst>
              <p:tags r:id="rId1"/>
            </p:custDataLst>
          </p:nvPr>
        </p:nvCxnSpPr>
        <p:spPr>
          <a:xfrm>
            <a:off x="561860" y="2351027"/>
            <a:ext cx="11127036" cy="0"/>
          </a:xfrm>
          <a:prstGeom prst="line">
            <a:avLst/>
          </a:prstGeom>
          <a:ln w="3175">
            <a:solidFill>
              <a:sysClr val="window" lastClr="FFFFFF">
                <a:lumMod val="85000"/>
              </a:sysClr>
            </a:solidFill>
          </a:ln>
        </p:spPr>
        <p:style>
          <a:lnRef idx="1">
            <a:srgbClr val="1F74AD"/>
          </a:lnRef>
          <a:fillRef idx="0">
            <a:srgbClr val="1F74AD"/>
          </a:fillRef>
          <a:effectRef idx="0">
            <a:srgbClr val="1F74AD"/>
          </a:effectRef>
          <a:fontRef idx="minor">
            <a:srgbClr val="000000"/>
          </a:fontRef>
        </p:style>
      </p:cxnSp>
      <p:sp>
        <p:nvSpPr>
          <p:cNvPr id="32" name="文本框 31"/>
          <p:cNvSpPr txBox="1"/>
          <p:nvPr>
            <p:custDataLst>
              <p:tags r:id="rId2"/>
            </p:custDataLst>
          </p:nvPr>
        </p:nvSpPr>
        <p:spPr>
          <a:xfrm>
            <a:off x="5094072" y="3073141"/>
            <a:ext cx="2080351" cy="2110740"/>
          </a:xfrm>
          <a:prstGeom prst="rect">
            <a:avLst/>
          </a:prstGeom>
          <a:noFill/>
        </p:spPr>
        <p:txBody>
          <a:bodyPr wrap="square" lIns="90000" tIns="0" rIns="90000" bIns="46800" rtlCol="0">
            <a:spAutoFit/>
          </a:bodyPr>
          <a:lstStyle/>
          <a:p>
            <a:pPr algn="just">
              <a:lnSpc>
                <a:spcPct val="120000"/>
              </a:lnSpc>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可达到是指目标是可以完成的。首先目标必须是合理的，是在个人可控制的范围之内的；其次目标必须要付出努力才能达到，要有一定的挑战性。</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3"/>
            </p:custDataLst>
          </p:nvPr>
        </p:nvSpPr>
        <p:spPr>
          <a:xfrm>
            <a:off x="5094072" y="2444251"/>
            <a:ext cx="2070147" cy="496542"/>
          </a:xfrm>
          <a:prstGeom prst="rect">
            <a:avLst/>
          </a:prstGeom>
          <a:noFill/>
        </p:spPr>
        <p:txBody>
          <a:bodyPr wrap="square" lIns="90000" tIns="46800" rIns="90000" bIns="0" rtlCol="0" anchor="ctr" anchorCtr="0">
            <a:normAutofit/>
          </a:bodyPr>
          <a:lstStyle>
            <a:defPPr>
              <a:defRPr lang="zh-CN"/>
            </a:defPPr>
            <a:lvl1pPr>
              <a:defRPr sz="1400" b="1">
                <a:solidFill>
                  <a:srgbClr val="1F74AD"/>
                </a:solidFill>
              </a:defRPr>
            </a:lvl1pPr>
          </a:lstStyle>
          <a:p>
            <a:pPr algn="ctr">
              <a:lnSpc>
                <a:spcPct val="120000"/>
              </a:lnSpc>
            </a:pPr>
            <a:r>
              <a:rPr lang="zh-CN" altLang="en-US" sz="2400" spc="300">
                <a:solidFill>
                  <a:srgbClr val="1AA3AA"/>
                </a:solidFill>
                <a:latin typeface="Arial" panose="020B0604020202020204" pitchFamily="34" charset="0"/>
                <a:ea typeface="微软雅黑" panose="020B0503020204020204" charset="-122"/>
                <a:cs typeface="+mn-ea"/>
                <a:sym typeface="Arial" panose="020B0604020202020204" pitchFamily="34" charset="0"/>
              </a:rPr>
              <a:t>可达到</a:t>
            </a:r>
            <a:endParaRPr lang="zh-CN" altLang="en-US" sz="2400" spc="300">
              <a:solidFill>
                <a:srgbClr val="1AA3A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矩形 21"/>
          <p:cNvSpPr/>
          <p:nvPr>
            <p:custDataLst>
              <p:tags r:id="rId4"/>
            </p:custDataLst>
          </p:nvPr>
        </p:nvSpPr>
        <p:spPr>
          <a:xfrm>
            <a:off x="5105629" y="1359512"/>
            <a:ext cx="2070155" cy="9000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3" name="椭圆 22"/>
          <p:cNvSpPr/>
          <p:nvPr>
            <p:custDataLst>
              <p:tags r:id="rId5"/>
            </p:custDataLst>
          </p:nvPr>
        </p:nvSpPr>
        <p:spPr>
          <a:xfrm>
            <a:off x="5153246" y="141299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6"/>
            </p:custDataLst>
          </p:nvPr>
        </p:nvSpPr>
        <p:spPr>
          <a:xfrm>
            <a:off x="5215890" y="1427480"/>
            <a:ext cx="184912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（Achievable）</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7"/>
            </p:custDataLst>
          </p:nvPr>
        </p:nvSpPr>
        <p:spPr>
          <a:xfrm>
            <a:off x="7362195" y="3073141"/>
            <a:ext cx="2070147" cy="2995930"/>
          </a:xfrm>
          <a:prstGeom prst="rect">
            <a:avLst/>
          </a:prstGeom>
          <a:noFill/>
        </p:spPr>
        <p:txBody>
          <a:bodyPr wrap="square" lIns="90000" tIns="0" rIns="90000" bIns="46800" rtlCol="0">
            <a:spAutoFit/>
          </a:bodyPr>
          <a:lstStyle/>
          <a:p>
            <a:pPr algn="just">
              <a:lnSpc>
                <a:spcPct val="120000"/>
              </a:lnSpc>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现实性是指要符合自身条件和环境的实际情况，要把自己的目标和公司目标、部门目标协调起来，才能获得“双赢”。反之，个人目标与企业目标相背离，就无法实现自己的目标，也不可能长期与企业共存。</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8"/>
            </p:custDataLst>
          </p:nvPr>
        </p:nvSpPr>
        <p:spPr>
          <a:xfrm>
            <a:off x="7362195" y="2444251"/>
            <a:ext cx="2070147" cy="496542"/>
          </a:xfrm>
          <a:prstGeom prst="rect">
            <a:avLst/>
          </a:prstGeom>
          <a:noFill/>
        </p:spPr>
        <p:txBody>
          <a:bodyPr wrap="square" lIns="90000" tIns="46800" rIns="90000" bIns="0" rtlCol="0" anchor="ctr" anchorCtr="0">
            <a:normAutofit/>
          </a:bodyPr>
          <a:lstStyle>
            <a:defPPr>
              <a:defRPr lang="zh-CN"/>
            </a:defPPr>
            <a:lvl1pPr>
              <a:defRPr sz="1400" b="1">
                <a:solidFill>
                  <a:srgbClr val="1F74AD"/>
                </a:solidFill>
              </a:defRPr>
            </a:lvl1pPr>
          </a:lstStyle>
          <a:p>
            <a:pPr algn="ctr">
              <a:lnSpc>
                <a:spcPct val="120000"/>
              </a:lnSpc>
            </a:pPr>
            <a:r>
              <a:rPr lang="zh-CN" altLang="en-US" sz="2400" spc="300">
                <a:solidFill>
                  <a:srgbClr val="69A35B"/>
                </a:solidFill>
                <a:latin typeface="Arial" panose="020B0604020202020204" pitchFamily="34" charset="0"/>
                <a:ea typeface="微软雅黑" panose="020B0503020204020204" charset="-122"/>
                <a:cs typeface="+mn-ea"/>
                <a:sym typeface="Arial" panose="020B0604020202020204" pitchFamily="34" charset="0"/>
              </a:rPr>
              <a:t>现实性</a:t>
            </a:r>
            <a:endParaRPr lang="zh-CN" altLang="en-US" sz="2400" spc="300">
              <a:solidFill>
                <a:srgbClr val="69A35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矩形 36"/>
          <p:cNvSpPr/>
          <p:nvPr>
            <p:custDataLst>
              <p:tags r:id="rId9"/>
            </p:custDataLst>
          </p:nvPr>
        </p:nvSpPr>
        <p:spPr>
          <a:xfrm>
            <a:off x="7362187" y="1359512"/>
            <a:ext cx="2070155" cy="90000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38" name="椭圆 37"/>
          <p:cNvSpPr/>
          <p:nvPr>
            <p:custDataLst>
              <p:tags r:id="rId10"/>
            </p:custDataLst>
          </p:nvPr>
        </p:nvSpPr>
        <p:spPr>
          <a:xfrm>
            <a:off x="7409804" y="141299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11"/>
            </p:custDataLst>
          </p:nvPr>
        </p:nvSpPr>
        <p:spPr>
          <a:xfrm>
            <a:off x="7580674" y="1427480"/>
            <a:ext cx="163318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R</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（Realistic）</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2"/>
            </p:custDataLst>
          </p:nvPr>
        </p:nvSpPr>
        <p:spPr>
          <a:xfrm>
            <a:off x="547621" y="3073141"/>
            <a:ext cx="2070147" cy="3290570"/>
          </a:xfrm>
          <a:prstGeom prst="rect">
            <a:avLst/>
          </a:prstGeom>
          <a:noFill/>
        </p:spPr>
        <p:txBody>
          <a:bodyPr wrap="square" lIns="90000" tIns="0" rIns="90000" bIns="46800" rtlCol="0">
            <a:spAutoFit/>
          </a:bodyPr>
          <a:lstStyle/>
          <a:p>
            <a:pPr algn="just">
              <a:lnSpc>
                <a:spcPct val="120000"/>
              </a:lnSpc>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具体性原则要求设定的目标必须明确详细，将目标层层分解，并进行主次划分，合理安排时间和精力，充分把握每一个行动的进展情况、工作效率以及目的要求，一步一步，脚踏实地，不断产生信心和动力，促进大目标的实现。</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13"/>
            </p:custDataLst>
          </p:nvPr>
        </p:nvSpPr>
        <p:spPr>
          <a:xfrm>
            <a:off x="547621" y="2444251"/>
            <a:ext cx="2070147" cy="496542"/>
          </a:xfrm>
          <a:prstGeom prst="rect">
            <a:avLst/>
          </a:prstGeom>
          <a:noFill/>
        </p:spPr>
        <p:txBody>
          <a:bodyPr wrap="square" lIns="90000" tIns="46800" rIns="90000" bIns="0" rtlCol="0" anchor="ctr" anchorCtr="0">
            <a:normAutofit/>
          </a:bodyPr>
          <a:lstStyle>
            <a:defPPr>
              <a:defRPr lang="zh-CN"/>
            </a:defPPr>
            <a:lvl1pPr>
              <a:defRPr sz="1400" b="1">
                <a:solidFill>
                  <a:srgbClr val="1F74AD"/>
                </a:solidFill>
              </a:defRPr>
            </a:lvl1pPr>
          </a:lstStyle>
          <a:p>
            <a:pPr algn="ctr">
              <a:lnSpc>
                <a:spcPct val="120000"/>
              </a:lnSpc>
            </a:pPr>
            <a:r>
              <a:rPr lang="zh-CN" altLang="en-US" sz="2400" spc="300">
                <a:latin typeface="Arial" panose="020B0604020202020204" pitchFamily="34" charset="0"/>
                <a:ea typeface="微软雅黑" panose="020B0503020204020204" charset="-122"/>
                <a:cs typeface="+mn-ea"/>
                <a:sym typeface="Arial" panose="020B0604020202020204" pitchFamily="34" charset="0"/>
              </a:rPr>
              <a:t>具体性</a:t>
            </a:r>
            <a:endParaRPr lang="zh-CN" altLang="en-US" sz="2400" spc="300">
              <a:latin typeface="Arial" panose="020B0604020202020204" pitchFamily="34" charset="0"/>
              <a:ea typeface="微软雅黑" panose="020B0503020204020204" charset="-122"/>
              <a:cs typeface="+mn-ea"/>
              <a:sym typeface="Arial" panose="020B0604020202020204" pitchFamily="34" charset="0"/>
            </a:endParaRPr>
          </a:p>
        </p:txBody>
      </p:sp>
      <p:sp>
        <p:nvSpPr>
          <p:cNvPr id="18" name="矩形 17"/>
          <p:cNvSpPr/>
          <p:nvPr>
            <p:custDataLst>
              <p:tags r:id="rId14"/>
            </p:custDataLst>
          </p:nvPr>
        </p:nvSpPr>
        <p:spPr>
          <a:xfrm>
            <a:off x="547621" y="1359512"/>
            <a:ext cx="2070155" cy="9000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9" name="椭圆 18"/>
          <p:cNvSpPr/>
          <p:nvPr>
            <p:custDataLst>
              <p:tags r:id="rId15"/>
            </p:custDataLst>
          </p:nvPr>
        </p:nvSpPr>
        <p:spPr>
          <a:xfrm>
            <a:off x="595238" y="141299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文本框 40"/>
          <p:cNvSpPr txBox="1"/>
          <p:nvPr>
            <p:custDataLst>
              <p:tags r:id="rId16"/>
            </p:custDataLst>
          </p:nvPr>
        </p:nvSpPr>
        <p:spPr>
          <a:xfrm>
            <a:off x="766108" y="1427480"/>
            <a:ext cx="163318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S</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（Specific）</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7"/>
            </p:custDataLst>
          </p:nvPr>
        </p:nvSpPr>
        <p:spPr>
          <a:xfrm>
            <a:off x="2804179" y="3073141"/>
            <a:ext cx="2080351" cy="1816100"/>
          </a:xfrm>
          <a:prstGeom prst="rect">
            <a:avLst/>
          </a:prstGeom>
          <a:noFill/>
        </p:spPr>
        <p:txBody>
          <a:bodyPr wrap="square" lIns="90000" tIns="0" rIns="90000" bIns="46800" rtlCol="0">
            <a:spAutoFit/>
          </a:bodyPr>
          <a:lstStyle/>
          <a:p>
            <a:pPr algn="just">
              <a:lnSpc>
                <a:spcPct val="120000"/>
              </a:lnSpc>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可衡量是指目标要尽可能地量化，可以测量，要有定量数据的限制，比如多长时间完成多少任务，按部就班循序渐进地完成。</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8"/>
            </p:custDataLst>
          </p:nvPr>
        </p:nvSpPr>
        <p:spPr>
          <a:xfrm>
            <a:off x="2804179" y="2444251"/>
            <a:ext cx="2070147" cy="496542"/>
          </a:xfrm>
          <a:prstGeom prst="rect">
            <a:avLst/>
          </a:prstGeom>
          <a:noFill/>
        </p:spPr>
        <p:txBody>
          <a:bodyPr wrap="square" lIns="90000" tIns="46800" rIns="90000" bIns="0" rtlCol="0" anchor="ctr" anchorCtr="0">
            <a:normAutofit/>
          </a:bodyPr>
          <a:lstStyle>
            <a:defPPr>
              <a:defRPr lang="zh-CN"/>
            </a:defPPr>
            <a:lvl1pPr>
              <a:defRPr sz="1400" b="1">
                <a:solidFill>
                  <a:srgbClr val="1F74AD"/>
                </a:solidFill>
              </a:defRPr>
            </a:lvl1pPr>
          </a:lstStyle>
          <a:p>
            <a:pPr algn="ctr">
              <a:lnSpc>
                <a:spcPct val="120000"/>
              </a:lnSpc>
            </a:pPr>
            <a:r>
              <a:rPr lang="zh-CN" altLang="en-US" sz="2400" spc="300">
                <a:solidFill>
                  <a:srgbClr val="3498DB"/>
                </a:solidFill>
                <a:latin typeface="Arial" panose="020B0604020202020204" pitchFamily="34" charset="0"/>
                <a:ea typeface="微软雅黑" panose="020B0503020204020204" charset="-122"/>
                <a:cs typeface="+mn-ea"/>
                <a:sym typeface="Arial" panose="020B0604020202020204" pitchFamily="34" charset="0"/>
              </a:rPr>
              <a:t>可衡量</a:t>
            </a:r>
            <a:endParaRPr lang="zh-CN" altLang="en-US" sz="2400"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矩形 24"/>
          <p:cNvSpPr/>
          <p:nvPr>
            <p:custDataLst>
              <p:tags r:id="rId19"/>
            </p:custDataLst>
          </p:nvPr>
        </p:nvSpPr>
        <p:spPr>
          <a:xfrm>
            <a:off x="2837514" y="1359512"/>
            <a:ext cx="2070155" cy="9000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6" name="椭圆 25"/>
          <p:cNvSpPr/>
          <p:nvPr>
            <p:custDataLst>
              <p:tags r:id="rId20"/>
            </p:custDataLst>
          </p:nvPr>
        </p:nvSpPr>
        <p:spPr>
          <a:xfrm>
            <a:off x="2885131" y="141299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21"/>
            </p:custDataLst>
          </p:nvPr>
        </p:nvSpPr>
        <p:spPr>
          <a:xfrm>
            <a:off x="2871470" y="1427480"/>
            <a:ext cx="200279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M</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（Measurable）</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2"/>
            </p:custDataLst>
          </p:nvPr>
        </p:nvSpPr>
        <p:spPr>
          <a:xfrm>
            <a:off x="9618753" y="3073141"/>
            <a:ext cx="2070147" cy="1226185"/>
          </a:xfrm>
          <a:prstGeom prst="rect">
            <a:avLst/>
          </a:prstGeom>
          <a:noFill/>
        </p:spPr>
        <p:txBody>
          <a:bodyPr wrap="square" lIns="90000" tIns="0" rIns="90000" bIns="46800" rtlCol="0">
            <a:spAutoFit/>
          </a:bodyPr>
          <a:lstStyle/>
          <a:p>
            <a:pPr algn="just">
              <a:lnSpc>
                <a:spcPct val="120000"/>
              </a:lnSpc>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时限性是指必须规定起始时间和完成时间，以克服自己的惰性和拖延习惯。</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3"/>
            </p:custDataLst>
          </p:nvPr>
        </p:nvSpPr>
        <p:spPr>
          <a:xfrm>
            <a:off x="9618753" y="2444251"/>
            <a:ext cx="2070147" cy="496542"/>
          </a:xfrm>
          <a:prstGeom prst="rect">
            <a:avLst/>
          </a:prstGeom>
          <a:noFill/>
        </p:spPr>
        <p:txBody>
          <a:bodyPr wrap="square" lIns="90000" tIns="46800" rIns="90000" bIns="0" rtlCol="0" anchor="ctr" anchorCtr="0">
            <a:normAutofit/>
          </a:bodyPr>
          <a:lstStyle>
            <a:defPPr>
              <a:defRPr lang="zh-CN"/>
            </a:defPPr>
            <a:lvl1pPr>
              <a:defRPr sz="1400" b="1">
                <a:solidFill>
                  <a:srgbClr val="1F74AD"/>
                </a:solidFill>
              </a:defRPr>
            </a:lvl1pPr>
          </a:lstStyle>
          <a:p>
            <a:pPr algn="ctr">
              <a:lnSpc>
                <a:spcPct val="120000"/>
              </a:lnSpc>
            </a:pPr>
            <a:r>
              <a:rPr lang="zh-CN" altLang="en-US" sz="2400" spc="300">
                <a:solidFill>
                  <a:srgbClr val="9BBB59"/>
                </a:solidFill>
                <a:latin typeface="Arial" panose="020B0604020202020204" pitchFamily="34" charset="0"/>
                <a:ea typeface="微软雅黑" panose="020B0503020204020204" charset="-122"/>
                <a:cs typeface="+mn-ea"/>
                <a:sym typeface="Arial" panose="020B0604020202020204" pitchFamily="34" charset="0"/>
              </a:rPr>
              <a:t>时限性</a:t>
            </a:r>
            <a:endParaRPr lang="zh-CN" altLang="en-US" sz="2400"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矩形 41"/>
          <p:cNvSpPr/>
          <p:nvPr>
            <p:custDataLst>
              <p:tags r:id="rId24"/>
            </p:custDataLst>
          </p:nvPr>
        </p:nvSpPr>
        <p:spPr>
          <a:xfrm>
            <a:off x="9618745" y="1359512"/>
            <a:ext cx="2070155" cy="90000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3" name="椭圆 42"/>
          <p:cNvSpPr/>
          <p:nvPr>
            <p:custDataLst>
              <p:tags r:id="rId25"/>
            </p:custDataLst>
          </p:nvPr>
        </p:nvSpPr>
        <p:spPr>
          <a:xfrm>
            <a:off x="9666362" y="1412995"/>
            <a:ext cx="189150" cy="189150"/>
          </a:xfrm>
          <a:prstGeom prst="ellipse">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26"/>
            </p:custDataLst>
          </p:nvPr>
        </p:nvSpPr>
        <p:spPr>
          <a:xfrm>
            <a:off x="9674225" y="1427480"/>
            <a:ext cx="1959610" cy="682625"/>
          </a:xfrm>
          <a:prstGeom prst="rect">
            <a:avLst/>
          </a:prstGeom>
          <a:noFill/>
        </p:spPr>
        <p:txBody>
          <a:bodyPr wrap="square" lIns="90000" tIns="46800" rIns="90000" bIns="46800" rtlCol="0">
            <a:spAutoFit/>
          </a:bodyPr>
          <a:lstStyle/>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T</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rPr>
              <a:t>（Time-Limited）</a:t>
            </a:r>
            <a:endParaRPr lang="zh-CN" altLang="en-US" sz="1600" b="1"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custDataLst>
              <p:tags r:id="rId27"/>
            </p:custDataLst>
          </p:nvPr>
        </p:nvSpPr>
        <p:spPr>
          <a:xfrm>
            <a:off x="10432497" y="542503"/>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椭圆 3"/>
          <p:cNvSpPr/>
          <p:nvPr>
            <p:custDataLst>
              <p:tags r:id="rId28"/>
            </p:custDataLst>
          </p:nvPr>
        </p:nvSpPr>
        <p:spPr>
          <a:xfrm>
            <a:off x="10685590" y="542503"/>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椭圆 5"/>
          <p:cNvSpPr/>
          <p:nvPr>
            <p:custDataLst>
              <p:tags r:id="rId29"/>
            </p:custDataLst>
          </p:nvPr>
        </p:nvSpPr>
        <p:spPr>
          <a:xfrm>
            <a:off x="10938684" y="542503"/>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0" name="矩形 3"/>
          <p:cNvSpPr>
            <a:spLocks noChangeArrowheads="1"/>
          </p:cNvSpPr>
          <p:nvPr>
            <p:custDataLst>
              <p:tags r:id="rId30"/>
            </p:custDataLst>
          </p:nvPr>
        </p:nvSpPr>
        <p:spPr bwMode="auto">
          <a:xfrm>
            <a:off x="959658" y="322453"/>
            <a:ext cx="4088592" cy="633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ormAutofit/>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9pPr>
          </a:lstStyle>
          <a:p>
            <a:pPr lvl="0">
              <a:lnSpc>
                <a:spcPct val="120000"/>
              </a:lnSpc>
              <a:spcBef>
                <a:spcPct val="0"/>
              </a:spcBef>
              <a:buNone/>
              <a:defRPr/>
            </a:pPr>
            <a:r>
              <a:rPr lang="zh-CN" altLang="en-US" sz="2400" b="1" spc="150">
                <a:solidFill>
                  <a:srgbClr val="000000">
                    <a:lumMod val="65000"/>
                    <a:lumOff val="3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目标设定遵循的原则</a:t>
            </a:r>
            <a:endParaRPr lang="zh-CN" altLang="en-US" sz="2400" b="1" spc="150">
              <a:solidFill>
                <a:srgbClr val="000000">
                  <a:lumMod val="65000"/>
                  <a:lumOff val="3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1" name="矩形 100"/>
          <p:cNvSpPr/>
          <p:nvPr>
            <p:custDataLst>
              <p:tags r:id="rId31"/>
            </p:custDataLst>
          </p:nvPr>
        </p:nvSpPr>
        <p:spPr>
          <a:xfrm>
            <a:off x="0" y="402034"/>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2" name="流程图: 延期 101"/>
          <p:cNvSpPr/>
          <p:nvPr>
            <p:custDataLst>
              <p:tags r:id="rId32"/>
            </p:custDataLst>
          </p:nvPr>
        </p:nvSpPr>
        <p:spPr>
          <a:xfrm>
            <a:off x="176945" y="402034"/>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5909272" y="2956538"/>
            <a:ext cx="1846230" cy="1484538"/>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6" y="0"/>
                  <a:pt x="276" y="0"/>
                  <a:pt x="276" y="0"/>
                </a:cubicBezTo>
                <a:cubicBezTo>
                  <a:pt x="275" y="0"/>
                  <a:pt x="275"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chemeClr val="accent4">
              <a:alpha val="70000"/>
            </a:schemeClr>
          </a:solidFill>
          <a:ln>
            <a:noFill/>
          </a:ln>
        </p:spPr>
        <p:txBody>
          <a:bodyPr vert="horz" wrap="square" lIns="91440" tIns="45720" rIns="91440" bIns="45720" numCol="1" anchor="t" anchorCtr="0" compatLnSpc="1"/>
          <a:lstStyle/>
          <a:p>
            <a:endParaRPr lang="en-US"/>
          </a:p>
        </p:txBody>
      </p:sp>
      <p:sp>
        <p:nvSpPr>
          <p:cNvPr id="6" name="Freeform 6"/>
          <p:cNvSpPr/>
          <p:nvPr/>
        </p:nvSpPr>
        <p:spPr bwMode="auto">
          <a:xfrm>
            <a:off x="5909272" y="1889776"/>
            <a:ext cx="1542913" cy="1241884"/>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1" y="0"/>
                  <a:pt x="231" y="0"/>
                  <a:pt x="231" y="0"/>
                </a:cubicBezTo>
                <a:cubicBezTo>
                  <a:pt x="230" y="0"/>
                  <a:pt x="230"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6"/>
          </a:solidFill>
          <a:ln>
            <a:noFill/>
          </a:ln>
        </p:spPr>
        <p:txBody>
          <a:bodyPr vert="horz" wrap="square" lIns="91440" tIns="45720" rIns="91440" bIns="45720" numCol="1" anchor="t" anchorCtr="0" compatLnSpc="1"/>
          <a:lstStyle/>
          <a:p>
            <a:endParaRPr lang="en-US"/>
          </a:p>
        </p:txBody>
      </p:sp>
      <p:sp>
        <p:nvSpPr>
          <p:cNvPr id="7" name="Freeform 7"/>
          <p:cNvSpPr/>
          <p:nvPr/>
        </p:nvSpPr>
        <p:spPr bwMode="auto">
          <a:xfrm>
            <a:off x="4813895" y="2209118"/>
            <a:ext cx="1058750" cy="85386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6" y="0"/>
                  <a:pt x="366"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chemeClr val="accent5"/>
          </a:solidFill>
          <a:ln>
            <a:noFill/>
          </a:ln>
        </p:spPr>
        <p:txBody>
          <a:bodyPr vert="horz" wrap="square" lIns="91440" tIns="45720" rIns="91440" bIns="45720" numCol="1" anchor="t" anchorCtr="0" compatLnSpc="1"/>
          <a:lstStyle/>
          <a:p>
            <a:endParaRPr lang="en-US"/>
          </a:p>
        </p:txBody>
      </p:sp>
      <p:sp>
        <p:nvSpPr>
          <p:cNvPr id="8" name="Freeform 8"/>
          <p:cNvSpPr/>
          <p:nvPr/>
        </p:nvSpPr>
        <p:spPr bwMode="auto">
          <a:xfrm>
            <a:off x="4028704" y="2956538"/>
            <a:ext cx="1843941" cy="1484538"/>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7" y="0"/>
                  <a:pt x="637" y="0"/>
                  <a:pt x="637" y="0"/>
                </a:cubicBezTo>
                <a:cubicBezTo>
                  <a:pt x="638"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close/>
              </a:path>
            </a:pathLst>
          </a:custGeom>
          <a:solidFill>
            <a:schemeClr val="accent3">
              <a:alpha val="70000"/>
            </a:schemeClr>
          </a:solidFill>
          <a:ln>
            <a:noFill/>
          </a:ln>
        </p:spPr>
        <p:txBody>
          <a:bodyPr vert="horz" wrap="square" lIns="91440" tIns="45720" rIns="91440" bIns="45720" numCol="1" anchor="t" anchorCtr="0" compatLnSpc="1"/>
          <a:lstStyle/>
          <a:p>
            <a:endParaRPr lang="en-US"/>
          </a:p>
        </p:txBody>
      </p:sp>
      <p:sp>
        <p:nvSpPr>
          <p:cNvPr id="9" name="Freeform 9"/>
          <p:cNvSpPr/>
          <p:nvPr/>
        </p:nvSpPr>
        <p:spPr bwMode="auto">
          <a:xfrm>
            <a:off x="4028704" y="4214446"/>
            <a:ext cx="1843941" cy="1484538"/>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7" y="0"/>
                  <a:pt x="637" y="0"/>
                  <a:pt x="637" y="0"/>
                </a:cubicBezTo>
                <a:cubicBezTo>
                  <a:pt x="638"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1">
              <a:alpha val="70000"/>
            </a:schemeClr>
          </a:solidFill>
          <a:ln>
            <a:noFill/>
          </a:ln>
        </p:spPr>
        <p:txBody>
          <a:bodyPr vert="horz" wrap="square" lIns="91440" tIns="45720" rIns="91440" bIns="45720" numCol="1" anchor="t" anchorCtr="0" compatLnSpc="1"/>
          <a:lstStyle/>
          <a:p>
            <a:endParaRPr lang="en-US"/>
          </a:p>
        </p:txBody>
      </p:sp>
      <p:sp>
        <p:nvSpPr>
          <p:cNvPr id="10" name="Freeform 10"/>
          <p:cNvSpPr/>
          <p:nvPr/>
        </p:nvSpPr>
        <p:spPr bwMode="auto">
          <a:xfrm>
            <a:off x="5909272" y="4216735"/>
            <a:ext cx="2324671" cy="1870266"/>
          </a:xfrm>
          <a:custGeom>
            <a:avLst/>
            <a:gdLst>
              <a:gd name="T0" fmla="*/ 804 w 1151"/>
              <a:gd name="T1" fmla="*/ 0 h 926"/>
              <a:gd name="T2" fmla="*/ 349 w 1151"/>
              <a:gd name="T3" fmla="*/ 0 h 926"/>
              <a:gd name="T4" fmla="*/ 348 w 1151"/>
              <a:gd name="T5" fmla="*/ 0 h 926"/>
              <a:gd name="T6" fmla="*/ 347 w 1151"/>
              <a:gd name="T7" fmla="*/ 0 h 926"/>
              <a:gd name="T8" fmla="*/ 3 w 1151"/>
              <a:gd name="T9" fmla="*/ 345 h 926"/>
              <a:gd name="T10" fmla="*/ 0 w 1151"/>
              <a:gd name="T11" fmla="*/ 926 h 926"/>
              <a:gd name="T12" fmla="*/ 298 w 1151"/>
              <a:gd name="T13" fmla="*/ 703 h 926"/>
              <a:gd name="T14" fmla="*/ 804 w 1151"/>
              <a:gd name="T15" fmla="*/ 693 h 926"/>
              <a:gd name="T16" fmla="*/ 1151 w 1151"/>
              <a:gd name="T17" fmla="*/ 347 h 926"/>
              <a:gd name="T18" fmla="*/ 804 w 1151"/>
              <a:gd name="T19"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1" h="926">
                <a:moveTo>
                  <a:pt x="804" y="0"/>
                </a:moveTo>
                <a:cubicBezTo>
                  <a:pt x="349" y="0"/>
                  <a:pt x="349" y="0"/>
                  <a:pt x="349" y="0"/>
                </a:cubicBezTo>
                <a:cubicBezTo>
                  <a:pt x="349" y="0"/>
                  <a:pt x="348" y="0"/>
                  <a:pt x="348" y="0"/>
                </a:cubicBezTo>
                <a:cubicBezTo>
                  <a:pt x="347"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2"/>
          </a:solidFill>
          <a:ln>
            <a:noFill/>
          </a:ln>
        </p:spPr>
        <p:txBody>
          <a:bodyPr vert="horz" wrap="square" lIns="91440" tIns="45720" rIns="91440" bIns="45720" numCol="1" anchor="t" anchorCtr="0" compatLnSpc="1"/>
          <a:lstStyle/>
          <a:p>
            <a:endParaRPr lang="en-US"/>
          </a:p>
        </p:txBody>
      </p:sp>
      <p:sp>
        <p:nvSpPr>
          <p:cNvPr id="11" name="Oval 11"/>
          <p:cNvSpPr>
            <a:spLocks noChangeArrowheads="1"/>
          </p:cNvSpPr>
          <p:nvPr/>
        </p:nvSpPr>
        <p:spPr bwMode="auto">
          <a:xfrm>
            <a:off x="6993774" y="1720804"/>
            <a:ext cx="298739" cy="298739"/>
          </a:xfrm>
          <a:prstGeom prst="ellipse">
            <a:avLst/>
          </a:prstGeom>
          <a:solidFill>
            <a:schemeClr val="accent6">
              <a:alpha val="66000"/>
            </a:schemeClr>
          </a:solidFill>
          <a:ln>
            <a:noFill/>
          </a:ln>
        </p:spPr>
        <p:txBody>
          <a:bodyPr vert="horz" wrap="square" lIns="91440" tIns="45720" rIns="91440" bIns="45720" numCol="1" anchor="t" anchorCtr="0" compatLnSpc="1"/>
          <a:lstStyle/>
          <a:p>
            <a:endParaRPr lang="en-US"/>
          </a:p>
        </p:txBody>
      </p:sp>
      <p:grpSp>
        <p:nvGrpSpPr>
          <p:cNvPr id="13" name="Group 12"/>
          <p:cNvGrpSpPr/>
          <p:nvPr/>
        </p:nvGrpSpPr>
        <p:grpSpPr>
          <a:xfrm>
            <a:off x="5153840" y="1594471"/>
            <a:ext cx="532237" cy="749708"/>
            <a:chOff x="5039540" y="1842121"/>
            <a:chExt cx="532237" cy="749708"/>
          </a:xfrm>
          <a:solidFill>
            <a:schemeClr val="accent5">
              <a:alpha val="52000"/>
            </a:schemeClr>
          </a:solidFill>
        </p:grpSpPr>
        <p:sp>
          <p:nvSpPr>
            <p:cNvPr id="30" name="Oval 30"/>
            <p:cNvSpPr>
              <a:spLocks noChangeArrowheads="1"/>
            </p:cNvSpPr>
            <p:nvPr/>
          </p:nvSpPr>
          <p:spPr bwMode="auto">
            <a:xfrm>
              <a:off x="5039540" y="2132848"/>
              <a:ext cx="121327" cy="121327"/>
            </a:xfrm>
            <a:prstGeom prst="ellipse">
              <a:avLst/>
            </a:prstGeom>
            <a:grpFill/>
            <a:ln>
              <a:noFill/>
            </a:ln>
          </p:spPr>
          <p:txBody>
            <a:bodyPr vert="horz" wrap="square" lIns="91440" tIns="45720" rIns="91440" bIns="45720" numCol="1" anchor="t" anchorCtr="0" compatLnSpc="1"/>
            <a:lstStyle/>
            <a:p>
              <a:endParaRPr lang="en-US"/>
            </a:p>
          </p:txBody>
        </p:sp>
        <p:sp>
          <p:nvSpPr>
            <p:cNvPr id="31" name="Oval 31"/>
            <p:cNvSpPr>
              <a:spLocks noChangeArrowheads="1"/>
            </p:cNvSpPr>
            <p:nvPr/>
          </p:nvSpPr>
          <p:spPr bwMode="auto">
            <a:xfrm>
              <a:off x="5283338" y="1842121"/>
              <a:ext cx="75543" cy="74399"/>
            </a:xfrm>
            <a:prstGeom prst="ellipse">
              <a:avLst/>
            </a:prstGeom>
            <a:grpFill/>
            <a:ln>
              <a:noFill/>
            </a:ln>
          </p:spPr>
          <p:txBody>
            <a:bodyPr vert="horz" wrap="square" lIns="91440" tIns="45720" rIns="91440" bIns="45720" numCol="1" anchor="t" anchorCtr="0" compatLnSpc="1"/>
            <a:lstStyle/>
            <a:p>
              <a:endParaRPr lang="en-US"/>
            </a:p>
          </p:txBody>
        </p:sp>
        <p:sp>
          <p:nvSpPr>
            <p:cNvPr id="34" name="Oval 33"/>
            <p:cNvSpPr/>
            <p:nvPr/>
          </p:nvSpPr>
          <p:spPr>
            <a:xfrm>
              <a:off x="5196353" y="2216407"/>
              <a:ext cx="375424" cy="3754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7106517" y="2889011"/>
            <a:ext cx="633533" cy="375422"/>
            <a:chOff x="6992217" y="3136661"/>
            <a:chExt cx="633533" cy="375422"/>
          </a:xfrm>
        </p:grpSpPr>
        <p:sp>
          <p:nvSpPr>
            <p:cNvPr id="18" name="Oval 18"/>
            <p:cNvSpPr>
              <a:spLocks noChangeArrowheads="1"/>
            </p:cNvSpPr>
            <p:nvPr/>
          </p:nvSpPr>
          <p:spPr bwMode="auto">
            <a:xfrm>
              <a:off x="6992217" y="3280875"/>
              <a:ext cx="73254" cy="72110"/>
            </a:xfrm>
            <a:prstGeom prst="ellipse">
              <a:avLst/>
            </a:prstGeom>
            <a:solidFill>
              <a:schemeClr val="accent4"/>
            </a:solidFill>
            <a:ln>
              <a:noFill/>
            </a:ln>
          </p:spPr>
          <p:txBody>
            <a:bodyPr vert="horz" wrap="square" lIns="91440" tIns="45720" rIns="91440" bIns="45720" numCol="1" anchor="t" anchorCtr="0" compatLnSpc="1"/>
            <a:lstStyle/>
            <a:p>
              <a:endParaRPr lang="en-US"/>
            </a:p>
          </p:txBody>
        </p:sp>
        <p:sp>
          <p:nvSpPr>
            <p:cNvPr id="35" name="Oval 34"/>
            <p:cNvSpPr/>
            <p:nvPr/>
          </p:nvSpPr>
          <p:spPr>
            <a:xfrm>
              <a:off x="7250326" y="3136661"/>
              <a:ext cx="375424" cy="37542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7716586" y="3945467"/>
            <a:ext cx="675310" cy="699347"/>
            <a:chOff x="7602286" y="4193117"/>
            <a:chExt cx="675310" cy="699347"/>
          </a:xfrm>
          <a:solidFill>
            <a:schemeClr val="accent2">
              <a:alpha val="76000"/>
            </a:schemeClr>
          </a:solidFill>
        </p:grpSpPr>
        <p:sp>
          <p:nvSpPr>
            <p:cNvPr id="25" name="Oval 25"/>
            <p:cNvSpPr>
              <a:spLocks noChangeArrowheads="1"/>
            </p:cNvSpPr>
            <p:nvPr/>
          </p:nvSpPr>
          <p:spPr bwMode="auto">
            <a:xfrm>
              <a:off x="8108196" y="4282395"/>
              <a:ext cx="169400" cy="169400"/>
            </a:xfrm>
            <a:prstGeom prst="ellipse">
              <a:avLst/>
            </a:prstGeom>
            <a:grpFill/>
            <a:ln>
              <a:noFill/>
            </a:ln>
          </p:spPr>
          <p:txBody>
            <a:bodyPr vert="horz" wrap="square" lIns="91440" tIns="45720" rIns="91440" bIns="45720" numCol="1" anchor="t" anchorCtr="0" compatLnSpc="1"/>
            <a:lstStyle/>
            <a:p>
              <a:endParaRPr lang="en-US"/>
            </a:p>
          </p:txBody>
        </p:sp>
        <p:sp>
          <p:nvSpPr>
            <p:cNvPr id="26" name="Oval 26"/>
            <p:cNvSpPr>
              <a:spLocks noChangeArrowheads="1"/>
            </p:cNvSpPr>
            <p:nvPr/>
          </p:nvSpPr>
          <p:spPr bwMode="auto">
            <a:xfrm>
              <a:off x="7960544" y="4193117"/>
              <a:ext cx="86989" cy="89278"/>
            </a:xfrm>
            <a:prstGeom prst="ellipse">
              <a:avLst/>
            </a:prstGeom>
            <a:grpFill/>
            <a:ln>
              <a:noFill/>
            </a:ln>
          </p:spPr>
          <p:txBody>
            <a:bodyPr vert="horz" wrap="square" lIns="91440" tIns="45720" rIns="91440" bIns="45720" numCol="1" anchor="t" anchorCtr="0" compatLnSpc="1"/>
            <a:lstStyle/>
            <a:p>
              <a:endParaRPr lang="en-US"/>
            </a:p>
          </p:txBody>
        </p:sp>
        <p:sp>
          <p:nvSpPr>
            <p:cNvPr id="27" name="Oval 27"/>
            <p:cNvSpPr>
              <a:spLocks noChangeArrowheads="1"/>
            </p:cNvSpPr>
            <p:nvPr/>
          </p:nvSpPr>
          <p:spPr bwMode="auto">
            <a:xfrm>
              <a:off x="7855241" y="4827222"/>
              <a:ext cx="62953" cy="65242"/>
            </a:xfrm>
            <a:prstGeom prst="ellipse">
              <a:avLst/>
            </a:prstGeom>
            <a:grpFill/>
            <a:ln>
              <a:noFill/>
            </a:ln>
          </p:spPr>
          <p:txBody>
            <a:bodyPr vert="horz" wrap="square" lIns="91440" tIns="45720" rIns="91440" bIns="45720" numCol="1" anchor="t" anchorCtr="0" compatLnSpc="1"/>
            <a:lstStyle/>
            <a:p>
              <a:endParaRPr lang="en-US"/>
            </a:p>
          </p:txBody>
        </p:sp>
        <p:sp>
          <p:nvSpPr>
            <p:cNvPr id="36" name="Oval 35"/>
            <p:cNvSpPr/>
            <p:nvPr/>
          </p:nvSpPr>
          <p:spPr>
            <a:xfrm>
              <a:off x="7602286" y="4415173"/>
              <a:ext cx="375424" cy="3754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4332022" y="5101513"/>
            <a:ext cx="546689" cy="528796"/>
            <a:chOff x="4217722" y="5349163"/>
            <a:chExt cx="546689" cy="528796"/>
          </a:xfrm>
          <a:solidFill>
            <a:schemeClr val="accent1">
              <a:alpha val="62000"/>
            </a:schemeClr>
          </a:solidFill>
        </p:grpSpPr>
        <p:sp>
          <p:nvSpPr>
            <p:cNvPr id="21" name="Freeform 21"/>
            <p:cNvSpPr/>
            <p:nvPr/>
          </p:nvSpPr>
          <p:spPr bwMode="auto">
            <a:xfrm>
              <a:off x="4217722" y="5647895"/>
              <a:ext cx="104158" cy="105303"/>
            </a:xfrm>
            <a:custGeom>
              <a:avLst/>
              <a:gdLst>
                <a:gd name="T0" fmla="*/ 26 w 52"/>
                <a:gd name="T1" fmla="*/ 0 h 52"/>
                <a:gd name="T2" fmla="*/ 0 w 52"/>
                <a:gd name="T3" fmla="*/ 26 h 52"/>
                <a:gd name="T4" fmla="*/ 26 w 52"/>
                <a:gd name="T5" fmla="*/ 52 h 52"/>
                <a:gd name="T6" fmla="*/ 26 w 52"/>
                <a:gd name="T7" fmla="*/ 52 h 52"/>
                <a:gd name="T8" fmla="*/ 52 w 52"/>
                <a:gd name="T9" fmla="*/ 26 h 52"/>
                <a:gd name="T10" fmla="*/ 26 w 52"/>
                <a:gd name="T11" fmla="*/ 0 h 52"/>
                <a:gd name="T12" fmla="*/ 26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26" y="0"/>
                  </a:moveTo>
                  <a:cubicBezTo>
                    <a:pt x="12" y="0"/>
                    <a:pt x="0" y="12"/>
                    <a:pt x="0" y="26"/>
                  </a:cubicBezTo>
                  <a:cubicBezTo>
                    <a:pt x="0" y="40"/>
                    <a:pt x="12" y="52"/>
                    <a:pt x="26" y="52"/>
                  </a:cubicBezTo>
                  <a:cubicBezTo>
                    <a:pt x="26" y="52"/>
                    <a:pt x="26" y="52"/>
                    <a:pt x="26" y="52"/>
                  </a:cubicBezTo>
                  <a:cubicBezTo>
                    <a:pt x="40" y="52"/>
                    <a:pt x="52" y="41"/>
                    <a:pt x="52" y="26"/>
                  </a:cubicBezTo>
                  <a:cubicBezTo>
                    <a:pt x="52" y="12"/>
                    <a:pt x="41" y="0"/>
                    <a:pt x="26" y="0"/>
                  </a:cubicBezTo>
                  <a:cubicBezTo>
                    <a:pt x="26" y="0"/>
                    <a:pt x="26" y="0"/>
                    <a:pt x="26" y="0"/>
                  </a:cubicBezTo>
                </a:path>
              </a:pathLst>
            </a:custGeom>
            <a:grpFill/>
            <a:ln>
              <a:noFill/>
            </a:ln>
          </p:spPr>
          <p:txBody>
            <a:bodyPr vert="horz" wrap="square" lIns="91440" tIns="45720" rIns="91440" bIns="45720" numCol="1" anchor="t" anchorCtr="0" compatLnSpc="1"/>
            <a:lstStyle/>
            <a:p>
              <a:endParaRPr lang="en-US"/>
            </a:p>
          </p:txBody>
        </p:sp>
        <p:sp>
          <p:nvSpPr>
            <p:cNvPr id="22" name="Freeform 22"/>
            <p:cNvSpPr/>
            <p:nvPr/>
          </p:nvSpPr>
          <p:spPr bwMode="auto">
            <a:xfrm>
              <a:off x="4419170" y="5819584"/>
              <a:ext cx="58375" cy="58375"/>
            </a:xfrm>
            <a:custGeom>
              <a:avLst/>
              <a:gdLst>
                <a:gd name="T0" fmla="*/ 15 w 29"/>
                <a:gd name="T1" fmla="*/ 0 h 29"/>
                <a:gd name="T2" fmla="*/ 15 w 29"/>
                <a:gd name="T3" fmla="*/ 0 h 29"/>
                <a:gd name="T4" fmla="*/ 0 w 29"/>
                <a:gd name="T5" fmla="*/ 14 h 29"/>
                <a:gd name="T6" fmla="*/ 15 w 29"/>
                <a:gd name="T7" fmla="*/ 29 h 29"/>
                <a:gd name="T8" fmla="*/ 15 w 29"/>
                <a:gd name="T9" fmla="*/ 29 h 29"/>
                <a:gd name="T10" fmla="*/ 29 w 29"/>
                <a:gd name="T11" fmla="*/ 14 h 29"/>
                <a:gd name="T12" fmla="*/ 15 w 29"/>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5" y="0"/>
                  </a:moveTo>
                  <a:cubicBezTo>
                    <a:pt x="15" y="0"/>
                    <a:pt x="15" y="0"/>
                    <a:pt x="15" y="0"/>
                  </a:cubicBezTo>
                  <a:cubicBezTo>
                    <a:pt x="7" y="0"/>
                    <a:pt x="0" y="6"/>
                    <a:pt x="0" y="14"/>
                  </a:cubicBezTo>
                  <a:cubicBezTo>
                    <a:pt x="0" y="22"/>
                    <a:pt x="7" y="29"/>
                    <a:pt x="15" y="29"/>
                  </a:cubicBezTo>
                  <a:cubicBezTo>
                    <a:pt x="15" y="29"/>
                    <a:pt x="15" y="29"/>
                    <a:pt x="15" y="29"/>
                  </a:cubicBezTo>
                  <a:cubicBezTo>
                    <a:pt x="23" y="29"/>
                    <a:pt x="29" y="22"/>
                    <a:pt x="29" y="14"/>
                  </a:cubicBezTo>
                  <a:cubicBezTo>
                    <a:pt x="29" y="6"/>
                    <a:pt x="23" y="0"/>
                    <a:pt x="15" y="0"/>
                  </a:cubicBezTo>
                </a:path>
              </a:pathLst>
            </a:custGeom>
            <a:grpFill/>
            <a:ln>
              <a:noFill/>
            </a:ln>
          </p:spPr>
          <p:txBody>
            <a:bodyPr vert="horz" wrap="square" lIns="91440" tIns="45720" rIns="91440" bIns="45720" numCol="1" anchor="t" anchorCtr="0" compatLnSpc="1"/>
            <a:lstStyle/>
            <a:p>
              <a:endParaRPr lang="en-US"/>
            </a:p>
          </p:txBody>
        </p:sp>
        <p:sp>
          <p:nvSpPr>
            <p:cNvPr id="38" name="Oval 37"/>
            <p:cNvSpPr/>
            <p:nvPr/>
          </p:nvSpPr>
          <p:spPr>
            <a:xfrm>
              <a:off x="4388987" y="5349163"/>
              <a:ext cx="375424" cy="3754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Inhaltsplatzhalter 4"/>
          <p:cNvSpPr txBox="1"/>
          <p:nvPr/>
        </p:nvSpPr>
        <p:spPr>
          <a:xfrm>
            <a:off x="622301" y="3170831"/>
            <a:ext cx="3087060" cy="43053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400" dirty="0" smtClean="0">
                <a:solidFill>
                  <a:schemeClr val="bg1">
                    <a:lumMod val="65000"/>
                  </a:schemeClr>
                </a:solidFill>
                <a:latin typeface="+mn-lt"/>
              </a:rPr>
              <a:t>2.</a:t>
            </a:r>
            <a:r>
              <a:rPr lang="zh-CN" altLang="en-US" sz="1400" dirty="0" smtClean="0">
                <a:solidFill>
                  <a:schemeClr val="bg1">
                    <a:lumMod val="65000"/>
                  </a:schemeClr>
                </a:solidFill>
                <a:latin typeface="+mn-lt"/>
              </a:rPr>
              <a:t>如果你不喜欢现在的工作，要么辞职不干，要么闭嘴不言。</a:t>
            </a:r>
            <a:endParaRPr lang="zh-CN" altLang="en-US" sz="1400" dirty="0" smtClean="0">
              <a:solidFill>
                <a:schemeClr val="bg1">
                  <a:lumMod val="65000"/>
                </a:schemeClr>
              </a:solidFill>
              <a:latin typeface="+mn-lt"/>
            </a:endParaRPr>
          </a:p>
        </p:txBody>
      </p:sp>
      <p:sp>
        <p:nvSpPr>
          <p:cNvPr id="29" name="Inhaltsplatzhalter 4"/>
          <p:cNvSpPr txBox="1"/>
          <p:nvPr/>
        </p:nvSpPr>
        <p:spPr>
          <a:xfrm>
            <a:off x="1231166" y="2267004"/>
            <a:ext cx="3360315" cy="21526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400" b="1" dirty="0" smtClean="0">
                <a:solidFill>
                  <a:schemeClr val="accent5"/>
                </a:solidFill>
                <a:latin typeface="+mj-lt"/>
              </a:rPr>
              <a:t>1.</a:t>
            </a:r>
            <a:r>
              <a:rPr lang="zh-CN" altLang="en-US" sz="1400" b="1" dirty="0" smtClean="0">
                <a:solidFill>
                  <a:schemeClr val="accent5"/>
                </a:solidFill>
                <a:latin typeface="+mj-lt"/>
              </a:rPr>
              <a:t>买个闹钟，以便按时叫醒</a:t>
            </a:r>
            <a:r>
              <a:rPr lang="zh-CN" altLang="en-US" sz="1400" b="1" dirty="0" smtClean="0">
                <a:solidFill>
                  <a:schemeClr val="accent5"/>
                </a:solidFill>
                <a:latin typeface="+mj-lt"/>
              </a:rPr>
              <a:t>你。</a:t>
            </a:r>
            <a:endParaRPr lang="zh-CN" altLang="en-US" sz="1400" b="1" dirty="0" smtClean="0">
              <a:solidFill>
                <a:schemeClr val="accent5"/>
              </a:solidFill>
              <a:latin typeface="+mj-lt"/>
            </a:endParaRPr>
          </a:p>
        </p:txBody>
      </p:sp>
      <p:sp>
        <p:nvSpPr>
          <p:cNvPr id="32" name="Inhaltsplatzhalter 4"/>
          <p:cNvSpPr txBox="1"/>
          <p:nvPr/>
        </p:nvSpPr>
        <p:spPr>
          <a:xfrm>
            <a:off x="8391909" y="4662931"/>
            <a:ext cx="3162363" cy="21526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400" b="1" dirty="0" smtClean="0">
                <a:solidFill>
                  <a:schemeClr val="accent2"/>
                </a:solidFill>
                <a:latin typeface="+mj-lt"/>
              </a:rPr>
              <a:t>6.</a:t>
            </a:r>
            <a:r>
              <a:rPr lang="zh-CN" altLang="en-US" sz="1400" b="1" dirty="0" smtClean="0">
                <a:solidFill>
                  <a:schemeClr val="accent2"/>
                </a:solidFill>
                <a:latin typeface="+mj-lt"/>
              </a:rPr>
              <a:t>管住自己的</a:t>
            </a:r>
            <a:r>
              <a:rPr lang="zh-CN" altLang="en-US" sz="1400" b="1" dirty="0" smtClean="0">
                <a:solidFill>
                  <a:schemeClr val="accent2"/>
                </a:solidFill>
                <a:latin typeface="+mj-lt"/>
              </a:rPr>
              <a:t>嘴巴。</a:t>
            </a:r>
            <a:endParaRPr lang="zh-CN" altLang="en-US" sz="1400" b="1" dirty="0" smtClean="0">
              <a:solidFill>
                <a:schemeClr val="accent2"/>
              </a:solidFill>
              <a:latin typeface="+mj-lt"/>
            </a:endParaRPr>
          </a:p>
        </p:txBody>
      </p:sp>
      <p:sp>
        <p:nvSpPr>
          <p:cNvPr id="33" name="Inhaltsplatzhalter 4"/>
          <p:cNvSpPr txBox="1"/>
          <p:nvPr/>
        </p:nvSpPr>
        <p:spPr>
          <a:xfrm>
            <a:off x="7969267" y="3351806"/>
            <a:ext cx="2944415" cy="21526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400" b="1" dirty="0" smtClean="0">
                <a:solidFill>
                  <a:schemeClr val="accent4"/>
                </a:solidFill>
                <a:latin typeface="+mj-lt"/>
              </a:rPr>
              <a:t>5.</a:t>
            </a:r>
            <a:r>
              <a:rPr lang="zh-CN" altLang="en-US" sz="1400" b="1" dirty="0" smtClean="0">
                <a:solidFill>
                  <a:schemeClr val="accent4"/>
                </a:solidFill>
                <a:latin typeface="+mj-lt"/>
              </a:rPr>
              <a:t>不要像玻璃那样</a:t>
            </a:r>
            <a:r>
              <a:rPr lang="zh-CN" altLang="en-US" sz="1400" b="1" dirty="0" smtClean="0">
                <a:solidFill>
                  <a:schemeClr val="accent4"/>
                </a:solidFill>
                <a:latin typeface="+mj-lt"/>
              </a:rPr>
              <a:t>脆弱。</a:t>
            </a:r>
            <a:endParaRPr lang="zh-CN" altLang="en-US" sz="1400" b="1" dirty="0" smtClean="0">
              <a:solidFill>
                <a:schemeClr val="accent4"/>
              </a:solidFill>
              <a:latin typeface="+mj-lt"/>
            </a:endParaRPr>
          </a:p>
        </p:txBody>
      </p:sp>
      <p:sp>
        <p:nvSpPr>
          <p:cNvPr id="37" name="Inhaltsplatzhalter 4"/>
          <p:cNvSpPr txBox="1"/>
          <p:nvPr/>
        </p:nvSpPr>
        <p:spPr>
          <a:xfrm>
            <a:off x="7716728" y="2036206"/>
            <a:ext cx="2997399" cy="43053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400" b="1" dirty="0" smtClean="0">
                <a:solidFill>
                  <a:schemeClr val="accent6"/>
                </a:solidFill>
                <a:latin typeface="+mj-lt"/>
              </a:rPr>
              <a:t>4.</a:t>
            </a:r>
            <a:r>
              <a:rPr lang="zh-CN" altLang="en-US" sz="1400" b="1" dirty="0" smtClean="0">
                <a:solidFill>
                  <a:schemeClr val="accent6"/>
                </a:solidFill>
                <a:latin typeface="+mj-lt"/>
              </a:rPr>
              <a:t>走运时要做好倒霉的准备，退路同样</a:t>
            </a:r>
            <a:r>
              <a:rPr lang="zh-CN" altLang="en-US" sz="1400" b="1" dirty="0" smtClean="0">
                <a:solidFill>
                  <a:schemeClr val="accent6"/>
                </a:solidFill>
                <a:latin typeface="+mj-lt"/>
              </a:rPr>
              <a:t>重要。</a:t>
            </a:r>
            <a:endParaRPr lang="zh-CN" altLang="en-US" sz="1400" b="1" dirty="0" smtClean="0">
              <a:solidFill>
                <a:schemeClr val="accent6"/>
              </a:solidFill>
              <a:latin typeface="+mj-lt"/>
            </a:endParaRPr>
          </a:p>
        </p:txBody>
      </p:sp>
      <p:sp>
        <p:nvSpPr>
          <p:cNvPr id="40" name="Inhaltsplatzhalter 4"/>
          <p:cNvSpPr txBox="1"/>
          <p:nvPr/>
        </p:nvSpPr>
        <p:spPr>
          <a:xfrm>
            <a:off x="622301" y="4555403"/>
            <a:ext cx="3087061" cy="43053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altLang="zh-CN" sz="1400" b="1" dirty="0" smtClean="0">
                <a:solidFill>
                  <a:schemeClr val="accent1"/>
                </a:solidFill>
                <a:latin typeface="+mj-lt"/>
              </a:rPr>
              <a:t>3.</a:t>
            </a:r>
            <a:r>
              <a:rPr lang="zh-CN" altLang="en-US" sz="1400" b="1" dirty="0" smtClean="0">
                <a:solidFill>
                  <a:schemeClr val="accent1"/>
                </a:solidFill>
                <a:latin typeface="+mj-lt"/>
              </a:rPr>
              <a:t>每个人都有孤独的时候，要学会忍受孤独，这样才会成熟</a:t>
            </a:r>
            <a:r>
              <a:rPr lang="zh-CN" altLang="en-US" sz="1400" b="1" dirty="0" smtClean="0">
                <a:solidFill>
                  <a:schemeClr val="accent1"/>
                </a:solidFill>
                <a:latin typeface="+mj-lt"/>
              </a:rPr>
              <a:t>起来。</a:t>
            </a:r>
            <a:endParaRPr lang="zh-CN" altLang="en-US" sz="1400" b="1" dirty="0" smtClean="0">
              <a:solidFill>
                <a:schemeClr val="accent1"/>
              </a:solidFill>
              <a:latin typeface="+mj-lt"/>
            </a:endParaRPr>
          </a:p>
        </p:txBody>
      </p:sp>
      <p:grpSp>
        <p:nvGrpSpPr>
          <p:cNvPr id="41" name="Group 40"/>
          <p:cNvGrpSpPr/>
          <p:nvPr/>
        </p:nvGrpSpPr>
        <p:grpSpPr>
          <a:xfrm>
            <a:off x="3892782" y="2851437"/>
            <a:ext cx="532237" cy="749708"/>
            <a:chOff x="5039540" y="1842121"/>
            <a:chExt cx="532237" cy="749708"/>
          </a:xfrm>
          <a:solidFill>
            <a:schemeClr val="accent3">
              <a:alpha val="72000"/>
            </a:schemeClr>
          </a:solidFill>
        </p:grpSpPr>
        <p:sp>
          <p:nvSpPr>
            <p:cNvPr id="42" name="Oval 30"/>
            <p:cNvSpPr>
              <a:spLocks noChangeArrowheads="1"/>
            </p:cNvSpPr>
            <p:nvPr/>
          </p:nvSpPr>
          <p:spPr bwMode="auto">
            <a:xfrm>
              <a:off x="5039540" y="2132848"/>
              <a:ext cx="121327" cy="121327"/>
            </a:xfrm>
            <a:prstGeom prst="ellipse">
              <a:avLst/>
            </a:prstGeom>
            <a:grpFill/>
            <a:ln>
              <a:noFill/>
            </a:ln>
          </p:spPr>
          <p:txBody>
            <a:bodyPr vert="horz" wrap="square" lIns="91440" tIns="45720" rIns="91440" bIns="45720" numCol="1" anchor="t" anchorCtr="0" compatLnSpc="1"/>
            <a:lstStyle/>
            <a:p>
              <a:endParaRPr lang="en-US"/>
            </a:p>
          </p:txBody>
        </p:sp>
        <p:sp>
          <p:nvSpPr>
            <p:cNvPr id="43" name="Oval 31"/>
            <p:cNvSpPr>
              <a:spLocks noChangeArrowheads="1"/>
            </p:cNvSpPr>
            <p:nvPr/>
          </p:nvSpPr>
          <p:spPr bwMode="auto">
            <a:xfrm>
              <a:off x="5283338" y="1842121"/>
              <a:ext cx="75543" cy="74399"/>
            </a:xfrm>
            <a:prstGeom prst="ellipse">
              <a:avLst/>
            </a:prstGeom>
            <a:grpFill/>
            <a:ln>
              <a:noFill/>
            </a:ln>
          </p:spPr>
          <p:txBody>
            <a:bodyPr vert="horz" wrap="square" lIns="91440" tIns="45720" rIns="91440" bIns="45720" numCol="1" anchor="t" anchorCtr="0" compatLnSpc="1"/>
            <a:lstStyle/>
            <a:p>
              <a:endParaRPr lang="en-US"/>
            </a:p>
          </p:txBody>
        </p:sp>
        <p:sp>
          <p:nvSpPr>
            <p:cNvPr id="44" name="Oval 43"/>
            <p:cNvSpPr/>
            <p:nvPr/>
          </p:nvSpPr>
          <p:spPr>
            <a:xfrm>
              <a:off x="5196353" y="2216407"/>
              <a:ext cx="375424" cy="3754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Group 44"/>
          <p:cNvGrpSpPr/>
          <p:nvPr/>
        </p:nvGrpSpPr>
        <p:grpSpPr>
          <a:xfrm>
            <a:off x="6417329" y="2081586"/>
            <a:ext cx="481013" cy="550863"/>
            <a:chOff x="9990138" y="2690813"/>
            <a:chExt cx="481013" cy="550863"/>
          </a:xfrm>
          <a:solidFill>
            <a:schemeClr val="bg1"/>
          </a:solidFill>
        </p:grpSpPr>
        <p:sp>
          <p:nvSpPr>
            <p:cNvPr id="46" name="Freeform 107"/>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7"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8" name="Freeform 109"/>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9" name="Freeform 110"/>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0" name="Freeform 111"/>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56" name="Group 55"/>
          <p:cNvGrpSpPr/>
          <p:nvPr/>
        </p:nvGrpSpPr>
        <p:grpSpPr>
          <a:xfrm>
            <a:off x="5163970" y="2375218"/>
            <a:ext cx="389360" cy="335656"/>
            <a:chOff x="4411663" y="2727325"/>
            <a:chExt cx="552451" cy="476251"/>
          </a:xfrm>
          <a:solidFill>
            <a:schemeClr val="bg1"/>
          </a:solidFill>
        </p:grpSpPr>
        <p:sp>
          <p:nvSpPr>
            <p:cNvPr id="57" name="Freeform 153"/>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8" name="Freeform 154"/>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9" name="Freeform 155"/>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0" name="Freeform 156"/>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66" name="Group 65"/>
          <p:cNvGrpSpPr/>
          <p:nvPr/>
        </p:nvGrpSpPr>
        <p:grpSpPr>
          <a:xfrm>
            <a:off x="4686289" y="3253266"/>
            <a:ext cx="550863" cy="547688"/>
            <a:chOff x="3411538" y="3463925"/>
            <a:chExt cx="550863" cy="547688"/>
          </a:xfrm>
          <a:solidFill>
            <a:schemeClr val="bg1"/>
          </a:solidFill>
        </p:grpSpPr>
        <p:sp>
          <p:nvSpPr>
            <p:cNvPr id="67" name="Freeform 250"/>
            <p:cNvSpPr/>
            <p:nvPr/>
          </p:nvSpPr>
          <p:spPr bwMode="auto">
            <a:xfrm>
              <a:off x="3411538" y="3589338"/>
              <a:ext cx="422275" cy="422275"/>
            </a:xfrm>
            <a:custGeom>
              <a:avLst/>
              <a:gdLst>
                <a:gd name="T0" fmla="*/ 1095 w 2659"/>
                <a:gd name="T1" fmla="*/ 64 h 2665"/>
                <a:gd name="T2" fmla="*/ 1191 w 2659"/>
                <a:gd name="T3" fmla="*/ 326 h 2665"/>
                <a:gd name="T4" fmla="*/ 1099 w 2659"/>
                <a:gd name="T5" fmla="*/ 364 h 2665"/>
                <a:gd name="T6" fmla="*/ 982 w 2659"/>
                <a:gd name="T7" fmla="*/ 148 h 2665"/>
                <a:gd name="T8" fmla="*/ 757 w 2659"/>
                <a:gd name="T9" fmla="*/ 220 h 2665"/>
                <a:gd name="T10" fmla="*/ 810 w 2659"/>
                <a:gd name="T11" fmla="*/ 429 h 2665"/>
                <a:gd name="T12" fmla="*/ 732 w 2659"/>
                <a:gd name="T13" fmla="*/ 552 h 2665"/>
                <a:gd name="T14" fmla="*/ 501 w 2659"/>
                <a:gd name="T15" fmla="*/ 799 h 2665"/>
                <a:gd name="T16" fmla="*/ 256 w 2659"/>
                <a:gd name="T17" fmla="*/ 741 h 2665"/>
                <a:gd name="T18" fmla="*/ 140 w 2659"/>
                <a:gd name="T19" fmla="*/ 955 h 2665"/>
                <a:gd name="T20" fmla="*/ 342 w 2659"/>
                <a:gd name="T21" fmla="*/ 1072 h 2665"/>
                <a:gd name="T22" fmla="*/ 349 w 2659"/>
                <a:gd name="T23" fmla="*/ 1294 h 2665"/>
                <a:gd name="T24" fmla="*/ 354 w 2659"/>
                <a:gd name="T25" fmla="*/ 1578 h 2665"/>
                <a:gd name="T26" fmla="*/ 142 w 2659"/>
                <a:gd name="T27" fmla="*/ 1690 h 2665"/>
                <a:gd name="T28" fmla="*/ 228 w 2659"/>
                <a:gd name="T29" fmla="*/ 1913 h 2665"/>
                <a:gd name="T30" fmla="*/ 466 w 2659"/>
                <a:gd name="T31" fmla="*/ 1849 h 2665"/>
                <a:gd name="T32" fmla="*/ 635 w 2659"/>
                <a:gd name="T33" fmla="*/ 2028 h 2665"/>
                <a:gd name="T34" fmla="*/ 813 w 2659"/>
                <a:gd name="T35" fmla="*/ 2196 h 2665"/>
                <a:gd name="T36" fmla="*/ 742 w 2659"/>
                <a:gd name="T37" fmla="*/ 2427 h 2665"/>
                <a:gd name="T38" fmla="*/ 965 w 2659"/>
                <a:gd name="T39" fmla="*/ 2523 h 2665"/>
                <a:gd name="T40" fmla="*/ 1083 w 2659"/>
                <a:gd name="T41" fmla="*/ 2309 h 2665"/>
                <a:gd name="T42" fmla="*/ 1367 w 2659"/>
                <a:gd name="T43" fmla="*/ 2316 h 2665"/>
                <a:gd name="T44" fmla="*/ 1588 w 2659"/>
                <a:gd name="T45" fmla="*/ 2322 h 2665"/>
                <a:gd name="T46" fmla="*/ 1697 w 2659"/>
                <a:gd name="T47" fmla="*/ 2524 h 2665"/>
                <a:gd name="T48" fmla="*/ 1916 w 2659"/>
                <a:gd name="T49" fmla="*/ 2420 h 2665"/>
                <a:gd name="T50" fmla="*/ 1850 w 2659"/>
                <a:gd name="T51" fmla="*/ 2179 h 2665"/>
                <a:gd name="T52" fmla="*/ 2067 w 2659"/>
                <a:gd name="T53" fmla="*/ 1982 h 2665"/>
                <a:gd name="T54" fmla="*/ 2210 w 2659"/>
                <a:gd name="T55" fmla="*/ 1850 h 2665"/>
                <a:gd name="T56" fmla="*/ 2431 w 2659"/>
                <a:gd name="T57" fmla="*/ 1914 h 2665"/>
                <a:gd name="T58" fmla="*/ 2513 w 2659"/>
                <a:gd name="T59" fmla="*/ 1686 h 2665"/>
                <a:gd name="T60" fmla="*/ 2296 w 2659"/>
                <a:gd name="T61" fmla="*/ 1565 h 2665"/>
                <a:gd name="T62" fmla="*/ 2334 w 2659"/>
                <a:gd name="T63" fmla="*/ 1472 h 2665"/>
                <a:gd name="T64" fmla="*/ 2596 w 2659"/>
                <a:gd name="T65" fmla="*/ 1570 h 2665"/>
                <a:gd name="T66" fmla="*/ 2659 w 2659"/>
                <a:gd name="T67" fmla="*/ 1720 h 2665"/>
                <a:gd name="T68" fmla="*/ 2522 w 2659"/>
                <a:gd name="T69" fmla="*/ 2020 h 2665"/>
                <a:gd name="T70" fmla="*/ 2362 w 2659"/>
                <a:gd name="T71" fmla="*/ 2058 h 2665"/>
                <a:gd name="T72" fmla="*/ 2050 w 2659"/>
                <a:gd name="T73" fmla="*/ 2193 h 2665"/>
                <a:gd name="T74" fmla="*/ 2052 w 2659"/>
                <a:gd name="T75" fmla="*/ 2454 h 2665"/>
                <a:gd name="T76" fmla="*/ 1946 w 2659"/>
                <a:gd name="T77" fmla="*/ 2579 h 2665"/>
                <a:gd name="T78" fmla="*/ 1633 w 2659"/>
                <a:gd name="T79" fmla="*/ 2651 h 2665"/>
                <a:gd name="T80" fmla="*/ 1490 w 2659"/>
                <a:gd name="T81" fmla="*/ 2444 h 2665"/>
                <a:gd name="T82" fmla="*/ 1109 w 2659"/>
                <a:gd name="T83" fmla="*/ 2579 h 2665"/>
                <a:gd name="T84" fmla="*/ 971 w 2659"/>
                <a:gd name="T85" fmla="*/ 2663 h 2665"/>
                <a:gd name="T86" fmla="*/ 663 w 2659"/>
                <a:gd name="T87" fmla="*/ 2548 h 2665"/>
                <a:gd name="T88" fmla="*/ 600 w 2659"/>
                <a:gd name="T89" fmla="*/ 2396 h 2665"/>
                <a:gd name="T90" fmla="*/ 514 w 2659"/>
                <a:gd name="T91" fmla="*/ 2103 h 2665"/>
                <a:gd name="T92" fmla="*/ 239 w 2659"/>
                <a:gd name="T93" fmla="*/ 2062 h 2665"/>
                <a:gd name="T94" fmla="*/ 98 w 2659"/>
                <a:gd name="T95" fmla="*/ 1976 h 2665"/>
                <a:gd name="T96" fmla="*/ 5 w 2659"/>
                <a:gd name="T97" fmla="*/ 1665 h 2665"/>
                <a:gd name="T98" fmla="*/ 112 w 2659"/>
                <a:gd name="T99" fmla="*/ 1538 h 2665"/>
                <a:gd name="T100" fmla="*/ 112 w 2659"/>
                <a:gd name="T101" fmla="*/ 1126 h 2665"/>
                <a:gd name="T102" fmla="*/ 5 w 2659"/>
                <a:gd name="T103" fmla="*/ 1001 h 2665"/>
                <a:gd name="T104" fmla="*/ 100 w 2659"/>
                <a:gd name="T105" fmla="*/ 687 h 2665"/>
                <a:gd name="T106" fmla="*/ 239 w 2659"/>
                <a:gd name="T107" fmla="*/ 603 h 2665"/>
                <a:gd name="T108" fmla="*/ 515 w 2659"/>
                <a:gd name="T109" fmla="*/ 560 h 2665"/>
                <a:gd name="T110" fmla="*/ 602 w 2659"/>
                <a:gd name="T111" fmla="*/ 268 h 2665"/>
                <a:gd name="T112" fmla="*/ 665 w 2659"/>
                <a:gd name="T113" fmla="*/ 116 h 2665"/>
                <a:gd name="T114" fmla="*/ 956 w 2659"/>
                <a:gd name="T115" fmla="*/ 0 h 2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59" h="2665">
                  <a:moveTo>
                    <a:pt x="956" y="0"/>
                  </a:moveTo>
                  <a:lnTo>
                    <a:pt x="991" y="3"/>
                  </a:lnTo>
                  <a:lnTo>
                    <a:pt x="1026" y="14"/>
                  </a:lnTo>
                  <a:lnTo>
                    <a:pt x="1051" y="27"/>
                  </a:lnTo>
                  <a:lnTo>
                    <a:pt x="1075" y="44"/>
                  </a:lnTo>
                  <a:lnTo>
                    <a:pt x="1095" y="64"/>
                  </a:lnTo>
                  <a:lnTo>
                    <a:pt x="1111" y="87"/>
                  </a:lnTo>
                  <a:lnTo>
                    <a:pt x="1124" y="112"/>
                  </a:lnTo>
                  <a:lnTo>
                    <a:pt x="1191" y="273"/>
                  </a:lnTo>
                  <a:lnTo>
                    <a:pt x="1195" y="291"/>
                  </a:lnTo>
                  <a:lnTo>
                    <a:pt x="1195" y="309"/>
                  </a:lnTo>
                  <a:lnTo>
                    <a:pt x="1191" y="326"/>
                  </a:lnTo>
                  <a:lnTo>
                    <a:pt x="1181" y="342"/>
                  </a:lnTo>
                  <a:lnTo>
                    <a:pt x="1168" y="354"/>
                  </a:lnTo>
                  <a:lnTo>
                    <a:pt x="1153" y="364"/>
                  </a:lnTo>
                  <a:lnTo>
                    <a:pt x="1135" y="369"/>
                  </a:lnTo>
                  <a:lnTo>
                    <a:pt x="1116" y="369"/>
                  </a:lnTo>
                  <a:lnTo>
                    <a:pt x="1099" y="364"/>
                  </a:lnTo>
                  <a:lnTo>
                    <a:pt x="1083" y="355"/>
                  </a:lnTo>
                  <a:lnTo>
                    <a:pt x="1070" y="342"/>
                  </a:lnTo>
                  <a:lnTo>
                    <a:pt x="1061" y="326"/>
                  </a:lnTo>
                  <a:lnTo>
                    <a:pt x="994" y="166"/>
                  </a:lnTo>
                  <a:lnTo>
                    <a:pt x="989" y="157"/>
                  </a:lnTo>
                  <a:lnTo>
                    <a:pt x="982" y="148"/>
                  </a:lnTo>
                  <a:lnTo>
                    <a:pt x="972" y="143"/>
                  </a:lnTo>
                  <a:lnTo>
                    <a:pt x="962" y="141"/>
                  </a:lnTo>
                  <a:lnTo>
                    <a:pt x="951" y="141"/>
                  </a:lnTo>
                  <a:lnTo>
                    <a:pt x="941" y="143"/>
                  </a:lnTo>
                  <a:lnTo>
                    <a:pt x="767" y="215"/>
                  </a:lnTo>
                  <a:lnTo>
                    <a:pt x="757" y="220"/>
                  </a:lnTo>
                  <a:lnTo>
                    <a:pt x="750" y="229"/>
                  </a:lnTo>
                  <a:lnTo>
                    <a:pt x="745" y="238"/>
                  </a:lnTo>
                  <a:lnTo>
                    <a:pt x="741" y="249"/>
                  </a:lnTo>
                  <a:lnTo>
                    <a:pt x="741" y="259"/>
                  </a:lnTo>
                  <a:lnTo>
                    <a:pt x="745" y="270"/>
                  </a:lnTo>
                  <a:lnTo>
                    <a:pt x="810" y="429"/>
                  </a:lnTo>
                  <a:lnTo>
                    <a:pt x="815" y="448"/>
                  </a:lnTo>
                  <a:lnTo>
                    <a:pt x="814" y="467"/>
                  </a:lnTo>
                  <a:lnTo>
                    <a:pt x="809" y="485"/>
                  </a:lnTo>
                  <a:lnTo>
                    <a:pt x="798" y="501"/>
                  </a:lnTo>
                  <a:lnTo>
                    <a:pt x="784" y="515"/>
                  </a:lnTo>
                  <a:lnTo>
                    <a:pt x="732" y="552"/>
                  </a:lnTo>
                  <a:lnTo>
                    <a:pt x="682" y="592"/>
                  </a:lnTo>
                  <a:lnTo>
                    <a:pt x="635" y="637"/>
                  </a:lnTo>
                  <a:lnTo>
                    <a:pt x="592" y="683"/>
                  </a:lnTo>
                  <a:lnTo>
                    <a:pt x="552" y="733"/>
                  </a:lnTo>
                  <a:lnTo>
                    <a:pt x="514" y="786"/>
                  </a:lnTo>
                  <a:lnTo>
                    <a:pt x="501" y="799"/>
                  </a:lnTo>
                  <a:lnTo>
                    <a:pt x="485" y="810"/>
                  </a:lnTo>
                  <a:lnTo>
                    <a:pt x="467" y="815"/>
                  </a:lnTo>
                  <a:lnTo>
                    <a:pt x="448" y="815"/>
                  </a:lnTo>
                  <a:lnTo>
                    <a:pt x="429" y="811"/>
                  </a:lnTo>
                  <a:lnTo>
                    <a:pt x="270" y="744"/>
                  </a:lnTo>
                  <a:lnTo>
                    <a:pt x="256" y="741"/>
                  </a:lnTo>
                  <a:lnTo>
                    <a:pt x="244" y="743"/>
                  </a:lnTo>
                  <a:lnTo>
                    <a:pt x="232" y="747"/>
                  </a:lnTo>
                  <a:lnTo>
                    <a:pt x="221" y="756"/>
                  </a:lnTo>
                  <a:lnTo>
                    <a:pt x="215" y="768"/>
                  </a:lnTo>
                  <a:lnTo>
                    <a:pt x="142" y="941"/>
                  </a:lnTo>
                  <a:lnTo>
                    <a:pt x="140" y="955"/>
                  </a:lnTo>
                  <a:lnTo>
                    <a:pt x="141" y="967"/>
                  </a:lnTo>
                  <a:lnTo>
                    <a:pt x="146" y="979"/>
                  </a:lnTo>
                  <a:lnTo>
                    <a:pt x="154" y="989"/>
                  </a:lnTo>
                  <a:lnTo>
                    <a:pt x="166" y="996"/>
                  </a:lnTo>
                  <a:lnTo>
                    <a:pt x="325" y="1062"/>
                  </a:lnTo>
                  <a:lnTo>
                    <a:pt x="342" y="1072"/>
                  </a:lnTo>
                  <a:lnTo>
                    <a:pt x="354" y="1086"/>
                  </a:lnTo>
                  <a:lnTo>
                    <a:pt x="364" y="1103"/>
                  </a:lnTo>
                  <a:lnTo>
                    <a:pt x="368" y="1122"/>
                  </a:lnTo>
                  <a:lnTo>
                    <a:pt x="367" y="1141"/>
                  </a:lnTo>
                  <a:lnTo>
                    <a:pt x="354" y="1217"/>
                  </a:lnTo>
                  <a:lnTo>
                    <a:pt x="349" y="1294"/>
                  </a:lnTo>
                  <a:lnTo>
                    <a:pt x="348" y="1370"/>
                  </a:lnTo>
                  <a:lnTo>
                    <a:pt x="354" y="1446"/>
                  </a:lnTo>
                  <a:lnTo>
                    <a:pt x="367" y="1523"/>
                  </a:lnTo>
                  <a:lnTo>
                    <a:pt x="368" y="1542"/>
                  </a:lnTo>
                  <a:lnTo>
                    <a:pt x="364" y="1561"/>
                  </a:lnTo>
                  <a:lnTo>
                    <a:pt x="354" y="1578"/>
                  </a:lnTo>
                  <a:lnTo>
                    <a:pt x="342" y="1592"/>
                  </a:lnTo>
                  <a:lnTo>
                    <a:pt x="325" y="1601"/>
                  </a:lnTo>
                  <a:lnTo>
                    <a:pt x="166" y="1668"/>
                  </a:lnTo>
                  <a:lnTo>
                    <a:pt x="156" y="1673"/>
                  </a:lnTo>
                  <a:lnTo>
                    <a:pt x="148" y="1681"/>
                  </a:lnTo>
                  <a:lnTo>
                    <a:pt x="142" y="1690"/>
                  </a:lnTo>
                  <a:lnTo>
                    <a:pt x="140" y="1701"/>
                  </a:lnTo>
                  <a:lnTo>
                    <a:pt x="140" y="1711"/>
                  </a:lnTo>
                  <a:lnTo>
                    <a:pt x="142" y="1722"/>
                  </a:lnTo>
                  <a:lnTo>
                    <a:pt x="214" y="1896"/>
                  </a:lnTo>
                  <a:lnTo>
                    <a:pt x="219" y="1906"/>
                  </a:lnTo>
                  <a:lnTo>
                    <a:pt x="228" y="1913"/>
                  </a:lnTo>
                  <a:lnTo>
                    <a:pt x="237" y="1918"/>
                  </a:lnTo>
                  <a:lnTo>
                    <a:pt x="253" y="1922"/>
                  </a:lnTo>
                  <a:lnTo>
                    <a:pt x="269" y="1918"/>
                  </a:lnTo>
                  <a:lnTo>
                    <a:pt x="428" y="1853"/>
                  </a:lnTo>
                  <a:lnTo>
                    <a:pt x="447" y="1848"/>
                  </a:lnTo>
                  <a:lnTo>
                    <a:pt x="466" y="1849"/>
                  </a:lnTo>
                  <a:lnTo>
                    <a:pt x="484" y="1854"/>
                  </a:lnTo>
                  <a:lnTo>
                    <a:pt x="500" y="1865"/>
                  </a:lnTo>
                  <a:lnTo>
                    <a:pt x="514" y="1879"/>
                  </a:lnTo>
                  <a:lnTo>
                    <a:pt x="550" y="1931"/>
                  </a:lnTo>
                  <a:lnTo>
                    <a:pt x="592" y="1981"/>
                  </a:lnTo>
                  <a:lnTo>
                    <a:pt x="635" y="2028"/>
                  </a:lnTo>
                  <a:lnTo>
                    <a:pt x="681" y="2072"/>
                  </a:lnTo>
                  <a:lnTo>
                    <a:pt x="731" y="2112"/>
                  </a:lnTo>
                  <a:lnTo>
                    <a:pt x="784" y="2150"/>
                  </a:lnTo>
                  <a:lnTo>
                    <a:pt x="797" y="2163"/>
                  </a:lnTo>
                  <a:lnTo>
                    <a:pt x="808" y="2178"/>
                  </a:lnTo>
                  <a:lnTo>
                    <a:pt x="813" y="2196"/>
                  </a:lnTo>
                  <a:lnTo>
                    <a:pt x="813" y="2215"/>
                  </a:lnTo>
                  <a:lnTo>
                    <a:pt x="809" y="2234"/>
                  </a:lnTo>
                  <a:lnTo>
                    <a:pt x="742" y="2394"/>
                  </a:lnTo>
                  <a:lnTo>
                    <a:pt x="740" y="2406"/>
                  </a:lnTo>
                  <a:lnTo>
                    <a:pt x="740" y="2416"/>
                  </a:lnTo>
                  <a:lnTo>
                    <a:pt x="742" y="2427"/>
                  </a:lnTo>
                  <a:lnTo>
                    <a:pt x="749" y="2436"/>
                  </a:lnTo>
                  <a:lnTo>
                    <a:pt x="756" y="2444"/>
                  </a:lnTo>
                  <a:lnTo>
                    <a:pt x="766" y="2449"/>
                  </a:lnTo>
                  <a:lnTo>
                    <a:pt x="939" y="2522"/>
                  </a:lnTo>
                  <a:lnTo>
                    <a:pt x="952" y="2524"/>
                  </a:lnTo>
                  <a:lnTo>
                    <a:pt x="965" y="2523"/>
                  </a:lnTo>
                  <a:lnTo>
                    <a:pt x="977" y="2519"/>
                  </a:lnTo>
                  <a:lnTo>
                    <a:pt x="987" y="2510"/>
                  </a:lnTo>
                  <a:lnTo>
                    <a:pt x="993" y="2499"/>
                  </a:lnTo>
                  <a:lnTo>
                    <a:pt x="1060" y="2339"/>
                  </a:lnTo>
                  <a:lnTo>
                    <a:pt x="1069" y="2322"/>
                  </a:lnTo>
                  <a:lnTo>
                    <a:pt x="1083" y="2309"/>
                  </a:lnTo>
                  <a:lnTo>
                    <a:pt x="1100" y="2300"/>
                  </a:lnTo>
                  <a:lnTo>
                    <a:pt x="1119" y="2296"/>
                  </a:lnTo>
                  <a:lnTo>
                    <a:pt x="1138" y="2297"/>
                  </a:lnTo>
                  <a:lnTo>
                    <a:pt x="1214" y="2309"/>
                  </a:lnTo>
                  <a:lnTo>
                    <a:pt x="1291" y="2315"/>
                  </a:lnTo>
                  <a:lnTo>
                    <a:pt x="1367" y="2316"/>
                  </a:lnTo>
                  <a:lnTo>
                    <a:pt x="1444" y="2309"/>
                  </a:lnTo>
                  <a:lnTo>
                    <a:pt x="1520" y="2297"/>
                  </a:lnTo>
                  <a:lnTo>
                    <a:pt x="1539" y="2296"/>
                  </a:lnTo>
                  <a:lnTo>
                    <a:pt x="1558" y="2300"/>
                  </a:lnTo>
                  <a:lnTo>
                    <a:pt x="1574" y="2308"/>
                  </a:lnTo>
                  <a:lnTo>
                    <a:pt x="1588" y="2322"/>
                  </a:lnTo>
                  <a:lnTo>
                    <a:pt x="1598" y="2339"/>
                  </a:lnTo>
                  <a:lnTo>
                    <a:pt x="1664" y="2499"/>
                  </a:lnTo>
                  <a:lnTo>
                    <a:pt x="1669" y="2508"/>
                  </a:lnTo>
                  <a:lnTo>
                    <a:pt x="1677" y="2517"/>
                  </a:lnTo>
                  <a:lnTo>
                    <a:pt x="1686" y="2522"/>
                  </a:lnTo>
                  <a:lnTo>
                    <a:pt x="1697" y="2524"/>
                  </a:lnTo>
                  <a:lnTo>
                    <a:pt x="1708" y="2524"/>
                  </a:lnTo>
                  <a:lnTo>
                    <a:pt x="1718" y="2522"/>
                  </a:lnTo>
                  <a:lnTo>
                    <a:pt x="1892" y="2450"/>
                  </a:lnTo>
                  <a:lnTo>
                    <a:pt x="1903" y="2443"/>
                  </a:lnTo>
                  <a:lnTo>
                    <a:pt x="1912" y="2433"/>
                  </a:lnTo>
                  <a:lnTo>
                    <a:pt x="1916" y="2420"/>
                  </a:lnTo>
                  <a:lnTo>
                    <a:pt x="1917" y="2408"/>
                  </a:lnTo>
                  <a:lnTo>
                    <a:pt x="1914" y="2395"/>
                  </a:lnTo>
                  <a:lnTo>
                    <a:pt x="1849" y="2235"/>
                  </a:lnTo>
                  <a:lnTo>
                    <a:pt x="1843" y="2216"/>
                  </a:lnTo>
                  <a:lnTo>
                    <a:pt x="1844" y="2197"/>
                  </a:lnTo>
                  <a:lnTo>
                    <a:pt x="1850" y="2179"/>
                  </a:lnTo>
                  <a:lnTo>
                    <a:pt x="1860" y="2164"/>
                  </a:lnTo>
                  <a:lnTo>
                    <a:pt x="1875" y="2150"/>
                  </a:lnTo>
                  <a:lnTo>
                    <a:pt x="1927" y="2113"/>
                  </a:lnTo>
                  <a:lnTo>
                    <a:pt x="1976" y="2072"/>
                  </a:lnTo>
                  <a:lnTo>
                    <a:pt x="2024" y="2028"/>
                  </a:lnTo>
                  <a:lnTo>
                    <a:pt x="2067" y="1982"/>
                  </a:lnTo>
                  <a:lnTo>
                    <a:pt x="2107" y="1932"/>
                  </a:lnTo>
                  <a:lnTo>
                    <a:pt x="2145" y="1879"/>
                  </a:lnTo>
                  <a:lnTo>
                    <a:pt x="2158" y="1866"/>
                  </a:lnTo>
                  <a:lnTo>
                    <a:pt x="2173" y="1855"/>
                  </a:lnTo>
                  <a:lnTo>
                    <a:pt x="2191" y="1850"/>
                  </a:lnTo>
                  <a:lnTo>
                    <a:pt x="2210" y="1850"/>
                  </a:lnTo>
                  <a:lnTo>
                    <a:pt x="2229" y="1854"/>
                  </a:lnTo>
                  <a:lnTo>
                    <a:pt x="2390" y="1921"/>
                  </a:lnTo>
                  <a:lnTo>
                    <a:pt x="2400" y="1923"/>
                  </a:lnTo>
                  <a:lnTo>
                    <a:pt x="2411" y="1923"/>
                  </a:lnTo>
                  <a:lnTo>
                    <a:pt x="2421" y="1921"/>
                  </a:lnTo>
                  <a:lnTo>
                    <a:pt x="2431" y="1914"/>
                  </a:lnTo>
                  <a:lnTo>
                    <a:pt x="2438" y="1907"/>
                  </a:lnTo>
                  <a:lnTo>
                    <a:pt x="2443" y="1897"/>
                  </a:lnTo>
                  <a:lnTo>
                    <a:pt x="2516" y="1724"/>
                  </a:lnTo>
                  <a:lnTo>
                    <a:pt x="2519" y="1710"/>
                  </a:lnTo>
                  <a:lnTo>
                    <a:pt x="2517" y="1698"/>
                  </a:lnTo>
                  <a:lnTo>
                    <a:pt x="2513" y="1686"/>
                  </a:lnTo>
                  <a:lnTo>
                    <a:pt x="2505" y="1675"/>
                  </a:lnTo>
                  <a:lnTo>
                    <a:pt x="2493" y="1669"/>
                  </a:lnTo>
                  <a:lnTo>
                    <a:pt x="2334" y="1602"/>
                  </a:lnTo>
                  <a:lnTo>
                    <a:pt x="2318" y="1593"/>
                  </a:lnTo>
                  <a:lnTo>
                    <a:pt x="2304" y="1580"/>
                  </a:lnTo>
                  <a:lnTo>
                    <a:pt x="2296" y="1565"/>
                  </a:lnTo>
                  <a:lnTo>
                    <a:pt x="2290" y="1547"/>
                  </a:lnTo>
                  <a:lnTo>
                    <a:pt x="2290" y="1530"/>
                  </a:lnTo>
                  <a:lnTo>
                    <a:pt x="2296" y="1512"/>
                  </a:lnTo>
                  <a:lnTo>
                    <a:pt x="2305" y="1495"/>
                  </a:lnTo>
                  <a:lnTo>
                    <a:pt x="2318" y="1482"/>
                  </a:lnTo>
                  <a:lnTo>
                    <a:pt x="2334" y="1472"/>
                  </a:lnTo>
                  <a:lnTo>
                    <a:pt x="2351" y="1468"/>
                  </a:lnTo>
                  <a:lnTo>
                    <a:pt x="2369" y="1468"/>
                  </a:lnTo>
                  <a:lnTo>
                    <a:pt x="2386" y="1472"/>
                  </a:lnTo>
                  <a:lnTo>
                    <a:pt x="2547" y="1539"/>
                  </a:lnTo>
                  <a:lnTo>
                    <a:pt x="2573" y="1553"/>
                  </a:lnTo>
                  <a:lnTo>
                    <a:pt x="2596" y="1570"/>
                  </a:lnTo>
                  <a:lnTo>
                    <a:pt x="2615" y="1590"/>
                  </a:lnTo>
                  <a:lnTo>
                    <a:pt x="2632" y="1612"/>
                  </a:lnTo>
                  <a:lnTo>
                    <a:pt x="2645" y="1637"/>
                  </a:lnTo>
                  <a:lnTo>
                    <a:pt x="2653" y="1664"/>
                  </a:lnTo>
                  <a:lnTo>
                    <a:pt x="2657" y="1691"/>
                  </a:lnTo>
                  <a:lnTo>
                    <a:pt x="2659" y="1720"/>
                  </a:lnTo>
                  <a:lnTo>
                    <a:pt x="2654" y="1748"/>
                  </a:lnTo>
                  <a:lnTo>
                    <a:pt x="2645" y="1777"/>
                  </a:lnTo>
                  <a:lnTo>
                    <a:pt x="2572" y="1951"/>
                  </a:lnTo>
                  <a:lnTo>
                    <a:pt x="2559" y="1977"/>
                  </a:lnTo>
                  <a:lnTo>
                    <a:pt x="2543" y="2000"/>
                  </a:lnTo>
                  <a:lnTo>
                    <a:pt x="2522" y="2020"/>
                  </a:lnTo>
                  <a:lnTo>
                    <a:pt x="2499" y="2037"/>
                  </a:lnTo>
                  <a:lnTo>
                    <a:pt x="2474" y="2049"/>
                  </a:lnTo>
                  <a:lnTo>
                    <a:pt x="2447" y="2058"/>
                  </a:lnTo>
                  <a:lnTo>
                    <a:pt x="2419" y="2063"/>
                  </a:lnTo>
                  <a:lnTo>
                    <a:pt x="2391" y="2063"/>
                  </a:lnTo>
                  <a:lnTo>
                    <a:pt x="2362" y="2058"/>
                  </a:lnTo>
                  <a:lnTo>
                    <a:pt x="2335" y="2049"/>
                  </a:lnTo>
                  <a:lnTo>
                    <a:pt x="2227" y="2005"/>
                  </a:lnTo>
                  <a:lnTo>
                    <a:pt x="2187" y="2056"/>
                  </a:lnTo>
                  <a:lnTo>
                    <a:pt x="2144" y="2104"/>
                  </a:lnTo>
                  <a:lnTo>
                    <a:pt x="2099" y="2150"/>
                  </a:lnTo>
                  <a:lnTo>
                    <a:pt x="2050" y="2193"/>
                  </a:lnTo>
                  <a:lnTo>
                    <a:pt x="1999" y="2233"/>
                  </a:lnTo>
                  <a:lnTo>
                    <a:pt x="2044" y="2341"/>
                  </a:lnTo>
                  <a:lnTo>
                    <a:pt x="2053" y="2370"/>
                  </a:lnTo>
                  <a:lnTo>
                    <a:pt x="2057" y="2397"/>
                  </a:lnTo>
                  <a:lnTo>
                    <a:pt x="2057" y="2426"/>
                  </a:lnTo>
                  <a:lnTo>
                    <a:pt x="2052" y="2454"/>
                  </a:lnTo>
                  <a:lnTo>
                    <a:pt x="2044" y="2481"/>
                  </a:lnTo>
                  <a:lnTo>
                    <a:pt x="2031" y="2505"/>
                  </a:lnTo>
                  <a:lnTo>
                    <a:pt x="2015" y="2528"/>
                  </a:lnTo>
                  <a:lnTo>
                    <a:pt x="1995" y="2548"/>
                  </a:lnTo>
                  <a:lnTo>
                    <a:pt x="1972" y="2565"/>
                  </a:lnTo>
                  <a:lnTo>
                    <a:pt x="1946" y="2579"/>
                  </a:lnTo>
                  <a:lnTo>
                    <a:pt x="1772" y="2651"/>
                  </a:lnTo>
                  <a:lnTo>
                    <a:pt x="1745" y="2659"/>
                  </a:lnTo>
                  <a:lnTo>
                    <a:pt x="1717" y="2663"/>
                  </a:lnTo>
                  <a:lnTo>
                    <a:pt x="1688" y="2663"/>
                  </a:lnTo>
                  <a:lnTo>
                    <a:pt x="1661" y="2659"/>
                  </a:lnTo>
                  <a:lnTo>
                    <a:pt x="1633" y="2651"/>
                  </a:lnTo>
                  <a:lnTo>
                    <a:pt x="1607" y="2638"/>
                  </a:lnTo>
                  <a:lnTo>
                    <a:pt x="1585" y="2621"/>
                  </a:lnTo>
                  <a:lnTo>
                    <a:pt x="1565" y="2601"/>
                  </a:lnTo>
                  <a:lnTo>
                    <a:pt x="1548" y="2578"/>
                  </a:lnTo>
                  <a:lnTo>
                    <a:pt x="1534" y="2553"/>
                  </a:lnTo>
                  <a:lnTo>
                    <a:pt x="1490" y="2444"/>
                  </a:lnTo>
                  <a:lnTo>
                    <a:pt x="1410" y="2453"/>
                  </a:lnTo>
                  <a:lnTo>
                    <a:pt x="1329" y="2456"/>
                  </a:lnTo>
                  <a:lnTo>
                    <a:pt x="1249" y="2453"/>
                  </a:lnTo>
                  <a:lnTo>
                    <a:pt x="1167" y="2444"/>
                  </a:lnTo>
                  <a:lnTo>
                    <a:pt x="1123" y="2553"/>
                  </a:lnTo>
                  <a:lnTo>
                    <a:pt x="1109" y="2579"/>
                  </a:lnTo>
                  <a:lnTo>
                    <a:pt x="1093" y="2602"/>
                  </a:lnTo>
                  <a:lnTo>
                    <a:pt x="1072" y="2621"/>
                  </a:lnTo>
                  <a:lnTo>
                    <a:pt x="1050" y="2638"/>
                  </a:lnTo>
                  <a:lnTo>
                    <a:pt x="1025" y="2651"/>
                  </a:lnTo>
                  <a:lnTo>
                    <a:pt x="999" y="2659"/>
                  </a:lnTo>
                  <a:lnTo>
                    <a:pt x="971" y="2663"/>
                  </a:lnTo>
                  <a:lnTo>
                    <a:pt x="943" y="2665"/>
                  </a:lnTo>
                  <a:lnTo>
                    <a:pt x="914" y="2659"/>
                  </a:lnTo>
                  <a:lnTo>
                    <a:pt x="886" y="2651"/>
                  </a:lnTo>
                  <a:lnTo>
                    <a:pt x="712" y="2578"/>
                  </a:lnTo>
                  <a:lnTo>
                    <a:pt x="687" y="2565"/>
                  </a:lnTo>
                  <a:lnTo>
                    <a:pt x="663" y="2548"/>
                  </a:lnTo>
                  <a:lnTo>
                    <a:pt x="643" y="2528"/>
                  </a:lnTo>
                  <a:lnTo>
                    <a:pt x="626" y="2505"/>
                  </a:lnTo>
                  <a:lnTo>
                    <a:pt x="614" y="2480"/>
                  </a:lnTo>
                  <a:lnTo>
                    <a:pt x="605" y="2452"/>
                  </a:lnTo>
                  <a:lnTo>
                    <a:pt x="600" y="2425"/>
                  </a:lnTo>
                  <a:lnTo>
                    <a:pt x="600" y="2396"/>
                  </a:lnTo>
                  <a:lnTo>
                    <a:pt x="605" y="2368"/>
                  </a:lnTo>
                  <a:lnTo>
                    <a:pt x="614" y="2340"/>
                  </a:lnTo>
                  <a:lnTo>
                    <a:pt x="658" y="2232"/>
                  </a:lnTo>
                  <a:lnTo>
                    <a:pt x="607" y="2192"/>
                  </a:lnTo>
                  <a:lnTo>
                    <a:pt x="559" y="2149"/>
                  </a:lnTo>
                  <a:lnTo>
                    <a:pt x="514" y="2103"/>
                  </a:lnTo>
                  <a:lnTo>
                    <a:pt x="470" y="2055"/>
                  </a:lnTo>
                  <a:lnTo>
                    <a:pt x="430" y="2004"/>
                  </a:lnTo>
                  <a:lnTo>
                    <a:pt x="323" y="2048"/>
                  </a:lnTo>
                  <a:lnTo>
                    <a:pt x="295" y="2058"/>
                  </a:lnTo>
                  <a:lnTo>
                    <a:pt x="268" y="2062"/>
                  </a:lnTo>
                  <a:lnTo>
                    <a:pt x="239" y="2062"/>
                  </a:lnTo>
                  <a:lnTo>
                    <a:pt x="211" y="2058"/>
                  </a:lnTo>
                  <a:lnTo>
                    <a:pt x="183" y="2048"/>
                  </a:lnTo>
                  <a:lnTo>
                    <a:pt x="158" y="2036"/>
                  </a:lnTo>
                  <a:lnTo>
                    <a:pt x="135" y="2019"/>
                  </a:lnTo>
                  <a:lnTo>
                    <a:pt x="115" y="1999"/>
                  </a:lnTo>
                  <a:lnTo>
                    <a:pt x="98" y="1976"/>
                  </a:lnTo>
                  <a:lnTo>
                    <a:pt x="85" y="1950"/>
                  </a:lnTo>
                  <a:lnTo>
                    <a:pt x="14" y="1776"/>
                  </a:lnTo>
                  <a:lnTo>
                    <a:pt x="5" y="1748"/>
                  </a:lnTo>
                  <a:lnTo>
                    <a:pt x="1" y="1721"/>
                  </a:lnTo>
                  <a:lnTo>
                    <a:pt x="1" y="1692"/>
                  </a:lnTo>
                  <a:lnTo>
                    <a:pt x="5" y="1665"/>
                  </a:lnTo>
                  <a:lnTo>
                    <a:pt x="14" y="1637"/>
                  </a:lnTo>
                  <a:lnTo>
                    <a:pt x="26" y="1611"/>
                  </a:lnTo>
                  <a:lnTo>
                    <a:pt x="43" y="1589"/>
                  </a:lnTo>
                  <a:lnTo>
                    <a:pt x="63" y="1569"/>
                  </a:lnTo>
                  <a:lnTo>
                    <a:pt x="86" y="1552"/>
                  </a:lnTo>
                  <a:lnTo>
                    <a:pt x="112" y="1538"/>
                  </a:lnTo>
                  <a:lnTo>
                    <a:pt x="220" y="1494"/>
                  </a:lnTo>
                  <a:lnTo>
                    <a:pt x="211" y="1413"/>
                  </a:lnTo>
                  <a:lnTo>
                    <a:pt x="208" y="1332"/>
                  </a:lnTo>
                  <a:lnTo>
                    <a:pt x="211" y="1252"/>
                  </a:lnTo>
                  <a:lnTo>
                    <a:pt x="220" y="1170"/>
                  </a:lnTo>
                  <a:lnTo>
                    <a:pt x="112" y="1126"/>
                  </a:lnTo>
                  <a:lnTo>
                    <a:pt x="85" y="1112"/>
                  </a:lnTo>
                  <a:lnTo>
                    <a:pt x="62" y="1095"/>
                  </a:lnTo>
                  <a:lnTo>
                    <a:pt x="43" y="1075"/>
                  </a:lnTo>
                  <a:lnTo>
                    <a:pt x="26" y="1052"/>
                  </a:lnTo>
                  <a:lnTo>
                    <a:pt x="14" y="1028"/>
                  </a:lnTo>
                  <a:lnTo>
                    <a:pt x="5" y="1001"/>
                  </a:lnTo>
                  <a:lnTo>
                    <a:pt x="1" y="973"/>
                  </a:lnTo>
                  <a:lnTo>
                    <a:pt x="0" y="945"/>
                  </a:lnTo>
                  <a:lnTo>
                    <a:pt x="5" y="917"/>
                  </a:lnTo>
                  <a:lnTo>
                    <a:pt x="14" y="888"/>
                  </a:lnTo>
                  <a:lnTo>
                    <a:pt x="86" y="714"/>
                  </a:lnTo>
                  <a:lnTo>
                    <a:pt x="100" y="687"/>
                  </a:lnTo>
                  <a:lnTo>
                    <a:pt x="117" y="664"/>
                  </a:lnTo>
                  <a:lnTo>
                    <a:pt x="137" y="645"/>
                  </a:lnTo>
                  <a:lnTo>
                    <a:pt x="160" y="628"/>
                  </a:lnTo>
                  <a:lnTo>
                    <a:pt x="185" y="615"/>
                  </a:lnTo>
                  <a:lnTo>
                    <a:pt x="212" y="607"/>
                  </a:lnTo>
                  <a:lnTo>
                    <a:pt x="239" y="603"/>
                  </a:lnTo>
                  <a:lnTo>
                    <a:pt x="268" y="602"/>
                  </a:lnTo>
                  <a:lnTo>
                    <a:pt x="296" y="606"/>
                  </a:lnTo>
                  <a:lnTo>
                    <a:pt x="324" y="615"/>
                  </a:lnTo>
                  <a:lnTo>
                    <a:pt x="431" y="660"/>
                  </a:lnTo>
                  <a:lnTo>
                    <a:pt x="472" y="609"/>
                  </a:lnTo>
                  <a:lnTo>
                    <a:pt x="515" y="560"/>
                  </a:lnTo>
                  <a:lnTo>
                    <a:pt x="561" y="515"/>
                  </a:lnTo>
                  <a:lnTo>
                    <a:pt x="608" y="472"/>
                  </a:lnTo>
                  <a:lnTo>
                    <a:pt x="660" y="432"/>
                  </a:lnTo>
                  <a:lnTo>
                    <a:pt x="615" y="324"/>
                  </a:lnTo>
                  <a:lnTo>
                    <a:pt x="606" y="296"/>
                  </a:lnTo>
                  <a:lnTo>
                    <a:pt x="602" y="268"/>
                  </a:lnTo>
                  <a:lnTo>
                    <a:pt x="602" y="240"/>
                  </a:lnTo>
                  <a:lnTo>
                    <a:pt x="606" y="212"/>
                  </a:lnTo>
                  <a:lnTo>
                    <a:pt x="615" y="184"/>
                  </a:lnTo>
                  <a:lnTo>
                    <a:pt x="629" y="159"/>
                  </a:lnTo>
                  <a:lnTo>
                    <a:pt x="645" y="136"/>
                  </a:lnTo>
                  <a:lnTo>
                    <a:pt x="665" y="116"/>
                  </a:lnTo>
                  <a:lnTo>
                    <a:pt x="689" y="99"/>
                  </a:lnTo>
                  <a:lnTo>
                    <a:pt x="714" y="86"/>
                  </a:lnTo>
                  <a:lnTo>
                    <a:pt x="887" y="14"/>
                  </a:lnTo>
                  <a:lnTo>
                    <a:pt x="910" y="7"/>
                  </a:lnTo>
                  <a:lnTo>
                    <a:pt x="933" y="1"/>
                  </a:lnTo>
                  <a:lnTo>
                    <a:pt x="956"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8" name="Freeform 251"/>
            <p:cNvSpPr/>
            <p:nvPr/>
          </p:nvSpPr>
          <p:spPr bwMode="auto">
            <a:xfrm>
              <a:off x="3532188" y="3709988"/>
              <a:ext cx="180975" cy="180975"/>
            </a:xfrm>
            <a:custGeom>
              <a:avLst/>
              <a:gdLst>
                <a:gd name="T0" fmla="*/ 568 w 1141"/>
                <a:gd name="T1" fmla="*/ 0 h 1143"/>
                <a:gd name="T2" fmla="*/ 602 w 1141"/>
                <a:gd name="T3" fmla="*/ 10 h 1143"/>
                <a:gd name="T4" fmla="*/ 628 w 1141"/>
                <a:gd name="T5" fmla="*/ 34 h 1143"/>
                <a:gd name="T6" fmla="*/ 637 w 1141"/>
                <a:gd name="T7" fmla="*/ 70 h 1143"/>
                <a:gd name="T8" fmla="*/ 629 w 1141"/>
                <a:gd name="T9" fmla="*/ 105 h 1143"/>
                <a:gd name="T10" fmla="*/ 603 w 1141"/>
                <a:gd name="T11" fmla="*/ 131 h 1143"/>
                <a:gd name="T12" fmla="*/ 569 w 1141"/>
                <a:gd name="T13" fmla="*/ 141 h 1143"/>
                <a:gd name="T14" fmla="*/ 470 w 1141"/>
                <a:gd name="T15" fmla="*/ 152 h 1143"/>
                <a:gd name="T16" fmla="*/ 380 w 1141"/>
                <a:gd name="T17" fmla="*/ 186 h 1143"/>
                <a:gd name="T18" fmla="*/ 300 w 1141"/>
                <a:gd name="T19" fmla="*/ 238 h 1143"/>
                <a:gd name="T20" fmla="*/ 233 w 1141"/>
                <a:gd name="T21" fmla="*/ 305 h 1143"/>
                <a:gd name="T22" fmla="*/ 184 w 1141"/>
                <a:gd name="T23" fmla="*/ 385 h 1143"/>
                <a:gd name="T24" fmla="*/ 152 w 1141"/>
                <a:gd name="T25" fmla="*/ 476 h 1143"/>
                <a:gd name="T26" fmla="*/ 141 w 1141"/>
                <a:gd name="T27" fmla="*/ 575 h 1143"/>
                <a:gd name="T28" fmla="*/ 154 w 1141"/>
                <a:gd name="T29" fmla="*/ 681 h 1143"/>
                <a:gd name="T30" fmla="*/ 192 w 1141"/>
                <a:gd name="T31" fmla="*/ 776 h 1143"/>
                <a:gd name="T32" fmla="*/ 250 w 1141"/>
                <a:gd name="T33" fmla="*/ 859 h 1143"/>
                <a:gd name="T34" fmla="*/ 326 w 1141"/>
                <a:gd name="T35" fmla="*/ 926 h 1143"/>
                <a:gd name="T36" fmla="*/ 417 w 1141"/>
                <a:gd name="T37" fmla="*/ 975 h 1143"/>
                <a:gd name="T38" fmla="*/ 517 w 1141"/>
                <a:gd name="T39" fmla="*/ 1000 h 1143"/>
                <a:gd name="T40" fmla="*/ 574 w 1141"/>
                <a:gd name="T41" fmla="*/ 1003 h 1143"/>
                <a:gd name="T42" fmla="*/ 670 w 1141"/>
                <a:gd name="T43" fmla="*/ 992 h 1143"/>
                <a:gd name="T44" fmla="*/ 760 w 1141"/>
                <a:gd name="T45" fmla="*/ 960 h 1143"/>
                <a:gd name="T46" fmla="*/ 841 w 1141"/>
                <a:gd name="T47" fmla="*/ 908 h 1143"/>
                <a:gd name="T48" fmla="*/ 909 w 1141"/>
                <a:gd name="T49" fmla="*/ 837 h 1143"/>
                <a:gd name="T50" fmla="*/ 960 w 1141"/>
                <a:gd name="T51" fmla="*/ 756 h 1143"/>
                <a:gd name="T52" fmla="*/ 990 w 1141"/>
                <a:gd name="T53" fmla="*/ 665 h 1143"/>
                <a:gd name="T54" fmla="*/ 1001 w 1141"/>
                <a:gd name="T55" fmla="*/ 569 h 1143"/>
                <a:gd name="T56" fmla="*/ 1011 w 1141"/>
                <a:gd name="T57" fmla="*/ 533 h 1143"/>
                <a:gd name="T58" fmla="*/ 1035 w 1141"/>
                <a:gd name="T59" fmla="*/ 507 h 1143"/>
                <a:gd name="T60" fmla="*/ 1071 w 1141"/>
                <a:gd name="T61" fmla="*/ 498 h 1143"/>
                <a:gd name="T62" fmla="*/ 1090 w 1141"/>
                <a:gd name="T63" fmla="*/ 500 h 1143"/>
                <a:gd name="T64" fmla="*/ 1120 w 1141"/>
                <a:gd name="T65" fmla="*/ 518 h 1143"/>
                <a:gd name="T66" fmla="*/ 1139 w 1141"/>
                <a:gd name="T67" fmla="*/ 549 h 1143"/>
                <a:gd name="T68" fmla="*/ 1139 w 1141"/>
                <a:gd name="T69" fmla="*/ 624 h 1143"/>
                <a:gd name="T70" fmla="*/ 1118 w 1141"/>
                <a:gd name="T71" fmla="*/ 734 h 1143"/>
                <a:gd name="T72" fmla="*/ 1076 w 1141"/>
                <a:gd name="T73" fmla="*/ 837 h 1143"/>
                <a:gd name="T74" fmla="*/ 1015 w 1141"/>
                <a:gd name="T75" fmla="*/ 930 h 1143"/>
                <a:gd name="T76" fmla="*/ 936 w 1141"/>
                <a:gd name="T77" fmla="*/ 1011 h 1143"/>
                <a:gd name="T78" fmla="*/ 843 w 1141"/>
                <a:gd name="T79" fmla="*/ 1074 h 1143"/>
                <a:gd name="T80" fmla="*/ 741 w 1141"/>
                <a:gd name="T81" fmla="*/ 1117 h 1143"/>
                <a:gd name="T82" fmla="*/ 631 w 1141"/>
                <a:gd name="T83" fmla="*/ 1139 h 1143"/>
                <a:gd name="T84" fmla="*/ 571 w 1141"/>
                <a:gd name="T85" fmla="*/ 1143 h 1143"/>
                <a:gd name="T86" fmla="*/ 448 w 1141"/>
                <a:gd name="T87" fmla="*/ 1130 h 1143"/>
                <a:gd name="T88" fmla="*/ 337 w 1141"/>
                <a:gd name="T89" fmla="*/ 1093 h 1143"/>
                <a:gd name="T90" fmla="*/ 235 w 1141"/>
                <a:gd name="T91" fmla="*/ 1034 h 1143"/>
                <a:gd name="T92" fmla="*/ 149 w 1141"/>
                <a:gd name="T93" fmla="*/ 956 h 1143"/>
                <a:gd name="T94" fmla="*/ 79 w 1141"/>
                <a:gd name="T95" fmla="*/ 863 h 1143"/>
                <a:gd name="T96" fmla="*/ 30 w 1141"/>
                <a:gd name="T97" fmla="*/ 755 h 1143"/>
                <a:gd name="T98" fmla="*/ 3 w 1141"/>
                <a:gd name="T99" fmla="*/ 637 h 1143"/>
                <a:gd name="T100" fmla="*/ 2 w 1141"/>
                <a:gd name="T101" fmla="*/ 517 h 1143"/>
                <a:gd name="T102" fmla="*/ 25 w 1141"/>
                <a:gd name="T103" fmla="*/ 406 h 1143"/>
                <a:gd name="T104" fmla="*/ 67 w 1141"/>
                <a:gd name="T105" fmla="*/ 302 h 1143"/>
                <a:gd name="T106" fmla="*/ 128 w 1141"/>
                <a:gd name="T107" fmla="*/ 212 h 1143"/>
                <a:gd name="T108" fmla="*/ 205 w 1141"/>
                <a:gd name="T109" fmla="*/ 133 h 1143"/>
                <a:gd name="T110" fmla="*/ 296 w 1141"/>
                <a:gd name="T111" fmla="*/ 71 h 1143"/>
                <a:gd name="T112" fmla="*/ 397 w 1141"/>
                <a:gd name="T113" fmla="*/ 27 h 1143"/>
                <a:gd name="T114" fmla="*/ 509 w 1141"/>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1" h="1143">
                  <a:moveTo>
                    <a:pt x="567" y="0"/>
                  </a:moveTo>
                  <a:lnTo>
                    <a:pt x="568" y="0"/>
                  </a:lnTo>
                  <a:lnTo>
                    <a:pt x="586" y="2"/>
                  </a:lnTo>
                  <a:lnTo>
                    <a:pt x="602" y="10"/>
                  </a:lnTo>
                  <a:lnTo>
                    <a:pt x="617" y="20"/>
                  </a:lnTo>
                  <a:lnTo>
                    <a:pt x="628" y="34"/>
                  </a:lnTo>
                  <a:lnTo>
                    <a:pt x="635" y="51"/>
                  </a:lnTo>
                  <a:lnTo>
                    <a:pt x="637" y="70"/>
                  </a:lnTo>
                  <a:lnTo>
                    <a:pt x="635" y="88"/>
                  </a:lnTo>
                  <a:lnTo>
                    <a:pt x="629" y="105"/>
                  </a:lnTo>
                  <a:lnTo>
                    <a:pt x="618" y="120"/>
                  </a:lnTo>
                  <a:lnTo>
                    <a:pt x="603" y="131"/>
                  </a:lnTo>
                  <a:lnTo>
                    <a:pt x="587" y="138"/>
                  </a:lnTo>
                  <a:lnTo>
                    <a:pt x="569" y="141"/>
                  </a:lnTo>
                  <a:lnTo>
                    <a:pt x="518" y="144"/>
                  </a:lnTo>
                  <a:lnTo>
                    <a:pt x="470" y="152"/>
                  </a:lnTo>
                  <a:lnTo>
                    <a:pt x="423" y="167"/>
                  </a:lnTo>
                  <a:lnTo>
                    <a:pt x="380" y="186"/>
                  </a:lnTo>
                  <a:lnTo>
                    <a:pt x="338" y="209"/>
                  </a:lnTo>
                  <a:lnTo>
                    <a:pt x="300" y="238"/>
                  </a:lnTo>
                  <a:lnTo>
                    <a:pt x="265" y="270"/>
                  </a:lnTo>
                  <a:lnTo>
                    <a:pt x="233" y="305"/>
                  </a:lnTo>
                  <a:lnTo>
                    <a:pt x="207" y="344"/>
                  </a:lnTo>
                  <a:lnTo>
                    <a:pt x="184" y="385"/>
                  </a:lnTo>
                  <a:lnTo>
                    <a:pt x="165" y="429"/>
                  </a:lnTo>
                  <a:lnTo>
                    <a:pt x="152" y="476"/>
                  </a:lnTo>
                  <a:lnTo>
                    <a:pt x="144" y="524"/>
                  </a:lnTo>
                  <a:lnTo>
                    <a:pt x="141" y="575"/>
                  </a:lnTo>
                  <a:lnTo>
                    <a:pt x="145" y="629"/>
                  </a:lnTo>
                  <a:lnTo>
                    <a:pt x="154" y="681"/>
                  </a:lnTo>
                  <a:lnTo>
                    <a:pt x="171" y="729"/>
                  </a:lnTo>
                  <a:lnTo>
                    <a:pt x="192" y="776"/>
                  </a:lnTo>
                  <a:lnTo>
                    <a:pt x="220" y="819"/>
                  </a:lnTo>
                  <a:lnTo>
                    <a:pt x="250" y="859"/>
                  </a:lnTo>
                  <a:lnTo>
                    <a:pt x="286" y="895"/>
                  </a:lnTo>
                  <a:lnTo>
                    <a:pt x="326" y="926"/>
                  </a:lnTo>
                  <a:lnTo>
                    <a:pt x="369" y="952"/>
                  </a:lnTo>
                  <a:lnTo>
                    <a:pt x="417" y="975"/>
                  </a:lnTo>
                  <a:lnTo>
                    <a:pt x="465" y="990"/>
                  </a:lnTo>
                  <a:lnTo>
                    <a:pt x="517" y="1000"/>
                  </a:lnTo>
                  <a:lnTo>
                    <a:pt x="571" y="1003"/>
                  </a:lnTo>
                  <a:lnTo>
                    <a:pt x="574" y="1003"/>
                  </a:lnTo>
                  <a:lnTo>
                    <a:pt x="622" y="1000"/>
                  </a:lnTo>
                  <a:lnTo>
                    <a:pt x="670" y="992"/>
                  </a:lnTo>
                  <a:lnTo>
                    <a:pt x="716" y="978"/>
                  </a:lnTo>
                  <a:lnTo>
                    <a:pt x="760" y="960"/>
                  </a:lnTo>
                  <a:lnTo>
                    <a:pt x="802" y="936"/>
                  </a:lnTo>
                  <a:lnTo>
                    <a:pt x="841" y="908"/>
                  </a:lnTo>
                  <a:lnTo>
                    <a:pt x="877" y="874"/>
                  </a:lnTo>
                  <a:lnTo>
                    <a:pt x="909" y="837"/>
                  </a:lnTo>
                  <a:lnTo>
                    <a:pt x="937" y="798"/>
                  </a:lnTo>
                  <a:lnTo>
                    <a:pt x="960" y="756"/>
                  </a:lnTo>
                  <a:lnTo>
                    <a:pt x="978" y="711"/>
                  </a:lnTo>
                  <a:lnTo>
                    <a:pt x="990" y="665"/>
                  </a:lnTo>
                  <a:lnTo>
                    <a:pt x="999" y="617"/>
                  </a:lnTo>
                  <a:lnTo>
                    <a:pt x="1001" y="569"/>
                  </a:lnTo>
                  <a:lnTo>
                    <a:pt x="1003" y="550"/>
                  </a:lnTo>
                  <a:lnTo>
                    <a:pt x="1011" y="533"/>
                  </a:lnTo>
                  <a:lnTo>
                    <a:pt x="1021" y="518"/>
                  </a:lnTo>
                  <a:lnTo>
                    <a:pt x="1035" y="507"/>
                  </a:lnTo>
                  <a:lnTo>
                    <a:pt x="1052" y="500"/>
                  </a:lnTo>
                  <a:lnTo>
                    <a:pt x="1071" y="498"/>
                  </a:lnTo>
                  <a:lnTo>
                    <a:pt x="1071" y="498"/>
                  </a:lnTo>
                  <a:lnTo>
                    <a:pt x="1090" y="500"/>
                  </a:lnTo>
                  <a:lnTo>
                    <a:pt x="1106" y="507"/>
                  </a:lnTo>
                  <a:lnTo>
                    <a:pt x="1120" y="518"/>
                  </a:lnTo>
                  <a:lnTo>
                    <a:pt x="1132" y="532"/>
                  </a:lnTo>
                  <a:lnTo>
                    <a:pt x="1139" y="549"/>
                  </a:lnTo>
                  <a:lnTo>
                    <a:pt x="1141" y="567"/>
                  </a:lnTo>
                  <a:lnTo>
                    <a:pt x="1139" y="624"/>
                  </a:lnTo>
                  <a:lnTo>
                    <a:pt x="1131" y="680"/>
                  </a:lnTo>
                  <a:lnTo>
                    <a:pt x="1118" y="734"/>
                  </a:lnTo>
                  <a:lnTo>
                    <a:pt x="1099" y="786"/>
                  </a:lnTo>
                  <a:lnTo>
                    <a:pt x="1076" y="837"/>
                  </a:lnTo>
                  <a:lnTo>
                    <a:pt x="1047" y="885"/>
                  </a:lnTo>
                  <a:lnTo>
                    <a:pt x="1015" y="930"/>
                  </a:lnTo>
                  <a:lnTo>
                    <a:pt x="977" y="972"/>
                  </a:lnTo>
                  <a:lnTo>
                    <a:pt x="936" y="1011"/>
                  </a:lnTo>
                  <a:lnTo>
                    <a:pt x="890" y="1044"/>
                  </a:lnTo>
                  <a:lnTo>
                    <a:pt x="843" y="1074"/>
                  </a:lnTo>
                  <a:lnTo>
                    <a:pt x="792" y="1098"/>
                  </a:lnTo>
                  <a:lnTo>
                    <a:pt x="741" y="1117"/>
                  </a:lnTo>
                  <a:lnTo>
                    <a:pt x="687" y="1131"/>
                  </a:lnTo>
                  <a:lnTo>
                    <a:pt x="631" y="1139"/>
                  </a:lnTo>
                  <a:lnTo>
                    <a:pt x="575" y="1143"/>
                  </a:lnTo>
                  <a:lnTo>
                    <a:pt x="571" y="1143"/>
                  </a:lnTo>
                  <a:lnTo>
                    <a:pt x="509" y="1139"/>
                  </a:lnTo>
                  <a:lnTo>
                    <a:pt x="448" y="1130"/>
                  </a:lnTo>
                  <a:lnTo>
                    <a:pt x="392" y="1114"/>
                  </a:lnTo>
                  <a:lnTo>
                    <a:pt x="337" y="1093"/>
                  </a:lnTo>
                  <a:lnTo>
                    <a:pt x="284" y="1065"/>
                  </a:lnTo>
                  <a:lnTo>
                    <a:pt x="235" y="1034"/>
                  </a:lnTo>
                  <a:lnTo>
                    <a:pt x="190" y="997"/>
                  </a:lnTo>
                  <a:lnTo>
                    <a:pt x="149" y="956"/>
                  </a:lnTo>
                  <a:lnTo>
                    <a:pt x="112" y="911"/>
                  </a:lnTo>
                  <a:lnTo>
                    <a:pt x="79" y="863"/>
                  </a:lnTo>
                  <a:lnTo>
                    <a:pt x="52" y="810"/>
                  </a:lnTo>
                  <a:lnTo>
                    <a:pt x="30" y="755"/>
                  </a:lnTo>
                  <a:lnTo>
                    <a:pt x="14" y="698"/>
                  </a:lnTo>
                  <a:lnTo>
                    <a:pt x="3" y="637"/>
                  </a:lnTo>
                  <a:lnTo>
                    <a:pt x="0" y="575"/>
                  </a:lnTo>
                  <a:lnTo>
                    <a:pt x="2" y="517"/>
                  </a:lnTo>
                  <a:lnTo>
                    <a:pt x="11" y="461"/>
                  </a:lnTo>
                  <a:lnTo>
                    <a:pt x="25" y="406"/>
                  </a:lnTo>
                  <a:lnTo>
                    <a:pt x="44" y="353"/>
                  </a:lnTo>
                  <a:lnTo>
                    <a:pt x="67" y="302"/>
                  </a:lnTo>
                  <a:lnTo>
                    <a:pt x="95" y="256"/>
                  </a:lnTo>
                  <a:lnTo>
                    <a:pt x="128" y="212"/>
                  </a:lnTo>
                  <a:lnTo>
                    <a:pt x="165" y="170"/>
                  </a:lnTo>
                  <a:lnTo>
                    <a:pt x="205" y="133"/>
                  </a:lnTo>
                  <a:lnTo>
                    <a:pt x="248" y="100"/>
                  </a:lnTo>
                  <a:lnTo>
                    <a:pt x="296" y="71"/>
                  </a:lnTo>
                  <a:lnTo>
                    <a:pt x="345" y="47"/>
                  </a:lnTo>
                  <a:lnTo>
                    <a:pt x="397" y="27"/>
                  </a:lnTo>
                  <a:lnTo>
                    <a:pt x="452" y="12"/>
                  </a:lnTo>
                  <a:lnTo>
                    <a:pt x="509" y="3"/>
                  </a:lnTo>
                  <a:lnTo>
                    <a:pt x="567"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9" name="Freeform 252"/>
            <p:cNvSpPr>
              <a:spLocks noEditPoints="1"/>
            </p:cNvSpPr>
            <p:nvPr/>
          </p:nvSpPr>
          <p:spPr bwMode="auto">
            <a:xfrm>
              <a:off x="3636963" y="3463925"/>
              <a:ext cx="325438" cy="327025"/>
            </a:xfrm>
            <a:custGeom>
              <a:avLst/>
              <a:gdLst>
                <a:gd name="T0" fmla="*/ 946 w 2054"/>
                <a:gd name="T1" fmla="*/ 277 h 2059"/>
                <a:gd name="T2" fmla="*/ 785 w 2054"/>
                <a:gd name="T3" fmla="*/ 375 h 2059"/>
                <a:gd name="T4" fmla="*/ 568 w 2054"/>
                <a:gd name="T5" fmla="*/ 453 h 2059"/>
                <a:gd name="T6" fmla="*/ 451 w 2054"/>
                <a:gd name="T7" fmla="*/ 350 h 2059"/>
                <a:gd name="T8" fmla="*/ 349 w 2054"/>
                <a:gd name="T9" fmla="*/ 461 h 2059"/>
                <a:gd name="T10" fmla="*/ 449 w 2054"/>
                <a:gd name="T11" fmla="*/ 642 h 2059"/>
                <a:gd name="T12" fmla="*/ 327 w 2054"/>
                <a:gd name="T13" fmla="*/ 926 h 2059"/>
                <a:gd name="T14" fmla="*/ 142 w 2054"/>
                <a:gd name="T15" fmla="*/ 952 h 2059"/>
                <a:gd name="T16" fmla="*/ 147 w 2054"/>
                <a:gd name="T17" fmla="*/ 1108 h 2059"/>
                <a:gd name="T18" fmla="*/ 345 w 2054"/>
                <a:gd name="T19" fmla="*/ 1165 h 2059"/>
                <a:gd name="T20" fmla="*/ 460 w 2054"/>
                <a:gd name="T21" fmla="*/ 1451 h 2059"/>
                <a:gd name="T22" fmla="*/ 347 w 2054"/>
                <a:gd name="T23" fmla="*/ 1600 h 2059"/>
                <a:gd name="T24" fmla="*/ 455 w 2054"/>
                <a:gd name="T25" fmla="*/ 1708 h 2059"/>
                <a:gd name="T26" fmla="*/ 604 w 2054"/>
                <a:gd name="T27" fmla="*/ 1595 h 2059"/>
                <a:gd name="T28" fmla="*/ 889 w 2054"/>
                <a:gd name="T29" fmla="*/ 1711 h 2059"/>
                <a:gd name="T30" fmla="*/ 947 w 2054"/>
                <a:gd name="T31" fmla="*/ 1909 h 2059"/>
                <a:gd name="T32" fmla="*/ 1101 w 2054"/>
                <a:gd name="T33" fmla="*/ 1914 h 2059"/>
                <a:gd name="T34" fmla="*/ 1129 w 2054"/>
                <a:gd name="T35" fmla="*/ 1728 h 2059"/>
                <a:gd name="T36" fmla="*/ 1411 w 2054"/>
                <a:gd name="T37" fmla="*/ 1607 h 2059"/>
                <a:gd name="T38" fmla="*/ 1592 w 2054"/>
                <a:gd name="T39" fmla="*/ 1708 h 2059"/>
                <a:gd name="T40" fmla="*/ 1702 w 2054"/>
                <a:gd name="T41" fmla="*/ 1607 h 2059"/>
                <a:gd name="T42" fmla="*/ 1594 w 2054"/>
                <a:gd name="T43" fmla="*/ 1471 h 2059"/>
                <a:gd name="T44" fmla="*/ 1694 w 2054"/>
                <a:gd name="T45" fmla="*/ 1220 h 2059"/>
                <a:gd name="T46" fmla="*/ 1902 w 2054"/>
                <a:gd name="T47" fmla="*/ 1110 h 2059"/>
                <a:gd name="T48" fmla="*/ 1912 w 2054"/>
                <a:gd name="T49" fmla="*/ 958 h 2059"/>
                <a:gd name="T50" fmla="*/ 1739 w 2054"/>
                <a:gd name="T51" fmla="*/ 939 h 2059"/>
                <a:gd name="T52" fmla="*/ 1633 w 2054"/>
                <a:gd name="T53" fmla="*/ 689 h 2059"/>
                <a:gd name="T54" fmla="*/ 1700 w 2054"/>
                <a:gd name="T55" fmla="*/ 465 h 2059"/>
                <a:gd name="T56" fmla="*/ 1601 w 2054"/>
                <a:gd name="T57" fmla="*/ 351 h 2059"/>
                <a:gd name="T58" fmla="*/ 1485 w 2054"/>
                <a:gd name="T59" fmla="*/ 454 h 2059"/>
                <a:gd name="T60" fmla="*/ 1267 w 2054"/>
                <a:gd name="T61" fmla="*/ 376 h 2059"/>
                <a:gd name="T62" fmla="*/ 1106 w 2054"/>
                <a:gd name="T63" fmla="*/ 278 h 2059"/>
                <a:gd name="T64" fmla="*/ 958 w 2054"/>
                <a:gd name="T65" fmla="*/ 141 h 2059"/>
                <a:gd name="T66" fmla="*/ 1220 w 2054"/>
                <a:gd name="T67" fmla="*/ 68 h 2059"/>
                <a:gd name="T68" fmla="*/ 1394 w 2054"/>
                <a:gd name="T69" fmla="*/ 278 h 2059"/>
                <a:gd name="T70" fmla="*/ 1597 w 2054"/>
                <a:gd name="T71" fmla="*/ 209 h 2059"/>
                <a:gd name="T72" fmla="*/ 1831 w 2054"/>
                <a:gd name="T73" fmla="*/ 394 h 2059"/>
                <a:gd name="T74" fmla="*/ 1800 w 2054"/>
                <a:gd name="T75" fmla="*/ 565 h 2059"/>
                <a:gd name="T76" fmla="*/ 1932 w 2054"/>
                <a:gd name="T77" fmla="*/ 812 h 2059"/>
                <a:gd name="T78" fmla="*/ 2054 w 2054"/>
                <a:gd name="T79" fmla="*/ 961 h 2059"/>
                <a:gd name="T80" fmla="*/ 1961 w 2054"/>
                <a:gd name="T81" fmla="*/ 1238 h 2059"/>
                <a:gd name="T82" fmla="*/ 1751 w 2054"/>
                <a:gd name="T83" fmla="*/ 1445 h 2059"/>
                <a:gd name="T84" fmla="*/ 1839 w 2054"/>
                <a:gd name="T85" fmla="*/ 1640 h 2059"/>
                <a:gd name="T86" fmla="*/ 1644 w 2054"/>
                <a:gd name="T87" fmla="*/ 1842 h 2059"/>
                <a:gd name="T88" fmla="*/ 1441 w 2054"/>
                <a:gd name="T89" fmla="*/ 1756 h 2059"/>
                <a:gd name="T90" fmla="*/ 1235 w 2054"/>
                <a:gd name="T91" fmla="*/ 1966 h 2059"/>
                <a:gd name="T92" fmla="*/ 958 w 2054"/>
                <a:gd name="T93" fmla="*/ 2059 h 2059"/>
                <a:gd name="T94" fmla="*/ 810 w 2054"/>
                <a:gd name="T95" fmla="*/ 1937 h 2059"/>
                <a:gd name="T96" fmla="*/ 563 w 2054"/>
                <a:gd name="T97" fmla="*/ 1805 h 2059"/>
                <a:gd name="T98" fmla="*/ 398 w 2054"/>
                <a:gd name="T99" fmla="*/ 1838 h 2059"/>
                <a:gd name="T100" fmla="*/ 210 w 2054"/>
                <a:gd name="T101" fmla="*/ 1626 h 2059"/>
                <a:gd name="T102" fmla="*/ 278 w 2054"/>
                <a:gd name="T103" fmla="*/ 1398 h 2059"/>
                <a:gd name="T104" fmla="*/ 67 w 2054"/>
                <a:gd name="T105" fmla="*/ 1224 h 2059"/>
                <a:gd name="T106" fmla="*/ 2 w 2054"/>
                <a:gd name="T107" fmla="*/ 930 h 2059"/>
                <a:gd name="T108" fmla="*/ 151 w 2054"/>
                <a:gd name="T109" fmla="*/ 809 h 2059"/>
                <a:gd name="T110" fmla="*/ 237 w 2054"/>
                <a:gd name="T111" fmla="*/ 547 h 2059"/>
                <a:gd name="T112" fmla="*/ 233 w 2054"/>
                <a:gd name="T113" fmla="*/ 373 h 2059"/>
                <a:gd name="T114" fmla="*/ 456 w 2054"/>
                <a:gd name="T115" fmla="*/ 209 h 2059"/>
                <a:gd name="T116" fmla="*/ 707 w 2054"/>
                <a:gd name="T117" fmla="*/ 257 h 2059"/>
                <a:gd name="T118" fmla="*/ 851 w 2054"/>
                <a:gd name="T119" fmla="*/ 45 h 2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4" h="2059">
                  <a:moveTo>
                    <a:pt x="958" y="141"/>
                  </a:moveTo>
                  <a:lnTo>
                    <a:pt x="954" y="142"/>
                  </a:lnTo>
                  <a:lnTo>
                    <a:pt x="951" y="143"/>
                  </a:lnTo>
                  <a:lnTo>
                    <a:pt x="948" y="146"/>
                  </a:lnTo>
                  <a:lnTo>
                    <a:pt x="947" y="149"/>
                  </a:lnTo>
                  <a:lnTo>
                    <a:pt x="946" y="152"/>
                  </a:lnTo>
                  <a:lnTo>
                    <a:pt x="946" y="277"/>
                  </a:lnTo>
                  <a:lnTo>
                    <a:pt x="943" y="296"/>
                  </a:lnTo>
                  <a:lnTo>
                    <a:pt x="936" y="313"/>
                  </a:lnTo>
                  <a:lnTo>
                    <a:pt x="924" y="328"/>
                  </a:lnTo>
                  <a:lnTo>
                    <a:pt x="908" y="339"/>
                  </a:lnTo>
                  <a:lnTo>
                    <a:pt x="889" y="346"/>
                  </a:lnTo>
                  <a:lnTo>
                    <a:pt x="837" y="358"/>
                  </a:lnTo>
                  <a:lnTo>
                    <a:pt x="785" y="375"/>
                  </a:lnTo>
                  <a:lnTo>
                    <a:pt x="735" y="395"/>
                  </a:lnTo>
                  <a:lnTo>
                    <a:pt x="687" y="421"/>
                  </a:lnTo>
                  <a:lnTo>
                    <a:pt x="640" y="449"/>
                  </a:lnTo>
                  <a:lnTo>
                    <a:pt x="623" y="458"/>
                  </a:lnTo>
                  <a:lnTo>
                    <a:pt x="604" y="461"/>
                  </a:lnTo>
                  <a:lnTo>
                    <a:pt x="585" y="459"/>
                  </a:lnTo>
                  <a:lnTo>
                    <a:pt x="568" y="453"/>
                  </a:lnTo>
                  <a:lnTo>
                    <a:pt x="552" y="441"/>
                  </a:lnTo>
                  <a:lnTo>
                    <a:pt x="463" y="352"/>
                  </a:lnTo>
                  <a:lnTo>
                    <a:pt x="460" y="350"/>
                  </a:lnTo>
                  <a:lnTo>
                    <a:pt x="458" y="349"/>
                  </a:lnTo>
                  <a:lnTo>
                    <a:pt x="455" y="348"/>
                  </a:lnTo>
                  <a:lnTo>
                    <a:pt x="453" y="349"/>
                  </a:lnTo>
                  <a:lnTo>
                    <a:pt x="451" y="350"/>
                  </a:lnTo>
                  <a:lnTo>
                    <a:pt x="447" y="352"/>
                  </a:lnTo>
                  <a:lnTo>
                    <a:pt x="352" y="448"/>
                  </a:lnTo>
                  <a:lnTo>
                    <a:pt x="349" y="451"/>
                  </a:lnTo>
                  <a:lnTo>
                    <a:pt x="348" y="454"/>
                  </a:lnTo>
                  <a:lnTo>
                    <a:pt x="347" y="457"/>
                  </a:lnTo>
                  <a:lnTo>
                    <a:pt x="348" y="459"/>
                  </a:lnTo>
                  <a:lnTo>
                    <a:pt x="349" y="461"/>
                  </a:lnTo>
                  <a:lnTo>
                    <a:pt x="352" y="464"/>
                  </a:lnTo>
                  <a:lnTo>
                    <a:pt x="440" y="553"/>
                  </a:lnTo>
                  <a:lnTo>
                    <a:pt x="452" y="569"/>
                  </a:lnTo>
                  <a:lnTo>
                    <a:pt x="458" y="587"/>
                  </a:lnTo>
                  <a:lnTo>
                    <a:pt x="460" y="605"/>
                  </a:lnTo>
                  <a:lnTo>
                    <a:pt x="457" y="624"/>
                  </a:lnTo>
                  <a:lnTo>
                    <a:pt x="449" y="642"/>
                  </a:lnTo>
                  <a:lnTo>
                    <a:pt x="420" y="688"/>
                  </a:lnTo>
                  <a:lnTo>
                    <a:pt x="395" y="737"/>
                  </a:lnTo>
                  <a:lnTo>
                    <a:pt x="375" y="786"/>
                  </a:lnTo>
                  <a:lnTo>
                    <a:pt x="358" y="838"/>
                  </a:lnTo>
                  <a:lnTo>
                    <a:pt x="345" y="891"/>
                  </a:lnTo>
                  <a:lnTo>
                    <a:pt x="339" y="910"/>
                  </a:lnTo>
                  <a:lnTo>
                    <a:pt x="327" y="926"/>
                  </a:lnTo>
                  <a:lnTo>
                    <a:pt x="313" y="938"/>
                  </a:lnTo>
                  <a:lnTo>
                    <a:pt x="296" y="946"/>
                  </a:lnTo>
                  <a:lnTo>
                    <a:pt x="277" y="948"/>
                  </a:lnTo>
                  <a:lnTo>
                    <a:pt x="151" y="948"/>
                  </a:lnTo>
                  <a:lnTo>
                    <a:pt x="147" y="949"/>
                  </a:lnTo>
                  <a:lnTo>
                    <a:pt x="144" y="950"/>
                  </a:lnTo>
                  <a:lnTo>
                    <a:pt x="142" y="952"/>
                  </a:lnTo>
                  <a:lnTo>
                    <a:pt x="140" y="956"/>
                  </a:lnTo>
                  <a:lnTo>
                    <a:pt x="140" y="960"/>
                  </a:lnTo>
                  <a:lnTo>
                    <a:pt x="140" y="1096"/>
                  </a:lnTo>
                  <a:lnTo>
                    <a:pt x="140" y="1100"/>
                  </a:lnTo>
                  <a:lnTo>
                    <a:pt x="142" y="1104"/>
                  </a:lnTo>
                  <a:lnTo>
                    <a:pt x="144" y="1106"/>
                  </a:lnTo>
                  <a:lnTo>
                    <a:pt x="147" y="1108"/>
                  </a:lnTo>
                  <a:lnTo>
                    <a:pt x="151" y="1108"/>
                  </a:lnTo>
                  <a:lnTo>
                    <a:pt x="277" y="1108"/>
                  </a:lnTo>
                  <a:lnTo>
                    <a:pt x="296" y="1111"/>
                  </a:lnTo>
                  <a:lnTo>
                    <a:pt x="313" y="1118"/>
                  </a:lnTo>
                  <a:lnTo>
                    <a:pt x="327" y="1131"/>
                  </a:lnTo>
                  <a:lnTo>
                    <a:pt x="339" y="1147"/>
                  </a:lnTo>
                  <a:lnTo>
                    <a:pt x="345" y="1165"/>
                  </a:lnTo>
                  <a:lnTo>
                    <a:pt x="358" y="1218"/>
                  </a:lnTo>
                  <a:lnTo>
                    <a:pt x="375" y="1269"/>
                  </a:lnTo>
                  <a:lnTo>
                    <a:pt x="395" y="1320"/>
                  </a:lnTo>
                  <a:lnTo>
                    <a:pt x="420" y="1368"/>
                  </a:lnTo>
                  <a:lnTo>
                    <a:pt x="449" y="1414"/>
                  </a:lnTo>
                  <a:lnTo>
                    <a:pt x="457" y="1432"/>
                  </a:lnTo>
                  <a:lnTo>
                    <a:pt x="460" y="1451"/>
                  </a:lnTo>
                  <a:lnTo>
                    <a:pt x="458" y="1470"/>
                  </a:lnTo>
                  <a:lnTo>
                    <a:pt x="452" y="1488"/>
                  </a:lnTo>
                  <a:lnTo>
                    <a:pt x="440" y="1503"/>
                  </a:lnTo>
                  <a:lnTo>
                    <a:pt x="352" y="1592"/>
                  </a:lnTo>
                  <a:lnTo>
                    <a:pt x="349" y="1595"/>
                  </a:lnTo>
                  <a:lnTo>
                    <a:pt x="348" y="1598"/>
                  </a:lnTo>
                  <a:lnTo>
                    <a:pt x="347" y="1600"/>
                  </a:lnTo>
                  <a:lnTo>
                    <a:pt x="348" y="1602"/>
                  </a:lnTo>
                  <a:lnTo>
                    <a:pt x="349" y="1604"/>
                  </a:lnTo>
                  <a:lnTo>
                    <a:pt x="352" y="1608"/>
                  </a:lnTo>
                  <a:lnTo>
                    <a:pt x="447" y="1705"/>
                  </a:lnTo>
                  <a:lnTo>
                    <a:pt x="451" y="1707"/>
                  </a:lnTo>
                  <a:lnTo>
                    <a:pt x="453" y="1708"/>
                  </a:lnTo>
                  <a:lnTo>
                    <a:pt x="455" y="1708"/>
                  </a:lnTo>
                  <a:lnTo>
                    <a:pt x="458" y="1708"/>
                  </a:lnTo>
                  <a:lnTo>
                    <a:pt x="460" y="1707"/>
                  </a:lnTo>
                  <a:lnTo>
                    <a:pt x="463" y="1705"/>
                  </a:lnTo>
                  <a:lnTo>
                    <a:pt x="552" y="1616"/>
                  </a:lnTo>
                  <a:lnTo>
                    <a:pt x="568" y="1604"/>
                  </a:lnTo>
                  <a:lnTo>
                    <a:pt x="585" y="1597"/>
                  </a:lnTo>
                  <a:lnTo>
                    <a:pt x="604" y="1595"/>
                  </a:lnTo>
                  <a:lnTo>
                    <a:pt x="623" y="1598"/>
                  </a:lnTo>
                  <a:lnTo>
                    <a:pt x="640" y="1607"/>
                  </a:lnTo>
                  <a:lnTo>
                    <a:pt x="687" y="1636"/>
                  </a:lnTo>
                  <a:lnTo>
                    <a:pt x="735" y="1660"/>
                  </a:lnTo>
                  <a:lnTo>
                    <a:pt x="785" y="1682"/>
                  </a:lnTo>
                  <a:lnTo>
                    <a:pt x="837" y="1699"/>
                  </a:lnTo>
                  <a:lnTo>
                    <a:pt x="889" y="1711"/>
                  </a:lnTo>
                  <a:lnTo>
                    <a:pt x="908" y="1718"/>
                  </a:lnTo>
                  <a:lnTo>
                    <a:pt x="924" y="1728"/>
                  </a:lnTo>
                  <a:lnTo>
                    <a:pt x="936" y="1743"/>
                  </a:lnTo>
                  <a:lnTo>
                    <a:pt x="943" y="1760"/>
                  </a:lnTo>
                  <a:lnTo>
                    <a:pt x="946" y="1780"/>
                  </a:lnTo>
                  <a:lnTo>
                    <a:pt x="946" y="1906"/>
                  </a:lnTo>
                  <a:lnTo>
                    <a:pt x="947" y="1909"/>
                  </a:lnTo>
                  <a:lnTo>
                    <a:pt x="948" y="1912"/>
                  </a:lnTo>
                  <a:lnTo>
                    <a:pt x="951" y="1914"/>
                  </a:lnTo>
                  <a:lnTo>
                    <a:pt x="954" y="1916"/>
                  </a:lnTo>
                  <a:lnTo>
                    <a:pt x="958" y="1916"/>
                  </a:lnTo>
                  <a:lnTo>
                    <a:pt x="1094" y="1916"/>
                  </a:lnTo>
                  <a:lnTo>
                    <a:pt x="1098" y="1916"/>
                  </a:lnTo>
                  <a:lnTo>
                    <a:pt x="1101" y="1914"/>
                  </a:lnTo>
                  <a:lnTo>
                    <a:pt x="1103" y="1912"/>
                  </a:lnTo>
                  <a:lnTo>
                    <a:pt x="1106" y="1909"/>
                  </a:lnTo>
                  <a:lnTo>
                    <a:pt x="1106" y="1906"/>
                  </a:lnTo>
                  <a:lnTo>
                    <a:pt x="1106" y="1780"/>
                  </a:lnTo>
                  <a:lnTo>
                    <a:pt x="1109" y="1760"/>
                  </a:lnTo>
                  <a:lnTo>
                    <a:pt x="1116" y="1743"/>
                  </a:lnTo>
                  <a:lnTo>
                    <a:pt x="1129" y="1728"/>
                  </a:lnTo>
                  <a:lnTo>
                    <a:pt x="1143" y="1718"/>
                  </a:lnTo>
                  <a:lnTo>
                    <a:pt x="1162" y="1711"/>
                  </a:lnTo>
                  <a:lnTo>
                    <a:pt x="1215" y="1699"/>
                  </a:lnTo>
                  <a:lnTo>
                    <a:pt x="1267" y="1682"/>
                  </a:lnTo>
                  <a:lnTo>
                    <a:pt x="1316" y="1660"/>
                  </a:lnTo>
                  <a:lnTo>
                    <a:pt x="1365" y="1636"/>
                  </a:lnTo>
                  <a:lnTo>
                    <a:pt x="1411" y="1607"/>
                  </a:lnTo>
                  <a:lnTo>
                    <a:pt x="1429" y="1598"/>
                  </a:lnTo>
                  <a:lnTo>
                    <a:pt x="1448" y="1595"/>
                  </a:lnTo>
                  <a:lnTo>
                    <a:pt x="1467" y="1597"/>
                  </a:lnTo>
                  <a:lnTo>
                    <a:pt x="1485" y="1603"/>
                  </a:lnTo>
                  <a:lnTo>
                    <a:pt x="1500" y="1616"/>
                  </a:lnTo>
                  <a:lnTo>
                    <a:pt x="1589" y="1706"/>
                  </a:lnTo>
                  <a:lnTo>
                    <a:pt x="1592" y="1708"/>
                  </a:lnTo>
                  <a:lnTo>
                    <a:pt x="1594" y="1709"/>
                  </a:lnTo>
                  <a:lnTo>
                    <a:pt x="1597" y="1709"/>
                  </a:lnTo>
                  <a:lnTo>
                    <a:pt x="1599" y="1709"/>
                  </a:lnTo>
                  <a:lnTo>
                    <a:pt x="1601" y="1708"/>
                  </a:lnTo>
                  <a:lnTo>
                    <a:pt x="1604" y="1706"/>
                  </a:lnTo>
                  <a:lnTo>
                    <a:pt x="1700" y="1610"/>
                  </a:lnTo>
                  <a:lnTo>
                    <a:pt x="1702" y="1607"/>
                  </a:lnTo>
                  <a:lnTo>
                    <a:pt x="1703" y="1603"/>
                  </a:lnTo>
                  <a:lnTo>
                    <a:pt x="1703" y="1600"/>
                  </a:lnTo>
                  <a:lnTo>
                    <a:pt x="1702" y="1596"/>
                  </a:lnTo>
                  <a:lnTo>
                    <a:pt x="1700" y="1594"/>
                  </a:lnTo>
                  <a:lnTo>
                    <a:pt x="1612" y="1505"/>
                  </a:lnTo>
                  <a:lnTo>
                    <a:pt x="1600" y="1489"/>
                  </a:lnTo>
                  <a:lnTo>
                    <a:pt x="1594" y="1471"/>
                  </a:lnTo>
                  <a:lnTo>
                    <a:pt x="1592" y="1452"/>
                  </a:lnTo>
                  <a:lnTo>
                    <a:pt x="1595" y="1433"/>
                  </a:lnTo>
                  <a:lnTo>
                    <a:pt x="1603" y="1416"/>
                  </a:lnTo>
                  <a:lnTo>
                    <a:pt x="1633" y="1370"/>
                  </a:lnTo>
                  <a:lnTo>
                    <a:pt x="1657" y="1321"/>
                  </a:lnTo>
                  <a:lnTo>
                    <a:pt x="1678" y="1271"/>
                  </a:lnTo>
                  <a:lnTo>
                    <a:pt x="1694" y="1220"/>
                  </a:lnTo>
                  <a:lnTo>
                    <a:pt x="1707" y="1166"/>
                  </a:lnTo>
                  <a:lnTo>
                    <a:pt x="1714" y="1148"/>
                  </a:lnTo>
                  <a:lnTo>
                    <a:pt x="1725" y="1132"/>
                  </a:lnTo>
                  <a:lnTo>
                    <a:pt x="1739" y="1119"/>
                  </a:lnTo>
                  <a:lnTo>
                    <a:pt x="1756" y="1112"/>
                  </a:lnTo>
                  <a:lnTo>
                    <a:pt x="1776" y="1110"/>
                  </a:lnTo>
                  <a:lnTo>
                    <a:pt x="1902" y="1110"/>
                  </a:lnTo>
                  <a:lnTo>
                    <a:pt x="1905" y="1109"/>
                  </a:lnTo>
                  <a:lnTo>
                    <a:pt x="1908" y="1108"/>
                  </a:lnTo>
                  <a:lnTo>
                    <a:pt x="1910" y="1105"/>
                  </a:lnTo>
                  <a:lnTo>
                    <a:pt x="1912" y="1101"/>
                  </a:lnTo>
                  <a:lnTo>
                    <a:pt x="1912" y="1098"/>
                  </a:lnTo>
                  <a:lnTo>
                    <a:pt x="1912" y="961"/>
                  </a:lnTo>
                  <a:lnTo>
                    <a:pt x="1912" y="958"/>
                  </a:lnTo>
                  <a:lnTo>
                    <a:pt x="1910" y="955"/>
                  </a:lnTo>
                  <a:lnTo>
                    <a:pt x="1908" y="951"/>
                  </a:lnTo>
                  <a:lnTo>
                    <a:pt x="1905" y="950"/>
                  </a:lnTo>
                  <a:lnTo>
                    <a:pt x="1902" y="949"/>
                  </a:lnTo>
                  <a:lnTo>
                    <a:pt x="1776" y="949"/>
                  </a:lnTo>
                  <a:lnTo>
                    <a:pt x="1756" y="947"/>
                  </a:lnTo>
                  <a:lnTo>
                    <a:pt x="1739" y="939"/>
                  </a:lnTo>
                  <a:lnTo>
                    <a:pt x="1725" y="927"/>
                  </a:lnTo>
                  <a:lnTo>
                    <a:pt x="1714" y="911"/>
                  </a:lnTo>
                  <a:lnTo>
                    <a:pt x="1707" y="893"/>
                  </a:lnTo>
                  <a:lnTo>
                    <a:pt x="1694" y="839"/>
                  </a:lnTo>
                  <a:lnTo>
                    <a:pt x="1678" y="789"/>
                  </a:lnTo>
                  <a:lnTo>
                    <a:pt x="1657" y="738"/>
                  </a:lnTo>
                  <a:lnTo>
                    <a:pt x="1633" y="689"/>
                  </a:lnTo>
                  <a:lnTo>
                    <a:pt x="1603" y="643"/>
                  </a:lnTo>
                  <a:lnTo>
                    <a:pt x="1595" y="626"/>
                  </a:lnTo>
                  <a:lnTo>
                    <a:pt x="1592" y="607"/>
                  </a:lnTo>
                  <a:lnTo>
                    <a:pt x="1594" y="588"/>
                  </a:lnTo>
                  <a:lnTo>
                    <a:pt x="1600" y="570"/>
                  </a:lnTo>
                  <a:lnTo>
                    <a:pt x="1612" y="554"/>
                  </a:lnTo>
                  <a:lnTo>
                    <a:pt x="1700" y="465"/>
                  </a:lnTo>
                  <a:lnTo>
                    <a:pt x="1702" y="463"/>
                  </a:lnTo>
                  <a:lnTo>
                    <a:pt x="1703" y="460"/>
                  </a:lnTo>
                  <a:lnTo>
                    <a:pt x="1703" y="456"/>
                  </a:lnTo>
                  <a:lnTo>
                    <a:pt x="1702" y="453"/>
                  </a:lnTo>
                  <a:lnTo>
                    <a:pt x="1700" y="450"/>
                  </a:lnTo>
                  <a:lnTo>
                    <a:pt x="1604" y="353"/>
                  </a:lnTo>
                  <a:lnTo>
                    <a:pt x="1601" y="351"/>
                  </a:lnTo>
                  <a:lnTo>
                    <a:pt x="1599" y="350"/>
                  </a:lnTo>
                  <a:lnTo>
                    <a:pt x="1597" y="350"/>
                  </a:lnTo>
                  <a:lnTo>
                    <a:pt x="1594" y="350"/>
                  </a:lnTo>
                  <a:lnTo>
                    <a:pt x="1592" y="351"/>
                  </a:lnTo>
                  <a:lnTo>
                    <a:pt x="1589" y="353"/>
                  </a:lnTo>
                  <a:lnTo>
                    <a:pt x="1500" y="442"/>
                  </a:lnTo>
                  <a:lnTo>
                    <a:pt x="1485" y="454"/>
                  </a:lnTo>
                  <a:lnTo>
                    <a:pt x="1468" y="460"/>
                  </a:lnTo>
                  <a:lnTo>
                    <a:pt x="1450" y="463"/>
                  </a:lnTo>
                  <a:lnTo>
                    <a:pt x="1430" y="460"/>
                  </a:lnTo>
                  <a:lnTo>
                    <a:pt x="1411" y="450"/>
                  </a:lnTo>
                  <a:lnTo>
                    <a:pt x="1365" y="422"/>
                  </a:lnTo>
                  <a:lnTo>
                    <a:pt x="1316" y="398"/>
                  </a:lnTo>
                  <a:lnTo>
                    <a:pt x="1267" y="376"/>
                  </a:lnTo>
                  <a:lnTo>
                    <a:pt x="1215" y="360"/>
                  </a:lnTo>
                  <a:lnTo>
                    <a:pt x="1162" y="347"/>
                  </a:lnTo>
                  <a:lnTo>
                    <a:pt x="1143" y="341"/>
                  </a:lnTo>
                  <a:lnTo>
                    <a:pt x="1128" y="330"/>
                  </a:lnTo>
                  <a:lnTo>
                    <a:pt x="1116" y="315"/>
                  </a:lnTo>
                  <a:lnTo>
                    <a:pt x="1109" y="297"/>
                  </a:lnTo>
                  <a:lnTo>
                    <a:pt x="1106" y="278"/>
                  </a:lnTo>
                  <a:lnTo>
                    <a:pt x="1106" y="152"/>
                  </a:lnTo>
                  <a:lnTo>
                    <a:pt x="1106" y="149"/>
                  </a:lnTo>
                  <a:lnTo>
                    <a:pt x="1103" y="146"/>
                  </a:lnTo>
                  <a:lnTo>
                    <a:pt x="1101" y="143"/>
                  </a:lnTo>
                  <a:lnTo>
                    <a:pt x="1098" y="142"/>
                  </a:lnTo>
                  <a:lnTo>
                    <a:pt x="1094" y="141"/>
                  </a:lnTo>
                  <a:lnTo>
                    <a:pt x="958" y="141"/>
                  </a:lnTo>
                  <a:close/>
                  <a:moveTo>
                    <a:pt x="958" y="0"/>
                  </a:moveTo>
                  <a:lnTo>
                    <a:pt x="1095" y="0"/>
                  </a:lnTo>
                  <a:lnTo>
                    <a:pt x="1126" y="3"/>
                  </a:lnTo>
                  <a:lnTo>
                    <a:pt x="1154" y="13"/>
                  </a:lnTo>
                  <a:lnTo>
                    <a:pt x="1179" y="27"/>
                  </a:lnTo>
                  <a:lnTo>
                    <a:pt x="1201" y="45"/>
                  </a:lnTo>
                  <a:lnTo>
                    <a:pt x="1220" y="68"/>
                  </a:lnTo>
                  <a:lnTo>
                    <a:pt x="1234" y="93"/>
                  </a:lnTo>
                  <a:lnTo>
                    <a:pt x="1244" y="122"/>
                  </a:lnTo>
                  <a:lnTo>
                    <a:pt x="1247" y="152"/>
                  </a:lnTo>
                  <a:lnTo>
                    <a:pt x="1247" y="223"/>
                  </a:lnTo>
                  <a:lnTo>
                    <a:pt x="1297" y="238"/>
                  </a:lnTo>
                  <a:lnTo>
                    <a:pt x="1346" y="257"/>
                  </a:lnTo>
                  <a:lnTo>
                    <a:pt x="1394" y="278"/>
                  </a:lnTo>
                  <a:lnTo>
                    <a:pt x="1441" y="304"/>
                  </a:lnTo>
                  <a:lnTo>
                    <a:pt x="1490" y="254"/>
                  </a:lnTo>
                  <a:lnTo>
                    <a:pt x="1508" y="238"/>
                  </a:lnTo>
                  <a:lnTo>
                    <a:pt x="1528" y="225"/>
                  </a:lnTo>
                  <a:lnTo>
                    <a:pt x="1551" y="217"/>
                  </a:lnTo>
                  <a:lnTo>
                    <a:pt x="1574" y="212"/>
                  </a:lnTo>
                  <a:lnTo>
                    <a:pt x="1597" y="209"/>
                  </a:lnTo>
                  <a:lnTo>
                    <a:pt x="1628" y="213"/>
                  </a:lnTo>
                  <a:lnTo>
                    <a:pt x="1655" y="221"/>
                  </a:lnTo>
                  <a:lnTo>
                    <a:pt x="1681" y="235"/>
                  </a:lnTo>
                  <a:lnTo>
                    <a:pt x="1705" y="254"/>
                  </a:lnTo>
                  <a:lnTo>
                    <a:pt x="1800" y="350"/>
                  </a:lnTo>
                  <a:lnTo>
                    <a:pt x="1818" y="371"/>
                  </a:lnTo>
                  <a:lnTo>
                    <a:pt x="1831" y="394"/>
                  </a:lnTo>
                  <a:lnTo>
                    <a:pt x="1839" y="419"/>
                  </a:lnTo>
                  <a:lnTo>
                    <a:pt x="1844" y="445"/>
                  </a:lnTo>
                  <a:lnTo>
                    <a:pt x="1844" y="471"/>
                  </a:lnTo>
                  <a:lnTo>
                    <a:pt x="1839" y="496"/>
                  </a:lnTo>
                  <a:lnTo>
                    <a:pt x="1831" y="521"/>
                  </a:lnTo>
                  <a:lnTo>
                    <a:pt x="1818" y="544"/>
                  </a:lnTo>
                  <a:lnTo>
                    <a:pt x="1800" y="565"/>
                  </a:lnTo>
                  <a:lnTo>
                    <a:pt x="1751" y="614"/>
                  </a:lnTo>
                  <a:lnTo>
                    <a:pt x="1776" y="661"/>
                  </a:lnTo>
                  <a:lnTo>
                    <a:pt x="1797" y="709"/>
                  </a:lnTo>
                  <a:lnTo>
                    <a:pt x="1816" y="759"/>
                  </a:lnTo>
                  <a:lnTo>
                    <a:pt x="1832" y="809"/>
                  </a:lnTo>
                  <a:lnTo>
                    <a:pt x="1902" y="809"/>
                  </a:lnTo>
                  <a:lnTo>
                    <a:pt x="1932" y="812"/>
                  </a:lnTo>
                  <a:lnTo>
                    <a:pt x="1961" y="821"/>
                  </a:lnTo>
                  <a:lnTo>
                    <a:pt x="1987" y="835"/>
                  </a:lnTo>
                  <a:lnTo>
                    <a:pt x="2009" y="854"/>
                  </a:lnTo>
                  <a:lnTo>
                    <a:pt x="2027" y="876"/>
                  </a:lnTo>
                  <a:lnTo>
                    <a:pt x="2042" y="902"/>
                  </a:lnTo>
                  <a:lnTo>
                    <a:pt x="2050" y="930"/>
                  </a:lnTo>
                  <a:lnTo>
                    <a:pt x="2054" y="961"/>
                  </a:lnTo>
                  <a:lnTo>
                    <a:pt x="2054" y="1098"/>
                  </a:lnTo>
                  <a:lnTo>
                    <a:pt x="2050" y="1129"/>
                  </a:lnTo>
                  <a:lnTo>
                    <a:pt x="2042" y="1157"/>
                  </a:lnTo>
                  <a:lnTo>
                    <a:pt x="2027" y="1183"/>
                  </a:lnTo>
                  <a:lnTo>
                    <a:pt x="2009" y="1205"/>
                  </a:lnTo>
                  <a:lnTo>
                    <a:pt x="1987" y="1224"/>
                  </a:lnTo>
                  <a:lnTo>
                    <a:pt x="1961" y="1238"/>
                  </a:lnTo>
                  <a:lnTo>
                    <a:pt x="1932" y="1247"/>
                  </a:lnTo>
                  <a:lnTo>
                    <a:pt x="1902" y="1250"/>
                  </a:lnTo>
                  <a:lnTo>
                    <a:pt x="1832" y="1250"/>
                  </a:lnTo>
                  <a:lnTo>
                    <a:pt x="1816" y="1300"/>
                  </a:lnTo>
                  <a:lnTo>
                    <a:pt x="1797" y="1350"/>
                  </a:lnTo>
                  <a:lnTo>
                    <a:pt x="1776" y="1398"/>
                  </a:lnTo>
                  <a:lnTo>
                    <a:pt x="1751" y="1445"/>
                  </a:lnTo>
                  <a:lnTo>
                    <a:pt x="1800" y="1495"/>
                  </a:lnTo>
                  <a:lnTo>
                    <a:pt x="1818" y="1515"/>
                  </a:lnTo>
                  <a:lnTo>
                    <a:pt x="1831" y="1538"/>
                  </a:lnTo>
                  <a:lnTo>
                    <a:pt x="1839" y="1563"/>
                  </a:lnTo>
                  <a:lnTo>
                    <a:pt x="1844" y="1589"/>
                  </a:lnTo>
                  <a:lnTo>
                    <a:pt x="1844" y="1614"/>
                  </a:lnTo>
                  <a:lnTo>
                    <a:pt x="1839" y="1640"/>
                  </a:lnTo>
                  <a:lnTo>
                    <a:pt x="1831" y="1665"/>
                  </a:lnTo>
                  <a:lnTo>
                    <a:pt x="1818" y="1688"/>
                  </a:lnTo>
                  <a:lnTo>
                    <a:pt x="1800" y="1709"/>
                  </a:lnTo>
                  <a:lnTo>
                    <a:pt x="1705" y="1805"/>
                  </a:lnTo>
                  <a:lnTo>
                    <a:pt x="1687" y="1821"/>
                  </a:lnTo>
                  <a:lnTo>
                    <a:pt x="1665" y="1834"/>
                  </a:lnTo>
                  <a:lnTo>
                    <a:pt x="1644" y="1842"/>
                  </a:lnTo>
                  <a:lnTo>
                    <a:pt x="1621" y="1848"/>
                  </a:lnTo>
                  <a:lnTo>
                    <a:pt x="1597" y="1850"/>
                  </a:lnTo>
                  <a:lnTo>
                    <a:pt x="1567" y="1846"/>
                  </a:lnTo>
                  <a:lnTo>
                    <a:pt x="1539" y="1838"/>
                  </a:lnTo>
                  <a:lnTo>
                    <a:pt x="1514" y="1824"/>
                  </a:lnTo>
                  <a:lnTo>
                    <a:pt x="1490" y="1805"/>
                  </a:lnTo>
                  <a:lnTo>
                    <a:pt x="1441" y="1756"/>
                  </a:lnTo>
                  <a:lnTo>
                    <a:pt x="1394" y="1781"/>
                  </a:lnTo>
                  <a:lnTo>
                    <a:pt x="1346" y="1802"/>
                  </a:lnTo>
                  <a:lnTo>
                    <a:pt x="1297" y="1821"/>
                  </a:lnTo>
                  <a:lnTo>
                    <a:pt x="1247" y="1836"/>
                  </a:lnTo>
                  <a:lnTo>
                    <a:pt x="1247" y="1907"/>
                  </a:lnTo>
                  <a:lnTo>
                    <a:pt x="1244" y="1937"/>
                  </a:lnTo>
                  <a:lnTo>
                    <a:pt x="1235" y="1966"/>
                  </a:lnTo>
                  <a:lnTo>
                    <a:pt x="1220" y="1991"/>
                  </a:lnTo>
                  <a:lnTo>
                    <a:pt x="1203" y="2015"/>
                  </a:lnTo>
                  <a:lnTo>
                    <a:pt x="1179" y="2032"/>
                  </a:lnTo>
                  <a:lnTo>
                    <a:pt x="1154" y="2046"/>
                  </a:lnTo>
                  <a:lnTo>
                    <a:pt x="1126" y="2056"/>
                  </a:lnTo>
                  <a:lnTo>
                    <a:pt x="1095" y="2059"/>
                  </a:lnTo>
                  <a:lnTo>
                    <a:pt x="958" y="2059"/>
                  </a:lnTo>
                  <a:lnTo>
                    <a:pt x="927" y="2056"/>
                  </a:lnTo>
                  <a:lnTo>
                    <a:pt x="900" y="2046"/>
                  </a:lnTo>
                  <a:lnTo>
                    <a:pt x="874" y="2032"/>
                  </a:lnTo>
                  <a:lnTo>
                    <a:pt x="851" y="2015"/>
                  </a:lnTo>
                  <a:lnTo>
                    <a:pt x="832" y="1991"/>
                  </a:lnTo>
                  <a:lnTo>
                    <a:pt x="819" y="1966"/>
                  </a:lnTo>
                  <a:lnTo>
                    <a:pt x="810" y="1937"/>
                  </a:lnTo>
                  <a:lnTo>
                    <a:pt x="807" y="1907"/>
                  </a:lnTo>
                  <a:lnTo>
                    <a:pt x="807" y="1836"/>
                  </a:lnTo>
                  <a:lnTo>
                    <a:pt x="756" y="1821"/>
                  </a:lnTo>
                  <a:lnTo>
                    <a:pt x="707" y="1802"/>
                  </a:lnTo>
                  <a:lnTo>
                    <a:pt x="659" y="1781"/>
                  </a:lnTo>
                  <a:lnTo>
                    <a:pt x="613" y="1756"/>
                  </a:lnTo>
                  <a:lnTo>
                    <a:pt x="563" y="1805"/>
                  </a:lnTo>
                  <a:lnTo>
                    <a:pt x="545" y="1821"/>
                  </a:lnTo>
                  <a:lnTo>
                    <a:pt x="524" y="1834"/>
                  </a:lnTo>
                  <a:lnTo>
                    <a:pt x="503" y="1842"/>
                  </a:lnTo>
                  <a:lnTo>
                    <a:pt x="480" y="1848"/>
                  </a:lnTo>
                  <a:lnTo>
                    <a:pt x="456" y="1850"/>
                  </a:lnTo>
                  <a:lnTo>
                    <a:pt x="426" y="1846"/>
                  </a:lnTo>
                  <a:lnTo>
                    <a:pt x="398" y="1838"/>
                  </a:lnTo>
                  <a:lnTo>
                    <a:pt x="372" y="1824"/>
                  </a:lnTo>
                  <a:lnTo>
                    <a:pt x="349" y="1805"/>
                  </a:lnTo>
                  <a:lnTo>
                    <a:pt x="252" y="1709"/>
                  </a:lnTo>
                  <a:lnTo>
                    <a:pt x="237" y="1690"/>
                  </a:lnTo>
                  <a:lnTo>
                    <a:pt x="225" y="1670"/>
                  </a:lnTo>
                  <a:lnTo>
                    <a:pt x="215" y="1649"/>
                  </a:lnTo>
                  <a:lnTo>
                    <a:pt x="210" y="1626"/>
                  </a:lnTo>
                  <a:lnTo>
                    <a:pt x="208" y="1601"/>
                  </a:lnTo>
                  <a:lnTo>
                    <a:pt x="211" y="1572"/>
                  </a:lnTo>
                  <a:lnTo>
                    <a:pt x="220" y="1543"/>
                  </a:lnTo>
                  <a:lnTo>
                    <a:pt x="233" y="1517"/>
                  </a:lnTo>
                  <a:lnTo>
                    <a:pt x="252" y="1495"/>
                  </a:lnTo>
                  <a:lnTo>
                    <a:pt x="302" y="1445"/>
                  </a:lnTo>
                  <a:lnTo>
                    <a:pt x="278" y="1398"/>
                  </a:lnTo>
                  <a:lnTo>
                    <a:pt x="256" y="1350"/>
                  </a:lnTo>
                  <a:lnTo>
                    <a:pt x="237" y="1300"/>
                  </a:lnTo>
                  <a:lnTo>
                    <a:pt x="222" y="1250"/>
                  </a:lnTo>
                  <a:lnTo>
                    <a:pt x="151" y="1250"/>
                  </a:lnTo>
                  <a:lnTo>
                    <a:pt x="121" y="1247"/>
                  </a:lnTo>
                  <a:lnTo>
                    <a:pt x="92" y="1238"/>
                  </a:lnTo>
                  <a:lnTo>
                    <a:pt x="67" y="1224"/>
                  </a:lnTo>
                  <a:lnTo>
                    <a:pt x="45" y="1205"/>
                  </a:lnTo>
                  <a:lnTo>
                    <a:pt x="26" y="1183"/>
                  </a:lnTo>
                  <a:lnTo>
                    <a:pt x="12" y="1157"/>
                  </a:lnTo>
                  <a:lnTo>
                    <a:pt x="2" y="1129"/>
                  </a:lnTo>
                  <a:lnTo>
                    <a:pt x="0" y="1098"/>
                  </a:lnTo>
                  <a:lnTo>
                    <a:pt x="0" y="961"/>
                  </a:lnTo>
                  <a:lnTo>
                    <a:pt x="2" y="930"/>
                  </a:lnTo>
                  <a:lnTo>
                    <a:pt x="12" y="902"/>
                  </a:lnTo>
                  <a:lnTo>
                    <a:pt x="26" y="876"/>
                  </a:lnTo>
                  <a:lnTo>
                    <a:pt x="45" y="854"/>
                  </a:lnTo>
                  <a:lnTo>
                    <a:pt x="67" y="835"/>
                  </a:lnTo>
                  <a:lnTo>
                    <a:pt x="92" y="821"/>
                  </a:lnTo>
                  <a:lnTo>
                    <a:pt x="121" y="812"/>
                  </a:lnTo>
                  <a:lnTo>
                    <a:pt x="151" y="809"/>
                  </a:lnTo>
                  <a:lnTo>
                    <a:pt x="222" y="809"/>
                  </a:lnTo>
                  <a:lnTo>
                    <a:pt x="237" y="759"/>
                  </a:lnTo>
                  <a:lnTo>
                    <a:pt x="256" y="709"/>
                  </a:lnTo>
                  <a:lnTo>
                    <a:pt x="278" y="661"/>
                  </a:lnTo>
                  <a:lnTo>
                    <a:pt x="302" y="614"/>
                  </a:lnTo>
                  <a:lnTo>
                    <a:pt x="252" y="565"/>
                  </a:lnTo>
                  <a:lnTo>
                    <a:pt x="237" y="547"/>
                  </a:lnTo>
                  <a:lnTo>
                    <a:pt x="225" y="527"/>
                  </a:lnTo>
                  <a:lnTo>
                    <a:pt x="215" y="504"/>
                  </a:lnTo>
                  <a:lnTo>
                    <a:pt x="210" y="482"/>
                  </a:lnTo>
                  <a:lnTo>
                    <a:pt x="208" y="458"/>
                  </a:lnTo>
                  <a:lnTo>
                    <a:pt x="211" y="428"/>
                  </a:lnTo>
                  <a:lnTo>
                    <a:pt x="220" y="400"/>
                  </a:lnTo>
                  <a:lnTo>
                    <a:pt x="233" y="373"/>
                  </a:lnTo>
                  <a:lnTo>
                    <a:pt x="252" y="350"/>
                  </a:lnTo>
                  <a:lnTo>
                    <a:pt x="349" y="254"/>
                  </a:lnTo>
                  <a:lnTo>
                    <a:pt x="367" y="238"/>
                  </a:lnTo>
                  <a:lnTo>
                    <a:pt x="387" y="225"/>
                  </a:lnTo>
                  <a:lnTo>
                    <a:pt x="410" y="217"/>
                  </a:lnTo>
                  <a:lnTo>
                    <a:pt x="432" y="212"/>
                  </a:lnTo>
                  <a:lnTo>
                    <a:pt x="456" y="209"/>
                  </a:lnTo>
                  <a:lnTo>
                    <a:pt x="485" y="213"/>
                  </a:lnTo>
                  <a:lnTo>
                    <a:pt x="514" y="221"/>
                  </a:lnTo>
                  <a:lnTo>
                    <a:pt x="540" y="235"/>
                  </a:lnTo>
                  <a:lnTo>
                    <a:pt x="563" y="254"/>
                  </a:lnTo>
                  <a:lnTo>
                    <a:pt x="613" y="304"/>
                  </a:lnTo>
                  <a:lnTo>
                    <a:pt x="659" y="278"/>
                  </a:lnTo>
                  <a:lnTo>
                    <a:pt x="707" y="257"/>
                  </a:lnTo>
                  <a:lnTo>
                    <a:pt x="756" y="238"/>
                  </a:lnTo>
                  <a:lnTo>
                    <a:pt x="807" y="223"/>
                  </a:lnTo>
                  <a:lnTo>
                    <a:pt x="807" y="152"/>
                  </a:lnTo>
                  <a:lnTo>
                    <a:pt x="810" y="122"/>
                  </a:lnTo>
                  <a:lnTo>
                    <a:pt x="819" y="93"/>
                  </a:lnTo>
                  <a:lnTo>
                    <a:pt x="832" y="68"/>
                  </a:lnTo>
                  <a:lnTo>
                    <a:pt x="851" y="45"/>
                  </a:lnTo>
                  <a:lnTo>
                    <a:pt x="874" y="27"/>
                  </a:lnTo>
                  <a:lnTo>
                    <a:pt x="900" y="13"/>
                  </a:lnTo>
                  <a:lnTo>
                    <a:pt x="927" y="3"/>
                  </a:lnTo>
                  <a:lnTo>
                    <a:pt x="958"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70" name="Freeform 253"/>
            <p:cNvSpPr>
              <a:spLocks noEditPoints="1"/>
            </p:cNvSpPr>
            <p:nvPr/>
          </p:nvSpPr>
          <p:spPr bwMode="auto">
            <a:xfrm>
              <a:off x="3733801" y="3562350"/>
              <a:ext cx="131763" cy="131763"/>
            </a:xfrm>
            <a:custGeom>
              <a:avLst/>
              <a:gdLst>
                <a:gd name="T0" fmla="*/ 374 w 833"/>
                <a:gd name="T1" fmla="*/ 144 h 835"/>
                <a:gd name="T2" fmla="*/ 299 w 833"/>
                <a:gd name="T3" fmla="*/ 166 h 835"/>
                <a:gd name="T4" fmla="*/ 234 w 833"/>
                <a:gd name="T5" fmla="*/ 208 h 835"/>
                <a:gd name="T6" fmla="*/ 183 w 833"/>
                <a:gd name="T7" fmla="*/ 266 h 835"/>
                <a:gd name="T8" fmla="*/ 151 w 833"/>
                <a:gd name="T9" fmla="*/ 337 h 835"/>
                <a:gd name="T10" fmla="*/ 139 w 833"/>
                <a:gd name="T11" fmla="*/ 418 h 835"/>
                <a:gd name="T12" fmla="*/ 151 w 833"/>
                <a:gd name="T13" fmla="*/ 498 h 835"/>
                <a:gd name="T14" fmla="*/ 183 w 833"/>
                <a:gd name="T15" fmla="*/ 569 h 835"/>
                <a:gd name="T16" fmla="*/ 234 w 833"/>
                <a:gd name="T17" fmla="*/ 627 h 835"/>
                <a:gd name="T18" fmla="*/ 299 w 833"/>
                <a:gd name="T19" fmla="*/ 669 h 835"/>
                <a:gd name="T20" fmla="*/ 374 w 833"/>
                <a:gd name="T21" fmla="*/ 691 h 835"/>
                <a:gd name="T22" fmla="*/ 457 w 833"/>
                <a:gd name="T23" fmla="*/ 691 h 835"/>
                <a:gd name="T24" fmla="*/ 531 w 833"/>
                <a:gd name="T25" fmla="*/ 669 h 835"/>
                <a:gd name="T26" fmla="*/ 597 w 833"/>
                <a:gd name="T27" fmla="*/ 627 h 835"/>
                <a:gd name="T28" fmla="*/ 647 w 833"/>
                <a:gd name="T29" fmla="*/ 569 h 835"/>
                <a:gd name="T30" fmla="*/ 680 w 833"/>
                <a:gd name="T31" fmla="*/ 498 h 835"/>
                <a:gd name="T32" fmla="*/ 692 w 833"/>
                <a:gd name="T33" fmla="*/ 418 h 835"/>
                <a:gd name="T34" fmla="*/ 680 w 833"/>
                <a:gd name="T35" fmla="*/ 338 h 835"/>
                <a:gd name="T36" fmla="*/ 647 w 833"/>
                <a:gd name="T37" fmla="*/ 267 h 835"/>
                <a:gd name="T38" fmla="*/ 597 w 833"/>
                <a:gd name="T39" fmla="*/ 209 h 835"/>
                <a:gd name="T40" fmla="*/ 531 w 833"/>
                <a:gd name="T41" fmla="*/ 167 h 835"/>
                <a:gd name="T42" fmla="*/ 457 w 833"/>
                <a:gd name="T43" fmla="*/ 144 h 835"/>
                <a:gd name="T44" fmla="*/ 416 w 833"/>
                <a:gd name="T45" fmla="*/ 0 h 835"/>
                <a:gd name="T46" fmla="*/ 519 w 833"/>
                <a:gd name="T47" fmla="*/ 13 h 835"/>
                <a:gd name="T48" fmla="*/ 612 w 833"/>
                <a:gd name="T49" fmla="*/ 49 h 835"/>
                <a:gd name="T50" fmla="*/ 693 w 833"/>
                <a:gd name="T51" fmla="*/ 106 h 835"/>
                <a:gd name="T52" fmla="*/ 758 w 833"/>
                <a:gd name="T53" fmla="*/ 180 h 835"/>
                <a:gd name="T54" fmla="*/ 805 w 833"/>
                <a:gd name="T55" fmla="*/ 266 h 835"/>
                <a:gd name="T56" fmla="*/ 829 w 833"/>
                <a:gd name="T57" fmla="*/ 366 h 835"/>
                <a:gd name="T58" fmla="*/ 829 w 833"/>
                <a:gd name="T59" fmla="*/ 469 h 835"/>
                <a:gd name="T60" fmla="*/ 805 w 833"/>
                <a:gd name="T61" fmla="*/ 569 h 835"/>
                <a:gd name="T62" fmla="*/ 758 w 833"/>
                <a:gd name="T63" fmla="*/ 655 h 835"/>
                <a:gd name="T64" fmla="*/ 693 w 833"/>
                <a:gd name="T65" fmla="*/ 729 h 835"/>
                <a:gd name="T66" fmla="*/ 612 w 833"/>
                <a:gd name="T67" fmla="*/ 786 h 835"/>
                <a:gd name="T68" fmla="*/ 519 w 833"/>
                <a:gd name="T69" fmla="*/ 822 h 835"/>
                <a:gd name="T70" fmla="*/ 416 w 833"/>
                <a:gd name="T71" fmla="*/ 835 h 835"/>
                <a:gd name="T72" fmla="*/ 313 w 833"/>
                <a:gd name="T73" fmla="*/ 822 h 835"/>
                <a:gd name="T74" fmla="*/ 220 w 833"/>
                <a:gd name="T75" fmla="*/ 786 h 835"/>
                <a:gd name="T76" fmla="*/ 139 w 833"/>
                <a:gd name="T77" fmla="*/ 729 h 835"/>
                <a:gd name="T78" fmla="*/ 74 w 833"/>
                <a:gd name="T79" fmla="*/ 655 h 835"/>
                <a:gd name="T80" fmla="*/ 27 w 833"/>
                <a:gd name="T81" fmla="*/ 569 h 835"/>
                <a:gd name="T82" fmla="*/ 3 w 833"/>
                <a:gd name="T83" fmla="*/ 469 h 835"/>
                <a:gd name="T84" fmla="*/ 3 w 833"/>
                <a:gd name="T85" fmla="*/ 366 h 835"/>
                <a:gd name="T86" fmla="*/ 27 w 833"/>
                <a:gd name="T87" fmla="*/ 266 h 835"/>
                <a:gd name="T88" fmla="*/ 74 w 833"/>
                <a:gd name="T89" fmla="*/ 180 h 835"/>
                <a:gd name="T90" fmla="*/ 139 w 833"/>
                <a:gd name="T91" fmla="*/ 106 h 835"/>
                <a:gd name="T92" fmla="*/ 220 w 833"/>
                <a:gd name="T93" fmla="*/ 49 h 835"/>
                <a:gd name="T94" fmla="*/ 313 w 833"/>
                <a:gd name="T95" fmla="*/ 13 h 835"/>
                <a:gd name="T96" fmla="*/ 416 w 833"/>
                <a:gd name="T97"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835">
                  <a:moveTo>
                    <a:pt x="415" y="141"/>
                  </a:moveTo>
                  <a:lnTo>
                    <a:pt x="374" y="144"/>
                  </a:lnTo>
                  <a:lnTo>
                    <a:pt x="335" y="152"/>
                  </a:lnTo>
                  <a:lnTo>
                    <a:pt x="299" y="166"/>
                  </a:lnTo>
                  <a:lnTo>
                    <a:pt x="265" y="185"/>
                  </a:lnTo>
                  <a:lnTo>
                    <a:pt x="234" y="208"/>
                  </a:lnTo>
                  <a:lnTo>
                    <a:pt x="207" y="236"/>
                  </a:lnTo>
                  <a:lnTo>
                    <a:pt x="183" y="266"/>
                  </a:lnTo>
                  <a:lnTo>
                    <a:pt x="164" y="301"/>
                  </a:lnTo>
                  <a:lnTo>
                    <a:pt x="151" y="337"/>
                  </a:lnTo>
                  <a:lnTo>
                    <a:pt x="142" y="376"/>
                  </a:lnTo>
                  <a:lnTo>
                    <a:pt x="139" y="418"/>
                  </a:lnTo>
                  <a:lnTo>
                    <a:pt x="142" y="459"/>
                  </a:lnTo>
                  <a:lnTo>
                    <a:pt x="151" y="498"/>
                  </a:lnTo>
                  <a:lnTo>
                    <a:pt x="164" y="534"/>
                  </a:lnTo>
                  <a:lnTo>
                    <a:pt x="183" y="569"/>
                  </a:lnTo>
                  <a:lnTo>
                    <a:pt x="207" y="599"/>
                  </a:lnTo>
                  <a:lnTo>
                    <a:pt x="234" y="627"/>
                  </a:lnTo>
                  <a:lnTo>
                    <a:pt x="265" y="650"/>
                  </a:lnTo>
                  <a:lnTo>
                    <a:pt x="299" y="669"/>
                  </a:lnTo>
                  <a:lnTo>
                    <a:pt x="335" y="683"/>
                  </a:lnTo>
                  <a:lnTo>
                    <a:pt x="374" y="691"/>
                  </a:lnTo>
                  <a:lnTo>
                    <a:pt x="415" y="694"/>
                  </a:lnTo>
                  <a:lnTo>
                    <a:pt x="457" y="691"/>
                  </a:lnTo>
                  <a:lnTo>
                    <a:pt x="495" y="683"/>
                  </a:lnTo>
                  <a:lnTo>
                    <a:pt x="531" y="669"/>
                  </a:lnTo>
                  <a:lnTo>
                    <a:pt x="565" y="650"/>
                  </a:lnTo>
                  <a:lnTo>
                    <a:pt x="597" y="627"/>
                  </a:lnTo>
                  <a:lnTo>
                    <a:pt x="624" y="599"/>
                  </a:lnTo>
                  <a:lnTo>
                    <a:pt x="647" y="569"/>
                  </a:lnTo>
                  <a:lnTo>
                    <a:pt x="665" y="534"/>
                  </a:lnTo>
                  <a:lnTo>
                    <a:pt x="680" y="498"/>
                  </a:lnTo>
                  <a:lnTo>
                    <a:pt x="689" y="459"/>
                  </a:lnTo>
                  <a:lnTo>
                    <a:pt x="692" y="418"/>
                  </a:lnTo>
                  <a:lnTo>
                    <a:pt x="689" y="376"/>
                  </a:lnTo>
                  <a:lnTo>
                    <a:pt x="680" y="338"/>
                  </a:lnTo>
                  <a:lnTo>
                    <a:pt x="665" y="301"/>
                  </a:lnTo>
                  <a:lnTo>
                    <a:pt x="647" y="267"/>
                  </a:lnTo>
                  <a:lnTo>
                    <a:pt x="624" y="236"/>
                  </a:lnTo>
                  <a:lnTo>
                    <a:pt x="597" y="209"/>
                  </a:lnTo>
                  <a:lnTo>
                    <a:pt x="565" y="185"/>
                  </a:lnTo>
                  <a:lnTo>
                    <a:pt x="531" y="167"/>
                  </a:lnTo>
                  <a:lnTo>
                    <a:pt x="495" y="152"/>
                  </a:lnTo>
                  <a:lnTo>
                    <a:pt x="457" y="144"/>
                  </a:lnTo>
                  <a:lnTo>
                    <a:pt x="415" y="141"/>
                  </a:lnTo>
                  <a:close/>
                  <a:moveTo>
                    <a:pt x="416" y="0"/>
                  </a:moveTo>
                  <a:lnTo>
                    <a:pt x="468" y="3"/>
                  </a:lnTo>
                  <a:lnTo>
                    <a:pt x="519" y="13"/>
                  </a:lnTo>
                  <a:lnTo>
                    <a:pt x="566" y="29"/>
                  </a:lnTo>
                  <a:lnTo>
                    <a:pt x="612" y="49"/>
                  </a:lnTo>
                  <a:lnTo>
                    <a:pt x="654" y="75"/>
                  </a:lnTo>
                  <a:lnTo>
                    <a:pt x="693" y="106"/>
                  </a:lnTo>
                  <a:lnTo>
                    <a:pt x="728" y="141"/>
                  </a:lnTo>
                  <a:lnTo>
                    <a:pt x="758" y="180"/>
                  </a:lnTo>
                  <a:lnTo>
                    <a:pt x="783" y="222"/>
                  </a:lnTo>
                  <a:lnTo>
                    <a:pt x="805" y="266"/>
                  </a:lnTo>
                  <a:lnTo>
                    <a:pt x="819" y="315"/>
                  </a:lnTo>
                  <a:lnTo>
                    <a:pt x="829" y="366"/>
                  </a:lnTo>
                  <a:lnTo>
                    <a:pt x="833" y="418"/>
                  </a:lnTo>
                  <a:lnTo>
                    <a:pt x="829" y="469"/>
                  </a:lnTo>
                  <a:lnTo>
                    <a:pt x="819" y="520"/>
                  </a:lnTo>
                  <a:lnTo>
                    <a:pt x="805" y="569"/>
                  </a:lnTo>
                  <a:lnTo>
                    <a:pt x="783" y="613"/>
                  </a:lnTo>
                  <a:lnTo>
                    <a:pt x="758" y="655"/>
                  </a:lnTo>
                  <a:lnTo>
                    <a:pt x="728" y="694"/>
                  </a:lnTo>
                  <a:lnTo>
                    <a:pt x="693" y="729"/>
                  </a:lnTo>
                  <a:lnTo>
                    <a:pt x="654" y="760"/>
                  </a:lnTo>
                  <a:lnTo>
                    <a:pt x="612" y="786"/>
                  </a:lnTo>
                  <a:lnTo>
                    <a:pt x="566" y="806"/>
                  </a:lnTo>
                  <a:lnTo>
                    <a:pt x="519" y="822"/>
                  </a:lnTo>
                  <a:lnTo>
                    <a:pt x="468" y="832"/>
                  </a:lnTo>
                  <a:lnTo>
                    <a:pt x="416" y="835"/>
                  </a:lnTo>
                  <a:lnTo>
                    <a:pt x="364" y="832"/>
                  </a:lnTo>
                  <a:lnTo>
                    <a:pt x="313" y="822"/>
                  </a:lnTo>
                  <a:lnTo>
                    <a:pt x="266" y="806"/>
                  </a:lnTo>
                  <a:lnTo>
                    <a:pt x="220" y="786"/>
                  </a:lnTo>
                  <a:lnTo>
                    <a:pt x="178" y="760"/>
                  </a:lnTo>
                  <a:lnTo>
                    <a:pt x="139" y="729"/>
                  </a:lnTo>
                  <a:lnTo>
                    <a:pt x="104" y="694"/>
                  </a:lnTo>
                  <a:lnTo>
                    <a:pt x="74" y="655"/>
                  </a:lnTo>
                  <a:lnTo>
                    <a:pt x="48" y="613"/>
                  </a:lnTo>
                  <a:lnTo>
                    <a:pt x="27" y="569"/>
                  </a:lnTo>
                  <a:lnTo>
                    <a:pt x="13" y="520"/>
                  </a:lnTo>
                  <a:lnTo>
                    <a:pt x="3" y="469"/>
                  </a:lnTo>
                  <a:lnTo>
                    <a:pt x="0" y="418"/>
                  </a:lnTo>
                  <a:lnTo>
                    <a:pt x="3" y="366"/>
                  </a:lnTo>
                  <a:lnTo>
                    <a:pt x="13" y="315"/>
                  </a:lnTo>
                  <a:lnTo>
                    <a:pt x="27" y="266"/>
                  </a:lnTo>
                  <a:lnTo>
                    <a:pt x="48" y="222"/>
                  </a:lnTo>
                  <a:lnTo>
                    <a:pt x="74" y="180"/>
                  </a:lnTo>
                  <a:lnTo>
                    <a:pt x="104" y="141"/>
                  </a:lnTo>
                  <a:lnTo>
                    <a:pt x="139" y="106"/>
                  </a:lnTo>
                  <a:lnTo>
                    <a:pt x="178" y="75"/>
                  </a:lnTo>
                  <a:lnTo>
                    <a:pt x="220" y="49"/>
                  </a:lnTo>
                  <a:lnTo>
                    <a:pt x="266" y="29"/>
                  </a:lnTo>
                  <a:lnTo>
                    <a:pt x="313" y="13"/>
                  </a:lnTo>
                  <a:lnTo>
                    <a:pt x="364" y="3"/>
                  </a:lnTo>
                  <a:lnTo>
                    <a:pt x="416"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71" name="Group 70"/>
          <p:cNvGrpSpPr/>
          <p:nvPr/>
        </p:nvGrpSpPr>
        <p:grpSpPr>
          <a:xfrm>
            <a:off x="6371092" y="3327920"/>
            <a:ext cx="764768" cy="504702"/>
            <a:chOff x="9058275" y="5100638"/>
            <a:chExt cx="550863" cy="363538"/>
          </a:xfrm>
          <a:solidFill>
            <a:schemeClr val="bg1"/>
          </a:solidFill>
        </p:grpSpPr>
        <p:sp>
          <p:nvSpPr>
            <p:cNvPr id="72" name="Freeform 411"/>
            <p:cNvSpPr>
              <a:spLocks noEditPoints="1"/>
            </p:cNvSpPr>
            <p:nvPr/>
          </p:nvSpPr>
          <p:spPr bwMode="auto">
            <a:xfrm>
              <a:off x="9058275" y="5100638"/>
              <a:ext cx="379413" cy="219075"/>
            </a:xfrm>
            <a:custGeom>
              <a:avLst/>
              <a:gdLst>
                <a:gd name="T0" fmla="*/ 470 w 2387"/>
                <a:gd name="T1" fmla="*/ 1221 h 1381"/>
                <a:gd name="T2" fmla="*/ 446 w 2387"/>
                <a:gd name="T3" fmla="*/ 0 h 1381"/>
                <a:gd name="T4" fmla="*/ 911 w 2387"/>
                <a:gd name="T5" fmla="*/ 160 h 1381"/>
                <a:gd name="T6" fmla="*/ 991 w 2387"/>
                <a:gd name="T7" fmla="*/ 190 h 1381"/>
                <a:gd name="T8" fmla="*/ 1093 w 2387"/>
                <a:gd name="T9" fmla="*/ 200 h 1381"/>
                <a:gd name="T10" fmla="*/ 1202 w 2387"/>
                <a:gd name="T11" fmla="*/ 159 h 1381"/>
                <a:gd name="T12" fmla="*/ 1336 w 2387"/>
                <a:gd name="T13" fmla="*/ 123 h 1381"/>
                <a:gd name="T14" fmla="*/ 1475 w 2387"/>
                <a:gd name="T15" fmla="*/ 142 h 1381"/>
                <a:gd name="T16" fmla="*/ 2368 w 2387"/>
                <a:gd name="T17" fmla="*/ 462 h 1381"/>
                <a:gd name="T18" fmla="*/ 2387 w 2387"/>
                <a:gd name="T19" fmla="*/ 510 h 1381"/>
                <a:gd name="T20" fmla="*/ 2383 w 2387"/>
                <a:gd name="T21" fmla="*/ 545 h 1381"/>
                <a:gd name="T22" fmla="*/ 2368 w 2387"/>
                <a:gd name="T23" fmla="*/ 612 h 1381"/>
                <a:gd name="T24" fmla="*/ 2331 w 2387"/>
                <a:gd name="T25" fmla="*/ 689 h 1381"/>
                <a:gd name="T26" fmla="*/ 2265 w 2387"/>
                <a:gd name="T27" fmla="*/ 758 h 1381"/>
                <a:gd name="T28" fmla="*/ 2162 w 2387"/>
                <a:gd name="T29" fmla="*/ 798 h 1381"/>
                <a:gd name="T30" fmla="*/ 2038 w 2387"/>
                <a:gd name="T31" fmla="*/ 790 h 1381"/>
                <a:gd name="T32" fmla="*/ 1682 w 2387"/>
                <a:gd name="T33" fmla="*/ 699 h 1381"/>
                <a:gd name="T34" fmla="*/ 1631 w 2387"/>
                <a:gd name="T35" fmla="*/ 789 h 1381"/>
                <a:gd name="T36" fmla="*/ 1553 w 2387"/>
                <a:gd name="T37" fmla="*/ 883 h 1381"/>
                <a:gd name="T38" fmla="*/ 1443 w 2387"/>
                <a:gd name="T39" fmla="*/ 964 h 1381"/>
                <a:gd name="T40" fmla="*/ 1304 w 2387"/>
                <a:gd name="T41" fmla="*/ 1014 h 1381"/>
                <a:gd name="T42" fmla="*/ 1145 w 2387"/>
                <a:gd name="T43" fmla="*/ 1020 h 1381"/>
                <a:gd name="T44" fmla="*/ 961 w 2387"/>
                <a:gd name="T45" fmla="*/ 979 h 1381"/>
                <a:gd name="T46" fmla="*/ 921 w 2387"/>
                <a:gd name="T47" fmla="*/ 944 h 1381"/>
                <a:gd name="T48" fmla="*/ 918 w 2387"/>
                <a:gd name="T49" fmla="*/ 890 h 1381"/>
                <a:gd name="T50" fmla="*/ 954 w 2387"/>
                <a:gd name="T51" fmla="*/ 849 h 1381"/>
                <a:gd name="T52" fmla="*/ 1007 w 2387"/>
                <a:gd name="T53" fmla="*/ 846 h 1381"/>
                <a:gd name="T54" fmla="*/ 1161 w 2387"/>
                <a:gd name="T55" fmla="*/ 880 h 1381"/>
                <a:gd name="T56" fmla="*/ 1297 w 2387"/>
                <a:gd name="T57" fmla="*/ 871 h 1381"/>
                <a:gd name="T58" fmla="*/ 1410 w 2387"/>
                <a:gd name="T59" fmla="*/ 820 h 1381"/>
                <a:gd name="T60" fmla="*/ 1492 w 2387"/>
                <a:gd name="T61" fmla="*/ 741 h 1381"/>
                <a:gd name="T62" fmla="*/ 1546 w 2387"/>
                <a:gd name="T63" fmla="*/ 659 h 1381"/>
                <a:gd name="T64" fmla="*/ 1575 w 2387"/>
                <a:gd name="T65" fmla="*/ 594 h 1381"/>
                <a:gd name="T66" fmla="*/ 1584 w 2387"/>
                <a:gd name="T67" fmla="*/ 566 h 1381"/>
                <a:gd name="T68" fmla="*/ 1618 w 2387"/>
                <a:gd name="T69" fmla="*/ 522 h 1381"/>
                <a:gd name="T70" fmla="*/ 1675 w 2387"/>
                <a:gd name="T71" fmla="*/ 518 h 1381"/>
                <a:gd name="T72" fmla="*/ 2098 w 2387"/>
                <a:gd name="T73" fmla="*/ 657 h 1381"/>
                <a:gd name="T74" fmla="*/ 2168 w 2387"/>
                <a:gd name="T75" fmla="*/ 651 h 1381"/>
                <a:gd name="T76" fmla="*/ 2214 w 2387"/>
                <a:gd name="T77" fmla="*/ 612 h 1381"/>
                <a:gd name="T78" fmla="*/ 2239 w 2387"/>
                <a:gd name="T79" fmla="*/ 555 h 1381"/>
                <a:gd name="T80" fmla="*/ 1364 w 2387"/>
                <a:gd name="T81" fmla="*/ 262 h 1381"/>
                <a:gd name="T82" fmla="*/ 1265 w 2387"/>
                <a:gd name="T83" fmla="*/ 284 h 1381"/>
                <a:gd name="T84" fmla="*/ 1145 w 2387"/>
                <a:gd name="T85" fmla="*/ 333 h 1381"/>
                <a:gd name="T86" fmla="*/ 1024 w 2387"/>
                <a:gd name="T87" fmla="*/ 339 h 1381"/>
                <a:gd name="T88" fmla="*/ 927 w 2387"/>
                <a:gd name="T89" fmla="*/ 315 h 1381"/>
                <a:gd name="T90" fmla="*/ 560 w 2387"/>
                <a:gd name="T91" fmla="*/ 1363 h 1381"/>
                <a:gd name="T92" fmla="*/ 513 w 2387"/>
                <a:gd name="T93" fmla="*/ 1381 h 1381"/>
                <a:gd name="T94" fmla="*/ 47 w 2387"/>
                <a:gd name="T95" fmla="*/ 1225 h 1381"/>
                <a:gd name="T96" fmla="*/ 7 w 2387"/>
                <a:gd name="T97" fmla="*/ 1189 h 1381"/>
                <a:gd name="T98" fmla="*/ 3 w 2387"/>
                <a:gd name="T99" fmla="*/ 1136 h 1381"/>
                <a:gd name="T100" fmla="*/ 395 w 2387"/>
                <a:gd name="T101" fmla="*/ 17 h 1381"/>
                <a:gd name="T102" fmla="*/ 446 w 2387"/>
                <a:gd name="T103" fmla="*/ 0 h 1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87" h="1381">
                  <a:moveTo>
                    <a:pt x="486" y="160"/>
                  </a:moveTo>
                  <a:lnTo>
                    <a:pt x="160" y="1114"/>
                  </a:lnTo>
                  <a:lnTo>
                    <a:pt x="470" y="1221"/>
                  </a:lnTo>
                  <a:lnTo>
                    <a:pt x="796" y="266"/>
                  </a:lnTo>
                  <a:lnTo>
                    <a:pt x="486" y="160"/>
                  </a:lnTo>
                  <a:close/>
                  <a:moveTo>
                    <a:pt x="446" y="0"/>
                  </a:moveTo>
                  <a:lnTo>
                    <a:pt x="465" y="4"/>
                  </a:lnTo>
                  <a:lnTo>
                    <a:pt x="905" y="159"/>
                  </a:lnTo>
                  <a:lnTo>
                    <a:pt x="911" y="160"/>
                  </a:lnTo>
                  <a:lnTo>
                    <a:pt x="915" y="162"/>
                  </a:lnTo>
                  <a:lnTo>
                    <a:pt x="919" y="165"/>
                  </a:lnTo>
                  <a:lnTo>
                    <a:pt x="991" y="190"/>
                  </a:lnTo>
                  <a:lnTo>
                    <a:pt x="1024" y="199"/>
                  </a:lnTo>
                  <a:lnTo>
                    <a:pt x="1058" y="202"/>
                  </a:lnTo>
                  <a:lnTo>
                    <a:pt x="1093" y="200"/>
                  </a:lnTo>
                  <a:lnTo>
                    <a:pt x="1126" y="192"/>
                  </a:lnTo>
                  <a:lnTo>
                    <a:pt x="1159" y="180"/>
                  </a:lnTo>
                  <a:lnTo>
                    <a:pt x="1202" y="159"/>
                  </a:lnTo>
                  <a:lnTo>
                    <a:pt x="1245" y="141"/>
                  </a:lnTo>
                  <a:lnTo>
                    <a:pt x="1290" y="129"/>
                  </a:lnTo>
                  <a:lnTo>
                    <a:pt x="1336" y="123"/>
                  </a:lnTo>
                  <a:lnTo>
                    <a:pt x="1384" y="124"/>
                  </a:lnTo>
                  <a:lnTo>
                    <a:pt x="1430" y="129"/>
                  </a:lnTo>
                  <a:lnTo>
                    <a:pt x="1475" y="142"/>
                  </a:lnTo>
                  <a:lnTo>
                    <a:pt x="2339" y="442"/>
                  </a:lnTo>
                  <a:lnTo>
                    <a:pt x="2355" y="449"/>
                  </a:lnTo>
                  <a:lnTo>
                    <a:pt x="2368" y="462"/>
                  </a:lnTo>
                  <a:lnTo>
                    <a:pt x="2379" y="475"/>
                  </a:lnTo>
                  <a:lnTo>
                    <a:pt x="2385" y="492"/>
                  </a:lnTo>
                  <a:lnTo>
                    <a:pt x="2387" y="510"/>
                  </a:lnTo>
                  <a:lnTo>
                    <a:pt x="2386" y="518"/>
                  </a:lnTo>
                  <a:lnTo>
                    <a:pt x="2385" y="529"/>
                  </a:lnTo>
                  <a:lnTo>
                    <a:pt x="2383" y="545"/>
                  </a:lnTo>
                  <a:lnTo>
                    <a:pt x="2380" y="565"/>
                  </a:lnTo>
                  <a:lnTo>
                    <a:pt x="2374" y="587"/>
                  </a:lnTo>
                  <a:lnTo>
                    <a:pt x="2368" y="612"/>
                  </a:lnTo>
                  <a:lnTo>
                    <a:pt x="2359" y="637"/>
                  </a:lnTo>
                  <a:lnTo>
                    <a:pt x="2347" y="663"/>
                  </a:lnTo>
                  <a:lnTo>
                    <a:pt x="2331" y="689"/>
                  </a:lnTo>
                  <a:lnTo>
                    <a:pt x="2313" y="714"/>
                  </a:lnTo>
                  <a:lnTo>
                    <a:pt x="2291" y="737"/>
                  </a:lnTo>
                  <a:lnTo>
                    <a:pt x="2265" y="758"/>
                  </a:lnTo>
                  <a:lnTo>
                    <a:pt x="2233" y="777"/>
                  </a:lnTo>
                  <a:lnTo>
                    <a:pt x="2199" y="790"/>
                  </a:lnTo>
                  <a:lnTo>
                    <a:pt x="2162" y="798"/>
                  </a:lnTo>
                  <a:lnTo>
                    <a:pt x="2123" y="801"/>
                  </a:lnTo>
                  <a:lnTo>
                    <a:pt x="2081" y="797"/>
                  </a:lnTo>
                  <a:lnTo>
                    <a:pt x="2038" y="790"/>
                  </a:lnTo>
                  <a:lnTo>
                    <a:pt x="1992" y="776"/>
                  </a:lnTo>
                  <a:lnTo>
                    <a:pt x="1694" y="674"/>
                  </a:lnTo>
                  <a:lnTo>
                    <a:pt x="1682" y="699"/>
                  </a:lnTo>
                  <a:lnTo>
                    <a:pt x="1668" y="728"/>
                  </a:lnTo>
                  <a:lnTo>
                    <a:pt x="1651" y="758"/>
                  </a:lnTo>
                  <a:lnTo>
                    <a:pt x="1631" y="789"/>
                  </a:lnTo>
                  <a:lnTo>
                    <a:pt x="1608" y="821"/>
                  </a:lnTo>
                  <a:lnTo>
                    <a:pt x="1583" y="852"/>
                  </a:lnTo>
                  <a:lnTo>
                    <a:pt x="1553" y="883"/>
                  </a:lnTo>
                  <a:lnTo>
                    <a:pt x="1519" y="913"/>
                  </a:lnTo>
                  <a:lnTo>
                    <a:pt x="1483" y="940"/>
                  </a:lnTo>
                  <a:lnTo>
                    <a:pt x="1443" y="964"/>
                  </a:lnTo>
                  <a:lnTo>
                    <a:pt x="1397" y="985"/>
                  </a:lnTo>
                  <a:lnTo>
                    <a:pt x="1351" y="1002"/>
                  </a:lnTo>
                  <a:lnTo>
                    <a:pt x="1304" y="1014"/>
                  </a:lnTo>
                  <a:lnTo>
                    <a:pt x="1253" y="1021"/>
                  </a:lnTo>
                  <a:lnTo>
                    <a:pt x="1202" y="1023"/>
                  </a:lnTo>
                  <a:lnTo>
                    <a:pt x="1145" y="1020"/>
                  </a:lnTo>
                  <a:lnTo>
                    <a:pt x="1086" y="1013"/>
                  </a:lnTo>
                  <a:lnTo>
                    <a:pt x="1024" y="999"/>
                  </a:lnTo>
                  <a:lnTo>
                    <a:pt x="961" y="979"/>
                  </a:lnTo>
                  <a:lnTo>
                    <a:pt x="944" y="971"/>
                  </a:lnTo>
                  <a:lnTo>
                    <a:pt x="931" y="959"/>
                  </a:lnTo>
                  <a:lnTo>
                    <a:pt x="921" y="944"/>
                  </a:lnTo>
                  <a:lnTo>
                    <a:pt x="915" y="926"/>
                  </a:lnTo>
                  <a:lnTo>
                    <a:pt x="914" y="908"/>
                  </a:lnTo>
                  <a:lnTo>
                    <a:pt x="918" y="890"/>
                  </a:lnTo>
                  <a:lnTo>
                    <a:pt x="926" y="872"/>
                  </a:lnTo>
                  <a:lnTo>
                    <a:pt x="938" y="859"/>
                  </a:lnTo>
                  <a:lnTo>
                    <a:pt x="954" y="849"/>
                  </a:lnTo>
                  <a:lnTo>
                    <a:pt x="971" y="843"/>
                  </a:lnTo>
                  <a:lnTo>
                    <a:pt x="988" y="842"/>
                  </a:lnTo>
                  <a:lnTo>
                    <a:pt x="1007" y="846"/>
                  </a:lnTo>
                  <a:lnTo>
                    <a:pt x="1060" y="862"/>
                  </a:lnTo>
                  <a:lnTo>
                    <a:pt x="1111" y="873"/>
                  </a:lnTo>
                  <a:lnTo>
                    <a:pt x="1161" y="880"/>
                  </a:lnTo>
                  <a:lnTo>
                    <a:pt x="1208" y="882"/>
                  </a:lnTo>
                  <a:lnTo>
                    <a:pt x="1253" y="879"/>
                  </a:lnTo>
                  <a:lnTo>
                    <a:pt x="1297" y="871"/>
                  </a:lnTo>
                  <a:lnTo>
                    <a:pt x="1336" y="859"/>
                  </a:lnTo>
                  <a:lnTo>
                    <a:pt x="1375" y="841"/>
                  </a:lnTo>
                  <a:lnTo>
                    <a:pt x="1410" y="820"/>
                  </a:lnTo>
                  <a:lnTo>
                    <a:pt x="1441" y="795"/>
                  </a:lnTo>
                  <a:lnTo>
                    <a:pt x="1468" y="769"/>
                  </a:lnTo>
                  <a:lnTo>
                    <a:pt x="1492" y="741"/>
                  </a:lnTo>
                  <a:lnTo>
                    <a:pt x="1512" y="714"/>
                  </a:lnTo>
                  <a:lnTo>
                    <a:pt x="1530" y="687"/>
                  </a:lnTo>
                  <a:lnTo>
                    <a:pt x="1546" y="659"/>
                  </a:lnTo>
                  <a:lnTo>
                    <a:pt x="1557" y="635"/>
                  </a:lnTo>
                  <a:lnTo>
                    <a:pt x="1568" y="613"/>
                  </a:lnTo>
                  <a:lnTo>
                    <a:pt x="1575" y="594"/>
                  </a:lnTo>
                  <a:lnTo>
                    <a:pt x="1580" y="580"/>
                  </a:lnTo>
                  <a:lnTo>
                    <a:pt x="1583" y="570"/>
                  </a:lnTo>
                  <a:lnTo>
                    <a:pt x="1584" y="566"/>
                  </a:lnTo>
                  <a:lnTo>
                    <a:pt x="1592" y="548"/>
                  </a:lnTo>
                  <a:lnTo>
                    <a:pt x="1604" y="533"/>
                  </a:lnTo>
                  <a:lnTo>
                    <a:pt x="1618" y="522"/>
                  </a:lnTo>
                  <a:lnTo>
                    <a:pt x="1637" y="516"/>
                  </a:lnTo>
                  <a:lnTo>
                    <a:pt x="1656" y="513"/>
                  </a:lnTo>
                  <a:lnTo>
                    <a:pt x="1675" y="518"/>
                  </a:lnTo>
                  <a:lnTo>
                    <a:pt x="2037" y="641"/>
                  </a:lnTo>
                  <a:lnTo>
                    <a:pt x="2069" y="651"/>
                  </a:lnTo>
                  <a:lnTo>
                    <a:pt x="2098" y="657"/>
                  </a:lnTo>
                  <a:lnTo>
                    <a:pt x="2124" y="659"/>
                  </a:lnTo>
                  <a:lnTo>
                    <a:pt x="2147" y="657"/>
                  </a:lnTo>
                  <a:lnTo>
                    <a:pt x="2168" y="651"/>
                  </a:lnTo>
                  <a:lnTo>
                    <a:pt x="2186" y="641"/>
                  </a:lnTo>
                  <a:lnTo>
                    <a:pt x="2202" y="627"/>
                  </a:lnTo>
                  <a:lnTo>
                    <a:pt x="2214" y="612"/>
                  </a:lnTo>
                  <a:lnTo>
                    <a:pt x="2225" y="593"/>
                  </a:lnTo>
                  <a:lnTo>
                    <a:pt x="2233" y="574"/>
                  </a:lnTo>
                  <a:lnTo>
                    <a:pt x="2239" y="555"/>
                  </a:lnTo>
                  <a:lnTo>
                    <a:pt x="1430" y="274"/>
                  </a:lnTo>
                  <a:lnTo>
                    <a:pt x="1397" y="265"/>
                  </a:lnTo>
                  <a:lnTo>
                    <a:pt x="1364" y="262"/>
                  </a:lnTo>
                  <a:lnTo>
                    <a:pt x="1330" y="264"/>
                  </a:lnTo>
                  <a:lnTo>
                    <a:pt x="1297" y="272"/>
                  </a:lnTo>
                  <a:lnTo>
                    <a:pt x="1265" y="284"/>
                  </a:lnTo>
                  <a:lnTo>
                    <a:pt x="1222" y="305"/>
                  </a:lnTo>
                  <a:lnTo>
                    <a:pt x="1184" y="321"/>
                  </a:lnTo>
                  <a:lnTo>
                    <a:pt x="1145" y="333"/>
                  </a:lnTo>
                  <a:lnTo>
                    <a:pt x="1105" y="339"/>
                  </a:lnTo>
                  <a:lnTo>
                    <a:pt x="1065" y="341"/>
                  </a:lnTo>
                  <a:lnTo>
                    <a:pt x="1024" y="339"/>
                  </a:lnTo>
                  <a:lnTo>
                    <a:pt x="984" y="333"/>
                  </a:lnTo>
                  <a:lnTo>
                    <a:pt x="945" y="321"/>
                  </a:lnTo>
                  <a:lnTo>
                    <a:pt x="927" y="315"/>
                  </a:lnTo>
                  <a:lnTo>
                    <a:pt x="579" y="1334"/>
                  </a:lnTo>
                  <a:lnTo>
                    <a:pt x="572" y="1350"/>
                  </a:lnTo>
                  <a:lnTo>
                    <a:pt x="560" y="1363"/>
                  </a:lnTo>
                  <a:lnTo>
                    <a:pt x="547" y="1373"/>
                  </a:lnTo>
                  <a:lnTo>
                    <a:pt x="530" y="1379"/>
                  </a:lnTo>
                  <a:lnTo>
                    <a:pt x="513" y="1381"/>
                  </a:lnTo>
                  <a:lnTo>
                    <a:pt x="502" y="1380"/>
                  </a:lnTo>
                  <a:lnTo>
                    <a:pt x="491" y="1378"/>
                  </a:lnTo>
                  <a:lnTo>
                    <a:pt x="47" y="1225"/>
                  </a:lnTo>
                  <a:lnTo>
                    <a:pt x="30" y="1217"/>
                  </a:lnTo>
                  <a:lnTo>
                    <a:pt x="17" y="1205"/>
                  </a:lnTo>
                  <a:lnTo>
                    <a:pt x="7" y="1189"/>
                  </a:lnTo>
                  <a:lnTo>
                    <a:pt x="1" y="1171"/>
                  </a:lnTo>
                  <a:lnTo>
                    <a:pt x="0" y="1153"/>
                  </a:lnTo>
                  <a:lnTo>
                    <a:pt x="3" y="1136"/>
                  </a:lnTo>
                  <a:lnTo>
                    <a:pt x="375" y="48"/>
                  </a:lnTo>
                  <a:lnTo>
                    <a:pt x="384" y="31"/>
                  </a:lnTo>
                  <a:lnTo>
                    <a:pt x="395" y="17"/>
                  </a:lnTo>
                  <a:lnTo>
                    <a:pt x="411" y="8"/>
                  </a:lnTo>
                  <a:lnTo>
                    <a:pt x="428" y="1"/>
                  </a:lnTo>
                  <a:lnTo>
                    <a:pt x="446"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73" name="Freeform 412"/>
            <p:cNvSpPr>
              <a:spLocks noEditPoints="1"/>
            </p:cNvSpPr>
            <p:nvPr/>
          </p:nvSpPr>
          <p:spPr bwMode="auto">
            <a:xfrm>
              <a:off x="9166225" y="5100638"/>
              <a:ext cx="442913" cy="363538"/>
            </a:xfrm>
            <a:custGeom>
              <a:avLst/>
              <a:gdLst>
                <a:gd name="T0" fmla="*/ 2631 w 2793"/>
                <a:gd name="T1" fmla="*/ 1070 h 2289"/>
                <a:gd name="T2" fmla="*/ 2261 w 2793"/>
                <a:gd name="T3" fmla="*/ 11 h 2289"/>
                <a:gd name="T4" fmla="*/ 2792 w 2793"/>
                <a:gd name="T5" fmla="*/ 1090 h 2289"/>
                <a:gd name="T6" fmla="*/ 2770 w 2793"/>
                <a:gd name="T7" fmla="*/ 1156 h 2289"/>
                <a:gd name="T8" fmla="*/ 2087 w 2793"/>
                <a:gd name="T9" fmla="*/ 1599 h 2289"/>
                <a:gd name="T10" fmla="*/ 1758 w 2793"/>
                <a:gd name="T11" fmla="*/ 1825 h 2289"/>
                <a:gd name="T12" fmla="*/ 806 w 2793"/>
                <a:gd name="T13" fmla="*/ 2286 h 2289"/>
                <a:gd name="T14" fmla="*/ 678 w 2793"/>
                <a:gd name="T15" fmla="*/ 2264 h 2289"/>
                <a:gd name="T16" fmla="*/ 590 w 2793"/>
                <a:gd name="T17" fmla="*/ 2172 h 2289"/>
                <a:gd name="T18" fmla="*/ 505 w 2793"/>
                <a:gd name="T19" fmla="*/ 2139 h 2289"/>
                <a:gd name="T20" fmla="*/ 378 w 2793"/>
                <a:gd name="T21" fmla="*/ 2138 h 2289"/>
                <a:gd name="T22" fmla="*/ 276 w 2793"/>
                <a:gd name="T23" fmla="*/ 2061 h 2289"/>
                <a:gd name="T24" fmla="*/ 239 w 2793"/>
                <a:gd name="T25" fmla="*/ 1942 h 2289"/>
                <a:gd name="T26" fmla="*/ 122 w 2793"/>
                <a:gd name="T27" fmla="*/ 1901 h 2289"/>
                <a:gd name="T28" fmla="*/ 48 w 2793"/>
                <a:gd name="T29" fmla="*/ 1797 h 2289"/>
                <a:gd name="T30" fmla="*/ 51 w 2793"/>
                <a:gd name="T31" fmla="*/ 1672 h 2289"/>
                <a:gd name="T32" fmla="*/ 37 w 2793"/>
                <a:gd name="T33" fmla="*/ 1573 h 2289"/>
                <a:gd name="T34" fmla="*/ 0 w 2793"/>
                <a:gd name="T35" fmla="*/ 1450 h 2289"/>
                <a:gd name="T36" fmla="*/ 40 w 2793"/>
                <a:gd name="T37" fmla="*/ 1331 h 2289"/>
                <a:gd name="T38" fmla="*/ 422 w 2793"/>
                <a:gd name="T39" fmla="*/ 1118 h 2289"/>
                <a:gd name="T40" fmla="*/ 491 w 2793"/>
                <a:gd name="T41" fmla="*/ 1123 h 2289"/>
                <a:gd name="T42" fmla="*/ 523 w 2793"/>
                <a:gd name="T43" fmla="*/ 1186 h 2289"/>
                <a:gd name="T44" fmla="*/ 484 w 2793"/>
                <a:gd name="T45" fmla="*/ 1244 h 2289"/>
                <a:gd name="T46" fmla="*/ 144 w 2793"/>
                <a:gd name="T47" fmla="*/ 1432 h 2289"/>
                <a:gd name="T48" fmla="*/ 157 w 2793"/>
                <a:gd name="T49" fmla="*/ 1498 h 2289"/>
                <a:gd name="T50" fmla="*/ 218 w 2793"/>
                <a:gd name="T51" fmla="*/ 1518 h 2289"/>
                <a:gd name="T52" fmla="*/ 849 w 2793"/>
                <a:gd name="T53" fmla="*/ 1221 h 2289"/>
                <a:gd name="T54" fmla="*/ 907 w 2793"/>
                <a:gd name="T55" fmla="*/ 1260 h 2289"/>
                <a:gd name="T56" fmla="*/ 902 w 2793"/>
                <a:gd name="T57" fmla="*/ 1330 h 2289"/>
                <a:gd name="T58" fmla="*/ 217 w 2793"/>
                <a:gd name="T59" fmla="*/ 1677 h 2289"/>
                <a:gd name="T60" fmla="*/ 180 w 2793"/>
                <a:gd name="T61" fmla="*/ 1732 h 2289"/>
                <a:gd name="T62" fmla="*/ 209 w 2793"/>
                <a:gd name="T63" fmla="*/ 1791 h 2289"/>
                <a:gd name="T64" fmla="*/ 275 w 2793"/>
                <a:gd name="T65" fmla="*/ 1796 h 2289"/>
                <a:gd name="T66" fmla="*/ 1054 w 2793"/>
                <a:gd name="T67" fmla="*/ 1437 h 2289"/>
                <a:gd name="T68" fmla="*/ 1100 w 2793"/>
                <a:gd name="T69" fmla="*/ 1489 h 2289"/>
                <a:gd name="T70" fmla="*/ 1077 w 2793"/>
                <a:gd name="T71" fmla="*/ 1555 h 2289"/>
                <a:gd name="T72" fmla="*/ 390 w 2793"/>
                <a:gd name="T73" fmla="*/ 1905 h 2289"/>
                <a:gd name="T74" fmla="*/ 385 w 2793"/>
                <a:gd name="T75" fmla="*/ 1971 h 2289"/>
                <a:gd name="T76" fmla="*/ 440 w 2793"/>
                <a:gd name="T77" fmla="*/ 2008 h 2289"/>
                <a:gd name="T78" fmla="*/ 1136 w 2793"/>
                <a:gd name="T79" fmla="*/ 1675 h 2289"/>
                <a:gd name="T80" fmla="*/ 1205 w 2793"/>
                <a:gd name="T81" fmla="*/ 1680 h 2289"/>
                <a:gd name="T82" fmla="*/ 1237 w 2793"/>
                <a:gd name="T83" fmla="*/ 1744 h 2289"/>
                <a:gd name="T84" fmla="*/ 1198 w 2793"/>
                <a:gd name="T85" fmla="*/ 1802 h 2289"/>
                <a:gd name="T86" fmla="*/ 714 w 2793"/>
                <a:gd name="T87" fmla="*/ 2061 h 2289"/>
                <a:gd name="T88" fmla="*/ 727 w 2793"/>
                <a:gd name="T89" fmla="*/ 2125 h 2289"/>
                <a:gd name="T90" fmla="*/ 789 w 2793"/>
                <a:gd name="T91" fmla="*/ 2147 h 2289"/>
                <a:gd name="T92" fmla="*/ 1773 w 2793"/>
                <a:gd name="T93" fmla="*/ 1655 h 2289"/>
                <a:gd name="T94" fmla="*/ 2070 w 2793"/>
                <a:gd name="T95" fmla="*/ 1430 h 2289"/>
                <a:gd name="T96" fmla="*/ 1731 w 2793"/>
                <a:gd name="T97" fmla="*/ 272 h 2289"/>
                <a:gd name="T98" fmla="*/ 1770 w 2793"/>
                <a:gd name="T99" fmla="*/ 214 h 2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93" h="2289">
                  <a:moveTo>
                    <a:pt x="2189" y="164"/>
                  </a:moveTo>
                  <a:lnTo>
                    <a:pt x="1895" y="309"/>
                  </a:lnTo>
                  <a:lnTo>
                    <a:pt x="2337" y="1216"/>
                  </a:lnTo>
                  <a:lnTo>
                    <a:pt x="2631" y="1070"/>
                  </a:lnTo>
                  <a:lnTo>
                    <a:pt x="2189" y="164"/>
                  </a:lnTo>
                  <a:close/>
                  <a:moveTo>
                    <a:pt x="2226" y="0"/>
                  </a:moveTo>
                  <a:lnTo>
                    <a:pt x="2244" y="3"/>
                  </a:lnTo>
                  <a:lnTo>
                    <a:pt x="2261" y="11"/>
                  </a:lnTo>
                  <a:lnTo>
                    <a:pt x="2275" y="23"/>
                  </a:lnTo>
                  <a:lnTo>
                    <a:pt x="2285" y="39"/>
                  </a:lnTo>
                  <a:lnTo>
                    <a:pt x="2786" y="1072"/>
                  </a:lnTo>
                  <a:lnTo>
                    <a:pt x="2792" y="1090"/>
                  </a:lnTo>
                  <a:lnTo>
                    <a:pt x="2793" y="1108"/>
                  </a:lnTo>
                  <a:lnTo>
                    <a:pt x="2790" y="1125"/>
                  </a:lnTo>
                  <a:lnTo>
                    <a:pt x="2781" y="1141"/>
                  </a:lnTo>
                  <a:lnTo>
                    <a:pt x="2770" y="1156"/>
                  </a:lnTo>
                  <a:lnTo>
                    <a:pt x="2754" y="1166"/>
                  </a:lnTo>
                  <a:lnTo>
                    <a:pt x="2343" y="1368"/>
                  </a:lnTo>
                  <a:lnTo>
                    <a:pt x="2163" y="1534"/>
                  </a:lnTo>
                  <a:lnTo>
                    <a:pt x="2087" y="1599"/>
                  </a:lnTo>
                  <a:lnTo>
                    <a:pt x="2010" y="1661"/>
                  </a:lnTo>
                  <a:lnTo>
                    <a:pt x="1929" y="1721"/>
                  </a:lnTo>
                  <a:lnTo>
                    <a:pt x="1846" y="1774"/>
                  </a:lnTo>
                  <a:lnTo>
                    <a:pt x="1758" y="1825"/>
                  </a:lnTo>
                  <a:lnTo>
                    <a:pt x="1670" y="1872"/>
                  </a:lnTo>
                  <a:lnTo>
                    <a:pt x="864" y="2267"/>
                  </a:lnTo>
                  <a:lnTo>
                    <a:pt x="836" y="2279"/>
                  </a:lnTo>
                  <a:lnTo>
                    <a:pt x="806" y="2286"/>
                  </a:lnTo>
                  <a:lnTo>
                    <a:pt x="775" y="2289"/>
                  </a:lnTo>
                  <a:lnTo>
                    <a:pt x="741" y="2285"/>
                  </a:lnTo>
                  <a:lnTo>
                    <a:pt x="709" y="2277"/>
                  </a:lnTo>
                  <a:lnTo>
                    <a:pt x="678" y="2264"/>
                  </a:lnTo>
                  <a:lnTo>
                    <a:pt x="651" y="2247"/>
                  </a:lnTo>
                  <a:lnTo>
                    <a:pt x="627" y="2226"/>
                  </a:lnTo>
                  <a:lnTo>
                    <a:pt x="607" y="2201"/>
                  </a:lnTo>
                  <a:lnTo>
                    <a:pt x="590" y="2172"/>
                  </a:lnTo>
                  <a:lnTo>
                    <a:pt x="577" y="2141"/>
                  </a:lnTo>
                  <a:lnTo>
                    <a:pt x="571" y="2109"/>
                  </a:lnTo>
                  <a:lnTo>
                    <a:pt x="534" y="2127"/>
                  </a:lnTo>
                  <a:lnTo>
                    <a:pt x="505" y="2139"/>
                  </a:lnTo>
                  <a:lnTo>
                    <a:pt x="475" y="2146"/>
                  </a:lnTo>
                  <a:lnTo>
                    <a:pt x="444" y="2148"/>
                  </a:lnTo>
                  <a:lnTo>
                    <a:pt x="411" y="2146"/>
                  </a:lnTo>
                  <a:lnTo>
                    <a:pt x="378" y="2138"/>
                  </a:lnTo>
                  <a:lnTo>
                    <a:pt x="347" y="2124"/>
                  </a:lnTo>
                  <a:lnTo>
                    <a:pt x="321" y="2107"/>
                  </a:lnTo>
                  <a:lnTo>
                    <a:pt x="297" y="2086"/>
                  </a:lnTo>
                  <a:lnTo>
                    <a:pt x="276" y="2061"/>
                  </a:lnTo>
                  <a:lnTo>
                    <a:pt x="260" y="2033"/>
                  </a:lnTo>
                  <a:lnTo>
                    <a:pt x="248" y="2003"/>
                  </a:lnTo>
                  <a:lnTo>
                    <a:pt x="241" y="1973"/>
                  </a:lnTo>
                  <a:lnTo>
                    <a:pt x="239" y="1942"/>
                  </a:lnTo>
                  <a:lnTo>
                    <a:pt x="207" y="1939"/>
                  </a:lnTo>
                  <a:lnTo>
                    <a:pt x="178" y="1931"/>
                  </a:lnTo>
                  <a:lnTo>
                    <a:pt x="148" y="1918"/>
                  </a:lnTo>
                  <a:lnTo>
                    <a:pt x="122" y="1901"/>
                  </a:lnTo>
                  <a:lnTo>
                    <a:pt x="99" y="1880"/>
                  </a:lnTo>
                  <a:lnTo>
                    <a:pt x="78" y="1856"/>
                  </a:lnTo>
                  <a:lnTo>
                    <a:pt x="61" y="1827"/>
                  </a:lnTo>
                  <a:lnTo>
                    <a:pt x="48" y="1797"/>
                  </a:lnTo>
                  <a:lnTo>
                    <a:pt x="42" y="1765"/>
                  </a:lnTo>
                  <a:lnTo>
                    <a:pt x="40" y="1733"/>
                  </a:lnTo>
                  <a:lnTo>
                    <a:pt x="43" y="1702"/>
                  </a:lnTo>
                  <a:lnTo>
                    <a:pt x="51" y="1672"/>
                  </a:lnTo>
                  <a:lnTo>
                    <a:pt x="62" y="1643"/>
                  </a:lnTo>
                  <a:lnTo>
                    <a:pt x="79" y="1617"/>
                  </a:lnTo>
                  <a:lnTo>
                    <a:pt x="56" y="1597"/>
                  </a:lnTo>
                  <a:lnTo>
                    <a:pt x="37" y="1573"/>
                  </a:lnTo>
                  <a:lnTo>
                    <a:pt x="21" y="1545"/>
                  </a:lnTo>
                  <a:lnTo>
                    <a:pt x="9" y="1515"/>
                  </a:lnTo>
                  <a:lnTo>
                    <a:pt x="1" y="1482"/>
                  </a:lnTo>
                  <a:lnTo>
                    <a:pt x="0" y="1450"/>
                  </a:lnTo>
                  <a:lnTo>
                    <a:pt x="3" y="1419"/>
                  </a:lnTo>
                  <a:lnTo>
                    <a:pt x="11" y="1388"/>
                  </a:lnTo>
                  <a:lnTo>
                    <a:pt x="23" y="1358"/>
                  </a:lnTo>
                  <a:lnTo>
                    <a:pt x="40" y="1331"/>
                  </a:lnTo>
                  <a:lnTo>
                    <a:pt x="61" y="1307"/>
                  </a:lnTo>
                  <a:lnTo>
                    <a:pt x="86" y="1286"/>
                  </a:lnTo>
                  <a:lnTo>
                    <a:pt x="115" y="1269"/>
                  </a:lnTo>
                  <a:lnTo>
                    <a:pt x="422" y="1118"/>
                  </a:lnTo>
                  <a:lnTo>
                    <a:pt x="440" y="1112"/>
                  </a:lnTo>
                  <a:lnTo>
                    <a:pt x="459" y="1111"/>
                  </a:lnTo>
                  <a:lnTo>
                    <a:pt x="475" y="1115"/>
                  </a:lnTo>
                  <a:lnTo>
                    <a:pt x="491" y="1123"/>
                  </a:lnTo>
                  <a:lnTo>
                    <a:pt x="505" y="1135"/>
                  </a:lnTo>
                  <a:lnTo>
                    <a:pt x="515" y="1150"/>
                  </a:lnTo>
                  <a:lnTo>
                    <a:pt x="522" y="1168"/>
                  </a:lnTo>
                  <a:lnTo>
                    <a:pt x="523" y="1186"/>
                  </a:lnTo>
                  <a:lnTo>
                    <a:pt x="520" y="1204"/>
                  </a:lnTo>
                  <a:lnTo>
                    <a:pt x="511" y="1220"/>
                  </a:lnTo>
                  <a:lnTo>
                    <a:pt x="500" y="1234"/>
                  </a:lnTo>
                  <a:lnTo>
                    <a:pt x="484" y="1244"/>
                  </a:lnTo>
                  <a:lnTo>
                    <a:pt x="177" y="1394"/>
                  </a:lnTo>
                  <a:lnTo>
                    <a:pt x="162" y="1405"/>
                  </a:lnTo>
                  <a:lnTo>
                    <a:pt x="152" y="1418"/>
                  </a:lnTo>
                  <a:lnTo>
                    <a:pt x="144" y="1432"/>
                  </a:lnTo>
                  <a:lnTo>
                    <a:pt x="140" y="1449"/>
                  </a:lnTo>
                  <a:lnTo>
                    <a:pt x="141" y="1466"/>
                  </a:lnTo>
                  <a:lnTo>
                    <a:pt x="146" y="1483"/>
                  </a:lnTo>
                  <a:lnTo>
                    <a:pt x="157" y="1498"/>
                  </a:lnTo>
                  <a:lnTo>
                    <a:pt x="169" y="1508"/>
                  </a:lnTo>
                  <a:lnTo>
                    <a:pt x="184" y="1516"/>
                  </a:lnTo>
                  <a:lnTo>
                    <a:pt x="201" y="1519"/>
                  </a:lnTo>
                  <a:lnTo>
                    <a:pt x="218" y="1518"/>
                  </a:lnTo>
                  <a:lnTo>
                    <a:pt x="235" y="1513"/>
                  </a:lnTo>
                  <a:lnTo>
                    <a:pt x="813" y="1229"/>
                  </a:lnTo>
                  <a:lnTo>
                    <a:pt x="831" y="1222"/>
                  </a:lnTo>
                  <a:lnTo>
                    <a:pt x="849" y="1221"/>
                  </a:lnTo>
                  <a:lnTo>
                    <a:pt x="867" y="1225"/>
                  </a:lnTo>
                  <a:lnTo>
                    <a:pt x="882" y="1233"/>
                  </a:lnTo>
                  <a:lnTo>
                    <a:pt x="896" y="1244"/>
                  </a:lnTo>
                  <a:lnTo>
                    <a:pt x="907" y="1260"/>
                  </a:lnTo>
                  <a:lnTo>
                    <a:pt x="913" y="1278"/>
                  </a:lnTo>
                  <a:lnTo>
                    <a:pt x="914" y="1296"/>
                  </a:lnTo>
                  <a:lnTo>
                    <a:pt x="910" y="1314"/>
                  </a:lnTo>
                  <a:lnTo>
                    <a:pt x="902" y="1330"/>
                  </a:lnTo>
                  <a:lnTo>
                    <a:pt x="891" y="1344"/>
                  </a:lnTo>
                  <a:lnTo>
                    <a:pt x="875" y="1354"/>
                  </a:lnTo>
                  <a:lnTo>
                    <a:pt x="503" y="1537"/>
                  </a:lnTo>
                  <a:lnTo>
                    <a:pt x="217" y="1677"/>
                  </a:lnTo>
                  <a:lnTo>
                    <a:pt x="203" y="1688"/>
                  </a:lnTo>
                  <a:lnTo>
                    <a:pt x="192" y="1700"/>
                  </a:lnTo>
                  <a:lnTo>
                    <a:pt x="183" y="1715"/>
                  </a:lnTo>
                  <a:lnTo>
                    <a:pt x="180" y="1732"/>
                  </a:lnTo>
                  <a:lnTo>
                    <a:pt x="181" y="1750"/>
                  </a:lnTo>
                  <a:lnTo>
                    <a:pt x="186" y="1766"/>
                  </a:lnTo>
                  <a:lnTo>
                    <a:pt x="197" y="1781"/>
                  </a:lnTo>
                  <a:lnTo>
                    <a:pt x="209" y="1791"/>
                  </a:lnTo>
                  <a:lnTo>
                    <a:pt x="224" y="1799"/>
                  </a:lnTo>
                  <a:lnTo>
                    <a:pt x="241" y="1802"/>
                  </a:lnTo>
                  <a:lnTo>
                    <a:pt x="258" y="1801"/>
                  </a:lnTo>
                  <a:lnTo>
                    <a:pt x="275" y="1796"/>
                  </a:lnTo>
                  <a:lnTo>
                    <a:pt x="1000" y="1440"/>
                  </a:lnTo>
                  <a:lnTo>
                    <a:pt x="1018" y="1433"/>
                  </a:lnTo>
                  <a:lnTo>
                    <a:pt x="1036" y="1432"/>
                  </a:lnTo>
                  <a:lnTo>
                    <a:pt x="1054" y="1437"/>
                  </a:lnTo>
                  <a:lnTo>
                    <a:pt x="1070" y="1444"/>
                  </a:lnTo>
                  <a:lnTo>
                    <a:pt x="1083" y="1456"/>
                  </a:lnTo>
                  <a:lnTo>
                    <a:pt x="1094" y="1471"/>
                  </a:lnTo>
                  <a:lnTo>
                    <a:pt x="1100" y="1489"/>
                  </a:lnTo>
                  <a:lnTo>
                    <a:pt x="1101" y="1507"/>
                  </a:lnTo>
                  <a:lnTo>
                    <a:pt x="1097" y="1525"/>
                  </a:lnTo>
                  <a:lnTo>
                    <a:pt x="1089" y="1541"/>
                  </a:lnTo>
                  <a:lnTo>
                    <a:pt x="1077" y="1555"/>
                  </a:lnTo>
                  <a:lnTo>
                    <a:pt x="1062" y="1565"/>
                  </a:lnTo>
                  <a:lnTo>
                    <a:pt x="415" y="1882"/>
                  </a:lnTo>
                  <a:lnTo>
                    <a:pt x="402" y="1893"/>
                  </a:lnTo>
                  <a:lnTo>
                    <a:pt x="390" y="1905"/>
                  </a:lnTo>
                  <a:lnTo>
                    <a:pt x="383" y="1920"/>
                  </a:lnTo>
                  <a:lnTo>
                    <a:pt x="379" y="1937"/>
                  </a:lnTo>
                  <a:lnTo>
                    <a:pt x="380" y="1955"/>
                  </a:lnTo>
                  <a:lnTo>
                    <a:pt x="385" y="1971"/>
                  </a:lnTo>
                  <a:lnTo>
                    <a:pt x="395" y="1986"/>
                  </a:lnTo>
                  <a:lnTo>
                    <a:pt x="408" y="1996"/>
                  </a:lnTo>
                  <a:lnTo>
                    <a:pt x="423" y="2005"/>
                  </a:lnTo>
                  <a:lnTo>
                    <a:pt x="440" y="2008"/>
                  </a:lnTo>
                  <a:lnTo>
                    <a:pt x="458" y="2007"/>
                  </a:lnTo>
                  <a:lnTo>
                    <a:pt x="473" y="2001"/>
                  </a:lnTo>
                  <a:lnTo>
                    <a:pt x="686" y="1897"/>
                  </a:lnTo>
                  <a:lnTo>
                    <a:pt x="1136" y="1675"/>
                  </a:lnTo>
                  <a:lnTo>
                    <a:pt x="1154" y="1670"/>
                  </a:lnTo>
                  <a:lnTo>
                    <a:pt x="1172" y="1669"/>
                  </a:lnTo>
                  <a:lnTo>
                    <a:pt x="1189" y="1672"/>
                  </a:lnTo>
                  <a:lnTo>
                    <a:pt x="1205" y="1680"/>
                  </a:lnTo>
                  <a:lnTo>
                    <a:pt x="1219" y="1692"/>
                  </a:lnTo>
                  <a:lnTo>
                    <a:pt x="1229" y="1708"/>
                  </a:lnTo>
                  <a:lnTo>
                    <a:pt x="1236" y="1726"/>
                  </a:lnTo>
                  <a:lnTo>
                    <a:pt x="1237" y="1744"/>
                  </a:lnTo>
                  <a:lnTo>
                    <a:pt x="1233" y="1762"/>
                  </a:lnTo>
                  <a:lnTo>
                    <a:pt x="1225" y="1778"/>
                  </a:lnTo>
                  <a:lnTo>
                    <a:pt x="1214" y="1791"/>
                  </a:lnTo>
                  <a:lnTo>
                    <a:pt x="1198" y="1802"/>
                  </a:lnTo>
                  <a:lnTo>
                    <a:pt x="748" y="2023"/>
                  </a:lnTo>
                  <a:lnTo>
                    <a:pt x="733" y="2032"/>
                  </a:lnTo>
                  <a:lnTo>
                    <a:pt x="721" y="2045"/>
                  </a:lnTo>
                  <a:lnTo>
                    <a:pt x="714" y="2061"/>
                  </a:lnTo>
                  <a:lnTo>
                    <a:pt x="711" y="2077"/>
                  </a:lnTo>
                  <a:lnTo>
                    <a:pt x="711" y="2094"/>
                  </a:lnTo>
                  <a:lnTo>
                    <a:pt x="717" y="2111"/>
                  </a:lnTo>
                  <a:lnTo>
                    <a:pt x="727" y="2125"/>
                  </a:lnTo>
                  <a:lnTo>
                    <a:pt x="739" y="2137"/>
                  </a:lnTo>
                  <a:lnTo>
                    <a:pt x="754" y="2144"/>
                  </a:lnTo>
                  <a:lnTo>
                    <a:pt x="772" y="2148"/>
                  </a:lnTo>
                  <a:lnTo>
                    <a:pt x="789" y="2147"/>
                  </a:lnTo>
                  <a:lnTo>
                    <a:pt x="805" y="2142"/>
                  </a:lnTo>
                  <a:lnTo>
                    <a:pt x="1610" y="1745"/>
                  </a:lnTo>
                  <a:lnTo>
                    <a:pt x="1692" y="1703"/>
                  </a:lnTo>
                  <a:lnTo>
                    <a:pt x="1773" y="1655"/>
                  </a:lnTo>
                  <a:lnTo>
                    <a:pt x="1851" y="1604"/>
                  </a:lnTo>
                  <a:lnTo>
                    <a:pt x="1927" y="1550"/>
                  </a:lnTo>
                  <a:lnTo>
                    <a:pt x="1999" y="1491"/>
                  </a:lnTo>
                  <a:lnTo>
                    <a:pt x="2070" y="1430"/>
                  </a:lnTo>
                  <a:lnTo>
                    <a:pt x="2218" y="1293"/>
                  </a:lnTo>
                  <a:lnTo>
                    <a:pt x="1738" y="308"/>
                  </a:lnTo>
                  <a:lnTo>
                    <a:pt x="1732" y="290"/>
                  </a:lnTo>
                  <a:lnTo>
                    <a:pt x="1731" y="272"/>
                  </a:lnTo>
                  <a:lnTo>
                    <a:pt x="1734" y="254"/>
                  </a:lnTo>
                  <a:lnTo>
                    <a:pt x="1742" y="238"/>
                  </a:lnTo>
                  <a:lnTo>
                    <a:pt x="1754" y="225"/>
                  </a:lnTo>
                  <a:lnTo>
                    <a:pt x="1770" y="214"/>
                  </a:lnTo>
                  <a:lnTo>
                    <a:pt x="2190" y="7"/>
                  </a:lnTo>
                  <a:lnTo>
                    <a:pt x="2208" y="1"/>
                  </a:lnTo>
                  <a:lnTo>
                    <a:pt x="2226"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74" name="Group 73"/>
          <p:cNvGrpSpPr/>
          <p:nvPr/>
        </p:nvGrpSpPr>
        <p:grpSpPr>
          <a:xfrm>
            <a:off x="6673265" y="4555491"/>
            <a:ext cx="666378" cy="698588"/>
            <a:chOff x="7256463" y="5006975"/>
            <a:chExt cx="525463" cy="550863"/>
          </a:xfrm>
          <a:solidFill>
            <a:schemeClr val="bg1"/>
          </a:solidFill>
        </p:grpSpPr>
        <p:sp>
          <p:nvSpPr>
            <p:cNvPr id="75" name="Freeform 425"/>
            <p:cNvSpPr/>
            <p:nvPr/>
          </p:nvSpPr>
          <p:spPr bwMode="auto">
            <a:xfrm>
              <a:off x="7370763" y="5270500"/>
              <a:ext cx="296863" cy="36512"/>
            </a:xfrm>
            <a:custGeom>
              <a:avLst/>
              <a:gdLst>
                <a:gd name="T0" fmla="*/ 696 w 1871"/>
                <a:gd name="T1" fmla="*/ 0 h 237"/>
                <a:gd name="T2" fmla="*/ 731 w 1871"/>
                <a:gd name="T3" fmla="*/ 10 h 237"/>
                <a:gd name="T4" fmla="*/ 757 w 1871"/>
                <a:gd name="T5" fmla="*/ 34 h 237"/>
                <a:gd name="T6" fmla="*/ 766 w 1871"/>
                <a:gd name="T7" fmla="*/ 70 h 237"/>
                <a:gd name="T8" fmla="*/ 766 w 1871"/>
                <a:gd name="T9" fmla="*/ 89 h 237"/>
                <a:gd name="T10" fmla="*/ 768 w 1871"/>
                <a:gd name="T11" fmla="*/ 95 h 237"/>
                <a:gd name="T12" fmla="*/ 1101 w 1871"/>
                <a:gd name="T13" fmla="*/ 98 h 237"/>
                <a:gd name="T14" fmla="*/ 1103 w 1871"/>
                <a:gd name="T15" fmla="*/ 92 h 237"/>
                <a:gd name="T16" fmla="*/ 1104 w 1871"/>
                <a:gd name="T17" fmla="*/ 85 h 237"/>
                <a:gd name="T18" fmla="*/ 1107 w 1871"/>
                <a:gd name="T19" fmla="*/ 51 h 237"/>
                <a:gd name="T20" fmla="*/ 1125 w 1871"/>
                <a:gd name="T21" fmla="*/ 20 h 237"/>
                <a:gd name="T22" fmla="*/ 1156 w 1871"/>
                <a:gd name="T23" fmla="*/ 2 h 237"/>
                <a:gd name="T24" fmla="*/ 1801 w 1871"/>
                <a:gd name="T25" fmla="*/ 0 h 237"/>
                <a:gd name="T26" fmla="*/ 1836 w 1871"/>
                <a:gd name="T27" fmla="*/ 10 h 237"/>
                <a:gd name="T28" fmla="*/ 1861 w 1871"/>
                <a:gd name="T29" fmla="*/ 34 h 237"/>
                <a:gd name="T30" fmla="*/ 1871 w 1871"/>
                <a:gd name="T31" fmla="*/ 70 h 237"/>
                <a:gd name="T32" fmla="*/ 1861 w 1871"/>
                <a:gd name="T33" fmla="*/ 106 h 237"/>
                <a:gd name="T34" fmla="*/ 1836 w 1871"/>
                <a:gd name="T35" fmla="*/ 130 h 237"/>
                <a:gd name="T36" fmla="*/ 1801 w 1871"/>
                <a:gd name="T37" fmla="*/ 140 h 237"/>
                <a:gd name="T38" fmla="*/ 1223 w 1871"/>
                <a:gd name="T39" fmla="*/ 167 h 237"/>
                <a:gd name="T40" fmla="*/ 1185 w 1871"/>
                <a:gd name="T41" fmla="*/ 210 h 237"/>
                <a:gd name="T42" fmla="*/ 1135 w 1871"/>
                <a:gd name="T43" fmla="*/ 234 h 237"/>
                <a:gd name="T44" fmla="*/ 763 w 1871"/>
                <a:gd name="T45" fmla="*/ 237 h 237"/>
                <a:gd name="T46" fmla="*/ 708 w 1871"/>
                <a:gd name="T47" fmla="*/ 225 h 237"/>
                <a:gd name="T48" fmla="*/ 663 w 1871"/>
                <a:gd name="T49" fmla="*/ 191 h 237"/>
                <a:gd name="T50" fmla="*/ 635 w 1871"/>
                <a:gd name="T51" fmla="*/ 140 h 237"/>
                <a:gd name="T52" fmla="*/ 51 w 1871"/>
                <a:gd name="T53" fmla="*/ 138 h 237"/>
                <a:gd name="T54" fmla="*/ 20 w 1871"/>
                <a:gd name="T55" fmla="*/ 120 h 237"/>
                <a:gd name="T56" fmla="*/ 2 w 1871"/>
                <a:gd name="T57" fmla="*/ 89 h 237"/>
                <a:gd name="T58" fmla="*/ 3 w 1871"/>
                <a:gd name="T59" fmla="*/ 51 h 237"/>
                <a:gd name="T60" fmla="*/ 21 w 1871"/>
                <a:gd name="T61" fmla="*/ 20 h 237"/>
                <a:gd name="T62" fmla="*/ 52 w 1871"/>
                <a:gd name="T63"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71" h="237">
                  <a:moveTo>
                    <a:pt x="71" y="0"/>
                  </a:moveTo>
                  <a:lnTo>
                    <a:pt x="696" y="0"/>
                  </a:lnTo>
                  <a:lnTo>
                    <a:pt x="715" y="2"/>
                  </a:lnTo>
                  <a:lnTo>
                    <a:pt x="731" y="10"/>
                  </a:lnTo>
                  <a:lnTo>
                    <a:pt x="746" y="20"/>
                  </a:lnTo>
                  <a:lnTo>
                    <a:pt x="757" y="34"/>
                  </a:lnTo>
                  <a:lnTo>
                    <a:pt x="764" y="51"/>
                  </a:lnTo>
                  <a:lnTo>
                    <a:pt x="766" y="70"/>
                  </a:lnTo>
                  <a:lnTo>
                    <a:pt x="766" y="85"/>
                  </a:lnTo>
                  <a:lnTo>
                    <a:pt x="766" y="89"/>
                  </a:lnTo>
                  <a:lnTo>
                    <a:pt x="767" y="93"/>
                  </a:lnTo>
                  <a:lnTo>
                    <a:pt x="768" y="95"/>
                  </a:lnTo>
                  <a:lnTo>
                    <a:pt x="769" y="98"/>
                  </a:lnTo>
                  <a:lnTo>
                    <a:pt x="1101" y="98"/>
                  </a:lnTo>
                  <a:lnTo>
                    <a:pt x="1102" y="95"/>
                  </a:lnTo>
                  <a:lnTo>
                    <a:pt x="1103" y="92"/>
                  </a:lnTo>
                  <a:lnTo>
                    <a:pt x="1104" y="89"/>
                  </a:lnTo>
                  <a:lnTo>
                    <a:pt x="1104" y="85"/>
                  </a:lnTo>
                  <a:lnTo>
                    <a:pt x="1104" y="70"/>
                  </a:lnTo>
                  <a:lnTo>
                    <a:pt x="1107" y="51"/>
                  </a:lnTo>
                  <a:lnTo>
                    <a:pt x="1114" y="34"/>
                  </a:lnTo>
                  <a:lnTo>
                    <a:pt x="1125" y="20"/>
                  </a:lnTo>
                  <a:lnTo>
                    <a:pt x="1139" y="10"/>
                  </a:lnTo>
                  <a:lnTo>
                    <a:pt x="1156" y="2"/>
                  </a:lnTo>
                  <a:lnTo>
                    <a:pt x="1174" y="0"/>
                  </a:lnTo>
                  <a:lnTo>
                    <a:pt x="1801" y="0"/>
                  </a:lnTo>
                  <a:lnTo>
                    <a:pt x="1819" y="2"/>
                  </a:lnTo>
                  <a:lnTo>
                    <a:pt x="1836" y="10"/>
                  </a:lnTo>
                  <a:lnTo>
                    <a:pt x="1851" y="20"/>
                  </a:lnTo>
                  <a:lnTo>
                    <a:pt x="1861" y="34"/>
                  </a:lnTo>
                  <a:lnTo>
                    <a:pt x="1869" y="51"/>
                  </a:lnTo>
                  <a:lnTo>
                    <a:pt x="1871" y="70"/>
                  </a:lnTo>
                  <a:lnTo>
                    <a:pt x="1869" y="89"/>
                  </a:lnTo>
                  <a:lnTo>
                    <a:pt x="1861" y="106"/>
                  </a:lnTo>
                  <a:lnTo>
                    <a:pt x="1851" y="120"/>
                  </a:lnTo>
                  <a:lnTo>
                    <a:pt x="1836" y="130"/>
                  </a:lnTo>
                  <a:lnTo>
                    <a:pt x="1819" y="138"/>
                  </a:lnTo>
                  <a:lnTo>
                    <a:pt x="1801" y="140"/>
                  </a:lnTo>
                  <a:lnTo>
                    <a:pt x="1235" y="140"/>
                  </a:lnTo>
                  <a:lnTo>
                    <a:pt x="1223" y="167"/>
                  </a:lnTo>
                  <a:lnTo>
                    <a:pt x="1206" y="191"/>
                  </a:lnTo>
                  <a:lnTo>
                    <a:pt x="1185" y="210"/>
                  </a:lnTo>
                  <a:lnTo>
                    <a:pt x="1162" y="225"/>
                  </a:lnTo>
                  <a:lnTo>
                    <a:pt x="1135" y="234"/>
                  </a:lnTo>
                  <a:lnTo>
                    <a:pt x="1107" y="237"/>
                  </a:lnTo>
                  <a:lnTo>
                    <a:pt x="763" y="237"/>
                  </a:lnTo>
                  <a:lnTo>
                    <a:pt x="734" y="234"/>
                  </a:lnTo>
                  <a:lnTo>
                    <a:pt x="708" y="225"/>
                  </a:lnTo>
                  <a:lnTo>
                    <a:pt x="685" y="210"/>
                  </a:lnTo>
                  <a:lnTo>
                    <a:pt x="663" y="191"/>
                  </a:lnTo>
                  <a:lnTo>
                    <a:pt x="646" y="167"/>
                  </a:lnTo>
                  <a:lnTo>
                    <a:pt x="635" y="140"/>
                  </a:lnTo>
                  <a:lnTo>
                    <a:pt x="70" y="140"/>
                  </a:lnTo>
                  <a:lnTo>
                    <a:pt x="51" y="138"/>
                  </a:lnTo>
                  <a:lnTo>
                    <a:pt x="34" y="130"/>
                  </a:lnTo>
                  <a:lnTo>
                    <a:pt x="20" y="120"/>
                  </a:lnTo>
                  <a:lnTo>
                    <a:pt x="9" y="106"/>
                  </a:lnTo>
                  <a:lnTo>
                    <a:pt x="2" y="89"/>
                  </a:lnTo>
                  <a:lnTo>
                    <a:pt x="0" y="70"/>
                  </a:lnTo>
                  <a:lnTo>
                    <a:pt x="3" y="51"/>
                  </a:lnTo>
                  <a:lnTo>
                    <a:pt x="9" y="34"/>
                  </a:lnTo>
                  <a:lnTo>
                    <a:pt x="21" y="20"/>
                  </a:lnTo>
                  <a:lnTo>
                    <a:pt x="35" y="10"/>
                  </a:lnTo>
                  <a:lnTo>
                    <a:pt x="52" y="2"/>
                  </a:lnTo>
                  <a:lnTo>
                    <a:pt x="7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76" name="Freeform 426"/>
            <p:cNvSpPr>
              <a:spLocks noEditPoints="1"/>
            </p:cNvSpPr>
            <p:nvPr/>
          </p:nvSpPr>
          <p:spPr bwMode="auto">
            <a:xfrm>
              <a:off x="7261226" y="5006975"/>
              <a:ext cx="517525" cy="354012"/>
            </a:xfrm>
            <a:custGeom>
              <a:avLst/>
              <a:gdLst>
                <a:gd name="T0" fmla="*/ 420 w 3259"/>
                <a:gd name="T1" fmla="*/ 143 h 2237"/>
                <a:gd name="T2" fmla="*/ 389 w 3259"/>
                <a:gd name="T3" fmla="*/ 165 h 2237"/>
                <a:gd name="T4" fmla="*/ 377 w 3259"/>
                <a:gd name="T5" fmla="*/ 203 h 2237"/>
                <a:gd name="T6" fmla="*/ 374 w 3259"/>
                <a:gd name="T7" fmla="*/ 1797 h 2237"/>
                <a:gd name="T8" fmla="*/ 356 w 3259"/>
                <a:gd name="T9" fmla="*/ 1827 h 2237"/>
                <a:gd name="T10" fmla="*/ 325 w 3259"/>
                <a:gd name="T11" fmla="*/ 1845 h 2237"/>
                <a:gd name="T12" fmla="*/ 139 w 3259"/>
                <a:gd name="T13" fmla="*/ 1849 h 2237"/>
                <a:gd name="T14" fmla="*/ 143 w 3259"/>
                <a:gd name="T15" fmla="*/ 1966 h 2237"/>
                <a:gd name="T16" fmla="*/ 167 w 3259"/>
                <a:gd name="T17" fmla="*/ 2024 h 2237"/>
                <a:gd name="T18" fmla="*/ 212 w 3259"/>
                <a:gd name="T19" fmla="*/ 2069 h 2237"/>
                <a:gd name="T20" fmla="*/ 271 w 3259"/>
                <a:gd name="T21" fmla="*/ 2094 h 2237"/>
                <a:gd name="T22" fmla="*/ 2954 w 3259"/>
                <a:gd name="T23" fmla="*/ 2097 h 2237"/>
                <a:gd name="T24" fmla="*/ 3017 w 3259"/>
                <a:gd name="T25" fmla="*/ 2085 h 2237"/>
                <a:gd name="T26" fmla="*/ 3070 w 3259"/>
                <a:gd name="T27" fmla="*/ 2049 h 2237"/>
                <a:gd name="T28" fmla="*/ 3105 w 3259"/>
                <a:gd name="T29" fmla="*/ 1997 h 2237"/>
                <a:gd name="T30" fmla="*/ 3118 w 3259"/>
                <a:gd name="T31" fmla="*/ 1933 h 2237"/>
                <a:gd name="T32" fmla="*/ 2952 w 3259"/>
                <a:gd name="T33" fmla="*/ 1849 h 2237"/>
                <a:gd name="T34" fmla="*/ 2916 w 3259"/>
                <a:gd name="T35" fmla="*/ 1839 h 2237"/>
                <a:gd name="T36" fmla="*/ 2890 w 3259"/>
                <a:gd name="T37" fmla="*/ 1814 h 2237"/>
                <a:gd name="T38" fmla="*/ 2881 w 3259"/>
                <a:gd name="T39" fmla="*/ 1778 h 2237"/>
                <a:gd name="T40" fmla="*/ 2874 w 3259"/>
                <a:gd name="T41" fmla="*/ 186 h 2237"/>
                <a:gd name="T42" fmla="*/ 2848 w 3259"/>
                <a:gd name="T43" fmla="*/ 153 h 2237"/>
                <a:gd name="T44" fmla="*/ 2810 w 3259"/>
                <a:gd name="T45" fmla="*/ 140 h 2237"/>
                <a:gd name="T46" fmla="*/ 441 w 3259"/>
                <a:gd name="T47" fmla="*/ 0 h 2237"/>
                <a:gd name="T48" fmla="*/ 2846 w 3259"/>
                <a:gd name="T49" fmla="*/ 4 h 2237"/>
                <a:gd name="T50" fmla="*/ 2910 w 3259"/>
                <a:gd name="T51" fmla="*/ 26 h 2237"/>
                <a:gd name="T52" fmla="*/ 2964 w 3259"/>
                <a:gd name="T53" fmla="*/ 68 h 2237"/>
                <a:gd name="T54" fmla="*/ 3003 w 3259"/>
                <a:gd name="T55" fmla="*/ 126 h 2237"/>
                <a:gd name="T56" fmla="*/ 3021 w 3259"/>
                <a:gd name="T57" fmla="*/ 196 h 2237"/>
                <a:gd name="T58" fmla="*/ 3188 w 3259"/>
                <a:gd name="T59" fmla="*/ 1707 h 2237"/>
                <a:gd name="T60" fmla="*/ 3224 w 3259"/>
                <a:gd name="T61" fmla="*/ 1716 h 2237"/>
                <a:gd name="T62" fmla="*/ 3250 w 3259"/>
                <a:gd name="T63" fmla="*/ 1742 h 2237"/>
                <a:gd name="T64" fmla="*/ 3259 w 3259"/>
                <a:gd name="T65" fmla="*/ 1778 h 2237"/>
                <a:gd name="T66" fmla="*/ 3256 w 3259"/>
                <a:gd name="T67" fmla="*/ 1978 h 2237"/>
                <a:gd name="T68" fmla="*/ 3231 w 3259"/>
                <a:gd name="T69" fmla="*/ 2060 h 2237"/>
                <a:gd name="T70" fmla="*/ 3184 w 3259"/>
                <a:gd name="T71" fmla="*/ 2132 h 2237"/>
                <a:gd name="T72" fmla="*/ 3120 w 3259"/>
                <a:gd name="T73" fmla="*/ 2187 h 2237"/>
                <a:gd name="T74" fmla="*/ 3042 w 3259"/>
                <a:gd name="T75" fmla="*/ 2224 h 2237"/>
                <a:gd name="T76" fmla="*/ 2954 w 3259"/>
                <a:gd name="T77" fmla="*/ 2237 h 2237"/>
                <a:gd name="T78" fmla="*/ 259 w 3259"/>
                <a:gd name="T79" fmla="*/ 2234 h 2237"/>
                <a:gd name="T80" fmla="*/ 176 w 3259"/>
                <a:gd name="T81" fmla="*/ 2208 h 2237"/>
                <a:gd name="T82" fmla="*/ 105 w 3259"/>
                <a:gd name="T83" fmla="*/ 2162 h 2237"/>
                <a:gd name="T84" fmla="*/ 48 w 3259"/>
                <a:gd name="T85" fmla="*/ 2098 h 2237"/>
                <a:gd name="T86" fmla="*/ 12 w 3259"/>
                <a:gd name="T87" fmla="*/ 2020 h 2237"/>
                <a:gd name="T88" fmla="*/ 0 w 3259"/>
                <a:gd name="T89" fmla="*/ 1932 h 2237"/>
                <a:gd name="T90" fmla="*/ 2 w 3259"/>
                <a:gd name="T91" fmla="*/ 1759 h 2237"/>
                <a:gd name="T92" fmla="*/ 20 w 3259"/>
                <a:gd name="T93" fmla="*/ 1728 h 2237"/>
                <a:gd name="T94" fmla="*/ 52 w 3259"/>
                <a:gd name="T95" fmla="*/ 1710 h 2237"/>
                <a:gd name="T96" fmla="*/ 237 w 3259"/>
                <a:gd name="T97" fmla="*/ 1707 h 2237"/>
                <a:gd name="T98" fmla="*/ 240 w 3259"/>
                <a:gd name="T99" fmla="*/ 167 h 2237"/>
                <a:gd name="T100" fmla="*/ 265 w 3259"/>
                <a:gd name="T101" fmla="*/ 101 h 2237"/>
                <a:gd name="T102" fmla="*/ 309 w 3259"/>
                <a:gd name="T103" fmla="*/ 48 h 2237"/>
                <a:gd name="T104" fmla="*/ 370 w 3259"/>
                <a:gd name="T105" fmla="*/ 13 h 2237"/>
                <a:gd name="T106" fmla="*/ 441 w 3259"/>
                <a:gd name="T107" fmla="*/ 0 h 2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59" h="2237">
                  <a:moveTo>
                    <a:pt x="439" y="140"/>
                  </a:moveTo>
                  <a:lnTo>
                    <a:pt x="420" y="143"/>
                  </a:lnTo>
                  <a:lnTo>
                    <a:pt x="402" y="152"/>
                  </a:lnTo>
                  <a:lnTo>
                    <a:pt x="389" y="165"/>
                  </a:lnTo>
                  <a:lnTo>
                    <a:pt x="380" y="183"/>
                  </a:lnTo>
                  <a:lnTo>
                    <a:pt x="377" y="203"/>
                  </a:lnTo>
                  <a:lnTo>
                    <a:pt x="377" y="1778"/>
                  </a:lnTo>
                  <a:lnTo>
                    <a:pt x="374" y="1797"/>
                  </a:lnTo>
                  <a:lnTo>
                    <a:pt x="367" y="1814"/>
                  </a:lnTo>
                  <a:lnTo>
                    <a:pt x="356" y="1827"/>
                  </a:lnTo>
                  <a:lnTo>
                    <a:pt x="342" y="1839"/>
                  </a:lnTo>
                  <a:lnTo>
                    <a:pt x="325" y="1845"/>
                  </a:lnTo>
                  <a:lnTo>
                    <a:pt x="306" y="1849"/>
                  </a:lnTo>
                  <a:lnTo>
                    <a:pt x="139" y="1849"/>
                  </a:lnTo>
                  <a:lnTo>
                    <a:pt x="139" y="1933"/>
                  </a:lnTo>
                  <a:lnTo>
                    <a:pt x="143" y="1966"/>
                  </a:lnTo>
                  <a:lnTo>
                    <a:pt x="152" y="1997"/>
                  </a:lnTo>
                  <a:lnTo>
                    <a:pt x="167" y="2024"/>
                  </a:lnTo>
                  <a:lnTo>
                    <a:pt x="187" y="2049"/>
                  </a:lnTo>
                  <a:lnTo>
                    <a:pt x="212" y="2069"/>
                  </a:lnTo>
                  <a:lnTo>
                    <a:pt x="240" y="2085"/>
                  </a:lnTo>
                  <a:lnTo>
                    <a:pt x="271" y="2094"/>
                  </a:lnTo>
                  <a:lnTo>
                    <a:pt x="304" y="2097"/>
                  </a:lnTo>
                  <a:lnTo>
                    <a:pt x="2954" y="2097"/>
                  </a:lnTo>
                  <a:lnTo>
                    <a:pt x="2987" y="2094"/>
                  </a:lnTo>
                  <a:lnTo>
                    <a:pt x="3017" y="2085"/>
                  </a:lnTo>
                  <a:lnTo>
                    <a:pt x="3046" y="2069"/>
                  </a:lnTo>
                  <a:lnTo>
                    <a:pt x="3070" y="2049"/>
                  </a:lnTo>
                  <a:lnTo>
                    <a:pt x="3091" y="2024"/>
                  </a:lnTo>
                  <a:lnTo>
                    <a:pt x="3105" y="1997"/>
                  </a:lnTo>
                  <a:lnTo>
                    <a:pt x="3115" y="1966"/>
                  </a:lnTo>
                  <a:lnTo>
                    <a:pt x="3118" y="1933"/>
                  </a:lnTo>
                  <a:lnTo>
                    <a:pt x="3118" y="1849"/>
                  </a:lnTo>
                  <a:lnTo>
                    <a:pt x="2952" y="1849"/>
                  </a:lnTo>
                  <a:lnTo>
                    <a:pt x="2933" y="1845"/>
                  </a:lnTo>
                  <a:lnTo>
                    <a:pt x="2916" y="1839"/>
                  </a:lnTo>
                  <a:lnTo>
                    <a:pt x="2901" y="1827"/>
                  </a:lnTo>
                  <a:lnTo>
                    <a:pt x="2890" y="1814"/>
                  </a:lnTo>
                  <a:lnTo>
                    <a:pt x="2883" y="1797"/>
                  </a:lnTo>
                  <a:lnTo>
                    <a:pt x="2881" y="1778"/>
                  </a:lnTo>
                  <a:lnTo>
                    <a:pt x="2881" y="207"/>
                  </a:lnTo>
                  <a:lnTo>
                    <a:pt x="2874" y="186"/>
                  </a:lnTo>
                  <a:lnTo>
                    <a:pt x="2864" y="168"/>
                  </a:lnTo>
                  <a:lnTo>
                    <a:pt x="2848" y="153"/>
                  </a:lnTo>
                  <a:lnTo>
                    <a:pt x="2830" y="143"/>
                  </a:lnTo>
                  <a:lnTo>
                    <a:pt x="2810" y="140"/>
                  </a:lnTo>
                  <a:lnTo>
                    <a:pt x="439" y="140"/>
                  </a:lnTo>
                  <a:close/>
                  <a:moveTo>
                    <a:pt x="441" y="0"/>
                  </a:moveTo>
                  <a:lnTo>
                    <a:pt x="2810" y="0"/>
                  </a:lnTo>
                  <a:lnTo>
                    <a:pt x="2846" y="4"/>
                  </a:lnTo>
                  <a:lnTo>
                    <a:pt x="2880" y="12"/>
                  </a:lnTo>
                  <a:lnTo>
                    <a:pt x="2910" y="26"/>
                  </a:lnTo>
                  <a:lnTo>
                    <a:pt x="2939" y="45"/>
                  </a:lnTo>
                  <a:lnTo>
                    <a:pt x="2964" y="68"/>
                  </a:lnTo>
                  <a:lnTo>
                    <a:pt x="2986" y="96"/>
                  </a:lnTo>
                  <a:lnTo>
                    <a:pt x="3003" y="126"/>
                  </a:lnTo>
                  <a:lnTo>
                    <a:pt x="3014" y="160"/>
                  </a:lnTo>
                  <a:lnTo>
                    <a:pt x="3021" y="196"/>
                  </a:lnTo>
                  <a:lnTo>
                    <a:pt x="3021" y="1707"/>
                  </a:lnTo>
                  <a:lnTo>
                    <a:pt x="3188" y="1707"/>
                  </a:lnTo>
                  <a:lnTo>
                    <a:pt x="3207" y="1710"/>
                  </a:lnTo>
                  <a:lnTo>
                    <a:pt x="3224" y="1716"/>
                  </a:lnTo>
                  <a:lnTo>
                    <a:pt x="3238" y="1728"/>
                  </a:lnTo>
                  <a:lnTo>
                    <a:pt x="3250" y="1742"/>
                  </a:lnTo>
                  <a:lnTo>
                    <a:pt x="3256" y="1759"/>
                  </a:lnTo>
                  <a:lnTo>
                    <a:pt x="3259" y="1778"/>
                  </a:lnTo>
                  <a:lnTo>
                    <a:pt x="3259" y="1932"/>
                  </a:lnTo>
                  <a:lnTo>
                    <a:pt x="3256" y="1978"/>
                  </a:lnTo>
                  <a:lnTo>
                    <a:pt x="3246" y="2020"/>
                  </a:lnTo>
                  <a:lnTo>
                    <a:pt x="3231" y="2060"/>
                  </a:lnTo>
                  <a:lnTo>
                    <a:pt x="3209" y="2098"/>
                  </a:lnTo>
                  <a:lnTo>
                    <a:pt x="3184" y="2132"/>
                  </a:lnTo>
                  <a:lnTo>
                    <a:pt x="3154" y="2162"/>
                  </a:lnTo>
                  <a:lnTo>
                    <a:pt x="3120" y="2187"/>
                  </a:lnTo>
                  <a:lnTo>
                    <a:pt x="3082" y="2208"/>
                  </a:lnTo>
                  <a:lnTo>
                    <a:pt x="3042" y="2224"/>
                  </a:lnTo>
                  <a:lnTo>
                    <a:pt x="2999" y="2234"/>
                  </a:lnTo>
                  <a:lnTo>
                    <a:pt x="2954" y="2237"/>
                  </a:lnTo>
                  <a:lnTo>
                    <a:pt x="304" y="2237"/>
                  </a:lnTo>
                  <a:lnTo>
                    <a:pt x="259" y="2234"/>
                  </a:lnTo>
                  <a:lnTo>
                    <a:pt x="216" y="2223"/>
                  </a:lnTo>
                  <a:lnTo>
                    <a:pt x="176" y="2208"/>
                  </a:lnTo>
                  <a:lnTo>
                    <a:pt x="138" y="2187"/>
                  </a:lnTo>
                  <a:lnTo>
                    <a:pt x="105" y="2162"/>
                  </a:lnTo>
                  <a:lnTo>
                    <a:pt x="74" y="2132"/>
                  </a:lnTo>
                  <a:lnTo>
                    <a:pt x="48" y="2098"/>
                  </a:lnTo>
                  <a:lnTo>
                    <a:pt x="28" y="2060"/>
                  </a:lnTo>
                  <a:lnTo>
                    <a:pt x="12" y="2020"/>
                  </a:lnTo>
                  <a:lnTo>
                    <a:pt x="3" y="1978"/>
                  </a:lnTo>
                  <a:lnTo>
                    <a:pt x="0" y="1932"/>
                  </a:lnTo>
                  <a:lnTo>
                    <a:pt x="0" y="1778"/>
                  </a:lnTo>
                  <a:lnTo>
                    <a:pt x="2" y="1759"/>
                  </a:lnTo>
                  <a:lnTo>
                    <a:pt x="9" y="1742"/>
                  </a:lnTo>
                  <a:lnTo>
                    <a:pt x="20" y="1728"/>
                  </a:lnTo>
                  <a:lnTo>
                    <a:pt x="35" y="1716"/>
                  </a:lnTo>
                  <a:lnTo>
                    <a:pt x="52" y="1710"/>
                  </a:lnTo>
                  <a:lnTo>
                    <a:pt x="70" y="1707"/>
                  </a:lnTo>
                  <a:lnTo>
                    <a:pt x="237" y="1707"/>
                  </a:lnTo>
                  <a:lnTo>
                    <a:pt x="237" y="203"/>
                  </a:lnTo>
                  <a:lnTo>
                    <a:pt x="240" y="167"/>
                  </a:lnTo>
                  <a:lnTo>
                    <a:pt x="250" y="132"/>
                  </a:lnTo>
                  <a:lnTo>
                    <a:pt x="265" y="101"/>
                  </a:lnTo>
                  <a:lnTo>
                    <a:pt x="285" y="72"/>
                  </a:lnTo>
                  <a:lnTo>
                    <a:pt x="309" y="48"/>
                  </a:lnTo>
                  <a:lnTo>
                    <a:pt x="338" y="28"/>
                  </a:lnTo>
                  <a:lnTo>
                    <a:pt x="370" y="13"/>
                  </a:lnTo>
                  <a:lnTo>
                    <a:pt x="403" y="4"/>
                  </a:lnTo>
                  <a:lnTo>
                    <a:pt x="441"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77" name="Freeform 427"/>
            <p:cNvSpPr>
              <a:spLocks noEditPoints="1"/>
            </p:cNvSpPr>
            <p:nvPr/>
          </p:nvSpPr>
          <p:spPr bwMode="auto">
            <a:xfrm>
              <a:off x="7256463" y="5395913"/>
              <a:ext cx="525463" cy="161925"/>
            </a:xfrm>
            <a:custGeom>
              <a:avLst/>
              <a:gdLst>
                <a:gd name="T0" fmla="*/ 1622 w 3314"/>
                <a:gd name="T1" fmla="*/ 499 h 1023"/>
                <a:gd name="T2" fmla="*/ 1559 w 3314"/>
                <a:gd name="T3" fmla="*/ 522 h 1023"/>
                <a:gd name="T4" fmla="*/ 1509 w 3314"/>
                <a:gd name="T5" fmla="*/ 565 h 1023"/>
                <a:gd name="T6" fmla="*/ 1476 w 3314"/>
                <a:gd name="T7" fmla="*/ 621 h 1023"/>
                <a:gd name="T8" fmla="*/ 1464 w 3314"/>
                <a:gd name="T9" fmla="*/ 688 h 1023"/>
                <a:gd name="T10" fmla="*/ 1476 w 3314"/>
                <a:gd name="T11" fmla="*/ 756 h 1023"/>
                <a:gd name="T12" fmla="*/ 1509 w 3314"/>
                <a:gd name="T13" fmla="*/ 812 h 1023"/>
                <a:gd name="T14" fmla="*/ 1559 w 3314"/>
                <a:gd name="T15" fmla="*/ 854 h 1023"/>
                <a:gd name="T16" fmla="*/ 1622 w 3314"/>
                <a:gd name="T17" fmla="*/ 878 h 1023"/>
                <a:gd name="T18" fmla="*/ 1692 w 3314"/>
                <a:gd name="T19" fmla="*/ 878 h 1023"/>
                <a:gd name="T20" fmla="*/ 1754 w 3314"/>
                <a:gd name="T21" fmla="*/ 854 h 1023"/>
                <a:gd name="T22" fmla="*/ 1804 w 3314"/>
                <a:gd name="T23" fmla="*/ 812 h 1023"/>
                <a:gd name="T24" fmla="*/ 1838 w 3314"/>
                <a:gd name="T25" fmla="*/ 756 h 1023"/>
                <a:gd name="T26" fmla="*/ 1850 w 3314"/>
                <a:gd name="T27" fmla="*/ 688 h 1023"/>
                <a:gd name="T28" fmla="*/ 1838 w 3314"/>
                <a:gd name="T29" fmla="*/ 621 h 1023"/>
                <a:gd name="T30" fmla="*/ 1804 w 3314"/>
                <a:gd name="T31" fmla="*/ 565 h 1023"/>
                <a:gd name="T32" fmla="*/ 1754 w 3314"/>
                <a:gd name="T33" fmla="*/ 522 h 1023"/>
                <a:gd name="T34" fmla="*/ 1692 w 3314"/>
                <a:gd name="T35" fmla="*/ 499 h 1023"/>
                <a:gd name="T36" fmla="*/ 1657 w 3314"/>
                <a:gd name="T37" fmla="*/ 0 h 1023"/>
                <a:gd name="T38" fmla="*/ 1693 w 3314"/>
                <a:gd name="T39" fmla="*/ 9 h 1023"/>
                <a:gd name="T40" fmla="*/ 1717 w 3314"/>
                <a:gd name="T41" fmla="*/ 35 h 1023"/>
                <a:gd name="T42" fmla="*/ 1727 w 3314"/>
                <a:gd name="T43" fmla="*/ 70 h 1023"/>
                <a:gd name="T44" fmla="*/ 1768 w 3314"/>
                <a:gd name="T45" fmla="*/ 375 h 1023"/>
                <a:gd name="T46" fmla="*/ 1843 w 3314"/>
                <a:gd name="T47" fmla="*/ 413 h 1023"/>
                <a:gd name="T48" fmla="*/ 1907 w 3314"/>
                <a:gd name="T49" fmla="*/ 469 h 1023"/>
                <a:gd name="T50" fmla="*/ 1954 w 3314"/>
                <a:gd name="T51" fmla="*/ 538 h 1023"/>
                <a:gd name="T52" fmla="*/ 1983 w 3314"/>
                <a:gd name="T53" fmla="*/ 618 h 1023"/>
                <a:gd name="T54" fmla="*/ 3263 w 3314"/>
                <a:gd name="T55" fmla="*/ 622 h 1023"/>
                <a:gd name="T56" fmla="*/ 3293 w 3314"/>
                <a:gd name="T57" fmla="*/ 640 h 1023"/>
                <a:gd name="T58" fmla="*/ 3312 w 3314"/>
                <a:gd name="T59" fmla="*/ 670 h 1023"/>
                <a:gd name="T60" fmla="*/ 3312 w 3314"/>
                <a:gd name="T61" fmla="*/ 707 h 1023"/>
                <a:gd name="T62" fmla="*/ 3293 w 3314"/>
                <a:gd name="T63" fmla="*/ 739 h 1023"/>
                <a:gd name="T64" fmla="*/ 3263 w 3314"/>
                <a:gd name="T65" fmla="*/ 757 h 1023"/>
                <a:gd name="T66" fmla="*/ 1983 w 3314"/>
                <a:gd name="T67" fmla="*/ 759 h 1023"/>
                <a:gd name="T68" fmla="*/ 1952 w 3314"/>
                <a:gd name="T69" fmla="*/ 844 h 1023"/>
                <a:gd name="T70" fmla="*/ 1901 w 3314"/>
                <a:gd name="T71" fmla="*/ 917 h 1023"/>
                <a:gd name="T72" fmla="*/ 1832 w 3314"/>
                <a:gd name="T73" fmla="*/ 973 h 1023"/>
                <a:gd name="T74" fmla="*/ 1749 w 3314"/>
                <a:gd name="T75" fmla="*/ 1009 h 1023"/>
                <a:gd name="T76" fmla="*/ 1657 w 3314"/>
                <a:gd name="T77" fmla="*/ 1023 h 1023"/>
                <a:gd name="T78" fmla="*/ 1565 w 3314"/>
                <a:gd name="T79" fmla="*/ 1009 h 1023"/>
                <a:gd name="T80" fmla="*/ 1482 w 3314"/>
                <a:gd name="T81" fmla="*/ 973 h 1023"/>
                <a:gd name="T82" fmla="*/ 1414 w 3314"/>
                <a:gd name="T83" fmla="*/ 917 h 1023"/>
                <a:gd name="T84" fmla="*/ 1362 w 3314"/>
                <a:gd name="T85" fmla="*/ 844 h 1023"/>
                <a:gd name="T86" fmla="*/ 1330 w 3314"/>
                <a:gd name="T87" fmla="*/ 759 h 1023"/>
                <a:gd name="T88" fmla="*/ 51 w 3314"/>
                <a:gd name="T89" fmla="*/ 757 h 1023"/>
                <a:gd name="T90" fmla="*/ 20 w 3314"/>
                <a:gd name="T91" fmla="*/ 739 h 1023"/>
                <a:gd name="T92" fmla="*/ 2 w 3314"/>
                <a:gd name="T93" fmla="*/ 707 h 1023"/>
                <a:gd name="T94" fmla="*/ 0 w 3314"/>
                <a:gd name="T95" fmla="*/ 689 h 1023"/>
                <a:gd name="T96" fmla="*/ 10 w 3314"/>
                <a:gd name="T97" fmla="*/ 653 h 1023"/>
                <a:gd name="T98" fmla="*/ 35 w 3314"/>
                <a:gd name="T99" fmla="*/ 628 h 1023"/>
                <a:gd name="T100" fmla="*/ 70 w 3314"/>
                <a:gd name="T101" fmla="*/ 618 h 1023"/>
                <a:gd name="T102" fmla="*/ 1342 w 3314"/>
                <a:gd name="T103" fmla="*/ 577 h 1023"/>
                <a:gd name="T104" fmla="*/ 1380 w 3314"/>
                <a:gd name="T105" fmla="*/ 502 h 1023"/>
                <a:gd name="T106" fmla="*/ 1436 w 3314"/>
                <a:gd name="T107" fmla="*/ 440 h 1023"/>
                <a:gd name="T108" fmla="*/ 1505 w 3314"/>
                <a:gd name="T109" fmla="*/ 392 h 1023"/>
                <a:gd name="T110" fmla="*/ 1587 w 3314"/>
                <a:gd name="T111" fmla="*/ 364 h 1023"/>
                <a:gd name="T112" fmla="*/ 1589 w 3314"/>
                <a:gd name="T113" fmla="*/ 51 h 1023"/>
                <a:gd name="T114" fmla="*/ 1607 w 3314"/>
                <a:gd name="T115" fmla="*/ 21 h 1023"/>
                <a:gd name="T116" fmla="*/ 1638 w 3314"/>
                <a:gd name="T117" fmla="*/ 3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14" h="1023">
                  <a:moveTo>
                    <a:pt x="1657" y="496"/>
                  </a:moveTo>
                  <a:lnTo>
                    <a:pt x="1622" y="499"/>
                  </a:lnTo>
                  <a:lnTo>
                    <a:pt x="1589" y="507"/>
                  </a:lnTo>
                  <a:lnTo>
                    <a:pt x="1559" y="522"/>
                  </a:lnTo>
                  <a:lnTo>
                    <a:pt x="1533" y="541"/>
                  </a:lnTo>
                  <a:lnTo>
                    <a:pt x="1509" y="565"/>
                  </a:lnTo>
                  <a:lnTo>
                    <a:pt x="1490" y="591"/>
                  </a:lnTo>
                  <a:lnTo>
                    <a:pt x="1476" y="621"/>
                  </a:lnTo>
                  <a:lnTo>
                    <a:pt x="1467" y="653"/>
                  </a:lnTo>
                  <a:lnTo>
                    <a:pt x="1464" y="688"/>
                  </a:lnTo>
                  <a:lnTo>
                    <a:pt x="1467" y="723"/>
                  </a:lnTo>
                  <a:lnTo>
                    <a:pt x="1476" y="756"/>
                  </a:lnTo>
                  <a:lnTo>
                    <a:pt x="1490" y="786"/>
                  </a:lnTo>
                  <a:lnTo>
                    <a:pt x="1509" y="812"/>
                  </a:lnTo>
                  <a:lnTo>
                    <a:pt x="1533" y="835"/>
                  </a:lnTo>
                  <a:lnTo>
                    <a:pt x="1559" y="854"/>
                  </a:lnTo>
                  <a:lnTo>
                    <a:pt x="1589" y="869"/>
                  </a:lnTo>
                  <a:lnTo>
                    <a:pt x="1622" y="878"/>
                  </a:lnTo>
                  <a:lnTo>
                    <a:pt x="1657" y="881"/>
                  </a:lnTo>
                  <a:lnTo>
                    <a:pt x="1692" y="878"/>
                  </a:lnTo>
                  <a:lnTo>
                    <a:pt x="1725" y="869"/>
                  </a:lnTo>
                  <a:lnTo>
                    <a:pt x="1754" y="854"/>
                  </a:lnTo>
                  <a:lnTo>
                    <a:pt x="1781" y="835"/>
                  </a:lnTo>
                  <a:lnTo>
                    <a:pt x="1804" y="812"/>
                  </a:lnTo>
                  <a:lnTo>
                    <a:pt x="1823" y="786"/>
                  </a:lnTo>
                  <a:lnTo>
                    <a:pt x="1838" y="756"/>
                  </a:lnTo>
                  <a:lnTo>
                    <a:pt x="1847" y="723"/>
                  </a:lnTo>
                  <a:lnTo>
                    <a:pt x="1850" y="688"/>
                  </a:lnTo>
                  <a:lnTo>
                    <a:pt x="1847" y="653"/>
                  </a:lnTo>
                  <a:lnTo>
                    <a:pt x="1838" y="621"/>
                  </a:lnTo>
                  <a:lnTo>
                    <a:pt x="1823" y="591"/>
                  </a:lnTo>
                  <a:lnTo>
                    <a:pt x="1804" y="565"/>
                  </a:lnTo>
                  <a:lnTo>
                    <a:pt x="1781" y="541"/>
                  </a:lnTo>
                  <a:lnTo>
                    <a:pt x="1754" y="522"/>
                  </a:lnTo>
                  <a:lnTo>
                    <a:pt x="1725" y="507"/>
                  </a:lnTo>
                  <a:lnTo>
                    <a:pt x="1692" y="499"/>
                  </a:lnTo>
                  <a:lnTo>
                    <a:pt x="1657" y="496"/>
                  </a:lnTo>
                  <a:close/>
                  <a:moveTo>
                    <a:pt x="1657" y="0"/>
                  </a:moveTo>
                  <a:lnTo>
                    <a:pt x="1676" y="3"/>
                  </a:lnTo>
                  <a:lnTo>
                    <a:pt x="1693" y="9"/>
                  </a:lnTo>
                  <a:lnTo>
                    <a:pt x="1707" y="21"/>
                  </a:lnTo>
                  <a:lnTo>
                    <a:pt x="1717" y="35"/>
                  </a:lnTo>
                  <a:lnTo>
                    <a:pt x="1725" y="51"/>
                  </a:lnTo>
                  <a:lnTo>
                    <a:pt x="1727" y="70"/>
                  </a:lnTo>
                  <a:lnTo>
                    <a:pt x="1727" y="364"/>
                  </a:lnTo>
                  <a:lnTo>
                    <a:pt x="1768" y="375"/>
                  </a:lnTo>
                  <a:lnTo>
                    <a:pt x="1807" y="392"/>
                  </a:lnTo>
                  <a:lnTo>
                    <a:pt x="1843" y="413"/>
                  </a:lnTo>
                  <a:lnTo>
                    <a:pt x="1877" y="440"/>
                  </a:lnTo>
                  <a:lnTo>
                    <a:pt x="1907" y="469"/>
                  </a:lnTo>
                  <a:lnTo>
                    <a:pt x="1932" y="502"/>
                  </a:lnTo>
                  <a:lnTo>
                    <a:pt x="1954" y="538"/>
                  </a:lnTo>
                  <a:lnTo>
                    <a:pt x="1971" y="577"/>
                  </a:lnTo>
                  <a:lnTo>
                    <a:pt x="1983" y="618"/>
                  </a:lnTo>
                  <a:lnTo>
                    <a:pt x="3244" y="618"/>
                  </a:lnTo>
                  <a:lnTo>
                    <a:pt x="3263" y="622"/>
                  </a:lnTo>
                  <a:lnTo>
                    <a:pt x="3279" y="628"/>
                  </a:lnTo>
                  <a:lnTo>
                    <a:pt x="3293" y="640"/>
                  </a:lnTo>
                  <a:lnTo>
                    <a:pt x="3304" y="653"/>
                  </a:lnTo>
                  <a:lnTo>
                    <a:pt x="3312" y="670"/>
                  </a:lnTo>
                  <a:lnTo>
                    <a:pt x="3314" y="689"/>
                  </a:lnTo>
                  <a:lnTo>
                    <a:pt x="3312" y="707"/>
                  </a:lnTo>
                  <a:lnTo>
                    <a:pt x="3304" y="724"/>
                  </a:lnTo>
                  <a:lnTo>
                    <a:pt x="3293" y="739"/>
                  </a:lnTo>
                  <a:lnTo>
                    <a:pt x="3279" y="750"/>
                  </a:lnTo>
                  <a:lnTo>
                    <a:pt x="3263" y="757"/>
                  </a:lnTo>
                  <a:lnTo>
                    <a:pt x="3244" y="759"/>
                  </a:lnTo>
                  <a:lnTo>
                    <a:pt x="1983" y="759"/>
                  </a:lnTo>
                  <a:lnTo>
                    <a:pt x="1971" y="803"/>
                  </a:lnTo>
                  <a:lnTo>
                    <a:pt x="1952" y="844"/>
                  </a:lnTo>
                  <a:lnTo>
                    <a:pt x="1928" y="882"/>
                  </a:lnTo>
                  <a:lnTo>
                    <a:pt x="1901" y="917"/>
                  </a:lnTo>
                  <a:lnTo>
                    <a:pt x="1868" y="947"/>
                  </a:lnTo>
                  <a:lnTo>
                    <a:pt x="1832" y="973"/>
                  </a:lnTo>
                  <a:lnTo>
                    <a:pt x="1791" y="994"/>
                  </a:lnTo>
                  <a:lnTo>
                    <a:pt x="1749" y="1009"/>
                  </a:lnTo>
                  <a:lnTo>
                    <a:pt x="1703" y="1018"/>
                  </a:lnTo>
                  <a:lnTo>
                    <a:pt x="1657" y="1023"/>
                  </a:lnTo>
                  <a:lnTo>
                    <a:pt x="1610" y="1018"/>
                  </a:lnTo>
                  <a:lnTo>
                    <a:pt x="1565" y="1009"/>
                  </a:lnTo>
                  <a:lnTo>
                    <a:pt x="1522" y="994"/>
                  </a:lnTo>
                  <a:lnTo>
                    <a:pt x="1482" y="973"/>
                  </a:lnTo>
                  <a:lnTo>
                    <a:pt x="1446" y="947"/>
                  </a:lnTo>
                  <a:lnTo>
                    <a:pt x="1414" y="917"/>
                  </a:lnTo>
                  <a:lnTo>
                    <a:pt x="1385" y="882"/>
                  </a:lnTo>
                  <a:lnTo>
                    <a:pt x="1362" y="844"/>
                  </a:lnTo>
                  <a:lnTo>
                    <a:pt x="1343" y="803"/>
                  </a:lnTo>
                  <a:lnTo>
                    <a:pt x="1330" y="759"/>
                  </a:lnTo>
                  <a:lnTo>
                    <a:pt x="70" y="759"/>
                  </a:lnTo>
                  <a:lnTo>
                    <a:pt x="51" y="757"/>
                  </a:lnTo>
                  <a:lnTo>
                    <a:pt x="35" y="750"/>
                  </a:lnTo>
                  <a:lnTo>
                    <a:pt x="20" y="739"/>
                  </a:lnTo>
                  <a:lnTo>
                    <a:pt x="10" y="724"/>
                  </a:lnTo>
                  <a:lnTo>
                    <a:pt x="2" y="707"/>
                  </a:lnTo>
                  <a:lnTo>
                    <a:pt x="0" y="689"/>
                  </a:lnTo>
                  <a:lnTo>
                    <a:pt x="0" y="689"/>
                  </a:lnTo>
                  <a:lnTo>
                    <a:pt x="2" y="670"/>
                  </a:lnTo>
                  <a:lnTo>
                    <a:pt x="10" y="653"/>
                  </a:lnTo>
                  <a:lnTo>
                    <a:pt x="20" y="640"/>
                  </a:lnTo>
                  <a:lnTo>
                    <a:pt x="35" y="628"/>
                  </a:lnTo>
                  <a:lnTo>
                    <a:pt x="51" y="622"/>
                  </a:lnTo>
                  <a:lnTo>
                    <a:pt x="70" y="618"/>
                  </a:lnTo>
                  <a:lnTo>
                    <a:pt x="1330" y="618"/>
                  </a:lnTo>
                  <a:lnTo>
                    <a:pt x="1342" y="577"/>
                  </a:lnTo>
                  <a:lnTo>
                    <a:pt x="1359" y="538"/>
                  </a:lnTo>
                  <a:lnTo>
                    <a:pt x="1380" y="502"/>
                  </a:lnTo>
                  <a:lnTo>
                    <a:pt x="1407" y="469"/>
                  </a:lnTo>
                  <a:lnTo>
                    <a:pt x="1436" y="440"/>
                  </a:lnTo>
                  <a:lnTo>
                    <a:pt x="1469" y="413"/>
                  </a:lnTo>
                  <a:lnTo>
                    <a:pt x="1505" y="392"/>
                  </a:lnTo>
                  <a:lnTo>
                    <a:pt x="1544" y="375"/>
                  </a:lnTo>
                  <a:lnTo>
                    <a:pt x="1587" y="364"/>
                  </a:lnTo>
                  <a:lnTo>
                    <a:pt x="1587" y="70"/>
                  </a:lnTo>
                  <a:lnTo>
                    <a:pt x="1589" y="51"/>
                  </a:lnTo>
                  <a:lnTo>
                    <a:pt x="1596" y="35"/>
                  </a:lnTo>
                  <a:lnTo>
                    <a:pt x="1607" y="21"/>
                  </a:lnTo>
                  <a:lnTo>
                    <a:pt x="1621" y="9"/>
                  </a:lnTo>
                  <a:lnTo>
                    <a:pt x="1638" y="3"/>
                  </a:lnTo>
                  <a:lnTo>
                    <a:pt x="1657" y="0"/>
                  </a:lnTo>
                  <a:close/>
                </a:path>
              </a:pathLst>
            </a:custGeom>
            <a:grpFill/>
            <a:ln w="0">
              <a:noFill/>
              <a:prstDash val="solid"/>
              <a:round/>
            </a:ln>
          </p:spPr>
          <p:txBody>
            <a:bodyPr vert="horz" wrap="square" lIns="91440" tIns="45720" rIns="91440" bIns="45720" numCol="1" anchor="t" anchorCtr="0" compatLnSpc="1"/>
            <a:lstStyle/>
            <a:p>
              <a:endParaRPr lang="en-US"/>
            </a:p>
          </p:txBody>
        </p:sp>
      </p:grpSp>
      <p:grpSp>
        <p:nvGrpSpPr>
          <p:cNvPr id="78" name="Group 77"/>
          <p:cNvGrpSpPr/>
          <p:nvPr/>
        </p:nvGrpSpPr>
        <p:grpSpPr>
          <a:xfrm>
            <a:off x="4672861" y="4437602"/>
            <a:ext cx="555625" cy="519113"/>
            <a:chOff x="3521075" y="5022850"/>
            <a:chExt cx="555625" cy="519113"/>
          </a:xfrm>
          <a:solidFill>
            <a:schemeClr val="bg1"/>
          </a:solidFill>
        </p:grpSpPr>
        <p:sp>
          <p:nvSpPr>
            <p:cNvPr id="79" name="Freeform 454"/>
            <p:cNvSpPr>
              <a:spLocks noEditPoints="1"/>
            </p:cNvSpPr>
            <p:nvPr/>
          </p:nvSpPr>
          <p:spPr bwMode="auto">
            <a:xfrm>
              <a:off x="3521075" y="5022850"/>
              <a:ext cx="498475" cy="481013"/>
            </a:xfrm>
            <a:custGeom>
              <a:avLst/>
              <a:gdLst>
                <a:gd name="T0" fmla="*/ 151 w 3145"/>
                <a:gd name="T1" fmla="*/ 1322 h 3028"/>
                <a:gd name="T2" fmla="*/ 143 w 3145"/>
                <a:gd name="T3" fmla="*/ 2772 h 3028"/>
                <a:gd name="T4" fmla="*/ 189 w 3145"/>
                <a:gd name="T5" fmla="*/ 2805 h 3028"/>
                <a:gd name="T6" fmla="*/ 660 w 3145"/>
                <a:gd name="T7" fmla="*/ 2786 h 3028"/>
                <a:gd name="T8" fmla="*/ 667 w 3145"/>
                <a:gd name="T9" fmla="*/ 1335 h 3028"/>
                <a:gd name="T10" fmla="*/ 623 w 3145"/>
                <a:gd name="T11" fmla="*/ 1302 h 3028"/>
                <a:gd name="T12" fmla="*/ 1662 w 3145"/>
                <a:gd name="T13" fmla="*/ 6 h 3028"/>
                <a:gd name="T14" fmla="*/ 1812 w 3145"/>
                <a:gd name="T15" fmla="*/ 57 h 3028"/>
                <a:gd name="T16" fmla="*/ 1937 w 3145"/>
                <a:gd name="T17" fmla="*/ 174 h 3028"/>
                <a:gd name="T18" fmla="*/ 2008 w 3145"/>
                <a:gd name="T19" fmla="*/ 348 h 3028"/>
                <a:gd name="T20" fmla="*/ 2024 w 3145"/>
                <a:gd name="T21" fmla="*/ 1013 h 3028"/>
                <a:gd name="T22" fmla="*/ 2870 w 3145"/>
                <a:gd name="T23" fmla="*/ 1043 h 3028"/>
                <a:gd name="T24" fmla="*/ 3036 w 3145"/>
                <a:gd name="T25" fmla="*/ 1158 h 3028"/>
                <a:gd name="T26" fmla="*/ 3132 w 3145"/>
                <a:gd name="T27" fmla="*/ 1338 h 3028"/>
                <a:gd name="T28" fmla="*/ 3145 w 3145"/>
                <a:gd name="T29" fmla="*/ 1463 h 3028"/>
                <a:gd name="T30" fmla="*/ 3116 w 3145"/>
                <a:gd name="T31" fmla="*/ 1576 h 3028"/>
                <a:gd name="T32" fmla="*/ 3058 w 3145"/>
                <a:gd name="T33" fmla="*/ 1599 h 3028"/>
                <a:gd name="T34" fmla="*/ 3006 w 3145"/>
                <a:gd name="T35" fmla="*/ 1570 h 3028"/>
                <a:gd name="T36" fmla="*/ 3004 w 3145"/>
                <a:gd name="T37" fmla="*/ 1453 h 3028"/>
                <a:gd name="T38" fmla="*/ 2977 w 3145"/>
                <a:gd name="T39" fmla="*/ 1322 h 3028"/>
                <a:gd name="T40" fmla="*/ 2872 w 3145"/>
                <a:gd name="T41" fmla="*/ 1202 h 3028"/>
                <a:gd name="T42" fmla="*/ 2714 w 3145"/>
                <a:gd name="T43" fmla="*/ 1155 h 3028"/>
                <a:gd name="T44" fmla="*/ 1904 w 3145"/>
                <a:gd name="T45" fmla="*/ 1134 h 3028"/>
                <a:gd name="T46" fmla="*/ 1884 w 3145"/>
                <a:gd name="T47" fmla="*/ 517 h 3028"/>
                <a:gd name="T48" fmla="*/ 1853 w 3145"/>
                <a:gd name="T49" fmla="*/ 318 h 3028"/>
                <a:gd name="T50" fmla="*/ 1764 w 3145"/>
                <a:gd name="T51" fmla="*/ 193 h 3028"/>
                <a:gd name="T52" fmla="*/ 1635 w 3145"/>
                <a:gd name="T53" fmla="*/ 144 h 3028"/>
                <a:gd name="T54" fmla="*/ 1511 w 3145"/>
                <a:gd name="T55" fmla="*/ 145 h 3028"/>
                <a:gd name="T56" fmla="*/ 1477 w 3145"/>
                <a:gd name="T57" fmla="*/ 754 h 3028"/>
                <a:gd name="T58" fmla="*/ 1404 w 3145"/>
                <a:gd name="T59" fmla="*/ 948 h 3028"/>
                <a:gd name="T60" fmla="*/ 1283 w 3145"/>
                <a:gd name="T61" fmla="*/ 1104 h 3028"/>
                <a:gd name="T62" fmla="*/ 1135 w 3145"/>
                <a:gd name="T63" fmla="*/ 1226 h 3028"/>
                <a:gd name="T64" fmla="*/ 986 w 3145"/>
                <a:gd name="T65" fmla="*/ 1315 h 3028"/>
                <a:gd name="T66" fmla="*/ 858 w 3145"/>
                <a:gd name="T67" fmla="*/ 1373 h 3028"/>
                <a:gd name="T68" fmla="*/ 814 w 3145"/>
                <a:gd name="T69" fmla="*/ 2640 h 3028"/>
                <a:gd name="T70" fmla="*/ 882 w 3145"/>
                <a:gd name="T71" fmla="*/ 2788 h 3028"/>
                <a:gd name="T72" fmla="*/ 1017 w 3145"/>
                <a:gd name="T73" fmla="*/ 2875 h 3028"/>
                <a:gd name="T74" fmla="*/ 1982 w 3145"/>
                <a:gd name="T75" fmla="*/ 2889 h 3028"/>
                <a:gd name="T76" fmla="*/ 2032 w 3145"/>
                <a:gd name="T77" fmla="*/ 2939 h 3028"/>
                <a:gd name="T78" fmla="*/ 2014 w 3145"/>
                <a:gd name="T79" fmla="*/ 3007 h 3028"/>
                <a:gd name="T80" fmla="*/ 1101 w 3145"/>
                <a:gd name="T81" fmla="*/ 3028 h 3028"/>
                <a:gd name="T82" fmla="*/ 916 w 3145"/>
                <a:gd name="T83" fmla="*/ 2986 h 3028"/>
                <a:gd name="T84" fmla="*/ 770 w 3145"/>
                <a:gd name="T85" fmla="*/ 2874 h 3028"/>
                <a:gd name="T86" fmla="*/ 680 w 3145"/>
                <a:gd name="T87" fmla="*/ 2936 h 3028"/>
                <a:gd name="T88" fmla="*/ 155 w 3145"/>
                <a:gd name="T89" fmla="*/ 2942 h 3028"/>
                <a:gd name="T90" fmla="*/ 44 w 3145"/>
                <a:gd name="T91" fmla="*/ 2879 h 3028"/>
                <a:gd name="T92" fmla="*/ 0 w 3145"/>
                <a:gd name="T93" fmla="*/ 2757 h 3028"/>
                <a:gd name="T94" fmla="*/ 25 w 3145"/>
                <a:gd name="T95" fmla="*/ 1255 h 3028"/>
                <a:gd name="T96" fmla="*/ 123 w 3145"/>
                <a:gd name="T97" fmla="*/ 1174 h 3028"/>
                <a:gd name="T98" fmla="*/ 656 w 3145"/>
                <a:gd name="T99" fmla="*/ 1165 h 3028"/>
                <a:gd name="T100" fmla="*/ 764 w 3145"/>
                <a:gd name="T101" fmla="*/ 1226 h 3028"/>
                <a:gd name="T102" fmla="*/ 864 w 3145"/>
                <a:gd name="T103" fmla="*/ 1217 h 3028"/>
                <a:gd name="T104" fmla="*/ 998 w 3145"/>
                <a:gd name="T105" fmla="*/ 1146 h 3028"/>
                <a:gd name="T106" fmla="*/ 1140 w 3145"/>
                <a:gd name="T107" fmla="*/ 1043 h 3028"/>
                <a:gd name="T108" fmla="*/ 1261 w 3145"/>
                <a:gd name="T109" fmla="*/ 907 h 3028"/>
                <a:gd name="T110" fmla="*/ 1336 w 3145"/>
                <a:gd name="T111" fmla="*/ 739 h 3028"/>
                <a:gd name="T112" fmla="*/ 1348 w 3145"/>
                <a:gd name="T113" fmla="*/ 74 h 3028"/>
                <a:gd name="T114" fmla="*/ 1395 w 3145"/>
                <a:gd name="T115" fmla="*/ 26 h 3028"/>
                <a:gd name="T116" fmla="*/ 1444 w 3145"/>
                <a:gd name="T117" fmla="*/ 14 h 3028"/>
                <a:gd name="T118" fmla="*/ 1555 w 3145"/>
                <a:gd name="T119" fmla="*/ 0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45" h="3028">
                  <a:moveTo>
                    <a:pt x="189" y="1302"/>
                  </a:moveTo>
                  <a:lnTo>
                    <a:pt x="174" y="1304"/>
                  </a:lnTo>
                  <a:lnTo>
                    <a:pt x="160" y="1312"/>
                  </a:lnTo>
                  <a:lnTo>
                    <a:pt x="151" y="1322"/>
                  </a:lnTo>
                  <a:lnTo>
                    <a:pt x="143" y="1335"/>
                  </a:lnTo>
                  <a:lnTo>
                    <a:pt x="141" y="1350"/>
                  </a:lnTo>
                  <a:lnTo>
                    <a:pt x="141" y="2757"/>
                  </a:lnTo>
                  <a:lnTo>
                    <a:pt x="143" y="2772"/>
                  </a:lnTo>
                  <a:lnTo>
                    <a:pt x="151" y="2786"/>
                  </a:lnTo>
                  <a:lnTo>
                    <a:pt x="160" y="2795"/>
                  </a:lnTo>
                  <a:lnTo>
                    <a:pt x="174" y="2803"/>
                  </a:lnTo>
                  <a:lnTo>
                    <a:pt x="189" y="2805"/>
                  </a:lnTo>
                  <a:lnTo>
                    <a:pt x="622" y="2805"/>
                  </a:lnTo>
                  <a:lnTo>
                    <a:pt x="636" y="2803"/>
                  </a:lnTo>
                  <a:lnTo>
                    <a:pt x="650" y="2795"/>
                  </a:lnTo>
                  <a:lnTo>
                    <a:pt x="660" y="2786"/>
                  </a:lnTo>
                  <a:lnTo>
                    <a:pt x="667" y="2772"/>
                  </a:lnTo>
                  <a:lnTo>
                    <a:pt x="669" y="2757"/>
                  </a:lnTo>
                  <a:lnTo>
                    <a:pt x="669" y="1350"/>
                  </a:lnTo>
                  <a:lnTo>
                    <a:pt x="667" y="1335"/>
                  </a:lnTo>
                  <a:lnTo>
                    <a:pt x="660" y="1322"/>
                  </a:lnTo>
                  <a:lnTo>
                    <a:pt x="650" y="1312"/>
                  </a:lnTo>
                  <a:lnTo>
                    <a:pt x="638" y="1304"/>
                  </a:lnTo>
                  <a:lnTo>
                    <a:pt x="623" y="1302"/>
                  </a:lnTo>
                  <a:lnTo>
                    <a:pt x="189" y="1302"/>
                  </a:lnTo>
                  <a:close/>
                  <a:moveTo>
                    <a:pt x="1589" y="0"/>
                  </a:moveTo>
                  <a:lnTo>
                    <a:pt x="1625" y="2"/>
                  </a:lnTo>
                  <a:lnTo>
                    <a:pt x="1662" y="6"/>
                  </a:lnTo>
                  <a:lnTo>
                    <a:pt x="1700" y="14"/>
                  </a:lnTo>
                  <a:lnTo>
                    <a:pt x="1738" y="24"/>
                  </a:lnTo>
                  <a:lnTo>
                    <a:pt x="1775" y="38"/>
                  </a:lnTo>
                  <a:lnTo>
                    <a:pt x="1812" y="57"/>
                  </a:lnTo>
                  <a:lnTo>
                    <a:pt x="1847" y="81"/>
                  </a:lnTo>
                  <a:lnTo>
                    <a:pt x="1881" y="108"/>
                  </a:lnTo>
                  <a:lnTo>
                    <a:pt x="1911" y="139"/>
                  </a:lnTo>
                  <a:lnTo>
                    <a:pt x="1937" y="174"/>
                  </a:lnTo>
                  <a:lnTo>
                    <a:pt x="1961" y="212"/>
                  </a:lnTo>
                  <a:lnTo>
                    <a:pt x="1980" y="254"/>
                  </a:lnTo>
                  <a:lnTo>
                    <a:pt x="1996" y="300"/>
                  </a:lnTo>
                  <a:lnTo>
                    <a:pt x="2008" y="348"/>
                  </a:lnTo>
                  <a:lnTo>
                    <a:pt x="2018" y="401"/>
                  </a:lnTo>
                  <a:lnTo>
                    <a:pt x="2023" y="457"/>
                  </a:lnTo>
                  <a:lnTo>
                    <a:pt x="2024" y="517"/>
                  </a:lnTo>
                  <a:lnTo>
                    <a:pt x="2024" y="1013"/>
                  </a:lnTo>
                  <a:lnTo>
                    <a:pt x="2714" y="1013"/>
                  </a:lnTo>
                  <a:lnTo>
                    <a:pt x="2768" y="1018"/>
                  </a:lnTo>
                  <a:lnTo>
                    <a:pt x="2820" y="1027"/>
                  </a:lnTo>
                  <a:lnTo>
                    <a:pt x="2870" y="1043"/>
                  </a:lnTo>
                  <a:lnTo>
                    <a:pt x="2916" y="1064"/>
                  </a:lnTo>
                  <a:lnTo>
                    <a:pt x="2960" y="1091"/>
                  </a:lnTo>
                  <a:lnTo>
                    <a:pt x="3000" y="1122"/>
                  </a:lnTo>
                  <a:lnTo>
                    <a:pt x="3036" y="1158"/>
                  </a:lnTo>
                  <a:lnTo>
                    <a:pt x="3067" y="1199"/>
                  </a:lnTo>
                  <a:lnTo>
                    <a:pt x="3095" y="1242"/>
                  </a:lnTo>
                  <a:lnTo>
                    <a:pt x="3116" y="1289"/>
                  </a:lnTo>
                  <a:lnTo>
                    <a:pt x="3132" y="1338"/>
                  </a:lnTo>
                  <a:lnTo>
                    <a:pt x="3141" y="1390"/>
                  </a:lnTo>
                  <a:lnTo>
                    <a:pt x="3145" y="1444"/>
                  </a:lnTo>
                  <a:lnTo>
                    <a:pt x="3145" y="1458"/>
                  </a:lnTo>
                  <a:lnTo>
                    <a:pt x="3145" y="1463"/>
                  </a:lnTo>
                  <a:lnTo>
                    <a:pt x="3145" y="1470"/>
                  </a:lnTo>
                  <a:lnTo>
                    <a:pt x="3133" y="1541"/>
                  </a:lnTo>
                  <a:lnTo>
                    <a:pt x="3126" y="1560"/>
                  </a:lnTo>
                  <a:lnTo>
                    <a:pt x="3116" y="1576"/>
                  </a:lnTo>
                  <a:lnTo>
                    <a:pt x="3101" y="1588"/>
                  </a:lnTo>
                  <a:lnTo>
                    <a:pt x="3083" y="1596"/>
                  </a:lnTo>
                  <a:lnTo>
                    <a:pt x="3063" y="1599"/>
                  </a:lnTo>
                  <a:lnTo>
                    <a:pt x="3058" y="1599"/>
                  </a:lnTo>
                  <a:lnTo>
                    <a:pt x="3052" y="1598"/>
                  </a:lnTo>
                  <a:lnTo>
                    <a:pt x="3033" y="1594"/>
                  </a:lnTo>
                  <a:lnTo>
                    <a:pt x="3018" y="1584"/>
                  </a:lnTo>
                  <a:lnTo>
                    <a:pt x="3006" y="1570"/>
                  </a:lnTo>
                  <a:lnTo>
                    <a:pt x="2997" y="1554"/>
                  </a:lnTo>
                  <a:lnTo>
                    <a:pt x="2993" y="1537"/>
                  </a:lnTo>
                  <a:lnTo>
                    <a:pt x="2994" y="1518"/>
                  </a:lnTo>
                  <a:lnTo>
                    <a:pt x="3004" y="1453"/>
                  </a:lnTo>
                  <a:lnTo>
                    <a:pt x="3004" y="1445"/>
                  </a:lnTo>
                  <a:lnTo>
                    <a:pt x="3001" y="1402"/>
                  </a:lnTo>
                  <a:lnTo>
                    <a:pt x="2992" y="1362"/>
                  </a:lnTo>
                  <a:lnTo>
                    <a:pt x="2977" y="1322"/>
                  </a:lnTo>
                  <a:lnTo>
                    <a:pt x="2957" y="1286"/>
                  </a:lnTo>
                  <a:lnTo>
                    <a:pt x="2932" y="1255"/>
                  </a:lnTo>
                  <a:lnTo>
                    <a:pt x="2904" y="1226"/>
                  </a:lnTo>
                  <a:lnTo>
                    <a:pt x="2872" y="1202"/>
                  </a:lnTo>
                  <a:lnTo>
                    <a:pt x="2836" y="1182"/>
                  </a:lnTo>
                  <a:lnTo>
                    <a:pt x="2798" y="1167"/>
                  </a:lnTo>
                  <a:lnTo>
                    <a:pt x="2756" y="1158"/>
                  </a:lnTo>
                  <a:lnTo>
                    <a:pt x="2714" y="1155"/>
                  </a:lnTo>
                  <a:lnTo>
                    <a:pt x="1954" y="1155"/>
                  </a:lnTo>
                  <a:lnTo>
                    <a:pt x="1935" y="1152"/>
                  </a:lnTo>
                  <a:lnTo>
                    <a:pt x="1918" y="1146"/>
                  </a:lnTo>
                  <a:lnTo>
                    <a:pt x="1904" y="1134"/>
                  </a:lnTo>
                  <a:lnTo>
                    <a:pt x="1894" y="1120"/>
                  </a:lnTo>
                  <a:lnTo>
                    <a:pt x="1886" y="1103"/>
                  </a:lnTo>
                  <a:lnTo>
                    <a:pt x="1884" y="1084"/>
                  </a:lnTo>
                  <a:lnTo>
                    <a:pt x="1884" y="517"/>
                  </a:lnTo>
                  <a:lnTo>
                    <a:pt x="1882" y="460"/>
                  </a:lnTo>
                  <a:lnTo>
                    <a:pt x="1877" y="408"/>
                  </a:lnTo>
                  <a:lnTo>
                    <a:pt x="1867" y="360"/>
                  </a:lnTo>
                  <a:lnTo>
                    <a:pt x="1853" y="318"/>
                  </a:lnTo>
                  <a:lnTo>
                    <a:pt x="1836" y="280"/>
                  </a:lnTo>
                  <a:lnTo>
                    <a:pt x="1816" y="246"/>
                  </a:lnTo>
                  <a:lnTo>
                    <a:pt x="1792" y="217"/>
                  </a:lnTo>
                  <a:lnTo>
                    <a:pt x="1764" y="193"/>
                  </a:lnTo>
                  <a:lnTo>
                    <a:pt x="1733" y="174"/>
                  </a:lnTo>
                  <a:lnTo>
                    <a:pt x="1702" y="160"/>
                  </a:lnTo>
                  <a:lnTo>
                    <a:pt x="1668" y="150"/>
                  </a:lnTo>
                  <a:lnTo>
                    <a:pt x="1635" y="144"/>
                  </a:lnTo>
                  <a:lnTo>
                    <a:pt x="1601" y="141"/>
                  </a:lnTo>
                  <a:lnTo>
                    <a:pt x="1569" y="141"/>
                  </a:lnTo>
                  <a:lnTo>
                    <a:pt x="1538" y="142"/>
                  </a:lnTo>
                  <a:lnTo>
                    <a:pt x="1511" y="145"/>
                  </a:lnTo>
                  <a:lnTo>
                    <a:pt x="1486" y="148"/>
                  </a:lnTo>
                  <a:lnTo>
                    <a:pt x="1486" y="642"/>
                  </a:lnTo>
                  <a:lnTo>
                    <a:pt x="1484" y="699"/>
                  </a:lnTo>
                  <a:lnTo>
                    <a:pt x="1477" y="754"/>
                  </a:lnTo>
                  <a:lnTo>
                    <a:pt x="1464" y="806"/>
                  </a:lnTo>
                  <a:lnTo>
                    <a:pt x="1448" y="856"/>
                  </a:lnTo>
                  <a:lnTo>
                    <a:pt x="1428" y="903"/>
                  </a:lnTo>
                  <a:lnTo>
                    <a:pt x="1404" y="948"/>
                  </a:lnTo>
                  <a:lnTo>
                    <a:pt x="1377" y="991"/>
                  </a:lnTo>
                  <a:lnTo>
                    <a:pt x="1348" y="1031"/>
                  </a:lnTo>
                  <a:lnTo>
                    <a:pt x="1317" y="1069"/>
                  </a:lnTo>
                  <a:lnTo>
                    <a:pt x="1283" y="1104"/>
                  </a:lnTo>
                  <a:lnTo>
                    <a:pt x="1247" y="1138"/>
                  </a:lnTo>
                  <a:lnTo>
                    <a:pt x="1210" y="1170"/>
                  </a:lnTo>
                  <a:lnTo>
                    <a:pt x="1173" y="1200"/>
                  </a:lnTo>
                  <a:lnTo>
                    <a:pt x="1135" y="1226"/>
                  </a:lnTo>
                  <a:lnTo>
                    <a:pt x="1097" y="1252"/>
                  </a:lnTo>
                  <a:lnTo>
                    <a:pt x="1059" y="1275"/>
                  </a:lnTo>
                  <a:lnTo>
                    <a:pt x="1022" y="1296"/>
                  </a:lnTo>
                  <a:lnTo>
                    <a:pt x="986" y="1315"/>
                  </a:lnTo>
                  <a:lnTo>
                    <a:pt x="951" y="1333"/>
                  </a:lnTo>
                  <a:lnTo>
                    <a:pt x="918" y="1348"/>
                  </a:lnTo>
                  <a:lnTo>
                    <a:pt x="887" y="1362"/>
                  </a:lnTo>
                  <a:lnTo>
                    <a:pt x="858" y="1373"/>
                  </a:lnTo>
                  <a:lnTo>
                    <a:pt x="833" y="1384"/>
                  </a:lnTo>
                  <a:lnTo>
                    <a:pt x="810" y="1391"/>
                  </a:lnTo>
                  <a:lnTo>
                    <a:pt x="810" y="2597"/>
                  </a:lnTo>
                  <a:lnTo>
                    <a:pt x="814" y="2640"/>
                  </a:lnTo>
                  <a:lnTo>
                    <a:pt x="823" y="2681"/>
                  </a:lnTo>
                  <a:lnTo>
                    <a:pt x="837" y="2719"/>
                  </a:lnTo>
                  <a:lnTo>
                    <a:pt x="857" y="2755"/>
                  </a:lnTo>
                  <a:lnTo>
                    <a:pt x="882" y="2788"/>
                  </a:lnTo>
                  <a:lnTo>
                    <a:pt x="910" y="2816"/>
                  </a:lnTo>
                  <a:lnTo>
                    <a:pt x="943" y="2841"/>
                  </a:lnTo>
                  <a:lnTo>
                    <a:pt x="979" y="2861"/>
                  </a:lnTo>
                  <a:lnTo>
                    <a:pt x="1017" y="2875"/>
                  </a:lnTo>
                  <a:lnTo>
                    <a:pt x="1059" y="2884"/>
                  </a:lnTo>
                  <a:lnTo>
                    <a:pt x="1101" y="2887"/>
                  </a:lnTo>
                  <a:lnTo>
                    <a:pt x="1964" y="2887"/>
                  </a:lnTo>
                  <a:lnTo>
                    <a:pt x="1982" y="2889"/>
                  </a:lnTo>
                  <a:lnTo>
                    <a:pt x="1999" y="2897"/>
                  </a:lnTo>
                  <a:lnTo>
                    <a:pt x="2014" y="2907"/>
                  </a:lnTo>
                  <a:lnTo>
                    <a:pt x="2024" y="2922"/>
                  </a:lnTo>
                  <a:lnTo>
                    <a:pt x="2032" y="2939"/>
                  </a:lnTo>
                  <a:lnTo>
                    <a:pt x="2034" y="2957"/>
                  </a:lnTo>
                  <a:lnTo>
                    <a:pt x="2032" y="2976"/>
                  </a:lnTo>
                  <a:lnTo>
                    <a:pt x="2024" y="2993"/>
                  </a:lnTo>
                  <a:lnTo>
                    <a:pt x="2014" y="3007"/>
                  </a:lnTo>
                  <a:lnTo>
                    <a:pt x="1999" y="3019"/>
                  </a:lnTo>
                  <a:lnTo>
                    <a:pt x="1982" y="3025"/>
                  </a:lnTo>
                  <a:lnTo>
                    <a:pt x="1964" y="3028"/>
                  </a:lnTo>
                  <a:lnTo>
                    <a:pt x="1101" y="3028"/>
                  </a:lnTo>
                  <a:lnTo>
                    <a:pt x="1052" y="3025"/>
                  </a:lnTo>
                  <a:lnTo>
                    <a:pt x="1005" y="3016"/>
                  </a:lnTo>
                  <a:lnTo>
                    <a:pt x="959" y="3004"/>
                  </a:lnTo>
                  <a:lnTo>
                    <a:pt x="916" y="2986"/>
                  </a:lnTo>
                  <a:lnTo>
                    <a:pt x="875" y="2964"/>
                  </a:lnTo>
                  <a:lnTo>
                    <a:pt x="837" y="2937"/>
                  </a:lnTo>
                  <a:lnTo>
                    <a:pt x="802" y="2906"/>
                  </a:lnTo>
                  <a:lnTo>
                    <a:pt x="770" y="2874"/>
                  </a:lnTo>
                  <a:lnTo>
                    <a:pt x="752" y="2894"/>
                  </a:lnTo>
                  <a:lnTo>
                    <a:pt x="731" y="2912"/>
                  </a:lnTo>
                  <a:lnTo>
                    <a:pt x="707" y="2925"/>
                  </a:lnTo>
                  <a:lnTo>
                    <a:pt x="680" y="2936"/>
                  </a:lnTo>
                  <a:lnTo>
                    <a:pt x="652" y="2943"/>
                  </a:lnTo>
                  <a:lnTo>
                    <a:pt x="623" y="2946"/>
                  </a:lnTo>
                  <a:lnTo>
                    <a:pt x="189" y="2946"/>
                  </a:lnTo>
                  <a:lnTo>
                    <a:pt x="155" y="2942"/>
                  </a:lnTo>
                  <a:lnTo>
                    <a:pt x="123" y="2934"/>
                  </a:lnTo>
                  <a:lnTo>
                    <a:pt x="93" y="2920"/>
                  </a:lnTo>
                  <a:lnTo>
                    <a:pt x="67" y="2901"/>
                  </a:lnTo>
                  <a:lnTo>
                    <a:pt x="44" y="2879"/>
                  </a:lnTo>
                  <a:lnTo>
                    <a:pt x="25" y="2852"/>
                  </a:lnTo>
                  <a:lnTo>
                    <a:pt x="12" y="2823"/>
                  </a:lnTo>
                  <a:lnTo>
                    <a:pt x="3" y="2791"/>
                  </a:lnTo>
                  <a:lnTo>
                    <a:pt x="0" y="2757"/>
                  </a:lnTo>
                  <a:lnTo>
                    <a:pt x="0" y="1350"/>
                  </a:lnTo>
                  <a:lnTo>
                    <a:pt x="3" y="1316"/>
                  </a:lnTo>
                  <a:lnTo>
                    <a:pt x="12" y="1284"/>
                  </a:lnTo>
                  <a:lnTo>
                    <a:pt x="25" y="1255"/>
                  </a:lnTo>
                  <a:lnTo>
                    <a:pt x="44" y="1229"/>
                  </a:lnTo>
                  <a:lnTo>
                    <a:pt x="67" y="1206"/>
                  </a:lnTo>
                  <a:lnTo>
                    <a:pt x="93" y="1188"/>
                  </a:lnTo>
                  <a:lnTo>
                    <a:pt x="123" y="1174"/>
                  </a:lnTo>
                  <a:lnTo>
                    <a:pt x="155" y="1165"/>
                  </a:lnTo>
                  <a:lnTo>
                    <a:pt x="189" y="1162"/>
                  </a:lnTo>
                  <a:lnTo>
                    <a:pt x="623" y="1162"/>
                  </a:lnTo>
                  <a:lnTo>
                    <a:pt x="656" y="1165"/>
                  </a:lnTo>
                  <a:lnTo>
                    <a:pt x="686" y="1173"/>
                  </a:lnTo>
                  <a:lnTo>
                    <a:pt x="715" y="1187"/>
                  </a:lnTo>
                  <a:lnTo>
                    <a:pt x="742" y="1204"/>
                  </a:lnTo>
                  <a:lnTo>
                    <a:pt x="764" y="1226"/>
                  </a:lnTo>
                  <a:lnTo>
                    <a:pt x="783" y="1252"/>
                  </a:lnTo>
                  <a:lnTo>
                    <a:pt x="806" y="1242"/>
                  </a:lnTo>
                  <a:lnTo>
                    <a:pt x="834" y="1230"/>
                  </a:lnTo>
                  <a:lnTo>
                    <a:pt x="864" y="1217"/>
                  </a:lnTo>
                  <a:lnTo>
                    <a:pt x="895" y="1202"/>
                  </a:lnTo>
                  <a:lnTo>
                    <a:pt x="928" y="1185"/>
                  </a:lnTo>
                  <a:lnTo>
                    <a:pt x="963" y="1166"/>
                  </a:lnTo>
                  <a:lnTo>
                    <a:pt x="998" y="1146"/>
                  </a:lnTo>
                  <a:lnTo>
                    <a:pt x="1034" y="1122"/>
                  </a:lnTo>
                  <a:lnTo>
                    <a:pt x="1070" y="1098"/>
                  </a:lnTo>
                  <a:lnTo>
                    <a:pt x="1105" y="1072"/>
                  </a:lnTo>
                  <a:lnTo>
                    <a:pt x="1140" y="1043"/>
                  </a:lnTo>
                  <a:lnTo>
                    <a:pt x="1173" y="1012"/>
                  </a:lnTo>
                  <a:lnTo>
                    <a:pt x="1205" y="979"/>
                  </a:lnTo>
                  <a:lnTo>
                    <a:pt x="1235" y="945"/>
                  </a:lnTo>
                  <a:lnTo>
                    <a:pt x="1261" y="907"/>
                  </a:lnTo>
                  <a:lnTo>
                    <a:pt x="1286" y="869"/>
                  </a:lnTo>
                  <a:lnTo>
                    <a:pt x="1306" y="828"/>
                  </a:lnTo>
                  <a:lnTo>
                    <a:pt x="1323" y="785"/>
                  </a:lnTo>
                  <a:lnTo>
                    <a:pt x="1336" y="739"/>
                  </a:lnTo>
                  <a:lnTo>
                    <a:pt x="1343" y="691"/>
                  </a:lnTo>
                  <a:lnTo>
                    <a:pt x="1345" y="642"/>
                  </a:lnTo>
                  <a:lnTo>
                    <a:pt x="1345" y="92"/>
                  </a:lnTo>
                  <a:lnTo>
                    <a:pt x="1348" y="74"/>
                  </a:lnTo>
                  <a:lnTo>
                    <a:pt x="1355" y="58"/>
                  </a:lnTo>
                  <a:lnTo>
                    <a:pt x="1365" y="45"/>
                  </a:lnTo>
                  <a:lnTo>
                    <a:pt x="1378" y="33"/>
                  </a:lnTo>
                  <a:lnTo>
                    <a:pt x="1395" y="26"/>
                  </a:lnTo>
                  <a:lnTo>
                    <a:pt x="1399" y="24"/>
                  </a:lnTo>
                  <a:lnTo>
                    <a:pt x="1410" y="21"/>
                  </a:lnTo>
                  <a:lnTo>
                    <a:pt x="1425" y="17"/>
                  </a:lnTo>
                  <a:lnTo>
                    <a:pt x="1444" y="14"/>
                  </a:lnTo>
                  <a:lnTo>
                    <a:pt x="1467" y="10"/>
                  </a:lnTo>
                  <a:lnTo>
                    <a:pt x="1494" y="5"/>
                  </a:lnTo>
                  <a:lnTo>
                    <a:pt x="1523" y="2"/>
                  </a:lnTo>
                  <a:lnTo>
                    <a:pt x="1555" y="0"/>
                  </a:lnTo>
                  <a:lnTo>
                    <a:pt x="158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80" name="Freeform 455"/>
            <p:cNvSpPr>
              <a:spLocks noEditPoints="1"/>
            </p:cNvSpPr>
            <p:nvPr/>
          </p:nvSpPr>
          <p:spPr bwMode="auto">
            <a:xfrm>
              <a:off x="3873500" y="5302250"/>
              <a:ext cx="203200" cy="239713"/>
            </a:xfrm>
            <a:custGeom>
              <a:avLst/>
              <a:gdLst>
                <a:gd name="T0" fmla="*/ 141 w 1277"/>
                <a:gd name="T1" fmla="*/ 1373 h 1513"/>
                <a:gd name="T2" fmla="*/ 1137 w 1277"/>
                <a:gd name="T3" fmla="*/ 781 h 1513"/>
                <a:gd name="T4" fmla="*/ 638 w 1277"/>
                <a:gd name="T5" fmla="*/ 140 h 1513"/>
                <a:gd name="T6" fmla="*/ 554 w 1277"/>
                <a:gd name="T7" fmla="*/ 153 h 1513"/>
                <a:gd name="T8" fmla="*/ 481 w 1277"/>
                <a:gd name="T9" fmla="*/ 187 h 1513"/>
                <a:gd name="T10" fmla="*/ 420 w 1277"/>
                <a:gd name="T11" fmla="*/ 240 h 1513"/>
                <a:gd name="T12" fmla="*/ 376 w 1277"/>
                <a:gd name="T13" fmla="*/ 308 h 1513"/>
                <a:gd name="T14" fmla="*/ 352 w 1277"/>
                <a:gd name="T15" fmla="*/ 387 h 1513"/>
                <a:gd name="T16" fmla="*/ 349 w 1277"/>
                <a:gd name="T17" fmla="*/ 641 h 1513"/>
                <a:gd name="T18" fmla="*/ 928 w 1277"/>
                <a:gd name="T19" fmla="*/ 429 h 1513"/>
                <a:gd name="T20" fmla="*/ 915 w 1277"/>
                <a:gd name="T21" fmla="*/ 346 h 1513"/>
                <a:gd name="T22" fmla="*/ 881 w 1277"/>
                <a:gd name="T23" fmla="*/ 273 h 1513"/>
                <a:gd name="T24" fmla="*/ 828 w 1277"/>
                <a:gd name="T25" fmla="*/ 211 h 1513"/>
                <a:gd name="T26" fmla="*/ 760 w 1277"/>
                <a:gd name="T27" fmla="*/ 168 h 1513"/>
                <a:gd name="T28" fmla="*/ 681 w 1277"/>
                <a:gd name="T29" fmla="*/ 144 h 1513"/>
                <a:gd name="T30" fmla="*/ 638 w 1277"/>
                <a:gd name="T31" fmla="*/ 0 h 1513"/>
                <a:gd name="T32" fmla="*/ 744 w 1277"/>
                <a:gd name="T33" fmla="*/ 12 h 1513"/>
                <a:gd name="T34" fmla="*/ 841 w 1277"/>
                <a:gd name="T35" fmla="*/ 50 h 1513"/>
                <a:gd name="T36" fmla="*/ 924 w 1277"/>
                <a:gd name="T37" fmla="*/ 109 h 1513"/>
                <a:gd name="T38" fmla="*/ 992 w 1277"/>
                <a:gd name="T39" fmla="*/ 184 h 1513"/>
                <a:gd name="T40" fmla="*/ 1040 w 1277"/>
                <a:gd name="T41" fmla="*/ 274 h 1513"/>
                <a:gd name="T42" fmla="*/ 1066 w 1277"/>
                <a:gd name="T43" fmla="*/ 375 h 1513"/>
                <a:gd name="T44" fmla="*/ 1069 w 1277"/>
                <a:gd name="T45" fmla="*/ 641 h 1513"/>
                <a:gd name="T46" fmla="*/ 1226 w 1277"/>
                <a:gd name="T47" fmla="*/ 643 h 1513"/>
                <a:gd name="T48" fmla="*/ 1257 w 1277"/>
                <a:gd name="T49" fmla="*/ 661 h 1513"/>
                <a:gd name="T50" fmla="*/ 1275 w 1277"/>
                <a:gd name="T51" fmla="*/ 692 h 1513"/>
                <a:gd name="T52" fmla="*/ 1277 w 1277"/>
                <a:gd name="T53" fmla="*/ 1443 h 1513"/>
                <a:gd name="T54" fmla="*/ 1267 w 1277"/>
                <a:gd name="T55" fmla="*/ 1478 h 1513"/>
                <a:gd name="T56" fmla="*/ 1243 w 1277"/>
                <a:gd name="T57" fmla="*/ 1503 h 1513"/>
                <a:gd name="T58" fmla="*/ 1207 w 1277"/>
                <a:gd name="T59" fmla="*/ 1513 h 1513"/>
                <a:gd name="T60" fmla="*/ 52 w 1277"/>
                <a:gd name="T61" fmla="*/ 1510 h 1513"/>
                <a:gd name="T62" fmla="*/ 21 w 1277"/>
                <a:gd name="T63" fmla="*/ 1492 h 1513"/>
                <a:gd name="T64" fmla="*/ 3 w 1277"/>
                <a:gd name="T65" fmla="*/ 1461 h 1513"/>
                <a:gd name="T66" fmla="*/ 0 w 1277"/>
                <a:gd name="T67" fmla="*/ 710 h 1513"/>
                <a:gd name="T68" fmla="*/ 9 w 1277"/>
                <a:gd name="T69" fmla="*/ 675 h 1513"/>
                <a:gd name="T70" fmla="*/ 35 w 1277"/>
                <a:gd name="T71" fmla="*/ 650 h 1513"/>
                <a:gd name="T72" fmla="*/ 71 w 1277"/>
                <a:gd name="T73" fmla="*/ 640 h 1513"/>
                <a:gd name="T74" fmla="*/ 209 w 1277"/>
                <a:gd name="T75" fmla="*/ 428 h 1513"/>
                <a:gd name="T76" fmla="*/ 221 w 1277"/>
                <a:gd name="T77" fmla="*/ 324 h 1513"/>
                <a:gd name="T78" fmla="*/ 258 w 1277"/>
                <a:gd name="T79" fmla="*/ 227 h 1513"/>
                <a:gd name="T80" fmla="*/ 317 w 1277"/>
                <a:gd name="T81" fmla="*/ 144 h 1513"/>
                <a:gd name="T82" fmla="*/ 392 w 1277"/>
                <a:gd name="T83" fmla="*/ 77 h 1513"/>
                <a:gd name="T84" fmla="*/ 482 w 1277"/>
                <a:gd name="T85" fmla="*/ 28 h 1513"/>
                <a:gd name="T86" fmla="*/ 584 w 1277"/>
                <a:gd name="T87" fmla="*/ 3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7" h="1513">
                  <a:moveTo>
                    <a:pt x="141" y="781"/>
                  </a:moveTo>
                  <a:lnTo>
                    <a:pt x="141" y="1373"/>
                  </a:lnTo>
                  <a:lnTo>
                    <a:pt x="1137" y="1373"/>
                  </a:lnTo>
                  <a:lnTo>
                    <a:pt x="1137" y="781"/>
                  </a:lnTo>
                  <a:lnTo>
                    <a:pt x="141" y="781"/>
                  </a:lnTo>
                  <a:close/>
                  <a:moveTo>
                    <a:pt x="638" y="140"/>
                  </a:moveTo>
                  <a:lnTo>
                    <a:pt x="596" y="144"/>
                  </a:lnTo>
                  <a:lnTo>
                    <a:pt x="554" y="153"/>
                  </a:lnTo>
                  <a:lnTo>
                    <a:pt x="516" y="168"/>
                  </a:lnTo>
                  <a:lnTo>
                    <a:pt x="481" y="187"/>
                  </a:lnTo>
                  <a:lnTo>
                    <a:pt x="448" y="211"/>
                  </a:lnTo>
                  <a:lnTo>
                    <a:pt x="420" y="240"/>
                  </a:lnTo>
                  <a:lnTo>
                    <a:pt x="395" y="272"/>
                  </a:lnTo>
                  <a:lnTo>
                    <a:pt x="376" y="308"/>
                  </a:lnTo>
                  <a:lnTo>
                    <a:pt x="361" y="346"/>
                  </a:lnTo>
                  <a:lnTo>
                    <a:pt x="352" y="387"/>
                  </a:lnTo>
                  <a:lnTo>
                    <a:pt x="349" y="429"/>
                  </a:lnTo>
                  <a:lnTo>
                    <a:pt x="349" y="641"/>
                  </a:lnTo>
                  <a:lnTo>
                    <a:pt x="928" y="641"/>
                  </a:lnTo>
                  <a:lnTo>
                    <a:pt x="928" y="429"/>
                  </a:lnTo>
                  <a:lnTo>
                    <a:pt x="925" y="387"/>
                  </a:lnTo>
                  <a:lnTo>
                    <a:pt x="915" y="346"/>
                  </a:lnTo>
                  <a:lnTo>
                    <a:pt x="900" y="308"/>
                  </a:lnTo>
                  <a:lnTo>
                    <a:pt x="881" y="273"/>
                  </a:lnTo>
                  <a:lnTo>
                    <a:pt x="857" y="240"/>
                  </a:lnTo>
                  <a:lnTo>
                    <a:pt x="828" y="211"/>
                  </a:lnTo>
                  <a:lnTo>
                    <a:pt x="795" y="187"/>
                  </a:lnTo>
                  <a:lnTo>
                    <a:pt x="760" y="168"/>
                  </a:lnTo>
                  <a:lnTo>
                    <a:pt x="722" y="153"/>
                  </a:lnTo>
                  <a:lnTo>
                    <a:pt x="681" y="144"/>
                  </a:lnTo>
                  <a:lnTo>
                    <a:pt x="638" y="140"/>
                  </a:lnTo>
                  <a:close/>
                  <a:moveTo>
                    <a:pt x="638" y="0"/>
                  </a:moveTo>
                  <a:lnTo>
                    <a:pt x="692" y="3"/>
                  </a:lnTo>
                  <a:lnTo>
                    <a:pt x="744" y="12"/>
                  </a:lnTo>
                  <a:lnTo>
                    <a:pt x="794" y="28"/>
                  </a:lnTo>
                  <a:lnTo>
                    <a:pt x="841" y="50"/>
                  </a:lnTo>
                  <a:lnTo>
                    <a:pt x="884" y="77"/>
                  </a:lnTo>
                  <a:lnTo>
                    <a:pt x="924" y="109"/>
                  </a:lnTo>
                  <a:lnTo>
                    <a:pt x="960" y="144"/>
                  </a:lnTo>
                  <a:lnTo>
                    <a:pt x="992" y="184"/>
                  </a:lnTo>
                  <a:lnTo>
                    <a:pt x="1018" y="227"/>
                  </a:lnTo>
                  <a:lnTo>
                    <a:pt x="1040" y="274"/>
                  </a:lnTo>
                  <a:lnTo>
                    <a:pt x="1056" y="324"/>
                  </a:lnTo>
                  <a:lnTo>
                    <a:pt x="1066" y="375"/>
                  </a:lnTo>
                  <a:lnTo>
                    <a:pt x="1069" y="429"/>
                  </a:lnTo>
                  <a:lnTo>
                    <a:pt x="1069" y="641"/>
                  </a:lnTo>
                  <a:lnTo>
                    <a:pt x="1207" y="641"/>
                  </a:lnTo>
                  <a:lnTo>
                    <a:pt x="1226" y="643"/>
                  </a:lnTo>
                  <a:lnTo>
                    <a:pt x="1243" y="651"/>
                  </a:lnTo>
                  <a:lnTo>
                    <a:pt x="1257" y="661"/>
                  </a:lnTo>
                  <a:lnTo>
                    <a:pt x="1267" y="675"/>
                  </a:lnTo>
                  <a:lnTo>
                    <a:pt x="1275" y="692"/>
                  </a:lnTo>
                  <a:lnTo>
                    <a:pt x="1277" y="711"/>
                  </a:lnTo>
                  <a:lnTo>
                    <a:pt x="1277" y="1443"/>
                  </a:lnTo>
                  <a:lnTo>
                    <a:pt x="1275" y="1461"/>
                  </a:lnTo>
                  <a:lnTo>
                    <a:pt x="1267" y="1478"/>
                  </a:lnTo>
                  <a:lnTo>
                    <a:pt x="1257" y="1492"/>
                  </a:lnTo>
                  <a:lnTo>
                    <a:pt x="1243" y="1503"/>
                  </a:lnTo>
                  <a:lnTo>
                    <a:pt x="1226" y="1510"/>
                  </a:lnTo>
                  <a:lnTo>
                    <a:pt x="1207" y="1513"/>
                  </a:lnTo>
                  <a:lnTo>
                    <a:pt x="71" y="1513"/>
                  </a:lnTo>
                  <a:lnTo>
                    <a:pt x="52" y="1510"/>
                  </a:lnTo>
                  <a:lnTo>
                    <a:pt x="35" y="1503"/>
                  </a:lnTo>
                  <a:lnTo>
                    <a:pt x="21" y="1492"/>
                  </a:lnTo>
                  <a:lnTo>
                    <a:pt x="9" y="1478"/>
                  </a:lnTo>
                  <a:lnTo>
                    <a:pt x="3" y="1461"/>
                  </a:lnTo>
                  <a:lnTo>
                    <a:pt x="0" y="1443"/>
                  </a:lnTo>
                  <a:lnTo>
                    <a:pt x="0" y="710"/>
                  </a:lnTo>
                  <a:lnTo>
                    <a:pt x="3" y="692"/>
                  </a:lnTo>
                  <a:lnTo>
                    <a:pt x="9" y="675"/>
                  </a:lnTo>
                  <a:lnTo>
                    <a:pt x="21" y="660"/>
                  </a:lnTo>
                  <a:lnTo>
                    <a:pt x="35" y="650"/>
                  </a:lnTo>
                  <a:lnTo>
                    <a:pt x="52" y="642"/>
                  </a:lnTo>
                  <a:lnTo>
                    <a:pt x="71" y="640"/>
                  </a:lnTo>
                  <a:lnTo>
                    <a:pt x="209" y="640"/>
                  </a:lnTo>
                  <a:lnTo>
                    <a:pt x="209" y="428"/>
                  </a:lnTo>
                  <a:lnTo>
                    <a:pt x="212" y="375"/>
                  </a:lnTo>
                  <a:lnTo>
                    <a:pt x="221" y="324"/>
                  </a:lnTo>
                  <a:lnTo>
                    <a:pt x="237" y="274"/>
                  </a:lnTo>
                  <a:lnTo>
                    <a:pt x="258" y="227"/>
                  </a:lnTo>
                  <a:lnTo>
                    <a:pt x="285" y="184"/>
                  </a:lnTo>
                  <a:lnTo>
                    <a:pt x="317" y="144"/>
                  </a:lnTo>
                  <a:lnTo>
                    <a:pt x="353" y="108"/>
                  </a:lnTo>
                  <a:lnTo>
                    <a:pt x="392" y="77"/>
                  </a:lnTo>
                  <a:lnTo>
                    <a:pt x="436" y="50"/>
                  </a:lnTo>
                  <a:lnTo>
                    <a:pt x="482" y="28"/>
                  </a:lnTo>
                  <a:lnTo>
                    <a:pt x="532" y="12"/>
                  </a:lnTo>
                  <a:lnTo>
                    <a:pt x="584" y="3"/>
                  </a:lnTo>
                  <a:lnTo>
                    <a:pt x="638"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16" name="矩形 15"/>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Rectangle 1"/>
          <p:cNvSpPr/>
          <p:nvPr>
            <p:custDataLst>
              <p:tags r:id="rId2"/>
            </p:custDataLst>
          </p:nvPr>
        </p:nvSpPr>
        <p:spPr bwMode="auto">
          <a:xfrm>
            <a:off x="1306195" y="450215"/>
            <a:ext cx="9578975" cy="710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0" anchor="b" anchorCtr="0">
            <a:sp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rPr>
              <a:t>职场少走弯路的</a:t>
            </a:r>
            <a:r>
              <a:rPr kumimoji="0" lang="en-US" altLang="zh-CN"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rPr>
              <a:t>10</a:t>
            </a: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rPr>
              <a:t>条</a:t>
            </a: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rPr>
              <a:t>忠告</a:t>
            </a:r>
            <a:endPar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6000" decel="8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childTnLst>
                          </p:cTn>
                        </p:par>
                        <p:par>
                          <p:cTn id="20" fill="hold">
                            <p:stCondLst>
                              <p:cond delay="1000"/>
                            </p:stCondLst>
                            <p:childTnLst>
                              <p:par>
                                <p:cTn id="21" presetID="2" presetClass="entr" presetSubtype="8" accel="16000" decel="8000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0-#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accel="16000" decel="8000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53" presetClass="entr" presetSubtype="16" fill="hold" nodeType="with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p:cTn id="32" dur="500" fill="hold"/>
                                        <p:tgtEl>
                                          <p:spTgt spid="74"/>
                                        </p:tgtEl>
                                        <p:attrNameLst>
                                          <p:attrName>ppt_w</p:attrName>
                                        </p:attrNameLst>
                                      </p:cBhvr>
                                      <p:tavLst>
                                        <p:tav tm="0">
                                          <p:val>
                                            <p:fltVal val="0"/>
                                          </p:val>
                                        </p:tav>
                                        <p:tav tm="100000">
                                          <p:val>
                                            <p:strVal val="#ppt_w"/>
                                          </p:val>
                                        </p:tav>
                                      </p:tavLst>
                                    </p:anim>
                                    <p:anim calcmode="lin" valueType="num">
                                      <p:cBhvr>
                                        <p:cTn id="33" dur="500" fill="hold"/>
                                        <p:tgtEl>
                                          <p:spTgt spid="74"/>
                                        </p:tgtEl>
                                        <p:attrNameLst>
                                          <p:attrName>ppt_h</p:attrName>
                                        </p:attrNameLst>
                                      </p:cBhvr>
                                      <p:tavLst>
                                        <p:tav tm="0">
                                          <p:val>
                                            <p:fltVal val="0"/>
                                          </p:val>
                                        </p:tav>
                                        <p:tav tm="100000">
                                          <p:val>
                                            <p:strVal val="#ppt_h"/>
                                          </p:val>
                                        </p:tav>
                                      </p:tavLst>
                                    </p:anim>
                                    <p:animEffect transition="in" filter="fade">
                                      <p:cBhvr>
                                        <p:cTn id="34" dur="500"/>
                                        <p:tgtEl>
                                          <p:spTgt spid="74"/>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par>
                          <p:cTn id="41" fill="hold">
                            <p:stCondLst>
                              <p:cond delay="2500"/>
                            </p:stCondLst>
                            <p:childTnLst>
                              <p:par>
                                <p:cTn id="42" presetID="2" presetClass="entr" presetSubtype="2" accel="16000" decel="8000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1+#ppt_w/2"/>
                                          </p:val>
                                        </p:tav>
                                        <p:tav tm="100000">
                                          <p:val>
                                            <p:strVal val="#ppt_x"/>
                                          </p:val>
                                        </p:tav>
                                      </p:tavLst>
                                    </p:anim>
                                    <p:anim calcmode="lin" valueType="num">
                                      <p:cBhvr additive="base">
                                        <p:cTn id="45" dur="500" fill="hold"/>
                                        <p:tgtEl>
                                          <p:spTgt spid="32"/>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8" accel="16000" decel="8000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0-#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53" presetClass="entr" presetSubtype="16"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p:cTn id="58" dur="500" fill="hold"/>
                                        <p:tgtEl>
                                          <p:spTgt spid="66"/>
                                        </p:tgtEl>
                                        <p:attrNameLst>
                                          <p:attrName>ppt_w</p:attrName>
                                        </p:attrNameLst>
                                      </p:cBhvr>
                                      <p:tavLst>
                                        <p:tav tm="0">
                                          <p:val>
                                            <p:fltVal val="0"/>
                                          </p:val>
                                        </p:tav>
                                        <p:tav tm="100000">
                                          <p:val>
                                            <p:strVal val="#ppt_w"/>
                                          </p:val>
                                        </p:tav>
                                      </p:tavLst>
                                    </p:anim>
                                    <p:anim calcmode="lin" valueType="num">
                                      <p:cBhvr>
                                        <p:cTn id="59" dur="500" fill="hold"/>
                                        <p:tgtEl>
                                          <p:spTgt spid="66"/>
                                        </p:tgtEl>
                                        <p:attrNameLst>
                                          <p:attrName>ppt_h</p:attrName>
                                        </p:attrNameLst>
                                      </p:cBhvr>
                                      <p:tavLst>
                                        <p:tav tm="0">
                                          <p:val>
                                            <p:fltVal val="0"/>
                                          </p:val>
                                        </p:tav>
                                        <p:tav tm="100000">
                                          <p:val>
                                            <p:strVal val="#ppt_h"/>
                                          </p:val>
                                        </p:tav>
                                      </p:tavLst>
                                    </p:anim>
                                    <p:animEffect transition="in" filter="fade">
                                      <p:cBhvr>
                                        <p:cTn id="60" dur="500"/>
                                        <p:tgtEl>
                                          <p:spTgt spid="66"/>
                                        </p:tgtEl>
                                      </p:cBhvr>
                                    </p:animEffect>
                                  </p:childTnLst>
                                </p:cTn>
                              </p:par>
                            </p:childTnLst>
                          </p:cTn>
                        </p:par>
                        <p:par>
                          <p:cTn id="61" fill="hold">
                            <p:stCondLst>
                              <p:cond delay="3500"/>
                            </p:stCondLst>
                            <p:childTnLst>
                              <p:par>
                                <p:cTn id="62" presetID="2" presetClass="entr" presetSubtype="8" accel="16000" decel="8000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500" fill="hold"/>
                                        <p:tgtEl>
                                          <p:spTgt spid="28"/>
                                        </p:tgtEl>
                                        <p:attrNameLst>
                                          <p:attrName>ppt_x</p:attrName>
                                        </p:attrNameLst>
                                      </p:cBhvr>
                                      <p:tavLst>
                                        <p:tav tm="0">
                                          <p:val>
                                            <p:strVal val="0-#ppt_w/2"/>
                                          </p:val>
                                        </p:tav>
                                        <p:tav tm="100000">
                                          <p:val>
                                            <p:strVal val="#ppt_x"/>
                                          </p:val>
                                        </p:tav>
                                      </p:tavLst>
                                    </p:anim>
                                    <p:anim calcmode="lin" valueType="num">
                                      <p:cBhvr additive="base">
                                        <p:cTn id="65" dur="500" fill="hold"/>
                                        <p:tgtEl>
                                          <p:spTgt spid="28"/>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2" presetClass="entr" presetSubtype="2" accel="16000" decel="80000" fill="hold" grpId="0"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additive="base">
                                        <p:cTn id="69" dur="500" fill="hold"/>
                                        <p:tgtEl>
                                          <p:spTgt spid="5"/>
                                        </p:tgtEl>
                                        <p:attrNameLst>
                                          <p:attrName>ppt_x</p:attrName>
                                        </p:attrNameLst>
                                      </p:cBhvr>
                                      <p:tavLst>
                                        <p:tav tm="0">
                                          <p:val>
                                            <p:strVal val="1+#ppt_w/2"/>
                                          </p:val>
                                        </p:tav>
                                        <p:tav tm="100000">
                                          <p:val>
                                            <p:strVal val="#ppt_x"/>
                                          </p:val>
                                        </p:tav>
                                      </p:tavLst>
                                    </p:anim>
                                    <p:anim calcmode="lin" valueType="num">
                                      <p:cBhvr additive="base">
                                        <p:cTn id="70" dur="500" fill="hold"/>
                                        <p:tgtEl>
                                          <p:spTgt spid="5"/>
                                        </p:tgtEl>
                                        <p:attrNameLst>
                                          <p:attrName>ppt_y</p:attrName>
                                        </p:attrNameLst>
                                      </p:cBhvr>
                                      <p:tavLst>
                                        <p:tav tm="0">
                                          <p:val>
                                            <p:strVal val="#ppt_y"/>
                                          </p:val>
                                        </p:tav>
                                        <p:tav tm="100000">
                                          <p:val>
                                            <p:strVal val="#ppt_y"/>
                                          </p:val>
                                        </p:tav>
                                      </p:tavLst>
                                    </p:anim>
                                  </p:childTnLst>
                                </p:cTn>
                              </p:par>
                            </p:childTnLst>
                          </p:cTn>
                        </p:par>
                        <p:par>
                          <p:cTn id="71" fill="hold">
                            <p:stCondLst>
                              <p:cond delay="4500"/>
                            </p:stCondLst>
                            <p:childTnLst>
                              <p:par>
                                <p:cTn id="72" presetID="53" presetClass="entr" presetSubtype="16" fill="hold"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Effect transition="in" filter="fade">
                                      <p:cBhvr>
                                        <p:cTn id="76" dur="500"/>
                                        <p:tgtEl>
                                          <p:spTgt spid="12"/>
                                        </p:tgtEl>
                                      </p:cBhvr>
                                    </p:animEffect>
                                  </p:childTnLst>
                                </p:cTn>
                              </p:par>
                              <p:par>
                                <p:cTn id="77" presetID="53" presetClass="entr" presetSubtype="16" fill="hold" nodeType="with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5000"/>
                            </p:stCondLst>
                            <p:childTnLst>
                              <p:par>
                                <p:cTn id="83" presetID="2" presetClass="entr" presetSubtype="2" accel="16000" decel="8000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 calcmode="lin" valueType="num">
                                      <p:cBhvr additive="base">
                                        <p:cTn id="85" dur="500" fill="hold"/>
                                        <p:tgtEl>
                                          <p:spTgt spid="33"/>
                                        </p:tgtEl>
                                        <p:attrNameLst>
                                          <p:attrName>ppt_x</p:attrName>
                                        </p:attrNameLst>
                                      </p:cBhvr>
                                      <p:tavLst>
                                        <p:tav tm="0">
                                          <p:val>
                                            <p:strVal val="1+#ppt_w/2"/>
                                          </p:val>
                                        </p:tav>
                                        <p:tav tm="100000">
                                          <p:val>
                                            <p:strVal val="#ppt_x"/>
                                          </p:val>
                                        </p:tav>
                                      </p:tavLst>
                                    </p:anim>
                                    <p:anim calcmode="lin" valueType="num">
                                      <p:cBhvr additive="base">
                                        <p:cTn id="86" dur="500" fill="hold"/>
                                        <p:tgtEl>
                                          <p:spTgt spid="33"/>
                                        </p:tgtEl>
                                        <p:attrNameLst>
                                          <p:attrName>ppt_y</p:attrName>
                                        </p:attrNameLst>
                                      </p:cBhvr>
                                      <p:tavLst>
                                        <p:tav tm="0">
                                          <p:val>
                                            <p:strVal val="#ppt_y"/>
                                          </p:val>
                                        </p:tav>
                                        <p:tav tm="100000">
                                          <p:val>
                                            <p:strVal val="#ppt_y"/>
                                          </p:val>
                                        </p:tav>
                                      </p:tavLst>
                                    </p:anim>
                                  </p:childTnLst>
                                </p:cTn>
                              </p:par>
                            </p:childTnLst>
                          </p:cTn>
                        </p:par>
                        <p:par>
                          <p:cTn id="87" fill="hold">
                            <p:stCondLst>
                              <p:cond delay="5500"/>
                            </p:stCondLst>
                            <p:childTnLst>
                              <p:par>
                                <p:cTn id="88" presetID="2" presetClass="entr" presetSubtype="8" accel="16000" decel="80000" fill="hold" grpId="0" nodeType="after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additive="base">
                                        <p:cTn id="90" dur="500" fill="hold"/>
                                        <p:tgtEl>
                                          <p:spTgt spid="7"/>
                                        </p:tgtEl>
                                        <p:attrNameLst>
                                          <p:attrName>ppt_x</p:attrName>
                                        </p:attrNameLst>
                                      </p:cBhvr>
                                      <p:tavLst>
                                        <p:tav tm="0">
                                          <p:val>
                                            <p:strVal val="0-#ppt_w/2"/>
                                          </p:val>
                                        </p:tav>
                                        <p:tav tm="100000">
                                          <p:val>
                                            <p:strVal val="#ppt_x"/>
                                          </p:val>
                                        </p:tav>
                                      </p:tavLst>
                                    </p:anim>
                                    <p:anim calcmode="lin" valueType="num">
                                      <p:cBhvr additive="base">
                                        <p:cTn id="91" dur="500" fill="hold"/>
                                        <p:tgtEl>
                                          <p:spTgt spid="7"/>
                                        </p:tgtEl>
                                        <p:attrNameLst>
                                          <p:attrName>ppt_y</p:attrName>
                                        </p:attrNameLst>
                                      </p:cBhvr>
                                      <p:tavLst>
                                        <p:tav tm="0">
                                          <p:val>
                                            <p:strVal val="#ppt_y"/>
                                          </p:val>
                                        </p:tav>
                                        <p:tav tm="100000">
                                          <p:val>
                                            <p:strVal val="#ppt_y"/>
                                          </p:val>
                                        </p:tav>
                                      </p:tavLst>
                                    </p:anim>
                                  </p:childTnLst>
                                </p:cTn>
                              </p:par>
                            </p:childTnLst>
                          </p:cTn>
                        </p:par>
                        <p:par>
                          <p:cTn id="92" fill="hold">
                            <p:stCondLst>
                              <p:cond delay="6000"/>
                            </p:stCondLst>
                            <p:childTnLst>
                              <p:par>
                                <p:cTn id="93" presetID="53" presetClass="entr" presetSubtype="16" fill="hold"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p:cTn id="95" dur="500" fill="hold"/>
                                        <p:tgtEl>
                                          <p:spTgt spid="13"/>
                                        </p:tgtEl>
                                        <p:attrNameLst>
                                          <p:attrName>ppt_w</p:attrName>
                                        </p:attrNameLst>
                                      </p:cBhvr>
                                      <p:tavLst>
                                        <p:tav tm="0">
                                          <p:val>
                                            <p:fltVal val="0"/>
                                          </p:val>
                                        </p:tav>
                                        <p:tav tm="100000">
                                          <p:val>
                                            <p:strVal val="#ppt_w"/>
                                          </p:val>
                                        </p:tav>
                                      </p:tavLst>
                                    </p:anim>
                                    <p:anim calcmode="lin" valueType="num">
                                      <p:cBhvr>
                                        <p:cTn id="96" dur="500" fill="hold"/>
                                        <p:tgtEl>
                                          <p:spTgt spid="13"/>
                                        </p:tgtEl>
                                        <p:attrNameLst>
                                          <p:attrName>ppt_h</p:attrName>
                                        </p:attrNameLst>
                                      </p:cBhvr>
                                      <p:tavLst>
                                        <p:tav tm="0">
                                          <p:val>
                                            <p:fltVal val="0"/>
                                          </p:val>
                                        </p:tav>
                                        <p:tav tm="100000">
                                          <p:val>
                                            <p:strVal val="#ppt_h"/>
                                          </p:val>
                                        </p:tav>
                                      </p:tavLst>
                                    </p:anim>
                                    <p:animEffect transition="in" filter="fade">
                                      <p:cBhvr>
                                        <p:cTn id="97" dur="500"/>
                                        <p:tgtEl>
                                          <p:spTgt spid="13"/>
                                        </p:tgtEl>
                                      </p:cBhvr>
                                    </p:animEffect>
                                  </p:childTnLst>
                                </p:cTn>
                              </p:par>
                              <p:par>
                                <p:cTn id="98" presetID="53" presetClass="entr" presetSubtype="16" fill="hold" nodeType="with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p:cTn id="100" dur="500" fill="hold"/>
                                        <p:tgtEl>
                                          <p:spTgt spid="56"/>
                                        </p:tgtEl>
                                        <p:attrNameLst>
                                          <p:attrName>ppt_w</p:attrName>
                                        </p:attrNameLst>
                                      </p:cBhvr>
                                      <p:tavLst>
                                        <p:tav tm="0">
                                          <p:val>
                                            <p:fltVal val="0"/>
                                          </p:val>
                                        </p:tav>
                                        <p:tav tm="100000">
                                          <p:val>
                                            <p:strVal val="#ppt_w"/>
                                          </p:val>
                                        </p:tav>
                                      </p:tavLst>
                                    </p:anim>
                                    <p:anim calcmode="lin" valueType="num">
                                      <p:cBhvr>
                                        <p:cTn id="101" dur="500" fill="hold"/>
                                        <p:tgtEl>
                                          <p:spTgt spid="56"/>
                                        </p:tgtEl>
                                        <p:attrNameLst>
                                          <p:attrName>ppt_h</p:attrName>
                                        </p:attrNameLst>
                                      </p:cBhvr>
                                      <p:tavLst>
                                        <p:tav tm="0">
                                          <p:val>
                                            <p:fltVal val="0"/>
                                          </p:val>
                                        </p:tav>
                                        <p:tav tm="100000">
                                          <p:val>
                                            <p:strVal val="#ppt_h"/>
                                          </p:val>
                                        </p:tav>
                                      </p:tavLst>
                                    </p:anim>
                                    <p:animEffect transition="in" filter="fade">
                                      <p:cBhvr>
                                        <p:cTn id="102" dur="500"/>
                                        <p:tgtEl>
                                          <p:spTgt spid="56"/>
                                        </p:tgtEl>
                                      </p:cBhvr>
                                    </p:animEffect>
                                  </p:childTnLst>
                                </p:cTn>
                              </p:par>
                            </p:childTnLst>
                          </p:cTn>
                        </p:par>
                        <p:par>
                          <p:cTn id="103" fill="hold">
                            <p:stCondLst>
                              <p:cond delay="6500"/>
                            </p:stCondLst>
                            <p:childTnLst>
                              <p:par>
                                <p:cTn id="104" presetID="2" presetClass="entr" presetSubtype="8" accel="16000" decel="80000" fill="hold" grpId="0" nodeType="afterEffect">
                                  <p:stCondLst>
                                    <p:cond delay="0"/>
                                  </p:stCondLst>
                                  <p:childTnLst>
                                    <p:set>
                                      <p:cBhvr>
                                        <p:cTn id="105" dur="1" fill="hold">
                                          <p:stCondLst>
                                            <p:cond delay="0"/>
                                          </p:stCondLst>
                                        </p:cTn>
                                        <p:tgtEl>
                                          <p:spTgt spid="29"/>
                                        </p:tgtEl>
                                        <p:attrNameLst>
                                          <p:attrName>style.visibility</p:attrName>
                                        </p:attrNameLst>
                                      </p:cBhvr>
                                      <p:to>
                                        <p:strVal val="visible"/>
                                      </p:to>
                                    </p:set>
                                    <p:anim calcmode="lin" valueType="num">
                                      <p:cBhvr additive="base">
                                        <p:cTn id="106" dur="500" fill="hold"/>
                                        <p:tgtEl>
                                          <p:spTgt spid="29"/>
                                        </p:tgtEl>
                                        <p:attrNameLst>
                                          <p:attrName>ppt_x</p:attrName>
                                        </p:attrNameLst>
                                      </p:cBhvr>
                                      <p:tavLst>
                                        <p:tav tm="0">
                                          <p:val>
                                            <p:strVal val="0-#ppt_w/2"/>
                                          </p:val>
                                        </p:tav>
                                        <p:tav tm="100000">
                                          <p:val>
                                            <p:strVal val="#ppt_x"/>
                                          </p:val>
                                        </p:tav>
                                      </p:tavLst>
                                    </p:anim>
                                    <p:anim calcmode="lin" valueType="num">
                                      <p:cBhvr additive="base">
                                        <p:cTn id="107" dur="500" fill="hold"/>
                                        <p:tgtEl>
                                          <p:spTgt spid="29"/>
                                        </p:tgtEl>
                                        <p:attrNameLst>
                                          <p:attrName>ppt_y</p:attrName>
                                        </p:attrNameLst>
                                      </p:cBhvr>
                                      <p:tavLst>
                                        <p:tav tm="0">
                                          <p:val>
                                            <p:strVal val="#ppt_y"/>
                                          </p:val>
                                        </p:tav>
                                        <p:tav tm="100000">
                                          <p:val>
                                            <p:strVal val="#ppt_y"/>
                                          </p:val>
                                        </p:tav>
                                      </p:tavLst>
                                    </p:anim>
                                  </p:childTnLst>
                                </p:cTn>
                              </p:par>
                            </p:childTnLst>
                          </p:cTn>
                        </p:par>
                        <p:par>
                          <p:cTn id="108" fill="hold">
                            <p:stCondLst>
                              <p:cond delay="7000"/>
                            </p:stCondLst>
                            <p:childTnLst>
                              <p:par>
                                <p:cTn id="109" presetID="2" presetClass="entr" presetSubtype="2" accel="16000" decel="80000"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500" fill="hold"/>
                                        <p:tgtEl>
                                          <p:spTgt spid="6"/>
                                        </p:tgtEl>
                                        <p:attrNameLst>
                                          <p:attrName>ppt_x</p:attrName>
                                        </p:attrNameLst>
                                      </p:cBhvr>
                                      <p:tavLst>
                                        <p:tav tm="0">
                                          <p:val>
                                            <p:strVal val="1+#ppt_w/2"/>
                                          </p:val>
                                        </p:tav>
                                        <p:tav tm="100000">
                                          <p:val>
                                            <p:strVal val="#ppt_x"/>
                                          </p:val>
                                        </p:tav>
                                      </p:tavLst>
                                    </p:anim>
                                    <p:anim calcmode="lin" valueType="num">
                                      <p:cBhvr additive="base">
                                        <p:cTn id="112" dur="500" fill="hold"/>
                                        <p:tgtEl>
                                          <p:spTgt spid="6"/>
                                        </p:tgtEl>
                                        <p:attrNameLst>
                                          <p:attrName>ppt_y</p:attrName>
                                        </p:attrNameLst>
                                      </p:cBhvr>
                                      <p:tavLst>
                                        <p:tav tm="0">
                                          <p:val>
                                            <p:strVal val="#ppt_y"/>
                                          </p:val>
                                        </p:tav>
                                        <p:tav tm="100000">
                                          <p:val>
                                            <p:strVal val="#ppt_y"/>
                                          </p:val>
                                        </p:tav>
                                      </p:tavLst>
                                    </p:anim>
                                  </p:childTnLst>
                                </p:cTn>
                              </p:par>
                              <p:par>
                                <p:cTn id="113" presetID="53" presetClass="entr" presetSubtype="16" fill="hold" grpId="0" nodeType="withEffect">
                                  <p:stCondLst>
                                    <p:cond delay="0"/>
                                  </p:stCondLst>
                                  <p:childTnLst>
                                    <p:set>
                                      <p:cBhvr>
                                        <p:cTn id="114" dur="1" fill="hold">
                                          <p:stCondLst>
                                            <p:cond delay="0"/>
                                          </p:stCondLst>
                                        </p:cTn>
                                        <p:tgtEl>
                                          <p:spTgt spid="11"/>
                                        </p:tgtEl>
                                        <p:attrNameLst>
                                          <p:attrName>style.visibility</p:attrName>
                                        </p:attrNameLst>
                                      </p:cBhvr>
                                      <p:to>
                                        <p:strVal val="visible"/>
                                      </p:to>
                                    </p:set>
                                    <p:anim calcmode="lin" valueType="num">
                                      <p:cBhvr>
                                        <p:cTn id="115" dur="500" fill="hold"/>
                                        <p:tgtEl>
                                          <p:spTgt spid="11"/>
                                        </p:tgtEl>
                                        <p:attrNameLst>
                                          <p:attrName>ppt_w</p:attrName>
                                        </p:attrNameLst>
                                      </p:cBhvr>
                                      <p:tavLst>
                                        <p:tav tm="0">
                                          <p:val>
                                            <p:fltVal val="0"/>
                                          </p:val>
                                        </p:tav>
                                        <p:tav tm="100000">
                                          <p:val>
                                            <p:strVal val="#ppt_w"/>
                                          </p:val>
                                        </p:tav>
                                      </p:tavLst>
                                    </p:anim>
                                    <p:anim calcmode="lin" valueType="num">
                                      <p:cBhvr>
                                        <p:cTn id="116" dur="500" fill="hold"/>
                                        <p:tgtEl>
                                          <p:spTgt spid="11"/>
                                        </p:tgtEl>
                                        <p:attrNameLst>
                                          <p:attrName>ppt_h</p:attrName>
                                        </p:attrNameLst>
                                      </p:cBhvr>
                                      <p:tavLst>
                                        <p:tav tm="0">
                                          <p:val>
                                            <p:fltVal val="0"/>
                                          </p:val>
                                        </p:tav>
                                        <p:tav tm="100000">
                                          <p:val>
                                            <p:strVal val="#ppt_h"/>
                                          </p:val>
                                        </p:tav>
                                      </p:tavLst>
                                    </p:anim>
                                    <p:animEffect transition="in" filter="fade">
                                      <p:cBhvr>
                                        <p:cTn id="117" dur="500"/>
                                        <p:tgtEl>
                                          <p:spTgt spid="11"/>
                                        </p:tgtEl>
                                      </p:cBhvr>
                                    </p:animEffect>
                                  </p:childTnLst>
                                </p:cTn>
                              </p:par>
                              <p:par>
                                <p:cTn id="118" presetID="53" presetClass="entr" presetSubtype="16" fill="hold" nodeType="withEffect">
                                  <p:stCondLst>
                                    <p:cond delay="0"/>
                                  </p:stCondLst>
                                  <p:childTnLst>
                                    <p:set>
                                      <p:cBhvr>
                                        <p:cTn id="119" dur="1" fill="hold">
                                          <p:stCondLst>
                                            <p:cond delay="0"/>
                                          </p:stCondLst>
                                        </p:cTn>
                                        <p:tgtEl>
                                          <p:spTgt spid="45"/>
                                        </p:tgtEl>
                                        <p:attrNameLst>
                                          <p:attrName>style.visibility</p:attrName>
                                        </p:attrNameLst>
                                      </p:cBhvr>
                                      <p:to>
                                        <p:strVal val="visible"/>
                                      </p:to>
                                    </p:set>
                                    <p:anim calcmode="lin" valueType="num">
                                      <p:cBhvr>
                                        <p:cTn id="120" dur="500" fill="hold"/>
                                        <p:tgtEl>
                                          <p:spTgt spid="45"/>
                                        </p:tgtEl>
                                        <p:attrNameLst>
                                          <p:attrName>ppt_w</p:attrName>
                                        </p:attrNameLst>
                                      </p:cBhvr>
                                      <p:tavLst>
                                        <p:tav tm="0">
                                          <p:val>
                                            <p:fltVal val="0"/>
                                          </p:val>
                                        </p:tav>
                                        <p:tav tm="100000">
                                          <p:val>
                                            <p:strVal val="#ppt_w"/>
                                          </p:val>
                                        </p:tav>
                                      </p:tavLst>
                                    </p:anim>
                                    <p:anim calcmode="lin" valueType="num">
                                      <p:cBhvr>
                                        <p:cTn id="121" dur="500" fill="hold"/>
                                        <p:tgtEl>
                                          <p:spTgt spid="45"/>
                                        </p:tgtEl>
                                        <p:attrNameLst>
                                          <p:attrName>ppt_h</p:attrName>
                                        </p:attrNameLst>
                                      </p:cBhvr>
                                      <p:tavLst>
                                        <p:tav tm="0">
                                          <p:val>
                                            <p:fltVal val="0"/>
                                          </p:val>
                                        </p:tav>
                                        <p:tav tm="100000">
                                          <p:val>
                                            <p:strVal val="#ppt_h"/>
                                          </p:val>
                                        </p:tav>
                                      </p:tavLst>
                                    </p:anim>
                                    <p:animEffect transition="in" filter="fade">
                                      <p:cBhvr>
                                        <p:cTn id="122" dur="500"/>
                                        <p:tgtEl>
                                          <p:spTgt spid="45"/>
                                        </p:tgtEl>
                                      </p:cBhvr>
                                    </p:animEffect>
                                  </p:childTnLst>
                                </p:cTn>
                              </p:par>
                            </p:childTnLst>
                          </p:cTn>
                        </p:par>
                        <p:par>
                          <p:cTn id="123" fill="hold">
                            <p:stCondLst>
                              <p:cond delay="7500"/>
                            </p:stCondLst>
                            <p:childTnLst>
                              <p:par>
                                <p:cTn id="124" presetID="2" presetClass="entr" presetSubtype="2" accel="16000" decel="80000" fill="hold" grpId="0" nodeType="afterEffect">
                                  <p:stCondLst>
                                    <p:cond delay="0"/>
                                  </p:stCondLst>
                                  <p:childTnLst>
                                    <p:set>
                                      <p:cBhvr>
                                        <p:cTn id="125" dur="1" fill="hold">
                                          <p:stCondLst>
                                            <p:cond delay="0"/>
                                          </p:stCondLst>
                                        </p:cTn>
                                        <p:tgtEl>
                                          <p:spTgt spid="37"/>
                                        </p:tgtEl>
                                        <p:attrNameLst>
                                          <p:attrName>style.visibility</p:attrName>
                                        </p:attrNameLst>
                                      </p:cBhvr>
                                      <p:to>
                                        <p:strVal val="visible"/>
                                      </p:to>
                                    </p:set>
                                    <p:anim calcmode="lin" valueType="num">
                                      <p:cBhvr additive="base">
                                        <p:cTn id="126" dur="500" fill="hold"/>
                                        <p:tgtEl>
                                          <p:spTgt spid="37"/>
                                        </p:tgtEl>
                                        <p:attrNameLst>
                                          <p:attrName>ppt_x</p:attrName>
                                        </p:attrNameLst>
                                      </p:cBhvr>
                                      <p:tavLst>
                                        <p:tav tm="0">
                                          <p:val>
                                            <p:strVal val="1+#ppt_w/2"/>
                                          </p:val>
                                        </p:tav>
                                        <p:tav tm="100000">
                                          <p:val>
                                            <p:strVal val="#ppt_x"/>
                                          </p:val>
                                        </p:tav>
                                      </p:tavLst>
                                    </p:anim>
                                    <p:anim calcmode="lin" valueType="num">
                                      <p:cBhvr additive="base">
                                        <p:cTn id="12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28" grpId="0"/>
      <p:bldP spid="29" grpId="0"/>
      <p:bldP spid="32" grpId="0"/>
      <p:bldP spid="33" grpId="0"/>
      <p:bldP spid="37" grpId="0"/>
      <p:bldP spid="4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2643188" y="2665970"/>
            <a:ext cx="2057400" cy="712788"/>
          </a:xfrm>
          <a:custGeom>
            <a:avLst/>
            <a:gdLst>
              <a:gd name="T0" fmla="*/ 542 w 548"/>
              <a:gd name="T1" fmla="*/ 171 h 189"/>
              <a:gd name="T2" fmla="*/ 548 w 548"/>
              <a:gd name="T3" fmla="*/ 149 h 189"/>
              <a:gd name="T4" fmla="*/ 449 w 548"/>
              <a:gd name="T5" fmla="*/ 83 h 189"/>
              <a:gd name="T6" fmla="*/ 273 w 548"/>
              <a:gd name="T7" fmla="*/ 0 h 189"/>
              <a:gd name="T8" fmla="*/ 98 w 548"/>
              <a:gd name="T9" fmla="*/ 83 h 189"/>
              <a:gd name="T10" fmla="*/ 0 w 548"/>
              <a:gd name="T11" fmla="*/ 148 h 189"/>
              <a:gd name="T12" fmla="*/ 7 w 548"/>
              <a:gd name="T13" fmla="*/ 176 h 189"/>
              <a:gd name="T14" fmla="*/ 6 w 548"/>
              <a:gd name="T15" fmla="*/ 188 h 189"/>
              <a:gd name="T16" fmla="*/ 125 w 548"/>
              <a:gd name="T17" fmla="*/ 112 h 189"/>
              <a:gd name="T18" fmla="*/ 273 w 548"/>
              <a:gd name="T19" fmla="*/ 40 h 189"/>
              <a:gd name="T20" fmla="*/ 421 w 548"/>
              <a:gd name="T21" fmla="*/ 112 h 189"/>
              <a:gd name="T22" fmla="*/ 543 w 548"/>
              <a:gd name="T23" fmla="*/ 189 h 189"/>
              <a:gd name="T24" fmla="*/ 542 w 548"/>
              <a:gd name="T25" fmla="*/ 17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189">
                <a:moveTo>
                  <a:pt x="542" y="171"/>
                </a:moveTo>
                <a:cubicBezTo>
                  <a:pt x="542" y="163"/>
                  <a:pt x="545" y="156"/>
                  <a:pt x="548" y="149"/>
                </a:cubicBezTo>
                <a:cubicBezTo>
                  <a:pt x="506" y="138"/>
                  <a:pt x="479" y="112"/>
                  <a:pt x="449" y="83"/>
                </a:cubicBezTo>
                <a:cubicBezTo>
                  <a:pt x="408" y="44"/>
                  <a:pt x="362" y="0"/>
                  <a:pt x="273" y="0"/>
                </a:cubicBezTo>
                <a:cubicBezTo>
                  <a:pt x="184" y="0"/>
                  <a:pt x="138" y="44"/>
                  <a:pt x="98" y="83"/>
                </a:cubicBezTo>
                <a:cubicBezTo>
                  <a:pt x="68" y="111"/>
                  <a:pt x="41" y="137"/>
                  <a:pt x="0" y="148"/>
                </a:cubicBezTo>
                <a:cubicBezTo>
                  <a:pt x="5" y="157"/>
                  <a:pt x="7" y="166"/>
                  <a:pt x="7" y="176"/>
                </a:cubicBezTo>
                <a:cubicBezTo>
                  <a:pt x="7" y="180"/>
                  <a:pt x="7" y="184"/>
                  <a:pt x="6" y="188"/>
                </a:cubicBezTo>
                <a:cubicBezTo>
                  <a:pt x="60" y="174"/>
                  <a:pt x="94" y="142"/>
                  <a:pt x="125" y="112"/>
                </a:cubicBezTo>
                <a:cubicBezTo>
                  <a:pt x="165" y="73"/>
                  <a:pt x="200" y="40"/>
                  <a:pt x="273" y="40"/>
                </a:cubicBezTo>
                <a:cubicBezTo>
                  <a:pt x="346" y="40"/>
                  <a:pt x="381" y="73"/>
                  <a:pt x="421" y="112"/>
                </a:cubicBezTo>
                <a:cubicBezTo>
                  <a:pt x="452" y="142"/>
                  <a:pt x="487" y="176"/>
                  <a:pt x="543" y="189"/>
                </a:cubicBezTo>
                <a:cubicBezTo>
                  <a:pt x="542" y="183"/>
                  <a:pt x="541" y="177"/>
                  <a:pt x="542" y="171"/>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 name="Freeform 6"/>
          <p:cNvSpPr/>
          <p:nvPr/>
        </p:nvSpPr>
        <p:spPr bwMode="auto">
          <a:xfrm>
            <a:off x="7470776" y="2665970"/>
            <a:ext cx="2055813" cy="719138"/>
          </a:xfrm>
          <a:custGeom>
            <a:avLst/>
            <a:gdLst>
              <a:gd name="T0" fmla="*/ 540 w 548"/>
              <a:gd name="T1" fmla="*/ 171 h 191"/>
              <a:gd name="T2" fmla="*/ 548 w 548"/>
              <a:gd name="T3" fmla="*/ 147 h 191"/>
              <a:gd name="T4" fmla="*/ 456 w 548"/>
              <a:gd name="T5" fmla="*/ 83 h 191"/>
              <a:gd name="T6" fmla="*/ 281 w 548"/>
              <a:gd name="T7" fmla="*/ 0 h 191"/>
              <a:gd name="T8" fmla="*/ 105 w 548"/>
              <a:gd name="T9" fmla="*/ 83 h 191"/>
              <a:gd name="T10" fmla="*/ 0 w 548"/>
              <a:gd name="T11" fmla="*/ 151 h 191"/>
              <a:gd name="T12" fmla="*/ 6 w 548"/>
              <a:gd name="T13" fmla="*/ 176 h 191"/>
              <a:gd name="T14" fmla="*/ 4 w 548"/>
              <a:gd name="T15" fmla="*/ 191 h 191"/>
              <a:gd name="T16" fmla="*/ 133 w 548"/>
              <a:gd name="T17" fmla="*/ 112 h 191"/>
              <a:gd name="T18" fmla="*/ 281 w 548"/>
              <a:gd name="T19" fmla="*/ 40 h 191"/>
              <a:gd name="T20" fmla="*/ 429 w 548"/>
              <a:gd name="T21" fmla="*/ 112 h 191"/>
              <a:gd name="T22" fmla="*/ 541 w 548"/>
              <a:gd name="T23" fmla="*/ 186 h 191"/>
              <a:gd name="T24" fmla="*/ 540 w 548"/>
              <a:gd name="T25" fmla="*/ 17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191">
                <a:moveTo>
                  <a:pt x="540" y="171"/>
                </a:moveTo>
                <a:cubicBezTo>
                  <a:pt x="541" y="162"/>
                  <a:pt x="544" y="154"/>
                  <a:pt x="548" y="147"/>
                </a:cubicBezTo>
                <a:cubicBezTo>
                  <a:pt x="510" y="135"/>
                  <a:pt x="485" y="110"/>
                  <a:pt x="456" y="83"/>
                </a:cubicBezTo>
                <a:cubicBezTo>
                  <a:pt x="416" y="44"/>
                  <a:pt x="370" y="0"/>
                  <a:pt x="281" y="0"/>
                </a:cubicBezTo>
                <a:cubicBezTo>
                  <a:pt x="192" y="0"/>
                  <a:pt x="146" y="44"/>
                  <a:pt x="105" y="83"/>
                </a:cubicBezTo>
                <a:cubicBezTo>
                  <a:pt x="74" y="113"/>
                  <a:pt x="46" y="140"/>
                  <a:pt x="0" y="151"/>
                </a:cubicBezTo>
                <a:cubicBezTo>
                  <a:pt x="4" y="158"/>
                  <a:pt x="6" y="167"/>
                  <a:pt x="6" y="176"/>
                </a:cubicBezTo>
                <a:cubicBezTo>
                  <a:pt x="6" y="181"/>
                  <a:pt x="5" y="186"/>
                  <a:pt x="4" y="191"/>
                </a:cubicBezTo>
                <a:cubicBezTo>
                  <a:pt x="64" y="178"/>
                  <a:pt x="100" y="143"/>
                  <a:pt x="133" y="112"/>
                </a:cubicBezTo>
                <a:cubicBezTo>
                  <a:pt x="173" y="73"/>
                  <a:pt x="208" y="40"/>
                  <a:pt x="281" y="40"/>
                </a:cubicBezTo>
                <a:cubicBezTo>
                  <a:pt x="354" y="40"/>
                  <a:pt x="388" y="73"/>
                  <a:pt x="429" y="112"/>
                </a:cubicBezTo>
                <a:cubicBezTo>
                  <a:pt x="458" y="140"/>
                  <a:pt x="491" y="172"/>
                  <a:pt x="541" y="186"/>
                </a:cubicBezTo>
                <a:cubicBezTo>
                  <a:pt x="540" y="181"/>
                  <a:pt x="540" y="176"/>
                  <a:pt x="540" y="171"/>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 name="Freeform 7"/>
          <p:cNvSpPr/>
          <p:nvPr/>
        </p:nvSpPr>
        <p:spPr bwMode="auto">
          <a:xfrm>
            <a:off x="9921876" y="2665970"/>
            <a:ext cx="1106488" cy="712788"/>
          </a:xfrm>
          <a:custGeom>
            <a:avLst/>
            <a:gdLst>
              <a:gd name="T0" fmla="*/ 275 w 295"/>
              <a:gd name="T1" fmla="*/ 0 h 189"/>
              <a:gd name="T2" fmla="*/ 99 w 295"/>
              <a:gd name="T3" fmla="*/ 83 h 189"/>
              <a:gd name="T4" fmla="*/ 0 w 295"/>
              <a:gd name="T5" fmla="*/ 149 h 189"/>
              <a:gd name="T6" fmla="*/ 6 w 295"/>
              <a:gd name="T7" fmla="*/ 176 h 189"/>
              <a:gd name="T8" fmla="*/ 5 w 295"/>
              <a:gd name="T9" fmla="*/ 189 h 189"/>
              <a:gd name="T10" fmla="*/ 127 w 295"/>
              <a:gd name="T11" fmla="*/ 112 h 189"/>
              <a:gd name="T12" fmla="*/ 275 w 295"/>
              <a:gd name="T13" fmla="*/ 40 h 189"/>
              <a:gd name="T14" fmla="*/ 295 w 295"/>
              <a:gd name="T15" fmla="*/ 20 h 189"/>
              <a:gd name="T16" fmla="*/ 275 w 295"/>
              <a:gd name="T1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189">
                <a:moveTo>
                  <a:pt x="275" y="0"/>
                </a:moveTo>
                <a:cubicBezTo>
                  <a:pt x="186" y="0"/>
                  <a:pt x="140" y="44"/>
                  <a:pt x="99" y="83"/>
                </a:cubicBezTo>
                <a:cubicBezTo>
                  <a:pt x="69" y="112"/>
                  <a:pt x="42" y="138"/>
                  <a:pt x="0" y="149"/>
                </a:cubicBezTo>
                <a:cubicBezTo>
                  <a:pt x="4" y="157"/>
                  <a:pt x="6" y="166"/>
                  <a:pt x="6" y="176"/>
                </a:cubicBezTo>
                <a:cubicBezTo>
                  <a:pt x="6" y="181"/>
                  <a:pt x="6" y="185"/>
                  <a:pt x="5" y="189"/>
                </a:cubicBezTo>
                <a:cubicBezTo>
                  <a:pt x="60" y="176"/>
                  <a:pt x="95" y="142"/>
                  <a:pt x="127" y="112"/>
                </a:cubicBezTo>
                <a:cubicBezTo>
                  <a:pt x="167" y="73"/>
                  <a:pt x="202" y="40"/>
                  <a:pt x="275" y="40"/>
                </a:cubicBezTo>
                <a:cubicBezTo>
                  <a:pt x="286" y="40"/>
                  <a:pt x="295" y="31"/>
                  <a:pt x="295" y="20"/>
                </a:cubicBezTo>
                <a:cubicBezTo>
                  <a:pt x="295" y="9"/>
                  <a:pt x="286" y="0"/>
                  <a:pt x="275" y="0"/>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8" name="Freeform 8"/>
          <p:cNvSpPr/>
          <p:nvPr/>
        </p:nvSpPr>
        <p:spPr bwMode="auto">
          <a:xfrm>
            <a:off x="5094288" y="2665970"/>
            <a:ext cx="1985963" cy="701675"/>
          </a:xfrm>
          <a:custGeom>
            <a:avLst/>
            <a:gdLst>
              <a:gd name="T0" fmla="*/ 520 w 529"/>
              <a:gd name="T1" fmla="*/ 171 h 186"/>
              <a:gd name="T2" fmla="*/ 529 w 529"/>
              <a:gd name="T3" fmla="*/ 145 h 186"/>
              <a:gd name="T4" fmla="*/ 442 w 529"/>
              <a:gd name="T5" fmla="*/ 83 h 186"/>
              <a:gd name="T6" fmla="*/ 267 w 529"/>
              <a:gd name="T7" fmla="*/ 0 h 186"/>
              <a:gd name="T8" fmla="*/ 91 w 529"/>
              <a:gd name="T9" fmla="*/ 83 h 186"/>
              <a:gd name="T10" fmla="*/ 0 w 529"/>
              <a:gd name="T11" fmla="*/ 147 h 186"/>
              <a:gd name="T12" fmla="*/ 8 w 529"/>
              <a:gd name="T13" fmla="*/ 176 h 186"/>
              <a:gd name="T14" fmla="*/ 7 w 529"/>
              <a:gd name="T15" fmla="*/ 186 h 186"/>
              <a:gd name="T16" fmla="*/ 119 w 529"/>
              <a:gd name="T17" fmla="*/ 112 h 186"/>
              <a:gd name="T18" fmla="*/ 267 w 529"/>
              <a:gd name="T19" fmla="*/ 40 h 186"/>
              <a:gd name="T20" fmla="*/ 415 w 529"/>
              <a:gd name="T21" fmla="*/ 112 h 186"/>
              <a:gd name="T22" fmla="*/ 520 w 529"/>
              <a:gd name="T23" fmla="*/ 184 h 186"/>
              <a:gd name="T24" fmla="*/ 520 w 529"/>
              <a:gd name="T25" fmla="*/ 1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9" h="186">
                <a:moveTo>
                  <a:pt x="520" y="171"/>
                </a:moveTo>
                <a:cubicBezTo>
                  <a:pt x="521" y="162"/>
                  <a:pt x="524" y="153"/>
                  <a:pt x="529" y="145"/>
                </a:cubicBezTo>
                <a:cubicBezTo>
                  <a:pt x="494" y="132"/>
                  <a:pt x="469" y="109"/>
                  <a:pt x="442" y="83"/>
                </a:cubicBezTo>
                <a:cubicBezTo>
                  <a:pt x="402" y="44"/>
                  <a:pt x="356" y="0"/>
                  <a:pt x="267" y="0"/>
                </a:cubicBezTo>
                <a:cubicBezTo>
                  <a:pt x="178" y="0"/>
                  <a:pt x="132" y="44"/>
                  <a:pt x="91" y="83"/>
                </a:cubicBezTo>
                <a:cubicBezTo>
                  <a:pt x="63" y="110"/>
                  <a:pt x="38" y="135"/>
                  <a:pt x="0" y="147"/>
                </a:cubicBezTo>
                <a:cubicBezTo>
                  <a:pt x="5" y="155"/>
                  <a:pt x="8" y="165"/>
                  <a:pt x="8" y="176"/>
                </a:cubicBezTo>
                <a:cubicBezTo>
                  <a:pt x="8" y="180"/>
                  <a:pt x="7" y="183"/>
                  <a:pt x="7" y="186"/>
                </a:cubicBezTo>
                <a:cubicBezTo>
                  <a:pt x="57" y="172"/>
                  <a:pt x="89" y="140"/>
                  <a:pt x="119" y="112"/>
                </a:cubicBezTo>
                <a:cubicBezTo>
                  <a:pt x="159" y="73"/>
                  <a:pt x="194" y="40"/>
                  <a:pt x="267" y="40"/>
                </a:cubicBezTo>
                <a:cubicBezTo>
                  <a:pt x="340" y="40"/>
                  <a:pt x="374" y="73"/>
                  <a:pt x="415" y="112"/>
                </a:cubicBezTo>
                <a:cubicBezTo>
                  <a:pt x="443" y="139"/>
                  <a:pt x="474" y="169"/>
                  <a:pt x="520" y="184"/>
                </a:cubicBezTo>
                <a:cubicBezTo>
                  <a:pt x="520" y="180"/>
                  <a:pt x="520" y="176"/>
                  <a:pt x="520" y="171"/>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9" name="Freeform 9"/>
          <p:cNvSpPr/>
          <p:nvPr/>
        </p:nvSpPr>
        <p:spPr bwMode="auto">
          <a:xfrm>
            <a:off x="1163638" y="2665970"/>
            <a:ext cx="1085850" cy="704850"/>
          </a:xfrm>
          <a:custGeom>
            <a:avLst/>
            <a:gdLst>
              <a:gd name="T0" fmla="*/ 282 w 289"/>
              <a:gd name="T1" fmla="*/ 171 h 187"/>
              <a:gd name="T2" fmla="*/ 289 w 289"/>
              <a:gd name="T3" fmla="*/ 147 h 187"/>
              <a:gd name="T4" fmla="*/ 196 w 289"/>
              <a:gd name="T5" fmla="*/ 83 h 187"/>
              <a:gd name="T6" fmla="*/ 20 w 289"/>
              <a:gd name="T7" fmla="*/ 0 h 187"/>
              <a:gd name="T8" fmla="*/ 0 w 289"/>
              <a:gd name="T9" fmla="*/ 20 h 187"/>
              <a:gd name="T10" fmla="*/ 20 w 289"/>
              <a:gd name="T11" fmla="*/ 40 h 187"/>
              <a:gd name="T12" fmla="*/ 168 w 289"/>
              <a:gd name="T13" fmla="*/ 112 h 187"/>
              <a:gd name="T14" fmla="*/ 283 w 289"/>
              <a:gd name="T15" fmla="*/ 187 h 187"/>
              <a:gd name="T16" fmla="*/ 282 w 289"/>
              <a:gd name="T17" fmla="*/ 17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87">
                <a:moveTo>
                  <a:pt x="282" y="171"/>
                </a:moveTo>
                <a:cubicBezTo>
                  <a:pt x="283" y="163"/>
                  <a:pt x="286" y="155"/>
                  <a:pt x="289" y="147"/>
                </a:cubicBezTo>
                <a:cubicBezTo>
                  <a:pt x="251" y="135"/>
                  <a:pt x="225" y="111"/>
                  <a:pt x="196" y="83"/>
                </a:cubicBezTo>
                <a:cubicBezTo>
                  <a:pt x="155" y="44"/>
                  <a:pt x="109" y="0"/>
                  <a:pt x="20" y="0"/>
                </a:cubicBezTo>
                <a:cubicBezTo>
                  <a:pt x="9" y="0"/>
                  <a:pt x="0" y="9"/>
                  <a:pt x="0" y="20"/>
                </a:cubicBezTo>
                <a:cubicBezTo>
                  <a:pt x="0" y="31"/>
                  <a:pt x="9" y="40"/>
                  <a:pt x="20" y="40"/>
                </a:cubicBezTo>
                <a:cubicBezTo>
                  <a:pt x="93" y="40"/>
                  <a:pt x="128" y="73"/>
                  <a:pt x="168" y="112"/>
                </a:cubicBezTo>
                <a:cubicBezTo>
                  <a:pt x="198" y="141"/>
                  <a:pt x="232" y="173"/>
                  <a:pt x="283" y="187"/>
                </a:cubicBezTo>
                <a:cubicBezTo>
                  <a:pt x="282" y="182"/>
                  <a:pt x="282" y="177"/>
                  <a:pt x="282" y="171"/>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grpSp>
        <p:nvGrpSpPr>
          <p:cNvPr id="16" name="Group 15"/>
          <p:cNvGrpSpPr/>
          <p:nvPr/>
        </p:nvGrpSpPr>
        <p:grpSpPr>
          <a:xfrm>
            <a:off x="1854201" y="3129520"/>
            <a:ext cx="1182688" cy="2146300"/>
            <a:chOff x="1854201" y="2590800"/>
            <a:chExt cx="1182688" cy="2146300"/>
          </a:xfrm>
        </p:grpSpPr>
        <p:sp>
          <p:nvSpPr>
            <p:cNvPr id="10" name="Freeform 10"/>
            <p:cNvSpPr/>
            <p:nvPr/>
          </p:nvSpPr>
          <p:spPr bwMode="auto">
            <a:xfrm>
              <a:off x="1854201" y="3660775"/>
              <a:ext cx="1182688" cy="1076325"/>
            </a:xfrm>
            <a:custGeom>
              <a:avLst/>
              <a:gdLst>
                <a:gd name="T0" fmla="*/ 315 w 315"/>
                <a:gd name="T1" fmla="*/ 230 h 286"/>
                <a:gd name="T2" fmla="*/ 315 w 315"/>
                <a:gd name="T3" fmla="*/ 0 h 286"/>
                <a:gd name="T4" fmla="*/ 0 w 315"/>
                <a:gd name="T5" fmla="*/ 0 h 286"/>
                <a:gd name="T6" fmla="*/ 0 w 315"/>
                <a:gd name="T7" fmla="*/ 230 h 286"/>
                <a:gd name="T8" fmla="*/ 56 w 315"/>
                <a:gd name="T9" fmla="*/ 286 h 286"/>
                <a:gd name="T10" fmla="*/ 259 w 315"/>
                <a:gd name="T11" fmla="*/ 286 h 286"/>
                <a:gd name="T12" fmla="*/ 315 w 315"/>
                <a:gd name="T13" fmla="*/ 230 h 286"/>
              </a:gdLst>
              <a:ahLst/>
              <a:cxnLst>
                <a:cxn ang="0">
                  <a:pos x="T0" y="T1"/>
                </a:cxn>
                <a:cxn ang="0">
                  <a:pos x="T2" y="T3"/>
                </a:cxn>
                <a:cxn ang="0">
                  <a:pos x="T4" y="T5"/>
                </a:cxn>
                <a:cxn ang="0">
                  <a:pos x="T6" y="T7"/>
                </a:cxn>
                <a:cxn ang="0">
                  <a:pos x="T8" y="T9"/>
                </a:cxn>
                <a:cxn ang="0">
                  <a:pos x="T10" y="T11"/>
                </a:cxn>
                <a:cxn ang="0">
                  <a:pos x="T12" y="T13"/>
                </a:cxn>
              </a:cxnLst>
              <a:rect l="0" t="0" r="r" b="b"/>
              <a:pathLst>
                <a:path w="315" h="286">
                  <a:moveTo>
                    <a:pt x="315" y="230"/>
                  </a:moveTo>
                  <a:cubicBezTo>
                    <a:pt x="315" y="0"/>
                    <a:pt x="315" y="0"/>
                    <a:pt x="315" y="0"/>
                  </a:cubicBezTo>
                  <a:cubicBezTo>
                    <a:pt x="0" y="0"/>
                    <a:pt x="0" y="0"/>
                    <a:pt x="0" y="0"/>
                  </a:cubicBezTo>
                  <a:cubicBezTo>
                    <a:pt x="0" y="230"/>
                    <a:pt x="0" y="230"/>
                    <a:pt x="0" y="230"/>
                  </a:cubicBezTo>
                  <a:cubicBezTo>
                    <a:pt x="0" y="261"/>
                    <a:pt x="25" y="286"/>
                    <a:pt x="56" y="286"/>
                  </a:cubicBezTo>
                  <a:cubicBezTo>
                    <a:pt x="259" y="286"/>
                    <a:pt x="259" y="286"/>
                    <a:pt x="259" y="286"/>
                  </a:cubicBezTo>
                  <a:cubicBezTo>
                    <a:pt x="290" y="286"/>
                    <a:pt x="315" y="261"/>
                    <a:pt x="315" y="23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1" name="Rectangle 11"/>
            <p:cNvSpPr>
              <a:spLocks noChangeArrowheads="1"/>
            </p:cNvSpPr>
            <p:nvPr/>
          </p:nvSpPr>
          <p:spPr bwMode="auto">
            <a:xfrm>
              <a:off x="1854201" y="3660775"/>
              <a:ext cx="1182688" cy="176213"/>
            </a:xfrm>
            <a:prstGeom prst="rect">
              <a:avLst/>
            </a:prstGeom>
            <a:solidFill>
              <a:schemeClr val="accent1">
                <a:lumMod val="60000"/>
                <a:lumOff val="40000"/>
              </a:schemeClr>
            </a:solidFill>
            <a:ln>
              <a:noFill/>
            </a:ln>
          </p:spPr>
          <p:txBody>
            <a:bodyPr vert="horz" wrap="square" lIns="91440" tIns="45720" rIns="91440" bIns="45720" numCol="1" anchor="t" anchorCtr="0" compatLnSpc="1"/>
            <a:lstStyle/>
            <a:p>
              <a:endParaRPr lang="en-US"/>
            </a:p>
          </p:txBody>
        </p:sp>
        <p:sp>
          <p:nvSpPr>
            <p:cNvPr id="12" name="Freeform 12"/>
            <p:cNvSpPr/>
            <p:nvPr/>
          </p:nvSpPr>
          <p:spPr bwMode="auto">
            <a:xfrm>
              <a:off x="2360613" y="2703513"/>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3" name="Freeform 13"/>
            <p:cNvSpPr>
              <a:spLocks noEditPoints="1"/>
            </p:cNvSpPr>
            <p:nvPr/>
          </p:nvSpPr>
          <p:spPr bwMode="auto">
            <a:xfrm>
              <a:off x="2241551" y="2590800"/>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14" name="Freeform 14"/>
            <p:cNvSpPr/>
            <p:nvPr/>
          </p:nvSpPr>
          <p:spPr bwMode="auto">
            <a:xfrm>
              <a:off x="2387601" y="3683000"/>
              <a:ext cx="120650" cy="120650"/>
            </a:xfrm>
            <a:custGeom>
              <a:avLst/>
              <a:gdLst>
                <a:gd name="T0" fmla="*/ 16 w 32"/>
                <a:gd name="T1" fmla="*/ 32 h 32"/>
                <a:gd name="T2" fmla="*/ 16 w 32"/>
                <a:gd name="T3" fmla="*/ 32 h 32"/>
                <a:gd name="T4" fmla="*/ 0 w 32"/>
                <a:gd name="T5" fmla="*/ 16 h 32"/>
                <a:gd name="T6" fmla="*/ 0 w 32"/>
                <a:gd name="T7" fmla="*/ 16 h 32"/>
                <a:gd name="T8" fmla="*/ 16 w 32"/>
                <a:gd name="T9" fmla="*/ 0 h 32"/>
                <a:gd name="T10" fmla="*/ 16 w 32"/>
                <a:gd name="T11" fmla="*/ 0 h 32"/>
                <a:gd name="T12" fmla="*/ 32 w 32"/>
                <a:gd name="T13" fmla="*/ 16 h 32"/>
                <a:gd name="T14" fmla="*/ 32 w 32"/>
                <a:gd name="T15" fmla="*/ 16 h 32"/>
                <a:gd name="T16" fmla="*/ 16 w 32"/>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16" y="32"/>
                  </a:moveTo>
                  <a:cubicBezTo>
                    <a:pt x="16" y="32"/>
                    <a:pt x="16" y="32"/>
                    <a:pt x="16" y="32"/>
                  </a:cubicBezTo>
                  <a:cubicBezTo>
                    <a:pt x="7" y="32"/>
                    <a:pt x="0" y="25"/>
                    <a:pt x="0" y="16"/>
                  </a:cubicBezTo>
                  <a:cubicBezTo>
                    <a:pt x="0" y="16"/>
                    <a:pt x="0" y="16"/>
                    <a:pt x="0" y="16"/>
                  </a:cubicBezTo>
                  <a:cubicBezTo>
                    <a:pt x="0" y="8"/>
                    <a:pt x="7" y="0"/>
                    <a:pt x="16" y="0"/>
                  </a:cubicBezTo>
                  <a:cubicBezTo>
                    <a:pt x="16" y="0"/>
                    <a:pt x="16" y="0"/>
                    <a:pt x="16" y="0"/>
                  </a:cubicBezTo>
                  <a:cubicBezTo>
                    <a:pt x="25" y="0"/>
                    <a:pt x="32" y="8"/>
                    <a:pt x="32" y="16"/>
                  </a:cubicBezTo>
                  <a:cubicBezTo>
                    <a:pt x="32" y="16"/>
                    <a:pt x="32" y="16"/>
                    <a:pt x="32" y="16"/>
                  </a:cubicBezTo>
                  <a:cubicBezTo>
                    <a:pt x="32" y="25"/>
                    <a:pt x="25" y="32"/>
                    <a:pt x="16" y="32"/>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5" name="Freeform 15"/>
            <p:cNvSpPr/>
            <p:nvPr/>
          </p:nvSpPr>
          <p:spPr bwMode="auto">
            <a:xfrm>
              <a:off x="2417763" y="3713163"/>
              <a:ext cx="60325" cy="63500"/>
            </a:xfrm>
            <a:custGeom>
              <a:avLst/>
              <a:gdLst>
                <a:gd name="T0" fmla="*/ 8 w 16"/>
                <a:gd name="T1" fmla="*/ 17 h 17"/>
                <a:gd name="T2" fmla="*/ 8 w 16"/>
                <a:gd name="T3" fmla="*/ 17 h 17"/>
                <a:gd name="T4" fmla="*/ 0 w 16"/>
                <a:gd name="T5" fmla="*/ 8 h 17"/>
                <a:gd name="T6" fmla="*/ 0 w 16"/>
                <a:gd name="T7" fmla="*/ 8 h 17"/>
                <a:gd name="T8" fmla="*/ 8 w 16"/>
                <a:gd name="T9" fmla="*/ 0 h 17"/>
                <a:gd name="T10" fmla="*/ 8 w 16"/>
                <a:gd name="T11" fmla="*/ 0 h 17"/>
                <a:gd name="T12" fmla="*/ 16 w 16"/>
                <a:gd name="T13" fmla="*/ 8 h 17"/>
                <a:gd name="T14" fmla="*/ 16 w 16"/>
                <a:gd name="T15" fmla="*/ 8 h 17"/>
                <a:gd name="T16" fmla="*/ 8 w 1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17"/>
                  </a:moveTo>
                  <a:cubicBezTo>
                    <a:pt x="8" y="17"/>
                    <a:pt x="8" y="17"/>
                    <a:pt x="8" y="17"/>
                  </a:cubicBezTo>
                  <a:cubicBezTo>
                    <a:pt x="3" y="17"/>
                    <a:pt x="0" y="13"/>
                    <a:pt x="0" y="8"/>
                  </a:cubicBezTo>
                  <a:cubicBezTo>
                    <a:pt x="0" y="8"/>
                    <a:pt x="0" y="8"/>
                    <a:pt x="0" y="8"/>
                  </a:cubicBezTo>
                  <a:cubicBezTo>
                    <a:pt x="0" y="4"/>
                    <a:pt x="3" y="0"/>
                    <a:pt x="8" y="0"/>
                  </a:cubicBezTo>
                  <a:cubicBezTo>
                    <a:pt x="8" y="0"/>
                    <a:pt x="8" y="0"/>
                    <a:pt x="8" y="0"/>
                  </a:cubicBezTo>
                  <a:cubicBezTo>
                    <a:pt x="12" y="0"/>
                    <a:pt x="16" y="4"/>
                    <a:pt x="16" y="8"/>
                  </a:cubicBezTo>
                  <a:cubicBezTo>
                    <a:pt x="16" y="8"/>
                    <a:pt x="16" y="8"/>
                    <a:pt x="16" y="8"/>
                  </a:cubicBezTo>
                  <a:cubicBezTo>
                    <a:pt x="16" y="13"/>
                    <a:pt x="12" y="17"/>
                    <a:pt x="8" y="1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17" name="Group 16"/>
          <p:cNvGrpSpPr/>
          <p:nvPr/>
        </p:nvGrpSpPr>
        <p:grpSpPr>
          <a:xfrm>
            <a:off x="4304507" y="3129520"/>
            <a:ext cx="1182688" cy="2146300"/>
            <a:chOff x="1854201" y="2590800"/>
            <a:chExt cx="1182688" cy="2146300"/>
          </a:xfrm>
        </p:grpSpPr>
        <p:sp>
          <p:nvSpPr>
            <p:cNvPr id="18" name="Freeform 10"/>
            <p:cNvSpPr/>
            <p:nvPr/>
          </p:nvSpPr>
          <p:spPr bwMode="auto">
            <a:xfrm>
              <a:off x="1854201" y="3660775"/>
              <a:ext cx="1182688" cy="1076325"/>
            </a:xfrm>
            <a:custGeom>
              <a:avLst/>
              <a:gdLst>
                <a:gd name="T0" fmla="*/ 315 w 315"/>
                <a:gd name="T1" fmla="*/ 230 h 286"/>
                <a:gd name="T2" fmla="*/ 315 w 315"/>
                <a:gd name="T3" fmla="*/ 0 h 286"/>
                <a:gd name="T4" fmla="*/ 0 w 315"/>
                <a:gd name="T5" fmla="*/ 0 h 286"/>
                <a:gd name="T6" fmla="*/ 0 w 315"/>
                <a:gd name="T7" fmla="*/ 230 h 286"/>
                <a:gd name="T8" fmla="*/ 56 w 315"/>
                <a:gd name="T9" fmla="*/ 286 h 286"/>
                <a:gd name="T10" fmla="*/ 259 w 315"/>
                <a:gd name="T11" fmla="*/ 286 h 286"/>
                <a:gd name="T12" fmla="*/ 315 w 315"/>
                <a:gd name="T13" fmla="*/ 230 h 286"/>
              </a:gdLst>
              <a:ahLst/>
              <a:cxnLst>
                <a:cxn ang="0">
                  <a:pos x="T0" y="T1"/>
                </a:cxn>
                <a:cxn ang="0">
                  <a:pos x="T2" y="T3"/>
                </a:cxn>
                <a:cxn ang="0">
                  <a:pos x="T4" y="T5"/>
                </a:cxn>
                <a:cxn ang="0">
                  <a:pos x="T6" y="T7"/>
                </a:cxn>
                <a:cxn ang="0">
                  <a:pos x="T8" y="T9"/>
                </a:cxn>
                <a:cxn ang="0">
                  <a:pos x="T10" y="T11"/>
                </a:cxn>
                <a:cxn ang="0">
                  <a:pos x="T12" y="T13"/>
                </a:cxn>
              </a:cxnLst>
              <a:rect l="0" t="0" r="r" b="b"/>
              <a:pathLst>
                <a:path w="315" h="286">
                  <a:moveTo>
                    <a:pt x="315" y="230"/>
                  </a:moveTo>
                  <a:cubicBezTo>
                    <a:pt x="315" y="0"/>
                    <a:pt x="315" y="0"/>
                    <a:pt x="315" y="0"/>
                  </a:cubicBezTo>
                  <a:cubicBezTo>
                    <a:pt x="0" y="0"/>
                    <a:pt x="0" y="0"/>
                    <a:pt x="0" y="0"/>
                  </a:cubicBezTo>
                  <a:cubicBezTo>
                    <a:pt x="0" y="230"/>
                    <a:pt x="0" y="230"/>
                    <a:pt x="0" y="230"/>
                  </a:cubicBezTo>
                  <a:cubicBezTo>
                    <a:pt x="0" y="261"/>
                    <a:pt x="25" y="286"/>
                    <a:pt x="56" y="286"/>
                  </a:cubicBezTo>
                  <a:cubicBezTo>
                    <a:pt x="259" y="286"/>
                    <a:pt x="259" y="286"/>
                    <a:pt x="259" y="286"/>
                  </a:cubicBezTo>
                  <a:cubicBezTo>
                    <a:pt x="290" y="286"/>
                    <a:pt x="315" y="261"/>
                    <a:pt x="315" y="230"/>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19" name="Rectangle 11"/>
            <p:cNvSpPr>
              <a:spLocks noChangeArrowheads="1"/>
            </p:cNvSpPr>
            <p:nvPr/>
          </p:nvSpPr>
          <p:spPr bwMode="auto">
            <a:xfrm>
              <a:off x="1854201" y="3660775"/>
              <a:ext cx="1182688" cy="176213"/>
            </a:xfrm>
            <a:prstGeom prst="rect">
              <a:avLst/>
            </a:prstGeom>
            <a:solidFill>
              <a:schemeClr val="accent2">
                <a:lumMod val="60000"/>
                <a:lumOff val="40000"/>
              </a:schemeClr>
            </a:solidFill>
            <a:ln>
              <a:noFill/>
            </a:ln>
          </p:spPr>
          <p:txBody>
            <a:bodyPr vert="horz" wrap="square" lIns="91440" tIns="45720" rIns="91440" bIns="45720" numCol="1" anchor="t" anchorCtr="0" compatLnSpc="1"/>
            <a:lstStyle/>
            <a:p>
              <a:endParaRPr lang="en-US"/>
            </a:p>
          </p:txBody>
        </p:sp>
        <p:sp>
          <p:nvSpPr>
            <p:cNvPr id="20" name="Freeform 12"/>
            <p:cNvSpPr/>
            <p:nvPr/>
          </p:nvSpPr>
          <p:spPr bwMode="auto">
            <a:xfrm>
              <a:off x="2360613" y="2703513"/>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1" name="Freeform 13"/>
            <p:cNvSpPr>
              <a:spLocks noEditPoints="1"/>
            </p:cNvSpPr>
            <p:nvPr/>
          </p:nvSpPr>
          <p:spPr bwMode="auto">
            <a:xfrm>
              <a:off x="2241551" y="2590800"/>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22" name="Freeform 14"/>
            <p:cNvSpPr/>
            <p:nvPr/>
          </p:nvSpPr>
          <p:spPr bwMode="auto">
            <a:xfrm>
              <a:off x="2387601" y="3683000"/>
              <a:ext cx="120650" cy="120650"/>
            </a:xfrm>
            <a:custGeom>
              <a:avLst/>
              <a:gdLst>
                <a:gd name="T0" fmla="*/ 16 w 32"/>
                <a:gd name="T1" fmla="*/ 32 h 32"/>
                <a:gd name="T2" fmla="*/ 16 w 32"/>
                <a:gd name="T3" fmla="*/ 32 h 32"/>
                <a:gd name="T4" fmla="*/ 0 w 32"/>
                <a:gd name="T5" fmla="*/ 16 h 32"/>
                <a:gd name="T6" fmla="*/ 0 w 32"/>
                <a:gd name="T7" fmla="*/ 16 h 32"/>
                <a:gd name="T8" fmla="*/ 16 w 32"/>
                <a:gd name="T9" fmla="*/ 0 h 32"/>
                <a:gd name="T10" fmla="*/ 16 w 32"/>
                <a:gd name="T11" fmla="*/ 0 h 32"/>
                <a:gd name="T12" fmla="*/ 32 w 32"/>
                <a:gd name="T13" fmla="*/ 16 h 32"/>
                <a:gd name="T14" fmla="*/ 32 w 32"/>
                <a:gd name="T15" fmla="*/ 16 h 32"/>
                <a:gd name="T16" fmla="*/ 16 w 32"/>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16" y="32"/>
                  </a:moveTo>
                  <a:cubicBezTo>
                    <a:pt x="16" y="32"/>
                    <a:pt x="16" y="32"/>
                    <a:pt x="16" y="32"/>
                  </a:cubicBezTo>
                  <a:cubicBezTo>
                    <a:pt x="7" y="32"/>
                    <a:pt x="0" y="25"/>
                    <a:pt x="0" y="16"/>
                  </a:cubicBezTo>
                  <a:cubicBezTo>
                    <a:pt x="0" y="16"/>
                    <a:pt x="0" y="16"/>
                    <a:pt x="0" y="16"/>
                  </a:cubicBezTo>
                  <a:cubicBezTo>
                    <a:pt x="0" y="8"/>
                    <a:pt x="7" y="0"/>
                    <a:pt x="16" y="0"/>
                  </a:cubicBezTo>
                  <a:cubicBezTo>
                    <a:pt x="16" y="0"/>
                    <a:pt x="16" y="0"/>
                    <a:pt x="16" y="0"/>
                  </a:cubicBezTo>
                  <a:cubicBezTo>
                    <a:pt x="25" y="0"/>
                    <a:pt x="32" y="8"/>
                    <a:pt x="32" y="16"/>
                  </a:cubicBezTo>
                  <a:cubicBezTo>
                    <a:pt x="32" y="16"/>
                    <a:pt x="32" y="16"/>
                    <a:pt x="32" y="16"/>
                  </a:cubicBezTo>
                  <a:cubicBezTo>
                    <a:pt x="32" y="25"/>
                    <a:pt x="25" y="32"/>
                    <a:pt x="16" y="32"/>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3" name="Freeform 15"/>
            <p:cNvSpPr/>
            <p:nvPr/>
          </p:nvSpPr>
          <p:spPr bwMode="auto">
            <a:xfrm>
              <a:off x="2417763" y="3713163"/>
              <a:ext cx="60325" cy="63500"/>
            </a:xfrm>
            <a:custGeom>
              <a:avLst/>
              <a:gdLst>
                <a:gd name="T0" fmla="*/ 8 w 16"/>
                <a:gd name="T1" fmla="*/ 17 h 17"/>
                <a:gd name="T2" fmla="*/ 8 w 16"/>
                <a:gd name="T3" fmla="*/ 17 h 17"/>
                <a:gd name="T4" fmla="*/ 0 w 16"/>
                <a:gd name="T5" fmla="*/ 8 h 17"/>
                <a:gd name="T6" fmla="*/ 0 w 16"/>
                <a:gd name="T7" fmla="*/ 8 h 17"/>
                <a:gd name="T8" fmla="*/ 8 w 16"/>
                <a:gd name="T9" fmla="*/ 0 h 17"/>
                <a:gd name="T10" fmla="*/ 8 w 16"/>
                <a:gd name="T11" fmla="*/ 0 h 17"/>
                <a:gd name="T12" fmla="*/ 16 w 16"/>
                <a:gd name="T13" fmla="*/ 8 h 17"/>
                <a:gd name="T14" fmla="*/ 16 w 16"/>
                <a:gd name="T15" fmla="*/ 8 h 17"/>
                <a:gd name="T16" fmla="*/ 8 w 1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17"/>
                  </a:moveTo>
                  <a:cubicBezTo>
                    <a:pt x="8" y="17"/>
                    <a:pt x="8" y="17"/>
                    <a:pt x="8" y="17"/>
                  </a:cubicBezTo>
                  <a:cubicBezTo>
                    <a:pt x="3" y="17"/>
                    <a:pt x="0" y="13"/>
                    <a:pt x="0" y="8"/>
                  </a:cubicBezTo>
                  <a:cubicBezTo>
                    <a:pt x="0" y="8"/>
                    <a:pt x="0" y="8"/>
                    <a:pt x="0" y="8"/>
                  </a:cubicBezTo>
                  <a:cubicBezTo>
                    <a:pt x="0" y="4"/>
                    <a:pt x="3" y="0"/>
                    <a:pt x="8" y="0"/>
                  </a:cubicBezTo>
                  <a:cubicBezTo>
                    <a:pt x="8" y="0"/>
                    <a:pt x="8" y="0"/>
                    <a:pt x="8" y="0"/>
                  </a:cubicBezTo>
                  <a:cubicBezTo>
                    <a:pt x="12" y="0"/>
                    <a:pt x="16" y="4"/>
                    <a:pt x="16" y="8"/>
                  </a:cubicBezTo>
                  <a:cubicBezTo>
                    <a:pt x="16" y="8"/>
                    <a:pt x="16" y="8"/>
                    <a:pt x="16" y="8"/>
                  </a:cubicBezTo>
                  <a:cubicBezTo>
                    <a:pt x="16" y="13"/>
                    <a:pt x="12" y="17"/>
                    <a:pt x="8" y="1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24" name="Group 23"/>
          <p:cNvGrpSpPr/>
          <p:nvPr/>
        </p:nvGrpSpPr>
        <p:grpSpPr>
          <a:xfrm>
            <a:off x="6678613" y="3129520"/>
            <a:ext cx="1182688" cy="2146300"/>
            <a:chOff x="1854201" y="2590800"/>
            <a:chExt cx="1182688" cy="2146300"/>
          </a:xfrm>
        </p:grpSpPr>
        <p:sp>
          <p:nvSpPr>
            <p:cNvPr id="25" name="Freeform 10"/>
            <p:cNvSpPr/>
            <p:nvPr/>
          </p:nvSpPr>
          <p:spPr bwMode="auto">
            <a:xfrm>
              <a:off x="1854201" y="3660775"/>
              <a:ext cx="1182688" cy="1076325"/>
            </a:xfrm>
            <a:custGeom>
              <a:avLst/>
              <a:gdLst>
                <a:gd name="T0" fmla="*/ 315 w 315"/>
                <a:gd name="T1" fmla="*/ 230 h 286"/>
                <a:gd name="T2" fmla="*/ 315 w 315"/>
                <a:gd name="T3" fmla="*/ 0 h 286"/>
                <a:gd name="T4" fmla="*/ 0 w 315"/>
                <a:gd name="T5" fmla="*/ 0 h 286"/>
                <a:gd name="T6" fmla="*/ 0 w 315"/>
                <a:gd name="T7" fmla="*/ 230 h 286"/>
                <a:gd name="T8" fmla="*/ 56 w 315"/>
                <a:gd name="T9" fmla="*/ 286 h 286"/>
                <a:gd name="T10" fmla="*/ 259 w 315"/>
                <a:gd name="T11" fmla="*/ 286 h 286"/>
                <a:gd name="T12" fmla="*/ 315 w 315"/>
                <a:gd name="T13" fmla="*/ 230 h 286"/>
              </a:gdLst>
              <a:ahLst/>
              <a:cxnLst>
                <a:cxn ang="0">
                  <a:pos x="T0" y="T1"/>
                </a:cxn>
                <a:cxn ang="0">
                  <a:pos x="T2" y="T3"/>
                </a:cxn>
                <a:cxn ang="0">
                  <a:pos x="T4" y="T5"/>
                </a:cxn>
                <a:cxn ang="0">
                  <a:pos x="T6" y="T7"/>
                </a:cxn>
                <a:cxn ang="0">
                  <a:pos x="T8" y="T9"/>
                </a:cxn>
                <a:cxn ang="0">
                  <a:pos x="T10" y="T11"/>
                </a:cxn>
                <a:cxn ang="0">
                  <a:pos x="T12" y="T13"/>
                </a:cxn>
              </a:cxnLst>
              <a:rect l="0" t="0" r="r" b="b"/>
              <a:pathLst>
                <a:path w="315" h="286">
                  <a:moveTo>
                    <a:pt x="315" y="230"/>
                  </a:moveTo>
                  <a:cubicBezTo>
                    <a:pt x="315" y="0"/>
                    <a:pt x="315" y="0"/>
                    <a:pt x="315" y="0"/>
                  </a:cubicBezTo>
                  <a:cubicBezTo>
                    <a:pt x="0" y="0"/>
                    <a:pt x="0" y="0"/>
                    <a:pt x="0" y="0"/>
                  </a:cubicBezTo>
                  <a:cubicBezTo>
                    <a:pt x="0" y="230"/>
                    <a:pt x="0" y="230"/>
                    <a:pt x="0" y="230"/>
                  </a:cubicBezTo>
                  <a:cubicBezTo>
                    <a:pt x="0" y="261"/>
                    <a:pt x="25" y="286"/>
                    <a:pt x="56" y="286"/>
                  </a:cubicBezTo>
                  <a:cubicBezTo>
                    <a:pt x="259" y="286"/>
                    <a:pt x="259" y="286"/>
                    <a:pt x="259" y="286"/>
                  </a:cubicBezTo>
                  <a:cubicBezTo>
                    <a:pt x="290" y="286"/>
                    <a:pt x="315" y="261"/>
                    <a:pt x="315" y="230"/>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26" name="Rectangle 11"/>
            <p:cNvSpPr>
              <a:spLocks noChangeArrowheads="1"/>
            </p:cNvSpPr>
            <p:nvPr/>
          </p:nvSpPr>
          <p:spPr bwMode="auto">
            <a:xfrm>
              <a:off x="1854201" y="3660775"/>
              <a:ext cx="1182688" cy="176213"/>
            </a:xfrm>
            <a:prstGeom prst="rect">
              <a:avLst/>
            </a:prstGeom>
            <a:solidFill>
              <a:schemeClr val="accent3">
                <a:lumMod val="60000"/>
                <a:lumOff val="40000"/>
              </a:schemeClr>
            </a:solidFill>
            <a:ln>
              <a:noFill/>
            </a:ln>
          </p:spPr>
          <p:txBody>
            <a:bodyPr vert="horz" wrap="square" lIns="91440" tIns="45720" rIns="91440" bIns="45720" numCol="1" anchor="t" anchorCtr="0" compatLnSpc="1"/>
            <a:lstStyle/>
            <a:p>
              <a:endParaRPr lang="en-US"/>
            </a:p>
          </p:txBody>
        </p:sp>
        <p:sp>
          <p:nvSpPr>
            <p:cNvPr id="27" name="Freeform 12"/>
            <p:cNvSpPr/>
            <p:nvPr/>
          </p:nvSpPr>
          <p:spPr bwMode="auto">
            <a:xfrm>
              <a:off x="2360613" y="2703513"/>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28" name="Freeform 13"/>
            <p:cNvSpPr>
              <a:spLocks noEditPoints="1"/>
            </p:cNvSpPr>
            <p:nvPr/>
          </p:nvSpPr>
          <p:spPr bwMode="auto">
            <a:xfrm>
              <a:off x="2241551" y="2590800"/>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29" name="Freeform 14"/>
            <p:cNvSpPr/>
            <p:nvPr/>
          </p:nvSpPr>
          <p:spPr bwMode="auto">
            <a:xfrm>
              <a:off x="2387601" y="3683000"/>
              <a:ext cx="120650" cy="120650"/>
            </a:xfrm>
            <a:custGeom>
              <a:avLst/>
              <a:gdLst>
                <a:gd name="T0" fmla="*/ 16 w 32"/>
                <a:gd name="T1" fmla="*/ 32 h 32"/>
                <a:gd name="T2" fmla="*/ 16 w 32"/>
                <a:gd name="T3" fmla="*/ 32 h 32"/>
                <a:gd name="T4" fmla="*/ 0 w 32"/>
                <a:gd name="T5" fmla="*/ 16 h 32"/>
                <a:gd name="T6" fmla="*/ 0 w 32"/>
                <a:gd name="T7" fmla="*/ 16 h 32"/>
                <a:gd name="T8" fmla="*/ 16 w 32"/>
                <a:gd name="T9" fmla="*/ 0 h 32"/>
                <a:gd name="T10" fmla="*/ 16 w 32"/>
                <a:gd name="T11" fmla="*/ 0 h 32"/>
                <a:gd name="T12" fmla="*/ 32 w 32"/>
                <a:gd name="T13" fmla="*/ 16 h 32"/>
                <a:gd name="T14" fmla="*/ 32 w 32"/>
                <a:gd name="T15" fmla="*/ 16 h 32"/>
                <a:gd name="T16" fmla="*/ 16 w 32"/>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16" y="32"/>
                  </a:moveTo>
                  <a:cubicBezTo>
                    <a:pt x="16" y="32"/>
                    <a:pt x="16" y="32"/>
                    <a:pt x="16" y="32"/>
                  </a:cubicBezTo>
                  <a:cubicBezTo>
                    <a:pt x="7" y="32"/>
                    <a:pt x="0" y="25"/>
                    <a:pt x="0" y="16"/>
                  </a:cubicBezTo>
                  <a:cubicBezTo>
                    <a:pt x="0" y="16"/>
                    <a:pt x="0" y="16"/>
                    <a:pt x="0" y="16"/>
                  </a:cubicBezTo>
                  <a:cubicBezTo>
                    <a:pt x="0" y="8"/>
                    <a:pt x="7" y="0"/>
                    <a:pt x="16" y="0"/>
                  </a:cubicBezTo>
                  <a:cubicBezTo>
                    <a:pt x="16" y="0"/>
                    <a:pt x="16" y="0"/>
                    <a:pt x="16" y="0"/>
                  </a:cubicBezTo>
                  <a:cubicBezTo>
                    <a:pt x="25" y="0"/>
                    <a:pt x="32" y="8"/>
                    <a:pt x="32" y="16"/>
                  </a:cubicBezTo>
                  <a:cubicBezTo>
                    <a:pt x="32" y="16"/>
                    <a:pt x="32" y="16"/>
                    <a:pt x="32" y="16"/>
                  </a:cubicBezTo>
                  <a:cubicBezTo>
                    <a:pt x="32" y="25"/>
                    <a:pt x="25" y="32"/>
                    <a:pt x="16" y="32"/>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30" name="Freeform 15"/>
            <p:cNvSpPr/>
            <p:nvPr/>
          </p:nvSpPr>
          <p:spPr bwMode="auto">
            <a:xfrm>
              <a:off x="2417763" y="3713163"/>
              <a:ext cx="60325" cy="63500"/>
            </a:xfrm>
            <a:custGeom>
              <a:avLst/>
              <a:gdLst>
                <a:gd name="T0" fmla="*/ 8 w 16"/>
                <a:gd name="T1" fmla="*/ 17 h 17"/>
                <a:gd name="T2" fmla="*/ 8 w 16"/>
                <a:gd name="T3" fmla="*/ 17 h 17"/>
                <a:gd name="T4" fmla="*/ 0 w 16"/>
                <a:gd name="T5" fmla="*/ 8 h 17"/>
                <a:gd name="T6" fmla="*/ 0 w 16"/>
                <a:gd name="T7" fmla="*/ 8 h 17"/>
                <a:gd name="T8" fmla="*/ 8 w 16"/>
                <a:gd name="T9" fmla="*/ 0 h 17"/>
                <a:gd name="T10" fmla="*/ 8 w 16"/>
                <a:gd name="T11" fmla="*/ 0 h 17"/>
                <a:gd name="T12" fmla="*/ 16 w 16"/>
                <a:gd name="T13" fmla="*/ 8 h 17"/>
                <a:gd name="T14" fmla="*/ 16 w 16"/>
                <a:gd name="T15" fmla="*/ 8 h 17"/>
                <a:gd name="T16" fmla="*/ 8 w 1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17"/>
                  </a:moveTo>
                  <a:cubicBezTo>
                    <a:pt x="8" y="17"/>
                    <a:pt x="8" y="17"/>
                    <a:pt x="8" y="17"/>
                  </a:cubicBezTo>
                  <a:cubicBezTo>
                    <a:pt x="3" y="17"/>
                    <a:pt x="0" y="13"/>
                    <a:pt x="0" y="8"/>
                  </a:cubicBezTo>
                  <a:cubicBezTo>
                    <a:pt x="0" y="8"/>
                    <a:pt x="0" y="8"/>
                    <a:pt x="0" y="8"/>
                  </a:cubicBezTo>
                  <a:cubicBezTo>
                    <a:pt x="0" y="4"/>
                    <a:pt x="3" y="0"/>
                    <a:pt x="8" y="0"/>
                  </a:cubicBezTo>
                  <a:cubicBezTo>
                    <a:pt x="8" y="0"/>
                    <a:pt x="8" y="0"/>
                    <a:pt x="8" y="0"/>
                  </a:cubicBezTo>
                  <a:cubicBezTo>
                    <a:pt x="12" y="0"/>
                    <a:pt x="16" y="4"/>
                    <a:pt x="16" y="8"/>
                  </a:cubicBezTo>
                  <a:cubicBezTo>
                    <a:pt x="16" y="8"/>
                    <a:pt x="16" y="8"/>
                    <a:pt x="16" y="8"/>
                  </a:cubicBezTo>
                  <a:cubicBezTo>
                    <a:pt x="16" y="13"/>
                    <a:pt x="12" y="17"/>
                    <a:pt x="8" y="1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31" name="Group 30"/>
          <p:cNvGrpSpPr/>
          <p:nvPr/>
        </p:nvGrpSpPr>
        <p:grpSpPr>
          <a:xfrm>
            <a:off x="9132889" y="3129520"/>
            <a:ext cx="1182688" cy="2146300"/>
            <a:chOff x="1854201" y="2590800"/>
            <a:chExt cx="1182688" cy="2146300"/>
          </a:xfrm>
        </p:grpSpPr>
        <p:sp>
          <p:nvSpPr>
            <p:cNvPr id="32" name="Freeform 10"/>
            <p:cNvSpPr/>
            <p:nvPr/>
          </p:nvSpPr>
          <p:spPr bwMode="auto">
            <a:xfrm>
              <a:off x="1854201" y="3660775"/>
              <a:ext cx="1182688" cy="1076325"/>
            </a:xfrm>
            <a:custGeom>
              <a:avLst/>
              <a:gdLst>
                <a:gd name="T0" fmla="*/ 315 w 315"/>
                <a:gd name="T1" fmla="*/ 230 h 286"/>
                <a:gd name="T2" fmla="*/ 315 w 315"/>
                <a:gd name="T3" fmla="*/ 0 h 286"/>
                <a:gd name="T4" fmla="*/ 0 w 315"/>
                <a:gd name="T5" fmla="*/ 0 h 286"/>
                <a:gd name="T6" fmla="*/ 0 w 315"/>
                <a:gd name="T7" fmla="*/ 230 h 286"/>
                <a:gd name="T8" fmla="*/ 56 w 315"/>
                <a:gd name="T9" fmla="*/ 286 h 286"/>
                <a:gd name="T10" fmla="*/ 259 w 315"/>
                <a:gd name="T11" fmla="*/ 286 h 286"/>
                <a:gd name="T12" fmla="*/ 315 w 315"/>
                <a:gd name="T13" fmla="*/ 230 h 286"/>
              </a:gdLst>
              <a:ahLst/>
              <a:cxnLst>
                <a:cxn ang="0">
                  <a:pos x="T0" y="T1"/>
                </a:cxn>
                <a:cxn ang="0">
                  <a:pos x="T2" y="T3"/>
                </a:cxn>
                <a:cxn ang="0">
                  <a:pos x="T4" y="T5"/>
                </a:cxn>
                <a:cxn ang="0">
                  <a:pos x="T6" y="T7"/>
                </a:cxn>
                <a:cxn ang="0">
                  <a:pos x="T8" y="T9"/>
                </a:cxn>
                <a:cxn ang="0">
                  <a:pos x="T10" y="T11"/>
                </a:cxn>
                <a:cxn ang="0">
                  <a:pos x="T12" y="T13"/>
                </a:cxn>
              </a:cxnLst>
              <a:rect l="0" t="0" r="r" b="b"/>
              <a:pathLst>
                <a:path w="315" h="286">
                  <a:moveTo>
                    <a:pt x="315" y="230"/>
                  </a:moveTo>
                  <a:cubicBezTo>
                    <a:pt x="315" y="0"/>
                    <a:pt x="315" y="0"/>
                    <a:pt x="315" y="0"/>
                  </a:cubicBezTo>
                  <a:cubicBezTo>
                    <a:pt x="0" y="0"/>
                    <a:pt x="0" y="0"/>
                    <a:pt x="0" y="0"/>
                  </a:cubicBezTo>
                  <a:cubicBezTo>
                    <a:pt x="0" y="230"/>
                    <a:pt x="0" y="230"/>
                    <a:pt x="0" y="230"/>
                  </a:cubicBezTo>
                  <a:cubicBezTo>
                    <a:pt x="0" y="261"/>
                    <a:pt x="25" y="286"/>
                    <a:pt x="56" y="286"/>
                  </a:cubicBezTo>
                  <a:cubicBezTo>
                    <a:pt x="259" y="286"/>
                    <a:pt x="259" y="286"/>
                    <a:pt x="259" y="286"/>
                  </a:cubicBezTo>
                  <a:cubicBezTo>
                    <a:pt x="290" y="286"/>
                    <a:pt x="315" y="261"/>
                    <a:pt x="315" y="230"/>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33" name="Rectangle 11"/>
            <p:cNvSpPr>
              <a:spLocks noChangeArrowheads="1"/>
            </p:cNvSpPr>
            <p:nvPr/>
          </p:nvSpPr>
          <p:spPr bwMode="auto">
            <a:xfrm>
              <a:off x="1854201" y="3660775"/>
              <a:ext cx="1182688" cy="176213"/>
            </a:xfrm>
            <a:prstGeom prst="rect">
              <a:avLst/>
            </a:prstGeom>
            <a:solidFill>
              <a:schemeClr val="accent4">
                <a:lumMod val="60000"/>
                <a:lumOff val="40000"/>
              </a:schemeClr>
            </a:solidFill>
            <a:ln>
              <a:noFill/>
            </a:ln>
          </p:spPr>
          <p:txBody>
            <a:bodyPr vert="horz" wrap="square" lIns="91440" tIns="45720" rIns="91440" bIns="45720" numCol="1" anchor="t" anchorCtr="0" compatLnSpc="1"/>
            <a:lstStyle/>
            <a:p>
              <a:endParaRPr lang="en-US"/>
            </a:p>
          </p:txBody>
        </p:sp>
        <p:sp>
          <p:nvSpPr>
            <p:cNvPr id="34" name="Freeform 12"/>
            <p:cNvSpPr/>
            <p:nvPr/>
          </p:nvSpPr>
          <p:spPr bwMode="auto">
            <a:xfrm>
              <a:off x="2360613" y="2703513"/>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35" name="Freeform 13"/>
            <p:cNvSpPr>
              <a:spLocks noEditPoints="1"/>
            </p:cNvSpPr>
            <p:nvPr/>
          </p:nvSpPr>
          <p:spPr bwMode="auto">
            <a:xfrm>
              <a:off x="2241551" y="2590800"/>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36" name="Freeform 14"/>
            <p:cNvSpPr/>
            <p:nvPr/>
          </p:nvSpPr>
          <p:spPr bwMode="auto">
            <a:xfrm>
              <a:off x="2387601" y="3683000"/>
              <a:ext cx="120650" cy="120650"/>
            </a:xfrm>
            <a:custGeom>
              <a:avLst/>
              <a:gdLst>
                <a:gd name="T0" fmla="*/ 16 w 32"/>
                <a:gd name="T1" fmla="*/ 32 h 32"/>
                <a:gd name="T2" fmla="*/ 16 w 32"/>
                <a:gd name="T3" fmla="*/ 32 h 32"/>
                <a:gd name="T4" fmla="*/ 0 w 32"/>
                <a:gd name="T5" fmla="*/ 16 h 32"/>
                <a:gd name="T6" fmla="*/ 0 w 32"/>
                <a:gd name="T7" fmla="*/ 16 h 32"/>
                <a:gd name="T8" fmla="*/ 16 w 32"/>
                <a:gd name="T9" fmla="*/ 0 h 32"/>
                <a:gd name="T10" fmla="*/ 16 w 32"/>
                <a:gd name="T11" fmla="*/ 0 h 32"/>
                <a:gd name="T12" fmla="*/ 32 w 32"/>
                <a:gd name="T13" fmla="*/ 16 h 32"/>
                <a:gd name="T14" fmla="*/ 32 w 32"/>
                <a:gd name="T15" fmla="*/ 16 h 32"/>
                <a:gd name="T16" fmla="*/ 16 w 32"/>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16" y="32"/>
                  </a:moveTo>
                  <a:cubicBezTo>
                    <a:pt x="16" y="32"/>
                    <a:pt x="16" y="32"/>
                    <a:pt x="16" y="32"/>
                  </a:cubicBezTo>
                  <a:cubicBezTo>
                    <a:pt x="7" y="32"/>
                    <a:pt x="0" y="25"/>
                    <a:pt x="0" y="16"/>
                  </a:cubicBezTo>
                  <a:cubicBezTo>
                    <a:pt x="0" y="16"/>
                    <a:pt x="0" y="16"/>
                    <a:pt x="0" y="16"/>
                  </a:cubicBezTo>
                  <a:cubicBezTo>
                    <a:pt x="0" y="8"/>
                    <a:pt x="7" y="0"/>
                    <a:pt x="16" y="0"/>
                  </a:cubicBezTo>
                  <a:cubicBezTo>
                    <a:pt x="16" y="0"/>
                    <a:pt x="16" y="0"/>
                    <a:pt x="16" y="0"/>
                  </a:cubicBezTo>
                  <a:cubicBezTo>
                    <a:pt x="25" y="0"/>
                    <a:pt x="32" y="8"/>
                    <a:pt x="32" y="16"/>
                  </a:cubicBezTo>
                  <a:cubicBezTo>
                    <a:pt x="32" y="16"/>
                    <a:pt x="32" y="16"/>
                    <a:pt x="32" y="16"/>
                  </a:cubicBezTo>
                  <a:cubicBezTo>
                    <a:pt x="32" y="25"/>
                    <a:pt x="25" y="32"/>
                    <a:pt x="16" y="3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37" name="Freeform 15"/>
            <p:cNvSpPr/>
            <p:nvPr/>
          </p:nvSpPr>
          <p:spPr bwMode="auto">
            <a:xfrm>
              <a:off x="2417763" y="3713163"/>
              <a:ext cx="60325" cy="63500"/>
            </a:xfrm>
            <a:custGeom>
              <a:avLst/>
              <a:gdLst>
                <a:gd name="T0" fmla="*/ 8 w 16"/>
                <a:gd name="T1" fmla="*/ 17 h 17"/>
                <a:gd name="T2" fmla="*/ 8 w 16"/>
                <a:gd name="T3" fmla="*/ 17 h 17"/>
                <a:gd name="T4" fmla="*/ 0 w 16"/>
                <a:gd name="T5" fmla="*/ 8 h 17"/>
                <a:gd name="T6" fmla="*/ 0 w 16"/>
                <a:gd name="T7" fmla="*/ 8 h 17"/>
                <a:gd name="T8" fmla="*/ 8 w 16"/>
                <a:gd name="T9" fmla="*/ 0 h 17"/>
                <a:gd name="T10" fmla="*/ 8 w 16"/>
                <a:gd name="T11" fmla="*/ 0 h 17"/>
                <a:gd name="T12" fmla="*/ 16 w 16"/>
                <a:gd name="T13" fmla="*/ 8 h 17"/>
                <a:gd name="T14" fmla="*/ 16 w 16"/>
                <a:gd name="T15" fmla="*/ 8 h 17"/>
                <a:gd name="T16" fmla="*/ 8 w 1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17"/>
                  </a:moveTo>
                  <a:cubicBezTo>
                    <a:pt x="8" y="17"/>
                    <a:pt x="8" y="17"/>
                    <a:pt x="8" y="17"/>
                  </a:cubicBezTo>
                  <a:cubicBezTo>
                    <a:pt x="3" y="17"/>
                    <a:pt x="0" y="13"/>
                    <a:pt x="0" y="8"/>
                  </a:cubicBezTo>
                  <a:cubicBezTo>
                    <a:pt x="0" y="8"/>
                    <a:pt x="0" y="8"/>
                    <a:pt x="0" y="8"/>
                  </a:cubicBezTo>
                  <a:cubicBezTo>
                    <a:pt x="0" y="4"/>
                    <a:pt x="3" y="0"/>
                    <a:pt x="8" y="0"/>
                  </a:cubicBezTo>
                  <a:cubicBezTo>
                    <a:pt x="8" y="0"/>
                    <a:pt x="8" y="0"/>
                    <a:pt x="8" y="0"/>
                  </a:cubicBezTo>
                  <a:cubicBezTo>
                    <a:pt x="12" y="0"/>
                    <a:pt x="16" y="4"/>
                    <a:pt x="16" y="8"/>
                  </a:cubicBezTo>
                  <a:cubicBezTo>
                    <a:pt x="16" y="8"/>
                    <a:pt x="16" y="8"/>
                    <a:pt x="16" y="8"/>
                  </a:cubicBezTo>
                  <a:cubicBezTo>
                    <a:pt x="16" y="13"/>
                    <a:pt x="12" y="17"/>
                    <a:pt x="8" y="1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38" name="Inhaltsplatzhalter 4"/>
          <p:cNvSpPr txBox="1"/>
          <p:nvPr/>
        </p:nvSpPr>
        <p:spPr>
          <a:xfrm>
            <a:off x="1390015" y="5472430"/>
            <a:ext cx="2237740" cy="492125"/>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smtClean="0">
                <a:solidFill>
                  <a:schemeClr val="accent1"/>
                </a:solidFill>
                <a:latin typeface="+mj-lt"/>
              </a:rPr>
              <a:t>机会从不会</a:t>
            </a:r>
            <a:r>
              <a:rPr lang="en-US" altLang="zh-CN" sz="1600" b="1" dirty="0" smtClean="0">
                <a:solidFill>
                  <a:schemeClr val="accent1"/>
                </a:solidFill>
                <a:latin typeface="+mj-lt"/>
              </a:rPr>
              <a:t>“</a:t>
            </a:r>
            <a:r>
              <a:rPr lang="zh-CN" altLang="en-US" sz="1600" b="1" dirty="0" smtClean="0">
                <a:solidFill>
                  <a:schemeClr val="accent1"/>
                </a:solidFill>
                <a:latin typeface="+mj-lt"/>
              </a:rPr>
              <a:t>失掉</a:t>
            </a:r>
            <a:r>
              <a:rPr lang="en-US" altLang="zh-CN" sz="1600" b="1" dirty="0" smtClean="0">
                <a:solidFill>
                  <a:schemeClr val="accent1"/>
                </a:solidFill>
                <a:latin typeface="+mj-lt"/>
              </a:rPr>
              <a:t>”</a:t>
            </a:r>
            <a:r>
              <a:rPr lang="zh-CN" altLang="en-US" sz="1600" b="1" dirty="0" smtClean="0">
                <a:solidFill>
                  <a:schemeClr val="accent1"/>
                </a:solidFill>
                <a:latin typeface="+mj-lt"/>
              </a:rPr>
              <a:t>，你失掉了，自有别人会得到。</a:t>
            </a:r>
            <a:endParaRPr lang="zh-CN" altLang="en-US" sz="1600" b="1" dirty="0" smtClean="0">
              <a:solidFill>
                <a:schemeClr val="accent1"/>
              </a:solidFill>
              <a:latin typeface="+mj-lt"/>
            </a:endParaRPr>
          </a:p>
        </p:txBody>
      </p:sp>
      <p:sp>
        <p:nvSpPr>
          <p:cNvPr id="39" name="Inhaltsplatzhalter 4"/>
          <p:cNvSpPr txBox="1"/>
          <p:nvPr/>
        </p:nvSpPr>
        <p:spPr>
          <a:xfrm>
            <a:off x="6242050" y="5472430"/>
            <a:ext cx="2317115" cy="492125"/>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smtClean="0">
                <a:solidFill>
                  <a:schemeClr val="accent3"/>
                </a:solidFill>
                <a:latin typeface="+mj-lt"/>
              </a:rPr>
              <a:t>千万不要因为自己已经到了结婚年龄而草率结婚</a:t>
            </a:r>
            <a:endParaRPr lang="zh-CN" altLang="en-US" sz="1600" b="1" dirty="0" smtClean="0">
              <a:solidFill>
                <a:schemeClr val="accent3"/>
              </a:solidFill>
              <a:latin typeface="+mj-lt"/>
            </a:endParaRPr>
          </a:p>
        </p:txBody>
      </p:sp>
      <p:sp>
        <p:nvSpPr>
          <p:cNvPr id="40" name="Inhaltsplatzhalter 4"/>
          <p:cNvSpPr txBox="1"/>
          <p:nvPr/>
        </p:nvSpPr>
        <p:spPr>
          <a:xfrm>
            <a:off x="3816090" y="5472194"/>
            <a:ext cx="2108192" cy="492125"/>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smtClean="0">
                <a:solidFill>
                  <a:schemeClr val="accent2"/>
                </a:solidFill>
                <a:latin typeface="+mj-lt"/>
              </a:rPr>
              <a:t>若电话老是不响，你该打出去。</a:t>
            </a:r>
            <a:endParaRPr lang="zh-CN" altLang="en-US" sz="1600" b="1" dirty="0" smtClean="0">
              <a:solidFill>
                <a:schemeClr val="accent2"/>
              </a:solidFill>
              <a:latin typeface="+mj-lt"/>
            </a:endParaRPr>
          </a:p>
        </p:txBody>
      </p:sp>
      <p:sp>
        <p:nvSpPr>
          <p:cNvPr id="41" name="Inhaltsplatzhalter 4"/>
          <p:cNvSpPr txBox="1"/>
          <p:nvPr/>
        </p:nvSpPr>
        <p:spPr>
          <a:xfrm>
            <a:off x="8754274" y="5462669"/>
            <a:ext cx="2108192" cy="738505"/>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600" b="1" dirty="0" smtClean="0">
                <a:solidFill>
                  <a:schemeClr val="accent4"/>
                </a:solidFill>
                <a:latin typeface="+mj-lt"/>
              </a:rPr>
              <a:t>写出你一生要做的事情，把单子放在皮夹里，经常拿出来看。</a:t>
            </a:r>
            <a:endParaRPr lang="zh-CN" altLang="en-US" sz="1100" dirty="0" smtClean="0">
              <a:solidFill>
                <a:schemeClr val="bg1">
                  <a:lumMod val="50000"/>
                </a:schemeClr>
              </a:solidFill>
              <a:latin typeface="+mn-lt"/>
            </a:endParaRPr>
          </a:p>
        </p:txBody>
      </p:sp>
      <p:grpSp>
        <p:nvGrpSpPr>
          <p:cNvPr id="47" name="Group 46"/>
          <p:cNvGrpSpPr/>
          <p:nvPr/>
        </p:nvGrpSpPr>
        <p:grpSpPr>
          <a:xfrm>
            <a:off x="2120407" y="4367376"/>
            <a:ext cx="647100" cy="650656"/>
            <a:chOff x="5402263" y="3448050"/>
            <a:chExt cx="577849" cy="581025"/>
          </a:xfrm>
          <a:solidFill>
            <a:schemeClr val="bg1"/>
          </a:solidFill>
        </p:grpSpPr>
        <p:sp>
          <p:nvSpPr>
            <p:cNvPr id="48"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49"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0"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1"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2"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3"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4"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55" name="Freeform 124"/>
          <p:cNvSpPr>
            <a:spLocks noEditPoints="1"/>
          </p:cNvSpPr>
          <p:nvPr/>
        </p:nvSpPr>
        <p:spPr bwMode="auto">
          <a:xfrm>
            <a:off x="4557068" y="4388096"/>
            <a:ext cx="671930" cy="592770"/>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grpSp>
        <p:nvGrpSpPr>
          <p:cNvPr id="56" name="Group 55"/>
          <p:cNvGrpSpPr/>
          <p:nvPr/>
        </p:nvGrpSpPr>
        <p:grpSpPr>
          <a:xfrm>
            <a:off x="6929521" y="4489027"/>
            <a:ext cx="677696" cy="453648"/>
            <a:chOff x="666750" y="3544888"/>
            <a:chExt cx="581025" cy="388938"/>
          </a:xfrm>
          <a:solidFill>
            <a:schemeClr val="bg1"/>
          </a:solidFill>
        </p:grpSpPr>
        <p:sp>
          <p:nvSpPr>
            <p:cNvPr id="57" name="Freeform 256"/>
            <p:cNvSpPr/>
            <p:nvPr/>
          </p:nvSpPr>
          <p:spPr bwMode="auto">
            <a:xfrm>
              <a:off x="755650" y="3598863"/>
              <a:ext cx="403225" cy="214313"/>
            </a:xfrm>
            <a:custGeom>
              <a:avLst/>
              <a:gdLst>
                <a:gd name="T0" fmla="*/ 79 w 2542"/>
                <a:gd name="T1" fmla="*/ 0 h 1347"/>
                <a:gd name="T2" fmla="*/ 2463 w 2542"/>
                <a:gd name="T3" fmla="*/ 0 h 1347"/>
                <a:gd name="T4" fmla="*/ 2484 w 2542"/>
                <a:gd name="T5" fmla="*/ 2 h 1347"/>
                <a:gd name="T6" fmla="*/ 2503 w 2542"/>
                <a:gd name="T7" fmla="*/ 10 h 1347"/>
                <a:gd name="T8" fmla="*/ 2520 w 2542"/>
                <a:gd name="T9" fmla="*/ 22 h 1347"/>
                <a:gd name="T10" fmla="*/ 2532 w 2542"/>
                <a:gd name="T11" fmla="*/ 38 h 1347"/>
                <a:gd name="T12" fmla="*/ 2540 w 2542"/>
                <a:gd name="T13" fmla="*/ 57 h 1347"/>
                <a:gd name="T14" fmla="*/ 2542 w 2542"/>
                <a:gd name="T15" fmla="*/ 78 h 1347"/>
                <a:gd name="T16" fmla="*/ 2542 w 2542"/>
                <a:gd name="T17" fmla="*/ 1268 h 1347"/>
                <a:gd name="T18" fmla="*/ 2540 w 2542"/>
                <a:gd name="T19" fmla="*/ 1289 h 1347"/>
                <a:gd name="T20" fmla="*/ 2532 w 2542"/>
                <a:gd name="T21" fmla="*/ 1308 h 1347"/>
                <a:gd name="T22" fmla="*/ 2520 w 2542"/>
                <a:gd name="T23" fmla="*/ 1323 h 1347"/>
                <a:gd name="T24" fmla="*/ 2503 w 2542"/>
                <a:gd name="T25" fmla="*/ 1337 h 1347"/>
                <a:gd name="T26" fmla="*/ 2484 w 2542"/>
                <a:gd name="T27" fmla="*/ 1344 h 1347"/>
                <a:gd name="T28" fmla="*/ 2463 w 2542"/>
                <a:gd name="T29" fmla="*/ 1347 h 1347"/>
                <a:gd name="T30" fmla="*/ 2442 w 2542"/>
                <a:gd name="T31" fmla="*/ 1344 h 1347"/>
                <a:gd name="T32" fmla="*/ 2424 w 2542"/>
                <a:gd name="T33" fmla="*/ 1337 h 1347"/>
                <a:gd name="T34" fmla="*/ 2408 w 2542"/>
                <a:gd name="T35" fmla="*/ 1323 h 1347"/>
                <a:gd name="T36" fmla="*/ 2396 w 2542"/>
                <a:gd name="T37" fmla="*/ 1308 h 1347"/>
                <a:gd name="T38" fmla="*/ 2388 w 2542"/>
                <a:gd name="T39" fmla="*/ 1289 h 1347"/>
                <a:gd name="T40" fmla="*/ 2385 w 2542"/>
                <a:gd name="T41" fmla="*/ 1268 h 1347"/>
                <a:gd name="T42" fmla="*/ 2385 w 2542"/>
                <a:gd name="T43" fmla="*/ 157 h 1347"/>
                <a:gd name="T44" fmla="*/ 157 w 2542"/>
                <a:gd name="T45" fmla="*/ 157 h 1347"/>
                <a:gd name="T46" fmla="*/ 157 w 2542"/>
                <a:gd name="T47" fmla="*/ 1268 h 1347"/>
                <a:gd name="T48" fmla="*/ 154 w 2542"/>
                <a:gd name="T49" fmla="*/ 1289 h 1347"/>
                <a:gd name="T50" fmla="*/ 146 w 2542"/>
                <a:gd name="T51" fmla="*/ 1308 h 1347"/>
                <a:gd name="T52" fmla="*/ 134 w 2542"/>
                <a:gd name="T53" fmla="*/ 1323 h 1347"/>
                <a:gd name="T54" fmla="*/ 118 w 2542"/>
                <a:gd name="T55" fmla="*/ 1337 h 1347"/>
                <a:gd name="T56" fmla="*/ 100 w 2542"/>
                <a:gd name="T57" fmla="*/ 1344 h 1347"/>
                <a:gd name="T58" fmla="*/ 79 w 2542"/>
                <a:gd name="T59" fmla="*/ 1347 h 1347"/>
                <a:gd name="T60" fmla="*/ 58 w 2542"/>
                <a:gd name="T61" fmla="*/ 1344 h 1347"/>
                <a:gd name="T62" fmla="*/ 39 w 2542"/>
                <a:gd name="T63" fmla="*/ 1337 h 1347"/>
                <a:gd name="T64" fmla="*/ 22 w 2542"/>
                <a:gd name="T65" fmla="*/ 1323 h 1347"/>
                <a:gd name="T66" fmla="*/ 10 w 2542"/>
                <a:gd name="T67" fmla="*/ 1308 h 1347"/>
                <a:gd name="T68" fmla="*/ 2 w 2542"/>
                <a:gd name="T69" fmla="*/ 1289 h 1347"/>
                <a:gd name="T70" fmla="*/ 0 w 2542"/>
                <a:gd name="T71" fmla="*/ 1268 h 1347"/>
                <a:gd name="T72" fmla="*/ 0 w 2542"/>
                <a:gd name="T73" fmla="*/ 78 h 1347"/>
                <a:gd name="T74" fmla="*/ 2 w 2542"/>
                <a:gd name="T75" fmla="*/ 57 h 1347"/>
                <a:gd name="T76" fmla="*/ 10 w 2542"/>
                <a:gd name="T77" fmla="*/ 38 h 1347"/>
                <a:gd name="T78" fmla="*/ 22 w 2542"/>
                <a:gd name="T79" fmla="*/ 22 h 1347"/>
                <a:gd name="T80" fmla="*/ 39 w 2542"/>
                <a:gd name="T81" fmla="*/ 10 h 1347"/>
                <a:gd name="T82" fmla="*/ 58 w 2542"/>
                <a:gd name="T83" fmla="*/ 2 h 1347"/>
                <a:gd name="T84" fmla="*/ 79 w 2542"/>
                <a:gd name="T85"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2" h="1347">
                  <a:moveTo>
                    <a:pt x="79" y="0"/>
                  </a:moveTo>
                  <a:lnTo>
                    <a:pt x="2463" y="0"/>
                  </a:lnTo>
                  <a:lnTo>
                    <a:pt x="2484" y="2"/>
                  </a:lnTo>
                  <a:lnTo>
                    <a:pt x="2503" y="10"/>
                  </a:lnTo>
                  <a:lnTo>
                    <a:pt x="2520" y="22"/>
                  </a:lnTo>
                  <a:lnTo>
                    <a:pt x="2532" y="38"/>
                  </a:lnTo>
                  <a:lnTo>
                    <a:pt x="2540" y="57"/>
                  </a:lnTo>
                  <a:lnTo>
                    <a:pt x="2542" y="78"/>
                  </a:lnTo>
                  <a:lnTo>
                    <a:pt x="2542" y="1268"/>
                  </a:lnTo>
                  <a:lnTo>
                    <a:pt x="2540" y="1289"/>
                  </a:lnTo>
                  <a:lnTo>
                    <a:pt x="2532" y="1308"/>
                  </a:lnTo>
                  <a:lnTo>
                    <a:pt x="2520" y="1323"/>
                  </a:lnTo>
                  <a:lnTo>
                    <a:pt x="2503" y="1337"/>
                  </a:lnTo>
                  <a:lnTo>
                    <a:pt x="2484" y="1344"/>
                  </a:lnTo>
                  <a:lnTo>
                    <a:pt x="2463" y="1347"/>
                  </a:lnTo>
                  <a:lnTo>
                    <a:pt x="2442" y="1344"/>
                  </a:lnTo>
                  <a:lnTo>
                    <a:pt x="2424" y="1337"/>
                  </a:lnTo>
                  <a:lnTo>
                    <a:pt x="2408" y="1323"/>
                  </a:lnTo>
                  <a:lnTo>
                    <a:pt x="2396" y="1308"/>
                  </a:lnTo>
                  <a:lnTo>
                    <a:pt x="2388" y="1289"/>
                  </a:lnTo>
                  <a:lnTo>
                    <a:pt x="2385" y="1268"/>
                  </a:lnTo>
                  <a:lnTo>
                    <a:pt x="2385" y="157"/>
                  </a:lnTo>
                  <a:lnTo>
                    <a:pt x="157" y="157"/>
                  </a:lnTo>
                  <a:lnTo>
                    <a:pt x="157" y="1268"/>
                  </a:lnTo>
                  <a:lnTo>
                    <a:pt x="154" y="1289"/>
                  </a:lnTo>
                  <a:lnTo>
                    <a:pt x="146" y="1308"/>
                  </a:lnTo>
                  <a:lnTo>
                    <a:pt x="134" y="1323"/>
                  </a:lnTo>
                  <a:lnTo>
                    <a:pt x="118" y="1337"/>
                  </a:lnTo>
                  <a:lnTo>
                    <a:pt x="100" y="1344"/>
                  </a:lnTo>
                  <a:lnTo>
                    <a:pt x="79" y="1347"/>
                  </a:lnTo>
                  <a:lnTo>
                    <a:pt x="58" y="1344"/>
                  </a:lnTo>
                  <a:lnTo>
                    <a:pt x="39" y="1337"/>
                  </a:lnTo>
                  <a:lnTo>
                    <a:pt x="22" y="1323"/>
                  </a:lnTo>
                  <a:lnTo>
                    <a:pt x="10" y="1308"/>
                  </a:lnTo>
                  <a:lnTo>
                    <a:pt x="2" y="1289"/>
                  </a:lnTo>
                  <a:lnTo>
                    <a:pt x="0" y="1268"/>
                  </a:lnTo>
                  <a:lnTo>
                    <a:pt x="0" y="78"/>
                  </a:lnTo>
                  <a:lnTo>
                    <a:pt x="2" y="57"/>
                  </a:lnTo>
                  <a:lnTo>
                    <a:pt x="10" y="38"/>
                  </a:lnTo>
                  <a:lnTo>
                    <a:pt x="22" y="22"/>
                  </a:lnTo>
                  <a:lnTo>
                    <a:pt x="39" y="10"/>
                  </a:lnTo>
                  <a:lnTo>
                    <a:pt x="58" y="2"/>
                  </a:lnTo>
                  <a:lnTo>
                    <a:pt x="79"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8" name="Freeform 257"/>
            <p:cNvSpPr>
              <a:spLocks noEditPoints="1"/>
            </p:cNvSpPr>
            <p:nvPr/>
          </p:nvSpPr>
          <p:spPr bwMode="auto">
            <a:xfrm>
              <a:off x="666750" y="3544888"/>
              <a:ext cx="581025" cy="388938"/>
            </a:xfrm>
            <a:custGeom>
              <a:avLst/>
              <a:gdLst>
                <a:gd name="T0" fmla="*/ 145 w 3660"/>
                <a:gd name="T1" fmla="*/ 2140 h 2453"/>
                <a:gd name="T2" fmla="*/ 191 w 3660"/>
                <a:gd name="T3" fmla="*/ 2237 h 2453"/>
                <a:gd name="T4" fmla="*/ 277 w 3660"/>
                <a:gd name="T5" fmla="*/ 2298 h 2453"/>
                <a:gd name="T6" fmla="*/ 3311 w 3660"/>
                <a:gd name="T7" fmla="*/ 2311 h 2453"/>
                <a:gd name="T8" fmla="*/ 3415 w 3660"/>
                <a:gd name="T9" fmla="*/ 2282 h 2453"/>
                <a:gd name="T10" fmla="*/ 3490 w 3660"/>
                <a:gd name="T11" fmla="*/ 2208 h 2453"/>
                <a:gd name="T12" fmla="*/ 3518 w 3660"/>
                <a:gd name="T13" fmla="*/ 2102 h 2453"/>
                <a:gd name="T14" fmla="*/ 2264 w 3660"/>
                <a:gd name="T15" fmla="*/ 2071 h 2453"/>
                <a:gd name="T16" fmla="*/ 2189 w 3660"/>
                <a:gd name="T17" fmla="*/ 2163 h 2453"/>
                <a:gd name="T18" fmla="*/ 2081 w 3660"/>
                <a:gd name="T19" fmla="*/ 2210 h 2453"/>
                <a:gd name="T20" fmla="*/ 1579 w 3660"/>
                <a:gd name="T21" fmla="*/ 2210 h 2453"/>
                <a:gd name="T22" fmla="*/ 1471 w 3660"/>
                <a:gd name="T23" fmla="*/ 2163 h 2453"/>
                <a:gd name="T24" fmla="*/ 1396 w 3660"/>
                <a:gd name="T25" fmla="*/ 2071 h 2453"/>
                <a:gd name="T26" fmla="*/ 454 w 3660"/>
                <a:gd name="T27" fmla="*/ 157 h 2453"/>
                <a:gd name="T28" fmla="*/ 397 w 3660"/>
                <a:gd name="T29" fmla="*/ 181 h 2453"/>
                <a:gd name="T30" fmla="*/ 374 w 3660"/>
                <a:gd name="T31" fmla="*/ 237 h 2453"/>
                <a:gd name="T32" fmla="*/ 1460 w 3660"/>
                <a:gd name="T33" fmla="*/ 1895 h 2453"/>
                <a:gd name="T34" fmla="*/ 1503 w 3660"/>
                <a:gd name="T35" fmla="*/ 1927 h 2453"/>
                <a:gd name="T36" fmla="*/ 1516 w 3660"/>
                <a:gd name="T37" fmla="*/ 1988 h 2453"/>
                <a:gd name="T38" fmla="*/ 1554 w 3660"/>
                <a:gd name="T39" fmla="*/ 2048 h 2453"/>
                <a:gd name="T40" fmla="*/ 1621 w 3660"/>
                <a:gd name="T41" fmla="*/ 2072 h 2453"/>
                <a:gd name="T42" fmla="*/ 2086 w 3660"/>
                <a:gd name="T43" fmla="*/ 2061 h 2453"/>
                <a:gd name="T44" fmla="*/ 2136 w 3660"/>
                <a:gd name="T45" fmla="*/ 2011 h 2453"/>
                <a:gd name="T46" fmla="*/ 2149 w 3660"/>
                <a:gd name="T47" fmla="*/ 1944 h 2453"/>
                <a:gd name="T48" fmla="*/ 2186 w 3660"/>
                <a:gd name="T49" fmla="*/ 1900 h 2453"/>
                <a:gd name="T50" fmla="*/ 2220 w 3660"/>
                <a:gd name="T51" fmla="*/ 1893 h 2453"/>
                <a:gd name="T52" fmla="*/ 3284 w 3660"/>
                <a:gd name="T53" fmla="*/ 216 h 2453"/>
                <a:gd name="T54" fmla="*/ 3246 w 3660"/>
                <a:gd name="T55" fmla="*/ 168 h 2453"/>
                <a:gd name="T56" fmla="*/ 454 w 3660"/>
                <a:gd name="T57" fmla="*/ 157 h 2453"/>
                <a:gd name="T58" fmla="*/ 3244 w 3660"/>
                <a:gd name="T59" fmla="*/ 3 h 2453"/>
                <a:gd name="T60" fmla="*/ 3346 w 3660"/>
                <a:gd name="T61" fmla="*/ 45 h 2453"/>
                <a:gd name="T62" fmla="*/ 3417 w 3660"/>
                <a:gd name="T63" fmla="*/ 128 h 2453"/>
                <a:gd name="T64" fmla="*/ 3444 w 3660"/>
                <a:gd name="T65" fmla="*/ 237 h 2453"/>
                <a:gd name="T66" fmla="*/ 3608 w 3660"/>
                <a:gd name="T67" fmla="*/ 1895 h 2453"/>
                <a:gd name="T68" fmla="*/ 3650 w 3660"/>
                <a:gd name="T69" fmla="*/ 1928 h 2453"/>
                <a:gd name="T70" fmla="*/ 3660 w 3660"/>
                <a:gd name="T71" fmla="*/ 2102 h 2453"/>
                <a:gd name="T72" fmla="*/ 3632 w 3660"/>
                <a:gd name="T73" fmla="*/ 2239 h 2453"/>
                <a:gd name="T74" fmla="*/ 3558 w 3660"/>
                <a:gd name="T75" fmla="*/ 2350 h 2453"/>
                <a:gd name="T76" fmla="*/ 3446 w 3660"/>
                <a:gd name="T77" fmla="*/ 2425 h 2453"/>
                <a:gd name="T78" fmla="*/ 3311 w 3660"/>
                <a:gd name="T79" fmla="*/ 2453 h 2453"/>
                <a:gd name="T80" fmla="*/ 257 w 3660"/>
                <a:gd name="T81" fmla="*/ 2440 h 2453"/>
                <a:gd name="T82" fmla="*/ 136 w 3660"/>
                <a:gd name="T83" fmla="*/ 2380 h 2453"/>
                <a:gd name="T84" fmla="*/ 48 w 3660"/>
                <a:gd name="T85" fmla="*/ 2279 h 2453"/>
                <a:gd name="T86" fmla="*/ 3 w 3660"/>
                <a:gd name="T87" fmla="*/ 2150 h 2453"/>
                <a:gd name="T88" fmla="*/ 2 w 3660"/>
                <a:gd name="T89" fmla="*/ 1945 h 2453"/>
                <a:gd name="T90" fmla="*/ 35 w 3660"/>
                <a:gd name="T91" fmla="*/ 1903 h 2453"/>
                <a:gd name="T92" fmla="*/ 216 w 3660"/>
                <a:gd name="T93" fmla="*/ 1893 h 2453"/>
                <a:gd name="T94" fmla="*/ 228 w 3660"/>
                <a:gd name="T95" fmla="*/ 163 h 2453"/>
                <a:gd name="T96" fmla="*/ 286 w 3660"/>
                <a:gd name="T97" fmla="*/ 70 h 2453"/>
                <a:gd name="T98" fmla="*/ 379 w 3660"/>
                <a:gd name="T99" fmla="*/ 12 h 2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60" h="2453">
                  <a:moveTo>
                    <a:pt x="142" y="2035"/>
                  </a:moveTo>
                  <a:lnTo>
                    <a:pt x="142" y="2102"/>
                  </a:lnTo>
                  <a:lnTo>
                    <a:pt x="145" y="2140"/>
                  </a:lnTo>
                  <a:lnTo>
                    <a:pt x="155" y="2176"/>
                  </a:lnTo>
                  <a:lnTo>
                    <a:pt x="170" y="2208"/>
                  </a:lnTo>
                  <a:lnTo>
                    <a:pt x="191" y="2237"/>
                  </a:lnTo>
                  <a:lnTo>
                    <a:pt x="216" y="2262"/>
                  </a:lnTo>
                  <a:lnTo>
                    <a:pt x="245" y="2282"/>
                  </a:lnTo>
                  <a:lnTo>
                    <a:pt x="277" y="2298"/>
                  </a:lnTo>
                  <a:lnTo>
                    <a:pt x="313" y="2308"/>
                  </a:lnTo>
                  <a:lnTo>
                    <a:pt x="349" y="2311"/>
                  </a:lnTo>
                  <a:lnTo>
                    <a:pt x="3311" y="2311"/>
                  </a:lnTo>
                  <a:lnTo>
                    <a:pt x="3347" y="2308"/>
                  </a:lnTo>
                  <a:lnTo>
                    <a:pt x="3383" y="2298"/>
                  </a:lnTo>
                  <a:lnTo>
                    <a:pt x="3415" y="2282"/>
                  </a:lnTo>
                  <a:lnTo>
                    <a:pt x="3444" y="2262"/>
                  </a:lnTo>
                  <a:lnTo>
                    <a:pt x="3469" y="2237"/>
                  </a:lnTo>
                  <a:lnTo>
                    <a:pt x="3490" y="2208"/>
                  </a:lnTo>
                  <a:lnTo>
                    <a:pt x="3505" y="2176"/>
                  </a:lnTo>
                  <a:lnTo>
                    <a:pt x="3515" y="2140"/>
                  </a:lnTo>
                  <a:lnTo>
                    <a:pt x="3518" y="2102"/>
                  </a:lnTo>
                  <a:lnTo>
                    <a:pt x="3518" y="2035"/>
                  </a:lnTo>
                  <a:lnTo>
                    <a:pt x="2279" y="2035"/>
                  </a:lnTo>
                  <a:lnTo>
                    <a:pt x="2264" y="2071"/>
                  </a:lnTo>
                  <a:lnTo>
                    <a:pt x="2244" y="2106"/>
                  </a:lnTo>
                  <a:lnTo>
                    <a:pt x="2219" y="2137"/>
                  </a:lnTo>
                  <a:lnTo>
                    <a:pt x="2189" y="2163"/>
                  </a:lnTo>
                  <a:lnTo>
                    <a:pt x="2156" y="2184"/>
                  </a:lnTo>
                  <a:lnTo>
                    <a:pt x="2119" y="2200"/>
                  </a:lnTo>
                  <a:lnTo>
                    <a:pt x="2081" y="2210"/>
                  </a:lnTo>
                  <a:lnTo>
                    <a:pt x="2039" y="2213"/>
                  </a:lnTo>
                  <a:lnTo>
                    <a:pt x="1621" y="2213"/>
                  </a:lnTo>
                  <a:lnTo>
                    <a:pt x="1579" y="2210"/>
                  </a:lnTo>
                  <a:lnTo>
                    <a:pt x="1541" y="2200"/>
                  </a:lnTo>
                  <a:lnTo>
                    <a:pt x="1504" y="2184"/>
                  </a:lnTo>
                  <a:lnTo>
                    <a:pt x="1471" y="2163"/>
                  </a:lnTo>
                  <a:lnTo>
                    <a:pt x="1441" y="2137"/>
                  </a:lnTo>
                  <a:lnTo>
                    <a:pt x="1416" y="2106"/>
                  </a:lnTo>
                  <a:lnTo>
                    <a:pt x="1396" y="2071"/>
                  </a:lnTo>
                  <a:lnTo>
                    <a:pt x="1381" y="2035"/>
                  </a:lnTo>
                  <a:lnTo>
                    <a:pt x="142" y="2035"/>
                  </a:lnTo>
                  <a:close/>
                  <a:moveTo>
                    <a:pt x="454" y="157"/>
                  </a:moveTo>
                  <a:lnTo>
                    <a:pt x="433" y="159"/>
                  </a:lnTo>
                  <a:lnTo>
                    <a:pt x="414" y="168"/>
                  </a:lnTo>
                  <a:lnTo>
                    <a:pt x="397" y="181"/>
                  </a:lnTo>
                  <a:lnTo>
                    <a:pt x="385" y="197"/>
                  </a:lnTo>
                  <a:lnTo>
                    <a:pt x="376" y="216"/>
                  </a:lnTo>
                  <a:lnTo>
                    <a:pt x="374" y="237"/>
                  </a:lnTo>
                  <a:lnTo>
                    <a:pt x="374" y="1893"/>
                  </a:lnTo>
                  <a:lnTo>
                    <a:pt x="1441" y="1893"/>
                  </a:lnTo>
                  <a:lnTo>
                    <a:pt x="1460" y="1895"/>
                  </a:lnTo>
                  <a:lnTo>
                    <a:pt x="1477" y="1902"/>
                  </a:lnTo>
                  <a:lnTo>
                    <a:pt x="1492" y="1913"/>
                  </a:lnTo>
                  <a:lnTo>
                    <a:pt x="1503" y="1927"/>
                  </a:lnTo>
                  <a:lnTo>
                    <a:pt x="1511" y="1945"/>
                  </a:lnTo>
                  <a:lnTo>
                    <a:pt x="1513" y="1964"/>
                  </a:lnTo>
                  <a:lnTo>
                    <a:pt x="1516" y="1988"/>
                  </a:lnTo>
                  <a:lnTo>
                    <a:pt x="1524" y="2011"/>
                  </a:lnTo>
                  <a:lnTo>
                    <a:pt x="1537" y="2031"/>
                  </a:lnTo>
                  <a:lnTo>
                    <a:pt x="1554" y="2048"/>
                  </a:lnTo>
                  <a:lnTo>
                    <a:pt x="1574" y="2061"/>
                  </a:lnTo>
                  <a:lnTo>
                    <a:pt x="1597" y="2069"/>
                  </a:lnTo>
                  <a:lnTo>
                    <a:pt x="1621" y="2072"/>
                  </a:lnTo>
                  <a:lnTo>
                    <a:pt x="2039" y="2072"/>
                  </a:lnTo>
                  <a:lnTo>
                    <a:pt x="2063" y="2069"/>
                  </a:lnTo>
                  <a:lnTo>
                    <a:pt x="2086" y="2061"/>
                  </a:lnTo>
                  <a:lnTo>
                    <a:pt x="2106" y="2048"/>
                  </a:lnTo>
                  <a:lnTo>
                    <a:pt x="2123" y="2031"/>
                  </a:lnTo>
                  <a:lnTo>
                    <a:pt x="2136" y="2011"/>
                  </a:lnTo>
                  <a:lnTo>
                    <a:pt x="2144" y="1988"/>
                  </a:lnTo>
                  <a:lnTo>
                    <a:pt x="2147" y="1964"/>
                  </a:lnTo>
                  <a:lnTo>
                    <a:pt x="2149" y="1944"/>
                  </a:lnTo>
                  <a:lnTo>
                    <a:pt x="2157" y="1926"/>
                  </a:lnTo>
                  <a:lnTo>
                    <a:pt x="2170" y="1912"/>
                  </a:lnTo>
                  <a:lnTo>
                    <a:pt x="2186" y="1900"/>
                  </a:lnTo>
                  <a:lnTo>
                    <a:pt x="2205" y="1894"/>
                  </a:lnTo>
                  <a:lnTo>
                    <a:pt x="2213" y="1893"/>
                  </a:lnTo>
                  <a:lnTo>
                    <a:pt x="2220" y="1893"/>
                  </a:lnTo>
                  <a:lnTo>
                    <a:pt x="3286" y="1893"/>
                  </a:lnTo>
                  <a:lnTo>
                    <a:pt x="3286" y="237"/>
                  </a:lnTo>
                  <a:lnTo>
                    <a:pt x="3284" y="216"/>
                  </a:lnTo>
                  <a:lnTo>
                    <a:pt x="3275" y="197"/>
                  </a:lnTo>
                  <a:lnTo>
                    <a:pt x="3263" y="181"/>
                  </a:lnTo>
                  <a:lnTo>
                    <a:pt x="3246" y="168"/>
                  </a:lnTo>
                  <a:lnTo>
                    <a:pt x="3227" y="159"/>
                  </a:lnTo>
                  <a:lnTo>
                    <a:pt x="3206" y="157"/>
                  </a:lnTo>
                  <a:lnTo>
                    <a:pt x="454" y="157"/>
                  </a:lnTo>
                  <a:close/>
                  <a:moveTo>
                    <a:pt x="454" y="0"/>
                  </a:moveTo>
                  <a:lnTo>
                    <a:pt x="3206" y="0"/>
                  </a:lnTo>
                  <a:lnTo>
                    <a:pt x="3244" y="3"/>
                  </a:lnTo>
                  <a:lnTo>
                    <a:pt x="3281" y="12"/>
                  </a:lnTo>
                  <a:lnTo>
                    <a:pt x="3315" y="26"/>
                  </a:lnTo>
                  <a:lnTo>
                    <a:pt x="3346" y="45"/>
                  </a:lnTo>
                  <a:lnTo>
                    <a:pt x="3374" y="70"/>
                  </a:lnTo>
                  <a:lnTo>
                    <a:pt x="3398" y="97"/>
                  </a:lnTo>
                  <a:lnTo>
                    <a:pt x="3417" y="128"/>
                  </a:lnTo>
                  <a:lnTo>
                    <a:pt x="3432" y="163"/>
                  </a:lnTo>
                  <a:lnTo>
                    <a:pt x="3440" y="199"/>
                  </a:lnTo>
                  <a:lnTo>
                    <a:pt x="3444" y="237"/>
                  </a:lnTo>
                  <a:lnTo>
                    <a:pt x="3444" y="1893"/>
                  </a:lnTo>
                  <a:lnTo>
                    <a:pt x="3589" y="1893"/>
                  </a:lnTo>
                  <a:lnTo>
                    <a:pt x="3608" y="1895"/>
                  </a:lnTo>
                  <a:lnTo>
                    <a:pt x="3625" y="1903"/>
                  </a:lnTo>
                  <a:lnTo>
                    <a:pt x="3639" y="1914"/>
                  </a:lnTo>
                  <a:lnTo>
                    <a:pt x="3650" y="1928"/>
                  </a:lnTo>
                  <a:lnTo>
                    <a:pt x="3658" y="1945"/>
                  </a:lnTo>
                  <a:lnTo>
                    <a:pt x="3660" y="1964"/>
                  </a:lnTo>
                  <a:lnTo>
                    <a:pt x="3660" y="2102"/>
                  </a:lnTo>
                  <a:lnTo>
                    <a:pt x="3657" y="2150"/>
                  </a:lnTo>
                  <a:lnTo>
                    <a:pt x="3648" y="2196"/>
                  </a:lnTo>
                  <a:lnTo>
                    <a:pt x="3632" y="2239"/>
                  </a:lnTo>
                  <a:lnTo>
                    <a:pt x="3612" y="2279"/>
                  </a:lnTo>
                  <a:lnTo>
                    <a:pt x="3587" y="2317"/>
                  </a:lnTo>
                  <a:lnTo>
                    <a:pt x="3558" y="2350"/>
                  </a:lnTo>
                  <a:lnTo>
                    <a:pt x="3524" y="2380"/>
                  </a:lnTo>
                  <a:lnTo>
                    <a:pt x="3487" y="2404"/>
                  </a:lnTo>
                  <a:lnTo>
                    <a:pt x="3446" y="2425"/>
                  </a:lnTo>
                  <a:lnTo>
                    <a:pt x="3403" y="2440"/>
                  </a:lnTo>
                  <a:lnTo>
                    <a:pt x="3357" y="2450"/>
                  </a:lnTo>
                  <a:lnTo>
                    <a:pt x="3311" y="2453"/>
                  </a:lnTo>
                  <a:lnTo>
                    <a:pt x="349" y="2453"/>
                  </a:lnTo>
                  <a:lnTo>
                    <a:pt x="303" y="2450"/>
                  </a:lnTo>
                  <a:lnTo>
                    <a:pt x="257" y="2440"/>
                  </a:lnTo>
                  <a:lnTo>
                    <a:pt x="214" y="2425"/>
                  </a:lnTo>
                  <a:lnTo>
                    <a:pt x="173" y="2404"/>
                  </a:lnTo>
                  <a:lnTo>
                    <a:pt x="136" y="2380"/>
                  </a:lnTo>
                  <a:lnTo>
                    <a:pt x="102" y="2350"/>
                  </a:lnTo>
                  <a:lnTo>
                    <a:pt x="73" y="2317"/>
                  </a:lnTo>
                  <a:lnTo>
                    <a:pt x="48" y="2279"/>
                  </a:lnTo>
                  <a:lnTo>
                    <a:pt x="28" y="2239"/>
                  </a:lnTo>
                  <a:lnTo>
                    <a:pt x="12" y="2196"/>
                  </a:lnTo>
                  <a:lnTo>
                    <a:pt x="3" y="2150"/>
                  </a:lnTo>
                  <a:lnTo>
                    <a:pt x="0" y="2102"/>
                  </a:lnTo>
                  <a:lnTo>
                    <a:pt x="0" y="1964"/>
                  </a:lnTo>
                  <a:lnTo>
                    <a:pt x="2" y="1945"/>
                  </a:lnTo>
                  <a:lnTo>
                    <a:pt x="10" y="1928"/>
                  </a:lnTo>
                  <a:lnTo>
                    <a:pt x="21" y="1914"/>
                  </a:lnTo>
                  <a:lnTo>
                    <a:pt x="35" y="1903"/>
                  </a:lnTo>
                  <a:lnTo>
                    <a:pt x="52" y="1895"/>
                  </a:lnTo>
                  <a:lnTo>
                    <a:pt x="71" y="1893"/>
                  </a:lnTo>
                  <a:lnTo>
                    <a:pt x="216" y="1893"/>
                  </a:lnTo>
                  <a:lnTo>
                    <a:pt x="216" y="237"/>
                  </a:lnTo>
                  <a:lnTo>
                    <a:pt x="220" y="199"/>
                  </a:lnTo>
                  <a:lnTo>
                    <a:pt x="228" y="163"/>
                  </a:lnTo>
                  <a:lnTo>
                    <a:pt x="243" y="128"/>
                  </a:lnTo>
                  <a:lnTo>
                    <a:pt x="262" y="97"/>
                  </a:lnTo>
                  <a:lnTo>
                    <a:pt x="286" y="70"/>
                  </a:lnTo>
                  <a:lnTo>
                    <a:pt x="314" y="45"/>
                  </a:lnTo>
                  <a:lnTo>
                    <a:pt x="345" y="26"/>
                  </a:lnTo>
                  <a:lnTo>
                    <a:pt x="379" y="12"/>
                  </a:lnTo>
                  <a:lnTo>
                    <a:pt x="416" y="3"/>
                  </a:lnTo>
                  <a:lnTo>
                    <a:pt x="454"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59" name="Freeform 258"/>
            <p:cNvSpPr/>
            <p:nvPr/>
          </p:nvSpPr>
          <p:spPr bwMode="auto">
            <a:xfrm>
              <a:off x="876300" y="3667125"/>
              <a:ext cx="103188" cy="104775"/>
            </a:xfrm>
            <a:custGeom>
              <a:avLst/>
              <a:gdLst>
                <a:gd name="T0" fmla="*/ 575 w 654"/>
                <a:gd name="T1" fmla="*/ 0 h 653"/>
                <a:gd name="T2" fmla="*/ 595 w 654"/>
                <a:gd name="T3" fmla="*/ 3 h 653"/>
                <a:gd name="T4" fmla="*/ 614 w 654"/>
                <a:gd name="T5" fmla="*/ 10 h 653"/>
                <a:gd name="T6" fmla="*/ 630 w 654"/>
                <a:gd name="T7" fmla="*/ 23 h 653"/>
                <a:gd name="T8" fmla="*/ 644 w 654"/>
                <a:gd name="T9" fmla="*/ 40 h 653"/>
                <a:gd name="T10" fmla="*/ 652 w 654"/>
                <a:gd name="T11" fmla="*/ 59 h 653"/>
                <a:gd name="T12" fmla="*/ 654 w 654"/>
                <a:gd name="T13" fmla="*/ 79 h 653"/>
                <a:gd name="T14" fmla="*/ 652 w 654"/>
                <a:gd name="T15" fmla="*/ 99 h 653"/>
                <a:gd name="T16" fmla="*/ 644 w 654"/>
                <a:gd name="T17" fmla="*/ 118 h 653"/>
                <a:gd name="T18" fmla="*/ 630 w 654"/>
                <a:gd name="T19" fmla="*/ 135 h 653"/>
                <a:gd name="T20" fmla="*/ 136 w 654"/>
                <a:gd name="T21" fmla="*/ 630 h 653"/>
                <a:gd name="T22" fmla="*/ 118 w 654"/>
                <a:gd name="T23" fmla="*/ 643 h 653"/>
                <a:gd name="T24" fmla="*/ 99 w 654"/>
                <a:gd name="T25" fmla="*/ 651 h 653"/>
                <a:gd name="T26" fmla="*/ 79 w 654"/>
                <a:gd name="T27" fmla="*/ 653 h 653"/>
                <a:gd name="T28" fmla="*/ 59 w 654"/>
                <a:gd name="T29" fmla="*/ 651 h 653"/>
                <a:gd name="T30" fmla="*/ 40 w 654"/>
                <a:gd name="T31" fmla="*/ 643 h 653"/>
                <a:gd name="T32" fmla="*/ 24 w 654"/>
                <a:gd name="T33" fmla="*/ 630 h 653"/>
                <a:gd name="T34" fmla="*/ 12 w 654"/>
                <a:gd name="T35" fmla="*/ 613 h 653"/>
                <a:gd name="T36" fmla="*/ 4 w 654"/>
                <a:gd name="T37" fmla="*/ 594 h 653"/>
                <a:gd name="T38" fmla="*/ 0 w 654"/>
                <a:gd name="T39" fmla="*/ 574 h 653"/>
                <a:gd name="T40" fmla="*/ 4 w 654"/>
                <a:gd name="T41" fmla="*/ 554 h 653"/>
                <a:gd name="T42" fmla="*/ 12 w 654"/>
                <a:gd name="T43" fmla="*/ 535 h 653"/>
                <a:gd name="T44" fmla="*/ 24 w 654"/>
                <a:gd name="T45" fmla="*/ 519 h 653"/>
                <a:gd name="T46" fmla="*/ 520 w 654"/>
                <a:gd name="T47" fmla="*/ 23 h 653"/>
                <a:gd name="T48" fmla="*/ 536 w 654"/>
                <a:gd name="T49" fmla="*/ 10 h 653"/>
                <a:gd name="T50" fmla="*/ 555 w 654"/>
                <a:gd name="T51" fmla="*/ 3 h 653"/>
                <a:gd name="T52" fmla="*/ 575 w 654"/>
                <a:gd name="T53" fmla="*/ 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4" h="653">
                  <a:moveTo>
                    <a:pt x="575" y="0"/>
                  </a:moveTo>
                  <a:lnTo>
                    <a:pt x="595" y="3"/>
                  </a:lnTo>
                  <a:lnTo>
                    <a:pt x="614" y="10"/>
                  </a:lnTo>
                  <a:lnTo>
                    <a:pt x="630" y="23"/>
                  </a:lnTo>
                  <a:lnTo>
                    <a:pt x="644" y="40"/>
                  </a:lnTo>
                  <a:lnTo>
                    <a:pt x="652" y="59"/>
                  </a:lnTo>
                  <a:lnTo>
                    <a:pt x="654" y="79"/>
                  </a:lnTo>
                  <a:lnTo>
                    <a:pt x="652" y="99"/>
                  </a:lnTo>
                  <a:lnTo>
                    <a:pt x="644" y="118"/>
                  </a:lnTo>
                  <a:lnTo>
                    <a:pt x="630" y="135"/>
                  </a:lnTo>
                  <a:lnTo>
                    <a:pt x="136" y="630"/>
                  </a:lnTo>
                  <a:lnTo>
                    <a:pt x="118" y="643"/>
                  </a:lnTo>
                  <a:lnTo>
                    <a:pt x="99" y="651"/>
                  </a:lnTo>
                  <a:lnTo>
                    <a:pt x="79" y="653"/>
                  </a:lnTo>
                  <a:lnTo>
                    <a:pt x="59" y="651"/>
                  </a:lnTo>
                  <a:lnTo>
                    <a:pt x="40" y="643"/>
                  </a:lnTo>
                  <a:lnTo>
                    <a:pt x="24" y="630"/>
                  </a:lnTo>
                  <a:lnTo>
                    <a:pt x="12" y="613"/>
                  </a:lnTo>
                  <a:lnTo>
                    <a:pt x="4" y="594"/>
                  </a:lnTo>
                  <a:lnTo>
                    <a:pt x="0" y="574"/>
                  </a:lnTo>
                  <a:lnTo>
                    <a:pt x="4" y="554"/>
                  </a:lnTo>
                  <a:lnTo>
                    <a:pt x="12" y="535"/>
                  </a:lnTo>
                  <a:lnTo>
                    <a:pt x="24" y="519"/>
                  </a:lnTo>
                  <a:lnTo>
                    <a:pt x="520" y="23"/>
                  </a:lnTo>
                  <a:lnTo>
                    <a:pt x="536" y="10"/>
                  </a:lnTo>
                  <a:lnTo>
                    <a:pt x="555" y="3"/>
                  </a:lnTo>
                  <a:lnTo>
                    <a:pt x="575" y="0"/>
                  </a:lnTo>
                  <a:close/>
                </a:path>
              </a:pathLst>
            </a:custGeom>
            <a:grpFill/>
            <a:ln w="0">
              <a:noFill/>
              <a:prstDash val="solid"/>
              <a:round/>
            </a:ln>
          </p:spPr>
          <p:txBody>
            <a:bodyPr vert="horz" wrap="square" lIns="91440" tIns="45720" rIns="91440" bIns="45720" numCol="1" anchor="t" anchorCtr="0" compatLnSpc="1"/>
            <a:lstStyle/>
            <a:p>
              <a:endParaRPr lang="en-US"/>
            </a:p>
          </p:txBody>
        </p:sp>
        <p:sp>
          <p:nvSpPr>
            <p:cNvPr id="60" name="Freeform 259"/>
            <p:cNvSpPr/>
            <p:nvPr/>
          </p:nvSpPr>
          <p:spPr bwMode="auto">
            <a:xfrm>
              <a:off x="969963" y="3713163"/>
              <a:ext cx="55563" cy="57150"/>
            </a:xfrm>
            <a:custGeom>
              <a:avLst/>
              <a:gdLst>
                <a:gd name="T0" fmla="*/ 276 w 355"/>
                <a:gd name="T1" fmla="*/ 0 h 355"/>
                <a:gd name="T2" fmla="*/ 296 w 355"/>
                <a:gd name="T3" fmla="*/ 3 h 355"/>
                <a:gd name="T4" fmla="*/ 315 w 355"/>
                <a:gd name="T5" fmla="*/ 11 h 355"/>
                <a:gd name="T6" fmla="*/ 331 w 355"/>
                <a:gd name="T7" fmla="*/ 23 h 355"/>
                <a:gd name="T8" fmla="*/ 345 w 355"/>
                <a:gd name="T9" fmla="*/ 40 h 355"/>
                <a:gd name="T10" fmla="*/ 351 w 355"/>
                <a:gd name="T11" fmla="*/ 59 h 355"/>
                <a:gd name="T12" fmla="*/ 355 w 355"/>
                <a:gd name="T13" fmla="*/ 79 h 355"/>
                <a:gd name="T14" fmla="*/ 351 w 355"/>
                <a:gd name="T15" fmla="*/ 99 h 355"/>
                <a:gd name="T16" fmla="*/ 345 w 355"/>
                <a:gd name="T17" fmla="*/ 118 h 355"/>
                <a:gd name="T18" fmla="*/ 331 w 355"/>
                <a:gd name="T19" fmla="*/ 135 h 355"/>
                <a:gd name="T20" fmla="*/ 134 w 355"/>
                <a:gd name="T21" fmla="*/ 333 h 355"/>
                <a:gd name="T22" fmla="*/ 117 w 355"/>
                <a:gd name="T23" fmla="*/ 345 h 355"/>
                <a:gd name="T24" fmla="*/ 98 w 355"/>
                <a:gd name="T25" fmla="*/ 353 h 355"/>
                <a:gd name="T26" fmla="*/ 78 w 355"/>
                <a:gd name="T27" fmla="*/ 355 h 355"/>
                <a:gd name="T28" fmla="*/ 59 w 355"/>
                <a:gd name="T29" fmla="*/ 353 h 355"/>
                <a:gd name="T30" fmla="*/ 40 w 355"/>
                <a:gd name="T31" fmla="*/ 345 h 355"/>
                <a:gd name="T32" fmla="*/ 23 w 355"/>
                <a:gd name="T33" fmla="*/ 333 h 355"/>
                <a:gd name="T34" fmla="*/ 10 w 355"/>
                <a:gd name="T35" fmla="*/ 315 h 355"/>
                <a:gd name="T36" fmla="*/ 2 w 355"/>
                <a:gd name="T37" fmla="*/ 296 h 355"/>
                <a:gd name="T38" fmla="*/ 0 w 355"/>
                <a:gd name="T39" fmla="*/ 276 h 355"/>
                <a:gd name="T40" fmla="*/ 2 w 355"/>
                <a:gd name="T41" fmla="*/ 256 h 355"/>
                <a:gd name="T42" fmla="*/ 10 w 355"/>
                <a:gd name="T43" fmla="*/ 237 h 355"/>
                <a:gd name="T44" fmla="*/ 23 w 355"/>
                <a:gd name="T45" fmla="*/ 221 h 355"/>
                <a:gd name="T46" fmla="*/ 220 w 355"/>
                <a:gd name="T47" fmla="*/ 23 h 355"/>
                <a:gd name="T48" fmla="*/ 237 w 355"/>
                <a:gd name="T49" fmla="*/ 11 h 355"/>
                <a:gd name="T50" fmla="*/ 256 w 355"/>
                <a:gd name="T51" fmla="*/ 3 h 355"/>
                <a:gd name="T52" fmla="*/ 276 w 355"/>
                <a:gd name="T5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5" h="355">
                  <a:moveTo>
                    <a:pt x="276" y="0"/>
                  </a:moveTo>
                  <a:lnTo>
                    <a:pt x="296" y="3"/>
                  </a:lnTo>
                  <a:lnTo>
                    <a:pt x="315" y="11"/>
                  </a:lnTo>
                  <a:lnTo>
                    <a:pt x="331" y="23"/>
                  </a:lnTo>
                  <a:lnTo>
                    <a:pt x="345" y="40"/>
                  </a:lnTo>
                  <a:lnTo>
                    <a:pt x="351" y="59"/>
                  </a:lnTo>
                  <a:lnTo>
                    <a:pt x="355" y="79"/>
                  </a:lnTo>
                  <a:lnTo>
                    <a:pt x="351" y="99"/>
                  </a:lnTo>
                  <a:lnTo>
                    <a:pt x="345" y="118"/>
                  </a:lnTo>
                  <a:lnTo>
                    <a:pt x="331" y="135"/>
                  </a:lnTo>
                  <a:lnTo>
                    <a:pt x="134" y="333"/>
                  </a:lnTo>
                  <a:lnTo>
                    <a:pt x="117" y="345"/>
                  </a:lnTo>
                  <a:lnTo>
                    <a:pt x="98" y="353"/>
                  </a:lnTo>
                  <a:lnTo>
                    <a:pt x="78" y="355"/>
                  </a:lnTo>
                  <a:lnTo>
                    <a:pt x="59" y="353"/>
                  </a:lnTo>
                  <a:lnTo>
                    <a:pt x="40" y="345"/>
                  </a:lnTo>
                  <a:lnTo>
                    <a:pt x="23" y="333"/>
                  </a:lnTo>
                  <a:lnTo>
                    <a:pt x="10" y="315"/>
                  </a:lnTo>
                  <a:lnTo>
                    <a:pt x="2" y="296"/>
                  </a:lnTo>
                  <a:lnTo>
                    <a:pt x="0" y="276"/>
                  </a:lnTo>
                  <a:lnTo>
                    <a:pt x="2" y="256"/>
                  </a:lnTo>
                  <a:lnTo>
                    <a:pt x="10" y="237"/>
                  </a:lnTo>
                  <a:lnTo>
                    <a:pt x="23" y="221"/>
                  </a:lnTo>
                  <a:lnTo>
                    <a:pt x="220" y="23"/>
                  </a:lnTo>
                  <a:lnTo>
                    <a:pt x="237" y="11"/>
                  </a:lnTo>
                  <a:lnTo>
                    <a:pt x="256" y="3"/>
                  </a:lnTo>
                  <a:lnTo>
                    <a:pt x="276" y="0"/>
                  </a:lnTo>
                  <a:close/>
                </a:path>
              </a:pathLst>
            </a:custGeom>
            <a:grpFill/>
            <a:ln w="0">
              <a:noFill/>
              <a:prstDash val="solid"/>
              <a:round/>
            </a:ln>
          </p:spPr>
          <p:txBody>
            <a:bodyPr vert="horz" wrap="square" lIns="91440" tIns="45720" rIns="91440" bIns="45720" numCol="1" anchor="t" anchorCtr="0" compatLnSpc="1"/>
            <a:lstStyle/>
            <a:p>
              <a:endParaRPr lang="en-US"/>
            </a:p>
          </p:txBody>
        </p:sp>
      </p:grpSp>
      <p:sp>
        <p:nvSpPr>
          <p:cNvPr id="61" name="Freeform 29"/>
          <p:cNvSpPr>
            <a:spLocks noEditPoints="1"/>
          </p:cNvSpPr>
          <p:nvPr/>
        </p:nvSpPr>
        <p:spPr bwMode="auto">
          <a:xfrm>
            <a:off x="9467489" y="4420123"/>
            <a:ext cx="510312" cy="547106"/>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62" name="Inhaltsplatzhalter 4"/>
          <p:cNvSpPr txBox="1"/>
          <p:nvPr/>
        </p:nvSpPr>
        <p:spPr>
          <a:xfrm>
            <a:off x="2001336" y="2433838"/>
            <a:ext cx="885242" cy="5537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smtClean="0">
                <a:solidFill>
                  <a:schemeClr val="accent1"/>
                </a:solidFill>
                <a:latin typeface="+mj-lt"/>
              </a:rPr>
              <a:t>07</a:t>
            </a:r>
            <a:endParaRPr lang="en-US" sz="2800" dirty="0" smtClean="0">
              <a:solidFill>
                <a:schemeClr val="accent1"/>
              </a:solidFill>
              <a:latin typeface="+mn-lt"/>
            </a:endParaRPr>
          </a:p>
        </p:txBody>
      </p:sp>
      <p:sp>
        <p:nvSpPr>
          <p:cNvPr id="70" name="Inhaltsplatzhalter 4"/>
          <p:cNvSpPr txBox="1"/>
          <p:nvPr/>
        </p:nvSpPr>
        <p:spPr>
          <a:xfrm>
            <a:off x="4425448" y="2433838"/>
            <a:ext cx="885242" cy="5537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smtClean="0">
                <a:solidFill>
                  <a:schemeClr val="accent2"/>
                </a:solidFill>
                <a:latin typeface="+mj-lt"/>
              </a:rPr>
              <a:t>08</a:t>
            </a:r>
            <a:endParaRPr lang="en-US" sz="2800" dirty="0" smtClean="0">
              <a:solidFill>
                <a:schemeClr val="accent2"/>
              </a:solidFill>
              <a:latin typeface="+mn-lt"/>
            </a:endParaRPr>
          </a:p>
        </p:txBody>
      </p:sp>
      <p:sp>
        <p:nvSpPr>
          <p:cNvPr id="71" name="Inhaltsplatzhalter 4"/>
          <p:cNvSpPr txBox="1"/>
          <p:nvPr/>
        </p:nvSpPr>
        <p:spPr>
          <a:xfrm>
            <a:off x="6791493" y="2433838"/>
            <a:ext cx="885242" cy="5537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smtClean="0">
                <a:solidFill>
                  <a:schemeClr val="accent3"/>
                </a:solidFill>
                <a:latin typeface="+mj-lt"/>
              </a:rPr>
              <a:t>08</a:t>
            </a:r>
            <a:endParaRPr lang="en-US" sz="2800" dirty="0" smtClean="0">
              <a:solidFill>
                <a:schemeClr val="accent3"/>
              </a:solidFill>
              <a:latin typeface="+mn-lt"/>
            </a:endParaRPr>
          </a:p>
        </p:txBody>
      </p:sp>
      <p:sp>
        <p:nvSpPr>
          <p:cNvPr id="72" name="Inhaltsplatzhalter 4"/>
          <p:cNvSpPr txBox="1"/>
          <p:nvPr/>
        </p:nvSpPr>
        <p:spPr>
          <a:xfrm>
            <a:off x="9286375" y="2433838"/>
            <a:ext cx="885242" cy="5537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smtClean="0">
                <a:solidFill>
                  <a:schemeClr val="accent4"/>
                </a:solidFill>
                <a:latin typeface="+mj-lt"/>
              </a:rPr>
              <a:t>10</a:t>
            </a:r>
            <a:endParaRPr lang="en-US" sz="2800" dirty="0" smtClean="0">
              <a:solidFill>
                <a:schemeClr val="accent4"/>
              </a:solidFill>
              <a:latin typeface="+mn-lt"/>
            </a:endParaRPr>
          </a:p>
        </p:txBody>
      </p:sp>
      <p:sp>
        <p:nvSpPr>
          <p:cNvPr id="42" name="矩形 41"/>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Rectangle 1"/>
          <p:cNvSpPr/>
          <p:nvPr>
            <p:custDataLst>
              <p:tags r:id="rId2"/>
            </p:custDataLst>
          </p:nvPr>
        </p:nvSpPr>
        <p:spPr bwMode="auto">
          <a:xfrm>
            <a:off x="1306195" y="878840"/>
            <a:ext cx="9578975" cy="710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0" anchor="b" anchorCtr="0">
            <a:spAutoFit/>
          </a:bodyPr>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rPr>
              <a:t>职场少走弯路的</a:t>
            </a:r>
            <a:r>
              <a:rPr kumimoji="0" lang="en-US" altLang="zh-CN"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rPr>
              <a:t>10</a:t>
            </a: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rPr>
              <a:t>条</a:t>
            </a: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rPr>
              <a:t>忠告</a:t>
            </a:r>
            <a:endPar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charset="0"/>
              <a:sym typeface="Helvetica" panose="020B0604020202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p:cTn id="11" dur="500" fill="hold"/>
                                        <p:tgtEl>
                                          <p:spTgt spid="62"/>
                                        </p:tgtEl>
                                        <p:attrNameLst>
                                          <p:attrName>ppt_w</p:attrName>
                                        </p:attrNameLst>
                                      </p:cBhvr>
                                      <p:tavLst>
                                        <p:tav tm="0">
                                          <p:val>
                                            <p:fltVal val="0"/>
                                          </p:val>
                                        </p:tav>
                                        <p:tav tm="100000">
                                          <p:val>
                                            <p:strVal val="#ppt_w"/>
                                          </p:val>
                                        </p:tav>
                                      </p:tavLst>
                                    </p:anim>
                                    <p:anim calcmode="lin" valueType="num">
                                      <p:cBhvr>
                                        <p:cTn id="12" dur="500" fill="hold"/>
                                        <p:tgtEl>
                                          <p:spTgt spid="62"/>
                                        </p:tgtEl>
                                        <p:attrNameLst>
                                          <p:attrName>ppt_h</p:attrName>
                                        </p:attrNameLst>
                                      </p:cBhvr>
                                      <p:tavLst>
                                        <p:tav tm="0">
                                          <p:val>
                                            <p:fltVal val="0"/>
                                          </p:val>
                                        </p:tav>
                                        <p:tav tm="100000">
                                          <p:val>
                                            <p:strVal val="#ppt_h"/>
                                          </p:val>
                                        </p:tav>
                                      </p:tavLst>
                                    </p:anim>
                                    <p:animEffect transition="in" filter="fade">
                                      <p:cBhvr>
                                        <p:cTn id="13" dur="500"/>
                                        <p:tgtEl>
                                          <p:spTgt spid="62"/>
                                        </p:tgtEl>
                                      </p:cBhvr>
                                    </p:animEffect>
                                  </p:childTnLst>
                                </p:cTn>
                              </p:par>
                              <p:par>
                                <p:cTn id="14" presetID="2" presetClass="entr" presetSubtype="4" accel="20000" decel="8000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Effect transition="in" filter="fade">
                                      <p:cBhvr>
                                        <p:cTn id="23" dur="500"/>
                                        <p:tgtEl>
                                          <p:spTgt spid="47"/>
                                        </p:tgtEl>
                                      </p:cBhvr>
                                    </p:animEffect>
                                  </p:childTnLst>
                                </p:cTn>
                              </p:par>
                              <p:par>
                                <p:cTn id="24" presetID="2" presetClass="entr" presetSubtype="4" accel="20000" decel="8000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ppt_x"/>
                                          </p:val>
                                        </p:tav>
                                        <p:tav tm="100000">
                                          <p:val>
                                            <p:strVal val="#ppt_x"/>
                                          </p:val>
                                        </p:tav>
                                      </p:tavLst>
                                    </p:anim>
                                    <p:anim calcmode="lin" valueType="num">
                                      <p:cBhvr additive="base">
                                        <p:cTn id="27" dur="500" fill="hold"/>
                                        <p:tgtEl>
                                          <p:spTgt spid="38"/>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p:cTn id="35" dur="500" fill="hold"/>
                                        <p:tgtEl>
                                          <p:spTgt spid="70"/>
                                        </p:tgtEl>
                                        <p:attrNameLst>
                                          <p:attrName>ppt_w</p:attrName>
                                        </p:attrNameLst>
                                      </p:cBhvr>
                                      <p:tavLst>
                                        <p:tav tm="0">
                                          <p:val>
                                            <p:fltVal val="0"/>
                                          </p:val>
                                        </p:tav>
                                        <p:tav tm="100000">
                                          <p:val>
                                            <p:strVal val="#ppt_w"/>
                                          </p:val>
                                        </p:tav>
                                      </p:tavLst>
                                    </p:anim>
                                    <p:anim calcmode="lin" valueType="num">
                                      <p:cBhvr>
                                        <p:cTn id="36" dur="500" fill="hold"/>
                                        <p:tgtEl>
                                          <p:spTgt spid="70"/>
                                        </p:tgtEl>
                                        <p:attrNameLst>
                                          <p:attrName>ppt_h</p:attrName>
                                        </p:attrNameLst>
                                      </p:cBhvr>
                                      <p:tavLst>
                                        <p:tav tm="0">
                                          <p:val>
                                            <p:fltVal val="0"/>
                                          </p:val>
                                        </p:tav>
                                        <p:tav tm="100000">
                                          <p:val>
                                            <p:strVal val="#ppt_h"/>
                                          </p:val>
                                        </p:tav>
                                      </p:tavLst>
                                    </p:anim>
                                    <p:animEffect transition="in" filter="fade">
                                      <p:cBhvr>
                                        <p:cTn id="37" dur="500"/>
                                        <p:tgtEl>
                                          <p:spTgt spid="70"/>
                                        </p:tgtEl>
                                      </p:cBhvr>
                                    </p:animEffect>
                                  </p:childTnLst>
                                </p:cTn>
                              </p:par>
                              <p:par>
                                <p:cTn id="38" presetID="2" presetClass="entr" presetSubtype="4" accel="20000" decel="80000"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p:cTn id="45" dur="500" fill="hold"/>
                                        <p:tgtEl>
                                          <p:spTgt spid="55"/>
                                        </p:tgtEl>
                                        <p:attrNameLst>
                                          <p:attrName>ppt_w</p:attrName>
                                        </p:attrNameLst>
                                      </p:cBhvr>
                                      <p:tavLst>
                                        <p:tav tm="0">
                                          <p:val>
                                            <p:fltVal val="0"/>
                                          </p:val>
                                        </p:tav>
                                        <p:tav tm="100000">
                                          <p:val>
                                            <p:strVal val="#ppt_w"/>
                                          </p:val>
                                        </p:tav>
                                      </p:tavLst>
                                    </p:anim>
                                    <p:anim calcmode="lin" valueType="num">
                                      <p:cBhvr>
                                        <p:cTn id="46" dur="500" fill="hold"/>
                                        <p:tgtEl>
                                          <p:spTgt spid="55"/>
                                        </p:tgtEl>
                                        <p:attrNameLst>
                                          <p:attrName>ppt_h</p:attrName>
                                        </p:attrNameLst>
                                      </p:cBhvr>
                                      <p:tavLst>
                                        <p:tav tm="0">
                                          <p:val>
                                            <p:fltVal val="0"/>
                                          </p:val>
                                        </p:tav>
                                        <p:tav tm="100000">
                                          <p:val>
                                            <p:strVal val="#ppt_h"/>
                                          </p:val>
                                        </p:tav>
                                      </p:tavLst>
                                    </p:anim>
                                    <p:animEffect transition="in" filter="fade">
                                      <p:cBhvr>
                                        <p:cTn id="47" dur="500"/>
                                        <p:tgtEl>
                                          <p:spTgt spid="55"/>
                                        </p:tgtEl>
                                      </p:cBhvr>
                                    </p:animEffect>
                                  </p:childTnLst>
                                </p:cTn>
                              </p:par>
                              <p:par>
                                <p:cTn id="48" presetID="2" presetClass="entr" presetSubtype="4" accel="20000" decel="8000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ppt_x"/>
                                          </p:val>
                                        </p:tav>
                                        <p:tav tm="100000">
                                          <p:val>
                                            <p:strVal val="#ppt_x"/>
                                          </p:val>
                                        </p:tav>
                                      </p:tavLst>
                                    </p:anim>
                                    <p:anim calcmode="lin" valueType="num">
                                      <p:cBhvr additive="base">
                                        <p:cTn id="51" dur="500" fill="hold"/>
                                        <p:tgtEl>
                                          <p:spTgt spid="40"/>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 calcmode="lin" valueType="num">
                                      <p:cBhvr>
                                        <p:cTn id="59" dur="500" fill="hold"/>
                                        <p:tgtEl>
                                          <p:spTgt spid="71"/>
                                        </p:tgtEl>
                                        <p:attrNameLst>
                                          <p:attrName>ppt_w</p:attrName>
                                        </p:attrNameLst>
                                      </p:cBhvr>
                                      <p:tavLst>
                                        <p:tav tm="0">
                                          <p:val>
                                            <p:fltVal val="0"/>
                                          </p:val>
                                        </p:tav>
                                        <p:tav tm="100000">
                                          <p:val>
                                            <p:strVal val="#ppt_w"/>
                                          </p:val>
                                        </p:tav>
                                      </p:tavLst>
                                    </p:anim>
                                    <p:anim calcmode="lin" valueType="num">
                                      <p:cBhvr>
                                        <p:cTn id="60" dur="500" fill="hold"/>
                                        <p:tgtEl>
                                          <p:spTgt spid="71"/>
                                        </p:tgtEl>
                                        <p:attrNameLst>
                                          <p:attrName>ppt_h</p:attrName>
                                        </p:attrNameLst>
                                      </p:cBhvr>
                                      <p:tavLst>
                                        <p:tav tm="0">
                                          <p:val>
                                            <p:fltVal val="0"/>
                                          </p:val>
                                        </p:tav>
                                        <p:tav tm="100000">
                                          <p:val>
                                            <p:strVal val="#ppt_h"/>
                                          </p:val>
                                        </p:tav>
                                      </p:tavLst>
                                    </p:anim>
                                    <p:animEffect transition="in" filter="fade">
                                      <p:cBhvr>
                                        <p:cTn id="61" dur="500"/>
                                        <p:tgtEl>
                                          <p:spTgt spid="71"/>
                                        </p:tgtEl>
                                      </p:cBhvr>
                                    </p:animEffect>
                                  </p:childTnLst>
                                </p:cTn>
                              </p:par>
                              <p:par>
                                <p:cTn id="62" presetID="2" presetClass="entr" presetSubtype="4" accel="20000" decel="80000" fill="hold"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ppt_x"/>
                                          </p:val>
                                        </p:tav>
                                        <p:tav tm="100000">
                                          <p:val>
                                            <p:strVal val="#ppt_x"/>
                                          </p:val>
                                        </p:tav>
                                      </p:tavLst>
                                    </p:anim>
                                    <p:anim calcmode="lin" valueType="num">
                                      <p:cBhvr additive="base">
                                        <p:cTn id="65" dur="500" fill="hold"/>
                                        <p:tgtEl>
                                          <p:spTgt spid="24"/>
                                        </p:tgtEl>
                                        <p:attrNameLst>
                                          <p:attrName>ppt_y</p:attrName>
                                        </p:attrNameLst>
                                      </p:cBhvr>
                                      <p:tavLst>
                                        <p:tav tm="0">
                                          <p:val>
                                            <p:strVal val="1+#ppt_h/2"/>
                                          </p:val>
                                        </p:tav>
                                        <p:tav tm="100000">
                                          <p:val>
                                            <p:strVal val="#ppt_y"/>
                                          </p:val>
                                        </p:tav>
                                      </p:tavLst>
                                    </p:anim>
                                  </p:childTnLst>
                                </p:cTn>
                              </p:par>
                            </p:childTnLst>
                          </p:cTn>
                        </p:par>
                        <p:par>
                          <p:cTn id="66" fill="hold">
                            <p:stCondLst>
                              <p:cond delay="4000"/>
                            </p:stCondLst>
                            <p:childTnLst>
                              <p:par>
                                <p:cTn id="67" presetID="53" presetClass="entr" presetSubtype="16" fill="hold" nodeType="after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ppt_w</p:attrName>
                                        </p:attrNameLst>
                                      </p:cBhvr>
                                      <p:tavLst>
                                        <p:tav tm="0">
                                          <p:val>
                                            <p:fltVal val="0"/>
                                          </p:val>
                                        </p:tav>
                                        <p:tav tm="100000">
                                          <p:val>
                                            <p:strVal val="#ppt_w"/>
                                          </p:val>
                                        </p:tav>
                                      </p:tavLst>
                                    </p:anim>
                                    <p:anim calcmode="lin" valueType="num">
                                      <p:cBhvr>
                                        <p:cTn id="70" dur="500" fill="hold"/>
                                        <p:tgtEl>
                                          <p:spTgt spid="56"/>
                                        </p:tgtEl>
                                        <p:attrNameLst>
                                          <p:attrName>ppt_h</p:attrName>
                                        </p:attrNameLst>
                                      </p:cBhvr>
                                      <p:tavLst>
                                        <p:tav tm="0">
                                          <p:val>
                                            <p:fltVal val="0"/>
                                          </p:val>
                                        </p:tav>
                                        <p:tav tm="100000">
                                          <p:val>
                                            <p:strVal val="#ppt_h"/>
                                          </p:val>
                                        </p:tav>
                                      </p:tavLst>
                                    </p:anim>
                                    <p:animEffect transition="in" filter="fade">
                                      <p:cBhvr>
                                        <p:cTn id="71" dur="500"/>
                                        <p:tgtEl>
                                          <p:spTgt spid="56"/>
                                        </p:tgtEl>
                                      </p:cBhvr>
                                    </p:animEffect>
                                  </p:childTnLst>
                                </p:cTn>
                              </p:par>
                              <p:par>
                                <p:cTn id="72" presetID="2" presetClass="entr" presetSubtype="4" accel="20000" decel="8000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ppt_x"/>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childTnLst>
                          </p:cTn>
                        </p:par>
                        <p:par>
                          <p:cTn id="76" fill="hold">
                            <p:stCondLst>
                              <p:cond delay="4500"/>
                            </p:stCondLst>
                            <p:childTnLst>
                              <p:par>
                                <p:cTn id="77" presetID="22" presetClass="entr" presetSubtype="8"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wipe(left)">
                                      <p:cBhvr>
                                        <p:cTn id="79" dur="500"/>
                                        <p:tgtEl>
                                          <p:spTgt spid="6"/>
                                        </p:tgtEl>
                                      </p:cBhvr>
                                    </p:animEffect>
                                  </p:childTnLst>
                                </p:cTn>
                              </p:par>
                            </p:childTnLst>
                          </p:cTn>
                        </p:par>
                        <p:par>
                          <p:cTn id="80" fill="hold">
                            <p:stCondLst>
                              <p:cond delay="5000"/>
                            </p:stCondLst>
                            <p:childTnLst>
                              <p:par>
                                <p:cTn id="81" presetID="53" presetClass="entr" presetSubtype="16"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 calcmode="lin" valueType="num">
                                      <p:cBhvr>
                                        <p:cTn id="83" dur="500" fill="hold"/>
                                        <p:tgtEl>
                                          <p:spTgt spid="72"/>
                                        </p:tgtEl>
                                        <p:attrNameLst>
                                          <p:attrName>ppt_w</p:attrName>
                                        </p:attrNameLst>
                                      </p:cBhvr>
                                      <p:tavLst>
                                        <p:tav tm="0">
                                          <p:val>
                                            <p:fltVal val="0"/>
                                          </p:val>
                                        </p:tav>
                                        <p:tav tm="100000">
                                          <p:val>
                                            <p:strVal val="#ppt_w"/>
                                          </p:val>
                                        </p:tav>
                                      </p:tavLst>
                                    </p:anim>
                                    <p:anim calcmode="lin" valueType="num">
                                      <p:cBhvr>
                                        <p:cTn id="84" dur="500" fill="hold"/>
                                        <p:tgtEl>
                                          <p:spTgt spid="72"/>
                                        </p:tgtEl>
                                        <p:attrNameLst>
                                          <p:attrName>ppt_h</p:attrName>
                                        </p:attrNameLst>
                                      </p:cBhvr>
                                      <p:tavLst>
                                        <p:tav tm="0">
                                          <p:val>
                                            <p:fltVal val="0"/>
                                          </p:val>
                                        </p:tav>
                                        <p:tav tm="100000">
                                          <p:val>
                                            <p:strVal val="#ppt_h"/>
                                          </p:val>
                                        </p:tav>
                                      </p:tavLst>
                                    </p:anim>
                                    <p:animEffect transition="in" filter="fade">
                                      <p:cBhvr>
                                        <p:cTn id="85" dur="500"/>
                                        <p:tgtEl>
                                          <p:spTgt spid="72"/>
                                        </p:tgtEl>
                                      </p:cBhvr>
                                    </p:animEffect>
                                  </p:childTnLst>
                                </p:cTn>
                              </p:par>
                              <p:par>
                                <p:cTn id="86" presetID="2" presetClass="entr" presetSubtype="4" accel="20000" decel="80000" fill="hold" nodeType="with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par>
                          <p:cTn id="90" fill="hold">
                            <p:stCondLst>
                              <p:cond delay="5500"/>
                            </p:stCondLst>
                            <p:childTnLst>
                              <p:par>
                                <p:cTn id="91" presetID="53" presetClass="entr" presetSubtype="16" fill="hold" grpId="0" nodeType="afterEffect">
                                  <p:stCondLst>
                                    <p:cond delay="0"/>
                                  </p:stCondLst>
                                  <p:childTnLst>
                                    <p:set>
                                      <p:cBhvr>
                                        <p:cTn id="92" dur="1" fill="hold">
                                          <p:stCondLst>
                                            <p:cond delay="0"/>
                                          </p:stCondLst>
                                        </p:cTn>
                                        <p:tgtEl>
                                          <p:spTgt spid="61"/>
                                        </p:tgtEl>
                                        <p:attrNameLst>
                                          <p:attrName>style.visibility</p:attrName>
                                        </p:attrNameLst>
                                      </p:cBhvr>
                                      <p:to>
                                        <p:strVal val="visible"/>
                                      </p:to>
                                    </p:set>
                                    <p:anim calcmode="lin" valueType="num">
                                      <p:cBhvr>
                                        <p:cTn id="93" dur="500" fill="hold"/>
                                        <p:tgtEl>
                                          <p:spTgt spid="61"/>
                                        </p:tgtEl>
                                        <p:attrNameLst>
                                          <p:attrName>ppt_w</p:attrName>
                                        </p:attrNameLst>
                                      </p:cBhvr>
                                      <p:tavLst>
                                        <p:tav tm="0">
                                          <p:val>
                                            <p:fltVal val="0"/>
                                          </p:val>
                                        </p:tav>
                                        <p:tav tm="100000">
                                          <p:val>
                                            <p:strVal val="#ppt_w"/>
                                          </p:val>
                                        </p:tav>
                                      </p:tavLst>
                                    </p:anim>
                                    <p:anim calcmode="lin" valueType="num">
                                      <p:cBhvr>
                                        <p:cTn id="94" dur="500" fill="hold"/>
                                        <p:tgtEl>
                                          <p:spTgt spid="61"/>
                                        </p:tgtEl>
                                        <p:attrNameLst>
                                          <p:attrName>ppt_h</p:attrName>
                                        </p:attrNameLst>
                                      </p:cBhvr>
                                      <p:tavLst>
                                        <p:tav tm="0">
                                          <p:val>
                                            <p:fltVal val="0"/>
                                          </p:val>
                                        </p:tav>
                                        <p:tav tm="100000">
                                          <p:val>
                                            <p:strVal val="#ppt_h"/>
                                          </p:val>
                                        </p:tav>
                                      </p:tavLst>
                                    </p:anim>
                                    <p:animEffect transition="in" filter="fade">
                                      <p:cBhvr>
                                        <p:cTn id="95" dur="500"/>
                                        <p:tgtEl>
                                          <p:spTgt spid="61"/>
                                        </p:tgtEl>
                                      </p:cBhvr>
                                    </p:animEffect>
                                  </p:childTnLst>
                                </p:cTn>
                              </p:par>
                              <p:par>
                                <p:cTn id="96" presetID="2" presetClass="entr" presetSubtype="4" accel="20000" decel="80000" fill="hold" grpId="0" nodeType="withEffect">
                                  <p:stCondLst>
                                    <p:cond delay="0"/>
                                  </p:stCondLst>
                                  <p:childTnLst>
                                    <p:set>
                                      <p:cBhvr>
                                        <p:cTn id="97" dur="1" fill="hold">
                                          <p:stCondLst>
                                            <p:cond delay="0"/>
                                          </p:stCondLst>
                                        </p:cTn>
                                        <p:tgtEl>
                                          <p:spTgt spid="41"/>
                                        </p:tgtEl>
                                        <p:attrNameLst>
                                          <p:attrName>style.visibility</p:attrName>
                                        </p:attrNameLst>
                                      </p:cBhvr>
                                      <p:to>
                                        <p:strVal val="visible"/>
                                      </p:to>
                                    </p:set>
                                    <p:anim calcmode="lin" valueType="num">
                                      <p:cBhvr additive="base">
                                        <p:cTn id="98" dur="500" fill="hold"/>
                                        <p:tgtEl>
                                          <p:spTgt spid="41"/>
                                        </p:tgtEl>
                                        <p:attrNameLst>
                                          <p:attrName>ppt_x</p:attrName>
                                        </p:attrNameLst>
                                      </p:cBhvr>
                                      <p:tavLst>
                                        <p:tav tm="0">
                                          <p:val>
                                            <p:strVal val="#ppt_x"/>
                                          </p:val>
                                        </p:tav>
                                        <p:tav tm="100000">
                                          <p:val>
                                            <p:strVal val="#ppt_x"/>
                                          </p:val>
                                        </p:tav>
                                      </p:tavLst>
                                    </p:anim>
                                    <p:anim calcmode="lin" valueType="num">
                                      <p:cBhvr additive="base">
                                        <p:cTn id="99" dur="500" fill="hold"/>
                                        <p:tgtEl>
                                          <p:spTgt spid="41"/>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22" presetClass="entr" presetSubtype="8" fill="hold" grpId="0" nodeType="after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wipe(left)">
                                      <p:cBhvr>
                                        <p:cTn id="10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38" grpId="0"/>
      <p:bldP spid="39" grpId="0"/>
      <p:bldP spid="40" grpId="0"/>
      <p:bldP spid="41" grpId="0"/>
      <p:bldP spid="55" grpId="0" bldLvl="0" animBg="1"/>
      <p:bldP spid="61" grpId="0" bldLvl="0" animBg="1"/>
      <p:bldP spid="62" grpId="0"/>
      <p:bldP spid="70" grpId="0"/>
      <p:bldP spid="71" grpId="0"/>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圆角 8"/>
          <p:cNvSpPr/>
          <p:nvPr>
            <p:custDataLst>
              <p:tags r:id="rId2"/>
            </p:custDataLst>
          </p:nvPr>
        </p:nvSpPr>
        <p:spPr>
          <a:xfrm>
            <a:off x="357505" y="1753870"/>
            <a:ext cx="11476990" cy="4846320"/>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3"/>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4"/>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860" y="2209161"/>
            <a:ext cx="10586275" cy="351790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现在，孙某正逐步实现自己的计划，从弹子房小老板的儿子，到今天闻名世界的大富豪，他只用了短短十几年的时间。</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从上面的案例可以看出，孙某的成功秘诀在于敢于梦想，并以此为自己的人生目标；敢于为自己的未来做职业规划，并以此为蓝图，一步步将理想变为现实。</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just">
              <a:lnSpc>
                <a:spcPct val="15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pc="150" dirty="0">
                <a:solidFill>
                  <a:sysClr val="windowText" lastClr="000000">
                    <a:lumMod val="75000"/>
                    <a:lumOff val="25000"/>
                  </a:sysClr>
                </a:solidFill>
                <a:latin typeface="Arial" panose="020B0604020202020204" pitchFamily="34" charset="0"/>
                <a:ea typeface="微软雅黑" panose="020B0503020204020204" charset="-122"/>
              </a:rPr>
              <a:t>亚里士多德曾经说过：“人是一种寻找目标的动物，他生活的意义仅仅在于是否正在寻找和追求自己的目标。”我们要想在未来职业生涯中获得成功，首先应该确定一个切合实际的职业定位和职业目标，并且把目标进行分解，然后设计出合理的职业生涯规划图，并且付诸行动，经过不断努力和调整，直到最后实现我们的职业发展目标，获得人生的最大成功。</a:t>
            </a:r>
            <a:endParaRPr lang="zh-CN" altLang="en-US"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6"/>
            </p:custDataLst>
          </p:nvPr>
        </p:nvSpPr>
        <p:spPr>
          <a:xfrm>
            <a:off x="1066459" y="977422"/>
            <a:ext cx="10059078"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marL="0" lvl="0" indent="0" algn="ctr">
              <a:lnSpc>
                <a:spcPct val="110000"/>
              </a:lnSpc>
              <a:spcBef>
                <a:spcPts val="0"/>
              </a:spcBef>
              <a:spcAft>
                <a:spcPts val="200"/>
              </a:spcAft>
              <a:buSzPct val="100000"/>
            </a:pPr>
            <a:r>
              <a:rPr lang="zh-CN" altLang="en-US" sz="1800" dirty="0">
                <a:solidFill>
                  <a:sysClr val="window" lastClr="FFFFFF"/>
                </a:solidFill>
                <a:latin typeface="Arial" panose="020B0604020202020204" pitchFamily="34" charset="0"/>
                <a:ea typeface="微软雅黑" panose="020B0503020204020204" charset="-122"/>
              </a:rPr>
              <a:t>某知名投资人的50 年人生规划</a:t>
            </a:r>
            <a:endParaRPr lang="zh-CN" altLang="en-US" sz="1800" dirty="0">
              <a:solidFill>
                <a:sysClr val="window" lastClr="FFFFFF"/>
              </a:solidFill>
              <a:latin typeface="Arial" panose="020B0604020202020204" pitchFamily="34" charset="0"/>
              <a:ea typeface="微软雅黑" panose="020B0503020204020204" charset="-122"/>
            </a:endParaRPr>
          </a:p>
        </p:txBody>
      </p:sp>
      <p:sp>
        <p:nvSpPr>
          <p:cNvPr id="9" name="矩形 8"/>
          <p:cNvSpPr/>
          <p:nvPr>
            <p:custDataLst>
              <p:tags r:id="rId7"/>
            </p:custDataLst>
          </p:nvPr>
        </p:nvSpPr>
        <p:spPr>
          <a:xfrm>
            <a:off x="1066459" y="236088"/>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案例</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31242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sym typeface="+mn-ea"/>
              </a:rPr>
              <a:t>在校提高学生适应社会的能力和职业基础能力，使其成功就业是教育者的责任。</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 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sym typeface="+mn-ea"/>
              </a:rPr>
              <a:t>肖俭伟</a:t>
            </a:r>
            <a:endParaRPr 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right)">
                                      <p:cBhvr>
                                        <p:cTn id="22" dur="500"/>
                                        <p:tgtEl>
                                          <p:spTgt spid="1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P spid="21" grpId="0"/>
      <p:bldP spid="25"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如何做好你的职业生涯规划？">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rcRect/>
          <a:stretch>
            <a:fillRect/>
          </a:stretch>
        </p:blipFill>
        <p:spPr>
          <a:xfrm>
            <a:off x="2388235" y="930454"/>
            <a:ext cx="7416165" cy="4171593"/>
          </a:xfrm>
          <a:prstGeom prst="rect">
            <a:avLst/>
          </a:prstGeom>
        </p:spPr>
      </p:pic>
      <p:grpSp>
        <p:nvGrpSpPr>
          <p:cNvPr id="19" name="组合 18"/>
          <p:cNvGrpSpPr/>
          <p:nvPr>
            <p:custDataLst>
              <p:tags r:id="rId5"/>
            </p:custDataLst>
          </p:nvPr>
        </p:nvGrpSpPr>
        <p:grpSpPr>
          <a:xfrm>
            <a:off x="-9525" y="-635"/>
            <a:ext cx="12201686" cy="6843799"/>
            <a:chOff x="-9525" y="8890"/>
            <a:chExt cx="12201686" cy="6843799"/>
          </a:xfrm>
        </p:grpSpPr>
        <p:pic>
          <p:nvPicPr>
            <p:cNvPr id="3" name="图片 2"/>
            <p:cNvPicPr>
              <a:picLocks noChangeAspect="1"/>
            </p:cNvPicPr>
            <p:nvPr>
              <p:custDataLst>
                <p:tags r:id="rId6"/>
              </p:custDataLst>
            </p:nvPr>
          </p:nvPicPr>
          <p:blipFill>
            <a:blip r:embed="rId7"/>
            <a:stretch>
              <a:fillRect/>
            </a:stretch>
          </p:blipFill>
          <p:spPr>
            <a:xfrm>
              <a:off x="-9525" y="8890"/>
              <a:ext cx="12201525" cy="953135"/>
            </a:xfrm>
            <a:prstGeom prst="rect">
              <a:avLst/>
            </a:prstGeom>
          </p:spPr>
        </p:pic>
        <p:pic>
          <p:nvPicPr>
            <p:cNvPr id="18" name="图片 17"/>
            <p:cNvPicPr>
              <a:picLocks noChangeAspect="1"/>
            </p:cNvPicPr>
            <p:nvPr>
              <p:custDataLst>
                <p:tags r:id="rId8"/>
              </p:custDataLst>
            </p:nvPr>
          </p:nvPicPr>
          <p:blipFill>
            <a:blip r:embed="rId9"/>
            <a:stretch>
              <a:fillRect/>
            </a:stretch>
          </p:blipFill>
          <p:spPr>
            <a:xfrm>
              <a:off x="161" y="5087389"/>
              <a:ext cx="12192000" cy="1765300"/>
            </a:xfrm>
            <a:prstGeom prst="rect">
              <a:avLst/>
            </a:prstGeom>
          </p:spPr>
        </p:pic>
        <p:pic>
          <p:nvPicPr>
            <p:cNvPr id="14" name="图片 13"/>
            <p:cNvPicPr>
              <a:picLocks noChangeAspect="1"/>
            </p:cNvPicPr>
            <p:nvPr>
              <p:custDataLst>
                <p:tags r:id="rId10"/>
              </p:custDataLst>
            </p:nvPr>
          </p:nvPicPr>
          <p:blipFill>
            <a:blip r:embed="rId11"/>
            <a:stretch>
              <a:fillRect/>
            </a:stretch>
          </p:blipFill>
          <p:spPr>
            <a:xfrm>
              <a:off x="890" y="949845"/>
              <a:ext cx="2387600" cy="4140200"/>
            </a:xfrm>
            <a:prstGeom prst="rect">
              <a:avLst/>
            </a:prstGeom>
          </p:spPr>
        </p:pic>
        <p:pic>
          <p:nvPicPr>
            <p:cNvPr id="16" name="图片 15"/>
            <p:cNvPicPr>
              <a:picLocks noChangeAspect="1"/>
            </p:cNvPicPr>
            <p:nvPr>
              <p:custDataLst>
                <p:tags r:id="rId12"/>
              </p:custDataLst>
            </p:nvPr>
          </p:nvPicPr>
          <p:blipFill>
            <a:blip r:embed="rId13"/>
            <a:stretch>
              <a:fillRect/>
            </a:stretch>
          </p:blipFill>
          <p:spPr>
            <a:xfrm>
              <a:off x="9804419" y="955322"/>
              <a:ext cx="2387600" cy="4140200"/>
            </a:xfrm>
            <a:prstGeom prst="rect">
              <a:avLst/>
            </a:prstGeom>
          </p:spPr>
        </p:pic>
      </p:grpSp>
      <p:sp>
        <p:nvSpPr>
          <p:cNvPr id="11" name="文本框 15"/>
          <p:cNvSpPr txBox="1"/>
          <p:nvPr>
            <p:custDataLst>
              <p:tags r:id="rId14"/>
            </p:custDataLst>
          </p:nvPr>
        </p:nvSpPr>
        <p:spPr>
          <a:xfrm>
            <a:off x="2931576" y="5461463"/>
            <a:ext cx="6317938" cy="69865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如何做好你的职业生涯规划？</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64585" y="514921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本视频部分资料来源于网易</a:t>
            </a:r>
            <a:r>
              <a:rPr lang="zh-CN" altLang="en-US" sz="1200">
                <a:latin typeface="楷体" panose="02010609060101010101" charset="-122"/>
                <a:ea typeface="楷体" panose="02010609060101010101" charset="-122"/>
              </a:rPr>
              <a:t>视频，如有侵权，请联系删除</a:t>
            </a:r>
            <a:endParaRPr lang="zh-CN" altLang="en-US" sz="1200">
              <a:latin typeface="楷体" panose="02010609060101010101" charset="-122"/>
              <a:ea typeface="楷体" panose="02010609060101010101" charset="-122"/>
            </a:endParaRPr>
          </a:p>
        </p:txBody>
      </p:sp>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10"/>
                </p:tgtEl>
              </p:cMediaNode>
            </p:video>
            <p:seq concurrent="1" nextAc="seek">
              <p:cTn id="3" restart="whenNotActive" fill="hold" evtFilter="cancelBubble" nodeType="interactiveSeq">
                <p:stCondLst>
                  <p:cond evt="onClick" delay="0">
                    <p:tgtEl>
                      <p:spTgt spid="1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生涯规划的内涵</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295400" y="2345690"/>
            <a:ext cx="9601200" cy="3448685"/>
          </a:xfrm>
          <a:prstGeom prst="rect">
            <a:avLst/>
          </a:prstGeom>
          <a:noFill/>
        </p:spPr>
        <p:txBody>
          <a:bodyPr wrap="square" lIns="101600" tIns="0" rIns="82550" bIns="0" rtlCol="0" anchor="ctr" anchorCtr="0">
            <a:no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rPr>
              <a:t>鉴于生涯规划的定义很多，我们采用台湾学者洪凤仪在她的《生涯规划自己来》一书中的定义：生涯规划是一个人尽其可能地规划未来生涯发展历程，在考虑个人的智能、性向、价值观以及阻力、助力的前提下，做好妥善安排，并借此调整、摆正自己在人生中的位置，以期自己能适得其所。生涯规划就是一个人从生到死的规划。</a:t>
            </a:r>
            <a:endParaRPr lang="zh-CN" altLang="en-US" sz="1600">
              <a:solidFill>
                <a:schemeClr val="tx1">
                  <a:lumMod val="75000"/>
                  <a:lumOff val="25000"/>
                </a:schemeClr>
              </a:solidFill>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rPr>
              <a:t>生涯规划不能仅仅限于工作和职业生涯规划，这已经成为人们的共识。恰当的生涯规划的含义必然包含人生在职业之外的更多方面的规划，如家庭生涯规划、社会生涯规划、生活生涯规划、休闲生涯规划等。但我们也要看到职业生涯规划是人生最重要的规划，因为人在工作中的时间几乎占到人生的一半，职业也是人的最大的生涯，职业生涯规划就是为了实现职业上的规划，并以此来推动其他人生理想的实现。</a:t>
            </a:r>
            <a:endParaRPr lang="zh-CN" altLang="en-US" sz="1600">
              <a:solidFill>
                <a:schemeClr val="tx1">
                  <a:lumMod val="75000"/>
                  <a:lumOff val="25000"/>
                </a:schemeClr>
              </a:solidFill>
              <a:latin typeface="Arial" panose="020B0604020202020204" pitchFamily="34" charset="0"/>
              <a:ea typeface="微软雅黑" panose="020B0503020204020204" charset="-122"/>
            </a:endParaRPr>
          </a:p>
        </p:txBody>
      </p:sp>
    </p:spTree>
    <p:custDataLst>
      <p:tags r:id="rId8"/>
    </p:custDataLst>
  </p:cSld>
  <p:clrMapOvr>
    <a:masterClrMapping/>
  </p:clrMapOvr>
  <p:transition spd="slow" advClick="0" advTm="1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493" y="735012"/>
            <a:ext cx="4455885" cy="646331"/>
          </a:xfrm>
          <a:prstGeom prst="rect">
            <a:avLst/>
          </a:prstGeom>
          <a:noFill/>
        </p:spPr>
        <p:txBody>
          <a:bodyPr wrap="square" rtlCol="0">
            <a:normAutofit fontScale="92500" lnSpcReduction="10000"/>
          </a:bodyPr>
          <a:p>
            <a:pPr marL="0" marR="0" lvl="0" indent="0" algn="l" defTabSz="914400" rtl="0" eaLnBrk="1" fontAlgn="auto" latinLnBrk="0" hangingPunct="1">
              <a:lnSpc>
                <a:spcPct val="120000"/>
              </a:lnSpc>
              <a:buClrTx/>
              <a:buSzTx/>
              <a:buFontTx/>
              <a:buNone/>
              <a:defRPr/>
            </a:pPr>
            <a:r>
              <a:rPr lang="zh-CN" altLang="en-US" sz="3600" b="1" spc="300">
                <a:solidFill>
                  <a:schemeClr val="tx1">
                    <a:lumMod val="85000"/>
                    <a:lumOff val="15000"/>
                  </a:schemeClr>
                </a:solidFill>
                <a:latin typeface="Microsoft YaHei Bold" panose="020B0503020204020204" charset="-122"/>
                <a:ea typeface="Microsoft YaHei Bold" panose="020B0503020204020204" charset="-122"/>
                <a:sym typeface="+mn-ea"/>
              </a:rPr>
              <a:t>生涯规划方法</a:t>
            </a:r>
            <a:endParaRPr kumimoji="0" lang="zh-CN" altLang="en-US" sz="3600" b="1" i="0" u="none" strike="noStrike" kern="1200" cap="none" spc="300" normalizeH="0" noProof="0">
              <a:ln>
                <a:noFill/>
              </a:ln>
              <a:solidFill>
                <a:schemeClr val="tx1">
                  <a:lumMod val="85000"/>
                  <a:lumOff val="15000"/>
                </a:schemeClr>
              </a:solidFill>
              <a:effectLst/>
              <a:uLnTx/>
              <a:uFillTx/>
              <a:latin typeface="Microsoft YaHei Bold" panose="020B0503020204020204" charset="-122"/>
              <a:ea typeface="Microsoft YaHei Bold" panose="020B0503020204020204" charset="-122"/>
              <a:sym typeface="+mn-ea"/>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217051" y="2678735"/>
            <a:ext cx="2327419" cy="6480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en-US" altLang="zh-CN"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1.</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自然发生法</a:t>
            </a:r>
            <a:endPar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2" name="文本框 21"/>
          <p:cNvSpPr txBox="1"/>
          <p:nvPr>
            <p:custDataLst>
              <p:tags r:id="rId16"/>
            </p:custDataLst>
          </p:nvPr>
        </p:nvSpPr>
        <p:spPr>
          <a:xfrm>
            <a:off x="5463160" y="2678735"/>
            <a:ext cx="2327419" cy="6480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en-US" altLang="zh-CN"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2.</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目前趋势</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法</a:t>
            </a:r>
            <a:endPar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3" name="文本框 22"/>
          <p:cNvSpPr txBox="1"/>
          <p:nvPr>
            <p:custDataLst>
              <p:tags r:id="rId17"/>
            </p:custDataLst>
          </p:nvPr>
        </p:nvSpPr>
        <p:spPr>
          <a:xfrm>
            <a:off x="8676000" y="2690471"/>
            <a:ext cx="2327419" cy="6480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en-US" altLang="zh-CN"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3.</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最少努力</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法</a:t>
            </a:r>
            <a:endPar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4" name="文本框 23"/>
          <p:cNvSpPr txBox="1"/>
          <p:nvPr>
            <p:custDataLst>
              <p:tags r:id="rId18"/>
            </p:custDataLst>
          </p:nvPr>
        </p:nvSpPr>
        <p:spPr>
          <a:xfrm>
            <a:off x="8117507" y="3834503"/>
            <a:ext cx="2327419" cy="653409"/>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en-US" altLang="zh-CN"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6.</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橱窗游走</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法</a:t>
            </a:r>
            <a:endPar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5" name="文本框 24"/>
          <p:cNvSpPr txBox="1"/>
          <p:nvPr>
            <p:custDataLst>
              <p:tags r:id="rId19"/>
            </p:custDataLst>
          </p:nvPr>
        </p:nvSpPr>
        <p:spPr>
          <a:xfrm>
            <a:off x="4899861" y="3834503"/>
            <a:ext cx="2327419" cy="653409"/>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en-US" altLang="zh-CN"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5.</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刻板印象</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法</a:t>
            </a:r>
            <a:endPar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6" name="文本框 25"/>
          <p:cNvSpPr txBox="1"/>
          <p:nvPr>
            <p:custDataLst>
              <p:tags r:id="rId20"/>
            </p:custDataLst>
          </p:nvPr>
        </p:nvSpPr>
        <p:spPr>
          <a:xfrm>
            <a:off x="1711797" y="3839913"/>
            <a:ext cx="2327419" cy="6480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en-US" altLang="zh-CN"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4.</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拜金主义</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法</a:t>
            </a:r>
            <a:endPar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148837" y="4985893"/>
            <a:ext cx="2327419" cy="6480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en-US" altLang="zh-CN"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7.</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假手他人</a:t>
            </a:r>
            <a:r>
              <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法</a:t>
            </a:r>
            <a:endParaRPr kumimoji="0" lang="zh-CN" altLang="en-US" sz="2000" b="1" u="none" strike="noStrike" kern="1200" cap="none" spc="150" normalizeH="0"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 name="文本框 1"/>
          <p:cNvSpPr txBox="1"/>
          <p:nvPr/>
        </p:nvSpPr>
        <p:spPr>
          <a:xfrm>
            <a:off x="652780" y="1544955"/>
            <a:ext cx="10476865" cy="368300"/>
          </a:xfrm>
          <a:prstGeom prst="rect">
            <a:avLst/>
          </a:prstGeom>
          <a:noFill/>
        </p:spPr>
        <p:txBody>
          <a:bodyPr wrap="square" rtlCol="0">
            <a:spAutoFit/>
          </a:bodyPr>
          <a:p>
            <a:r>
              <a:rPr lang="zh-CN" altLang="en-US">
                <a:latin typeface="Microsoft YaHei Regular" panose="020B0503020204020204" charset="-122"/>
                <a:ea typeface="Microsoft YaHei Regular" panose="020B0503020204020204" charset="-122"/>
              </a:rPr>
              <a:t>生活中人们常常使用的生涯规划方法有以下几种。</a:t>
            </a:r>
            <a:endParaRPr lang="zh-CN" altLang="en-US">
              <a:latin typeface="Microsoft YaHei Regular" panose="020B0503020204020204" charset="-122"/>
              <a:ea typeface="Microsoft YaHei Regular" panose="020B0503020204020204"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MH" val="20160830110146"/>
  <p:tag name="MH_LIBRARY" val="CONTENTS"/>
  <p:tag name="MH_TYPE" val="OTHERS"/>
  <p:tag name="ID" val="55351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00.xml><?xml version="1.0" encoding="utf-8"?>
<p:tagLst xmlns:p="http://schemas.openxmlformats.org/presentationml/2006/main">
  <p:tag name="KSO_WM_UNIT_TEXTBOXSTYLE_GUID" val="{eb4b1de0-e778-4d03-be7d-7cd11bf41c24}"/>
</p:tagLst>
</file>

<file path=ppt/tags/tag1000.xml><?xml version="1.0" encoding="utf-8"?>
<p:tagLst xmlns:p="http://schemas.openxmlformats.org/presentationml/2006/main">
  <p:tag name="KSO_WM_UNIT_COLOR_SCHEME_SHAPE_ID" val="24"/>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87_5*l_h_a*1_2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1001.xml><?xml version="1.0" encoding="utf-8"?>
<p:tagLst xmlns:p="http://schemas.openxmlformats.org/presentationml/2006/main">
  <p:tag name="KSO_WM_UNIT_COLOR_SCHEME_SHAPE_ID" val="25"/>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787_5*l_h_i*1_2_2"/>
  <p:tag name="KSO_WM_TEMPLATE_CATEGORY" val="diagram"/>
  <p:tag name="KSO_WM_TEMPLATE_INDEX" val="201877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02.xml><?xml version="1.0" encoding="utf-8"?>
<p:tagLst xmlns:p="http://schemas.openxmlformats.org/presentationml/2006/main">
  <p:tag name="KSO_WM_UNIT_COLOR_SCHEME_SHAPE_ID" val="26"/>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87_5*l_h_i*1_2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003.xml><?xml version="1.0" encoding="utf-8"?>
<p:tagLst xmlns:p="http://schemas.openxmlformats.org/presentationml/2006/main">
  <p:tag name="KSO_WM_UNIT_COLOR_SCHEME_SHAPE_ID" val="34"/>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87_5*l_h_f*1_2_1"/>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04.xml><?xml version="1.0" encoding="utf-8"?>
<p:tagLst xmlns:p="http://schemas.openxmlformats.org/presentationml/2006/main">
  <p:tag name="KSO_WM_UNIT_COLOR_SCHEME_SHAPE_ID" val="35"/>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5_2"/>
  <p:tag name="KSO_WM_UNIT_ID" val="diagram20187787_5*l_h_f*1_5_2"/>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1005.xml><?xml version="1.0" encoding="utf-8"?>
<p:tagLst xmlns:p="http://schemas.openxmlformats.org/presentationml/2006/main">
  <p:tag name="KSO_WM_UNIT_COLOR_SCHEME_SHAPE_ID" val="39"/>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787_5*l_h_a*1_5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1006.xml><?xml version="1.0" encoding="utf-8"?>
<p:tagLst xmlns:p="http://schemas.openxmlformats.org/presentationml/2006/main">
  <p:tag name="KSO_WM_UNIT_COLOR_SCHEME_SHAPE_ID" val="4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7787_5*l_h_i*1_5_2"/>
  <p:tag name="KSO_WM_TEMPLATE_CATEGORY" val="diagram"/>
  <p:tag name="KSO_WM_TEMPLATE_INDEX" val="201877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07.xml><?xml version="1.0" encoding="utf-8"?>
<p:tagLst xmlns:p="http://schemas.openxmlformats.org/presentationml/2006/main">
  <p:tag name="KSO_WM_UNIT_COLOR_SCHEME_SHAPE_ID" val="43"/>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787_5*l_h_i*1_5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008.xml><?xml version="1.0" encoding="utf-8"?>
<p:tagLst xmlns:p="http://schemas.openxmlformats.org/presentationml/2006/main">
  <p:tag name="KSO_WM_UNIT_COLOR_SCHEME_SHAPE_ID" val="44"/>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787_5*l_h_f*1_5_1"/>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41_4*i*3"/>
  <p:tag name="KSO_WM_TEMPLATE_CATEGORY" val="diagram"/>
  <p:tag name="KSO_WM_TEMPLATE_INDEX" val="20198941"/>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1.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41_4*i*4"/>
  <p:tag name="KSO_WM_TEMPLATE_CATEGORY" val="diagram"/>
  <p:tag name="KSO_WM_TEMPLATE_INDEX" val="20198941"/>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41_4*i*5"/>
  <p:tag name="KSO_WM_TEMPLATE_CATEGORY" val="diagram"/>
  <p:tag name="KSO_WM_TEMPLATE_INDEX" val="20198941"/>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12.xml><?xml version="1.0" encoding="utf-8"?>
<p:tagLst xmlns:p="http://schemas.openxmlformats.org/presentationml/2006/main">
  <p:tag name="KSO_WM_UNIT_ISCONTENTS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1_4*a*1"/>
  <p:tag name="KSO_WM_TEMPLATE_CATEGORY" val="diagram"/>
  <p:tag name="KSO_WM_TEMPLATE_INDEX" val="20198941"/>
  <p:tag name="KSO_WM_UNIT_LAYERLEVEL" val="1"/>
  <p:tag name="KSO_WM_TAG_VERSION" val="1.0"/>
  <p:tag name="KSO_WM_BEAUTIFY_FLAG" val="#wm#"/>
  <p:tag name="KSO_WM_UNIT_PRESET_TEXT" val="痛点分析"/>
  <p:tag name="KSO_WM_UNIT_TEXT_FILL_FORE_SCHEMECOLOR_INDEX" val="13"/>
  <p:tag name="KSO_WM_UNIT_TEXT_FILL_TYPE" val="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41_4*i*1"/>
  <p:tag name="KSO_WM_TEMPLATE_CATEGORY" val="diagram"/>
  <p:tag name="KSO_WM_TEMPLATE_INDEX" val="20198941"/>
  <p:tag name="KSO_WM_UNIT_LAYERLEVEL" val="1"/>
  <p:tag name="KSO_WM_TAG_VERSION" val="1.0"/>
  <p:tag name="KSO_WM_BEAUTIFY_FLAG" val="#wm#"/>
  <p:tag name="KSO_WM_UNIT_FILL_FORE_SCHEMECOLOR_INDEX" val="6"/>
  <p:tag name="KSO_WM_UNIT_FILL_TYPE" val="1"/>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41_4*i*2"/>
  <p:tag name="KSO_WM_TEMPLATE_CATEGORY" val="diagram"/>
  <p:tag name="KSO_WM_TEMPLATE_INDEX" val="20198941"/>
  <p:tag name="KSO_WM_UNIT_LAYERLEVEL" val="1"/>
  <p:tag name="KSO_WM_TAG_VERSION" val="1.0"/>
  <p:tag name="KSO_WM_BEAUTIFY_FLAG" val="#wm#"/>
  <p:tag name="KSO_WM_UNIT_FILL_FORE_SCHEMECOLOR_INDEX" val="9"/>
  <p:tag name="KSO_WM_UNIT_FILL_TYPE" val="1"/>
  <p:tag name="KSO_WM_UNIT_USESOURCEFORMAT_APPLY" val="1"/>
</p:tagLst>
</file>

<file path=ppt/tags/tag1015.xml><?xml version="1.0" encoding="utf-8"?>
<p:tagLst xmlns:p="http://schemas.openxmlformats.org/presentationml/2006/main">
  <p:tag name="KSO_WM_BEAUTIFY_FLAG" val="#wm#"/>
  <p:tag name="KSO_WM_TEMPLATE_CATEGORY" val="diagram"/>
  <p:tag name="KSO_WM_TEMPLATE_INDEX" val="20187787"/>
  <p:tag name="KSO_WM_SLIDE_COLORSCHEME_VERSION" val="3.2"/>
  <p:tag name="KSO_WM_SLIDE_ID" val="diagram20187787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877.266*278.251"/>
  <p:tag name="KSO_WM_SLIDE_POSITION" val="43.1198*158.748"/>
  <p:tag name="KSO_WM_DIAGRAM_GROUP_CODE" val="l1-1"/>
  <p:tag name="KSO_WM_SLIDE_DIAGTYPE" val="l"/>
  <p:tag name="KSO_WM_TAG_VERSION" val="1.0"/>
  <p:tag name="KSO_WM_SLIDE_LAYOUT" val="l"/>
  <p:tag name="KSO_WM_SLIDE_LAYOUT_CNT"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01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0662_1*a*1"/>
  <p:tag name="KSO_WM_TEMPLATE_CATEGORY" val="diagram"/>
  <p:tag name="KSO_WM_TEMPLATE_INDEX" val="20200662"/>
  <p:tag name="KSO_WM_UNIT_LAYERLEVEL" val="1"/>
  <p:tag name="KSO_WM_TAG_VERSION" val="1.0"/>
  <p:tag name="KSO_WM_BEAUTIFY_FLAG" val="#wm#"/>
  <p:tag name="KSO_WM_UNIT_PRESET_TEXT" val="企业&#13;团建活动回顾"/>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01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0662_1*a*1"/>
  <p:tag name="KSO_WM_TEMPLATE_CATEGORY" val="diagram"/>
  <p:tag name="KSO_WM_TEMPLATE_INDEX" val="20200662"/>
  <p:tag name="KSO_WM_UNIT_LAYERLEVEL" val="1"/>
  <p:tag name="KSO_WM_TAG_VERSION" val="1.0"/>
  <p:tag name="KSO_WM_BEAUTIFY_FLAG" val="#wm#"/>
  <p:tag name="KSO_WM_UNIT_PRESET_TEXT" val="企业&#13;团建活动回顾"/>
</p:tagLst>
</file>

<file path=ppt/tags/tag102.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020.xml><?xml version="1.0" encoding="utf-8"?>
<p:tagLst xmlns:p="http://schemas.openxmlformats.org/presentationml/2006/main">
  <p:tag name="ISPRING_PRESENTATION_TITLE" val="PowerPoint 演示文稿"/>
  <p:tag name="COMMONDATA" val="eyJoZGlkIjoiNWVlNjgzMjI3MjA2NDk3ZGIyMWMzNTczOWViNWQ5N2QifQ=="/>
  <p:tag name="KSO_WPP_MARK_KEY" val="dd1ea215-afed-478e-ae0b-2e05d3d6d9e0"/>
</p:tagLst>
</file>

<file path=ppt/tags/tag103.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4.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5.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6.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7.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08.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09.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10.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1.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UNIT_TEXTBOXSTYLE_GUID" val="{eb4b1de0-e778-4d03-be7d-7cd11bf41c24}"/>
</p:tagLst>
</file>

<file path=ppt/tags/tag115.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16.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17.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9.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20.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22.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23.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4.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5.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6.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128.xml><?xml version="1.0" encoding="utf-8"?>
<p:tagLst xmlns:p="http://schemas.openxmlformats.org/presentationml/2006/main">
  <p:tag name="KSO_WM_BEAUTIFY_FLAG" val="#wm#"/>
  <p:tag name="KSO_WM_TEMPLATE_CATEGORY" val="diagram"/>
  <p:tag name="KSO_WM_TEMPLATE_INDEX" val="20198929"/>
</p:tagLst>
</file>

<file path=ppt/tags/tag129.xml><?xml version="1.0" encoding="utf-8"?>
<p:tagLst xmlns:p="http://schemas.openxmlformats.org/presentationml/2006/main">
  <p:tag name="KSO_WM_UNIT_TEXTBOXSTYLE_GUID" val="{eb4b1de0-e778-4d03-be7d-7cd11bf41c2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30.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31.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32.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5.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6.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37.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38.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9.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40.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143.xml><?xml version="1.0" encoding="utf-8"?>
<p:tagLst xmlns:p="http://schemas.openxmlformats.org/presentationml/2006/main">
  <p:tag name="KSO_WM_UNIT_TEXTBOXSTYLE_GUID" val="{eb4b1de0-e778-4d03-be7d-7cd11bf41c24}"/>
</p:tagLst>
</file>

<file path=ppt/tags/tag144.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45.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46.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7.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8.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9.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50.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51.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52.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3.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4.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5.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157.xml><?xml version="1.0" encoding="utf-8"?>
<p:tagLst xmlns:p="http://schemas.openxmlformats.org/presentationml/2006/main">
  <p:tag name="KSO_WM_BEAUTIFY_FLAG" val="#wm#"/>
  <p:tag name="KSO_WM_TEMPLATE_CATEGORY" val="diagram"/>
  <p:tag name="KSO_WM_TEMPLATE_INDEX" val="20198929"/>
</p:tagLst>
</file>

<file path=ppt/tags/tag158.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59.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160.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165.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166.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17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171.xml><?xml version="1.0" encoding="utf-8"?>
<p:tagLst xmlns:p="http://schemas.openxmlformats.org/presentationml/2006/main">
  <p:tag name="KSO_WM_BEAUTIFY_FLAG" val="#wm#"/>
  <p:tag name="KSO_WM_TEMPLATE_CATEGORY" val="diagram"/>
  <p:tag name="KSO_WM_TEMPLATE_INDEX" val="20198929"/>
</p:tagLst>
</file>

<file path=ppt/tags/tag172.xml><?xml version="1.0" encoding="utf-8"?>
<p:tagLst xmlns:p="http://schemas.openxmlformats.org/presentationml/2006/main">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PRESET_TEXT" val="单击此处添加大标题内容"/>
</p:tagLst>
</file>

<file path=ppt/tags/tag173.xml><?xml version="1.0" encoding="utf-8"?>
<p:tagLst xmlns:p="http://schemas.openxmlformats.org/presentationml/2006/main">
  <p:tag name="KSO_WM_UNIT_NOCLEAR" val="0"/>
  <p:tag name="KSO_WM_UNIT_VALUE" val="672"/>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Lst>
</file>

<file path=ppt/tags/tag184.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85.xml><?xml version="1.0" encoding="utf-8"?>
<p:tagLst xmlns:p="http://schemas.openxmlformats.org/presentationml/2006/main">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PRESET_TEXT" val="单击此处添加大标题内容"/>
</p:tagLst>
</file>

<file path=ppt/tags/tag186.xml><?xml version="1.0" encoding="utf-8"?>
<p:tagLst xmlns:p="http://schemas.openxmlformats.org/presentationml/2006/main">
  <p:tag name="KSO_WM_UNIT_NOCLEAR" val="0"/>
  <p:tag name="KSO_WM_UNIT_VALUE" val="672"/>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Lst>
</file>

<file path=ppt/tags/tag197.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98.xml><?xml version="1.0" encoding="utf-8"?>
<p:tagLst xmlns:p="http://schemas.openxmlformats.org/presentationml/2006/main">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4621_1*a*1"/>
  <p:tag name="KSO_WM_TEMPLATE_CATEGORY" val="diagram"/>
  <p:tag name="KSO_WM_TEMPLATE_INDEX" val="20204621"/>
  <p:tag name="KSO_WM_UNIT_LAYERLEVEL" val="1"/>
  <p:tag name="KSO_WM_TAG_VERSION" val="1.0"/>
  <p:tag name="KSO_WM_BEAUTIFY_FLAG" val="#wm#"/>
  <p:tag name="KSO_WM_UNIT_PRESET_TEXT" val="单击此处添加大标题内容"/>
</p:tagLst>
</file>

<file path=ppt/tags/tag199.xml><?xml version="1.0" encoding="utf-8"?>
<p:tagLst xmlns:p="http://schemas.openxmlformats.org/presentationml/2006/main">
  <p:tag name="KSO_WM_UNIT_NOCLEAR" val="0"/>
  <p:tag name="KSO_WM_UNIT_VALUE" val="672"/>
  <p:tag name="KSO_WM_UNIT_HIGHLIGHT" val="0"/>
  <p:tag name="KSO_WM_UNIT_COMPATIBLE" val="0"/>
  <p:tag name="KSO_WM_UNIT_DIAGRAM_ISNUMVISUAL" val="0"/>
  <p:tag name="KSO_WM_UNIT_DIAGRAM_ISREFERUNIT" val="0"/>
  <p:tag name="KSO_WM_UNIT_TYPE" val="f"/>
  <p:tag name="KSO_WM_UNIT_INDEX" val="1"/>
  <p:tag name="KSO_WM_UNIT_ID" val="diagram20204621_1*f*1"/>
  <p:tag name="KSO_WM_TEMPLATE_CATEGORY" val="diagram"/>
  <p:tag name="KSO_WM_TEMPLATE_INDEX" val="2020462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2.xml><?xml version="1.0" encoding="utf-8"?>
<p:tagLst xmlns:p="http://schemas.openxmlformats.org/presentationml/2006/main">
  <p:tag name="MH" val="20160830110146"/>
  <p:tag name="MH_LIBRARY" val="CONTENTS"/>
  <p:tag name="MH_TYPE" val="OTHERS"/>
  <p:tag name="ID" val="553512"/>
</p:tagLst>
</file>

<file path=ppt/tags/tag20.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621_1*i*2"/>
  <p:tag name="KSO_WM_TEMPLATE_CATEGORY" val="diagram"/>
  <p:tag name="KSO_WM_TEMPLATE_INDEX" val="20204621"/>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621_1*i*3"/>
  <p:tag name="KSO_WM_TEMPLATE_CATEGORY" val="diagram"/>
  <p:tag name="KSO_WM_TEMPLATE_INDEX" val="20204621"/>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621_1*i*4"/>
  <p:tag name="KSO_WM_TEMPLATE_CATEGORY" val="diagram"/>
  <p:tag name="KSO_WM_TEMPLATE_INDEX" val="20204621"/>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621_1*i*5"/>
  <p:tag name="KSO_WM_TEMPLATE_CATEGORY" val="diagram"/>
  <p:tag name="KSO_WM_TEMPLATE_INDEX" val="20204621"/>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4621_1*i*6"/>
  <p:tag name="KSO_WM_TEMPLATE_CATEGORY" val="diagram"/>
  <p:tag name="KSO_WM_TEMPLATE_INDEX" val="20204621"/>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4621_1*i*8"/>
  <p:tag name="KSO_WM_TEMPLATE_CATEGORY" val="diagram"/>
  <p:tag name="KSO_WM_TEMPLATE_INDEX" val="20204621"/>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4621_1*i*9"/>
  <p:tag name="KSO_WM_TEMPLATE_CATEGORY" val="diagram"/>
  <p:tag name="KSO_WM_TEMPLATE_INDEX" val="20204621"/>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4621_1*i*10"/>
  <p:tag name="KSO_WM_TEMPLATE_CATEGORY" val="diagram"/>
  <p:tag name="KSO_WM_TEMPLATE_INDEX" val="20204621"/>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4621_1*i*11"/>
  <p:tag name="KSO_WM_TEMPLATE_CATEGORY" val="diagram"/>
  <p:tag name="KSO_WM_TEMPLATE_INDEX" val="20204621"/>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4621_1*i*12"/>
  <p:tag name="KSO_WM_TEMPLATE_CATEGORY" val="diagram"/>
  <p:tag name="KSO_WM_TEMPLATE_INDEX" val="20204621"/>
  <p:tag name="KSO_WM_UNIT_LAYERLEVEL" val="1"/>
  <p:tag name="KSO_WM_TAG_VERSION" val="1.0"/>
  <p:tag name="KSO_WM_BEAUTIFY_FLAG" val="#wm#"/>
</p:tagLst>
</file>

<file path=ppt/tags/tag2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diagram"/>
  <p:tag name="KSO_WM_TEMPLATE_INDEX" val="20204621"/>
  <p:tag name="KSO_WM_SLIDE_ID" val="diagram2020462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211.xml><?xml version="1.0" encoding="utf-8"?>
<p:tagLst xmlns:p="http://schemas.openxmlformats.org/presentationml/2006/main">
  <p:tag name="KSO_WM_UNIT_ADJUSTLAYOUT_ID" val="257"/>
  <p:tag name="KSO_WM_UNIT_HIGHLIGHT" val="0"/>
  <p:tag name="KSO_WM_UNIT_COMPATIBLE" val="0"/>
  <p:tag name="KSO_WM_UNIT_DIAGRAM_ISNUMVISUAL" val="0"/>
  <p:tag name="KSO_WM_UNIT_DIAGRAM_ISREFERUNIT" val="0"/>
  <p:tag name="KSO_WM_UNIT_TYPE" val="i"/>
  <p:tag name="KSO_WM_UNIT_INDEX" val="1"/>
  <p:tag name="KSO_WM_UNIT_ID" val="diagram20198172_1*i*1"/>
  <p:tag name="KSO_WM_TEMPLATE_CATEGORY" val="diagram"/>
  <p:tag name="KSO_WM_TEMPLATE_INDEX" val="20198172"/>
  <p:tag name="KSO_WM_UNIT_LAYERLEVEL" val="1"/>
  <p:tag name="KSO_WM_TAG_VERSION" val="1.0"/>
  <p:tag name="KSO_WM_BEAUTIFY_FLAG" val="#wm#"/>
</p:tagLst>
</file>

<file path=ppt/tags/tag212.xml><?xml version="1.0" encoding="utf-8"?>
<p:tagLst xmlns:p="http://schemas.openxmlformats.org/presentationml/2006/main">
  <p:tag name="KSO_WM_UNIT_ADJUSTLAYOUT_ID" val="258"/>
  <p:tag name="KSO_WM_UNIT_HIGHLIGHT" val="0"/>
  <p:tag name="KSO_WM_UNIT_COMPATIBLE" val="0"/>
  <p:tag name="KSO_WM_UNIT_DIAGRAM_ISNUMVISUAL" val="0"/>
  <p:tag name="KSO_WM_UNIT_DIAGRAM_ISREFERUNIT" val="0"/>
  <p:tag name="KSO_WM_UNIT_TYPE" val="i"/>
  <p:tag name="KSO_WM_UNIT_INDEX" val="23"/>
  <p:tag name="KSO_WM_UNIT_ID" val="diagram20198172_1*i*23"/>
  <p:tag name="KSO_WM_TEMPLATE_CATEGORY" val="diagram"/>
  <p:tag name="KSO_WM_TEMPLATE_INDEX" val="20198172"/>
  <p:tag name="KSO_WM_UNIT_LAYERLEVEL" val="1"/>
  <p:tag name="KSO_WM_TAG_VERSION" val="1.0"/>
  <p:tag name="KSO_WM_BEAUTIFY_FLAG" val="#wm#"/>
</p:tagLst>
</file>

<file path=ppt/tags/tag213.xml><?xml version="1.0" encoding="utf-8"?>
<p:tagLst xmlns:p="http://schemas.openxmlformats.org/presentationml/2006/main">
  <p:tag name="KSO_WM_UNIT_ADJUSTLAYOUT_ID" val="260"/>
  <p:tag name="KSO_WM_UNIT_HIGHLIGHT" val="0"/>
  <p:tag name="KSO_WM_UNIT_COMPATIBLE" val="0"/>
  <p:tag name="KSO_WM_UNIT_DIAGRAM_ISNUMVISUAL" val="0"/>
  <p:tag name="KSO_WM_UNIT_DIAGRAM_ISREFERUNIT" val="0"/>
  <p:tag name="KSO_WM_UNIT_TYPE" val="i"/>
  <p:tag name="KSO_WM_UNIT_INDEX" val="34"/>
  <p:tag name="KSO_WM_UNIT_ID" val="diagram20198172_1*i*34"/>
  <p:tag name="KSO_WM_TEMPLATE_CATEGORY" val="diagram"/>
  <p:tag name="KSO_WM_TEMPLATE_INDEX" val="20198172"/>
  <p:tag name="KSO_WM_UNIT_LAYERLEVEL" val="1"/>
  <p:tag name="KSO_WM_TAG_VERSION" val="1.0"/>
  <p:tag name="KSO_WM_BEAUTIFY_FLAG" val="#wm#"/>
</p:tagLst>
</file>

<file path=ppt/tags/tag214.xml><?xml version="1.0" encoding="utf-8"?>
<p:tagLst xmlns:p="http://schemas.openxmlformats.org/presentationml/2006/main">
  <p:tag name="KSO_WM_UNIT_ADJUSTLAYOUT_ID" val="261"/>
  <p:tag name="KSO_WM_UNIT_HIGHLIGHT" val="0"/>
  <p:tag name="KSO_WM_UNIT_COMPATIBLE" val="0"/>
  <p:tag name="KSO_WM_UNIT_DIAGRAM_ISNUMVISUAL" val="0"/>
  <p:tag name="KSO_WM_UNIT_DIAGRAM_ISREFERUNIT" val="0"/>
  <p:tag name="KSO_WM_UNIT_TYPE" val="i"/>
  <p:tag name="KSO_WM_UNIT_INDEX" val="45"/>
  <p:tag name="KSO_WM_UNIT_ID" val="diagram20198172_1*i*45"/>
  <p:tag name="KSO_WM_TEMPLATE_CATEGORY" val="diagram"/>
  <p:tag name="KSO_WM_TEMPLATE_INDEX" val="20198172"/>
  <p:tag name="KSO_WM_UNIT_LAYERLEVEL" val="1"/>
  <p:tag name="KSO_WM_TAG_VERSION" val="1.0"/>
  <p:tag name="KSO_WM_BEAUTIFY_FLAG" val="#wm#"/>
</p:tagLst>
</file>

<file path=ppt/tags/tag215.xml><?xml version="1.0" encoding="utf-8"?>
<p:tagLst xmlns:p="http://schemas.openxmlformats.org/presentationml/2006/main">
  <p:tag name="KSO_WM_UNIT_ADJUSTLAYOUT_ID" val="262"/>
  <p:tag name="KSO_WM_UNIT_HIGHLIGHT" val="0"/>
  <p:tag name="KSO_WM_UNIT_COMPATIBLE" val="0"/>
  <p:tag name="KSO_WM_UNIT_DIAGRAM_ISNUMVISUAL" val="0"/>
  <p:tag name="KSO_WM_UNIT_DIAGRAM_ISREFERUNIT" val="0"/>
  <p:tag name="KSO_WM_UNIT_TYPE" val="i"/>
  <p:tag name="KSO_WM_UNIT_INDEX" val="56"/>
  <p:tag name="KSO_WM_UNIT_ID" val="diagram20198172_1*i*56"/>
  <p:tag name="KSO_WM_TEMPLATE_CATEGORY" val="diagram"/>
  <p:tag name="KSO_WM_TEMPLATE_INDEX" val="20198172"/>
  <p:tag name="KSO_WM_UNIT_LAYERLEVEL" val="1"/>
  <p:tag name="KSO_WM_TAG_VERSION" val="1.0"/>
  <p:tag name="KSO_WM_BEAUTIFY_FLAG" val="#wm#"/>
</p:tagLst>
</file>

<file path=ppt/tags/tag216.xml><?xml version="1.0" encoding="utf-8"?>
<p:tagLst xmlns:p="http://schemas.openxmlformats.org/presentationml/2006/main">
  <p:tag name="KSO_WM_UNIT_ADJUSTLAYOUT_ID" val="612"/>
  <p:tag name="KSO_WM_UNIT_HIGHLIGHT" val="0"/>
  <p:tag name="KSO_WM_UNIT_COMPATIBLE" val="0"/>
  <p:tag name="KSO_WM_UNIT_DIAGRAM_ISNUMVISUAL" val="0"/>
  <p:tag name="KSO_WM_UNIT_DIAGRAM_ISREFERUNIT" val="0"/>
  <p:tag name="KSO_WM_UNIT_TYPE" val="i"/>
  <p:tag name="KSO_WM_UNIT_INDEX" val="67"/>
  <p:tag name="KSO_WM_UNIT_ID" val="diagram20198172_1*i*67"/>
  <p:tag name="KSO_WM_TEMPLATE_CATEGORY" val="diagram"/>
  <p:tag name="KSO_WM_TEMPLATE_INDEX" val="20198172"/>
  <p:tag name="KSO_WM_UNIT_LAYERLEVEL" val="1"/>
  <p:tag name="KSO_WM_TAG_VERSION" val="1.0"/>
  <p:tag name="KSO_WM_BEAUTIFY_FLAG" val="#wm#"/>
</p:tagLst>
</file>

<file path=ppt/tags/tag217.xml><?xml version="1.0" encoding="utf-8"?>
<p:tagLst xmlns:p="http://schemas.openxmlformats.org/presentationml/2006/main">
  <p:tag name="KSO_WM_UNIT_ADJUSTLAYOUT_ID" val="613"/>
  <p:tag name="KSO_WM_UNIT_HIGHLIGHT" val="0"/>
  <p:tag name="KSO_WM_UNIT_COMPATIBLE" val="0"/>
  <p:tag name="KSO_WM_UNIT_DIAGRAM_ISNUMVISUAL" val="0"/>
  <p:tag name="KSO_WM_UNIT_DIAGRAM_ISREFERUNIT" val="0"/>
  <p:tag name="KSO_WM_UNIT_TYPE" val="i"/>
  <p:tag name="KSO_WM_UNIT_INDEX" val="78"/>
  <p:tag name="KSO_WM_UNIT_ID" val="diagram20198172_1*i*78"/>
  <p:tag name="KSO_WM_TEMPLATE_CATEGORY" val="diagram"/>
  <p:tag name="KSO_WM_TEMPLATE_INDEX" val="20198172"/>
  <p:tag name="KSO_WM_UNIT_LAYERLEVEL" val="1"/>
  <p:tag name="KSO_WM_TAG_VERSION" val="1.0"/>
  <p:tag name="KSO_WM_BEAUTIFY_FLAG" val="#wm#"/>
</p:tagLst>
</file>

<file path=ppt/tags/tag218.xml><?xml version="1.0" encoding="utf-8"?>
<p:tagLst xmlns:p="http://schemas.openxmlformats.org/presentationml/2006/main">
  <p:tag name="KSO_WM_UNIT_ADJUSTLAYOUT_ID" val="614"/>
  <p:tag name="KSO_WM_UNIT_HIGHLIGHT" val="0"/>
  <p:tag name="KSO_WM_UNIT_COMPATIBLE" val="0"/>
  <p:tag name="KSO_WM_UNIT_DIAGRAM_ISNUMVISUAL" val="0"/>
  <p:tag name="KSO_WM_UNIT_DIAGRAM_ISREFERUNIT" val="0"/>
  <p:tag name="KSO_WM_UNIT_TYPE" val="i"/>
  <p:tag name="KSO_WM_UNIT_INDEX" val="89"/>
  <p:tag name="KSO_WM_UNIT_ID" val="diagram20198172_1*i*89"/>
  <p:tag name="KSO_WM_TEMPLATE_CATEGORY" val="diagram"/>
  <p:tag name="KSO_WM_TEMPLATE_INDEX" val="20198172"/>
  <p:tag name="KSO_WM_UNIT_LAYERLEVEL" val="1"/>
  <p:tag name="KSO_WM_TAG_VERSION" val="1.0"/>
  <p:tag name="KSO_WM_BEAUTIFY_FLAG" val="#wm#"/>
</p:tagLst>
</file>

<file path=ppt/tags/tag219.xml><?xml version="1.0" encoding="utf-8"?>
<p:tagLst xmlns:p="http://schemas.openxmlformats.org/presentationml/2006/main">
  <p:tag name="KSO_WM_UNIT_ADJUSTLAYOUT_ID" val="615"/>
  <p:tag name="KSO_WM_UNIT_HIGHLIGHT" val="0"/>
  <p:tag name="KSO_WM_UNIT_COMPATIBLE" val="0"/>
  <p:tag name="KSO_WM_UNIT_DIAGRAM_ISNUMVISUAL" val="0"/>
  <p:tag name="KSO_WM_UNIT_DIAGRAM_ISREFERUNIT" val="0"/>
  <p:tag name="KSO_WM_UNIT_TYPE" val="i"/>
  <p:tag name="KSO_WM_UNIT_INDEX" val="100"/>
  <p:tag name="KSO_WM_UNIT_ID" val="diagram20198172_1*i*100"/>
  <p:tag name="KSO_WM_TEMPLATE_CATEGORY" val="diagram"/>
  <p:tag name="KSO_WM_TEMPLATE_INDEX" val="20198172"/>
  <p:tag name="KSO_WM_UNIT_LAYERLEVEL" val="1"/>
  <p:tag name="KSO_WM_TAG_VERSION" val="1.0"/>
  <p:tag name="KSO_WM_BEAUTIFY_FLAG" val="#wm#"/>
</p:tagLst>
</file>

<file path=ppt/tags/tag22.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220.xml><?xml version="1.0" encoding="utf-8"?>
<p:tagLst xmlns:p="http://schemas.openxmlformats.org/presentationml/2006/main">
  <p:tag name="KSO_WM_UNIT_ADJUSTLAYOUT_ID" val="616"/>
  <p:tag name="KSO_WM_UNIT_HIGHLIGHT" val="0"/>
  <p:tag name="KSO_WM_UNIT_COMPATIBLE" val="0"/>
  <p:tag name="KSO_WM_UNIT_DIAGRAM_ISNUMVISUAL" val="0"/>
  <p:tag name="KSO_WM_UNIT_DIAGRAM_ISREFERUNIT" val="0"/>
  <p:tag name="KSO_WM_UNIT_TYPE" val="i"/>
  <p:tag name="KSO_WM_UNIT_INDEX" val="2"/>
  <p:tag name="KSO_WM_UNIT_ID" val="diagram20198172_1*i*2"/>
  <p:tag name="KSO_WM_TEMPLATE_CATEGORY" val="diagram"/>
  <p:tag name="KSO_WM_TEMPLATE_INDEX" val="20198172"/>
  <p:tag name="KSO_WM_UNIT_LAYERLEVEL" val="1"/>
  <p:tag name="KSO_WM_TAG_VERSION" val="1.0"/>
  <p:tag name="KSO_WM_BEAUTIFY_FLAG" val="#wm#"/>
</p:tagLst>
</file>

<file path=ppt/tags/tag221.xml><?xml version="1.0" encoding="utf-8"?>
<p:tagLst xmlns:p="http://schemas.openxmlformats.org/presentationml/2006/main">
  <p:tag name="KSO_WM_UNIT_ADJUSTLAYOUT_ID" val="617"/>
  <p:tag name="KSO_WM_UNIT_HIGHLIGHT" val="0"/>
  <p:tag name="KSO_WM_UNIT_COMPATIBLE" val="0"/>
  <p:tag name="KSO_WM_UNIT_DIAGRAM_ISNUMVISUAL" val="0"/>
  <p:tag name="KSO_WM_UNIT_DIAGRAM_ISREFERUNIT" val="0"/>
  <p:tag name="KSO_WM_UNIT_TYPE" val="i"/>
  <p:tag name="KSO_WM_UNIT_INDEX" val="13"/>
  <p:tag name="KSO_WM_UNIT_ID" val="diagram20198172_1*i*13"/>
  <p:tag name="KSO_WM_TEMPLATE_CATEGORY" val="diagram"/>
  <p:tag name="KSO_WM_TEMPLATE_INDEX" val="20198172"/>
  <p:tag name="KSO_WM_UNIT_LAYERLEVEL" val="1"/>
  <p:tag name="KSO_WM_TAG_VERSION" val="1.0"/>
  <p:tag name="KSO_WM_BEAUTIFY_FLAG" val="#wm#"/>
</p:tagLst>
</file>

<file path=ppt/tags/tag222.xml><?xml version="1.0" encoding="utf-8"?>
<p:tagLst xmlns:p="http://schemas.openxmlformats.org/presentationml/2006/main">
  <p:tag name="KSO_WM_UNIT_ADJUSTLAYOUT_ID" val="618"/>
  <p:tag name="KSO_WM_UNIT_HIGHLIGHT" val="0"/>
  <p:tag name="KSO_WM_UNIT_COMPATIBLE" val="0"/>
  <p:tag name="KSO_WM_UNIT_DIAGRAM_ISNUMVISUAL" val="0"/>
  <p:tag name="KSO_WM_UNIT_DIAGRAM_ISREFERUNIT" val="0"/>
  <p:tag name="KSO_WM_UNIT_TYPE" val="i"/>
  <p:tag name="KSO_WM_UNIT_INDEX" val="15"/>
  <p:tag name="KSO_WM_UNIT_ID" val="diagram20198172_1*i*15"/>
  <p:tag name="KSO_WM_TEMPLATE_CATEGORY" val="diagram"/>
  <p:tag name="KSO_WM_TEMPLATE_INDEX" val="20198172"/>
  <p:tag name="KSO_WM_UNIT_LAYERLEVEL" val="1"/>
  <p:tag name="KSO_WM_TAG_VERSION" val="1.0"/>
  <p:tag name="KSO_WM_BEAUTIFY_FLAG" val="#wm#"/>
</p:tagLst>
</file>

<file path=ppt/tags/tag223.xml><?xml version="1.0" encoding="utf-8"?>
<p:tagLst xmlns:p="http://schemas.openxmlformats.org/presentationml/2006/main">
  <p:tag name="KSO_WM_UNIT_ADJUSTLAYOUT_ID" val="619"/>
  <p:tag name="KSO_WM_UNIT_HIGHLIGHT" val="0"/>
  <p:tag name="KSO_WM_UNIT_COMPATIBLE" val="0"/>
  <p:tag name="KSO_WM_UNIT_DIAGRAM_ISNUMVISUAL" val="0"/>
  <p:tag name="KSO_WM_UNIT_DIAGRAM_ISREFERUNIT" val="0"/>
  <p:tag name="KSO_WM_UNIT_TYPE" val="i"/>
  <p:tag name="KSO_WM_UNIT_INDEX" val="16"/>
  <p:tag name="KSO_WM_UNIT_ID" val="diagram20198172_1*i*16"/>
  <p:tag name="KSO_WM_TEMPLATE_CATEGORY" val="diagram"/>
  <p:tag name="KSO_WM_TEMPLATE_INDEX" val="20198172"/>
  <p:tag name="KSO_WM_UNIT_LAYERLEVEL" val="1"/>
  <p:tag name="KSO_WM_TAG_VERSION" val="1.0"/>
  <p:tag name="KSO_WM_BEAUTIFY_FLAG" val="#wm#"/>
</p:tagLst>
</file>

<file path=ppt/tags/tag224.xml><?xml version="1.0" encoding="utf-8"?>
<p:tagLst xmlns:p="http://schemas.openxmlformats.org/presentationml/2006/main">
  <p:tag name="KSO_WM_UNIT_ADJUSTLAYOUT_ID" val="620"/>
  <p:tag name="KSO_WM_UNIT_HIGHLIGHT" val="0"/>
  <p:tag name="KSO_WM_UNIT_COMPATIBLE" val="0"/>
  <p:tag name="KSO_WM_UNIT_DIAGRAM_ISNUMVISUAL" val="0"/>
  <p:tag name="KSO_WM_UNIT_DIAGRAM_ISREFERUNIT" val="0"/>
  <p:tag name="KSO_WM_UNIT_TYPE" val="i"/>
  <p:tag name="KSO_WM_UNIT_INDEX" val="17"/>
  <p:tag name="KSO_WM_UNIT_ID" val="diagram20198172_1*i*17"/>
  <p:tag name="KSO_WM_TEMPLATE_CATEGORY" val="diagram"/>
  <p:tag name="KSO_WM_TEMPLATE_INDEX" val="20198172"/>
  <p:tag name="KSO_WM_UNIT_LAYERLEVEL" val="1"/>
  <p:tag name="KSO_WM_TAG_VERSION" val="1.0"/>
  <p:tag name="KSO_WM_BEAUTIFY_FLAG" val="#wm#"/>
</p:tagLst>
</file>

<file path=ppt/tags/tag225.xml><?xml version="1.0" encoding="utf-8"?>
<p:tagLst xmlns:p="http://schemas.openxmlformats.org/presentationml/2006/main">
  <p:tag name="KSO_WM_UNIT_ADJUSTLAYOUT_ID" val="621"/>
  <p:tag name="KSO_WM_UNIT_HIGHLIGHT" val="0"/>
  <p:tag name="KSO_WM_UNIT_COMPATIBLE" val="0"/>
  <p:tag name="KSO_WM_UNIT_DIAGRAM_ISNUMVISUAL" val="0"/>
  <p:tag name="KSO_WM_UNIT_DIAGRAM_ISREFERUNIT" val="0"/>
  <p:tag name="KSO_WM_UNIT_TYPE" val="i"/>
  <p:tag name="KSO_WM_UNIT_INDEX" val="18"/>
  <p:tag name="KSO_WM_UNIT_ID" val="diagram20198172_1*i*18"/>
  <p:tag name="KSO_WM_TEMPLATE_CATEGORY" val="diagram"/>
  <p:tag name="KSO_WM_TEMPLATE_INDEX" val="20198172"/>
  <p:tag name="KSO_WM_UNIT_LAYERLEVEL" val="1"/>
  <p:tag name="KSO_WM_TAG_VERSION" val="1.0"/>
  <p:tag name="KSO_WM_BEAUTIFY_FLAG" val="#wm#"/>
</p:tagLst>
</file>

<file path=ppt/tags/tag226.xml><?xml version="1.0" encoding="utf-8"?>
<p:tagLst xmlns:p="http://schemas.openxmlformats.org/presentationml/2006/main">
  <p:tag name="KSO_WM_UNIT_ADJUSTLAYOUT_ID" val="602"/>
  <p:tag name="KSO_WM_UNIT_HIGHLIGHT" val="0"/>
  <p:tag name="KSO_WM_UNIT_COMPATIBLE" val="0"/>
  <p:tag name="KSO_WM_UNIT_DIAGRAM_ISNUMVISUAL" val="0"/>
  <p:tag name="KSO_WM_UNIT_DIAGRAM_ISREFERUNIT" val="0"/>
  <p:tag name="KSO_WM_UNIT_TYPE" val="i"/>
  <p:tag name="KSO_WM_UNIT_INDEX" val="19"/>
  <p:tag name="KSO_WM_UNIT_ID" val="diagram20198172_1*i*19"/>
  <p:tag name="KSO_WM_TEMPLATE_CATEGORY" val="diagram"/>
  <p:tag name="KSO_WM_TEMPLATE_INDEX" val="20198172"/>
  <p:tag name="KSO_WM_UNIT_LAYERLEVEL" val="1"/>
  <p:tag name="KSO_WM_TAG_VERSION" val="1.0"/>
  <p:tag name="KSO_WM_BEAUTIFY_FLAG" val="#wm#"/>
</p:tagLst>
</file>

<file path=ppt/tags/tag227.xml><?xml version="1.0" encoding="utf-8"?>
<p:tagLst xmlns:p="http://schemas.openxmlformats.org/presentationml/2006/main">
  <p:tag name="KSO_WM_UNIT_ADJUSTLAYOUT_ID" val="603"/>
  <p:tag name="KSO_WM_UNIT_HIGHLIGHT" val="0"/>
  <p:tag name="KSO_WM_UNIT_COMPATIBLE" val="0"/>
  <p:tag name="KSO_WM_UNIT_DIAGRAM_ISNUMVISUAL" val="0"/>
  <p:tag name="KSO_WM_UNIT_DIAGRAM_ISREFERUNIT" val="0"/>
  <p:tag name="KSO_WM_UNIT_TYPE" val="i"/>
  <p:tag name="KSO_WM_UNIT_INDEX" val="20"/>
  <p:tag name="KSO_WM_UNIT_ID" val="diagram20198172_1*i*20"/>
  <p:tag name="KSO_WM_TEMPLATE_CATEGORY" val="diagram"/>
  <p:tag name="KSO_WM_TEMPLATE_INDEX" val="20198172"/>
  <p:tag name="KSO_WM_UNIT_LAYERLEVEL" val="1"/>
  <p:tag name="KSO_WM_TAG_VERSION" val="1.0"/>
  <p:tag name="KSO_WM_BEAUTIFY_FLAG" val="#wm#"/>
</p:tagLst>
</file>

<file path=ppt/tags/tag228.xml><?xml version="1.0" encoding="utf-8"?>
<p:tagLst xmlns:p="http://schemas.openxmlformats.org/presentationml/2006/main">
  <p:tag name="KSO_WM_UNIT_ADJUSTLAYOUT_ID" val="604"/>
  <p:tag name="KSO_WM_UNIT_HIGHLIGHT" val="0"/>
  <p:tag name="KSO_WM_UNIT_COMPATIBLE" val="0"/>
  <p:tag name="KSO_WM_UNIT_DIAGRAM_ISNUMVISUAL" val="0"/>
  <p:tag name="KSO_WM_UNIT_DIAGRAM_ISREFERUNIT" val="0"/>
  <p:tag name="KSO_WM_UNIT_TYPE" val="i"/>
  <p:tag name="KSO_WM_UNIT_INDEX" val="21"/>
  <p:tag name="KSO_WM_UNIT_ID" val="diagram20198172_1*i*21"/>
  <p:tag name="KSO_WM_TEMPLATE_CATEGORY" val="diagram"/>
  <p:tag name="KSO_WM_TEMPLATE_INDEX" val="20198172"/>
  <p:tag name="KSO_WM_UNIT_LAYERLEVEL" val="1"/>
  <p:tag name="KSO_WM_TAG_VERSION" val="1.0"/>
  <p:tag name="KSO_WM_BEAUTIFY_FLAG" val="#wm#"/>
</p:tagLst>
</file>

<file path=ppt/tags/tag229.xml><?xml version="1.0" encoding="utf-8"?>
<p:tagLst xmlns:p="http://schemas.openxmlformats.org/presentationml/2006/main">
  <p:tag name="KSO_WM_UNIT_ADJUSTLAYOUT_ID" val="605"/>
  <p:tag name="KSO_WM_UNIT_HIGHLIGHT" val="0"/>
  <p:tag name="KSO_WM_UNIT_COMPATIBLE" val="0"/>
  <p:tag name="KSO_WM_UNIT_DIAGRAM_ISNUMVISUAL" val="0"/>
  <p:tag name="KSO_WM_UNIT_DIAGRAM_ISREFERUNIT" val="0"/>
  <p:tag name="KSO_WM_UNIT_TYPE" val="i"/>
  <p:tag name="KSO_WM_UNIT_INDEX" val="22"/>
  <p:tag name="KSO_WM_UNIT_ID" val="diagram20198172_1*i*22"/>
  <p:tag name="KSO_WM_TEMPLATE_CATEGORY" val="diagram"/>
  <p:tag name="KSO_WM_TEMPLATE_INDEX" val="20198172"/>
  <p:tag name="KSO_WM_UNIT_LAYERLEVEL" val="1"/>
  <p:tag name="KSO_WM_TAG_VERSION" val="1.0"/>
  <p:tag name="KSO_WM_BEAUTIFY_FLAG" val="#wm#"/>
</p:tagLst>
</file>

<file path=ppt/tags/tag23.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230.xml><?xml version="1.0" encoding="utf-8"?>
<p:tagLst xmlns:p="http://schemas.openxmlformats.org/presentationml/2006/main">
  <p:tag name="KSO_WM_UNIT_ADJUSTLAYOUT_ID" val="606"/>
  <p:tag name="KSO_WM_UNIT_HIGHLIGHT" val="0"/>
  <p:tag name="KSO_WM_UNIT_COMPATIBLE" val="0"/>
  <p:tag name="KSO_WM_UNIT_DIAGRAM_ISNUMVISUAL" val="0"/>
  <p:tag name="KSO_WM_UNIT_DIAGRAM_ISREFERUNIT" val="0"/>
  <p:tag name="KSO_WM_UNIT_TYPE" val="i"/>
  <p:tag name="KSO_WM_UNIT_INDEX" val="24"/>
  <p:tag name="KSO_WM_UNIT_ID" val="diagram20198172_1*i*24"/>
  <p:tag name="KSO_WM_TEMPLATE_CATEGORY" val="diagram"/>
  <p:tag name="KSO_WM_TEMPLATE_INDEX" val="20198172"/>
  <p:tag name="KSO_WM_UNIT_LAYERLEVEL" val="1"/>
  <p:tag name="KSO_WM_TAG_VERSION" val="1.0"/>
  <p:tag name="KSO_WM_BEAUTIFY_FLAG" val="#wm#"/>
</p:tagLst>
</file>

<file path=ppt/tags/tag231.xml><?xml version="1.0" encoding="utf-8"?>
<p:tagLst xmlns:p="http://schemas.openxmlformats.org/presentationml/2006/main">
  <p:tag name="KSO_WM_UNIT_ADJUSTLAYOUT_ID" val="607"/>
  <p:tag name="KSO_WM_UNIT_HIGHLIGHT" val="0"/>
  <p:tag name="KSO_WM_UNIT_COMPATIBLE" val="0"/>
  <p:tag name="KSO_WM_UNIT_DIAGRAM_ISNUMVISUAL" val="0"/>
  <p:tag name="KSO_WM_UNIT_DIAGRAM_ISREFERUNIT" val="0"/>
  <p:tag name="KSO_WM_UNIT_TYPE" val="i"/>
  <p:tag name="KSO_WM_UNIT_INDEX" val="25"/>
  <p:tag name="KSO_WM_UNIT_ID" val="diagram20198172_1*i*25"/>
  <p:tag name="KSO_WM_TEMPLATE_CATEGORY" val="diagram"/>
  <p:tag name="KSO_WM_TEMPLATE_INDEX" val="20198172"/>
  <p:tag name="KSO_WM_UNIT_LAYERLEVEL" val="1"/>
  <p:tag name="KSO_WM_TAG_VERSION" val="1.0"/>
  <p:tag name="KSO_WM_BEAUTIFY_FLAG" val="#wm#"/>
</p:tagLst>
</file>

<file path=ppt/tags/tag232.xml><?xml version="1.0" encoding="utf-8"?>
<p:tagLst xmlns:p="http://schemas.openxmlformats.org/presentationml/2006/main">
  <p:tag name="KSO_WM_UNIT_ADJUSTLAYOUT_ID" val="608"/>
  <p:tag name="KSO_WM_UNIT_HIGHLIGHT" val="0"/>
  <p:tag name="KSO_WM_UNIT_COMPATIBLE" val="0"/>
  <p:tag name="KSO_WM_UNIT_DIAGRAM_ISNUMVISUAL" val="0"/>
  <p:tag name="KSO_WM_UNIT_DIAGRAM_ISREFERUNIT" val="0"/>
  <p:tag name="KSO_WM_UNIT_TYPE" val="i"/>
  <p:tag name="KSO_WM_UNIT_INDEX" val="26"/>
  <p:tag name="KSO_WM_UNIT_ID" val="diagram20198172_1*i*26"/>
  <p:tag name="KSO_WM_TEMPLATE_CATEGORY" val="diagram"/>
  <p:tag name="KSO_WM_TEMPLATE_INDEX" val="20198172"/>
  <p:tag name="KSO_WM_UNIT_LAYERLEVEL" val="1"/>
  <p:tag name="KSO_WM_TAG_VERSION" val="1.0"/>
  <p:tag name="KSO_WM_BEAUTIFY_FLAG" val="#wm#"/>
</p:tagLst>
</file>

<file path=ppt/tags/tag233.xml><?xml version="1.0" encoding="utf-8"?>
<p:tagLst xmlns:p="http://schemas.openxmlformats.org/presentationml/2006/main">
  <p:tag name="KSO_WM_UNIT_ADJUSTLAYOUT_ID" val="609"/>
  <p:tag name="KSO_WM_UNIT_HIGHLIGHT" val="0"/>
  <p:tag name="KSO_WM_UNIT_COMPATIBLE" val="0"/>
  <p:tag name="KSO_WM_UNIT_DIAGRAM_ISNUMVISUAL" val="0"/>
  <p:tag name="KSO_WM_UNIT_DIAGRAM_ISREFERUNIT" val="0"/>
  <p:tag name="KSO_WM_UNIT_TYPE" val="i"/>
  <p:tag name="KSO_WM_UNIT_INDEX" val="27"/>
  <p:tag name="KSO_WM_UNIT_ID" val="diagram20198172_1*i*27"/>
  <p:tag name="KSO_WM_TEMPLATE_CATEGORY" val="diagram"/>
  <p:tag name="KSO_WM_TEMPLATE_INDEX" val="20198172"/>
  <p:tag name="KSO_WM_UNIT_LAYERLEVEL" val="1"/>
  <p:tag name="KSO_WM_TAG_VERSION" val="1.0"/>
  <p:tag name="KSO_WM_BEAUTIFY_FLAG" val="#wm#"/>
</p:tagLst>
</file>

<file path=ppt/tags/tag234.xml><?xml version="1.0" encoding="utf-8"?>
<p:tagLst xmlns:p="http://schemas.openxmlformats.org/presentationml/2006/main">
  <p:tag name="KSO_WM_UNIT_ADJUSTLAYOUT_ID" val="610"/>
  <p:tag name="KSO_WM_UNIT_HIGHLIGHT" val="0"/>
  <p:tag name="KSO_WM_UNIT_COMPATIBLE" val="0"/>
  <p:tag name="KSO_WM_UNIT_DIAGRAM_ISNUMVISUAL" val="0"/>
  <p:tag name="KSO_WM_UNIT_DIAGRAM_ISREFERUNIT" val="0"/>
  <p:tag name="KSO_WM_UNIT_TYPE" val="i"/>
  <p:tag name="KSO_WM_UNIT_INDEX" val="28"/>
  <p:tag name="KSO_WM_UNIT_ID" val="diagram20198172_1*i*28"/>
  <p:tag name="KSO_WM_TEMPLATE_CATEGORY" val="diagram"/>
  <p:tag name="KSO_WM_TEMPLATE_INDEX" val="20198172"/>
  <p:tag name="KSO_WM_UNIT_LAYERLEVEL" val="1"/>
  <p:tag name="KSO_WM_TAG_VERSION" val="1.0"/>
  <p:tag name="KSO_WM_BEAUTIFY_FLAG" val="#wm#"/>
</p:tagLst>
</file>

<file path=ppt/tags/tag235.xml><?xml version="1.0" encoding="utf-8"?>
<p:tagLst xmlns:p="http://schemas.openxmlformats.org/presentationml/2006/main">
  <p:tag name="KSO_WM_UNIT_ADJUSTLAYOUT_ID" val="611"/>
  <p:tag name="KSO_WM_UNIT_HIGHLIGHT" val="0"/>
  <p:tag name="KSO_WM_UNIT_COMPATIBLE" val="0"/>
  <p:tag name="KSO_WM_UNIT_DIAGRAM_ISNUMVISUAL" val="0"/>
  <p:tag name="KSO_WM_UNIT_DIAGRAM_ISREFERUNIT" val="0"/>
  <p:tag name="KSO_WM_UNIT_TYPE" val="i"/>
  <p:tag name="KSO_WM_UNIT_INDEX" val="29"/>
  <p:tag name="KSO_WM_UNIT_ID" val="diagram20198172_1*i*29"/>
  <p:tag name="KSO_WM_TEMPLATE_CATEGORY" val="diagram"/>
  <p:tag name="KSO_WM_TEMPLATE_INDEX" val="20198172"/>
  <p:tag name="KSO_WM_UNIT_LAYERLEVEL" val="1"/>
  <p:tag name="KSO_WM_TAG_VERSION" val="1.0"/>
  <p:tag name="KSO_WM_BEAUTIFY_FLAG" val="#wm#"/>
</p:tagLst>
</file>

<file path=ppt/tags/tag236.xml><?xml version="1.0" encoding="utf-8"?>
<p:tagLst xmlns:p="http://schemas.openxmlformats.org/presentationml/2006/main">
  <p:tag name="KSO_WM_UNIT_ADJUSTLAYOUT_ID" val="592"/>
  <p:tag name="KSO_WM_UNIT_HIGHLIGHT" val="0"/>
  <p:tag name="KSO_WM_UNIT_COMPATIBLE" val="0"/>
  <p:tag name="KSO_WM_UNIT_DIAGRAM_ISNUMVISUAL" val="0"/>
  <p:tag name="KSO_WM_UNIT_DIAGRAM_ISREFERUNIT" val="0"/>
  <p:tag name="KSO_WM_UNIT_TYPE" val="i"/>
  <p:tag name="KSO_WM_UNIT_INDEX" val="30"/>
  <p:tag name="KSO_WM_UNIT_ID" val="diagram20198172_1*i*30"/>
  <p:tag name="KSO_WM_TEMPLATE_CATEGORY" val="diagram"/>
  <p:tag name="KSO_WM_TEMPLATE_INDEX" val="20198172"/>
  <p:tag name="KSO_WM_UNIT_LAYERLEVEL" val="1"/>
  <p:tag name="KSO_WM_TAG_VERSION" val="1.0"/>
  <p:tag name="KSO_WM_BEAUTIFY_FLAG" val="#wm#"/>
</p:tagLst>
</file>

<file path=ppt/tags/tag237.xml><?xml version="1.0" encoding="utf-8"?>
<p:tagLst xmlns:p="http://schemas.openxmlformats.org/presentationml/2006/main">
  <p:tag name="KSO_WM_UNIT_ADJUSTLAYOUT_ID" val="593"/>
  <p:tag name="KSO_WM_UNIT_HIGHLIGHT" val="0"/>
  <p:tag name="KSO_WM_UNIT_COMPATIBLE" val="0"/>
  <p:tag name="KSO_WM_UNIT_DIAGRAM_ISNUMVISUAL" val="0"/>
  <p:tag name="KSO_WM_UNIT_DIAGRAM_ISREFERUNIT" val="0"/>
  <p:tag name="KSO_WM_UNIT_TYPE" val="i"/>
  <p:tag name="KSO_WM_UNIT_INDEX" val="31"/>
  <p:tag name="KSO_WM_UNIT_ID" val="diagram20198172_1*i*31"/>
  <p:tag name="KSO_WM_TEMPLATE_CATEGORY" val="diagram"/>
  <p:tag name="KSO_WM_TEMPLATE_INDEX" val="20198172"/>
  <p:tag name="KSO_WM_UNIT_LAYERLEVEL" val="1"/>
  <p:tag name="KSO_WM_TAG_VERSION" val="1.0"/>
  <p:tag name="KSO_WM_BEAUTIFY_FLAG" val="#wm#"/>
</p:tagLst>
</file>

<file path=ppt/tags/tag238.xml><?xml version="1.0" encoding="utf-8"?>
<p:tagLst xmlns:p="http://schemas.openxmlformats.org/presentationml/2006/main">
  <p:tag name="KSO_WM_UNIT_ADJUSTLAYOUT_ID" val="594"/>
  <p:tag name="KSO_WM_UNIT_HIGHLIGHT" val="0"/>
  <p:tag name="KSO_WM_UNIT_COMPATIBLE" val="0"/>
  <p:tag name="KSO_WM_UNIT_DIAGRAM_ISNUMVISUAL" val="0"/>
  <p:tag name="KSO_WM_UNIT_DIAGRAM_ISREFERUNIT" val="0"/>
  <p:tag name="KSO_WM_UNIT_TYPE" val="i"/>
  <p:tag name="KSO_WM_UNIT_INDEX" val="32"/>
  <p:tag name="KSO_WM_UNIT_ID" val="diagram20198172_1*i*32"/>
  <p:tag name="KSO_WM_TEMPLATE_CATEGORY" val="diagram"/>
  <p:tag name="KSO_WM_TEMPLATE_INDEX" val="20198172"/>
  <p:tag name="KSO_WM_UNIT_LAYERLEVEL" val="1"/>
  <p:tag name="KSO_WM_TAG_VERSION" val="1.0"/>
  <p:tag name="KSO_WM_BEAUTIFY_FLAG" val="#wm#"/>
</p:tagLst>
</file>

<file path=ppt/tags/tag239.xml><?xml version="1.0" encoding="utf-8"?>
<p:tagLst xmlns:p="http://schemas.openxmlformats.org/presentationml/2006/main">
  <p:tag name="KSO_WM_UNIT_ADJUSTLAYOUT_ID" val="595"/>
  <p:tag name="KSO_WM_UNIT_HIGHLIGHT" val="0"/>
  <p:tag name="KSO_WM_UNIT_COMPATIBLE" val="0"/>
  <p:tag name="KSO_WM_UNIT_DIAGRAM_ISNUMVISUAL" val="0"/>
  <p:tag name="KSO_WM_UNIT_DIAGRAM_ISREFERUNIT" val="0"/>
  <p:tag name="KSO_WM_UNIT_TYPE" val="i"/>
  <p:tag name="KSO_WM_UNIT_INDEX" val="33"/>
  <p:tag name="KSO_WM_UNIT_ID" val="diagram20198172_1*i*33"/>
  <p:tag name="KSO_WM_TEMPLATE_CATEGORY" val="diagram"/>
  <p:tag name="KSO_WM_TEMPLATE_INDEX" val="20198172"/>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240.xml><?xml version="1.0" encoding="utf-8"?>
<p:tagLst xmlns:p="http://schemas.openxmlformats.org/presentationml/2006/main">
  <p:tag name="KSO_WM_UNIT_ADJUSTLAYOUT_ID" val="596"/>
  <p:tag name="KSO_WM_UNIT_HIGHLIGHT" val="0"/>
  <p:tag name="KSO_WM_UNIT_COMPATIBLE" val="0"/>
  <p:tag name="KSO_WM_UNIT_DIAGRAM_ISNUMVISUAL" val="0"/>
  <p:tag name="KSO_WM_UNIT_DIAGRAM_ISREFERUNIT" val="0"/>
  <p:tag name="KSO_WM_UNIT_TYPE" val="i"/>
  <p:tag name="KSO_WM_UNIT_INDEX" val="35"/>
  <p:tag name="KSO_WM_UNIT_ID" val="diagram20198172_1*i*35"/>
  <p:tag name="KSO_WM_TEMPLATE_CATEGORY" val="diagram"/>
  <p:tag name="KSO_WM_TEMPLATE_INDEX" val="20198172"/>
  <p:tag name="KSO_WM_UNIT_LAYERLEVEL" val="1"/>
  <p:tag name="KSO_WM_TAG_VERSION" val="1.0"/>
  <p:tag name="KSO_WM_BEAUTIFY_FLAG" val="#wm#"/>
</p:tagLst>
</file>

<file path=ppt/tags/tag241.xml><?xml version="1.0" encoding="utf-8"?>
<p:tagLst xmlns:p="http://schemas.openxmlformats.org/presentationml/2006/main">
  <p:tag name="KSO_WM_UNIT_ADJUSTLAYOUT_ID" val="597"/>
  <p:tag name="KSO_WM_UNIT_HIGHLIGHT" val="0"/>
  <p:tag name="KSO_WM_UNIT_COMPATIBLE" val="0"/>
  <p:tag name="KSO_WM_UNIT_DIAGRAM_ISNUMVISUAL" val="0"/>
  <p:tag name="KSO_WM_UNIT_DIAGRAM_ISREFERUNIT" val="0"/>
  <p:tag name="KSO_WM_UNIT_TYPE" val="i"/>
  <p:tag name="KSO_WM_UNIT_INDEX" val="36"/>
  <p:tag name="KSO_WM_UNIT_ID" val="diagram20198172_1*i*36"/>
  <p:tag name="KSO_WM_TEMPLATE_CATEGORY" val="diagram"/>
  <p:tag name="KSO_WM_TEMPLATE_INDEX" val="20198172"/>
  <p:tag name="KSO_WM_UNIT_LAYERLEVEL" val="1"/>
  <p:tag name="KSO_WM_TAG_VERSION" val="1.0"/>
  <p:tag name="KSO_WM_BEAUTIFY_FLAG" val="#wm#"/>
</p:tagLst>
</file>

<file path=ppt/tags/tag242.xml><?xml version="1.0" encoding="utf-8"?>
<p:tagLst xmlns:p="http://schemas.openxmlformats.org/presentationml/2006/main">
  <p:tag name="KSO_WM_UNIT_ADJUSTLAYOUT_ID" val="598"/>
  <p:tag name="KSO_WM_UNIT_HIGHLIGHT" val="0"/>
  <p:tag name="KSO_WM_UNIT_COMPATIBLE" val="0"/>
  <p:tag name="KSO_WM_UNIT_DIAGRAM_ISNUMVISUAL" val="0"/>
  <p:tag name="KSO_WM_UNIT_DIAGRAM_ISREFERUNIT" val="0"/>
  <p:tag name="KSO_WM_UNIT_TYPE" val="i"/>
  <p:tag name="KSO_WM_UNIT_INDEX" val="37"/>
  <p:tag name="KSO_WM_UNIT_ID" val="diagram20198172_1*i*37"/>
  <p:tag name="KSO_WM_TEMPLATE_CATEGORY" val="diagram"/>
  <p:tag name="KSO_WM_TEMPLATE_INDEX" val="20198172"/>
  <p:tag name="KSO_WM_UNIT_LAYERLEVEL" val="1"/>
  <p:tag name="KSO_WM_TAG_VERSION" val="1.0"/>
  <p:tag name="KSO_WM_BEAUTIFY_FLAG" val="#wm#"/>
</p:tagLst>
</file>

<file path=ppt/tags/tag243.xml><?xml version="1.0" encoding="utf-8"?>
<p:tagLst xmlns:p="http://schemas.openxmlformats.org/presentationml/2006/main">
  <p:tag name="KSO_WM_UNIT_ADJUSTLAYOUT_ID" val="599"/>
  <p:tag name="KSO_WM_UNIT_HIGHLIGHT" val="0"/>
  <p:tag name="KSO_WM_UNIT_COMPATIBLE" val="0"/>
  <p:tag name="KSO_WM_UNIT_DIAGRAM_ISNUMVISUAL" val="0"/>
  <p:tag name="KSO_WM_UNIT_DIAGRAM_ISREFERUNIT" val="0"/>
  <p:tag name="KSO_WM_UNIT_TYPE" val="i"/>
  <p:tag name="KSO_WM_UNIT_INDEX" val="38"/>
  <p:tag name="KSO_WM_UNIT_ID" val="diagram20198172_1*i*38"/>
  <p:tag name="KSO_WM_TEMPLATE_CATEGORY" val="diagram"/>
  <p:tag name="KSO_WM_TEMPLATE_INDEX" val="20198172"/>
  <p:tag name="KSO_WM_UNIT_LAYERLEVEL" val="1"/>
  <p:tag name="KSO_WM_TAG_VERSION" val="1.0"/>
  <p:tag name="KSO_WM_BEAUTIFY_FLAG" val="#wm#"/>
</p:tagLst>
</file>

<file path=ppt/tags/tag244.xml><?xml version="1.0" encoding="utf-8"?>
<p:tagLst xmlns:p="http://schemas.openxmlformats.org/presentationml/2006/main">
  <p:tag name="KSO_WM_UNIT_ADJUSTLAYOUT_ID" val="600"/>
  <p:tag name="KSO_WM_UNIT_HIGHLIGHT" val="0"/>
  <p:tag name="KSO_WM_UNIT_COMPATIBLE" val="0"/>
  <p:tag name="KSO_WM_UNIT_DIAGRAM_ISNUMVISUAL" val="0"/>
  <p:tag name="KSO_WM_UNIT_DIAGRAM_ISREFERUNIT" val="0"/>
  <p:tag name="KSO_WM_UNIT_TYPE" val="i"/>
  <p:tag name="KSO_WM_UNIT_INDEX" val="39"/>
  <p:tag name="KSO_WM_UNIT_ID" val="diagram20198172_1*i*39"/>
  <p:tag name="KSO_WM_TEMPLATE_CATEGORY" val="diagram"/>
  <p:tag name="KSO_WM_TEMPLATE_INDEX" val="20198172"/>
  <p:tag name="KSO_WM_UNIT_LAYERLEVEL" val="1"/>
  <p:tag name="KSO_WM_TAG_VERSION" val="1.0"/>
  <p:tag name="KSO_WM_BEAUTIFY_FLAG" val="#wm#"/>
</p:tagLst>
</file>

<file path=ppt/tags/tag245.xml><?xml version="1.0" encoding="utf-8"?>
<p:tagLst xmlns:p="http://schemas.openxmlformats.org/presentationml/2006/main">
  <p:tag name="KSO_WM_UNIT_ADJUSTLAYOUT_ID" val="601"/>
  <p:tag name="KSO_WM_UNIT_HIGHLIGHT" val="0"/>
  <p:tag name="KSO_WM_UNIT_COMPATIBLE" val="0"/>
  <p:tag name="KSO_WM_UNIT_DIAGRAM_ISNUMVISUAL" val="0"/>
  <p:tag name="KSO_WM_UNIT_DIAGRAM_ISREFERUNIT" val="0"/>
  <p:tag name="KSO_WM_UNIT_TYPE" val="i"/>
  <p:tag name="KSO_WM_UNIT_INDEX" val="40"/>
  <p:tag name="KSO_WM_UNIT_ID" val="diagram20198172_1*i*40"/>
  <p:tag name="KSO_WM_TEMPLATE_CATEGORY" val="diagram"/>
  <p:tag name="KSO_WM_TEMPLATE_INDEX" val="20198172"/>
  <p:tag name="KSO_WM_UNIT_LAYERLEVEL" val="1"/>
  <p:tag name="KSO_WM_TAG_VERSION" val="1.0"/>
  <p:tag name="KSO_WM_BEAUTIFY_FLAG" val="#wm#"/>
</p:tagLst>
</file>

<file path=ppt/tags/tag246.xml><?xml version="1.0" encoding="utf-8"?>
<p:tagLst xmlns:p="http://schemas.openxmlformats.org/presentationml/2006/main">
  <p:tag name="KSO_WM_UNIT_ADJUSTLAYOUT_ID" val="582"/>
  <p:tag name="KSO_WM_UNIT_HIGHLIGHT" val="0"/>
  <p:tag name="KSO_WM_UNIT_COMPATIBLE" val="0"/>
  <p:tag name="KSO_WM_UNIT_DIAGRAM_ISNUMVISUAL" val="0"/>
  <p:tag name="KSO_WM_UNIT_DIAGRAM_ISREFERUNIT" val="0"/>
  <p:tag name="KSO_WM_UNIT_TYPE" val="i"/>
  <p:tag name="KSO_WM_UNIT_INDEX" val="41"/>
  <p:tag name="KSO_WM_UNIT_ID" val="diagram20198172_1*i*41"/>
  <p:tag name="KSO_WM_TEMPLATE_CATEGORY" val="diagram"/>
  <p:tag name="KSO_WM_TEMPLATE_INDEX" val="20198172"/>
  <p:tag name="KSO_WM_UNIT_LAYERLEVEL" val="1"/>
  <p:tag name="KSO_WM_TAG_VERSION" val="1.0"/>
  <p:tag name="KSO_WM_BEAUTIFY_FLAG" val="#wm#"/>
</p:tagLst>
</file>

<file path=ppt/tags/tag247.xml><?xml version="1.0" encoding="utf-8"?>
<p:tagLst xmlns:p="http://schemas.openxmlformats.org/presentationml/2006/main">
  <p:tag name="KSO_WM_UNIT_ADJUSTLAYOUT_ID" val="583"/>
  <p:tag name="KSO_WM_UNIT_HIGHLIGHT" val="0"/>
  <p:tag name="KSO_WM_UNIT_COMPATIBLE" val="0"/>
  <p:tag name="KSO_WM_UNIT_DIAGRAM_ISNUMVISUAL" val="0"/>
  <p:tag name="KSO_WM_UNIT_DIAGRAM_ISREFERUNIT" val="0"/>
  <p:tag name="KSO_WM_UNIT_TYPE" val="i"/>
  <p:tag name="KSO_WM_UNIT_INDEX" val="42"/>
  <p:tag name="KSO_WM_UNIT_ID" val="diagram20198172_1*i*42"/>
  <p:tag name="KSO_WM_TEMPLATE_CATEGORY" val="diagram"/>
  <p:tag name="KSO_WM_TEMPLATE_INDEX" val="20198172"/>
  <p:tag name="KSO_WM_UNIT_LAYERLEVEL" val="1"/>
  <p:tag name="KSO_WM_TAG_VERSION" val="1.0"/>
  <p:tag name="KSO_WM_BEAUTIFY_FLAG" val="#wm#"/>
</p:tagLst>
</file>

<file path=ppt/tags/tag248.xml><?xml version="1.0" encoding="utf-8"?>
<p:tagLst xmlns:p="http://schemas.openxmlformats.org/presentationml/2006/main">
  <p:tag name="KSO_WM_UNIT_ADJUSTLAYOUT_ID" val="584"/>
  <p:tag name="KSO_WM_UNIT_HIGHLIGHT" val="0"/>
  <p:tag name="KSO_WM_UNIT_COMPATIBLE" val="0"/>
  <p:tag name="KSO_WM_UNIT_DIAGRAM_ISNUMVISUAL" val="0"/>
  <p:tag name="KSO_WM_UNIT_DIAGRAM_ISREFERUNIT" val="0"/>
  <p:tag name="KSO_WM_UNIT_TYPE" val="i"/>
  <p:tag name="KSO_WM_UNIT_INDEX" val="43"/>
  <p:tag name="KSO_WM_UNIT_ID" val="diagram20198172_1*i*43"/>
  <p:tag name="KSO_WM_TEMPLATE_CATEGORY" val="diagram"/>
  <p:tag name="KSO_WM_TEMPLATE_INDEX" val="20198172"/>
  <p:tag name="KSO_WM_UNIT_LAYERLEVEL" val="1"/>
  <p:tag name="KSO_WM_TAG_VERSION" val="1.0"/>
  <p:tag name="KSO_WM_BEAUTIFY_FLAG" val="#wm#"/>
</p:tagLst>
</file>

<file path=ppt/tags/tag249.xml><?xml version="1.0" encoding="utf-8"?>
<p:tagLst xmlns:p="http://schemas.openxmlformats.org/presentationml/2006/main">
  <p:tag name="KSO_WM_UNIT_ADJUSTLAYOUT_ID" val="585"/>
  <p:tag name="KSO_WM_UNIT_HIGHLIGHT" val="0"/>
  <p:tag name="KSO_WM_UNIT_COMPATIBLE" val="0"/>
  <p:tag name="KSO_WM_UNIT_DIAGRAM_ISNUMVISUAL" val="0"/>
  <p:tag name="KSO_WM_UNIT_DIAGRAM_ISREFERUNIT" val="0"/>
  <p:tag name="KSO_WM_UNIT_TYPE" val="i"/>
  <p:tag name="KSO_WM_UNIT_INDEX" val="44"/>
  <p:tag name="KSO_WM_UNIT_ID" val="diagram20198172_1*i*44"/>
  <p:tag name="KSO_WM_TEMPLATE_CATEGORY" val="diagram"/>
  <p:tag name="KSO_WM_TEMPLATE_INDEX" val="20198172"/>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250.xml><?xml version="1.0" encoding="utf-8"?>
<p:tagLst xmlns:p="http://schemas.openxmlformats.org/presentationml/2006/main">
  <p:tag name="KSO_WM_UNIT_ADJUSTLAYOUT_ID" val="586"/>
  <p:tag name="KSO_WM_UNIT_HIGHLIGHT" val="0"/>
  <p:tag name="KSO_WM_UNIT_COMPATIBLE" val="0"/>
  <p:tag name="KSO_WM_UNIT_DIAGRAM_ISNUMVISUAL" val="0"/>
  <p:tag name="KSO_WM_UNIT_DIAGRAM_ISREFERUNIT" val="0"/>
  <p:tag name="KSO_WM_UNIT_TYPE" val="i"/>
  <p:tag name="KSO_WM_UNIT_INDEX" val="46"/>
  <p:tag name="KSO_WM_UNIT_ID" val="diagram20198172_1*i*46"/>
  <p:tag name="KSO_WM_TEMPLATE_CATEGORY" val="diagram"/>
  <p:tag name="KSO_WM_TEMPLATE_INDEX" val="20198172"/>
  <p:tag name="KSO_WM_UNIT_LAYERLEVEL" val="1"/>
  <p:tag name="KSO_WM_TAG_VERSION" val="1.0"/>
  <p:tag name="KSO_WM_BEAUTIFY_FLAG" val="#wm#"/>
</p:tagLst>
</file>

<file path=ppt/tags/tag251.xml><?xml version="1.0" encoding="utf-8"?>
<p:tagLst xmlns:p="http://schemas.openxmlformats.org/presentationml/2006/main">
  <p:tag name="KSO_WM_UNIT_ADJUSTLAYOUT_ID" val="587"/>
  <p:tag name="KSO_WM_UNIT_HIGHLIGHT" val="0"/>
  <p:tag name="KSO_WM_UNIT_COMPATIBLE" val="0"/>
  <p:tag name="KSO_WM_UNIT_DIAGRAM_ISNUMVISUAL" val="0"/>
  <p:tag name="KSO_WM_UNIT_DIAGRAM_ISREFERUNIT" val="0"/>
  <p:tag name="KSO_WM_UNIT_TYPE" val="i"/>
  <p:tag name="KSO_WM_UNIT_INDEX" val="47"/>
  <p:tag name="KSO_WM_UNIT_ID" val="diagram20198172_1*i*47"/>
  <p:tag name="KSO_WM_TEMPLATE_CATEGORY" val="diagram"/>
  <p:tag name="KSO_WM_TEMPLATE_INDEX" val="20198172"/>
  <p:tag name="KSO_WM_UNIT_LAYERLEVEL" val="1"/>
  <p:tag name="KSO_WM_TAG_VERSION" val="1.0"/>
  <p:tag name="KSO_WM_BEAUTIFY_FLAG" val="#wm#"/>
</p:tagLst>
</file>

<file path=ppt/tags/tag252.xml><?xml version="1.0" encoding="utf-8"?>
<p:tagLst xmlns:p="http://schemas.openxmlformats.org/presentationml/2006/main">
  <p:tag name="KSO_WM_UNIT_ADJUSTLAYOUT_ID" val="588"/>
  <p:tag name="KSO_WM_UNIT_HIGHLIGHT" val="0"/>
  <p:tag name="KSO_WM_UNIT_COMPATIBLE" val="0"/>
  <p:tag name="KSO_WM_UNIT_DIAGRAM_ISNUMVISUAL" val="0"/>
  <p:tag name="KSO_WM_UNIT_DIAGRAM_ISREFERUNIT" val="0"/>
  <p:tag name="KSO_WM_UNIT_TYPE" val="i"/>
  <p:tag name="KSO_WM_UNIT_INDEX" val="48"/>
  <p:tag name="KSO_WM_UNIT_ID" val="diagram20198172_1*i*48"/>
  <p:tag name="KSO_WM_TEMPLATE_CATEGORY" val="diagram"/>
  <p:tag name="KSO_WM_TEMPLATE_INDEX" val="20198172"/>
  <p:tag name="KSO_WM_UNIT_LAYERLEVEL" val="1"/>
  <p:tag name="KSO_WM_TAG_VERSION" val="1.0"/>
  <p:tag name="KSO_WM_BEAUTIFY_FLAG" val="#wm#"/>
</p:tagLst>
</file>

<file path=ppt/tags/tag253.xml><?xml version="1.0" encoding="utf-8"?>
<p:tagLst xmlns:p="http://schemas.openxmlformats.org/presentationml/2006/main">
  <p:tag name="KSO_WM_UNIT_ADJUSTLAYOUT_ID" val="589"/>
  <p:tag name="KSO_WM_UNIT_HIGHLIGHT" val="0"/>
  <p:tag name="KSO_WM_UNIT_COMPATIBLE" val="0"/>
  <p:tag name="KSO_WM_UNIT_DIAGRAM_ISNUMVISUAL" val="0"/>
  <p:tag name="KSO_WM_UNIT_DIAGRAM_ISREFERUNIT" val="0"/>
  <p:tag name="KSO_WM_UNIT_TYPE" val="i"/>
  <p:tag name="KSO_WM_UNIT_INDEX" val="49"/>
  <p:tag name="KSO_WM_UNIT_ID" val="diagram20198172_1*i*49"/>
  <p:tag name="KSO_WM_TEMPLATE_CATEGORY" val="diagram"/>
  <p:tag name="KSO_WM_TEMPLATE_INDEX" val="20198172"/>
  <p:tag name="KSO_WM_UNIT_LAYERLEVEL" val="1"/>
  <p:tag name="KSO_WM_TAG_VERSION" val="1.0"/>
  <p:tag name="KSO_WM_BEAUTIFY_FLAG" val="#wm#"/>
</p:tagLst>
</file>

<file path=ppt/tags/tag254.xml><?xml version="1.0" encoding="utf-8"?>
<p:tagLst xmlns:p="http://schemas.openxmlformats.org/presentationml/2006/main">
  <p:tag name="KSO_WM_UNIT_ADJUSTLAYOUT_ID" val="590"/>
  <p:tag name="KSO_WM_UNIT_HIGHLIGHT" val="0"/>
  <p:tag name="KSO_WM_UNIT_COMPATIBLE" val="0"/>
  <p:tag name="KSO_WM_UNIT_DIAGRAM_ISNUMVISUAL" val="0"/>
  <p:tag name="KSO_WM_UNIT_DIAGRAM_ISREFERUNIT" val="0"/>
  <p:tag name="KSO_WM_UNIT_TYPE" val="i"/>
  <p:tag name="KSO_WM_UNIT_INDEX" val="50"/>
  <p:tag name="KSO_WM_UNIT_ID" val="diagram20198172_1*i*50"/>
  <p:tag name="KSO_WM_TEMPLATE_CATEGORY" val="diagram"/>
  <p:tag name="KSO_WM_TEMPLATE_INDEX" val="20198172"/>
  <p:tag name="KSO_WM_UNIT_LAYERLEVEL" val="1"/>
  <p:tag name="KSO_WM_TAG_VERSION" val="1.0"/>
  <p:tag name="KSO_WM_BEAUTIFY_FLAG" val="#wm#"/>
</p:tagLst>
</file>

<file path=ppt/tags/tag255.xml><?xml version="1.0" encoding="utf-8"?>
<p:tagLst xmlns:p="http://schemas.openxmlformats.org/presentationml/2006/main">
  <p:tag name="KSO_WM_UNIT_ADJUSTLAYOUT_ID" val="591"/>
  <p:tag name="KSO_WM_UNIT_HIGHLIGHT" val="0"/>
  <p:tag name="KSO_WM_UNIT_COMPATIBLE" val="0"/>
  <p:tag name="KSO_WM_UNIT_DIAGRAM_ISNUMVISUAL" val="0"/>
  <p:tag name="KSO_WM_UNIT_DIAGRAM_ISREFERUNIT" val="0"/>
  <p:tag name="KSO_WM_UNIT_TYPE" val="i"/>
  <p:tag name="KSO_WM_UNIT_INDEX" val="51"/>
  <p:tag name="KSO_WM_UNIT_ID" val="diagram20198172_1*i*51"/>
  <p:tag name="KSO_WM_TEMPLATE_CATEGORY" val="diagram"/>
  <p:tag name="KSO_WM_TEMPLATE_INDEX" val="20198172"/>
  <p:tag name="KSO_WM_UNIT_LAYERLEVEL" val="1"/>
  <p:tag name="KSO_WM_TAG_VERSION" val="1.0"/>
  <p:tag name="KSO_WM_BEAUTIFY_FLAG" val="#wm#"/>
</p:tagLst>
</file>

<file path=ppt/tags/tag256.xml><?xml version="1.0" encoding="utf-8"?>
<p:tagLst xmlns:p="http://schemas.openxmlformats.org/presentationml/2006/main">
  <p:tag name="KSO_WM_UNIT_ADJUSTLAYOUT_ID" val="572"/>
  <p:tag name="KSO_WM_UNIT_HIGHLIGHT" val="0"/>
  <p:tag name="KSO_WM_UNIT_COMPATIBLE" val="0"/>
  <p:tag name="KSO_WM_UNIT_DIAGRAM_ISNUMVISUAL" val="0"/>
  <p:tag name="KSO_WM_UNIT_DIAGRAM_ISREFERUNIT" val="0"/>
  <p:tag name="KSO_WM_UNIT_TYPE" val="i"/>
  <p:tag name="KSO_WM_UNIT_INDEX" val="52"/>
  <p:tag name="KSO_WM_UNIT_ID" val="diagram20198172_1*i*52"/>
  <p:tag name="KSO_WM_TEMPLATE_CATEGORY" val="diagram"/>
  <p:tag name="KSO_WM_TEMPLATE_INDEX" val="20198172"/>
  <p:tag name="KSO_WM_UNIT_LAYERLEVEL" val="1"/>
  <p:tag name="KSO_WM_TAG_VERSION" val="1.0"/>
  <p:tag name="KSO_WM_BEAUTIFY_FLAG" val="#wm#"/>
</p:tagLst>
</file>

<file path=ppt/tags/tag257.xml><?xml version="1.0" encoding="utf-8"?>
<p:tagLst xmlns:p="http://schemas.openxmlformats.org/presentationml/2006/main">
  <p:tag name="KSO_WM_UNIT_ADJUSTLAYOUT_ID" val="573"/>
  <p:tag name="KSO_WM_UNIT_HIGHLIGHT" val="0"/>
  <p:tag name="KSO_WM_UNIT_COMPATIBLE" val="0"/>
  <p:tag name="KSO_WM_UNIT_DIAGRAM_ISNUMVISUAL" val="0"/>
  <p:tag name="KSO_WM_UNIT_DIAGRAM_ISREFERUNIT" val="0"/>
  <p:tag name="KSO_WM_UNIT_TYPE" val="i"/>
  <p:tag name="KSO_WM_UNIT_INDEX" val="53"/>
  <p:tag name="KSO_WM_UNIT_ID" val="diagram20198172_1*i*53"/>
  <p:tag name="KSO_WM_TEMPLATE_CATEGORY" val="diagram"/>
  <p:tag name="KSO_WM_TEMPLATE_INDEX" val="20198172"/>
  <p:tag name="KSO_WM_UNIT_LAYERLEVEL" val="1"/>
  <p:tag name="KSO_WM_TAG_VERSION" val="1.0"/>
  <p:tag name="KSO_WM_BEAUTIFY_FLAG" val="#wm#"/>
</p:tagLst>
</file>

<file path=ppt/tags/tag258.xml><?xml version="1.0" encoding="utf-8"?>
<p:tagLst xmlns:p="http://schemas.openxmlformats.org/presentationml/2006/main">
  <p:tag name="KSO_WM_UNIT_ADJUSTLAYOUT_ID" val="574"/>
  <p:tag name="KSO_WM_UNIT_HIGHLIGHT" val="0"/>
  <p:tag name="KSO_WM_UNIT_COMPATIBLE" val="0"/>
  <p:tag name="KSO_WM_UNIT_DIAGRAM_ISNUMVISUAL" val="0"/>
  <p:tag name="KSO_WM_UNIT_DIAGRAM_ISREFERUNIT" val="0"/>
  <p:tag name="KSO_WM_UNIT_TYPE" val="i"/>
  <p:tag name="KSO_WM_UNIT_INDEX" val="54"/>
  <p:tag name="KSO_WM_UNIT_ID" val="diagram20198172_1*i*54"/>
  <p:tag name="KSO_WM_TEMPLATE_CATEGORY" val="diagram"/>
  <p:tag name="KSO_WM_TEMPLATE_INDEX" val="20198172"/>
  <p:tag name="KSO_WM_UNIT_LAYERLEVEL" val="1"/>
  <p:tag name="KSO_WM_TAG_VERSION" val="1.0"/>
  <p:tag name="KSO_WM_BEAUTIFY_FLAG" val="#wm#"/>
</p:tagLst>
</file>

<file path=ppt/tags/tag259.xml><?xml version="1.0" encoding="utf-8"?>
<p:tagLst xmlns:p="http://schemas.openxmlformats.org/presentationml/2006/main">
  <p:tag name="KSO_WM_UNIT_ADJUSTLAYOUT_ID" val="575"/>
  <p:tag name="KSO_WM_UNIT_HIGHLIGHT" val="0"/>
  <p:tag name="KSO_WM_UNIT_COMPATIBLE" val="0"/>
  <p:tag name="KSO_WM_UNIT_DIAGRAM_ISNUMVISUAL" val="0"/>
  <p:tag name="KSO_WM_UNIT_DIAGRAM_ISREFERUNIT" val="0"/>
  <p:tag name="KSO_WM_UNIT_TYPE" val="i"/>
  <p:tag name="KSO_WM_UNIT_INDEX" val="55"/>
  <p:tag name="KSO_WM_UNIT_ID" val="diagram20198172_1*i*55"/>
  <p:tag name="KSO_WM_TEMPLATE_CATEGORY" val="diagram"/>
  <p:tag name="KSO_WM_TEMPLATE_INDEX" val="2019817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260.xml><?xml version="1.0" encoding="utf-8"?>
<p:tagLst xmlns:p="http://schemas.openxmlformats.org/presentationml/2006/main">
  <p:tag name="KSO_WM_UNIT_ADJUSTLAYOUT_ID" val="576"/>
  <p:tag name="KSO_WM_UNIT_HIGHLIGHT" val="0"/>
  <p:tag name="KSO_WM_UNIT_COMPATIBLE" val="0"/>
  <p:tag name="KSO_WM_UNIT_DIAGRAM_ISNUMVISUAL" val="0"/>
  <p:tag name="KSO_WM_UNIT_DIAGRAM_ISREFERUNIT" val="0"/>
  <p:tag name="KSO_WM_UNIT_TYPE" val="i"/>
  <p:tag name="KSO_WM_UNIT_INDEX" val="57"/>
  <p:tag name="KSO_WM_UNIT_ID" val="diagram20198172_1*i*57"/>
  <p:tag name="KSO_WM_TEMPLATE_CATEGORY" val="diagram"/>
  <p:tag name="KSO_WM_TEMPLATE_INDEX" val="20198172"/>
  <p:tag name="KSO_WM_UNIT_LAYERLEVEL" val="1"/>
  <p:tag name="KSO_WM_TAG_VERSION" val="1.0"/>
  <p:tag name="KSO_WM_BEAUTIFY_FLAG" val="#wm#"/>
</p:tagLst>
</file>

<file path=ppt/tags/tag261.xml><?xml version="1.0" encoding="utf-8"?>
<p:tagLst xmlns:p="http://schemas.openxmlformats.org/presentationml/2006/main">
  <p:tag name="KSO_WM_UNIT_ADJUSTLAYOUT_ID" val="577"/>
  <p:tag name="KSO_WM_UNIT_HIGHLIGHT" val="0"/>
  <p:tag name="KSO_WM_UNIT_COMPATIBLE" val="0"/>
  <p:tag name="KSO_WM_UNIT_DIAGRAM_ISNUMVISUAL" val="0"/>
  <p:tag name="KSO_WM_UNIT_DIAGRAM_ISREFERUNIT" val="0"/>
  <p:tag name="KSO_WM_UNIT_TYPE" val="i"/>
  <p:tag name="KSO_WM_UNIT_INDEX" val="58"/>
  <p:tag name="KSO_WM_UNIT_ID" val="diagram20198172_1*i*58"/>
  <p:tag name="KSO_WM_TEMPLATE_CATEGORY" val="diagram"/>
  <p:tag name="KSO_WM_TEMPLATE_INDEX" val="20198172"/>
  <p:tag name="KSO_WM_UNIT_LAYERLEVEL" val="1"/>
  <p:tag name="KSO_WM_TAG_VERSION" val="1.0"/>
  <p:tag name="KSO_WM_BEAUTIFY_FLAG" val="#wm#"/>
</p:tagLst>
</file>

<file path=ppt/tags/tag262.xml><?xml version="1.0" encoding="utf-8"?>
<p:tagLst xmlns:p="http://schemas.openxmlformats.org/presentationml/2006/main">
  <p:tag name="KSO_WM_UNIT_ADJUSTLAYOUT_ID" val="578"/>
  <p:tag name="KSO_WM_UNIT_HIGHLIGHT" val="0"/>
  <p:tag name="KSO_WM_UNIT_COMPATIBLE" val="0"/>
  <p:tag name="KSO_WM_UNIT_DIAGRAM_ISNUMVISUAL" val="0"/>
  <p:tag name="KSO_WM_UNIT_DIAGRAM_ISREFERUNIT" val="0"/>
  <p:tag name="KSO_WM_UNIT_TYPE" val="i"/>
  <p:tag name="KSO_WM_UNIT_INDEX" val="59"/>
  <p:tag name="KSO_WM_UNIT_ID" val="diagram20198172_1*i*59"/>
  <p:tag name="KSO_WM_TEMPLATE_CATEGORY" val="diagram"/>
  <p:tag name="KSO_WM_TEMPLATE_INDEX" val="20198172"/>
  <p:tag name="KSO_WM_UNIT_LAYERLEVEL" val="1"/>
  <p:tag name="KSO_WM_TAG_VERSION" val="1.0"/>
  <p:tag name="KSO_WM_BEAUTIFY_FLAG" val="#wm#"/>
</p:tagLst>
</file>

<file path=ppt/tags/tag263.xml><?xml version="1.0" encoding="utf-8"?>
<p:tagLst xmlns:p="http://schemas.openxmlformats.org/presentationml/2006/main">
  <p:tag name="KSO_WM_UNIT_ADJUSTLAYOUT_ID" val="579"/>
  <p:tag name="KSO_WM_UNIT_HIGHLIGHT" val="0"/>
  <p:tag name="KSO_WM_UNIT_COMPATIBLE" val="0"/>
  <p:tag name="KSO_WM_UNIT_DIAGRAM_ISNUMVISUAL" val="0"/>
  <p:tag name="KSO_WM_UNIT_DIAGRAM_ISREFERUNIT" val="0"/>
  <p:tag name="KSO_WM_UNIT_TYPE" val="i"/>
  <p:tag name="KSO_WM_UNIT_INDEX" val="60"/>
  <p:tag name="KSO_WM_UNIT_ID" val="diagram20198172_1*i*60"/>
  <p:tag name="KSO_WM_TEMPLATE_CATEGORY" val="diagram"/>
  <p:tag name="KSO_WM_TEMPLATE_INDEX" val="20198172"/>
  <p:tag name="KSO_WM_UNIT_LAYERLEVEL" val="1"/>
  <p:tag name="KSO_WM_TAG_VERSION" val="1.0"/>
  <p:tag name="KSO_WM_BEAUTIFY_FLAG" val="#wm#"/>
</p:tagLst>
</file>

<file path=ppt/tags/tag264.xml><?xml version="1.0" encoding="utf-8"?>
<p:tagLst xmlns:p="http://schemas.openxmlformats.org/presentationml/2006/main">
  <p:tag name="KSO_WM_UNIT_ADJUSTLAYOUT_ID" val="580"/>
  <p:tag name="KSO_WM_UNIT_HIGHLIGHT" val="0"/>
  <p:tag name="KSO_WM_UNIT_COMPATIBLE" val="0"/>
  <p:tag name="KSO_WM_UNIT_DIAGRAM_ISNUMVISUAL" val="0"/>
  <p:tag name="KSO_WM_UNIT_DIAGRAM_ISREFERUNIT" val="0"/>
  <p:tag name="KSO_WM_UNIT_TYPE" val="i"/>
  <p:tag name="KSO_WM_UNIT_INDEX" val="61"/>
  <p:tag name="KSO_WM_UNIT_ID" val="diagram20198172_1*i*61"/>
  <p:tag name="KSO_WM_TEMPLATE_CATEGORY" val="diagram"/>
  <p:tag name="KSO_WM_TEMPLATE_INDEX" val="20198172"/>
  <p:tag name="KSO_WM_UNIT_LAYERLEVEL" val="1"/>
  <p:tag name="KSO_WM_TAG_VERSION" val="1.0"/>
  <p:tag name="KSO_WM_BEAUTIFY_FLAG" val="#wm#"/>
</p:tagLst>
</file>

<file path=ppt/tags/tag265.xml><?xml version="1.0" encoding="utf-8"?>
<p:tagLst xmlns:p="http://schemas.openxmlformats.org/presentationml/2006/main">
  <p:tag name="KSO_WM_UNIT_ADJUSTLAYOUT_ID" val="581"/>
  <p:tag name="KSO_WM_UNIT_HIGHLIGHT" val="0"/>
  <p:tag name="KSO_WM_UNIT_COMPATIBLE" val="0"/>
  <p:tag name="KSO_WM_UNIT_DIAGRAM_ISNUMVISUAL" val="0"/>
  <p:tag name="KSO_WM_UNIT_DIAGRAM_ISREFERUNIT" val="0"/>
  <p:tag name="KSO_WM_UNIT_TYPE" val="i"/>
  <p:tag name="KSO_WM_UNIT_INDEX" val="62"/>
  <p:tag name="KSO_WM_UNIT_ID" val="diagram20198172_1*i*62"/>
  <p:tag name="KSO_WM_TEMPLATE_CATEGORY" val="diagram"/>
  <p:tag name="KSO_WM_TEMPLATE_INDEX" val="20198172"/>
  <p:tag name="KSO_WM_UNIT_LAYERLEVEL" val="1"/>
  <p:tag name="KSO_WM_TAG_VERSION" val="1.0"/>
  <p:tag name="KSO_WM_BEAUTIFY_FLAG" val="#wm#"/>
</p:tagLst>
</file>

<file path=ppt/tags/tag266.xml><?xml version="1.0" encoding="utf-8"?>
<p:tagLst xmlns:p="http://schemas.openxmlformats.org/presentationml/2006/main">
  <p:tag name="KSO_WM_UNIT_ADJUSTLAYOUT_ID" val="562"/>
  <p:tag name="KSO_WM_UNIT_HIGHLIGHT" val="0"/>
  <p:tag name="KSO_WM_UNIT_COMPATIBLE" val="0"/>
  <p:tag name="KSO_WM_UNIT_DIAGRAM_ISNUMVISUAL" val="0"/>
  <p:tag name="KSO_WM_UNIT_DIAGRAM_ISREFERUNIT" val="0"/>
  <p:tag name="KSO_WM_UNIT_TYPE" val="i"/>
  <p:tag name="KSO_WM_UNIT_INDEX" val="63"/>
  <p:tag name="KSO_WM_UNIT_ID" val="diagram20198172_1*i*63"/>
  <p:tag name="KSO_WM_TEMPLATE_CATEGORY" val="diagram"/>
  <p:tag name="KSO_WM_TEMPLATE_INDEX" val="20198172"/>
  <p:tag name="KSO_WM_UNIT_LAYERLEVEL" val="1"/>
  <p:tag name="KSO_WM_TAG_VERSION" val="1.0"/>
  <p:tag name="KSO_WM_BEAUTIFY_FLAG" val="#wm#"/>
</p:tagLst>
</file>

<file path=ppt/tags/tag267.xml><?xml version="1.0" encoding="utf-8"?>
<p:tagLst xmlns:p="http://schemas.openxmlformats.org/presentationml/2006/main">
  <p:tag name="KSO_WM_UNIT_ADJUSTLAYOUT_ID" val="563"/>
  <p:tag name="KSO_WM_UNIT_HIGHLIGHT" val="0"/>
  <p:tag name="KSO_WM_UNIT_COMPATIBLE" val="0"/>
  <p:tag name="KSO_WM_UNIT_DIAGRAM_ISNUMVISUAL" val="0"/>
  <p:tag name="KSO_WM_UNIT_DIAGRAM_ISREFERUNIT" val="0"/>
  <p:tag name="KSO_WM_UNIT_TYPE" val="i"/>
  <p:tag name="KSO_WM_UNIT_INDEX" val="64"/>
  <p:tag name="KSO_WM_UNIT_ID" val="diagram20198172_1*i*64"/>
  <p:tag name="KSO_WM_TEMPLATE_CATEGORY" val="diagram"/>
  <p:tag name="KSO_WM_TEMPLATE_INDEX" val="20198172"/>
  <p:tag name="KSO_WM_UNIT_LAYERLEVEL" val="1"/>
  <p:tag name="KSO_WM_TAG_VERSION" val="1.0"/>
  <p:tag name="KSO_WM_BEAUTIFY_FLAG" val="#wm#"/>
</p:tagLst>
</file>

<file path=ppt/tags/tag268.xml><?xml version="1.0" encoding="utf-8"?>
<p:tagLst xmlns:p="http://schemas.openxmlformats.org/presentationml/2006/main">
  <p:tag name="KSO_WM_UNIT_ADJUSTLAYOUT_ID" val="564"/>
  <p:tag name="KSO_WM_UNIT_HIGHLIGHT" val="0"/>
  <p:tag name="KSO_WM_UNIT_COMPATIBLE" val="0"/>
  <p:tag name="KSO_WM_UNIT_DIAGRAM_ISNUMVISUAL" val="0"/>
  <p:tag name="KSO_WM_UNIT_DIAGRAM_ISREFERUNIT" val="0"/>
  <p:tag name="KSO_WM_UNIT_TYPE" val="i"/>
  <p:tag name="KSO_WM_UNIT_INDEX" val="65"/>
  <p:tag name="KSO_WM_UNIT_ID" val="diagram20198172_1*i*65"/>
  <p:tag name="KSO_WM_TEMPLATE_CATEGORY" val="diagram"/>
  <p:tag name="KSO_WM_TEMPLATE_INDEX" val="20198172"/>
  <p:tag name="KSO_WM_UNIT_LAYERLEVEL" val="1"/>
  <p:tag name="KSO_WM_TAG_VERSION" val="1.0"/>
  <p:tag name="KSO_WM_BEAUTIFY_FLAG" val="#wm#"/>
</p:tagLst>
</file>

<file path=ppt/tags/tag269.xml><?xml version="1.0" encoding="utf-8"?>
<p:tagLst xmlns:p="http://schemas.openxmlformats.org/presentationml/2006/main">
  <p:tag name="KSO_WM_UNIT_ADJUSTLAYOUT_ID" val="565"/>
  <p:tag name="KSO_WM_UNIT_HIGHLIGHT" val="0"/>
  <p:tag name="KSO_WM_UNIT_COMPATIBLE" val="0"/>
  <p:tag name="KSO_WM_UNIT_DIAGRAM_ISNUMVISUAL" val="0"/>
  <p:tag name="KSO_WM_UNIT_DIAGRAM_ISREFERUNIT" val="0"/>
  <p:tag name="KSO_WM_UNIT_TYPE" val="i"/>
  <p:tag name="KSO_WM_UNIT_INDEX" val="66"/>
  <p:tag name="KSO_WM_UNIT_ID" val="diagram20198172_1*i*66"/>
  <p:tag name="KSO_WM_TEMPLATE_CATEGORY" val="diagram"/>
  <p:tag name="KSO_WM_TEMPLATE_INDEX" val="2019817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270.xml><?xml version="1.0" encoding="utf-8"?>
<p:tagLst xmlns:p="http://schemas.openxmlformats.org/presentationml/2006/main">
  <p:tag name="KSO_WM_UNIT_ADJUSTLAYOUT_ID" val="566"/>
  <p:tag name="KSO_WM_UNIT_HIGHLIGHT" val="0"/>
  <p:tag name="KSO_WM_UNIT_COMPATIBLE" val="0"/>
  <p:tag name="KSO_WM_UNIT_DIAGRAM_ISNUMVISUAL" val="0"/>
  <p:tag name="KSO_WM_UNIT_DIAGRAM_ISREFERUNIT" val="0"/>
  <p:tag name="KSO_WM_UNIT_TYPE" val="i"/>
  <p:tag name="KSO_WM_UNIT_INDEX" val="68"/>
  <p:tag name="KSO_WM_UNIT_ID" val="diagram20198172_1*i*68"/>
  <p:tag name="KSO_WM_TEMPLATE_CATEGORY" val="diagram"/>
  <p:tag name="KSO_WM_TEMPLATE_INDEX" val="20198172"/>
  <p:tag name="KSO_WM_UNIT_LAYERLEVEL" val="1"/>
  <p:tag name="KSO_WM_TAG_VERSION" val="1.0"/>
  <p:tag name="KSO_WM_BEAUTIFY_FLAG" val="#wm#"/>
</p:tagLst>
</file>

<file path=ppt/tags/tag271.xml><?xml version="1.0" encoding="utf-8"?>
<p:tagLst xmlns:p="http://schemas.openxmlformats.org/presentationml/2006/main">
  <p:tag name="KSO_WM_UNIT_ADJUSTLAYOUT_ID" val="567"/>
  <p:tag name="KSO_WM_UNIT_HIGHLIGHT" val="0"/>
  <p:tag name="KSO_WM_UNIT_COMPATIBLE" val="0"/>
  <p:tag name="KSO_WM_UNIT_DIAGRAM_ISNUMVISUAL" val="0"/>
  <p:tag name="KSO_WM_UNIT_DIAGRAM_ISREFERUNIT" val="0"/>
  <p:tag name="KSO_WM_UNIT_TYPE" val="i"/>
  <p:tag name="KSO_WM_UNIT_INDEX" val="69"/>
  <p:tag name="KSO_WM_UNIT_ID" val="diagram20198172_1*i*69"/>
  <p:tag name="KSO_WM_TEMPLATE_CATEGORY" val="diagram"/>
  <p:tag name="KSO_WM_TEMPLATE_INDEX" val="20198172"/>
  <p:tag name="KSO_WM_UNIT_LAYERLEVEL" val="1"/>
  <p:tag name="KSO_WM_TAG_VERSION" val="1.0"/>
  <p:tag name="KSO_WM_BEAUTIFY_FLAG" val="#wm#"/>
</p:tagLst>
</file>

<file path=ppt/tags/tag272.xml><?xml version="1.0" encoding="utf-8"?>
<p:tagLst xmlns:p="http://schemas.openxmlformats.org/presentationml/2006/main">
  <p:tag name="KSO_WM_UNIT_ADJUSTLAYOUT_ID" val="568"/>
  <p:tag name="KSO_WM_UNIT_HIGHLIGHT" val="0"/>
  <p:tag name="KSO_WM_UNIT_COMPATIBLE" val="0"/>
  <p:tag name="KSO_WM_UNIT_DIAGRAM_ISNUMVISUAL" val="0"/>
  <p:tag name="KSO_WM_UNIT_DIAGRAM_ISREFERUNIT" val="0"/>
  <p:tag name="KSO_WM_UNIT_TYPE" val="i"/>
  <p:tag name="KSO_WM_UNIT_INDEX" val="70"/>
  <p:tag name="KSO_WM_UNIT_ID" val="diagram20198172_1*i*70"/>
  <p:tag name="KSO_WM_TEMPLATE_CATEGORY" val="diagram"/>
  <p:tag name="KSO_WM_TEMPLATE_INDEX" val="20198172"/>
  <p:tag name="KSO_WM_UNIT_LAYERLEVEL" val="1"/>
  <p:tag name="KSO_WM_TAG_VERSION" val="1.0"/>
  <p:tag name="KSO_WM_BEAUTIFY_FLAG" val="#wm#"/>
</p:tagLst>
</file>

<file path=ppt/tags/tag273.xml><?xml version="1.0" encoding="utf-8"?>
<p:tagLst xmlns:p="http://schemas.openxmlformats.org/presentationml/2006/main">
  <p:tag name="KSO_WM_UNIT_ADJUSTLAYOUT_ID" val="569"/>
  <p:tag name="KSO_WM_UNIT_HIGHLIGHT" val="0"/>
  <p:tag name="KSO_WM_UNIT_COMPATIBLE" val="0"/>
  <p:tag name="KSO_WM_UNIT_DIAGRAM_ISNUMVISUAL" val="0"/>
  <p:tag name="KSO_WM_UNIT_DIAGRAM_ISREFERUNIT" val="0"/>
  <p:tag name="KSO_WM_UNIT_TYPE" val="i"/>
  <p:tag name="KSO_WM_UNIT_INDEX" val="71"/>
  <p:tag name="KSO_WM_UNIT_ID" val="diagram20198172_1*i*71"/>
  <p:tag name="KSO_WM_TEMPLATE_CATEGORY" val="diagram"/>
  <p:tag name="KSO_WM_TEMPLATE_INDEX" val="20198172"/>
  <p:tag name="KSO_WM_UNIT_LAYERLEVEL" val="1"/>
  <p:tag name="KSO_WM_TAG_VERSION" val="1.0"/>
  <p:tag name="KSO_WM_BEAUTIFY_FLAG" val="#wm#"/>
</p:tagLst>
</file>

<file path=ppt/tags/tag274.xml><?xml version="1.0" encoding="utf-8"?>
<p:tagLst xmlns:p="http://schemas.openxmlformats.org/presentationml/2006/main">
  <p:tag name="KSO_WM_UNIT_ADJUSTLAYOUT_ID" val="570"/>
  <p:tag name="KSO_WM_UNIT_HIGHLIGHT" val="0"/>
  <p:tag name="KSO_WM_UNIT_COMPATIBLE" val="0"/>
  <p:tag name="KSO_WM_UNIT_DIAGRAM_ISNUMVISUAL" val="0"/>
  <p:tag name="KSO_WM_UNIT_DIAGRAM_ISREFERUNIT" val="0"/>
  <p:tag name="KSO_WM_UNIT_TYPE" val="i"/>
  <p:tag name="KSO_WM_UNIT_INDEX" val="72"/>
  <p:tag name="KSO_WM_UNIT_ID" val="diagram20198172_1*i*72"/>
  <p:tag name="KSO_WM_TEMPLATE_CATEGORY" val="diagram"/>
  <p:tag name="KSO_WM_TEMPLATE_INDEX" val="20198172"/>
  <p:tag name="KSO_WM_UNIT_LAYERLEVEL" val="1"/>
  <p:tag name="KSO_WM_TAG_VERSION" val="1.0"/>
  <p:tag name="KSO_WM_BEAUTIFY_FLAG" val="#wm#"/>
</p:tagLst>
</file>

<file path=ppt/tags/tag275.xml><?xml version="1.0" encoding="utf-8"?>
<p:tagLst xmlns:p="http://schemas.openxmlformats.org/presentationml/2006/main">
  <p:tag name="KSO_WM_UNIT_ADJUSTLAYOUT_ID" val="571"/>
  <p:tag name="KSO_WM_UNIT_HIGHLIGHT" val="0"/>
  <p:tag name="KSO_WM_UNIT_COMPATIBLE" val="0"/>
  <p:tag name="KSO_WM_UNIT_DIAGRAM_ISNUMVISUAL" val="0"/>
  <p:tag name="KSO_WM_UNIT_DIAGRAM_ISREFERUNIT" val="0"/>
  <p:tag name="KSO_WM_UNIT_TYPE" val="i"/>
  <p:tag name="KSO_WM_UNIT_INDEX" val="73"/>
  <p:tag name="KSO_WM_UNIT_ID" val="diagram20198172_1*i*73"/>
  <p:tag name="KSO_WM_TEMPLATE_CATEGORY" val="diagram"/>
  <p:tag name="KSO_WM_TEMPLATE_INDEX" val="20198172"/>
  <p:tag name="KSO_WM_UNIT_LAYERLEVEL" val="1"/>
  <p:tag name="KSO_WM_TAG_VERSION" val="1.0"/>
  <p:tag name="KSO_WM_BEAUTIFY_FLAG" val="#wm#"/>
</p:tagLst>
</file>

<file path=ppt/tags/tag276.xml><?xml version="1.0" encoding="utf-8"?>
<p:tagLst xmlns:p="http://schemas.openxmlformats.org/presentationml/2006/main">
  <p:tag name="KSO_WM_UNIT_ADJUSTLAYOUT_ID" val="552"/>
  <p:tag name="KSO_WM_UNIT_HIGHLIGHT" val="0"/>
  <p:tag name="KSO_WM_UNIT_COMPATIBLE" val="0"/>
  <p:tag name="KSO_WM_UNIT_DIAGRAM_ISNUMVISUAL" val="0"/>
  <p:tag name="KSO_WM_UNIT_DIAGRAM_ISREFERUNIT" val="0"/>
  <p:tag name="KSO_WM_UNIT_TYPE" val="i"/>
  <p:tag name="KSO_WM_UNIT_INDEX" val="74"/>
  <p:tag name="KSO_WM_UNIT_ID" val="diagram20198172_1*i*74"/>
  <p:tag name="KSO_WM_TEMPLATE_CATEGORY" val="diagram"/>
  <p:tag name="KSO_WM_TEMPLATE_INDEX" val="20198172"/>
  <p:tag name="KSO_WM_UNIT_LAYERLEVEL" val="1"/>
  <p:tag name="KSO_WM_TAG_VERSION" val="1.0"/>
  <p:tag name="KSO_WM_BEAUTIFY_FLAG" val="#wm#"/>
</p:tagLst>
</file>

<file path=ppt/tags/tag277.xml><?xml version="1.0" encoding="utf-8"?>
<p:tagLst xmlns:p="http://schemas.openxmlformats.org/presentationml/2006/main">
  <p:tag name="KSO_WM_UNIT_ADJUSTLAYOUT_ID" val="553"/>
  <p:tag name="KSO_WM_UNIT_HIGHLIGHT" val="0"/>
  <p:tag name="KSO_WM_UNIT_COMPATIBLE" val="0"/>
  <p:tag name="KSO_WM_UNIT_DIAGRAM_ISNUMVISUAL" val="0"/>
  <p:tag name="KSO_WM_UNIT_DIAGRAM_ISREFERUNIT" val="0"/>
  <p:tag name="KSO_WM_UNIT_TYPE" val="i"/>
  <p:tag name="KSO_WM_UNIT_INDEX" val="75"/>
  <p:tag name="KSO_WM_UNIT_ID" val="diagram20198172_1*i*75"/>
  <p:tag name="KSO_WM_TEMPLATE_CATEGORY" val="diagram"/>
  <p:tag name="KSO_WM_TEMPLATE_INDEX" val="20198172"/>
  <p:tag name="KSO_WM_UNIT_LAYERLEVEL" val="1"/>
  <p:tag name="KSO_WM_TAG_VERSION" val="1.0"/>
  <p:tag name="KSO_WM_BEAUTIFY_FLAG" val="#wm#"/>
</p:tagLst>
</file>

<file path=ppt/tags/tag278.xml><?xml version="1.0" encoding="utf-8"?>
<p:tagLst xmlns:p="http://schemas.openxmlformats.org/presentationml/2006/main">
  <p:tag name="KSO_WM_UNIT_ADJUSTLAYOUT_ID" val="554"/>
  <p:tag name="KSO_WM_UNIT_HIGHLIGHT" val="0"/>
  <p:tag name="KSO_WM_UNIT_COMPATIBLE" val="0"/>
  <p:tag name="KSO_WM_UNIT_DIAGRAM_ISNUMVISUAL" val="0"/>
  <p:tag name="KSO_WM_UNIT_DIAGRAM_ISREFERUNIT" val="0"/>
  <p:tag name="KSO_WM_UNIT_TYPE" val="i"/>
  <p:tag name="KSO_WM_UNIT_INDEX" val="76"/>
  <p:tag name="KSO_WM_UNIT_ID" val="diagram20198172_1*i*76"/>
  <p:tag name="KSO_WM_TEMPLATE_CATEGORY" val="diagram"/>
  <p:tag name="KSO_WM_TEMPLATE_INDEX" val="20198172"/>
  <p:tag name="KSO_WM_UNIT_LAYERLEVEL" val="1"/>
  <p:tag name="KSO_WM_TAG_VERSION" val="1.0"/>
  <p:tag name="KSO_WM_BEAUTIFY_FLAG" val="#wm#"/>
</p:tagLst>
</file>

<file path=ppt/tags/tag279.xml><?xml version="1.0" encoding="utf-8"?>
<p:tagLst xmlns:p="http://schemas.openxmlformats.org/presentationml/2006/main">
  <p:tag name="KSO_WM_UNIT_ADJUSTLAYOUT_ID" val="555"/>
  <p:tag name="KSO_WM_UNIT_HIGHLIGHT" val="0"/>
  <p:tag name="KSO_WM_UNIT_COMPATIBLE" val="0"/>
  <p:tag name="KSO_WM_UNIT_DIAGRAM_ISNUMVISUAL" val="0"/>
  <p:tag name="KSO_WM_UNIT_DIAGRAM_ISREFERUNIT" val="0"/>
  <p:tag name="KSO_WM_UNIT_TYPE" val="i"/>
  <p:tag name="KSO_WM_UNIT_INDEX" val="77"/>
  <p:tag name="KSO_WM_UNIT_ID" val="diagram20198172_1*i*77"/>
  <p:tag name="KSO_WM_TEMPLATE_CATEGORY" val="diagram"/>
  <p:tag name="KSO_WM_TEMPLATE_INDEX" val="20198172"/>
  <p:tag name="KSO_WM_UNIT_LAYERLEVEL" val="1"/>
  <p:tag name="KSO_WM_TAG_VERSION" val="1.0"/>
  <p:tag name="KSO_WM_BEAUTIFY_FLAG" val="#wm#"/>
</p:tagLst>
</file>

<file path=ppt/tags/tag28.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280.xml><?xml version="1.0" encoding="utf-8"?>
<p:tagLst xmlns:p="http://schemas.openxmlformats.org/presentationml/2006/main">
  <p:tag name="KSO_WM_UNIT_ADJUSTLAYOUT_ID" val="556"/>
  <p:tag name="KSO_WM_UNIT_HIGHLIGHT" val="0"/>
  <p:tag name="KSO_WM_UNIT_COMPATIBLE" val="0"/>
  <p:tag name="KSO_WM_UNIT_DIAGRAM_ISNUMVISUAL" val="0"/>
  <p:tag name="KSO_WM_UNIT_DIAGRAM_ISREFERUNIT" val="0"/>
  <p:tag name="KSO_WM_UNIT_TYPE" val="i"/>
  <p:tag name="KSO_WM_UNIT_INDEX" val="79"/>
  <p:tag name="KSO_WM_UNIT_ID" val="diagram20198172_1*i*79"/>
  <p:tag name="KSO_WM_TEMPLATE_CATEGORY" val="diagram"/>
  <p:tag name="KSO_WM_TEMPLATE_INDEX" val="20198172"/>
  <p:tag name="KSO_WM_UNIT_LAYERLEVEL" val="1"/>
  <p:tag name="KSO_WM_TAG_VERSION" val="1.0"/>
  <p:tag name="KSO_WM_BEAUTIFY_FLAG" val="#wm#"/>
</p:tagLst>
</file>

<file path=ppt/tags/tag281.xml><?xml version="1.0" encoding="utf-8"?>
<p:tagLst xmlns:p="http://schemas.openxmlformats.org/presentationml/2006/main">
  <p:tag name="KSO_WM_UNIT_ADJUSTLAYOUT_ID" val="557"/>
  <p:tag name="KSO_WM_UNIT_HIGHLIGHT" val="0"/>
  <p:tag name="KSO_WM_UNIT_COMPATIBLE" val="0"/>
  <p:tag name="KSO_WM_UNIT_DIAGRAM_ISNUMVISUAL" val="0"/>
  <p:tag name="KSO_WM_UNIT_DIAGRAM_ISREFERUNIT" val="0"/>
  <p:tag name="KSO_WM_UNIT_TYPE" val="i"/>
  <p:tag name="KSO_WM_UNIT_INDEX" val="80"/>
  <p:tag name="KSO_WM_UNIT_ID" val="diagram20198172_1*i*80"/>
  <p:tag name="KSO_WM_TEMPLATE_CATEGORY" val="diagram"/>
  <p:tag name="KSO_WM_TEMPLATE_INDEX" val="20198172"/>
  <p:tag name="KSO_WM_UNIT_LAYERLEVEL" val="1"/>
  <p:tag name="KSO_WM_TAG_VERSION" val="1.0"/>
  <p:tag name="KSO_WM_BEAUTIFY_FLAG" val="#wm#"/>
</p:tagLst>
</file>

<file path=ppt/tags/tag282.xml><?xml version="1.0" encoding="utf-8"?>
<p:tagLst xmlns:p="http://schemas.openxmlformats.org/presentationml/2006/main">
  <p:tag name="KSO_WM_UNIT_ADJUSTLAYOUT_ID" val="558"/>
  <p:tag name="KSO_WM_UNIT_HIGHLIGHT" val="0"/>
  <p:tag name="KSO_WM_UNIT_COMPATIBLE" val="0"/>
  <p:tag name="KSO_WM_UNIT_DIAGRAM_ISNUMVISUAL" val="0"/>
  <p:tag name="KSO_WM_UNIT_DIAGRAM_ISREFERUNIT" val="0"/>
  <p:tag name="KSO_WM_UNIT_TYPE" val="i"/>
  <p:tag name="KSO_WM_UNIT_INDEX" val="81"/>
  <p:tag name="KSO_WM_UNIT_ID" val="diagram20198172_1*i*81"/>
  <p:tag name="KSO_WM_TEMPLATE_CATEGORY" val="diagram"/>
  <p:tag name="KSO_WM_TEMPLATE_INDEX" val="20198172"/>
  <p:tag name="KSO_WM_UNIT_LAYERLEVEL" val="1"/>
  <p:tag name="KSO_WM_TAG_VERSION" val="1.0"/>
  <p:tag name="KSO_WM_BEAUTIFY_FLAG" val="#wm#"/>
</p:tagLst>
</file>

<file path=ppt/tags/tag283.xml><?xml version="1.0" encoding="utf-8"?>
<p:tagLst xmlns:p="http://schemas.openxmlformats.org/presentationml/2006/main">
  <p:tag name="KSO_WM_UNIT_ADJUSTLAYOUT_ID" val="559"/>
  <p:tag name="KSO_WM_UNIT_HIGHLIGHT" val="0"/>
  <p:tag name="KSO_WM_UNIT_COMPATIBLE" val="0"/>
  <p:tag name="KSO_WM_UNIT_DIAGRAM_ISNUMVISUAL" val="0"/>
  <p:tag name="KSO_WM_UNIT_DIAGRAM_ISREFERUNIT" val="0"/>
  <p:tag name="KSO_WM_UNIT_TYPE" val="i"/>
  <p:tag name="KSO_WM_UNIT_INDEX" val="82"/>
  <p:tag name="KSO_WM_UNIT_ID" val="diagram20198172_1*i*82"/>
  <p:tag name="KSO_WM_TEMPLATE_CATEGORY" val="diagram"/>
  <p:tag name="KSO_WM_TEMPLATE_INDEX" val="20198172"/>
  <p:tag name="KSO_WM_UNIT_LAYERLEVEL" val="1"/>
  <p:tag name="KSO_WM_TAG_VERSION" val="1.0"/>
  <p:tag name="KSO_WM_BEAUTIFY_FLAG" val="#wm#"/>
</p:tagLst>
</file>

<file path=ppt/tags/tag284.xml><?xml version="1.0" encoding="utf-8"?>
<p:tagLst xmlns:p="http://schemas.openxmlformats.org/presentationml/2006/main">
  <p:tag name="KSO_WM_UNIT_ADJUSTLAYOUT_ID" val="560"/>
  <p:tag name="KSO_WM_UNIT_HIGHLIGHT" val="0"/>
  <p:tag name="KSO_WM_UNIT_COMPATIBLE" val="0"/>
  <p:tag name="KSO_WM_UNIT_DIAGRAM_ISNUMVISUAL" val="0"/>
  <p:tag name="KSO_WM_UNIT_DIAGRAM_ISREFERUNIT" val="0"/>
  <p:tag name="KSO_WM_UNIT_TYPE" val="i"/>
  <p:tag name="KSO_WM_UNIT_INDEX" val="83"/>
  <p:tag name="KSO_WM_UNIT_ID" val="diagram20198172_1*i*83"/>
  <p:tag name="KSO_WM_TEMPLATE_CATEGORY" val="diagram"/>
  <p:tag name="KSO_WM_TEMPLATE_INDEX" val="20198172"/>
  <p:tag name="KSO_WM_UNIT_LAYERLEVEL" val="1"/>
  <p:tag name="KSO_WM_TAG_VERSION" val="1.0"/>
  <p:tag name="KSO_WM_BEAUTIFY_FLAG" val="#wm#"/>
</p:tagLst>
</file>

<file path=ppt/tags/tag285.xml><?xml version="1.0" encoding="utf-8"?>
<p:tagLst xmlns:p="http://schemas.openxmlformats.org/presentationml/2006/main">
  <p:tag name="KSO_WM_UNIT_ADJUSTLAYOUT_ID" val="561"/>
  <p:tag name="KSO_WM_UNIT_HIGHLIGHT" val="0"/>
  <p:tag name="KSO_WM_UNIT_COMPATIBLE" val="0"/>
  <p:tag name="KSO_WM_UNIT_DIAGRAM_ISNUMVISUAL" val="0"/>
  <p:tag name="KSO_WM_UNIT_DIAGRAM_ISREFERUNIT" val="0"/>
  <p:tag name="KSO_WM_UNIT_TYPE" val="i"/>
  <p:tag name="KSO_WM_UNIT_INDEX" val="84"/>
  <p:tag name="KSO_WM_UNIT_ID" val="diagram20198172_1*i*84"/>
  <p:tag name="KSO_WM_TEMPLATE_CATEGORY" val="diagram"/>
  <p:tag name="KSO_WM_TEMPLATE_INDEX" val="20198172"/>
  <p:tag name="KSO_WM_UNIT_LAYERLEVEL" val="1"/>
  <p:tag name="KSO_WM_TAG_VERSION" val="1.0"/>
  <p:tag name="KSO_WM_BEAUTIFY_FLAG" val="#wm#"/>
</p:tagLst>
</file>

<file path=ppt/tags/tag286.xml><?xml version="1.0" encoding="utf-8"?>
<p:tagLst xmlns:p="http://schemas.openxmlformats.org/presentationml/2006/main">
  <p:tag name="KSO_WM_UNIT_ADJUSTLAYOUT_ID" val="542"/>
  <p:tag name="KSO_WM_UNIT_HIGHLIGHT" val="0"/>
  <p:tag name="KSO_WM_UNIT_COMPATIBLE" val="0"/>
  <p:tag name="KSO_WM_UNIT_DIAGRAM_ISNUMVISUAL" val="0"/>
  <p:tag name="KSO_WM_UNIT_DIAGRAM_ISREFERUNIT" val="0"/>
  <p:tag name="KSO_WM_UNIT_TYPE" val="i"/>
  <p:tag name="KSO_WM_UNIT_INDEX" val="85"/>
  <p:tag name="KSO_WM_UNIT_ID" val="diagram20198172_1*i*85"/>
  <p:tag name="KSO_WM_TEMPLATE_CATEGORY" val="diagram"/>
  <p:tag name="KSO_WM_TEMPLATE_INDEX" val="20198172"/>
  <p:tag name="KSO_WM_UNIT_LAYERLEVEL" val="1"/>
  <p:tag name="KSO_WM_TAG_VERSION" val="1.0"/>
  <p:tag name="KSO_WM_BEAUTIFY_FLAG" val="#wm#"/>
</p:tagLst>
</file>

<file path=ppt/tags/tag287.xml><?xml version="1.0" encoding="utf-8"?>
<p:tagLst xmlns:p="http://schemas.openxmlformats.org/presentationml/2006/main">
  <p:tag name="KSO_WM_UNIT_ADJUSTLAYOUT_ID" val="543"/>
  <p:tag name="KSO_WM_UNIT_HIGHLIGHT" val="0"/>
  <p:tag name="KSO_WM_UNIT_COMPATIBLE" val="0"/>
  <p:tag name="KSO_WM_UNIT_DIAGRAM_ISNUMVISUAL" val="0"/>
  <p:tag name="KSO_WM_UNIT_DIAGRAM_ISREFERUNIT" val="0"/>
  <p:tag name="KSO_WM_UNIT_TYPE" val="i"/>
  <p:tag name="KSO_WM_UNIT_INDEX" val="86"/>
  <p:tag name="KSO_WM_UNIT_ID" val="diagram20198172_1*i*86"/>
  <p:tag name="KSO_WM_TEMPLATE_CATEGORY" val="diagram"/>
  <p:tag name="KSO_WM_TEMPLATE_INDEX" val="20198172"/>
  <p:tag name="KSO_WM_UNIT_LAYERLEVEL" val="1"/>
  <p:tag name="KSO_WM_TAG_VERSION" val="1.0"/>
  <p:tag name="KSO_WM_BEAUTIFY_FLAG" val="#wm#"/>
</p:tagLst>
</file>

<file path=ppt/tags/tag288.xml><?xml version="1.0" encoding="utf-8"?>
<p:tagLst xmlns:p="http://schemas.openxmlformats.org/presentationml/2006/main">
  <p:tag name="KSO_WM_UNIT_ADJUSTLAYOUT_ID" val="544"/>
  <p:tag name="KSO_WM_UNIT_HIGHLIGHT" val="0"/>
  <p:tag name="KSO_WM_UNIT_COMPATIBLE" val="0"/>
  <p:tag name="KSO_WM_UNIT_DIAGRAM_ISNUMVISUAL" val="0"/>
  <p:tag name="KSO_WM_UNIT_DIAGRAM_ISREFERUNIT" val="0"/>
  <p:tag name="KSO_WM_UNIT_TYPE" val="i"/>
  <p:tag name="KSO_WM_UNIT_INDEX" val="87"/>
  <p:tag name="KSO_WM_UNIT_ID" val="diagram20198172_1*i*87"/>
  <p:tag name="KSO_WM_TEMPLATE_CATEGORY" val="diagram"/>
  <p:tag name="KSO_WM_TEMPLATE_INDEX" val="20198172"/>
  <p:tag name="KSO_WM_UNIT_LAYERLEVEL" val="1"/>
  <p:tag name="KSO_WM_TAG_VERSION" val="1.0"/>
  <p:tag name="KSO_WM_BEAUTIFY_FLAG" val="#wm#"/>
</p:tagLst>
</file>

<file path=ppt/tags/tag289.xml><?xml version="1.0" encoding="utf-8"?>
<p:tagLst xmlns:p="http://schemas.openxmlformats.org/presentationml/2006/main">
  <p:tag name="KSO_WM_UNIT_ADJUSTLAYOUT_ID" val="545"/>
  <p:tag name="KSO_WM_UNIT_HIGHLIGHT" val="0"/>
  <p:tag name="KSO_WM_UNIT_COMPATIBLE" val="0"/>
  <p:tag name="KSO_WM_UNIT_DIAGRAM_ISNUMVISUAL" val="0"/>
  <p:tag name="KSO_WM_UNIT_DIAGRAM_ISREFERUNIT" val="0"/>
  <p:tag name="KSO_WM_UNIT_TYPE" val="i"/>
  <p:tag name="KSO_WM_UNIT_INDEX" val="88"/>
  <p:tag name="KSO_WM_UNIT_ID" val="diagram20198172_1*i*88"/>
  <p:tag name="KSO_WM_TEMPLATE_CATEGORY" val="diagram"/>
  <p:tag name="KSO_WM_TEMPLATE_INDEX" val="20198172"/>
  <p:tag name="KSO_WM_UNIT_LAYERLEVEL" val="1"/>
  <p:tag name="KSO_WM_TAG_VERSION" val="1.0"/>
  <p:tag name="KSO_WM_BEAUTIFY_FLAG" val="#wm#"/>
</p:tagLst>
</file>

<file path=ppt/tags/tag29.xml><?xml version="1.0" encoding="utf-8"?>
<p:tagLst xmlns:p="http://schemas.openxmlformats.org/presentationml/2006/main">
  <p:tag name="KSO_WM_UNIT_TEXT_PART_ID_V2" val="d-4-2"/>
  <p:tag name="KSO_WM_UNIT_ISCONTENTSTITLE" val="0"/>
  <p:tag name="KSO_WM_UNIT_ISNUMDGMTITLE" val="0"/>
  <p:tag name="KSO_WM_UNIT_PRESET_TEXT" val="单击此处添加你的副标题"/>
  <p:tag name="KSO_WM_UNIT_NOCLEAR" val="0"/>
  <p:tag name="KSO_WM_UNIT_VALUE" val="43"/>
  <p:tag name="KSO_WM_UNIT_HIGHLIGHT" val="0"/>
  <p:tag name="KSO_WM_UNIT_COMPATIBLE" val="0"/>
  <p:tag name="KSO_WM_UNIT_DIAGRAM_ISNUMVISUAL" val="0"/>
  <p:tag name="KSO_WM_UNIT_DIAGRAM_ISREFERUNIT" val="0"/>
  <p:tag name="KSO_WM_UNIT_TYPE" val="b"/>
  <p:tag name="KSO_WM_UNIT_INDEX" val="1"/>
  <p:tag name="KSO_WM_UNIT_ID" val="diagram20205191_1*b*1"/>
  <p:tag name="KSO_WM_TEMPLATE_CATEGORY" val="diagram"/>
  <p:tag name="KSO_WM_TEMPLATE_INDEX" val="20205191"/>
  <p:tag name="KSO_WM_UNIT_LAYERLEVEL" val="1"/>
  <p:tag name="KSO_WM_TAG_VERSION" val="1.0"/>
  <p:tag name="KSO_WM_BEAUTIFY_FLAG" val="#wm#"/>
</p:tagLst>
</file>

<file path=ppt/tags/tag290.xml><?xml version="1.0" encoding="utf-8"?>
<p:tagLst xmlns:p="http://schemas.openxmlformats.org/presentationml/2006/main">
  <p:tag name="KSO_WM_UNIT_ADJUSTLAYOUT_ID" val="546"/>
  <p:tag name="KSO_WM_UNIT_HIGHLIGHT" val="0"/>
  <p:tag name="KSO_WM_UNIT_COMPATIBLE" val="0"/>
  <p:tag name="KSO_WM_UNIT_DIAGRAM_ISNUMVISUAL" val="0"/>
  <p:tag name="KSO_WM_UNIT_DIAGRAM_ISREFERUNIT" val="0"/>
  <p:tag name="KSO_WM_UNIT_TYPE" val="i"/>
  <p:tag name="KSO_WM_UNIT_INDEX" val="90"/>
  <p:tag name="KSO_WM_UNIT_ID" val="diagram20198172_1*i*90"/>
  <p:tag name="KSO_WM_TEMPLATE_CATEGORY" val="diagram"/>
  <p:tag name="KSO_WM_TEMPLATE_INDEX" val="20198172"/>
  <p:tag name="KSO_WM_UNIT_LAYERLEVEL" val="1"/>
  <p:tag name="KSO_WM_TAG_VERSION" val="1.0"/>
  <p:tag name="KSO_WM_BEAUTIFY_FLAG" val="#wm#"/>
</p:tagLst>
</file>

<file path=ppt/tags/tag291.xml><?xml version="1.0" encoding="utf-8"?>
<p:tagLst xmlns:p="http://schemas.openxmlformats.org/presentationml/2006/main">
  <p:tag name="KSO_WM_UNIT_ADJUSTLAYOUT_ID" val="547"/>
  <p:tag name="KSO_WM_UNIT_HIGHLIGHT" val="0"/>
  <p:tag name="KSO_WM_UNIT_COMPATIBLE" val="0"/>
  <p:tag name="KSO_WM_UNIT_DIAGRAM_ISNUMVISUAL" val="0"/>
  <p:tag name="KSO_WM_UNIT_DIAGRAM_ISREFERUNIT" val="0"/>
  <p:tag name="KSO_WM_UNIT_TYPE" val="i"/>
  <p:tag name="KSO_WM_UNIT_INDEX" val="91"/>
  <p:tag name="KSO_WM_UNIT_ID" val="diagram20198172_1*i*91"/>
  <p:tag name="KSO_WM_TEMPLATE_CATEGORY" val="diagram"/>
  <p:tag name="KSO_WM_TEMPLATE_INDEX" val="20198172"/>
  <p:tag name="KSO_WM_UNIT_LAYERLEVEL" val="1"/>
  <p:tag name="KSO_WM_TAG_VERSION" val="1.0"/>
  <p:tag name="KSO_WM_BEAUTIFY_FLAG" val="#wm#"/>
</p:tagLst>
</file>

<file path=ppt/tags/tag292.xml><?xml version="1.0" encoding="utf-8"?>
<p:tagLst xmlns:p="http://schemas.openxmlformats.org/presentationml/2006/main">
  <p:tag name="KSO_WM_UNIT_ADJUSTLAYOUT_ID" val="548"/>
  <p:tag name="KSO_WM_UNIT_HIGHLIGHT" val="0"/>
  <p:tag name="KSO_WM_UNIT_COMPATIBLE" val="0"/>
  <p:tag name="KSO_WM_UNIT_DIAGRAM_ISNUMVISUAL" val="0"/>
  <p:tag name="KSO_WM_UNIT_DIAGRAM_ISREFERUNIT" val="0"/>
  <p:tag name="KSO_WM_UNIT_TYPE" val="i"/>
  <p:tag name="KSO_WM_UNIT_INDEX" val="92"/>
  <p:tag name="KSO_WM_UNIT_ID" val="diagram20198172_1*i*92"/>
  <p:tag name="KSO_WM_TEMPLATE_CATEGORY" val="diagram"/>
  <p:tag name="KSO_WM_TEMPLATE_INDEX" val="20198172"/>
  <p:tag name="KSO_WM_UNIT_LAYERLEVEL" val="1"/>
  <p:tag name="KSO_WM_TAG_VERSION" val="1.0"/>
  <p:tag name="KSO_WM_BEAUTIFY_FLAG" val="#wm#"/>
</p:tagLst>
</file>

<file path=ppt/tags/tag293.xml><?xml version="1.0" encoding="utf-8"?>
<p:tagLst xmlns:p="http://schemas.openxmlformats.org/presentationml/2006/main">
  <p:tag name="KSO_WM_UNIT_ADJUSTLAYOUT_ID" val="549"/>
  <p:tag name="KSO_WM_UNIT_HIGHLIGHT" val="0"/>
  <p:tag name="KSO_WM_UNIT_COMPATIBLE" val="0"/>
  <p:tag name="KSO_WM_UNIT_DIAGRAM_ISNUMVISUAL" val="0"/>
  <p:tag name="KSO_WM_UNIT_DIAGRAM_ISREFERUNIT" val="0"/>
  <p:tag name="KSO_WM_UNIT_TYPE" val="i"/>
  <p:tag name="KSO_WM_UNIT_INDEX" val="93"/>
  <p:tag name="KSO_WM_UNIT_ID" val="diagram20198172_1*i*93"/>
  <p:tag name="KSO_WM_TEMPLATE_CATEGORY" val="diagram"/>
  <p:tag name="KSO_WM_TEMPLATE_INDEX" val="20198172"/>
  <p:tag name="KSO_WM_UNIT_LAYERLEVEL" val="1"/>
  <p:tag name="KSO_WM_TAG_VERSION" val="1.0"/>
  <p:tag name="KSO_WM_BEAUTIFY_FLAG" val="#wm#"/>
</p:tagLst>
</file>

<file path=ppt/tags/tag294.xml><?xml version="1.0" encoding="utf-8"?>
<p:tagLst xmlns:p="http://schemas.openxmlformats.org/presentationml/2006/main">
  <p:tag name="KSO_WM_UNIT_ADJUSTLAYOUT_ID" val="550"/>
  <p:tag name="KSO_WM_UNIT_HIGHLIGHT" val="0"/>
  <p:tag name="KSO_WM_UNIT_COMPATIBLE" val="0"/>
  <p:tag name="KSO_WM_UNIT_DIAGRAM_ISNUMVISUAL" val="0"/>
  <p:tag name="KSO_WM_UNIT_DIAGRAM_ISREFERUNIT" val="0"/>
  <p:tag name="KSO_WM_UNIT_TYPE" val="i"/>
  <p:tag name="KSO_WM_UNIT_INDEX" val="94"/>
  <p:tag name="KSO_WM_UNIT_ID" val="diagram20198172_1*i*94"/>
  <p:tag name="KSO_WM_TEMPLATE_CATEGORY" val="diagram"/>
  <p:tag name="KSO_WM_TEMPLATE_INDEX" val="20198172"/>
  <p:tag name="KSO_WM_UNIT_LAYERLEVEL" val="1"/>
  <p:tag name="KSO_WM_TAG_VERSION" val="1.0"/>
  <p:tag name="KSO_WM_BEAUTIFY_FLAG" val="#wm#"/>
</p:tagLst>
</file>

<file path=ppt/tags/tag295.xml><?xml version="1.0" encoding="utf-8"?>
<p:tagLst xmlns:p="http://schemas.openxmlformats.org/presentationml/2006/main">
  <p:tag name="KSO_WM_UNIT_ADJUSTLAYOUT_ID" val="551"/>
  <p:tag name="KSO_WM_UNIT_HIGHLIGHT" val="0"/>
  <p:tag name="KSO_WM_UNIT_COMPATIBLE" val="0"/>
  <p:tag name="KSO_WM_UNIT_DIAGRAM_ISNUMVISUAL" val="0"/>
  <p:tag name="KSO_WM_UNIT_DIAGRAM_ISREFERUNIT" val="0"/>
  <p:tag name="KSO_WM_UNIT_TYPE" val="i"/>
  <p:tag name="KSO_WM_UNIT_INDEX" val="95"/>
  <p:tag name="KSO_WM_UNIT_ID" val="diagram20198172_1*i*95"/>
  <p:tag name="KSO_WM_TEMPLATE_CATEGORY" val="diagram"/>
  <p:tag name="KSO_WM_TEMPLATE_INDEX" val="20198172"/>
  <p:tag name="KSO_WM_UNIT_LAYERLEVEL" val="1"/>
  <p:tag name="KSO_WM_TAG_VERSION" val="1.0"/>
  <p:tag name="KSO_WM_BEAUTIFY_FLAG" val="#wm#"/>
</p:tagLst>
</file>

<file path=ppt/tags/tag296.xml><?xml version="1.0" encoding="utf-8"?>
<p:tagLst xmlns:p="http://schemas.openxmlformats.org/presentationml/2006/main">
  <p:tag name="KSO_WM_UNIT_ADJUSTLAYOUT_ID" val="532"/>
  <p:tag name="KSO_WM_UNIT_HIGHLIGHT" val="0"/>
  <p:tag name="KSO_WM_UNIT_COMPATIBLE" val="0"/>
  <p:tag name="KSO_WM_UNIT_DIAGRAM_ISNUMVISUAL" val="0"/>
  <p:tag name="KSO_WM_UNIT_DIAGRAM_ISREFERUNIT" val="0"/>
  <p:tag name="KSO_WM_UNIT_TYPE" val="i"/>
  <p:tag name="KSO_WM_UNIT_INDEX" val="96"/>
  <p:tag name="KSO_WM_UNIT_ID" val="diagram20198172_1*i*96"/>
  <p:tag name="KSO_WM_TEMPLATE_CATEGORY" val="diagram"/>
  <p:tag name="KSO_WM_TEMPLATE_INDEX" val="20198172"/>
  <p:tag name="KSO_WM_UNIT_LAYERLEVEL" val="1"/>
  <p:tag name="KSO_WM_TAG_VERSION" val="1.0"/>
  <p:tag name="KSO_WM_BEAUTIFY_FLAG" val="#wm#"/>
</p:tagLst>
</file>

<file path=ppt/tags/tag297.xml><?xml version="1.0" encoding="utf-8"?>
<p:tagLst xmlns:p="http://schemas.openxmlformats.org/presentationml/2006/main">
  <p:tag name="KSO_WM_UNIT_ADJUSTLAYOUT_ID" val="533"/>
  <p:tag name="KSO_WM_UNIT_HIGHLIGHT" val="0"/>
  <p:tag name="KSO_WM_UNIT_COMPATIBLE" val="0"/>
  <p:tag name="KSO_WM_UNIT_DIAGRAM_ISNUMVISUAL" val="0"/>
  <p:tag name="KSO_WM_UNIT_DIAGRAM_ISREFERUNIT" val="0"/>
  <p:tag name="KSO_WM_UNIT_TYPE" val="i"/>
  <p:tag name="KSO_WM_UNIT_INDEX" val="97"/>
  <p:tag name="KSO_WM_UNIT_ID" val="diagram20198172_1*i*97"/>
  <p:tag name="KSO_WM_TEMPLATE_CATEGORY" val="diagram"/>
  <p:tag name="KSO_WM_TEMPLATE_INDEX" val="20198172"/>
  <p:tag name="KSO_WM_UNIT_LAYERLEVEL" val="1"/>
  <p:tag name="KSO_WM_TAG_VERSION" val="1.0"/>
  <p:tag name="KSO_WM_BEAUTIFY_FLAG" val="#wm#"/>
</p:tagLst>
</file>

<file path=ppt/tags/tag298.xml><?xml version="1.0" encoding="utf-8"?>
<p:tagLst xmlns:p="http://schemas.openxmlformats.org/presentationml/2006/main">
  <p:tag name="KSO_WM_UNIT_ADJUSTLAYOUT_ID" val="534"/>
  <p:tag name="KSO_WM_UNIT_HIGHLIGHT" val="0"/>
  <p:tag name="KSO_WM_UNIT_COMPATIBLE" val="0"/>
  <p:tag name="KSO_WM_UNIT_DIAGRAM_ISNUMVISUAL" val="0"/>
  <p:tag name="KSO_WM_UNIT_DIAGRAM_ISREFERUNIT" val="0"/>
  <p:tag name="KSO_WM_UNIT_TYPE" val="i"/>
  <p:tag name="KSO_WM_UNIT_INDEX" val="98"/>
  <p:tag name="KSO_WM_UNIT_ID" val="diagram20198172_1*i*98"/>
  <p:tag name="KSO_WM_TEMPLATE_CATEGORY" val="diagram"/>
  <p:tag name="KSO_WM_TEMPLATE_INDEX" val="20198172"/>
  <p:tag name="KSO_WM_UNIT_LAYERLEVEL" val="1"/>
  <p:tag name="KSO_WM_TAG_VERSION" val="1.0"/>
  <p:tag name="KSO_WM_BEAUTIFY_FLAG" val="#wm#"/>
</p:tagLst>
</file>

<file path=ppt/tags/tag299.xml><?xml version="1.0" encoding="utf-8"?>
<p:tagLst xmlns:p="http://schemas.openxmlformats.org/presentationml/2006/main">
  <p:tag name="KSO_WM_UNIT_ADJUSTLAYOUT_ID" val="535"/>
  <p:tag name="KSO_WM_UNIT_HIGHLIGHT" val="0"/>
  <p:tag name="KSO_WM_UNIT_COMPATIBLE" val="0"/>
  <p:tag name="KSO_WM_UNIT_DIAGRAM_ISNUMVISUAL" val="0"/>
  <p:tag name="KSO_WM_UNIT_DIAGRAM_ISREFERUNIT" val="0"/>
  <p:tag name="KSO_WM_UNIT_TYPE" val="i"/>
  <p:tag name="KSO_WM_UNIT_INDEX" val="99"/>
  <p:tag name="KSO_WM_UNIT_ID" val="diagram20198172_1*i*99"/>
  <p:tag name="KSO_WM_TEMPLATE_CATEGORY" val="diagram"/>
  <p:tag name="KSO_WM_TEMPLATE_INDEX" val="20198172"/>
  <p:tag name="KSO_WM_UNIT_LAYERLEVEL" val="1"/>
  <p:tag name="KSO_WM_TAG_VERSION" val="1.0"/>
  <p:tag name="KSO_WM_BEAUTIFY_FLAG" val="#wm#"/>
</p:tagLst>
</file>

<file path=ppt/tags/tag3.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30.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300.xml><?xml version="1.0" encoding="utf-8"?>
<p:tagLst xmlns:p="http://schemas.openxmlformats.org/presentationml/2006/main">
  <p:tag name="KSO_WM_UNIT_ADJUSTLAYOUT_ID" val="536"/>
  <p:tag name="KSO_WM_UNIT_HIGHLIGHT" val="0"/>
  <p:tag name="KSO_WM_UNIT_COMPATIBLE" val="0"/>
  <p:tag name="KSO_WM_UNIT_DIAGRAM_ISNUMVISUAL" val="0"/>
  <p:tag name="KSO_WM_UNIT_DIAGRAM_ISREFERUNIT" val="0"/>
  <p:tag name="KSO_WM_UNIT_TYPE" val="i"/>
  <p:tag name="KSO_WM_UNIT_INDEX" val="101"/>
  <p:tag name="KSO_WM_UNIT_ID" val="diagram20198172_1*i*101"/>
  <p:tag name="KSO_WM_TEMPLATE_CATEGORY" val="diagram"/>
  <p:tag name="KSO_WM_TEMPLATE_INDEX" val="20198172"/>
  <p:tag name="KSO_WM_UNIT_LAYERLEVEL" val="1"/>
  <p:tag name="KSO_WM_TAG_VERSION" val="1.0"/>
  <p:tag name="KSO_WM_BEAUTIFY_FLAG" val="#wm#"/>
</p:tagLst>
</file>

<file path=ppt/tags/tag301.xml><?xml version="1.0" encoding="utf-8"?>
<p:tagLst xmlns:p="http://schemas.openxmlformats.org/presentationml/2006/main">
  <p:tag name="KSO_WM_UNIT_ADJUSTLAYOUT_ID" val="537"/>
  <p:tag name="KSO_WM_UNIT_HIGHLIGHT" val="0"/>
  <p:tag name="KSO_WM_UNIT_COMPATIBLE" val="0"/>
  <p:tag name="KSO_WM_UNIT_DIAGRAM_ISNUMVISUAL" val="0"/>
  <p:tag name="KSO_WM_UNIT_DIAGRAM_ISREFERUNIT" val="0"/>
  <p:tag name="KSO_WM_UNIT_TYPE" val="i"/>
  <p:tag name="KSO_WM_UNIT_INDEX" val="102"/>
  <p:tag name="KSO_WM_UNIT_ID" val="diagram20198172_1*i*102"/>
  <p:tag name="KSO_WM_TEMPLATE_CATEGORY" val="diagram"/>
  <p:tag name="KSO_WM_TEMPLATE_INDEX" val="20198172"/>
  <p:tag name="KSO_WM_UNIT_LAYERLEVEL" val="1"/>
  <p:tag name="KSO_WM_TAG_VERSION" val="1.0"/>
  <p:tag name="KSO_WM_BEAUTIFY_FLAG" val="#wm#"/>
</p:tagLst>
</file>

<file path=ppt/tags/tag302.xml><?xml version="1.0" encoding="utf-8"?>
<p:tagLst xmlns:p="http://schemas.openxmlformats.org/presentationml/2006/main">
  <p:tag name="KSO_WM_UNIT_ADJUSTLAYOUT_ID" val="538"/>
  <p:tag name="KSO_WM_UNIT_HIGHLIGHT" val="0"/>
  <p:tag name="KSO_WM_UNIT_COMPATIBLE" val="0"/>
  <p:tag name="KSO_WM_UNIT_DIAGRAM_ISNUMVISUAL" val="0"/>
  <p:tag name="KSO_WM_UNIT_DIAGRAM_ISREFERUNIT" val="0"/>
  <p:tag name="KSO_WM_UNIT_TYPE" val="i"/>
  <p:tag name="KSO_WM_UNIT_INDEX" val="103"/>
  <p:tag name="KSO_WM_UNIT_ID" val="diagram20198172_1*i*103"/>
  <p:tag name="KSO_WM_TEMPLATE_CATEGORY" val="diagram"/>
  <p:tag name="KSO_WM_TEMPLATE_INDEX" val="20198172"/>
  <p:tag name="KSO_WM_UNIT_LAYERLEVEL" val="1"/>
  <p:tag name="KSO_WM_TAG_VERSION" val="1.0"/>
  <p:tag name="KSO_WM_BEAUTIFY_FLAG" val="#wm#"/>
</p:tagLst>
</file>

<file path=ppt/tags/tag303.xml><?xml version="1.0" encoding="utf-8"?>
<p:tagLst xmlns:p="http://schemas.openxmlformats.org/presentationml/2006/main">
  <p:tag name="KSO_WM_UNIT_ADJUSTLAYOUT_ID" val="539"/>
  <p:tag name="KSO_WM_UNIT_HIGHLIGHT" val="0"/>
  <p:tag name="KSO_WM_UNIT_COMPATIBLE" val="0"/>
  <p:tag name="KSO_WM_UNIT_DIAGRAM_ISNUMVISUAL" val="0"/>
  <p:tag name="KSO_WM_UNIT_DIAGRAM_ISREFERUNIT" val="0"/>
  <p:tag name="KSO_WM_UNIT_TYPE" val="i"/>
  <p:tag name="KSO_WM_UNIT_INDEX" val="104"/>
  <p:tag name="KSO_WM_UNIT_ID" val="diagram20198172_1*i*104"/>
  <p:tag name="KSO_WM_TEMPLATE_CATEGORY" val="diagram"/>
  <p:tag name="KSO_WM_TEMPLATE_INDEX" val="20198172"/>
  <p:tag name="KSO_WM_UNIT_LAYERLEVEL" val="1"/>
  <p:tag name="KSO_WM_TAG_VERSION" val="1.0"/>
  <p:tag name="KSO_WM_BEAUTIFY_FLAG" val="#wm#"/>
</p:tagLst>
</file>

<file path=ppt/tags/tag304.xml><?xml version="1.0" encoding="utf-8"?>
<p:tagLst xmlns:p="http://schemas.openxmlformats.org/presentationml/2006/main">
  <p:tag name="KSO_WM_UNIT_ADJUSTLAYOUT_ID" val="540"/>
  <p:tag name="KSO_WM_UNIT_HIGHLIGHT" val="0"/>
  <p:tag name="KSO_WM_UNIT_COMPATIBLE" val="0"/>
  <p:tag name="KSO_WM_UNIT_DIAGRAM_ISNUMVISUAL" val="0"/>
  <p:tag name="KSO_WM_UNIT_DIAGRAM_ISREFERUNIT" val="0"/>
  <p:tag name="KSO_WM_UNIT_TYPE" val="i"/>
  <p:tag name="KSO_WM_UNIT_INDEX" val="105"/>
  <p:tag name="KSO_WM_UNIT_ID" val="diagram20198172_1*i*105"/>
  <p:tag name="KSO_WM_TEMPLATE_CATEGORY" val="diagram"/>
  <p:tag name="KSO_WM_TEMPLATE_INDEX" val="20198172"/>
  <p:tag name="KSO_WM_UNIT_LAYERLEVEL" val="1"/>
  <p:tag name="KSO_WM_TAG_VERSION" val="1.0"/>
  <p:tag name="KSO_WM_BEAUTIFY_FLAG" val="#wm#"/>
</p:tagLst>
</file>

<file path=ppt/tags/tag305.xml><?xml version="1.0" encoding="utf-8"?>
<p:tagLst xmlns:p="http://schemas.openxmlformats.org/presentationml/2006/main">
  <p:tag name="KSO_WM_UNIT_ADJUSTLAYOUT_ID" val="541"/>
  <p:tag name="KSO_WM_UNIT_HIGHLIGHT" val="0"/>
  <p:tag name="KSO_WM_UNIT_COMPATIBLE" val="0"/>
  <p:tag name="KSO_WM_UNIT_DIAGRAM_ISNUMVISUAL" val="0"/>
  <p:tag name="KSO_WM_UNIT_DIAGRAM_ISREFERUNIT" val="0"/>
  <p:tag name="KSO_WM_UNIT_TYPE" val="i"/>
  <p:tag name="KSO_WM_UNIT_INDEX" val="106"/>
  <p:tag name="KSO_WM_UNIT_ID" val="diagram20198172_1*i*106"/>
  <p:tag name="KSO_WM_TEMPLATE_CATEGORY" val="diagram"/>
  <p:tag name="KSO_WM_TEMPLATE_INDEX" val="20198172"/>
  <p:tag name="KSO_WM_UNIT_LAYERLEVEL" val="1"/>
  <p:tag name="KSO_WM_TAG_VERSION" val="1.0"/>
  <p:tag name="KSO_WM_BEAUTIFY_FLAG" val="#wm#"/>
</p:tagLst>
</file>

<file path=ppt/tags/tag306.xml><?xml version="1.0" encoding="utf-8"?>
<p:tagLst xmlns:p="http://schemas.openxmlformats.org/presentationml/2006/main">
  <p:tag name="KSO_WM_UNIT_ADJUSTLAYOUT_ID" val="522"/>
  <p:tag name="KSO_WM_UNIT_HIGHLIGHT" val="0"/>
  <p:tag name="KSO_WM_UNIT_COMPATIBLE" val="0"/>
  <p:tag name="KSO_WM_UNIT_DIAGRAM_ISNUMVISUAL" val="0"/>
  <p:tag name="KSO_WM_UNIT_DIAGRAM_ISREFERUNIT" val="0"/>
  <p:tag name="KSO_WM_UNIT_TYPE" val="i"/>
  <p:tag name="KSO_WM_UNIT_INDEX" val="107"/>
  <p:tag name="KSO_WM_UNIT_ID" val="diagram20198172_1*i*107"/>
  <p:tag name="KSO_WM_TEMPLATE_CATEGORY" val="diagram"/>
  <p:tag name="KSO_WM_TEMPLATE_INDEX" val="20198172"/>
  <p:tag name="KSO_WM_UNIT_LAYERLEVEL" val="1"/>
  <p:tag name="KSO_WM_TAG_VERSION" val="1.0"/>
  <p:tag name="KSO_WM_BEAUTIFY_FLAG" val="#wm#"/>
</p:tagLst>
</file>

<file path=ppt/tags/tag307.xml><?xml version="1.0" encoding="utf-8"?>
<p:tagLst xmlns:p="http://schemas.openxmlformats.org/presentationml/2006/main">
  <p:tag name="KSO_WM_UNIT_ADJUSTLAYOUT_ID" val="523"/>
  <p:tag name="KSO_WM_UNIT_HIGHLIGHT" val="0"/>
  <p:tag name="KSO_WM_UNIT_COMPATIBLE" val="0"/>
  <p:tag name="KSO_WM_UNIT_DIAGRAM_ISNUMVISUAL" val="0"/>
  <p:tag name="KSO_WM_UNIT_DIAGRAM_ISREFERUNIT" val="0"/>
  <p:tag name="KSO_WM_UNIT_TYPE" val="i"/>
  <p:tag name="KSO_WM_UNIT_INDEX" val="108"/>
  <p:tag name="KSO_WM_UNIT_ID" val="diagram20198172_1*i*108"/>
  <p:tag name="KSO_WM_TEMPLATE_CATEGORY" val="diagram"/>
  <p:tag name="KSO_WM_TEMPLATE_INDEX" val="20198172"/>
  <p:tag name="KSO_WM_UNIT_LAYERLEVEL" val="1"/>
  <p:tag name="KSO_WM_TAG_VERSION" val="1.0"/>
  <p:tag name="KSO_WM_BEAUTIFY_FLAG" val="#wm#"/>
</p:tagLst>
</file>

<file path=ppt/tags/tag308.xml><?xml version="1.0" encoding="utf-8"?>
<p:tagLst xmlns:p="http://schemas.openxmlformats.org/presentationml/2006/main">
  <p:tag name="KSO_WM_UNIT_ADJUSTLAYOUT_ID" val="524"/>
  <p:tag name="KSO_WM_UNIT_HIGHLIGHT" val="0"/>
  <p:tag name="KSO_WM_UNIT_COMPATIBLE" val="0"/>
  <p:tag name="KSO_WM_UNIT_DIAGRAM_ISNUMVISUAL" val="0"/>
  <p:tag name="KSO_WM_UNIT_DIAGRAM_ISREFERUNIT" val="0"/>
  <p:tag name="KSO_WM_UNIT_TYPE" val="i"/>
  <p:tag name="KSO_WM_UNIT_INDEX" val="109"/>
  <p:tag name="KSO_WM_UNIT_ID" val="diagram20198172_1*i*109"/>
  <p:tag name="KSO_WM_TEMPLATE_CATEGORY" val="diagram"/>
  <p:tag name="KSO_WM_TEMPLATE_INDEX" val="20198172"/>
  <p:tag name="KSO_WM_UNIT_LAYERLEVEL" val="1"/>
  <p:tag name="KSO_WM_TAG_VERSION" val="1.0"/>
  <p:tag name="KSO_WM_BEAUTIFY_FLAG" val="#wm#"/>
</p:tagLst>
</file>

<file path=ppt/tags/tag309.xml><?xml version="1.0" encoding="utf-8"?>
<p:tagLst xmlns:p="http://schemas.openxmlformats.org/presentationml/2006/main">
  <p:tag name="KSO_WM_UNIT_ADJUSTLAYOUT_ID" val="525"/>
  <p:tag name="KSO_WM_UNIT_HIGHLIGHT" val="0"/>
  <p:tag name="KSO_WM_UNIT_COMPATIBLE" val="0"/>
  <p:tag name="KSO_WM_UNIT_DIAGRAM_ISNUMVISUAL" val="0"/>
  <p:tag name="KSO_WM_UNIT_DIAGRAM_ISREFERUNIT" val="0"/>
  <p:tag name="KSO_WM_UNIT_TYPE" val="i"/>
  <p:tag name="KSO_WM_UNIT_INDEX" val="110"/>
  <p:tag name="KSO_WM_UNIT_ID" val="diagram20198172_1*i*110"/>
  <p:tag name="KSO_WM_TEMPLATE_CATEGORY" val="diagram"/>
  <p:tag name="KSO_WM_TEMPLATE_INDEX" val="20198172"/>
  <p:tag name="KSO_WM_UNIT_LAYERLEVEL" val="1"/>
  <p:tag name="KSO_WM_TAG_VERSION" val="1.0"/>
  <p:tag name="KSO_WM_BEAUTIFY_FLAG" val="#wm#"/>
</p:tagLst>
</file>

<file path=ppt/tags/tag31.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310.xml><?xml version="1.0" encoding="utf-8"?>
<p:tagLst xmlns:p="http://schemas.openxmlformats.org/presentationml/2006/main">
  <p:tag name="KSO_WM_UNIT_ADJUSTLAYOUT_ID" val="526"/>
  <p:tag name="KSO_WM_UNIT_HIGHLIGHT" val="0"/>
  <p:tag name="KSO_WM_UNIT_COMPATIBLE" val="0"/>
  <p:tag name="KSO_WM_UNIT_DIAGRAM_ISNUMVISUAL" val="0"/>
  <p:tag name="KSO_WM_UNIT_DIAGRAM_ISREFERUNIT" val="0"/>
  <p:tag name="KSO_WM_UNIT_TYPE" val="i"/>
  <p:tag name="KSO_WM_UNIT_INDEX" val="3"/>
  <p:tag name="KSO_WM_UNIT_ID" val="diagram20198172_1*i*3"/>
  <p:tag name="KSO_WM_TEMPLATE_CATEGORY" val="diagram"/>
  <p:tag name="KSO_WM_TEMPLATE_INDEX" val="20198172"/>
  <p:tag name="KSO_WM_UNIT_LAYERLEVEL" val="1"/>
  <p:tag name="KSO_WM_TAG_VERSION" val="1.0"/>
  <p:tag name="KSO_WM_BEAUTIFY_FLAG" val="#wm#"/>
</p:tagLst>
</file>

<file path=ppt/tags/tag311.xml><?xml version="1.0" encoding="utf-8"?>
<p:tagLst xmlns:p="http://schemas.openxmlformats.org/presentationml/2006/main">
  <p:tag name="KSO_WM_UNIT_ADJUSTLAYOUT_ID" val="527"/>
  <p:tag name="KSO_WM_UNIT_HIGHLIGHT" val="0"/>
  <p:tag name="KSO_WM_UNIT_COMPATIBLE" val="0"/>
  <p:tag name="KSO_WM_UNIT_DIAGRAM_ISNUMVISUAL" val="0"/>
  <p:tag name="KSO_WM_UNIT_DIAGRAM_ISREFERUNIT" val="0"/>
  <p:tag name="KSO_WM_UNIT_TYPE" val="i"/>
  <p:tag name="KSO_WM_UNIT_INDEX" val="4"/>
  <p:tag name="KSO_WM_UNIT_ID" val="diagram20198172_1*i*4"/>
  <p:tag name="KSO_WM_TEMPLATE_CATEGORY" val="diagram"/>
  <p:tag name="KSO_WM_TEMPLATE_INDEX" val="20198172"/>
  <p:tag name="KSO_WM_UNIT_LAYERLEVEL" val="1"/>
  <p:tag name="KSO_WM_TAG_VERSION" val="1.0"/>
  <p:tag name="KSO_WM_BEAUTIFY_FLAG" val="#wm#"/>
</p:tagLst>
</file>

<file path=ppt/tags/tag312.xml><?xml version="1.0" encoding="utf-8"?>
<p:tagLst xmlns:p="http://schemas.openxmlformats.org/presentationml/2006/main">
  <p:tag name="KSO_WM_UNIT_ADJUSTLAYOUT_ID" val="528"/>
  <p:tag name="KSO_WM_UNIT_HIGHLIGHT" val="0"/>
  <p:tag name="KSO_WM_UNIT_COMPATIBLE" val="0"/>
  <p:tag name="KSO_WM_UNIT_DIAGRAM_ISNUMVISUAL" val="0"/>
  <p:tag name="KSO_WM_UNIT_DIAGRAM_ISREFERUNIT" val="0"/>
  <p:tag name="KSO_WM_UNIT_TYPE" val="i"/>
  <p:tag name="KSO_WM_UNIT_INDEX" val="5"/>
  <p:tag name="KSO_WM_UNIT_ID" val="diagram20198172_1*i*5"/>
  <p:tag name="KSO_WM_TEMPLATE_CATEGORY" val="diagram"/>
  <p:tag name="KSO_WM_TEMPLATE_INDEX" val="20198172"/>
  <p:tag name="KSO_WM_UNIT_LAYERLEVEL" val="1"/>
  <p:tag name="KSO_WM_TAG_VERSION" val="1.0"/>
  <p:tag name="KSO_WM_BEAUTIFY_FLAG" val="#wm#"/>
</p:tagLst>
</file>

<file path=ppt/tags/tag313.xml><?xml version="1.0" encoding="utf-8"?>
<p:tagLst xmlns:p="http://schemas.openxmlformats.org/presentationml/2006/main">
  <p:tag name="KSO_WM_UNIT_ADJUSTLAYOUT_ID" val="529"/>
  <p:tag name="KSO_WM_UNIT_HIGHLIGHT" val="0"/>
  <p:tag name="KSO_WM_UNIT_COMPATIBLE" val="0"/>
  <p:tag name="KSO_WM_UNIT_DIAGRAM_ISNUMVISUAL" val="0"/>
  <p:tag name="KSO_WM_UNIT_DIAGRAM_ISREFERUNIT" val="0"/>
  <p:tag name="KSO_WM_UNIT_TYPE" val="i"/>
  <p:tag name="KSO_WM_UNIT_INDEX" val="6"/>
  <p:tag name="KSO_WM_UNIT_ID" val="diagram20198172_1*i*6"/>
  <p:tag name="KSO_WM_TEMPLATE_CATEGORY" val="diagram"/>
  <p:tag name="KSO_WM_TEMPLATE_INDEX" val="20198172"/>
  <p:tag name="KSO_WM_UNIT_LAYERLEVEL" val="1"/>
  <p:tag name="KSO_WM_TAG_VERSION" val="1.0"/>
  <p:tag name="KSO_WM_BEAUTIFY_FLAG" val="#wm#"/>
</p:tagLst>
</file>

<file path=ppt/tags/tag314.xml><?xml version="1.0" encoding="utf-8"?>
<p:tagLst xmlns:p="http://schemas.openxmlformats.org/presentationml/2006/main">
  <p:tag name="KSO_WM_UNIT_ADJUSTLAYOUT_ID" val="530"/>
  <p:tag name="KSO_WM_UNIT_HIGHLIGHT" val="0"/>
  <p:tag name="KSO_WM_UNIT_COMPATIBLE" val="0"/>
  <p:tag name="KSO_WM_UNIT_DIAGRAM_ISNUMVISUAL" val="0"/>
  <p:tag name="KSO_WM_UNIT_DIAGRAM_ISREFERUNIT" val="0"/>
  <p:tag name="KSO_WM_UNIT_TYPE" val="i"/>
  <p:tag name="KSO_WM_UNIT_INDEX" val="7"/>
  <p:tag name="KSO_WM_UNIT_ID" val="diagram20198172_1*i*7"/>
  <p:tag name="KSO_WM_TEMPLATE_CATEGORY" val="diagram"/>
  <p:tag name="KSO_WM_TEMPLATE_INDEX" val="20198172"/>
  <p:tag name="KSO_WM_UNIT_LAYERLEVEL" val="1"/>
  <p:tag name="KSO_WM_TAG_VERSION" val="1.0"/>
  <p:tag name="KSO_WM_BEAUTIFY_FLAG" val="#wm#"/>
</p:tagLst>
</file>

<file path=ppt/tags/tag315.xml><?xml version="1.0" encoding="utf-8"?>
<p:tagLst xmlns:p="http://schemas.openxmlformats.org/presentationml/2006/main">
  <p:tag name="KSO_WM_UNIT_ADJUSTLAYOUT_ID" val="531"/>
  <p:tag name="KSO_WM_UNIT_HIGHLIGHT" val="0"/>
  <p:tag name="KSO_WM_UNIT_COMPATIBLE" val="0"/>
  <p:tag name="KSO_WM_UNIT_DIAGRAM_ISNUMVISUAL" val="0"/>
  <p:tag name="KSO_WM_UNIT_DIAGRAM_ISREFERUNIT" val="0"/>
  <p:tag name="KSO_WM_UNIT_TYPE" val="i"/>
  <p:tag name="KSO_WM_UNIT_INDEX" val="8"/>
  <p:tag name="KSO_WM_UNIT_ID" val="diagram20198172_1*i*8"/>
  <p:tag name="KSO_WM_TEMPLATE_CATEGORY" val="diagram"/>
  <p:tag name="KSO_WM_TEMPLATE_INDEX" val="20198172"/>
  <p:tag name="KSO_WM_UNIT_LAYERLEVEL" val="1"/>
  <p:tag name="KSO_WM_TAG_VERSION" val="1.0"/>
  <p:tag name="KSO_WM_BEAUTIFY_FLAG" val="#wm#"/>
</p:tagLst>
</file>

<file path=ppt/tags/tag316.xml><?xml version="1.0" encoding="utf-8"?>
<p:tagLst xmlns:p="http://schemas.openxmlformats.org/presentationml/2006/main">
  <p:tag name="KSO_WM_UNIT_ADJUSTLAYOUT_ID" val="513"/>
  <p:tag name="KSO_WM_UNIT_HIGHLIGHT" val="0"/>
  <p:tag name="KSO_WM_UNIT_COMPATIBLE" val="0"/>
  <p:tag name="KSO_WM_UNIT_DIAGRAM_ISNUMVISUAL" val="0"/>
  <p:tag name="KSO_WM_UNIT_DIAGRAM_ISREFERUNIT" val="0"/>
  <p:tag name="KSO_WM_UNIT_TYPE" val="i"/>
  <p:tag name="KSO_WM_UNIT_INDEX" val="11"/>
  <p:tag name="KSO_WM_UNIT_ID" val="diagram20198172_1*i*11"/>
  <p:tag name="KSO_WM_TEMPLATE_CATEGORY" val="diagram"/>
  <p:tag name="KSO_WM_TEMPLATE_INDEX" val="20198172"/>
  <p:tag name="KSO_WM_UNIT_LAYERLEVEL" val="1"/>
  <p:tag name="KSO_WM_TAG_VERSION" val="1.0"/>
  <p:tag name="KSO_WM_BEAUTIFY_FLAG" val="#wm#"/>
</p:tagLst>
</file>

<file path=ppt/tags/tag317.xml><?xml version="1.0" encoding="utf-8"?>
<p:tagLst xmlns:p="http://schemas.openxmlformats.org/presentationml/2006/main">
  <p:tag name="KSO_WM_UNIT_TEXT_PART_ID_V2" val="b-3-1"/>
  <p:tag name="KSO_WM_UNIT_ADJUSTLAYOUT_ID" val="7"/>
  <p:tag name="KSO_WM_UNIT_ISCONTENTS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198172_1*a*1"/>
  <p:tag name="KSO_WM_TEMPLATE_CATEGORY" val="diagram"/>
  <p:tag name="KSO_WM_TEMPLATE_INDEX" val="20198172"/>
  <p:tag name="KSO_WM_UNIT_LAYERLEVEL" val="1"/>
  <p:tag name="KSO_WM_TAG_VERSION" val="1.0"/>
  <p:tag name="KSO_WM_BEAUTIFY_FLAG" val="#wm#"/>
  <p:tag name="KSO_WM_UNIT_PRESET_TEXT" val="单击此处添加您的大标题"/>
</p:tagLst>
</file>

<file path=ppt/tags/tag318.xml><?xml version="1.0" encoding="utf-8"?>
<p:tagLst xmlns:p="http://schemas.openxmlformats.org/presentationml/2006/main">
  <p:tag name="KSO_WM_UNIT_ADJUSTLAYOUT_ID" val="13"/>
  <p:tag name="KSO_WM_UNIT_HIGHLIGHT" val="0"/>
  <p:tag name="KSO_WM_UNIT_COMPATIBLE" val="0"/>
  <p:tag name="KSO_WM_UNIT_DIAGRAM_ISNUMVISUAL" val="0"/>
  <p:tag name="KSO_WM_UNIT_DIAGRAM_ISREFERUNIT" val="0"/>
  <p:tag name="KSO_WM_UNIT_TYPE" val="i"/>
  <p:tag name="KSO_WM_UNIT_INDEX" val="9"/>
  <p:tag name="KSO_WM_UNIT_ID" val="diagram20198172_1*i*9"/>
  <p:tag name="KSO_WM_TEMPLATE_CATEGORY" val="diagram"/>
  <p:tag name="KSO_WM_TEMPLATE_INDEX" val="20198172"/>
  <p:tag name="KSO_WM_UNIT_LAYERLEVEL" val="1"/>
  <p:tag name="KSO_WM_TAG_VERSION" val="1.0"/>
  <p:tag name="KSO_WM_BEAUTIFY_FLAG" val="#wm#"/>
</p:tagLst>
</file>

<file path=ppt/tags/tag319.xml><?xml version="1.0" encoding="utf-8"?>
<p:tagLst xmlns:p="http://schemas.openxmlformats.org/presentationml/2006/main">
  <p:tag name="KSO_WM_UNIT_ADJUSTLAYOUT_ID" val="13"/>
  <p:tag name="KSO_WM_UNIT_HIGHLIGHT" val="0"/>
  <p:tag name="KSO_WM_UNIT_COMPATIBLE" val="0"/>
  <p:tag name="KSO_WM_UNIT_DIAGRAM_ISNUMVISUAL" val="0"/>
  <p:tag name="KSO_WM_UNIT_DIAGRAM_ISREFERUNIT" val="0"/>
  <p:tag name="KSO_WM_UNIT_TYPE" val="i"/>
  <p:tag name="KSO_WM_UNIT_INDEX" val="10"/>
  <p:tag name="KSO_WM_UNIT_ID" val="diagram20198172_1*i*10"/>
  <p:tag name="KSO_WM_TEMPLATE_CATEGORY" val="diagram"/>
  <p:tag name="KSO_WM_TEMPLATE_INDEX" val="20198172"/>
  <p:tag name="KSO_WM_UNIT_LAYERLEVEL" val="1"/>
  <p:tag name="KSO_WM_TAG_VERSION" val="1.0"/>
  <p:tag name="KSO_WM_BEAUTIFY_FLAG" val="#wm#"/>
</p:tagLst>
</file>

<file path=ppt/tags/tag32.xml><?xml version="1.0" encoding="utf-8"?>
<p:tagLst xmlns:p="http://schemas.openxmlformats.org/presentationml/2006/main">
  <p:tag name="KSO_WM_MEDIACOVER_FLAG" val="1"/>
  <p:tag name="KSO_WM_UNIT_MEDIACOVER_BTN_STATE" val="1"/>
  <p:tag name="KSO_WM_UNIT_MEDIACOVER_BTNRECT" val="0*0*0*0"/>
  <p:tag name="KSO_WM_UNIT_TYPE" val="θ"/>
  <p:tag name="KSO_WM_BEAUTIFY_FLAG" val="#wm#"/>
</p:tagLst>
</file>

<file path=ppt/tags/tag320.xml><?xml version="1.0" encoding="utf-8"?>
<p:tagLst xmlns:p="http://schemas.openxmlformats.org/presentationml/2006/main">
  <p:tag name="KSO_WM_UNIT_ADJUSTLAYOUT_ID" val="15"/>
  <p:tag name="KSO_WM_UNIT_PICTURE_CLIP_FLAG" val="1"/>
  <p:tag name="KSO_WM_UNIT_VALUE" val="594*1782"/>
  <p:tag name="KSO_WM_UNIT_HIGHLIGHT" val="0"/>
  <p:tag name="KSO_WM_UNIT_COMPATIBLE" val="0"/>
  <p:tag name="KSO_WM_UNIT_DIAGRAM_ISNUMVISUAL" val="0"/>
  <p:tag name="KSO_WM_UNIT_DIAGRAM_ISREFERUNIT" val="0"/>
  <p:tag name="KSO_WM_UNIT_TYPE" val="d"/>
  <p:tag name="KSO_WM_UNIT_INDEX" val="1"/>
  <p:tag name="KSO_WM_UNIT_ID" val="diagram20198172_1*d*1"/>
  <p:tag name="KSO_WM_TEMPLATE_CATEGORY" val="diagram"/>
  <p:tag name="KSO_WM_TEMPLATE_INDEX" val="20198172"/>
  <p:tag name="KSO_WM_UNIT_SUPPORT_UNIT_TYPE" val="[]"/>
  <p:tag name="KSO_WM_UNIT_LAYERLEVEL" val="1"/>
  <p:tag name="KSO_WM_TAG_VERSION" val="1.0"/>
  <p:tag name="KSO_WM_BEAUTIFY_FLAG" val="#wm#"/>
</p:tagLst>
</file>

<file path=ppt/tags/tag321.xml><?xml version="1.0" encoding="utf-8"?>
<p:tagLst xmlns:p="http://schemas.openxmlformats.org/presentationml/2006/main">
  <p:tag name="KSO_WM_UNIT_TEXT_PART_ID_V2" val="c-1-1"/>
  <p:tag name="KSO_WM_UNIT_ADJUSTLAYOUT_ID" val="8"/>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diagram20198172_1*f*1"/>
  <p:tag name="KSO_WM_TEMPLATE_CATEGORY" val="diagram"/>
  <p:tag name="KSO_WM_TEMPLATE_INDEX" val="2019817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322.xml><?xml version="1.0" encoding="utf-8"?>
<p:tagLst xmlns:p="http://schemas.openxmlformats.org/presentationml/2006/main">
  <p:tag name="KSO_WM_BEAUTIFY_FLAG" val="#wm#"/>
  <p:tag name="KSO_WM_TEMPLATE_CATEGORY" val="diagram"/>
  <p:tag name="KSO_WM_TEMPLATE_INDEX" val="20198172"/>
  <p:tag name="KSO_WM_SLIDE_ID" val="diagram20198172_1"/>
  <p:tag name="KSO_WM_TEMPLATE_SUBCATEGORY" val="8"/>
  <p:tag name="KSO_WM_TEMPLATE_MASTER_TYPE" val="0"/>
  <p:tag name="KSO_WM_TEMPLATE_COLOR_TYPE" val="1"/>
  <p:tag name="KSO_WM_SLIDE_TYPE" val="text"/>
  <p:tag name="KSO_WM_SLIDE_SUBTYPE" val="picTxt"/>
  <p:tag name="KSO_WM_SLIDE_ITEM_CNT" val="0"/>
  <p:tag name="KSO_WM_SLIDE_INDEX" val="1"/>
  <p:tag name="KSO_WM_SLIDE_SIZE" val="978*541"/>
  <p:tag name="KSO_WM_SLIDE_POSITION" val="-19*-1"/>
  <p:tag name="KSO_WM_TAG_VERSION" val="1.0"/>
  <p:tag name="KSO_WM_SLIDE_LAYOUT" val="a_d_f"/>
  <p:tag name="KSO_WM_SLIDE_LAYOUT_CNT" val="1_1_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525_5*l_h_i*1_2_1"/>
  <p:tag name="KSO_WM_TEMPLATE_CATEGORY" val="diagram"/>
  <p:tag name="KSO_WM_TEMPLATE_INDEX" val="201875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525_5*l_h_i*1_2_2"/>
  <p:tag name="KSO_WM_TEMPLATE_CATEGORY" val="diagram"/>
  <p:tag name="KSO_WM_TEMPLATE_INDEX" val="201875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525_5*l_h_i*1_2_3"/>
  <p:tag name="KSO_WM_TEMPLATE_CATEGORY" val="diagram"/>
  <p:tag name="KSO_WM_TEMPLATE_INDEX" val="201875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7525_5*l_h_i*1_2_4"/>
  <p:tag name="KSO_WM_TEMPLATE_CATEGORY" val="diagram"/>
  <p:tag name="KSO_WM_TEMPLATE_INDEX" val="201875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525_5*l_h_i*1_3_1"/>
  <p:tag name="KSO_WM_TEMPLATE_CATEGORY" val="diagram"/>
  <p:tag name="KSO_WM_TEMPLATE_INDEX" val="201875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525_5*l_h_i*1_3_2"/>
  <p:tag name="KSO_WM_TEMPLATE_CATEGORY" val="diagram"/>
  <p:tag name="KSO_WM_TEMPLATE_INDEX" val="201875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525_5*l_h_i*1_3_3"/>
  <p:tag name="KSO_WM_TEMPLATE_CATEGORY" val="diagram"/>
  <p:tag name="KSO_WM_TEMPLATE_INDEX" val="201875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87525_5*l_h_i*1_3_4"/>
  <p:tag name="KSO_WM_TEMPLATE_CATEGORY" val="diagram"/>
  <p:tag name="KSO_WM_TEMPLATE_INDEX" val="201875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525_5*l_h_i*1_4_1"/>
  <p:tag name="KSO_WM_TEMPLATE_CATEGORY" val="diagram"/>
  <p:tag name="KSO_WM_TEMPLATE_INDEX" val="201875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525_5*l_h_i*1_4_2"/>
  <p:tag name="KSO_WM_TEMPLATE_CATEGORY" val="diagram"/>
  <p:tag name="KSO_WM_TEMPLATE_INDEX" val="201875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525_5*l_h_i*1_4_3"/>
  <p:tag name="KSO_WM_TEMPLATE_CATEGORY" val="diagram"/>
  <p:tag name="KSO_WM_TEMPLATE_INDEX" val="201875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87525_5*l_h_i*1_4_4"/>
  <p:tag name="KSO_WM_TEMPLATE_CATEGORY" val="diagram"/>
  <p:tag name="KSO_WM_TEMPLATE_INDEX" val="201875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525_5*l_h_i*1_1_1"/>
  <p:tag name="KSO_WM_TEMPLATE_CATEGORY" val="diagram"/>
  <p:tag name="KSO_WM_TEMPLATE_INDEX" val="201875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525_5*l_h_i*1_1_2"/>
  <p:tag name="KSO_WM_TEMPLATE_CATEGORY" val="diagram"/>
  <p:tag name="KSO_WM_TEMPLATE_INDEX" val="201875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525_5*l_h_i*1_1_3"/>
  <p:tag name="KSO_WM_TEMPLATE_CATEGORY" val="diagram"/>
  <p:tag name="KSO_WM_TEMPLATE_INDEX" val="201875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7525_5*l_h_i*1_1_4"/>
  <p:tag name="KSO_WM_TEMPLATE_CATEGORY" val="diagram"/>
  <p:tag name="KSO_WM_TEMPLATE_INDEX" val="201875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VALUE" val="134*13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525_5*l_h_x*1_1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340.xml><?xml version="1.0" encoding="utf-8"?>
<p:tagLst xmlns:p="http://schemas.openxmlformats.org/presentationml/2006/main">
  <p:tag name="KSO_WM_UNIT_VALUE" val="134*10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525_5*l_h_x*1_2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41.xml><?xml version="1.0" encoding="utf-8"?>
<p:tagLst xmlns:p="http://schemas.openxmlformats.org/presentationml/2006/main">
  <p:tag name="KSO_WM_UNIT_VALUE" val="134*16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525_5*l_h_x*1_3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VALUE" val="137*15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525_5*l_h_x*1_4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43.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525_5*l_h_a*1_2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6"/>
  <p:tag name="KSO_WM_UNIT_TEXT_FILL_TYPE" val="1"/>
  <p:tag name="KSO_WM_UNIT_USESOURCEFORMAT_APPLY" val="1"/>
</p:tagLst>
</file>

<file path=ppt/tags/tag344.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525_5*l_h_a*1_3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7"/>
  <p:tag name="KSO_WM_UNIT_TEXT_FILL_TYPE" val="1"/>
  <p:tag name="KSO_WM_UNIT_USESOURCEFORMAT_APPLY" val="1"/>
</p:tagLst>
</file>

<file path=ppt/tags/tag345.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525_5*l_h_a*1_4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8"/>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525_5*l_h_i*1_5_1"/>
  <p:tag name="KSO_WM_TEMPLATE_CATEGORY" val="diagram"/>
  <p:tag name="KSO_WM_TEMPLATE_INDEX" val="201875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7525_5*l_h_i*1_5_2"/>
  <p:tag name="KSO_WM_TEMPLATE_CATEGORY" val="diagram"/>
  <p:tag name="KSO_WM_TEMPLATE_INDEX" val="201875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7525_5*l_h_i*1_5_3"/>
  <p:tag name="KSO_WM_TEMPLATE_CATEGORY" val="diagram"/>
  <p:tag name="KSO_WM_TEMPLATE_INDEX" val="201875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187525_5*l_h_i*1_5_4"/>
  <p:tag name="KSO_WM_TEMPLATE_CATEGORY" val="diagram"/>
  <p:tag name="KSO_WM_TEMPLATE_INDEX" val="201875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350.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525_5*l_h_a*1_5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9"/>
  <p:tag name="KSO_WM_UNIT_TEXT_FILL_TYPE" val="1"/>
  <p:tag name="KSO_WM_UNIT_USESOURCEFORMAT_APPLY" val="1"/>
</p:tagLst>
</file>

<file path=ppt/tags/tag351.xml><?xml version="1.0" encoding="utf-8"?>
<p:tagLst xmlns:p="http://schemas.openxmlformats.org/presentationml/2006/main">
  <p:tag name="KSO_WM_UNIT_VALUE" val="120*151"/>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525_5*l_h_x*1_5_1"/>
  <p:tag name="KSO_WM_TEMPLATE_CATEGORY" val="diagram"/>
  <p:tag name="KSO_WM_TEMPLATE_INDEX" val="2018752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525_5*l_h_a*1_1_1"/>
  <p:tag name="KSO_WM_TEMPLATE_CATEGORY" val="diagram"/>
  <p:tag name="KSO_WM_TEMPLATE_INDEX" val="20187525"/>
  <p:tag name="KSO_WM_UNIT_LAYERLEVEL" val="1_1_1"/>
  <p:tag name="KSO_WM_TAG_VERSION" val="1.0"/>
  <p:tag name="KSO_WM_BEAUTIFY_FLAG" val="#wm#"/>
  <p:tag name="KSO_WM_UNIT_PRESET_TEXT" val="添加标题"/>
  <p:tag name="KSO_WM_UNIT_ISNUMDGMTITLE" val="0"/>
  <p:tag name="KSO_WM_UNIT_TEXT_FILL_FORE_SCHEMECOLOR_INDEX" val="5"/>
  <p:tag name="KSO_WM_UNIT_TEXT_FILL_TYPE" val="1"/>
  <p:tag name="KSO_WM_UNIT_USESOURCEFORMAT_APPLY" val="1"/>
</p:tagLst>
</file>

<file path=ppt/tags/tag353.xml><?xml version="1.0" encoding="utf-8"?>
<p:tagLst xmlns:p="http://schemas.openxmlformats.org/presentationml/2006/main">
  <p:tag name="KSO_WM_UNIT_ISCONTENTSTITLE" val="0"/>
  <p:tag name="KSO_WM_UNIT_PRESET_TEXT" val="单击此处添加标题"/>
  <p:tag name="KSO_WM_UNIT_NOCLEAR" val="0"/>
  <p:tag name="KSO_WM_UNIT_VALUE" val="36"/>
  <p:tag name="KSO_WM_UNIT_HIGHLIGHT" val="0"/>
  <p:tag name="KSO_WM_UNIT_COMPATIBLE" val="0"/>
  <p:tag name="KSO_WM_UNIT_DIAGRAM_ISNUMVISUAL" val="0"/>
  <p:tag name="KSO_WM_UNIT_DIAGRAM_ISREFERUNIT" val="0"/>
  <p:tag name="KSO_WM_UNIT_TYPE" val="a"/>
  <p:tag name="KSO_WM_UNIT_INDEX" val="1"/>
  <p:tag name="KSO_WM_UNIT_ID" val="diagram20201422_3*a*1"/>
  <p:tag name="KSO_WM_TEMPLATE_CATEGORY" val="diagram"/>
  <p:tag name="KSO_WM_TEMPLATE_INDEX" val="20201422"/>
  <p:tag name="KSO_WM_UNIT_LAYERLEVEL" val="1"/>
  <p:tag name="KSO_WM_TAG_VERSION" val="1.0"/>
  <p:tag name="KSO_WM_BEAUTIFY_FLAG" val="#wm#"/>
  <p:tag name="KSO_WM_DIAGRAM_GROUP_CODE" val="m1-1"/>
  <p:tag name="KSO_WM_UNIT_USESOURCEFORMAT_APPLY" val="1"/>
</p:tagLst>
</file>

<file path=ppt/tags/tag354.xml><?xml version="1.0" encoding="utf-8"?>
<p:tagLst xmlns:p="http://schemas.openxmlformats.org/presentationml/2006/main">
  <p:tag name="KSO_WM_BEAUTIFY_FLAG" val="#wm#"/>
  <p:tag name="KSO_WM_TEMPLATE_CATEGORY" val="diagram"/>
  <p:tag name="KSO_WM_TEMPLATE_INDEX" val="20187525"/>
  <p:tag name="KSO_WM_SLIDE_ID" val="diagram20187525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938.089*220.866"/>
  <p:tag name="KSO_WM_SLIDE_POSITION" val="7.13362*162"/>
  <p:tag name="KSO_WM_DIAGRAM_GROUP_CODE" val="l1-1"/>
  <p:tag name="KSO_WM_SLIDE_DIAGTYPE" val="l"/>
  <p:tag name="KSO_WM_TAG_VERSION" val="1.0"/>
  <p:tag name="KSO_WM_SLIDE_LAYOUT" val="l"/>
  <p:tag name="KSO_WM_SLIDE_LAYOUT_CNT" val="1"/>
</p:tagLst>
</file>

<file path=ppt/tags/tag355.xml><?xml version="1.0" encoding="utf-8"?>
<p:tagLst xmlns:p="http://schemas.openxmlformats.org/presentationml/2006/main">
  <p:tag name="KSO_WM_UNIT_TEXTBOXSTYLE_SHAPETYPE" val="1"/>
  <p:tag name="KSO_WM_UNIT_TEXTBOXSTYLE_ADJUSTLEFT" val="0_-23.85001"/>
  <p:tag name="KSO_WM_UNIT_TEXTBOXSTYLE_ADJUSTTOP" val="0_-20.84999"/>
  <p:tag name="KSO_WM_UNIT_TEXTBOXSTYLE_ADJUSTWIDTH" val="100_47.75"/>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305*i*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mixed20201941_305*i*2"/>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57.xml><?xml version="1.0" encoding="utf-8"?>
<p:tagLst xmlns:p="http://schemas.openxmlformats.org/presentationml/2006/main">
  <p:tag name="KSO_WM_UNIT_TEXTBOXSTYLE_SHAPETYPE" val="1"/>
  <p:tag name="KSO_WM_UNIT_TEXTBOXSTYLE_ADJUSTLEFT" val="5_-20.6475"/>
  <p:tag name="KSO_WM_UNIT_TEXTBOXSTYLE_ADJUSTTOP" val="0_-50.84999"/>
  <p:tag name="KSO_WM_UNIT_HIGHLIGHT" val="0"/>
  <p:tag name="KSO_WM_UNIT_COMPATIBLE" val="0"/>
  <p:tag name="KSO_WM_UNIT_DIAGRAM_ISNUMVISUAL" val="0"/>
  <p:tag name="KSO_WM_UNIT_DIAGRAM_ISREFERUNIT" val="0"/>
  <p:tag name="KSO_WM_UNIT_TYPE" val="i"/>
  <p:tag name="KSO_WM_UNIT_INDEX" val="3"/>
  <p:tag name="KSO_WM_UNIT_ID" val="mixed20201941_305*i*3"/>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58.xml><?xml version="1.0" encoding="utf-8"?>
<p:tagLst xmlns:p="http://schemas.openxmlformats.org/presentationml/2006/main">
  <p:tag name="KSO_WM_UNIT_TEXTBOXSTYLE_SHAPETYPE" val="1"/>
  <p:tag name="KSO_WM_UNIT_TEXTBOXSTYLE_ADJUSTLEFT" val="0_-13"/>
  <p:tag name="KSO_WM_UNIT_TEXTBOXSTYLE_ADJUSTTOP" val="5_-46.80499"/>
  <p:tag name="KSO_WM_UNIT_HIGHLIGHT" val="0"/>
  <p:tag name="KSO_WM_UNIT_COMPATIBLE" val="0"/>
  <p:tag name="KSO_WM_UNIT_DIAGRAM_ISNUMVISUAL" val="0"/>
  <p:tag name="KSO_WM_UNIT_DIAGRAM_ISREFERUNIT" val="0"/>
  <p:tag name="KSO_WM_UNIT_TYPE" val="i"/>
  <p:tag name="KSO_WM_UNIT_INDEX" val="4"/>
  <p:tag name="KSO_WM_UNIT_ID" val="mixed20201941_305*i*4"/>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59.xml><?xml version="1.0" encoding="utf-8"?>
<p:tagLst xmlns:p="http://schemas.openxmlformats.org/presentationml/2006/main">
  <p:tag name="KSO_WM_UNIT_TEXTBOXSTYLE_SHAPETYPE" val="1"/>
  <p:tag name="KSO_WM_UNIT_TEXTBOXSTYLE_ADJUSTLEFT" val="100_-17.70001"/>
  <p:tag name="KSO_WM_UNIT_TEXTBOXSTYLE_ADJUSTTOP" val="100_-21.75"/>
  <p:tag name="KSO_WM_UNIT_HIGHLIGHT" val="0"/>
  <p:tag name="KSO_WM_UNIT_COMPATIBLE" val="0"/>
  <p:tag name="KSO_WM_UNIT_DIAGRAM_ISNUMVISUAL" val="0"/>
  <p:tag name="KSO_WM_UNIT_DIAGRAM_ISREFERUNIT" val="0"/>
  <p:tag name="KSO_WM_UNIT_TYPE" val="i"/>
  <p:tag name="KSO_WM_UNIT_INDEX" val="5"/>
  <p:tag name="KSO_WM_UNIT_ID" val="mixed20201941_305*i*5"/>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360.xml><?xml version="1.0" encoding="utf-8"?>
<p:tagLst xmlns:p="http://schemas.openxmlformats.org/presentationml/2006/main">
  <p:tag name="KSO_WM_UNIT_TEXTBOXSTYLE_SHAPETYPE" val="1"/>
  <p:tag name="KSO_WM_UNIT_TEXTBOXSTYLE_ADJUSTLEFT" val="80_73.76499"/>
  <p:tag name="KSO_WM_UNIT_TEXTBOXSTYLE_ADJUSTTOP" val="95_-21.76999"/>
  <p:tag name="KSO_WM_UNIT_HIGHLIGHT" val="0"/>
  <p:tag name="KSO_WM_UNIT_COMPATIBLE" val="0"/>
  <p:tag name="KSO_WM_UNIT_DIAGRAM_ISNUMVISUAL" val="0"/>
  <p:tag name="KSO_WM_UNIT_DIAGRAM_ISREFERUNIT" val="0"/>
  <p:tag name="KSO_WM_UNIT_TYPE" val="i"/>
  <p:tag name="KSO_WM_UNIT_INDEX" val="6"/>
  <p:tag name="KSO_WM_UNIT_ID" val="mixed20201941_305*i*6"/>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61.xml><?xml version="1.0" encoding="utf-8"?>
<p:tagLst xmlns:p="http://schemas.openxmlformats.org/presentationml/2006/main">
  <p:tag name="KSO_WM_UNIT_TEXTBOXSTYLE_SHAPETYPE" val="1"/>
  <p:tag name="KSO_WM_UNIT_TEXTBOXSTYLE_ADJUSTLEFT" val="95_20.7725"/>
  <p:tag name="KSO_WM_UNIT_TEXTBOXSTYLE_ADJUSTTOP" val="95_-15.26999"/>
  <p:tag name="KSO_WM_UNIT_HIGHLIGHT" val="0"/>
  <p:tag name="KSO_WM_UNIT_COMPATIBLE" val="0"/>
  <p:tag name="KSO_WM_UNIT_DIAGRAM_ISNUMVISUAL" val="0"/>
  <p:tag name="KSO_WM_UNIT_DIAGRAM_ISREFERUNIT" val="0"/>
  <p:tag name="KSO_WM_UNIT_TYPE" val="i"/>
  <p:tag name="KSO_WM_UNIT_INDEX" val="7"/>
  <p:tag name="KSO_WM_UNIT_ID" val="mixed20201941_305*i*7"/>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6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305*f*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TEXTBOXSTYLE_TYPE" val="8"/>
  <p:tag name="KSO_WM_UNIT_TEXT_FILL_FORE_SCHEMECOLOR_INDEX_BRIGHTNESS" val="0.25"/>
  <p:tag name="KSO_WM_UNIT_TEXT_FILL_FORE_SCHEMECOLOR_INDEX" val="13"/>
  <p:tag name="KSO_WM_UNIT_TEXT_FILL_TYPE" val="1"/>
</p:tagLst>
</file>

<file path=ppt/tags/tag363.xml><?xml version="1.0" encoding="utf-8"?>
<p:tagLst xmlns:p="http://schemas.openxmlformats.org/presentationml/2006/main">
  <p:tag name="KSO_WM_UNIT_TEXTBOXSTYLE_SHAPETYPE" val="1"/>
  <p:tag name="KSO_WM_UNIT_TEXTBOXSTYLE_ADJUSTLEFT" val="0_-23.85001"/>
  <p:tag name="KSO_WM_UNIT_TEXTBOXSTYLE_ADJUSTTOP" val="0_-20.84999"/>
  <p:tag name="KSO_WM_UNIT_TEXTBOXSTYLE_ADJUSTWIDTH" val="100_47.75"/>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305*i*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mixed20201941_305*i*2"/>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65.xml><?xml version="1.0" encoding="utf-8"?>
<p:tagLst xmlns:p="http://schemas.openxmlformats.org/presentationml/2006/main">
  <p:tag name="KSO_WM_UNIT_TEXTBOXSTYLE_SHAPETYPE" val="1"/>
  <p:tag name="KSO_WM_UNIT_TEXTBOXSTYLE_ADJUSTLEFT" val="5_-20.6475"/>
  <p:tag name="KSO_WM_UNIT_TEXTBOXSTYLE_ADJUSTTOP" val="0_-50.84999"/>
  <p:tag name="KSO_WM_UNIT_HIGHLIGHT" val="0"/>
  <p:tag name="KSO_WM_UNIT_COMPATIBLE" val="0"/>
  <p:tag name="KSO_WM_UNIT_DIAGRAM_ISNUMVISUAL" val="0"/>
  <p:tag name="KSO_WM_UNIT_DIAGRAM_ISREFERUNIT" val="0"/>
  <p:tag name="KSO_WM_UNIT_TYPE" val="i"/>
  <p:tag name="KSO_WM_UNIT_INDEX" val="3"/>
  <p:tag name="KSO_WM_UNIT_ID" val="mixed20201941_305*i*3"/>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66.xml><?xml version="1.0" encoding="utf-8"?>
<p:tagLst xmlns:p="http://schemas.openxmlformats.org/presentationml/2006/main">
  <p:tag name="KSO_WM_UNIT_TEXTBOXSTYLE_SHAPETYPE" val="1"/>
  <p:tag name="KSO_WM_UNIT_TEXTBOXSTYLE_ADJUSTLEFT" val="0_-13"/>
  <p:tag name="KSO_WM_UNIT_TEXTBOXSTYLE_ADJUSTTOP" val="5_-46.80499"/>
  <p:tag name="KSO_WM_UNIT_HIGHLIGHT" val="0"/>
  <p:tag name="KSO_WM_UNIT_COMPATIBLE" val="0"/>
  <p:tag name="KSO_WM_UNIT_DIAGRAM_ISNUMVISUAL" val="0"/>
  <p:tag name="KSO_WM_UNIT_DIAGRAM_ISREFERUNIT" val="0"/>
  <p:tag name="KSO_WM_UNIT_TYPE" val="i"/>
  <p:tag name="KSO_WM_UNIT_INDEX" val="4"/>
  <p:tag name="KSO_WM_UNIT_ID" val="mixed20201941_305*i*4"/>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67.xml><?xml version="1.0" encoding="utf-8"?>
<p:tagLst xmlns:p="http://schemas.openxmlformats.org/presentationml/2006/main">
  <p:tag name="KSO_WM_UNIT_TEXTBOXSTYLE_SHAPETYPE" val="1"/>
  <p:tag name="KSO_WM_UNIT_TEXTBOXSTYLE_ADJUSTLEFT" val="100_-17.70001"/>
  <p:tag name="KSO_WM_UNIT_TEXTBOXSTYLE_ADJUSTTOP" val="100_-21.75"/>
  <p:tag name="KSO_WM_UNIT_HIGHLIGHT" val="0"/>
  <p:tag name="KSO_WM_UNIT_COMPATIBLE" val="0"/>
  <p:tag name="KSO_WM_UNIT_DIAGRAM_ISNUMVISUAL" val="0"/>
  <p:tag name="KSO_WM_UNIT_DIAGRAM_ISREFERUNIT" val="0"/>
  <p:tag name="KSO_WM_UNIT_TYPE" val="i"/>
  <p:tag name="KSO_WM_UNIT_INDEX" val="5"/>
  <p:tag name="KSO_WM_UNIT_ID" val="mixed20201941_305*i*5"/>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68.xml><?xml version="1.0" encoding="utf-8"?>
<p:tagLst xmlns:p="http://schemas.openxmlformats.org/presentationml/2006/main">
  <p:tag name="KSO_WM_UNIT_TEXTBOXSTYLE_SHAPETYPE" val="1"/>
  <p:tag name="KSO_WM_UNIT_TEXTBOXSTYLE_ADJUSTLEFT" val="80_73.76499"/>
  <p:tag name="KSO_WM_UNIT_TEXTBOXSTYLE_ADJUSTTOP" val="95_-21.76999"/>
  <p:tag name="KSO_WM_UNIT_HIGHLIGHT" val="0"/>
  <p:tag name="KSO_WM_UNIT_COMPATIBLE" val="0"/>
  <p:tag name="KSO_WM_UNIT_DIAGRAM_ISNUMVISUAL" val="0"/>
  <p:tag name="KSO_WM_UNIT_DIAGRAM_ISREFERUNIT" val="0"/>
  <p:tag name="KSO_WM_UNIT_TYPE" val="i"/>
  <p:tag name="KSO_WM_UNIT_INDEX" val="6"/>
  <p:tag name="KSO_WM_UNIT_ID" val="mixed20201941_305*i*6"/>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69.xml><?xml version="1.0" encoding="utf-8"?>
<p:tagLst xmlns:p="http://schemas.openxmlformats.org/presentationml/2006/main">
  <p:tag name="KSO_WM_UNIT_TEXTBOXSTYLE_SHAPETYPE" val="1"/>
  <p:tag name="KSO_WM_UNIT_TEXTBOXSTYLE_ADJUSTLEFT" val="95_20.7725"/>
  <p:tag name="KSO_WM_UNIT_TEXTBOXSTYLE_ADJUSTTOP" val="95_-15.26999"/>
  <p:tag name="KSO_WM_UNIT_HIGHLIGHT" val="0"/>
  <p:tag name="KSO_WM_UNIT_COMPATIBLE" val="0"/>
  <p:tag name="KSO_WM_UNIT_DIAGRAM_ISNUMVISUAL" val="0"/>
  <p:tag name="KSO_WM_UNIT_DIAGRAM_ISREFERUNIT" val="0"/>
  <p:tag name="KSO_WM_UNIT_TYPE" val="i"/>
  <p:tag name="KSO_WM_UNIT_INDEX" val="7"/>
  <p:tag name="KSO_WM_UNIT_ID" val="mixed20201941_305*i*7"/>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37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305*f*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TEXTBOXSTYLE_TYPE" val="8"/>
  <p:tag name="KSO_WM_UNIT_TEXT_FILL_FORE_SCHEMECOLOR_INDEX_BRIGHTNESS" val="0.25"/>
  <p:tag name="KSO_WM_UNIT_TEXT_FILL_FORE_SCHEMECOLOR_INDEX" val="13"/>
  <p:tag name="KSO_WM_UNIT_TEXT_FILL_TYPE" val="1"/>
</p:tagLst>
</file>

<file path=ppt/tags/tag371.xml><?xml version="1.0" encoding="utf-8"?>
<p:tagLst xmlns:p="http://schemas.openxmlformats.org/presentationml/2006/main">
  <p:tag name="KSO_WM_BEAUTIFY_FLAG" val="#wm#"/>
  <p:tag name="KSO_WM_TEMPLATE_CATEGORY" val="diagram"/>
  <p:tag name="KSO_WM_TEMPLATE_INDEX" val="20187525"/>
</p:tagLst>
</file>

<file path=ppt/tags/tag372.xml><?xml version="1.0" encoding="utf-8"?>
<p:tagLst xmlns:p="http://schemas.openxmlformats.org/presentationml/2006/main">
  <p:tag name="KSO_WM_UNIT_TEXTBOXSTYLE_SHAPETYPE" val="1"/>
  <p:tag name="KSO_WM_UNIT_TEXTBOXSTYLE_ADJUSTLEFT" val="0_-23.85001"/>
  <p:tag name="KSO_WM_UNIT_TEXTBOXSTYLE_ADJUSTTOP" val="0_-20.84999"/>
  <p:tag name="KSO_WM_UNIT_TEXTBOXSTYLE_ADJUSTWIDTH" val="100_47.75"/>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305*i*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mixed20201941_305*i*2"/>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74.xml><?xml version="1.0" encoding="utf-8"?>
<p:tagLst xmlns:p="http://schemas.openxmlformats.org/presentationml/2006/main">
  <p:tag name="KSO_WM_UNIT_TEXTBOXSTYLE_SHAPETYPE" val="1"/>
  <p:tag name="KSO_WM_UNIT_TEXTBOXSTYLE_ADJUSTLEFT" val="5_-20.6475"/>
  <p:tag name="KSO_WM_UNIT_TEXTBOXSTYLE_ADJUSTTOP" val="0_-50.84999"/>
  <p:tag name="KSO_WM_UNIT_HIGHLIGHT" val="0"/>
  <p:tag name="KSO_WM_UNIT_COMPATIBLE" val="0"/>
  <p:tag name="KSO_WM_UNIT_DIAGRAM_ISNUMVISUAL" val="0"/>
  <p:tag name="KSO_WM_UNIT_DIAGRAM_ISREFERUNIT" val="0"/>
  <p:tag name="KSO_WM_UNIT_TYPE" val="i"/>
  <p:tag name="KSO_WM_UNIT_INDEX" val="3"/>
  <p:tag name="KSO_WM_UNIT_ID" val="mixed20201941_305*i*3"/>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5.xml><?xml version="1.0" encoding="utf-8"?>
<p:tagLst xmlns:p="http://schemas.openxmlformats.org/presentationml/2006/main">
  <p:tag name="KSO_WM_UNIT_TEXTBOXSTYLE_SHAPETYPE" val="1"/>
  <p:tag name="KSO_WM_UNIT_TEXTBOXSTYLE_ADJUSTLEFT" val="0_-13"/>
  <p:tag name="KSO_WM_UNIT_TEXTBOXSTYLE_ADJUSTTOP" val="5_-46.80499"/>
  <p:tag name="KSO_WM_UNIT_HIGHLIGHT" val="0"/>
  <p:tag name="KSO_WM_UNIT_COMPATIBLE" val="0"/>
  <p:tag name="KSO_WM_UNIT_DIAGRAM_ISNUMVISUAL" val="0"/>
  <p:tag name="KSO_WM_UNIT_DIAGRAM_ISREFERUNIT" val="0"/>
  <p:tag name="KSO_WM_UNIT_TYPE" val="i"/>
  <p:tag name="KSO_WM_UNIT_INDEX" val="4"/>
  <p:tag name="KSO_WM_UNIT_ID" val="mixed20201941_305*i*4"/>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6.xml><?xml version="1.0" encoding="utf-8"?>
<p:tagLst xmlns:p="http://schemas.openxmlformats.org/presentationml/2006/main">
  <p:tag name="KSO_WM_UNIT_TEXTBOXSTYLE_SHAPETYPE" val="1"/>
  <p:tag name="KSO_WM_UNIT_TEXTBOXSTYLE_ADJUSTLEFT" val="100_-17.70001"/>
  <p:tag name="KSO_WM_UNIT_TEXTBOXSTYLE_ADJUSTTOP" val="100_-21.75"/>
  <p:tag name="KSO_WM_UNIT_HIGHLIGHT" val="0"/>
  <p:tag name="KSO_WM_UNIT_COMPATIBLE" val="0"/>
  <p:tag name="KSO_WM_UNIT_DIAGRAM_ISNUMVISUAL" val="0"/>
  <p:tag name="KSO_WM_UNIT_DIAGRAM_ISREFERUNIT" val="0"/>
  <p:tag name="KSO_WM_UNIT_TYPE" val="i"/>
  <p:tag name="KSO_WM_UNIT_INDEX" val="5"/>
  <p:tag name="KSO_WM_UNIT_ID" val="mixed20201941_305*i*5"/>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77.xml><?xml version="1.0" encoding="utf-8"?>
<p:tagLst xmlns:p="http://schemas.openxmlformats.org/presentationml/2006/main">
  <p:tag name="KSO_WM_UNIT_TEXTBOXSTYLE_SHAPETYPE" val="1"/>
  <p:tag name="KSO_WM_UNIT_TEXTBOXSTYLE_ADJUSTLEFT" val="80_73.76499"/>
  <p:tag name="KSO_WM_UNIT_TEXTBOXSTYLE_ADJUSTTOP" val="95_-21.76999"/>
  <p:tag name="KSO_WM_UNIT_HIGHLIGHT" val="0"/>
  <p:tag name="KSO_WM_UNIT_COMPATIBLE" val="0"/>
  <p:tag name="KSO_WM_UNIT_DIAGRAM_ISNUMVISUAL" val="0"/>
  <p:tag name="KSO_WM_UNIT_DIAGRAM_ISREFERUNIT" val="0"/>
  <p:tag name="KSO_WM_UNIT_TYPE" val="i"/>
  <p:tag name="KSO_WM_UNIT_INDEX" val="6"/>
  <p:tag name="KSO_WM_UNIT_ID" val="mixed20201941_305*i*6"/>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8.xml><?xml version="1.0" encoding="utf-8"?>
<p:tagLst xmlns:p="http://schemas.openxmlformats.org/presentationml/2006/main">
  <p:tag name="KSO_WM_UNIT_TEXTBOXSTYLE_SHAPETYPE" val="1"/>
  <p:tag name="KSO_WM_UNIT_TEXTBOXSTYLE_ADJUSTLEFT" val="95_20.7725"/>
  <p:tag name="KSO_WM_UNIT_TEXTBOXSTYLE_ADJUSTTOP" val="95_-15.26999"/>
  <p:tag name="KSO_WM_UNIT_HIGHLIGHT" val="0"/>
  <p:tag name="KSO_WM_UNIT_COMPATIBLE" val="0"/>
  <p:tag name="KSO_WM_UNIT_DIAGRAM_ISNUMVISUAL" val="0"/>
  <p:tag name="KSO_WM_UNIT_DIAGRAM_ISREFERUNIT" val="0"/>
  <p:tag name="KSO_WM_UNIT_TYPE" val="i"/>
  <p:tag name="KSO_WM_UNIT_INDEX" val="7"/>
  <p:tag name="KSO_WM_UNIT_ID" val="mixed20201941_305*i*7"/>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7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305*f*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TEXTBOXSTYLE_TYPE" val="8"/>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380.xml><?xml version="1.0" encoding="utf-8"?>
<p:tagLst xmlns:p="http://schemas.openxmlformats.org/presentationml/2006/main">
  <p:tag name="KSO_WM_UNIT_TEXTBOXSTYLE_SHAPETYPE" val="1"/>
  <p:tag name="KSO_WM_UNIT_TEXTBOXSTYLE_ADJUSTLEFT" val="0_-23.85001"/>
  <p:tag name="KSO_WM_UNIT_TEXTBOXSTYLE_ADJUSTTOP" val="0_-20.84999"/>
  <p:tag name="KSO_WM_UNIT_TEXTBOXSTYLE_ADJUSTWIDTH" val="100_47.75"/>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305*i*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mixed20201941_305*i*2"/>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82.xml><?xml version="1.0" encoding="utf-8"?>
<p:tagLst xmlns:p="http://schemas.openxmlformats.org/presentationml/2006/main">
  <p:tag name="KSO_WM_UNIT_TEXTBOXSTYLE_SHAPETYPE" val="1"/>
  <p:tag name="KSO_WM_UNIT_TEXTBOXSTYLE_ADJUSTLEFT" val="5_-20.6475"/>
  <p:tag name="KSO_WM_UNIT_TEXTBOXSTYLE_ADJUSTTOP" val="0_-50.84999"/>
  <p:tag name="KSO_WM_UNIT_HIGHLIGHT" val="0"/>
  <p:tag name="KSO_WM_UNIT_COMPATIBLE" val="0"/>
  <p:tag name="KSO_WM_UNIT_DIAGRAM_ISNUMVISUAL" val="0"/>
  <p:tag name="KSO_WM_UNIT_DIAGRAM_ISREFERUNIT" val="0"/>
  <p:tag name="KSO_WM_UNIT_TYPE" val="i"/>
  <p:tag name="KSO_WM_UNIT_INDEX" val="3"/>
  <p:tag name="KSO_WM_UNIT_ID" val="mixed20201941_305*i*3"/>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83.xml><?xml version="1.0" encoding="utf-8"?>
<p:tagLst xmlns:p="http://schemas.openxmlformats.org/presentationml/2006/main">
  <p:tag name="KSO_WM_UNIT_TEXTBOXSTYLE_SHAPETYPE" val="1"/>
  <p:tag name="KSO_WM_UNIT_TEXTBOXSTYLE_ADJUSTLEFT" val="0_-13"/>
  <p:tag name="KSO_WM_UNIT_TEXTBOXSTYLE_ADJUSTTOP" val="5_-46.80499"/>
  <p:tag name="KSO_WM_UNIT_HIGHLIGHT" val="0"/>
  <p:tag name="KSO_WM_UNIT_COMPATIBLE" val="0"/>
  <p:tag name="KSO_WM_UNIT_DIAGRAM_ISNUMVISUAL" val="0"/>
  <p:tag name="KSO_WM_UNIT_DIAGRAM_ISREFERUNIT" val="0"/>
  <p:tag name="KSO_WM_UNIT_TYPE" val="i"/>
  <p:tag name="KSO_WM_UNIT_INDEX" val="4"/>
  <p:tag name="KSO_WM_UNIT_ID" val="mixed20201941_305*i*4"/>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84.xml><?xml version="1.0" encoding="utf-8"?>
<p:tagLst xmlns:p="http://schemas.openxmlformats.org/presentationml/2006/main">
  <p:tag name="KSO_WM_UNIT_TEXTBOXSTYLE_SHAPETYPE" val="1"/>
  <p:tag name="KSO_WM_UNIT_TEXTBOXSTYLE_ADJUSTLEFT" val="100_-17.70001"/>
  <p:tag name="KSO_WM_UNIT_TEXTBOXSTYLE_ADJUSTTOP" val="100_-21.75"/>
  <p:tag name="KSO_WM_UNIT_HIGHLIGHT" val="0"/>
  <p:tag name="KSO_WM_UNIT_COMPATIBLE" val="0"/>
  <p:tag name="KSO_WM_UNIT_DIAGRAM_ISNUMVISUAL" val="0"/>
  <p:tag name="KSO_WM_UNIT_DIAGRAM_ISREFERUNIT" val="0"/>
  <p:tag name="KSO_WM_UNIT_TYPE" val="i"/>
  <p:tag name="KSO_WM_UNIT_INDEX" val="5"/>
  <p:tag name="KSO_WM_UNIT_ID" val="mixed20201941_305*i*5"/>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85.xml><?xml version="1.0" encoding="utf-8"?>
<p:tagLst xmlns:p="http://schemas.openxmlformats.org/presentationml/2006/main">
  <p:tag name="KSO_WM_UNIT_TEXTBOXSTYLE_SHAPETYPE" val="1"/>
  <p:tag name="KSO_WM_UNIT_TEXTBOXSTYLE_ADJUSTLEFT" val="80_73.76499"/>
  <p:tag name="KSO_WM_UNIT_TEXTBOXSTYLE_ADJUSTTOP" val="95_-21.76999"/>
  <p:tag name="KSO_WM_UNIT_HIGHLIGHT" val="0"/>
  <p:tag name="KSO_WM_UNIT_COMPATIBLE" val="0"/>
  <p:tag name="KSO_WM_UNIT_DIAGRAM_ISNUMVISUAL" val="0"/>
  <p:tag name="KSO_WM_UNIT_DIAGRAM_ISREFERUNIT" val="0"/>
  <p:tag name="KSO_WM_UNIT_TYPE" val="i"/>
  <p:tag name="KSO_WM_UNIT_INDEX" val="6"/>
  <p:tag name="KSO_WM_UNIT_ID" val="mixed20201941_305*i*6"/>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86.xml><?xml version="1.0" encoding="utf-8"?>
<p:tagLst xmlns:p="http://schemas.openxmlformats.org/presentationml/2006/main">
  <p:tag name="KSO_WM_UNIT_TEXTBOXSTYLE_SHAPETYPE" val="1"/>
  <p:tag name="KSO_WM_UNIT_TEXTBOXSTYLE_ADJUSTLEFT" val="95_20.7725"/>
  <p:tag name="KSO_WM_UNIT_TEXTBOXSTYLE_ADJUSTTOP" val="95_-15.26999"/>
  <p:tag name="KSO_WM_UNIT_HIGHLIGHT" val="0"/>
  <p:tag name="KSO_WM_UNIT_COMPATIBLE" val="0"/>
  <p:tag name="KSO_WM_UNIT_DIAGRAM_ISNUMVISUAL" val="0"/>
  <p:tag name="KSO_WM_UNIT_DIAGRAM_ISREFERUNIT" val="0"/>
  <p:tag name="KSO_WM_UNIT_TYPE" val="i"/>
  <p:tag name="KSO_WM_UNIT_INDEX" val="7"/>
  <p:tag name="KSO_WM_UNIT_ID" val="mixed20201941_305*i*7"/>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8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305*f*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TEXTBOXSTYLE_TYPE" val="8"/>
  <p:tag name="KSO_WM_UNIT_TEXT_FILL_FORE_SCHEMECOLOR_INDEX_BRIGHTNESS" val="0.25"/>
  <p:tag name="KSO_WM_UNIT_TEXT_FILL_FORE_SCHEMECOLOR_INDEX" val="13"/>
  <p:tag name="KSO_WM_UNIT_TEXT_FILL_TYPE" val="1"/>
</p:tagLst>
</file>

<file path=ppt/tags/tag388.xml><?xml version="1.0" encoding="utf-8"?>
<p:tagLst xmlns:p="http://schemas.openxmlformats.org/presentationml/2006/main">
  <p:tag name="KSO_WM_BEAUTIFY_FLAG" val="#wm#"/>
  <p:tag name="KSO_WM_TEMPLATE_CATEGORY" val="diagram"/>
  <p:tag name="KSO_WM_TEMPLATE_INDEX" val="20187525"/>
</p:tagLst>
</file>

<file path=ppt/tags/tag389.xml><?xml version="1.0" encoding="utf-8"?>
<p:tagLst xmlns:p="http://schemas.openxmlformats.org/presentationml/2006/main">
  <p:tag name="KSO_WM_UNIT_TEXTBOXSTYLE_SHAPETYPE" val="1"/>
  <p:tag name="KSO_WM_UNIT_TEXTBOXSTYLE_ADJUSTLEFT" val="0_-23.85001"/>
  <p:tag name="KSO_WM_UNIT_TEXTBOXSTYLE_ADJUSTTOP" val="0_-20.84999"/>
  <p:tag name="KSO_WM_UNIT_TEXTBOXSTYLE_ADJUSTWIDTH" val="100_47.75"/>
  <p:tag name="KSO_WM_UNIT_TEXTBOXSTYLE_ADJUSTHEIGTH" val="100_41.75"/>
  <p:tag name="KSO_WM_UNIT_HIGHLIGHT" val="0"/>
  <p:tag name="KSO_WM_UNIT_COMPATIBLE" val="0"/>
  <p:tag name="KSO_WM_UNIT_DIAGRAM_ISNUMVISUAL" val="0"/>
  <p:tag name="KSO_WM_UNIT_DIAGRAM_ISREFERUNIT" val="0"/>
  <p:tag name="KSO_WM_UNIT_TYPE" val="i"/>
  <p:tag name="KSO_WM_UNIT_INDEX" val="1"/>
  <p:tag name="KSO_WM_UNIT_ID" val="mixed20201941_305*i*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mixed20201941_305*i*2"/>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91.xml><?xml version="1.0" encoding="utf-8"?>
<p:tagLst xmlns:p="http://schemas.openxmlformats.org/presentationml/2006/main">
  <p:tag name="KSO_WM_UNIT_TEXTBOXSTYLE_SHAPETYPE" val="1"/>
  <p:tag name="KSO_WM_UNIT_TEXTBOXSTYLE_ADJUSTLEFT" val="5_-20.6475"/>
  <p:tag name="KSO_WM_UNIT_TEXTBOXSTYLE_ADJUSTTOP" val="0_-50.84999"/>
  <p:tag name="KSO_WM_UNIT_HIGHLIGHT" val="0"/>
  <p:tag name="KSO_WM_UNIT_COMPATIBLE" val="0"/>
  <p:tag name="KSO_WM_UNIT_DIAGRAM_ISNUMVISUAL" val="0"/>
  <p:tag name="KSO_WM_UNIT_DIAGRAM_ISREFERUNIT" val="0"/>
  <p:tag name="KSO_WM_UNIT_TYPE" val="i"/>
  <p:tag name="KSO_WM_UNIT_INDEX" val="3"/>
  <p:tag name="KSO_WM_UNIT_ID" val="mixed20201941_305*i*3"/>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92.xml><?xml version="1.0" encoding="utf-8"?>
<p:tagLst xmlns:p="http://schemas.openxmlformats.org/presentationml/2006/main">
  <p:tag name="KSO_WM_UNIT_TEXTBOXSTYLE_SHAPETYPE" val="1"/>
  <p:tag name="KSO_WM_UNIT_TEXTBOXSTYLE_ADJUSTLEFT" val="0_-13"/>
  <p:tag name="KSO_WM_UNIT_TEXTBOXSTYLE_ADJUSTTOP" val="5_-46.80499"/>
  <p:tag name="KSO_WM_UNIT_HIGHLIGHT" val="0"/>
  <p:tag name="KSO_WM_UNIT_COMPATIBLE" val="0"/>
  <p:tag name="KSO_WM_UNIT_DIAGRAM_ISNUMVISUAL" val="0"/>
  <p:tag name="KSO_WM_UNIT_DIAGRAM_ISREFERUNIT" val="0"/>
  <p:tag name="KSO_WM_UNIT_TYPE" val="i"/>
  <p:tag name="KSO_WM_UNIT_INDEX" val="4"/>
  <p:tag name="KSO_WM_UNIT_ID" val="mixed20201941_305*i*4"/>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93.xml><?xml version="1.0" encoding="utf-8"?>
<p:tagLst xmlns:p="http://schemas.openxmlformats.org/presentationml/2006/main">
  <p:tag name="KSO_WM_UNIT_TEXTBOXSTYLE_SHAPETYPE" val="1"/>
  <p:tag name="KSO_WM_UNIT_TEXTBOXSTYLE_ADJUSTLEFT" val="100_-17.70001"/>
  <p:tag name="KSO_WM_UNIT_TEXTBOXSTYLE_ADJUSTTOP" val="100_-21.75"/>
  <p:tag name="KSO_WM_UNIT_HIGHLIGHT" val="0"/>
  <p:tag name="KSO_WM_UNIT_COMPATIBLE" val="0"/>
  <p:tag name="KSO_WM_UNIT_DIAGRAM_ISNUMVISUAL" val="0"/>
  <p:tag name="KSO_WM_UNIT_DIAGRAM_ISREFERUNIT" val="0"/>
  <p:tag name="KSO_WM_UNIT_TYPE" val="i"/>
  <p:tag name="KSO_WM_UNIT_INDEX" val="5"/>
  <p:tag name="KSO_WM_UNIT_ID" val="mixed20201941_305*i*5"/>
  <p:tag name="KSO_WM_TEMPLATE_CATEGORY" val="mixed"/>
  <p:tag name="KSO_WM_TEMPLATE_INDEX" val="20201941"/>
  <p:tag name="KSO_WM_UNIT_LAYERLEVEL" val="1"/>
  <p:tag name="KSO_WM_TAG_VERSION" val="1.0"/>
  <p:tag name="KSO_WM_BEAUTIFY_FLAG" val="#wm#"/>
  <p:tag name="KSO_WM_UNIT_TEXTBOXSTYLE_GUID" val="{8ce9930d-ed66-4cbb-92e4-f7b56cdcda3b}"/>
</p:tagLst>
</file>

<file path=ppt/tags/tag394.xml><?xml version="1.0" encoding="utf-8"?>
<p:tagLst xmlns:p="http://schemas.openxmlformats.org/presentationml/2006/main">
  <p:tag name="KSO_WM_UNIT_TEXTBOXSTYLE_SHAPETYPE" val="1"/>
  <p:tag name="KSO_WM_UNIT_TEXTBOXSTYLE_ADJUSTLEFT" val="80_73.76499"/>
  <p:tag name="KSO_WM_UNIT_TEXTBOXSTYLE_ADJUSTTOP" val="95_-21.76999"/>
  <p:tag name="KSO_WM_UNIT_HIGHLIGHT" val="0"/>
  <p:tag name="KSO_WM_UNIT_COMPATIBLE" val="0"/>
  <p:tag name="KSO_WM_UNIT_DIAGRAM_ISNUMVISUAL" val="0"/>
  <p:tag name="KSO_WM_UNIT_DIAGRAM_ISREFERUNIT" val="0"/>
  <p:tag name="KSO_WM_UNIT_TYPE" val="i"/>
  <p:tag name="KSO_WM_UNIT_INDEX" val="6"/>
  <p:tag name="KSO_WM_UNIT_ID" val="mixed20201941_305*i*6"/>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95.xml><?xml version="1.0" encoding="utf-8"?>
<p:tagLst xmlns:p="http://schemas.openxmlformats.org/presentationml/2006/main">
  <p:tag name="KSO_WM_UNIT_TEXTBOXSTYLE_SHAPETYPE" val="1"/>
  <p:tag name="KSO_WM_UNIT_TEXTBOXSTYLE_ADJUSTLEFT" val="95_20.7725"/>
  <p:tag name="KSO_WM_UNIT_TEXTBOXSTYLE_ADJUSTTOP" val="95_-15.26999"/>
  <p:tag name="KSO_WM_UNIT_HIGHLIGHT" val="0"/>
  <p:tag name="KSO_WM_UNIT_COMPATIBLE" val="0"/>
  <p:tag name="KSO_WM_UNIT_DIAGRAM_ISNUMVISUAL" val="0"/>
  <p:tag name="KSO_WM_UNIT_DIAGRAM_ISREFERUNIT" val="0"/>
  <p:tag name="KSO_WM_UNIT_TYPE" val="i"/>
  <p:tag name="KSO_WM_UNIT_INDEX" val="7"/>
  <p:tag name="KSO_WM_UNIT_ID" val="mixed20201941_305*i*7"/>
  <p:tag name="KSO_WM_TEMPLATE_CATEGORY" val="mixed"/>
  <p:tag name="KSO_WM_TEMPLATE_INDEX" val="20201941"/>
  <p:tag name="KSO_WM_UNIT_LAYERLEVEL" val="1"/>
  <p:tag name="KSO_WM_TAG_VERSION" val="1.0"/>
  <p:tag name="KSO_WM_BEAUTIFY_FLAG" val="#wm#"/>
  <p:tag name="KSO_WM_UNIT_LINE_FORE_SCHEMECOLOR_INDEX_BRIGHTNESS" val="0"/>
  <p:tag name="KSO_WM_UNIT_LINE_FORE_SCHEMECOLOR_INDEX" val="5"/>
  <p:tag name="KSO_WM_UNIT_LINE_FILL_TYPE" val="2"/>
</p:tagLst>
</file>

<file path=ppt/tags/tag39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1"/>
  <p:tag name="KSO_WM_UNIT_VALUE" val="64"/>
  <p:tag name="KSO_WM_UNIT_HIGHLIGHT" val="0"/>
  <p:tag name="KSO_WM_UNIT_COMPATIBLE" val="0"/>
  <p:tag name="KSO_WM_UNIT_DIAGRAM_ISNUMVISUAL" val="0"/>
  <p:tag name="KSO_WM_UNIT_DIAGRAM_ISREFERUNIT" val="0"/>
  <p:tag name="KSO_WM_UNIT_TYPE" val="f"/>
  <p:tag name="KSO_WM_UNIT_INDEX" val="1"/>
  <p:tag name="KSO_WM_UNIT_ID" val="mixed20201941_305*f*1"/>
  <p:tag name="KSO_WM_TEMPLATE_CATEGORY" val="mixed"/>
  <p:tag name="KSO_WM_TEMPLATE_INDEX" val="20201941"/>
  <p:tag name="KSO_WM_UNIT_LAYERLEVEL" val="1"/>
  <p:tag name="KSO_WM_TAG_VERSION" val="1.0"/>
  <p:tag name="KSO_WM_BEAUTIFY_FLAG" val="#wm#"/>
  <p:tag name="KSO_WM_UNIT_TEXTBOXSTYLE_GUID" val="{8ce9930d-ed66-4cbb-92e4-f7b56cdcda3b}"/>
  <p:tag name="KSO_WM_UNIT_TEXTBOXSTYLE_TYPE" val="8"/>
  <p:tag name="KSO_WM_UNIT_TEXT_FILL_FORE_SCHEMECOLOR_INDEX_BRIGHTNESS" val="0.25"/>
  <p:tag name="KSO_WM_UNIT_TEXT_FILL_FORE_SCHEMECOLOR_INDEX" val="13"/>
  <p:tag name="KSO_WM_UNIT_TEXT_FILL_TYPE" val="1"/>
</p:tagLst>
</file>

<file path=ppt/tags/tag397.xml><?xml version="1.0" encoding="utf-8"?>
<p:tagLst xmlns:p="http://schemas.openxmlformats.org/presentationml/2006/main">
  <p:tag name="KSO_WM_BEAUTIFY_FLAG" val="#wm#"/>
  <p:tag name="KSO_WM_TEMPLATE_CATEGORY" val="diagram"/>
  <p:tag name="KSO_WM_TEMPLATE_INDEX" val="20187525"/>
</p:tagLst>
</file>

<file path=ppt/tags/tag398.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399.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400.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401.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402.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403.xml><?xml version="1.0" encoding="utf-8"?>
<p:tagLst xmlns:p="http://schemas.openxmlformats.org/presentationml/2006/main">
  <p:tag name="KSO_WM_UNIT_TEXT_PART_ID_V2" val="a-1-2"/>
  <p:tag name="KSO_WM_UNIT_COLOR_SCHEME_SHAPE_ID" val="6"/>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3_1*a*1"/>
  <p:tag name="KSO_WM_TEMPLATE_CATEGORY" val="diagram"/>
  <p:tag name="KSO_WM_TEMPLATE_INDEX" val="20194643"/>
  <p:tag name="KSO_WM_UNIT_LAYERLEVEL" val="1"/>
  <p:tag name="KSO_WM_TAG_VERSION" val="1.0"/>
  <p:tag name="KSO_WM_BEAUTIFY_FLAG" val="#wm#"/>
  <p:tag name="KSO_WM_UNIT_PRESET_TEXT" val="单击此处添加标题"/>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408.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725_5*l_h_a*1_4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40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725_5*l_h_f*1_4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725_5*l_h_i*1_4_1"/>
  <p:tag name="KSO_WM_TEMPLATE_CATEGORY" val="diagram"/>
  <p:tag name="KSO_WM_TEMPLATE_INDEX" val="201877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11.xml><?xml version="1.0" encoding="utf-8"?>
<p:tagLst xmlns:p="http://schemas.openxmlformats.org/presentationml/2006/main">
  <p:tag name="KSO_WM_UNIT_VALUE" val="99*7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725_5*l_h_x*1_4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12.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725_5*l_h_a*1_3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41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25_5*l_h_f*1_3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25_5*l_h_i*1_3_1"/>
  <p:tag name="KSO_WM_TEMPLATE_CATEGORY" val="diagram"/>
  <p:tag name="KSO_WM_TEMPLATE_INDEX" val="201877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15.xml><?xml version="1.0" encoding="utf-8"?>
<p:tagLst xmlns:p="http://schemas.openxmlformats.org/presentationml/2006/main">
  <p:tag name="KSO_WM_UNIT_VALUE" val="95*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725_5*l_h_x*1_3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25_5*l_h_a*1_2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41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25_5*l_h_f*1_2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25_5*l_h_i*1_2_1"/>
  <p:tag name="KSO_WM_TEMPLATE_CATEGORY" val="diagram"/>
  <p:tag name="KSO_WM_TEMPLATE_INDEX" val="201877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KSO_WM_UNIT_VALUE" val="74*9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725_5*l_h_x*1_2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42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25_5*l_h_a*1_1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42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25_5*l_h_f*1_1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25_5*l_h_i*1_1_1"/>
  <p:tag name="KSO_WM_TEMPLATE_CATEGORY" val="diagram"/>
  <p:tag name="KSO_WM_TEMPLATE_INDEX" val="201877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23.xml><?xml version="1.0" encoding="utf-8"?>
<p:tagLst xmlns:p="http://schemas.openxmlformats.org/presentationml/2006/main">
  <p:tag name="KSO_WM_UNIT_VALUE" val="93*11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725_5*l_h_x*1_1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24.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725_5*l_h_a*1_5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42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725_5*l_h_f*1_5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725_5*l_h_i*1_5_1"/>
  <p:tag name="KSO_WM_TEMPLATE_CATEGORY" val="diagram"/>
  <p:tag name="KSO_WM_TEMPLATE_INDEX" val="201877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27.xml><?xml version="1.0" encoding="utf-8"?>
<p:tagLst xmlns:p="http://schemas.openxmlformats.org/presentationml/2006/main">
  <p:tag name="KSO_WM_UNIT_VALUE" val="77*9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725_5*l_h_x*1_5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1"/>
  <p:tag name="KSO_WM_UNIT_ID" val="diagram20187725_5*i*21"/>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725_5*i*1"/>
  <p:tag name="KSO_WM_TEMPLATE_CATEGORY" val="diagram"/>
  <p:tag name="KSO_WM_TEMPLATE_INDEX" val="20187725"/>
  <p:tag name="KSO_WM_UNIT_LAYERLEVEL" val="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87725_5*i*12"/>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2"/>
  <p:tag name="KSO_WM_UNIT_ID" val="diagram20187725_5*i*22"/>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3"/>
  <p:tag name="KSO_WM_UNIT_ID" val="diagram20187725_5*i*23"/>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4"/>
  <p:tag name="KSO_WM_UNIT_ID" val="diagram20187725_5*i*24"/>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5"/>
  <p:tag name="KSO_WM_UNIT_ID" val="diagram20187725_5*i*2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6"/>
  <p:tag name="KSO_WM_UNIT_ID" val="diagram20187725_5*i*2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7"/>
  <p:tag name="KSO_WM_UNIT_ID" val="diagram20187725_5*i*2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8"/>
  <p:tag name="KSO_WM_UNIT_ID" val="diagram20187725_5*i*28"/>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87725_5*i*2"/>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87725_5*i*3"/>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87725_5*i*4"/>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87725_5*i*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87725_5*i*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87725_5*i*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87725_5*i*8"/>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87725_5*i*9"/>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87725_5*i*10"/>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87725_5*i*11"/>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87725_5*i*13"/>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5"/>
  <p:tag name="KSO_WM_UNIT_ID" val="diagram20187725_5*i*1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6"/>
  <p:tag name="KSO_WM_UNIT_ID" val="diagram20187725_5*i*1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7"/>
  <p:tag name="KSO_WM_UNIT_ID" val="diagram20187725_5*i*1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8"/>
  <p:tag name="KSO_WM_UNIT_ID" val="diagram20187725_5*i*18"/>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9"/>
  <p:tag name="KSO_WM_UNIT_ID" val="diagram20187725_5*i*19"/>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0"/>
  <p:tag name="KSO_WM_UNIT_ID" val="diagram20187725_5*i*20"/>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BEAUTIFY_FLAG" val="#wm#"/>
  <p:tag name="KSO_WM_TEMPLATE_CATEGORY" val="diagram"/>
  <p:tag name="KSO_WM_TEMPLATE_INDEX" val="20194643"/>
  <p:tag name="KSO_WM_SLIDE_COLORSCHEME_VERSION" val="3.2"/>
  <p:tag name="KSO_WM_SLIDE_ID" val="diagram2019464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6*490"/>
  <p:tag name="KSO_WM_SLIDE_POSITION" val="41*18"/>
  <p:tag name="KSO_WM_TAG_VERSION" val="1.0"/>
  <p:tag name="KSO_WM_SLIDE_LAYOUT" val="a_f"/>
  <p:tag name="KSO_WM_SLIDE_LAYOUT_CNT" val="1_1"/>
</p:tagLst>
</file>

<file path=ppt/tags/tag456.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457.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458.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459.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46.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460.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461.xml><?xml version="1.0" encoding="utf-8"?>
<p:tagLst xmlns:p="http://schemas.openxmlformats.org/presentationml/2006/main">
  <p:tag name="KSO_WM_UNIT_TEXT_PART_ID_V2" val="a-1-2"/>
  <p:tag name="KSO_WM_UNIT_COLOR_SCHEME_SHAPE_ID" val="6"/>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3_1*a*1"/>
  <p:tag name="KSO_WM_TEMPLATE_CATEGORY" val="diagram"/>
  <p:tag name="KSO_WM_TEMPLATE_INDEX" val="20194643"/>
  <p:tag name="KSO_WM_UNIT_LAYERLEVEL" val="1"/>
  <p:tag name="KSO_WM_TAG_VERSION" val="1.0"/>
  <p:tag name="KSO_WM_BEAUTIFY_FLAG" val="#wm#"/>
  <p:tag name="KSO_WM_UNIT_PRESET_TEXT" val="单击此处添加标题"/>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46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725_5*l_h_a*1_4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46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725_5*l_h_f*1_4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725_5*l_h_i*1_4_1"/>
  <p:tag name="KSO_WM_TEMPLATE_CATEGORY" val="diagram"/>
  <p:tag name="KSO_WM_TEMPLATE_INDEX" val="2018772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469.xml><?xml version="1.0" encoding="utf-8"?>
<p:tagLst xmlns:p="http://schemas.openxmlformats.org/presentationml/2006/main">
  <p:tag name="KSO_WM_UNIT_VALUE" val="99*7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7725_5*l_h_x*1_4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47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725_5*l_h_a*1_3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47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25_5*l_h_f*1_3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25_5*l_h_i*1_3_1"/>
  <p:tag name="KSO_WM_TEMPLATE_CATEGORY" val="diagram"/>
  <p:tag name="KSO_WM_TEMPLATE_INDEX" val="2018772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73.xml><?xml version="1.0" encoding="utf-8"?>
<p:tagLst xmlns:p="http://schemas.openxmlformats.org/presentationml/2006/main">
  <p:tag name="KSO_WM_UNIT_VALUE" val="95*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725_5*l_h_x*1_3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74.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725_5*l_h_a*1_2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47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725_5*l_h_f*1_2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725_5*l_h_i*1_2_1"/>
  <p:tag name="KSO_WM_TEMPLATE_CATEGORY" val="diagram"/>
  <p:tag name="KSO_WM_TEMPLATE_INDEX" val="2018772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77.xml><?xml version="1.0" encoding="utf-8"?>
<p:tagLst xmlns:p="http://schemas.openxmlformats.org/presentationml/2006/main">
  <p:tag name="KSO_WM_UNIT_VALUE" val="74*9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725_5*l_h_x*1_2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25_5*l_h_a*1_1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47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25_5*l_h_f*1_1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25_5*l_h_i*1_1_1"/>
  <p:tag name="KSO_WM_TEMPLATE_CATEGORY" val="diagram"/>
  <p:tag name="KSO_WM_TEMPLATE_INDEX" val="2018772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81.xml><?xml version="1.0" encoding="utf-8"?>
<p:tagLst xmlns:p="http://schemas.openxmlformats.org/presentationml/2006/main">
  <p:tag name="KSO_WM_UNIT_VALUE" val="93*11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725_5*l_h_x*1_1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7725_5*l_h_a*1_5_1"/>
  <p:tag name="KSO_WM_TEMPLATE_CATEGORY" val="diagram"/>
  <p:tag name="KSO_WM_TEMPLATE_INDEX" val="20187725"/>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48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7725_5*l_h_f*1_5_1"/>
  <p:tag name="KSO_WM_TEMPLATE_CATEGORY" val="diagram"/>
  <p:tag name="KSO_WM_TEMPLATE_INDEX" val="2018772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7725_5*l_h_i*1_5_1"/>
  <p:tag name="KSO_WM_TEMPLATE_CATEGORY" val="diagram"/>
  <p:tag name="KSO_WM_TEMPLATE_INDEX" val="2018772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UNIT_VALUE" val="77*9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7725_5*l_h_x*1_5_1"/>
  <p:tag name="KSO_WM_TEMPLATE_CATEGORY" val="diagram"/>
  <p:tag name="KSO_WM_TEMPLATE_INDEX" val="2018772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1"/>
  <p:tag name="KSO_WM_UNIT_ID" val="diagram20187725_5*i*21"/>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87725_5*i*1"/>
  <p:tag name="KSO_WM_TEMPLATE_CATEGORY" val="diagram"/>
  <p:tag name="KSO_WM_TEMPLATE_INDEX" val="20187725"/>
  <p:tag name="KSO_WM_UNIT_LAYERLEVEL" val="1"/>
  <p:tag name="KSO_WM_TAG_VERSION" val="1.0"/>
  <p:tag name="KSO_WM_BEAUTIFY_FLAG" val="#wm#"/>
  <p:tag name="KSO_WM_UNIT_FILL_FORE_SCHEMECOLOR_INDEX" val="15"/>
  <p:tag name="KSO_WM_UNIT_FILL_TYPE" val="1"/>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2"/>
  <p:tag name="KSO_WM_UNIT_ID" val="diagram20187725_5*i*12"/>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2"/>
  <p:tag name="KSO_WM_UNIT_ID" val="diagram20187725_5*i*22"/>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3"/>
  <p:tag name="KSO_WM_UNIT_ID" val="diagram20187725_5*i*23"/>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4"/>
  <p:tag name="KSO_WM_UNIT_ID" val="diagram20187725_5*i*24"/>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5"/>
  <p:tag name="KSO_WM_UNIT_ID" val="diagram20187725_5*i*2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6"/>
  <p:tag name="KSO_WM_UNIT_ID" val="diagram20187725_5*i*2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7"/>
  <p:tag name="KSO_WM_UNIT_ID" val="diagram20187725_5*i*2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8"/>
  <p:tag name="KSO_WM_UNIT_ID" val="diagram20187725_5*i*28"/>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87725_5*i*2"/>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87725_5*i*3"/>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87725_5*i*4"/>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87725_5*i*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187725_5*i*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187725_5*i*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diagram20187725_5*i*8"/>
  <p:tag name="KSO_WM_TEMPLATE_CATEGORY" val="diagram"/>
  <p:tag name="KSO_WM_TEMPLATE_INDEX" val="2018772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187725_5*i*9"/>
  <p:tag name="KSO_WM_TEMPLATE_CATEGORY" val="diagram"/>
  <p:tag name="KSO_WM_TEMPLATE_INDEX" val="20187725"/>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187725_5*i*10"/>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1"/>
  <p:tag name="KSO_WM_UNIT_ID" val="diagram20187725_5*i*11"/>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3"/>
  <p:tag name="KSO_WM_UNIT_ID" val="diagram20187725_5*i*13"/>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5"/>
  <p:tag name="KSO_WM_UNIT_ID" val="diagram20187725_5*i*15"/>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6"/>
  <p:tag name="KSO_WM_UNIT_ID" val="diagram20187725_5*i*16"/>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7"/>
  <p:tag name="KSO_WM_UNIT_ID" val="diagram20187725_5*i*17"/>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8"/>
  <p:tag name="KSO_WM_UNIT_ID" val="diagram20187725_5*i*18"/>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9"/>
  <p:tag name="KSO_WM_UNIT_ID" val="diagram20187725_5*i*19"/>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0"/>
  <p:tag name="KSO_WM_UNIT_ID" val="diagram20187725_5*i*20"/>
  <p:tag name="KSO_WM_TEMPLATE_CATEGORY" val="diagram"/>
  <p:tag name="KSO_WM_TEMPLATE_INDEX" val="20187725"/>
  <p:tag name="KSO_WM_UNIT_LAYERLEVEL" val="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BEAUTIFY_FLAG" val="#wm#"/>
  <p:tag name="KSO_WM_TEMPLATE_CATEGORY" val="diagram"/>
  <p:tag name="KSO_WM_TEMPLATE_INDEX" val="20194643"/>
  <p:tag name="KSO_WM_SLIDE_COLORSCHEME_VERSION" val="3.2"/>
  <p:tag name="KSO_WM_SLIDE_ID" val="diagram2019464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6*490"/>
  <p:tag name="KSO_WM_SLIDE_POSITION" val="41*18"/>
  <p:tag name="KSO_WM_TAG_VERSION" val="1.0"/>
  <p:tag name="KSO_WM_SLIDE_LAYOUT" val="a_f"/>
  <p:tag name="KSO_WM_SLIDE_LAYOUT_CNT" val="1_1"/>
</p:tagLst>
</file>

<file path=ppt/tags/tag514.xml><?xml version="1.0" encoding="utf-8"?>
<p:tagLst xmlns:p="http://schemas.openxmlformats.org/presentationml/2006/main">
  <p:tag name="KSO_WM_UNIT_COLOR_SCHEME_SHAPE_ID" val="3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
  <p:tag name="KSO_WM_UNIT_ID" val="diagram20194643_1*i*1"/>
  <p:tag name="KSO_WM_TEMPLATE_CATEGORY" val="diagram"/>
  <p:tag name="KSO_WM_TEMPLATE_INDEX" val="20194643"/>
  <p:tag name="KSO_WM_UNIT_LAYERLEVEL" val="1"/>
  <p:tag name="KSO_WM_TAG_VERSION" val="1.0"/>
  <p:tag name="KSO_WM_BEAUTIFY_FLAG" val="#wm#"/>
</p:tagLst>
</file>

<file path=ppt/tags/tag515.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516.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517.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518.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519.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520.xml><?xml version="1.0" encoding="utf-8"?>
<p:tagLst xmlns:p="http://schemas.openxmlformats.org/presentationml/2006/main">
  <p:tag name="KSO_WM_UNIT_TEXT_PART_ID_V2" val="a-1-2"/>
  <p:tag name="KSO_WM_UNIT_COLOR_SCHEME_SHAPE_ID" val="6"/>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3_1*a*1"/>
  <p:tag name="KSO_WM_TEMPLATE_CATEGORY" val="diagram"/>
  <p:tag name="KSO_WM_TEMPLATE_INDEX" val="20194643"/>
  <p:tag name="KSO_WM_UNIT_LAYERLEVEL" val="1"/>
  <p:tag name="KSO_WM_TAG_VERSION" val="1.0"/>
  <p:tag name="KSO_WM_BEAUTIFY_FLAG" val="#wm#"/>
  <p:tag name="KSO_WM_UNIT_PRESET_TEXT" val="单击此处添加标题"/>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7_3*l_h_i*1_1_1"/>
  <p:tag name="KSO_WM_TEMPLATE_CATEGORY" val="diagram"/>
  <p:tag name="KSO_WM_TEMPLATE_INDEX" val="717"/>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7_3*l_h_i*1_1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7_3*l_h_i*1_1_3"/>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717_3*l_h_i*1_1_4"/>
  <p:tag name="KSO_WM_TEMPLATE_CATEGORY" val="diagram"/>
  <p:tag name="KSO_WM_TEMPLATE_INDEX" val="71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7_3*l_h_i*1_2_1"/>
  <p:tag name="KSO_WM_TEMPLATE_CATEGORY" val="diagram"/>
  <p:tag name="KSO_WM_TEMPLATE_INDEX" val="71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7_3*l_h_i*1_2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7_3*l_h_i*1_2_3"/>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717_3*l_h_i*1_2_4"/>
  <p:tag name="KSO_WM_TEMPLATE_CATEGORY" val="diagram"/>
  <p:tag name="KSO_WM_TEMPLATE_INDEX" val="71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7_3*l_h_i*1_3_1"/>
  <p:tag name="KSO_WM_TEMPLATE_CATEGORY" val="diagram"/>
  <p:tag name="KSO_WM_TEMPLATE_INDEX" val="717"/>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7_3*l_h_i*1_3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7_3*l_h_i*1_3_3"/>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717_3*l_h_i*1_3_4"/>
  <p:tag name="KSO_WM_TEMPLATE_CATEGORY" val="diagram"/>
  <p:tag name="KSO_WM_TEMPLATE_INDEX" val="71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7_3*l_h_i*1_4_1"/>
  <p:tag name="KSO_WM_TEMPLATE_CATEGORY" val="diagram"/>
  <p:tag name="KSO_WM_TEMPLATE_INDEX" val="717"/>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17_3*l_h_i*1_4_2"/>
  <p:tag name="KSO_WM_TEMPLATE_CATEGORY" val="diagram"/>
  <p:tag name="KSO_WM_TEMPLATE_INDEX" val="717"/>
  <p:tag name="KSO_WM_UNIT_LAYERLEVEL" val="1_1_1"/>
  <p:tag name="KSO_WM_TAG_VERSION" val="1.0"/>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7_3*l_h_i*1_4_3"/>
  <p:tag name="KSO_WM_TEMPLATE_CATEGORY" val="diagram"/>
  <p:tag name="KSO_WM_TEMPLATE_INDEX" val="717"/>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717_3*l_h_i*1_4_4"/>
  <p:tag name="KSO_WM_TEMPLATE_CATEGORY" val="diagram"/>
  <p:tag name="KSO_WM_TEMPLATE_INDEX" val="71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541.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7_3*l_h_f*1_1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542.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7_3*l_h_f*1_2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543.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7_3*l_h_f*1_3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7_3*l_h_f*1_4_1"/>
  <p:tag name="KSO_WM_TEMPLATE_CATEGORY" val="diagram"/>
  <p:tag name="KSO_WM_TEMPLATE_INDEX" val="717"/>
  <p:tag name="KSO_WM_UNIT_LAYERLEVEL" val="1_1_1"/>
  <p:tag name="KSO_WM_TAG_VERSION" val="1.0"/>
  <p:tag name="KSO_WM_BEAUTIFY_FLAG" val="#wm#"/>
  <p:tag name="KSO_WM_UNIT_PRESET_TEXT" val="单击此处添加文本"/>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BEAUTIFY_FLAG" val="#wm#"/>
  <p:tag name="KSO_WM_TEMPLATE_CATEGORY" val="diagram"/>
  <p:tag name="KSO_WM_TEMPLATE_INDEX" val="20194643"/>
  <p:tag name="KSO_WM_SLIDE_COLORSCHEME_VERSION" val="3.2"/>
  <p:tag name="KSO_WM_SLIDE_ID" val="diagram2019464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6*490"/>
  <p:tag name="KSO_WM_SLIDE_POSITION" val="41*18"/>
  <p:tag name="KSO_WM_TAG_VERSION" val="1.0"/>
  <p:tag name="KSO_WM_SLIDE_LAYOUT" val="a_f"/>
  <p:tag name="KSO_WM_SLIDE_LAYOUT_CNT" val="1_1"/>
</p:tagLst>
</file>

<file path=ppt/tags/tag546.xml><?xml version="1.0" encoding="utf-8"?>
<p:tagLst xmlns:p="http://schemas.openxmlformats.org/presentationml/2006/main">
  <p:tag name="KSO_WM_UNIT_COLOR_SCHEME_SHAPE_ID" val="3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
  <p:tag name="KSO_WM_UNIT_ID" val="diagram20194643_1*i*1"/>
  <p:tag name="KSO_WM_TEMPLATE_CATEGORY" val="diagram"/>
  <p:tag name="KSO_WM_TEMPLATE_INDEX" val="20194643"/>
  <p:tag name="KSO_WM_UNIT_LAYERLEVEL" val="1"/>
  <p:tag name="KSO_WM_TAG_VERSION" val="1.0"/>
  <p:tag name="KSO_WM_BEAUTIFY_FLAG" val="#wm#"/>
</p:tagLst>
</file>

<file path=ppt/tags/tag547.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548.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549.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50.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551.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552.xml><?xml version="1.0" encoding="utf-8"?>
<p:tagLst xmlns:p="http://schemas.openxmlformats.org/presentationml/2006/main">
  <p:tag name="KSO_WM_UNIT_TEXT_PART_ID_V2" val="d-3-2"/>
  <p:tag name="KSO_WM_UNIT_COLOR_SCHEME_SHAPE_ID" val="5"/>
  <p:tag name="KSO_WM_UNIT_COLOR_SCHEME_PARENT_PAGE" val="0_1"/>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3_1*f*1"/>
  <p:tag name="KSO_WM_TEMPLATE_CATEGORY" val="diagram"/>
  <p:tag name="KSO_WM_TEMPLATE_INDEX" val="20194643"/>
  <p:tag name="KSO_WM_UNIT_LAYERLEVEL" val="1"/>
  <p:tag name="KSO_WM_TAG_VERSION" val="1.0"/>
  <p:tag name="KSO_WM_BEAUTIFY_FLAG" val="#wm#"/>
</p:tagLst>
</file>

<file path=ppt/tags/tag553.xml><?xml version="1.0" encoding="utf-8"?>
<p:tagLst xmlns:p="http://schemas.openxmlformats.org/presentationml/2006/main">
  <p:tag name="KSO_WM_UNIT_TEXT_PART_ID_V2" val="a-1-2"/>
  <p:tag name="KSO_WM_UNIT_COLOR_SCHEME_SHAPE_ID" val="6"/>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3_1*a*1"/>
  <p:tag name="KSO_WM_TEMPLATE_CATEGORY" val="diagram"/>
  <p:tag name="KSO_WM_TEMPLATE_INDEX" val="20194643"/>
  <p:tag name="KSO_WM_UNIT_LAYERLEVEL" val="1"/>
  <p:tag name="KSO_WM_TAG_VERSION" val="1.0"/>
  <p:tag name="KSO_WM_BEAUTIFY_FLAG" val="#wm#"/>
  <p:tag name="KSO_WM_UNIT_PRESET_TEXT" val="单击此处添加标题"/>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558.xml><?xml version="1.0" encoding="utf-8"?>
<p:tagLst xmlns:p="http://schemas.openxmlformats.org/presentationml/2006/main">
  <p:tag name="KSO_WM_BEAUTIFY_FLAG" val="#wm#"/>
  <p:tag name="KSO_WM_TEMPLATE_CATEGORY" val="diagram"/>
  <p:tag name="KSO_WM_TEMPLATE_INDEX" val="20194643"/>
  <p:tag name="KSO_WM_SLIDE_COLORSCHEME_VERSION" val="3.2"/>
  <p:tag name="KSO_WM_SLIDE_ID" val="diagram2019464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96*490"/>
  <p:tag name="KSO_WM_SLIDE_POSITION" val="41*18"/>
  <p:tag name="KSO_WM_TAG_VERSION" val="1.0"/>
  <p:tag name="KSO_WM_SLIDE_LAYOUT" val="a_f"/>
  <p:tag name="KSO_WM_SLIDE_LAYOUT_CNT" val="1_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643_1*i*10"/>
  <p:tag name="KSO_WM_TEMPLATE_CATEGORY" val="diagram"/>
  <p:tag name="KSO_WM_TEMPLATE_INDEX" val="20194643"/>
  <p:tag name="KSO_WM_UNIT_LAYERLEVEL" val="1"/>
  <p:tag name="KSO_WM_TAG_VERSION" val="1.0"/>
  <p:tag name="KSO_WM_BEAUTIFY_FLAG" val="#wm#"/>
</p:tagLst>
</file>

<file path=ppt/tags/tag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4643_1*i*11"/>
  <p:tag name="KSO_WM_TEMPLATE_CATEGORY" val="diagram"/>
  <p:tag name="KSO_WM_TEMPLATE_INDEX" val="20194643"/>
  <p:tag name="KSO_WM_UNIT_LAYERLEVEL" val="1"/>
  <p:tag name="KSO_WM_TAG_VERSION" val="1.0"/>
  <p:tag name="KSO_WM_BEAUTIFY_FLAG" val="#wm#"/>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643_1*i*3"/>
  <p:tag name="KSO_WM_TEMPLATE_CATEGORY" val="diagram"/>
  <p:tag name="KSO_WM_TEMPLATE_INDEX" val="20194643"/>
  <p:tag name="KSO_WM_UNIT_LAYERLEVEL" val="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3_1*i*5"/>
  <p:tag name="KSO_WM_TEMPLATE_CATEGORY" val="diagram"/>
  <p:tag name="KSO_WM_TEMPLATE_INDEX" val="20194643"/>
  <p:tag name="KSO_WM_UNIT_LAYERLEVEL" val="1"/>
  <p:tag name="KSO_WM_TAG_VERSION" val="1.0"/>
  <p:tag name="KSO_WM_BEAUTIFY_FLAG" val="#wm#"/>
</p:tagLst>
</file>

<file path=ppt/tags/tag563.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643_1*i*7"/>
  <p:tag name="KSO_WM_TEMPLATE_CATEGORY" val="diagram"/>
  <p:tag name="KSO_WM_TEMPLATE_INDEX" val="20194643"/>
  <p:tag name="KSO_WM_UNIT_LAYERLEVEL" val="1"/>
  <p:tag name="KSO_WM_TAG_VERSION" val="1.0"/>
  <p:tag name="KSO_WM_BEAUTIFY_FLAG" val="#wm#"/>
</p:tagLst>
</file>

<file path=ppt/tags/tag564.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43_1*i*8"/>
  <p:tag name="KSO_WM_TEMPLATE_CATEGORY" val="diagram"/>
  <p:tag name="KSO_WM_TEMPLATE_INDEX" val="20194643"/>
  <p:tag name="KSO_WM_UNIT_LAYERLEVEL" val="1"/>
  <p:tag name="KSO_WM_TAG_VERSION" val="1.0"/>
  <p:tag name="KSO_WM_BEAUTIFY_FLAG" val="#wm#"/>
</p:tagLst>
</file>

<file path=ppt/tags/tag565.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43_1*i*9"/>
  <p:tag name="KSO_WM_TEMPLATE_CATEGORY" val="diagram"/>
  <p:tag name="KSO_WM_TEMPLATE_INDEX" val="20194643"/>
  <p:tag name="KSO_WM_UNIT_LAYERLEVEL" val="1"/>
  <p:tag name="KSO_WM_TAG_VERSION" val="1.0"/>
  <p:tag name="KSO_WM_BEAUTIFY_FLAG" val="#wm#"/>
</p:tagLst>
</file>

<file path=ppt/tags/tag566.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643_1*i*2"/>
  <p:tag name="KSO_WM_TEMPLATE_CATEGORY" val="diagram"/>
  <p:tag name="KSO_WM_TEMPLATE_INDEX" val="20194643"/>
  <p:tag name="KSO_WM_UNIT_LAYERLEVEL" val="1"/>
  <p:tag name="KSO_WM_TAG_VERSION" val="1.0"/>
  <p:tag name="KSO_WM_BEAUTIFY_FLAG" val="#wm#"/>
</p:tagLst>
</file>

<file path=ppt/tags/tag567.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643_1*i*4"/>
  <p:tag name="KSO_WM_TEMPLATE_CATEGORY" val="diagram"/>
  <p:tag name="KSO_WM_TEMPLATE_INDEX" val="20194643"/>
  <p:tag name="KSO_WM_UNIT_LAYERLEVEL" val="1"/>
  <p:tag name="KSO_WM_TAG_VERSION" val="1.0"/>
  <p:tag name="KSO_WM_BEAUTIFY_FLAG" val="#wm#"/>
</p:tagLst>
</file>

<file path=ppt/tags/tag568.xml><?xml version="1.0" encoding="utf-8"?>
<p:tagLst xmlns:p="http://schemas.openxmlformats.org/presentationml/2006/main">
  <p:tag name="KSO_WM_UNIT_RELATE_UNITID" val="diagram790_4*l*1"/>
  <p:tag name="KSO_WM_UNIT_ISCONTENTS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90_4*a*1"/>
  <p:tag name="KSO_WM_TEMPLATE_CATEGORY" val="diagram"/>
  <p:tag name="KSO_WM_TEMPLATE_INDEX" val="790"/>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Lst>
</file>

<file path=ppt/tags/tag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57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57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57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8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58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589.xml><?xml version="1.0" encoding="utf-8"?>
<p:tagLst xmlns:p="http://schemas.openxmlformats.org/presentationml/2006/main">
  <p:tag name="KSO_WM_BEAUTIFY_FLAG" val="#wm#"/>
  <p:tag name="KSO_WM_TEMPLATE_CATEGORY" val="diagram"/>
  <p:tag name="KSO_WM_TEMPLATE_INDEX" val="790"/>
  <p:tag name="KSO_WM_SLIDE_ID" val="diagram790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781.814*328.5"/>
  <p:tag name="KSO_WM_SLIDE_POSITION" val="90.7179*138"/>
  <p:tag name="KSO_WM_DIAGRAM_GROUP_CODE" val="l1-1"/>
  <p:tag name="KSO_WM_SLIDE_DIAGTYPE" val="l"/>
  <p:tag name="KSO_WM_TAG_VERSION" val="1.0"/>
  <p:tag name="KSO_WM_SLIDE_LAYOUT" val="a_l"/>
  <p:tag name="KSO_WM_SLIDE_LAYOUT_CNT" val="1_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596.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597.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602.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609.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10.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615.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6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622.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623.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628.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6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635.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636.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6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641.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13_1*i*1"/>
  <p:tag name="KSO_WM_TEMPLATE_CATEGORY" val="diagram"/>
  <p:tag name="KSO_WM_TEMPLATE_INDEX" val="20196613"/>
  <p:tag name="KSO_WM_UNIT_LAYERLEVEL" val="1"/>
  <p:tag name="KSO_WM_TAG_VERSION" val="1.0"/>
  <p:tag name="KSO_WM_BEAUTIFY_FLAG" val="#wm#"/>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6613_1*i*3"/>
  <p:tag name="KSO_WM_TEMPLATE_CATEGORY" val="diagram"/>
  <p:tag name="KSO_WM_TEMPLATE_INDEX" val="20196613"/>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6613_1*i*4"/>
  <p:tag name="KSO_WM_TEMPLATE_CATEGORY" val="diagram"/>
  <p:tag name="KSO_WM_TEMPLATE_INDEX" val="20196613"/>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6613_1*i*5"/>
  <p:tag name="KSO_WM_TEMPLATE_CATEGORY" val="diagram"/>
  <p:tag name="KSO_WM_TEMPLATE_INDEX" val="20196613"/>
  <p:tag name="KSO_WM_UNIT_LAYERLEVEL" val="1"/>
  <p:tag name="KSO_WM_TAG_VERSION" val="1.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613_1*i*6"/>
  <p:tag name="KSO_WM_TEMPLATE_CATEGORY" val="diagram"/>
  <p:tag name="KSO_WM_TEMPLATE_INDEX" val="20196613"/>
  <p:tag name="KSO_WM_UNIT_LAYERLEVEL" val="1"/>
  <p:tag name="KSO_WM_TAG_VERSION" val="1.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6613_1*i*7"/>
  <p:tag name="KSO_WM_TEMPLATE_CATEGORY" val="diagram"/>
  <p:tag name="KSO_WM_TEMPLATE_INDEX" val="20196613"/>
  <p:tag name="KSO_WM_UNIT_LAYERLEVEL" val="1"/>
  <p:tag name="KSO_WM_TAG_VERSION" val="1.0"/>
  <p:tag name="KSO_WM_BEAUTIFY_FLAG" val="#wm#"/>
</p:tagLst>
</file>

<file path=ppt/tags/tag648.xml><?xml version="1.0" encoding="utf-8"?>
<p:tagLst xmlns:p="http://schemas.openxmlformats.org/presentationml/2006/main">
  <p:tag name="KSO_WM_UNIT_TEXT_PART_ID_V2" val="d-4-2"/>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6613_1*f*1"/>
  <p:tag name="KSO_WM_TEMPLATE_CATEGORY" val="diagram"/>
  <p:tag name="KSO_WM_TEMPLATE_INDEX" val="20196613"/>
  <p:tag name="KSO_WM_UNIT_LAYERLEVEL" val="1"/>
  <p:tag name="KSO_WM_TAG_VERSION" val="1.0"/>
  <p:tag name="KSO_WM_BEAUTIFY_FLAG" val="#wm#"/>
</p:tagLst>
</file>

<file path=ppt/tags/tag649.xml><?xml version="1.0" encoding="utf-8"?>
<p:tagLst xmlns:p="http://schemas.openxmlformats.org/presentationml/2006/main">
  <p:tag name="KSO_WM_UNIT_TEXT_PART_ID_V2" val="a-4-1"/>
  <p:tag name="KSO_WM_UNIT_ISCONTENTSTITLE" val="0"/>
  <p:tag name="KSO_WM_UNIT_PRESET_TEXT" val="户外拓展训练目的"/>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6613_1*a*1"/>
  <p:tag name="KSO_WM_TEMPLATE_CATEGORY" val="diagram"/>
  <p:tag name="KSO_WM_TEMPLATE_INDEX" val="20196613"/>
  <p:tag name="KSO_WM_UNIT_LAYERLEVEL" val="1"/>
  <p:tag name="KSO_WM_TAG_VERSION" val="1.0"/>
  <p:tag name="KSO_WM_BEAUTIFY_FLAG" val="#wm#"/>
</p:tagLst>
</file>

<file path=ppt/tags/tag6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6613_1*i*8"/>
  <p:tag name="KSO_WM_TEMPLATE_CATEGORY" val="diagram"/>
  <p:tag name="KSO_WM_TEMPLATE_INDEX" val="20196613"/>
  <p:tag name="KSO_WM_UNIT_LAYERLEVEL" val="1"/>
  <p:tag name="KSO_WM_TAG_VERSION" val="1.0"/>
  <p:tag name="KSO_WM_BEAUTIFY_FLAG" val="#wm#"/>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6613_1*i*9"/>
  <p:tag name="KSO_WM_TEMPLATE_CATEGORY" val="diagram"/>
  <p:tag name="KSO_WM_TEMPLATE_INDEX" val="20196613"/>
  <p:tag name="KSO_WM_UNIT_LAYERLEVEL" val="1"/>
  <p:tag name="KSO_WM_TAG_VERSION" val="1.0"/>
  <p:tag name="KSO_WM_BEAUTIFY_FLAG" val="#wm#"/>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6613_1*i*10"/>
  <p:tag name="KSO_WM_TEMPLATE_CATEGORY" val="diagram"/>
  <p:tag name="KSO_WM_TEMPLATE_INDEX" val="20196613"/>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196613_1*i*11"/>
  <p:tag name="KSO_WM_TEMPLATE_CATEGORY" val="diagram"/>
  <p:tag name="KSO_WM_TEMPLATE_INDEX" val="20196613"/>
  <p:tag name="KSO_WM_UNIT_LAYERLEVEL" val="1"/>
  <p:tag name="KSO_WM_TAG_VERSION" val="1.0"/>
  <p:tag name="KSO_WM_BEAUTIFY_FLAG" val="#wm#"/>
</p:tagLst>
</file>

<file path=ppt/tags/tag654.xml><?xml version="1.0" encoding="utf-8"?>
<p:tagLst xmlns:p="http://schemas.openxmlformats.org/presentationml/2006/main">
  <p:tag name="KSO_WM_BEAUTIFY_FLAG" val="#wm#"/>
  <p:tag name="KSO_WM_TEMPLATE_CATEGORY" val="diagram"/>
  <p:tag name="KSO_WM_TEMPLATE_INDEX" val="20196613"/>
  <p:tag name="KSO_WM_SLIDE_ID" val="diagram201966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65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875_5*a*1"/>
  <p:tag name="KSO_WM_TEMPLATE_CATEGORY" val="diagram"/>
  <p:tag name="KSO_WM_TEMPLATE_INDEX" val="20198875"/>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57.xml><?xml version="1.0" encoding="utf-8"?>
<p:tagLst xmlns:p="http://schemas.openxmlformats.org/presentationml/2006/main">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875_5*f*1"/>
  <p:tag name="KSO_WM_TEMPLATE_CATEGORY" val="diagram"/>
  <p:tag name="KSO_WM_TEMPLATE_INDEX" val="20198875"/>
  <p:tag name="KSO_WM_UNIT_LAYERLEVEL" val="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875_5*l_h_i*1_1_1"/>
  <p:tag name="KSO_WM_TEMPLATE_CATEGORY" val="diagram"/>
  <p:tag name="KSO_WM_TEMPLATE_INDEX" val="201988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875_5*l_h_i*1_2_1"/>
  <p:tag name="KSO_WM_TEMPLATE_CATEGORY" val="diagram"/>
  <p:tag name="KSO_WM_TEMPLATE_INDEX" val="201988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6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875_5*l_h_i*1_3_1"/>
  <p:tag name="KSO_WM_TEMPLATE_CATEGORY" val="diagram"/>
  <p:tag name="KSO_WM_TEMPLATE_INDEX" val="2019887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66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875_5*l_h_i*1_4_1"/>
  <p:tag name="KSO_WM_TEMPLATE_CATEGORY" val="diagram"/>
  <p:tag name="KSO_WM_TEMPLATE_INDEX" val="2019887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662.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5_5*l_h_f*1_1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6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875_5*l_h_i*1_1_2"/>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64.xml><?xml version="1.0" encoding="utf-8"?>
<p:tagLst xmlns:p="http://schemas.openxmlformats.org/presentationml/2006/main">
  <p:tag name="KSO_WM_UNIT_DIAGRAM_MODELTYPE" val="stripeEnum"/>
  <p:tag name="KSO_WM_UNIT_VALUE" val="62*6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75_5*l_h_x*1_1_1"/>
  <p:tag name="KSO_WM_TEMPLATE_CATEGORY" val="diagram"/>
  <p:tag name="KSO_WM_TEMPLATE_INDEX" val="2019887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6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875_5*l_h_i*1_3_2"/>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66.xml><?xml version="1.0" encoding="utf-8"?>
<p:tagLst xmlns:p="http://schemas.openxmlformats.org/presentationml/2006/main">
  <p:tag name="KSO_WM_UNIT_DIAGRAM_MODELTYPE" val="stripeEnum"/>
  <p:tag name="KSO_WM_UNIT_VALUE" val="46*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75_5*l_h_x*1_3_1"/>
  <p:tag name="KSO_WM_TEMPLATE_CATEGORY" val="diagram"/>
  <p:tag name="KSO_WM_TEMPLATE_INDEX" val="2019887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875_5*l_h_i*1_2_2"/>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68.xml><?xml version="1.0" encoding="utf-8"?>
<p:tagLst xmlns:p="http://schemas.openxmlformats.org/presentationml/2006/main">
  <p:tag name="KSO_WM_UNIT_DIAGRAM_MODELTYPE" val="stripeEnum"/>
  <p:tag name="KSO_WM_UNIT_VALUE" val="55*6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75_5*l_h_x*1_2_1"/>
  <p:tag name="KSO_WM_TEMPLATE_CATEGORY" val="diagram"/>
  <p:tag name="KSO_WM_TEMPLATE_INDEX" val="2019887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66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5_5*l_h_i*1_4_1"/>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70.xml><?xml version="1.0" encoding="utf-8"?>
<p:tagLst xmlns:p="http://schemas.openxmlformats.org/presentationml/2006/main">
  <p:tag name="KSO_WM_UNIT_DIAGRAM_MODELTYPE" val="stripeEnum"/>
  <p:tag name="KSO_WM_UNIT_VALUE" val="62*6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75_5*l_h_x*1_4_1"/>
  <p:tag name="KSO_WM_TEMPLATE_CATEGORY" val="diagram"/>
  <p:tag name="KSO_WM_TEMPLATE_INDEX" val="2019887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671.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5_5*l_h_f*1_2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672.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5_5*l_h_f*1_3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673.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5_5*l_h_f*1_4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6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875_5*l_h_i*1_5_1"/>
  <p:tag name="KSO_WM_TEMPLATE_CATEGORY" val="diagram"/>
  <p:tag name="KSO_WM_TEMPLATE_INDEX" val="2019887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675.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875_5*l_h_f*1_5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6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875_5*l_h_i*1_5_1"/>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77.xml><?xml version="1.0" encoding="utf-8"?>
<p:tagLst xmlns:p="http://schemas.openxmlformats.org/presentationml/2006/main">
  <p:tag name="KSO_WM_UNIT_DIAGRAM_MODELTYPE" val="stripeEnum"/>
  <p:tag name="KSO_WM_UNIT_VALUE" val="65*6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875_5*l_h_x*1_5_1"/>
  <p:tag name="KSO_WM_TEMPLATE_CATEGORY" val="diagram"/>
  <p:tag name="KSO_WM_TEMPLATE_INDEX" val="2019887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6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875_5*l_h_i*1_6_1"/>
  <p:tag name="KSO_WM_TEMPLATE_CATEGORY" val="diagram"/>
  <p:tag name="KSO_WM_TEMPLATE_INDEX" val="2019887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679.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875_5*l_h_f*1_6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 val="14"/>
  <p:tag name="KSO_WM_UNIT_TEXT_FILL_TYPE" val="1"/>
  <p:tag name="KSO_WM_UNIT_USESOURCEFORMAT_APPLY" val="1"/>
</p:tagLst>
</file>

<file path=ppt/tags/tag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98875_5*l_h_i*1_6_1"/>
  <p:tag name="KSO_WM_TEMPLATE_CATEGORY" val="diagram"/>
  <p:tag name="KSO_WM_TEMPLATE_INDEX" val="20198875"/>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681.xml><?xml version="1.0" encoding="utf-8"?>
<p:tagLst xmlns:p="http://schemas.openxmlformats.org/presentationml/2006/main">
  <p:tag name="KSO_WM_UNIT_DIAGRAM_MODELTYPE" val="stripeEnum"/>
  <p:tag name="KSO_WM_UNIT_VALUE" val="71*71"/>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875_5*l_h_x*1_6_1"/>
  <p:tag name="KSO_WM_TEMPLATE_CATEGORY" val="diagram"/>
  <p:tag name="KSO_WM_TEMPLATE_INDEX" val="20198875"/>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682.xml><?xml version="1.0" encoding="utf-8"?>
<p:tagLst xmlns:p="http://schemas.openxmlformats.org/presentationml/2006/main">
  <p:tag name="KSO_WM_BEAUTIFY_FLAG" val="#wm#"/>
  <p:tag name="KSO_WM_TEMPLATE_CATEGORY" val="diagram"/>
  <p:tag name="KSO_WM_TEMPLATE_INDEX" val="20198875"/>
  <p:tag name="KSO_WM_TEMPLATE_THUMBS_INDEX" val="1"/>
  <p:tag name="KSO_WM_SLIDE_ID" val="diagram20198875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236.992*322.316"/>
  <p:tag name="KSO_WM_SLIDE_POSITION" val="658.773*141.461"/>
  <p:tag name="KSO_WM_DIAGRAM_GROUP_CODE" val="l1-1"/>
  <p:tag name="KSO_WM_SLIDE_DIAGTYPE" val="l"/>
  <p:tag name="KSO_WM_TAG_VERSION" val="1.0"/>
  <p:tag name="KSO_WM_SLIDE_LAYOUT" val="a_d_f_l"/>
  <p:tag name="KSO_WM_SLIDE_LAYOUT_CNT" val="1_1_1_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687.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688.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689.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6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69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695.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696.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701.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702.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703.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708.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709.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71.xml><?xml version="1.0" encoding="utf-8"?>
<p:tagLst xmlns:p="http://schemas.openxmlformats.org/presentationml/2006/main">
  <p:tag name="KSO_WM_UNIT_TEXTBOXSTYLE_GUID" val="{eb4b1de0-e778-4d03-be7d-7cd11bf41c24}"/>
</p:tagLst>
</file>

<file path=ppt/tags/tag710.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7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6_1*l_h_i*1_3_1"/>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7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98926_1*l_h_i*1_1_5"/>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7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6_1*l_h_i*1_4_1"/>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7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98926_1*l_h_i*1_2_5"/>
  <p:tag name="KSO_WM_TEMPLATE_CATEGORY" val="diagram"/>
  <p:tag name="KSO_WM_TEMPLATE_INDEX" val="2019892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719.xml><?xml version="1.0" encoding="utf-8"?>
<p:tagLst xmlns:p="http://schemas.openxmlformats.org/presentationml/2006/main">
  <p:tag name="KSO_WM_UNIT_DIAGRAM_MODELTYPE" val="stripeEnum"/>
  <p:tag name="KSO_WM_UNIT_RELATE_UNITID" val="layout_l1"/>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g"/>
  <p:tag name="KSO_WM_UNIT_INDEX" val="1_1"/>
  <p:tag name="KSO_WM_UNIT_ID" val="diagram20198926_1*l_g*1_1"/>
  <p:tag name="KSO_WM_TEMPLATE_CATEGORY" val="diagram"/>
  <p:tag name="KSO_WM_TEMPLATE_INDEX" val="20198926"/>
  <p:tag name="KSO_WM_UNIT_LAYERLEVEL" val="1_1"/>
  <p:tag name="KSO_WM_TAG_VERSION" val="1.0"/>
  <p:tag name="KSO_WM_BEAUTIFY_FLAG" val="#wm#"/>
  <p:tag name="KSO_WM_UNIT_PRESET_TEXT" val="用户：80、90后女性"/>
  <p:tag name="KSO_WM_UNIT_USESOURCEFORMAT_APPLY" val="1"/>
</p:tagLst>
</file>

<file path=ppt/tags/tag72.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72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6_1*a*1"/>
  <p:tag name="KSO_WM_TEMPLATE_CATEGORY" val="diagram"/>
  <p:tag name="KSO_WM_TEMPLATE_INDEX" val="20198926"/>
  <p:tag name="KSO_WM_UNIT_LAYERLEVEL" val="1"/>
  <p:tag name="KSO_WM_TAG_VERSION" val="1.0"/>
  <p:tag name="KSO_WM_BEAUTIFY_FLAG" val="#wm#"/>
  <p:tag name="KSO_WM_UNIT_PRESET_TEXT" val="服务范围"/>
  <p:tag name="KSO_WM_UNIT_USESOURCEFORMAT_APPLY"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6_1*i*2"/>
  <p:tag name="KSO_WM_TEMPLATE_CATEGORY" val="diagram"/>
  <p:tag name="KSO_WM_TEMPLATE_INDEX" val="20198926"/>
  <p:tag name="KSO_WM_UNIT_LAYERLEVEL" val="1"/>
  <p:tag name="KSO_WM_TAG_VERSION" val="1.0"/>
  <p:tag name="KSO_WM_BEAUTIFY_FLAG" val="#wm#"/>
  <p:tag name="KSO_WM_UNIT_FILL_FORE_SCHEMECOLOR_INDEX" val="9"/>
  <p:tag name="KSO_WM_UNIT_FILL_TYPE" val="1"/>
  <p:tag name="KSO_WM_UNIT_USESOURCEFORMAT_APPLY" val="1"/>
</p:tagLst>
</file>

<file path=ppt/tags/tag7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6_1*l_i*1_2"/>
  <p:tag name="KSO_WM_TEMPLATE_CATEGORY" val="diagram"/>
  <p:tag name="KSO_WM_TEMPLATE_INDEX" val="20198926"/>
  <p:tag name="KSO_WM_UNIT_LAYERLEVEL" val="1_1"/>
  <p:tag name="KSO_WM_TAG_VERSION" val="1.0"/>
  <p:tag name="KSO_WM_BEAUTIFY_FLAG" val="#wm#"/>
  <p:tag name="KSO_WM_UNIT_FILL_FORE_SCHEMECOLOR_INDEX" val="9"/>
  <p:tag name="KSO_WM_UNIT_FILL_TYPE" val="1"/>
  <p:tag name="KSO_WM_UNIT_USESOURCEFORMAT_APPLY" val="1"/>
</p:tagLst>
</file>

<file path=ppt/tags/tag7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98926_1*l_i*1_3"/>
  <p:tag name="KSO_WM_TEMPLATE_CATEGORY" val="diagram"/>
  <p:tag name="KSO_WM_TEMPLATE_INDEX" val="20198926"/>
  <p:tag name="KSO_WM_UNIT_LAYERLEVEL" val="1_1"/>
  <p:tag name="KSO_WM_TAG_VERSION" val="1.0"/>
  <p:tag name="KSO_WM_BEAUTIFY_FLAG" val="#wm#"/>
  <p:tag name="KSO_WM_UNIT_FILL_FORE_SCHEMECOLOR_INDEX" val="9"/>
  <p:tag name="KSO_WM_UNIT_FILL_TYPE" val="1"/>
  <p:tag name="KSO_WM_UNIT_USESOURCEFORMAT_APPLY" val="1"/>
</p:tagLst>
</file>

<file path=ppt/tags/tag7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4"/>
  <p:tag name="KSO_WM_UNIT_ID" val="diagram20198926_1*l_h_i*1_1_4"/>
  <p:tag name="KSO_WM_TEMPLATE_CATEGORY" val="diagram"/>
  <p:tag name="KSO_WM_TEMPLATE_INDEX" val="2019892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7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3"/>
  <p:tag name="KSO_WM_UNIT_ID" val="diagram20198926_1*l_h_i*1_1_3"/>
  <p:tag name="KSO_WM_TEMPLATE_CATEGORY" val="diagram"/>
  <p:tag name="KSO_WM_TEMPLATE_INDEX" val="20198926"/>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7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926_1*l_h_i*1_1_2"/>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7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4"/>
  <p:tag name="KSO_WM_UNIT_ID" val="diagram20198926_1*l_h_i*1_2_4"/>
  <p:tag name="KSO_WM_TEMPLATE_CATEGORY" val="diagram"/>
  <p:tag name="KSO_WM_TEMPLATE_INDEX" val="2019892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7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3"/>
  <p:tag name="KSO_WM_UNIT_ID" val="diagram20198926_1*l_h_i*1_2_3"/>
  <p:tag name="KSO_WM_TEMPLATE_CATEGORY" val="diagram"/>
  <p:tag name="KSO_WM_TEMPLATE_INDEX" val="2019892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7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926_1*l_h_i*1_2_2"/>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73.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7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198926_1*l_h_i*1_3_2"/>
  <p:tag name="KSO_WM_TEMPLATE_CATEGORY" val="diagram"/>
  <p:tag name="KSO_WM_TEMPLATE_INDEX" val="2019892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7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3"/>
  <p:tag name="KSO_WM_UNIT_ID" val="diagram20198926_1*l_h_i*1_3_3"/>
  <p:tag name="KSO_WM_TEMPLATE_CATEGORY" val="diagram"/>
  <p:tag name="KSO_WM_TEMPLATE_INDEX" val="2019892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73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4"/>
  <p:tag name="KSO_WM_UNIT_ID" val="diagram20198926_1*l_h_i*1_3_4"/>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7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198926_1*l_h_i*1_4_2"/>
  <p:tag name="KSO_WM_TEMPLATE_CATEGORY" val="diagram"/>
  <p:tag name="KSO_WM_TEMPLATE_INDEX" val="20198926"/>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7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3"/>
  <p:tag name="KSO_WM_UNIT_ID" val="diagram20198926_1*l_h_i*1_4_3"/>
  <p:tag name="KSO_WM_TEMPLATE_CATEGORY" val="diagram"/>
  <p:tag name="KSO_WM_TEMPLATE_INDEX" val="20198926"/>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73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4"/>
  <p:tag name="KSO_WM_UNIT_ID" val="diagram20198926_1*l_h_i*1_4_4"/>
  <p:tag name="KSO_WM_TEMPLATE_CATEGORY" val="diagram"/>
  <p:tag name="KSO_WM_TEMPLATE_INDEX" val="20198926"/>
  <p:tag name="KSO_WM_UNIT_LAYERLEVEL" val="1_1_1"/>
  <p:tag name="KSO_WM_TAG_VERSION" val="1.0"/>
  <p:tag name="KSO_WM_BEAUTIFY_FLAG" val="#wm#"/>
  <p:tag name="KSO_WM_UNIT_USESOURCEFORMAT_APPLY" val="1"/>
</p:tagLst>
</file>

<file path=ppt/tags/tag736.xml><?xml version="1.0" encoding="utf-8"?>
<p:tagLst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26_1*l_h_a*1_2_1"/>
  <p:tag name="KSO_WM_TEMPLATE_CATEGORY" val="diagram"/>
  <p:tag name="KSO_WM_TEMPLATE_INDEX" val="20198926"/>
  <p:tag name="KSO_WM_UNIT_LAYERLEVEL" val="1_1_1"/>
  <p:tag name="KSO_WM_TAG_VERSION" val="1.0"/>
  <p:tag name="KSO_WM_BEAUTIFY_FLAG" val="#wm#"/>
  <p:tag name="KSO_WM_UNIT_PRESET_TEXT" val="海外健康母婴商品"/>
  <p:tag name="KSO_WM_UNIT_USESOURCEFORMAT_APPLY" val="1"/>
</p:tagLst>
</file>

<file path=ppt/tags/tag737.xml><?xml version="1.0" encoding="utf-8"?>
<p:tagLst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26_1*l_h_a*1_1_1"/>
  <p:tag name="KSO_WM_TEMPLATE_CATEGORY" val="diagram"/>
  <p:tag name="KSO_WM_TEMPLATE_INDEX" val="20198926"/>
  <p:tag name="KSO_WM_UNIT_LAYERLEVEL" val="1_1_1"/>
  <p:tag name="KSO_WM_TAG_VERSION" val="1.0"/>
  <p:tag name="KSO_WM_BEAUTIFY_FLAG" val="#wm#"/>
  <p:tag name="KSO_WM_UNIT_PRESET_TEXT" val="消费能力强、体量大"/>
  <p:tag name="KSO_WM_UNIT_USESOURCEFORMAT_APPLY" val="1"/>
</p:tagLst>
</file>

<file path=ppt/tags/tag738.xml><?xml version="1.0" encoding="utf-8"?>
<p:tagLst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26_1*l_h_a*1_3_1"/>
  <p:tag name="KSO_WM_TEMPLATE_CATEGORY" val="diagram"/>
  <p:tag name="KSO_WM_TEMPLATE_INDEX" val="20198926"/>
  <p:tag name="KSO_WM_UNIT_LAYERLEVEL" val="1_1_1"/>
  <p:tag name="KSO_WM_TAG_VERSION" val="1.0"/>
  <p:tag name="KSO_WM_BEAUTIFY_FLAG" val="#wm#"/>
  <p:tag name="KSO_WM_UNIT_PRESET_TEXT" val="提供精神及物质双重满足"/>
  <p:tag name="KSO_WM_UNIT_USESOURCEFORMAT_APPLY" val="1"/>
</p:tagLst>
</file>

<file path=ppt/tags/tag739.xml><?xml version="1.0" encoding="utf-8"?>
<p:tagLst xmlns:p="http://schemas.openxmlformats.org/presentationml/2006/main">
  <p:tag name="KSO_WM_UNIT_DIAGRAM_MODELTYPE" val="stripeEnum"/>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26_1*l_h_a*1_4_1"/>
  <p:tag name="KSO_WM_TEMPLATE_CATEGORY" val="diagram"/>
  <p:tag name="KSO_WM_TEMPLATE_INDEX" val="20198926"/>
  <p:tag name="KSO_WM_UNIT_LAYERLEVEL" val="1_1_1"/>
  <p:tag name="KSO_WM_TAG_VERSION" val="1.0"/>
  <p:tag name="KSO_WM_BEAUTIFY_FLAG" val="#wm#"/>
  <p:tag name="KSO_WM_UNIT_PRESET_TEXT" val="新生代消费模式"/>
  <p:tag name="KSO_WM_UNIT_USESOURCEFORMAT_APPLY" val="1"/>
</p:tagLst>
</file>

<file path=ppt/tags/tag74.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40.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745.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746.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747.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75.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75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753.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754.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75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76.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60.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761.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76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767.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768.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769.xml><?xml version="1.0" encoding="utf-8"?>
<p:tagLst xmlns:p="http://schemas.openxmlformats.org/presentationml/2006/main">
  <p:tag name="KSO_WM_UNIT_ISCONTENTS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5_5*a*1"/>
  <p:tag name="KSO_WM_TEMPLATE_CATEGORY" val="diagram"/>
  <p:tag name="KSO_WM_TEMPLATE_INDEX" val="20198945"/>
  <p:tag name="KSO_WM_UNIT_LAYERLEVEL" val="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77.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45_5*l_h_i*1_1_2"/>
  <p:tag name="KSO_WM_TEMPLATE_CATEGORY" val="diagram"/>
  <p:tag name="KSO_WM_TEMPLATE_INDEX" val="20198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45_5*l_h_i*1_4_2"/>
  <p:tag name="KSO_WM_TEMPLATE_CATEGORY" val="diagram"/>
  <p:tag name="KSO_WM_TEMPLATE_INDEX" val="2019894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45_5*l_h_i*1_6_2"/>
  <p:tag name="KSO_WM_TEMPLATE_CATEGORY" val="diagram"/>
  <p:tag name="KSO_WM_TEMPLATE_INDEX" val="20198945"/>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45_5*l_h_i*1_3_2"/>
  <p:tag name="KSO_WM_TEMPLATE_CATEGORY" val="diagram"/>
  <p:tag name="KSO_WM_TEMPLATE_INDEX" val="2019894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45_5*l_h_i*1_2_2"/>
  <p:tag name="KSO_WM_TEMPLATE_CATEGORY" val="diagram"/>
  <p:tag name="KSO_WM_TEMPLATE_INDEX" val="2019894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45_5*l_h_i*1_5_2"/>
  <p:tag name="KSO_WM_TEMPLATE_CATEGORY" val="diagram"/>
  <p:tag name="KSO_WM_TEMPLATE_INDEX" val="2019894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776.xml><?xml version="1.0" encoding="utf-8"?>
<p:tagLst xmlns:p="http://schemas.openxmlformats.org/presentationml/2006/main">
  <p:tag name="KSO_WM_UNIT_VALUE" val="64*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5_5*l_h_x*1_1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5_5*l_h_i*1_1_1"/>
  <p:tag name="KSO_WM_TEMPLATE_CATEGORY" val="diagram"/>
  <p:tag name="KSO_WM_TEMPLATE_INDEX" val="20198945"/>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5_5*l_h_i*1_2_1"/>
  <p:tag name="KSO_WM_TEMPLATE_CATEGORY" val="diagram"/>
  <p:tag name="KSO_WM_TEMPLATE_INDEX" val="20198945"/>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45_5*l_h_i*1_4_1"/>
  <p:tag name="KSO_WM_TEMPLATE_CATEGORY" val="diagram"/>
  <p:tag name="KSO_WM_TEMPLATE_INDEX" val="20198945"/>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5_5*l_h_i*1_3_1"/>
  <p:tag name="KSO_WM_TEMPLATE_CATEGORY" val="diagram"/>
  <p:tag name="KSO_WM_TEMPLATE_INDEX" val="20198945"/>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45_5*l_h_i*1_5_1"/>
  <p:tag name="KSO_WM_TEMPLATE_CATEGORY" val="diagram"/>
  <p:tag name="KSO_WM_TEMPLATE_INDEX" val="20198945"/>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98945_5*l_h_i*1_6_1"/>
  <p:tag name="KSO_WM_TEMPLATE_CATEGORY" val="diagram"/>
  <p:tag name="KSO_WM_TEMPLATE_INDEX" val="20198945"/>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78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45_5*l_h_f*1_6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8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45_5*l_h_f*1_5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8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45_5*l_h_f*1_4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8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5_5*l_h_f*1_3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8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5_5*l_h_f*1_2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8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5_5*l_h_f*1_1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789.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5_5*l_h_x*1_2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790.xml><?xml version="1.0" encoding="utf-8"?>
<p:tagLst xmlns:p="http://schemas.openxmlformats.org/presentationml/2006/main">
  <p:tag name="KSO_WM_UNIT_VALUE" val="64*5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45_5*l_h_x*1_4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91.xml><?xml version="1.0" encoding="utf-8"?>
<p:tagLst xmlns:p="http://schemas.openxmlformats.org/presentationml/2006/main">
  <p:tag name="KSO_WM_UNIT_VALUE" val="64*57"/>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45_5*l_h_x*1_6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92.xml><?xml version="1.0" encoding="utf-8"?>
<p:tagLst xmlns:p="http://schemas.openxmlformats.org/presentationml/2006/main">
  <p:tag name="KSO_WM_UNIT_VALUE" val="64*6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45_5*l_h_x*1_5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93.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5_5*l_h_x*1_3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795.xml><?xml version="1.0" encoding="utf-8"?>
<p:tagLst xmlns:p="http://schemas.openxmlformats.org/presentationml/2006/main">
  <p:tag name="KSO_WM_BEAUTIFY_FLAG" val="#wm#"/>
  <p:tag name="KSO_WM_TEMPLATE_CATEGORY" val="diagram"/>
  <p:tag name="KSO_WM_TEMPLATE_INDEX" val="20198945"/>
  <p:tag name="KSO_WM_SLIDE_ID" val="diagram20198945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901.737*322.446"/>
  <p:tag name="KSO_WM_SLIDE_POSITION" val="29.1313*153.73"/>
  <p:tag name="KSO_WM_DIAGRAM_GROUP_CODE" val="l1-1"/>
  <p:tag name="KSO_WM_SLIDE_DIAGTYPE" val="l"/>
  <p:tag name="KSO_WM_TAG_VERSION" val="1.0"/>
  <p:tag name="KSO_WM_SLIDE_LAYOUT" val="a_l"/>
  <p:tag name="KSO_WM_SLIDE_LAYOUT_CNT" val="1_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 name="KSO_WM_UNIT_PLACING_PICTURE_USER_VIEWPORT" val="{&quot;height&quot;:6400,&quot;width&quot;:19200}"/>
</p:tagLst>
</file>

<file path=ppt/tags/tag797.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798.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799.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80.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801.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802.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803.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805.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806.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807.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809.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81.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10.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811.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813.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814.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815.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817.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818.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819.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82.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4720_1*i*5"/>
  <p:tag name="KSO_WM_TEMPLATE_CATEGORY" val="diagram"/>
  <p:tag name="KSO_WM_TEMPLATE_INDEX" val="20194720"/>
  <p:tag name="KSO_WM_UNIT_LAYERLEVEL" val="1"/>
  <p:tag name="KSO_WM_TAG_VERSION" val="1.0"/>
  <p:tag name="KSO_WM_BEAUTIFY_FLAG" val="#wm#"/>
  <p:tag name="KSO_WM_UNIT_TYPE" val="i"/>
  <p:tag name="KSO_WM_UNIT_INDEX" val="5"/>
</p:tagLst>
</file>

<file path=ppt/tags/tag825.xml><?xml version="1.0" encoding="utf-8"?>
<p:tagLst xmlns:p="http://schemas.openxmlformats.org/presentationml/2006/main">
  <p:tag name="KSO_WM_UNIT_TEXT_PART_ID_V2" val="d-2-2"/>
  <p:tag name="KSO_WM_UNIT_PRESET_TEXT" val="单击此处添加小标题:&#13;点击此处添加正文文字是您思想的提炼。&#13;为了最终呈现发布的良好效果，请言简意赅的阐述您的观点，并根据需要酌情增减文字即便信息复杂，需要用更多的文字来表。&#13;述请您尽可能提炼思想的精髓。&#13;恰如其分的表达观点，往往事半功倍。"/>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20_1*f*1"/>
  <p:tag name="KSO_WM_TEMPLATE_CATEGORY" val="diagram"/>
  <p:tag name="KSO_WM_TEMPLATE_INDEX" val="20194720"/>
  <p:tag name="KSO_WM_UNIT_LAYERLEVEL" val="1"/>
  <p:tag name="KSO_WM_TAG_VERSION" val="1.0"/>
  <p:tag name="KSO_WM_BEAUTIFY_FLAG" val="#wm#"/>
  <p:tag name="KSO_WM_UNIT_COLOR_SCHEME_SHAPE_ID" val="3"/>
  <p:tag name="KSO_WM_UNIT_COLOR_SCHEME_PARENT_PAGE" val="0_1"/>
</p:tagLst>
</file>

<file path=ppt/tags/tag826.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20_1*a*1"/>
  <p:tag name="KSO_WM_TEMPLATE_CATEGORY" val="diagram"/>
  <p:tag name="KSO_WM_TEMPLATE_INDEX" val="20194720"/>
  <p:tag name="KSO_WM_UNIT_LAYERLEVEL" val="1"/>
  <p:tag name="KSO_WM_TAG_VERSION" val="1.0"/>
  <p:tag name="KSO_WM_BEAUTIFY_FLAG" val="#wm#"/>
  <p:tag name="KSO_WM_UNIT_COLOR_SCHEME_SHAPE_ID" val="10"/>
  <p:tag name="KSO_WM_UNIT_COLOR_SCHEME_PARENT_PAGE" val="0_1"/>
</p:tagLst>
</file>

<file path=ppt/tags/tag827.xml><?xml version="1.0" encoding="utf-8"?>
<p:tagLst xmlns:p="http://schemas.openxmlformats.org/presentationml/2006/main">
  <p:tag name="KSO_WM_BEAUTIFY_FLAG" val="#wm#"/>
  <p:tag name="KSO_WM_TEMPLATE_CATEGORY" val="diagram"/>
  <p:tag name="KSO_WM_TEMPLATE_INDEX" val="20194720"/>
  <p:tag name="KSO_WM_SLIDE_ID" val="diagram20194720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14*485"/>
  <p:tag name="KSO_WM_SLIDE_POSITION" val="45*0"/>
  <p:tag name="KSO_WM_SLIDE_COLORSCHEME_VERSION" val="3.2"/>
  <p:tag name="KSO_WM_TEMPLATE_SUBCATEGORY" val="0"/>
  <p:tag name="KSO_WM_TEMPLATE_MASTER_TYPE" val="0"/>
  <p:tag name="KSO_WM_TEMPLATE_COLOR_TYPE" val="1"/>
</p:tagLst>
</file>

<file path=ppt/tags/tag828.xml><?xml version="1.0" encoding="utf-8"?>
<p:tagLst xmlns:p="http://schemas.openxmlformats.org/presentationml/2006/main">
  <p:tag name="KSO_WM_UNIT_DIAGRAM_MODELTYPE" val="numdgm"/>
  <p:tag name="KSO_WM_UNIT_PRESET_TEXT" val="完成品产品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0_1*m_h_f*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29.xml><?xml version="1.0" encoding="utf-8"?>
<p:tagLst xmlns:p="http://schemas.openxmlformats.org/presentationml/2006/main">
  <p:tag name="KSO_WM_UNIT_DIAGRAM_MODELTYPE" val="numdgm"/>
  <p:tag name="KSO_WM_UNIT_PRESET_TEXT" val="完成品人物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0_1*m_h_f*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3.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30.xml><?xml version="1.0" encoding="utf-8"?>
<p:tagLst xmlns:p="http://schemas.openxmlformats.org/presentationml/2006/main">
  <p:tag name="KSO_WM_UNIT_DIAGRAM_MODELTYPE" val="numdgm"/>
  <p:tag name="KSO_WM_UNIT_PRESET_TEXT" val="完成品公司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0_1*m_h_f*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31.xml><?xml version="1.0" encoding="utf-8"?>
<p:tagLst xmlns:p="http://schemas.openxmlformats.org/presentationml/2006/main">
  <p:tag name="KSO_WM_UNIT_DIAGRAM_MODELTYPE" val="numdgm"/>
  <p:tag name="KSO_WM_UNIT_PRESET_TEXT" val="完成品流程图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0_1*m_h_f*1_4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0_1*m_h_i*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0_1*m_h_i*1_1_2"/>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0_1*m_h_i*1_1_3"/>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3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0_1*m_h_i*1_1_4"/>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8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9370_1*m_h_i*1_1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0_1*m_h_i*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0_1*m_h_i*1_2_2"/>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8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0_1*m_h_i*1_2_3"/>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8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8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0_1*m_h_i*1_2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0_1*m_h_i*1_2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0_1*m_h_i*1_2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99370_1*m_h_i*1_2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0_1*m_h_i*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0_1*m_h_i*1_3_2"/>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8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0_1*m_h_i*1_3_3"/>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8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0_1*m_h_i*1_3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9370_1*m_h_i*1_3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99370_1*m_h_i*1_3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5.xml><?xml version="1.0" encoding="utf-8"?>
<p:tagLst xmlns:p="http://schemas.openxmlformats.org/presentationml/2006/main">
  <p:tag name="KSO_WM_UNIT_TEXTBOXSTYLE_GUID" val="{eb4b1de0-e778-4d03-be7d-7cd11bf41c24}"/>
</p:tagLst>
</file>

<file path=ppt/tags/tag8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99370_1*m_h_i*1_3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99370_1*m_h_i*1_3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99370_1*m_h_i*1_3_9"/>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99370_1*m_h_i*1_3_10"/>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0_1*m_h_i*1_4_1"/>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8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0_1*m_h_i*1_4_2"/>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8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0_1*m_h_i*1_4_3"/>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8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370_1*m_h_i*1_4_4"/>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8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9370_1*m_h_i*1_4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99370_1*m_h_i*1_4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6.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8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99370_1*m_h_i*1_4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99370_1*m_h_i*1_4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8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99370_1*m_h_i*1_1_6"/>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99370_1*m_h_i*1_2_8"/>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99370_1*m_h_i*1_3_1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99370_1*m_h_i*1_4_9"/>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866.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867.xml><?xml version="1.0" encoding="utf-8"?>
<p:tagLst xmlns:p="http://schemas.openxmlformats.org/presentationml/2006/main">
  <p:tag name="KSO_WM_UNIT_PRESET_TEXT" val="产品部门是公司旗下的一个面向用户的部门，包含设计师在内。"/>
  <p:tag name="KSO_WM_UNIT_NOCLEAR" val="0"/>
  <p:tag name="KSO_WM_UNIT_VALUE" val="54"/>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9370_1*f*1"/>
  <p:tag name="KSO_WM_TEMPLATE_CATEGORY" val="diagram"/>
  <p:tag name="KSO_WM_TEMPLATE_INDEX" val="20199370"/>
  <p:tag name="KSO_WM_UNIT_LAYERLEVEL" val="1"/>
  <p:tag name="KSO_WM_TAG_VERSION" val="1.0"/>
  <p:tag name="KSO_WM_BEAUTIFY_FLAG" val="#wm#"/>
  <p:tag name="KSO_WM_UNIT_USESOURCEFORMAT_APPLY"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0_1*i*1"/>
  <p:tag name="KSO_WM_TEMPLATE_CATEGORY" val="diagram"/>
  <p:tag name="KSO_WM_TEMPLATE_INDEX" val="2019937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0_1*i*2"/>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7.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0_1*i*3"/>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0_1*i*4"/>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0_1*i*5"/>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874.xml><?xml version="1.0" encoding="utf-8"?>
<p:tagLst xmlns:p="http://schemas.openxmlformats.org/presentationml/2006/main">
  <p:tag name="KSO_WM_BEAUTIFY_FLAG" val="#wm#"/>
  <p:tag name="KSO_WM_TEMPLATE_CATEGORY" val="diagram"/>
  <p:tag name="KSO_WM_TEMPLATE_INDEX" val="20199370"/>
  <p:tag name="KSO_WM_SLIDE_ID" val="diagram20199370_1"/>
  <p:tag name="KSO_WM_TEMPLATE_SUBCATEGORY" val="0"/>
  <p:tag name="KSO_WM_SLIDE_ITEM_CNT" val="4"/>
  <p:tag name="KSO_WM_SLIDE_INDEX" val="1"/>
  <p:tag name="KSO_WM_DIAGRAM_GROUP_CODE" val="m1-1"/>
  <p:tag name="KSO_WM_SLIDE_DIAGTYPE" val="m"/>
  <p:tag name="KSO_WM_TAG_VERSION" val="1.0"/>
  <p:tag name="KSO_WM_SLIDE_LAYOUT" val="a_f_m"/>
  <p:tag name="KSO_WM_SLIDE_LAYOUT_CNT" val="1_1_1"/>
  <p:tag name="KSO_WM_SLIDE_TYPE" val="text"/>
  <p:tag name="KSO_WM_SLIDE_SUBTYPE" val="diag"/>
  <p:tag name="KSO_WM_SLIDE_SIZE" val="791.853*292.227"/>
  <p:tag name="KSO_WM_SLIDE_POSITION" val="87.2728*170.738"/>
</p:tagLst>
</file>

<file path=ppt/tags/tag875.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1*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3"/>
</p:tagLst>
</file>

<file path=ppt/tags/tag876.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1*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77.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1*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78.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1*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79.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1*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80.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1*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1.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1*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2.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1*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3.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1*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4.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1*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5.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1*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6.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1*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7.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1*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8.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1*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89.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1*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90.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1*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1.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1*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2.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1*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3.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1*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4.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1*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5.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1*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6.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1*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7.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1*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8.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1*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899.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1*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90.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00.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1*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01.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1*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02.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1*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03.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1*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04.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1*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05.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1*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06.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1*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07.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1*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08.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1*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09.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1*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3"/>
</p:tagLst>
</file>

<file path=ppt/tags/tag91.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10.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1*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3"/>
</p:tagLst>
</file>

<file path=ppt/tags/tag911.xml><?xml version="1.0" encoding="utf-8"?>
<p:tagLst xmlns:p="http://schemas.openxmlformats.org/presentationml/2006/main">
  <p:tag name="KSO_WM_TEMPLATE_CATEGORY" val="diagram"/>
  <p:tag name="KSO_WM_TEMPLATE_INDEX" val="20188729"/>
  <p:tag name="KSO_WM_UNIT_TYPE" val="n_h_a"/>
  <p:tag name="KSO_WM_UNIT_INDEX" val="1_1_1"/>
  <p:tag name="KSO_WM_UNIT_ID" val="diagram20188729_1*n_h_a*1_1_1"/>
  <p:tag name="KSO_WM_UNIT_LAYERLEVEL" val="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 name="KSO_WM_UNIT_DIAGRAM_SCHEMECOLOR_ID" val="3"/>
</p:tagLst>
</file>

<file path=ppt/tags/tag912.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1*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3"/>
</p:tagLst>
</file>

<file path=ppt/tags/tag913.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1*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914.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1*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3"/>
</p:tagLst>
</file>

<file path=ppt/tags/tag915.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1*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3"/>
</p:tagLst>
</file>

<file path=ppt/tags/tag916.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1*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3"/>
</p:tagLst>
</file>

<file path=ppt/tags/tag917.xml><?xml version="1.0" encoding="utf-8"?>
<p:tagLst xmlns:p="http://schemas.openxmlformats.org/presentationml/2006/main">
  <p:tag name="KSO_WM_TEMPLATE_CATEGORY" val="diagram"/>
  <p:tag name="KSO_WM_TEMPLATE_INDEX" val="20188729"/>
  <p:tag name="KSO_WM_UNIT_TYPE" val="n_h_h_i"/>
  <p:tag name="KSO_WM_UNIT_INDEX" val="1_2_1_2"/>
  <p:tag name="KSO_WM_UNIT_ID" val="diagram20188729_1*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918.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1*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 name="KSO_WM_UNIT_DIAGRAM_SCHEMECOLOR_ID" val="3"/>
</p:tagLst>
</file>

<file path=ppt/tags/tag919.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1*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3"/>
</p:tagLst>
</file>

<file path=ppt/tags/tag92.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920.xml><?xml version="1.0" encoding="utf-8"?>
<p:tagLst xmlns:p="http://schemas.openxmlformats.org/presentationml/2006/main">
  <p:tag name="KSO_WM_TEMPLATE_CATEGORY" val="diagram"/>
  <p:tag name="KSO_WM_TEMPLATE_INDEX" val="20188729"/>
  <p:tag name="KSO_WM_UNIT_TYPE" val="n_h_h_i"/>
  <p:tag name="KSO_WM_UNIT_INDEX" val="1_2_2_2"/>
  <p:tag name="KSO_WM_UNIT_ID" val="diagram20188729_1*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 name="KSO_WM_UNIT_DIAGRAM_SCHEMECOLOR_ID" val="3"/>
</p:tagLst>
</file>

<file path=ppt/tags/tag921.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1*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 name="KSO_WM_UNIT_DIAGRAM_SCHEMECOLOR_ID" val="3"/>
</p:tagLst>
</file>

<file path=ppt/tags/tag922.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1*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 name="KSO_WM_UNIT_DIAGRAM_SCHEMECOLOR_ID" val="3"/>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924.xml><?xml version="1.0" encoding="utf-8"?>
<p:tagLst xmlns:p="http://schemas.openxmlformats.org/presentationml/2006/main">
  <p:tag name="KSO_WM_BEAUTIFY_FLAG" val="#wm#"/>
  <p:tag name="KSO_WM_TEMPLATE_CATEGORY" val="diagram"/>
  <p:tag name="KSO_WM_TEMPLATE_INDEX" val="20188729"/>
  <p:tag name="KSO_WM_TAG_VERSION" val="1.0"/>
  <p:tag name="KSO_WM_SLIDE_INDEX" val="1"/>
  <p:tag name="KSO_WM_SLIDE_ITEM_CNT" val="2"/>
  <p:tag name="KSO_WM_SLIDE_LAYOUT" val="n"/>
  <p:tag name="KSO_WM_SLIDE_LAYOUT_CNT" val="1"/>
  <p:tag name="KSO_WM_SLIDE_TYPE" val="text"/>
  <p:tag name="KSO_WM_SLIDE_SUBTYPE" val="diag"/>
  <p:tag name="KSO_WM_SLIDE_POSITION" val="86.1994*58.3"/>
  <p:tag name="KSO_WM_SLIDE_SIZE" val="787.601*422"/>
  <p:tag name="KSO_WM_DIAGRAM_GROUP_CODE" val="n1-1"/>
  <p:tag name="KSO_WM_SLIDE_ID" val="diagram20188729_1"/>
  <p:tag name="KSO_WM_TEMPLATE_SUBCATEGORY" val="0"/>
  <p:tag name="KSO_WM_SLIDE_DIAGTYPE" val="n"/>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87487_1*l_i*1_2"/>
  <p:tag name="KSO_WM_TEMPLATE_CATEGORY" val="diagram"/>
  <p:tag name="KSO_WM_TEMPLATE_INDEX" val="20187487"/>
  <p:tag name="KSO_WM_UNIT_LAYERLEVEL" val="1_1"/>
  <p:tag name="KSO_WM_TAG_VERSION" val="1.0"/>
  <p:tag name="KSO_WM_BEAUTIFY_FLAG" val="#wm#"/>
  <p:tag name="KSO_WM_UNIT_FILL_FORE_SCHEMECOLOR_INDEX" val="14"/>
  <p:tag name="KSO_WM_UNIT_FILL_TYPE" val="1"/>
  <p:tag name="KSO_WM_UNIT_TEXT_FILL_FORE_SCHEMECOLOR_INDEX" val="1"/>
  <p:tag name="KSO_WM_UNIT_TEXT_FILL_TYPE" val="1"/>
  <p:tag name="KSO_WM_UNIT_USESOURCEFORMAT_APPLY"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1*l_h_i*1_1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1*l_h_i*1_1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29.xml><?xml version="1.0" encoding="utf-8"?>
<p:tagLst xmlns:p="http://schemas.openxmlformats.org/presentationml/2006/main">
  <p:tag name="KSO_WM_UNIT_VALUE" val="140*14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487_1*l_h_x*1_1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930.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1*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 name="KSO_WM_UNIT_USESOURCEFORMAT_APPLY" val="1"/>
</p:tagLst>
</file>

<file path=ppt/tags/tag93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1*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487_1*l_i*1_1"/>
  <p:tag name="KSO_WM_TEMPLATE_CATEGORY" val="diagram"/>
  <p:tag name="KSO_WM_TEMPLATE_INDEX" val="20187487"/>
  <p:tag name="KSO_WM_UNIT_LAYERLEVEL" val="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1"/>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1*l_h_i*1_2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1*l_h_i*1_2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35.xml><?xml version="1.0" encoding="utf-8"?>
<p:tagLst xmlns:p="http://schemas.openxmlformats.org/presentationml/2006/main">
  <p:tag name="KSO_WM_UNIT_VALUE" val="16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487_1*l_h_x*1_2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36.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487_1*l_h_f*1_2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 name="KSO_WM_UNIT_USESOURCEFORMAT_APPLY" val="1"/>
</p:tagLst>
</file>

<file path=ppt/tags/tag937.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1*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 name="KSO_WM_UNIT_USESOURCEFORMAT_APPLY" val="1"/>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487_1*l_h_i*1_3_3"/>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1*l_h_i*1_3_2"/>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40.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87_1*l_h_f*1_3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
  <p:tag name="KSO_WM_UNIT_TEXT_FILL_TYPE" val="1"/>
  <p:tag name="KSO_WM_UNIT_USESOURCEFORMAT_APPLY" val="1"/>
</p:tagLst>
</file>

<file path=ppt/tags/tag94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1*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9"/>
  <p:tag name="KSO_WM_UNIT_TEXT_FILL_TYPE" val="1"/>
  <p:tag name="KSO_WM_UNIT_USESOURCEFORMAT_APPLY" val="1"/>
</p:tagLst>
</file>

<file path=ppt/tags/tag942.xml><?xml version="1.0" encoding="utf-8"?>
<p:tagLst xmlns:p="http://schemas.openxmlformats.org/presentationml/2006/main">
  <p:tag name="KSO_WM_UNIT_VALUE" val="174*17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487_1*l_h_x*1_3_1"/>
  <p:tag name="KSO_WM_TEMPLATE_CATEGORY" val="diagram"/>
  <p:tag name="KSO_WM_TEMPLATE_INDEX" val="201874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43.xml><?xml version="1.0" encoding="utf-8"?>
<p:tagLst xmlns:p="http://schemas.openxmlformats.org/presentationml/2006/main">
  <p:tag name="KSO_WM_BEAUTIFY_FLAG" val="#wm#"/>
  <p:tag name="KSO_WM_TEMPLATE_CATEGORY" val="diagram"/>
  <p:tag name="KSO_WM_TEMPLATE_INDEX" val="20187487"/>
  <p:tag name="KSO_WM_SLIDE_ID" val="diagram20187487_1"/>
  <p:tag name="KSO_WM_TEMPLATE_SUBCATEGORY" val="0"/>
  <p:tag name="KSO_WM_TEMPLATE_MASTER_TYPE" val="0"/>
  <p:tag name="KSO_WM_TEMPLATE_COLOR_TYPE" val="1"/>
  <p:tag name="KSO_WM_SLIDE_TYPE" val="text"/>
  <p:tag name="KSO_WM_SLIDE_SUBTYPE" val="diag"/>
  <p:tag name="KSO_WM_SLIDE_ITEM_CNT" val="3"/>
  <p:tag name="KSO_WM_SLIDE_INDEX" val="1"/>
  <p:tag name="KSO_WM_SLIDE_SIZE" val="803.5*282.3"/>
  <p:tag name="KSO_WM_SLIDE_POSITION" val="71.1215*145.959"/>
  <p:tag name="KSO_WM_DIAGRAM_GROUP_CODE" val="l1-1"/>
  <p:tag name="KSO_WM_SLIDE_DIAGTYPE" val="l"/>
  <p:tag name="KSO_WM_TAG_VERSION" val="1.0"/>
  <p:tag name="KSO_WM_SLIDE_LAYOUT" val="l"/>
  <p:tag name="KSO_WM_SLIDE_LAYOUT_CNT" val="1"/>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88127_4*m_i*1_1"/>
  <p:tag name="KSO_WM_TEMPLATE_CATEGORY" val="diagram"/>
  <p:tag name="KSO_WM_TEMPLATE_INDEX" val="20188127"/>
  <p:tag name="KSO_WM_UNIT_LAYERLEVEL" val="1_1"/>
  <p:tag name="KSO_WM_TAG_VERSION" val="1.0"/>
  <p:tag name="KSO_WM_BEAUTIFY_FLAG" val="#wm#"/>
  <p:tag name="KSO_WM_UNIT_LINE_FORE_SCHEMECOLOR_INDEX" val="15"/>
  <p:tag name="KSO_WM_UNIT_LINE_FILL_TYPE" val="2"/>
  <p:tag name="KSO_WM_UNIT_TEXT_FILL_FORE_SCHEMECOLOR_INDEX" val="13"/>
  <p:tag name="KSO_WM_UNIT_TEXT_FILL_TYPE" val="1"/>
  <p:tag name="KSO_WM_UNIT_USESOURCEFORMAT_APPLY" val="1"/>
</p:tagLst>
</file>

<file path=ppt/tags/tag946.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88127_4*a*1"/>
  <p:tag name="KSO_WM_TEMPLATE_CATEGORY" val="diagram"/>
  <p:tag name="KSO_WM_TEMPLATE_INDEX" val="2018812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47.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88127_4*f*1"/>
  <p:tag name="KSO_WM_TEMPLATE_CATEGORY" val="diagram"/>
  <p:tag name="KSO_WM_TEMPLATE_INDEX" val="2018812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948.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88127_4*m_h_a*1_5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9"/>
  <p:tag name="KSO_WM_UNIT_TEXT_FILL_TYPE" val="1"/>
  <p:tag name="KSO_WM_UNIT_USESOURCEFORMAT_APPLY"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88127_4*m_h_i*1_5_1"/>
  <p:tag name="KSO_WM_TEMPLATE_CATEGORY" val="diagram"/>
  <p:tag name="KSO_WM_TEMPLATE_INDEX" val="2018812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50.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188127_4*m_h_x*1_5_1"/>
  <p:tag name="KSO_WM_TEMPLATE_CATEGORY" val="diagram"/>
  <p:tag name="KSO_WM_TEMPLATE_INDEX" val="2018812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51.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88127_4*m_h_a*1_4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88127_4*m_h_i*1_4_1"/>
  <p:tag name="KSO_WM_TEMPLATE_CATEGORY" val="diagram"/>
  <p:tag name="KSO_WM_TEMPLATE_INDEX" val="2018812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53.xml><?xml version="1.0" encoding="utf-8"?>
<p:tagLst xmlns:p="http://schemas.openxmlformats.org/presentationml/2006/main">
  <p:tag name="KSO_WM_UNIT_VALUE" val="74*77"/>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188127_4*m_h_x*1_4_1"/>
  <p:tag name="KSO_WM_TEMPLATE_CATEGORY" val="diagram"/>
  <p:tag name="KSO_WM_TEMPLATE_INDEX" val="2018812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54.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88127_4*m_h_a*1_3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8127_4*m_h_i*1_3_1"/>
  <p:tag name="KSO_WM_TEMPLATE_CATEGORY" val="diagram"/>
  <p:tag name="KSO_WM_TEMPLATE_INDEX" val="2018812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956.xml><?xml version="1.0" encoding="utf-8"?>
<p:tagLst xmlns:p="http://schemas.openxmlformats.org/presentationml/2006/main">
  <p:tag name="KSO_WM_UNIT_VALUE" val="85*75"/>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88127_4*m_h_x*1_3_1"/>
  <p:tag name="KSO_WM_TEMPLATE_CATEGORY" val="diagram"/>
  <p:tag name="KSO_WM_TEMPLATE_INDEX" val="2018812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57.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8127_4*m_h_a*1_2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8127_4*m_h_i*1_2_1"/>
  <p:tag name="KSO_WM_TEMPLATE_CATEGORY" val="diagram"/>
  <p:tag name="KSO_WM_TEMPLATE_INDEX" val="2018812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959.xml><?xml version="1.0" encoding="utf-8"?>
<p:tagLst xmlns:p="http://schemas.openxmlformats.org/presentationml/2006/main">
  <p:tag name="KSO_WM_UNIT_VALUE" val="64*7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88127_4*m_h_x*1_2_1"/>
  <p:tag name="KSO_WM_TEMPLATE_CATEGORY" val="diagram"/>
  <p:tag name="KSO_WM_TEMPLATE_INDEX" val="2018812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6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8127_4*m_h_a*1_1_1"/>
  <p:tag name="KSO_WM_TEMPLATE_CATEGORY" val="diagram"/>
  <p:tag name="KSO_WM_TEMPLATE_INDEX" val="20188127"/>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8127_4*m_h_i*1_1_1"/>
  <p:tag name="KSO_WM_TEMPLATE_CATEGORY" val="diagram"/>
  <p:tag name="KSO_WM_TEMPLATE_INDEX" val="20188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62.xml><?xml version="1.0" encoding="utf-8"?>
<p:tagLst xmlns:p="http://schemas.openxmlformats.org/presentationml/2006/main">
  <p:tag name="KSO_WM_UNIT_VALUE" val="83*57"/>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88127_4*m_h_x*1_1_1"/>
  <p:tag name="KSO_WM_TEMPLATE_CATEGORY" val="diagram"/>
  <p:tag name="KSO_WM_TEMPLATE_INDEX" val="2018812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963.xml><?xml version="1.0" encoding="utf-8"?>
<p:tagLst xmlns:p="http://schemas.openxmlformats.org/presentationml/2006/main">
  <p:tag name="KSO_WM_BEAUTIFY_FLAG" val="#wm#"/>
  <p:tag name="KSO_WM_TEMPLATE_CATEGORY" val="diagram"/>
  <p:tag name="KSO_WM_TEMPLATE_INDEX" val="20188127"/>
  <p:tag name="KSO_WM_SLIDE_ID" val="diagram2018812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875.663*445.793"/>
  <p:tag name="KSO_WM_SLIDE_POSITION" val="80.4321*87.5713"/>
  <p:tag name="KSO_WM_DIAGRAM_GROUP_CODE" val="m1-1"/>
  <p:tag name="KSO_WM_SLIDE_DIAGTYPE" val="m"/>
  <p:tag name="KSO_WM_TAG_VERSION" val="1.0"/>
  <p:tag name="KSO_WM_SLIDE_LAYOUT" val="a_f_m"/>
  <p:tag name="KSO_WM_SLIDE_LAYOUT_CNT" val="1_1_1"/>
</p:tagLst>
</file>

<file path=ppt/tags/tag964.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0662_1*a*1"/>
  <p:tag name="KSO_WM_TEMPLATE_CATEGORY" val="diagram"/>
  <p:tag name="KSO_WM_TEMPLATE_INDEX" val="20200662"/>
  <p:tag name="KSO_WM_UNIT_LAYERLEVEL" val="1"/>
  <p:tag name="KSO_WM_TAG_VERSION" val="1.0"/>
  <p:tag name="KSO_WM_BEAUTIFY_FLAG" val="#wm#"/>
  <p:tag name="KSO_WM_UNIT_PRESET_TEXT" val="企业&#13;团建活动回顾"/>
</p:tagLst>
</file>

<file path=ppt/tags/tag965.xml><?xml version="1.0" encoding="utf-8"?>
<p:tagLst xmlns:p="http://schemas.openxmlformats.org/presentationml/2006/main">
  <p:tag name="KSO_WM_UNIT_TABLE_BEAUTIFY" val="smartTable{f4c8b830-8722-43ac-bdf7-d79f4245ec1f}"/>
</p:tagLst>
</file>

<file path=ppt/tags/tag966.xml><?xml version="1.0" encoding="utf-8"?>
<p:tagLst xmlns:p="http://schemas.openxmlformats.org/presentationml/2006/main">
  <p:tag name="KSO_WM_BEAUTIFY_FLAG" val="#wm#"/>
  <p:tag name="KSO_WM_TEMPLATE_CATEGORY" val="diagram"/>
  <p:tag name="KSO_WM_TEMPLATE_INDEX" val="2020462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0_1*i*1"/>
  <p:tag name="KSO_WM_TEMPLATE_CATEGORY" val="diagram"/>
  <p:tag name="KSO_WM_TEMPLATE_INDEX" val="20205200"/>
  <p:tag name="KSO_WM_UNIT_LAYERLEVEL" val="1"/>
  <p:tag name="KSO_WM_TAG_VERSION" val="1.0"/>
  <p:tag name="KSO_WM_BEAUTIFY_FLAG" val="#wm#"/>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0_1*i*2"/>
  <p:tag name="KSO_WM_TEMPLATE_CATEGORY" val="diagram"/>
  <p:tag name="KSO_WM_TEMPLATE_INDEX" val="20205200"/>
  <p:tag name="KSO_WM_UNIT_LAYERLEVEL" val="1"/>
  <p:tag name="KSO_WM_TAG_VERSION" val="1.0"/>
  <p:tag name="KSO_WM_BEAUTIFY_FLAG" val="#wm#"/>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200_1*i*3"/>
  <p:tag name="KSO_WM_TEMPLATE_CATEGORY" val="diagram"/>
  <p:tag name="KSO_WM_TEMPLATE_INDEX" val="20205200"/>
  <p:tag name="KSO_WM_UNIT_LAYERLEVEL" val="1"/>
  <p:tag name="KSO_WM_TAG_VERSION" val="1.0"/>
  <p:tag name="KSO_WM_BEAUTIFY_FLAG" val="#wm#"/>
</p:tagLst>
</file>

<file path=ppt/tags/tag97.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70.xml><?xml version="1.0" encoding="utf-8"?>
<p:tagLst xmlns:p="http://schemas.openxmlformats.org/presentationml/2006/main">
  <p:tag name="KSO_WM_UNIT_NOCLEAR" val="0"/>
  <p:tag name="KSO_WM_UNIT_VALUE" val="350"/>
  <p:tag name="KSO_WM_UNIT_HIGHLIGHT" val="0"/>
  <p:tag name="KSO_WM_UNIT_COMPATIBLE" val="0"/>
  <p:tag name="KSO_WM_UNIT_DIAGRAM_ISNUMVISUAL" val="0"/>
  <p:tag name="KSO_WM_UNIT_DIAGRAM_ISREFERUNIT" val="0"/>
  <p:tag name="KSO_WM_UNIT_TYPE" val="f"/>
  <p:tag name="KSO_WM_UNIT_INDEX" val="1"/>
  <p:tag name="KSO_WM_UNIT_ID" val="diagram20205200_1*f*1"/>
  <p:tag name="KSO_WM_TEMPLATE_CATEGORY" val="diagram"/>
  <p:tag name="KSO_WM_TEMPLATE_INDEX" val="2020520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0_1*i*4"/>
  <p:tag name="KSO_WM_TEMPLATE_CATEGORY" val="diagram"/>
  <p:tag name="KSO_WM_TEMPLATE_INDEX" val="20205200"/>
  <p:tag name="KSO_WM_UNIT_LAYERLEVEL" val="1"/>
  <p:tag name="KSO_WM_TAG_VERSION" val="1.0"/>
  <p:tag name="KSO_WM_BEAUTIFY_FLAG" val="#wm#"/>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0_1*i*5"/>
  <p:tag name="KSO_WM_TEMPLATE_CATEGORY" val="diagram"/>
  <p:tag name="KSO_WM_TEMPLATE_INDEX" val="20205200"/>
  <p:tag name="KSO_WM_UNIT_LAYERLEVEL" val="1"/>
  <p:tag name="KSO_WM_TAG_VERSION" val="1.0"/>
  <p:tag name="KSO_WM_BEAUTIFY_FLAG" val="#wm#"/>
</p:tagLst>
</file>

<file path=ppt/tags/tag9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200_1*a*1"/>
  <p:tag name="KSO_WM_TEMPLATE_CATEGORY" val="diagram"/>
  <p:tag name="KSO_WM_TEMPLATE_INDEX" val="20205200"/>
  <p:tag name="KSO_WM_UNIT_LAYERLEVEL" val="1"/>
  <p:tag name="KSO_WM_TAG_VERSION" val="1.0"/>
  <p:tag name="KSO_WM_BEAUTIFY_FLAG" val="#wm#"/>
  <p:tag name="KSO_WM_UNIT_PRESET_TEXT" val="单击此处&#13;添加大标题"/>
</p:tagLst>
</file>

<file path=ppt/tags/tag974.xml><?xml version="1.0" encoding="utf-8"?>
<p:tagLst xmlns:p="http://schemas.openxmlformats.org/presentationml/2006/main">
  <p:tag name="KSO_WM_BEAUTIFY_FLAG" val="#wm#"/>
  <p:tag name="KSO_WM_TEMPLATE_CATEGORY" val="diagram"/>
  <p:tag name="KSO_WM_TEMPLATE_INDEX" val="20205200"/>
  <p:tag name="KSO_WM_SLIDE_ID" val="diagram20205200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29*44"/>
  <p:tag name="KSO_WM_TAG_VERSION" val="1.0"/>
  <p:tag name="KSO_WM_SLIDE_LAYOUT" val="a_b_f"/>
  <p:tag name="KSO_WM_SLIDE_LAYOUT_CNT" val="1_1_1"/>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0_1*i*1"/>
  <p:tag name="KSO_WM_TEMPLATE_CATEGORY" val="diagram"/>
  <p:tag name="KSO_WM_TEMPLATE_INDEX" val="20205200"/>
  <p:tag name="KSO_WM_UNIT_LAYERLEVEL" val="1"/>
  <p:tag name="KSO_WM_TAG_VERSION" val="1.0"/>
  <p:tag name="KSO_WM_BEAUTIFY_FLAG" val="#wm#"/>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0_1*i*2"/>
  <p:tag name="KSO_WM_TEMPLATE_CATEGORY" val="diagram"/>
  <p:tag name="KSO_WM_TEMPLATE_INDEX" val="20205200"/>
  <p:tag name="KSO_WM_UNIT_LAYERLEVEL" val="1"/>
  <p:tag name="KSO_WM_TAG_VERSION" val="1.0"/>
  <p:tag name="KSO_WM_BEAUTIFY_FLAG" val="#wm#"/>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200_1*i*3"/>
  <p:tag name="KSO_WM_TEMPLATE_CATEGORY" val="diagram"/>
  <p:tag name="KSO_WM_TEMPLATE_INDEX" val="20205200"/>
  <p:tag name="KSO_WM_UNIT_LAYERLEVEL" val="1"/>
  <p:tag name="KSO_WM_TAG_VERSION" val="1.0"/>
  <p:tag name="KSO_WM_BEAUTIFY_FLAG" val="#wm#"/>
</p:tagLst>
</file>

<file path=ppt/tags/tag978.xml><?xml version="1.0" encoding="utf-8"?>
<p:tagLst xmlns:p="http://schemas.openxmlformats.org/presentationml/2006/main">
  <p:tag name="KSO_WM_UNIT_NOCLEAR" val="0"/>
  <p:tag name="KSO_WM_UNIT_VALUE" val="350"/>
  <p:tag name="KSO_WM_UNIT_HIGHLIGHT" val="0"/>
  <p:tag name="KSO_WM_UNIT_COMPATIBLE" val="0"/>
  <p:tag name="KSO_WM_UNIT_DIAGRAM_ISNUMVISUAL" val="0"/>
  <p:tag name="KSO_WM_UNIT_DIAGRAM_ISREFERUNIT" val="0"/>
  <p:tag name="KSO_WM_UNIT_TYPE" val="f"/>
  <p:tag name="KSO_WM_UNIT_INDEX" val="1"/>
  <p:tag name="KSO_WM_UNIT_ID" val="diagram20205200_1*f*1"/>
  <p:tag name="KSO_WM_TEMPLATE_CATEGORY" val="diagram"/>
  <p:tag name="KSO_WM_TEMPLATE_INDEX" val="2020520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0_1*i*4"/>
  <p:tag name="KSO_WM_TEMPLATE_CATEGORY" val="diagram"/>
  <p:tag name="KSO_WM_TEMPLATE_INDEX" val="20205200"/>
  <p:tag name="KSO_WM_UNIT_LAYERLEVEL" val="1"/>
  <p:tag name="KSO_WM_TAG_VERSION" val="1.0"/>
  <p:tag name="KSO_WM_BEAUTIFY_FLAG" val="#wm#"/>
</p:tagLst>
</file>

<file path=ppt/tags/tag9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0_1*i*5"/>
  <p:tag name="KSO_WM_TEMPLATE_CATEGORY" val="diagram"/>
  <p:tag name="KSO_WM_TEMPLATE_INDEX" val="20205200"/>
  <p:tag name="KSO_WM_UNIT_LAYERLEVEL" val="1"/>
  <p:tag name="KSO_WM_TAG_VERSION" val="1.0"/>
  <p:tag name="KSO_WM_BEAUTIFY_FLAG" val="#wm#"/>
</p:tagLst>
</file>

<file path=ppt/tags/tag9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200_1*a*1"/>
  <p:tag name="KSO_WM_TEMPLATE_CATEGORY" val="diagram"/>
  <p:tag name="KSO_WM_TEMPLATE_INDEX" val="20205200"/>
  <p:tag name="KSO_WM_UNIT_LAYERLEVEL" val="1"/>
  <p:tag name="KSO_WM_TAG_VERSION" val="1.0"/>
  <p:tag name="KSO_WM_BEAUTIFY_FLAG" val="#wm#"/>
  <p:tag name="KSO_WM_UNIT_PRESET_TEXT" val="单击此处&#13;添加大标题"/>
</p:tagLst>
</file>

<file path=ppt/tags/tag982.xml><?xml version="1.0" encoding="utf-8"?>
<p:tagLst xmlns:p="http://schemas.openxmlformats.org/presentationml/2006/main">
  <p:tag name="KSO_WM_BEAUTIFY_FLAG" val="#wm#"/>
  <p:tag name="KSO_WM_TEMPLATE_CATEGORY" val="diagram"/>
  <p:tag name="KSO_WM_TEMPLATE_INDEX" val="20205200"/>
  <p:tag name="KSO_WM_SLIDE_ID" val="diagram20205200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29*44"/>
  <p:tag name="KSO_WM_TAG_VERSION" val="1.0"/>
  <p:tag name="KSO_WM_SLIDE_LAYOUT" val="a_b_f"/>
  <p:tag name="KSO_WM_SLIDE_LAYOUT_CNT" val="1_1_1"/>
</p:tagLst>
</file>

<file path=ppt/tags/tag983.xml><?xml version="1.0" encoding="utf-8"?>
<p:tagLst xmlns:p="http://schemas.openxmlformats.org/presentationml/2006/main">
  <p:tag name="KSO_WM_UNIT_COLOR_SCHEME_SHAPE_ID" val="21"/>
  <p:tag name="KSO_WM_UNIT_COLOR_SCHEME_PARENT_PAGE" val="0_5"/>
  <p:tag name="KSO_WM_UNIT_DECOLORIZATION"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787_5*l_i*1_1"/>
  <p:tag name="KSO_WM_TEMPLATE_CATEGORY" val="diagram"/>
  <p:tag name="KSO_WM_TEMPLATE_INDEX" val="20187787"/>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984.xml><?xml version="1.0" encoding="utf-8"?>
<p:tagLst xmlns:p="http://schemas.openxmlformats.org/presentationml/2006/main">
  <p:tag name="KSO_WM_UNIT_COLOR_SCHEME_SHAPE_ID" val="32"/>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20187787_5*l_h_f*1_3_2"/>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985.xml><?xml version="1.0" encoding="utf-8"?>
<p:tagLst xmlns:p="http://schemas.openxmlformats.org/presentationml/2006/main">
  <p:tag name="KSO_WM_UNIT_COLOR_SCHEME_SHAPE_ID" val="33"/>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787_5*l_h_a*1_3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Lst>
</file>

<file path=ppt/tags/tag986.xml><?xml version="1.0" encoding="utf-8"?>
<p:tagLst xmlns:p="http://schemas.openxmlformats.org/presentationml/2006/main">
  <p:tag name="KSO_WM_UNIT_COLOR_SCHEME_SHAPE_ID" val="22"/>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787_5*l_h_i*1_3_2"/>
  <p:tag name="KSO_WM_TEMPLATE_CATEGORY" val="diagram"/>
  <p:tag name="KSO_WM_TEMPLATE_INDEX" val="20187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987.xml><?xml version="1.0" encoding="utf-8"?>
<p:tagLst xmlns:p="http://schemas.openxmlformats.org/presentationml/2006/main">
  <p:tag name="KSO_WM_UNIT_COLOR_SCHEME_SHAPE_ID" val="23"/>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787_5*l_h_i*1_3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88.xml><?xml version="1.0" encoding="utf-8"?>
<p:tagLst xmlns:p="http://schemas.openxmlformats.org/presentationml/2006/main">
  <p:tag name="KSO_WM_UNIT_COLOR_SCHEME_SHAPE_ID" val="36"/>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787_5*l_h_f*1_3_1"/>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89.xml><?xml version="1.0" encoding="utf-8"?>
<p:tagLst xmlns:p="http://schemas.openxmlformats.org/presentationml/2006/main">
  <p:tag name="KSO_WM_UNIT_COLOR_SCHEME_SHAPE_ID" val="29"/>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20187787_5*l_h_f*1_4_2"/>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BEAUTIFY_FLAG" val="#wm#"/>
  <p:tag name="KSO_WM_TEMPLATE_CATEGORY" val="diagram"/>
  <p:tag name="KSO_WM_TEMPLATE_INDEX" val="20198929"/>
</p:tagLst>
</file>

<file path=ppt/tags/tag990.xml><?xml version="1.0" encoding="utf-8"?>
<p:tagLst xmlns:p="http://schemas.openxmlformats.org/presentationml/2006/main">
  <p:tag name="KSO_WM_UNIT_COLOR_SCHEME_SHAPE_ID" val="31"/>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787_5*l_h_a*1_4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8"/>
  <p:tag name="KSO_WM_UNIT_TEXT_FILL_TYPE" val="1"/>
  <p:tag name="KSO_WM_UNIT_USESOURCEFORMAT_APPLY" val="1"/>
</p:tagLst>
</file>

<file path=ppt/tags/tag991.xml><?xml version="1.0" encoding="utf-8"?>
<p:tagLst xmlns:p="http://schemas.openxmlformats.org/presentationml/2006/main">
  <p:tag name="KSO_WM_UNIT_COLOR_SCHEME_SHAPE_ID" val="37"/>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787_5*l_h_i*1_4_2"/>
  <p:tag name="KSO_WM_TEMPLATE_CATEGORY" val="diagram"/>
  <p:tag name="KSO_WM_TEMPLATE_INDEX" val="201877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92.xml><?xml version="1.0" encoding="utf-8"?>
<p:tagLst xmlns:p="http://schemas.openxmlformats.org/presentationml/2006/main">
  <p:tag name="KSO_WM_UNIT_COLOR_SCHEME_SHAPE_ID" val="38"/>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787_5*l_h_i*1_4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93.xml><?xml version="1.0" encoding="utf-8"?>
<p:tagLst xmlns:p="http://schemas.openxmlformats.org/presentationml/2006/main">
  <p:tag name="KSO_WM_UNIT_COLOR_SCHEME_SHAPE_ID" val="40"/>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787_5*l_h_f*1_4_1"/>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4.xml><?xml version="1.0" encoding="utf-8"?>
<p:tagLst xmlns:p="http://schemas.openxmlformats.org/presentationml/2006/main">
  <p:tag name="KSO_WM_UNIT_COLOR_SCHEME_SHAPE_ID" val="27"/>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787_5*l_h_f*1_1_1"/>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995.xml><?xml version="1.0" encoding="utf-8"?>
<p:tagLst xmlns:p="http://schemas.openxmlformats.org/presentationml/2006/main">
  <p:tag name="KSO_WM_UNIT_COLOR_SCHEME_SHAPE_ID" val="28"/>
  <p:tag name="KSO_WM_UNIT_COLOR_SCHEME_PARENT_PAGE" val="0_5"/>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787_5*l_h_a*1_1_1"/>
  <p:tag name="KSO_WM_TEMPLATE_CATEGORY" val="diagram"/>
  <p:tag name="KSO_WM_TEMPLATE_INDEX" val="20187787"/>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996.xml><?xml version="1.0" encoding="utf-8"?>
<p:tagLst xmlns:p="http://schemas.openxmlformats.org/presentationml/2006/main">
  <p:tag name="KSO_WM_UNIT_COLOR_SCHEME_SHAPE_ID" val="18"/>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787_5*l_h_i*1_1_2"/>
  <p:tag name="KSO_WM_TEMPLATE_CATEGORY" val="diagram"/>
  <p:tag name="KSO_WM_TEMPLATE_INDEX" val="20187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97.xml><?xml version="1.0" encoding="utf-8"?>
<p:tagLst xmlns:p="http://schemas.openxmlformats.org/presentationml/2006/main">
  <p:tag name="KSO_WM_UNIT_COLOR_SCHEME_SHAPE_ID" val="19"/>
  <p:tag name="KSO_WM_UNIT_COLOR_SCHEME_PARENT_PAGE" val="0_5"/>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787_5*l_h_i*1_1_1"/>
  <p:tag name="KSO_WM_TEMPLATE_CATEGORY" val="diagram"/>
  <p:tag name="KSO_WM_TEMPLATE_INDEX" val="2018778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98.xml><?xml version="1.0" encoding="utf-8"?>
<p:tagLst xmlns:p="http://schemas.openxmlformats.org/presentationml/2006/main">
  <p:tag name="KSO_WM_UNIT_COLOR_SCHEME_SHAPE_ID" val="41"/>
  <p:tag name="KSO_WM_UNIT_COLOR_SCHEME_PARENT_PAGE" val="0_5"/>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87787_5*l_h_f*1_1_2"/>
  <p:tag name="KSO_WM_TEMPLATE_CATEGORY" val="diagram"/>
  <p:tag name="KSO_WM_TEMPLATE_INDEX" val="20187787"/>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999.xml><?xml version="1.0" encoding="utf-8"?>
<p:tagLst xmlns:p="http://schemas.openxmlformats.org/presentationml/2006/main">
  <p:tag name="KSO_WM_UNIT_COLOR_SCHEME_SHAPE_ID" val="20"/>
  <p:tag name="KSO_WM_UNIT_COLOR_SCHEME_PARENT_PAGE" val="0_5"/>
  <p:tag name="KSO_WM_UNIT_NOCLEAR" val="0"/>
  <p:tag name="KSO_WM_UNIT_VALUE" val="248"/>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20187787_5*l_h_f*1_2_2"/>
  <p:tag name="KSO_WM_TEMPLATE_CATEGORY" val="diagram"/>
  <p:tag name="KSO_WM_TEMPLATE_INDEX" val="20187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ww.2ppt.com">
  <a:themeElements>
    <a:clrScheme name="自定义 48">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10736</Words>
  <Application>WPS 演示</Application>
  <PresentationFormat>宽屏</PresentationFormat>
  <Paragraphs>594</Paragraphs>
  <Slides>60</Slides>
  <Notes>25</Notes>
  <HiddenSlides>0</HiddenSlides>
  <MMClips>1</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60</vt:i4>
      </vt:variant>
    </vt:vector>
  </HeadingPairs>
  <TitlesOfParts>
    <vt:vector size="90" baseType="lpstr">
      <vt:lpstr>Arial</vt:lpstr>
      <vt:lpstr>宋体</vt:lpstr>
      <vt:lpstr>Wingdings</vt:lpstr>
      <vt:lpstr>Noto Sans S Chinese Bold</vt:lpstr>
      <vt:lpstr>Roboto</vt:lpstr>
      <vt:lpstr>Times New Roman</vt:lpstr>
      <vt:lpstr>微软雅黑</vt:lpstr>
      <vt:lpstr>Montserrat Semi</vt:lpstr>
      <vt:lpstr>Poppins SemiBold</vt:lpstr>
      <vt:lpstr>华文隶书</vt:lpstr>
      <vt:lpstr>华文琥珀</vt:lpstr>
      <vt:lpstr>楷体</vt:lpstr>
      <vt:lpstr>Wingdings</vt:lpstr>
      <vt:lpstr>Microsoft YaHei Bold</vt:lpstr>
      <vt:lpstr>Microsoft YaHei Regular</vt:lpstr>
      <vt:lpstr>Wingdings 3</vt:lpstr>
      <vt:lpstr>Arial Unicode MS</vt:lpstr>
      <vt:lpstr>Helvetica</vt:lpstr>
      <vt:lpstr>黑体</vt:lpstr>
      <vt:lpstr>Tempus Sans ITC</vt:lpstr>
      <vt:lpstr>Arial Bold</vt:lpstr>
      <vt:lpstr>WPS-Bullets</vt:lpstr>
      <vt:lpstr>Calibri</vt:lpstr>
      <vt:lpstr>Calibri Light</vt:lpstr>
      <vt:lpstr>Symbol</vt:lpstr>
      <vt:lpstr>等线</vt:lpstr>
      <vt:lpstr>等线 Light</vt:lpstr>
      <vt:lpstr>Latha</vt:lpstr>
      <vt:lpstr>千图网拥有20W+精美PPT模板 更多PPT模板下载至：www.58pic.com/office/ppt​​</vt:lpstr>
      <vt:lpstr>www.2ppt.com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296</cp:revision>
  <dcterms:created xsi:type="dcterms:W3CDTF">2022-09-28T08:21:00Z</dcterms:created>
  <dcterms:modified xsi:type="dcterms:W3CDTF">2023-10-08T08:31:39Z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2535B30DD0EB4416A23243CBF965A68E</vt:lpwstr>
  </property>
</Properties>
</file>