
<file path=[Content_Types].xml><?xml version="1.0" encoding="utf-8"?>
<Types xmlns="http://schemas.openxmlformats.org/package/2006/content-types">
  <Default Extension="jpeg" ContentType="image/jpeg"/>
  <Default Extension="JPG" ContentType="image/.jpg"/>
  <Default Extension="png" ContentType="image/pn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72" r:id="rId4"/>
  </p:sldMasterIdLst>
  <p:notesMasterIdLst>
    <p:notesMasterId r:id="rId6"/>
  </p:notesMasterIdLst>
  <p:sldIdLst>
    <p:sldId id="470" r:id="rId5"/>
    <p:sldId id="353" r:id="rId7"/>
    <p:sldId id="471" r:id="rId8"/>
    <p:sldId id="500" r:id="rId9"/>
    <p:sldId id="499" r:id="rId10"/>
    <p:sldId id="820" r:id="rId11"/>
    <p:sldId id="822" r:id="rId12"/>
    <p:sldId id="823" r:id="rId13"/>
    <p:sldId id="755" r:id="rId14"/>
    <p:sldId id="756" r:id="rId15"/>
    <p:sldId id="516" r:id="rId16"/>
    <p:sldId id="757" r:id="rId17"/>
    <p:sldId id="825" r:id="rId18"/>
    <p:sldId id="781" r:id="rId19"/>
    <p:sldId id="783" r:id="rId20"/>
    <p:sldId id="787" r:id="rId21"/>
    <p:sldId id="826" r:id="rId22"/>
    <p:sldId id="793" r:id="rId23"/>
    <p:sldId id="766" r:id="rId24"/>
    <p:sldId id="770" r:id="rId25"/>
    <p:sldId id="794" r:id="rId26"/>
    <p:sldId id="795" r:id="rId27"/>
    <p:sldId id="791" r:id="rId28"/>
    <p:sldId id="789" r:id="rId29"/>
    <p:sldId id="798" r:id="rId30"/>
    <p:sldId id="796" r:id="rId31"/>
    <p:sldId id="801" r:id="rId32"/>
    <p:sldId id="802" r:id="rId33"/>
    <p:sldId id="803" r:id="rId34"/>
    <p:sldId id="804" r:id="rId35"/>
    <p:sldId id="805" r:id="rId36"/>
    <p:sldId id="806" r:id="rId37"/>
    <p:sldId id="807" r:id="rId38"/>
    <p:sldId id="808" r:id="rId39"/>
    <p:sldId id="809" r:id="rId40"/>
    <p:sldId id="810" r:id="rId41"/>
    <p:sldId id="815" r:id="rId42"/>
    <p:sldId id="816" r:id="rId43"/>
    <p:sldId id="776" r:id="rId44"/>
    <p:sldId id="297" r:id="rId45"/>
  </p:sldIdLst>
  <p:sldSz cx="12192000" cy="6858000"/>
  <p:notesSz cx="6858000" cy="9144000"/>
  <p:custDataLst>
    <p:tags r:id="rId5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36"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779A3"/>
    <a:srgbClr val="EC94B7"/>
    <a:srgbClr val="05AAA4"/>
    <a:srgbClr val="A8EDE3"/>
    <a:srgbClr val="AF1F59"/>
    <a:srgbClr val="2485BC"/>
    <a:srgbClr val="5DA2B1"/>
    <a:srgbClr val="3F88F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43" autoAdjust="0"/>
    <p:restoredTop sz="94660"/>
  </p:normalViewPr>
  <p:slideViewPr>
    <p:cSldViewPr snapToGrid="0">
      <p:cViewPr>
        <p:scale>
          <a:sx n="66" d="100"/>
          <a:sy n="66" d="100"/>
        </p:scale>
        <p:origin x="2316" y="1140"/>
      </p:cViewPr>
      <p:guideLst>
        <p:guide orient="horz" pos="2036"/>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0" Type="http://schemas.openxmlformats.org/officeDocument/2006/relationships/tags" Target="tags/tag404.xml"/><Relationship Id="rId5" Type="http://schemas.openxmlformats.org/officeDocument/2006/relationships/slide" Target="slides/slide1.xml"/><Relationship Id="rId49" Type="http://schemas.openxmlformats.org/officeDocument/2006/relationships/commentAuthors" Target="commentAuthors.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Noto Sans S Chinese Bold" panose="020B0800000000000000" pitchFamily="34" charset="-122"/>
                <a:ea typeface="Noto Sans S Chinese Bold" panose="020B08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Noto Sans S Chinese Bold" panose="020B0800000000000000" pitchFamily="34" charset="-122"/>
                <a:ea typeface="Noto Sans S Chinese Bold" panose="020B0800000000000000" pitchFamily="34" charset="-122"/>
              </a:defRPr>
            </a:lvl1pPr>
          </a:lstStyle>
          <a:p>
            <a:fld id="{3CC73A6B-BB26-4B12-BFB8-2B873AE12267}"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Noto Sans S Chinese Bold" panose="020B0800000000000000" pitchFamily="34" charset="-122"/>
                <a:ea typeface="Noto Sans S Chinese Bold" panose="020B08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Noto Sans S Chinese Bold" panose="020B0800000000000000" pitchFamily="34" charset="-122"/>
                <a:ea typeface="Noto Sans S Chinese Bold" panose="020B0800000000000000" pitchFamily="34" charset="-122"/>
              </a:defRPr>
            </a:lvl1pPr>
          </a:lstStyle>
          <a:p>
            <a:fld id="{2E5701FA-A99B-4EA7-BD9A-49A04217BC0C}"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1pPr>
    <a:lvl2pPr marL="4572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2pPr>
    <a:lvl3pPr marL="9144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3pPr>
    <a:lvl4pPr marL="13716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4pPr>
    <a:lvl5pPr marL="1828800" algn="l" defTabSz="914400" rtl="0" eaLnBrk="1" latinLnBrk="0" hangingPunct="1">
      <a:defRPr sz="1200" kern="1200">
        <a:solidFill>
          <a:schemeClr val="tx1"/>
        </a:solidFill>
        <a:latin typeface="Noto Sans S Chinese Bold" panose="020B0800000000000000" pitchFamily="34" charset="-122"/>
        <a:ea typeface="Noto Sans S Chinese Bold" panose="020B08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ransition spd="slow" advClick="0" advTm="1000">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341" name="圆角矩形 340"/>
          <p:cNvSpPr/>
          <p:nvPr/>
        </p:nvSpPr>
        <p:spPr>
          <a:xfrm>
            <a:off x="8887469" y="994758"/>
            <a:ext cx="52530" cy="1190473"/>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chor="ctr" anchorCtr="0">
            <a:normAutofit/>
          </a:bodyPr>
          <a:lstStyle/>
          <a:p>
            <a:pPr algn="ctr"/>
            <a:endParaRPr lang="zh-CN" altLang="en-US"/>
          </a:p>
        </p:txBody>
      </p:sp>
      <p:sp>
        <p:nvSpPr>
          <p:cNvPr id="3" name="副标题 2"/>
          <p:cNvSpPr>
            <a:spLocks noGrp="1"/>
          </p:cNvSpPr>
          <p:nvPr>
            <p:ph type="subTitle" idx="1" hasCustomPrompt="1"/>
          </p:nvPr>
        </p:nvSpPr>
        <p:spPr>
          <a:xfrm>
            <a:off x="4645090" y="3619389"/>
            <a:ext cx="3073956" cy="584747"/>
          </a:xfrm>
        </p:spPr>
        <p:txBody>
          <a:bodyPr vert="horz" lIns="90000" tIns="46800" rIns="90000" bIns="46800" anchor="ctr" anchorCtr="0">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编辑副标题</a:t>
            </a:r>
            <a:endParaRPr lang="zh-CN" altLang="en-US" dirty="0"/>
          </a:p>
        </p:txBody>
      </p:sp>
      <p:sp>
        <p:nvSpPr>
          <p:cNvPr id="4" name="日期占位符 3"/>
          <p:cNvSpPr>
            <a:spLocks noGrp="1"/>
          </p:cNvSpPr>
          <p:nvPr>
            <p:ph type="dt" sz="half" idx="10"/>
          </p:nvPr>
        </p:nvSpPr>
        <p:spPr/>
        <p:txBody>
          <a:bodyPr vert="horz" lIns="90000" tIns="46800" rIns="90000" bIns="46800" anchor="ctr" anchorCtr="0">
            <a:normAutofit/>
          </a:bodyPr>
          <a:lstStyle/>
          <a:p>
            <a:fld id="{F3E307D7-356B-4F84-996D-333F8A90DC51}" type="datetimeFigureOut">
              <a:rPr lang="zh-CN" altLang="en-US" smtClean="0"/>
            </a:fld>
            <a:endParaRPr lang="zh-CN" altLang="en-US"/>
          </a:p>
        </p:txBody>
      </p:sp>
      <p:sp>
        <p:nvSpPr>
          <p:cNvPr id="5" name="页脚占位符 4"/>
          <p:cNvSpPr>
            <a:spLocks noGrp="1"/>
          </p:cNvSpPr>
          <p:nvPr>
            <p:ph type="ftr" sz="quarter" idx="11"/>
          </p:nvPr>
        </p:nvSpPr>
        <p:spPr/>
        <p:txBody>
          <a:bodyPr vert="horz" lIns="90000" tIns="46800" rIns="90000" bIns="46800" anchor="ctr" anchorCtr="0">
            <a:normAutofit/>
          </a:bodyPr>
          <a:lstStyle/>
          <a:p>
            <a:endParaRPr lang="zh-CN" altLang="en-US"/>
          </a:p>
        </p:txBody>
      </p:sp>
      <p:sp>
        <p:nvSpPr>
          <p:cNvPr id="6" name="灯片编号占位符 5"/>
          <p:cNvSpPr>
            <a:spLocks noGrp="1"/>
          </p:cNvSpPr>
          <p:nvPr>
            <p:ph type="sldNum" sz="quarter" idx="12"/>
          </p:nvPr>
        </p:nvSpPr>
        <p:spPr/>
        <p:txBody>
          <a:bodyPr vert="horz" lIns="90000" tIns="46800" rIns="90000" bIns="46800" anchor="ctr" anchorCtr="0">
            <a:normAutofit/>
          </a:bodyPr>
          <a:lstStyle/>
          <a:p>
            <a:fld id="{35A498B6-EE1B-4871-94FD-E60BD08EA513}" type="slidenum">
              <a:rPr lang="zh-CN" altLang="en-US" smtClean="0"/>
            </a:fld>
            <a:endParaRPr lang="zh-CN" altLang="en-US"/>
          </a:p>
        </p:txBody>
      </p:sp>
      <p:sp>
        <p:nvSpPr>
          <p:cNvPr id="56" name="标题 55"/>
          <p:cNvSpPr>
            <a:spLocks noGrp="1"/>
          </p:cNvSpPr>
          <p:nvPr>
            <p:ph type="title"/>
          </p:nvPr>
        </p:nvSpPr>
        <p:spPr>
          <a:xfrm>
            <a:off x="2658447" y="2233752"/>
            <a:ext cx="6875106" cy="1325563"/>
          </a:xfrm>
        </p:spPr>
        <p:txBody>
          <a:bodyPr vert="horz" lIns="90000" tIns="46800" rIns="90000" bIns="46800" anchor="ctr" anchorCtr="0">
            <a:normAutofit/>
          </a:bodyPr>
          <a:lstStyle>
            <a:lvl1pPr algn="ctr">
              <a:defRPr/>
            </a:lvl1pPr>
          </a:lstStyle>
          <a:p>
            <a:r>
              <a:rPr lang="zh-CN" altLang="en-US" smtClean="0"/>
              <a:t>单击此处编辑母版标题样式</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lvl1pPr>
              <a:defRPr sz="3600">
                <a:solidFill>
                  <a:schemeClr val="tx1"/>
                </a:solidFill>
              </a:defRPr>
            </a:lvl1pPr>
          </a:lstStyle>
          <a:p>
            <a:r>
              <a:rPr lang="zh-CN" altLang="en-US"/>
              <a:t>单击此处编辑母版标题样式</a:t>
            </a:r>
            <a:endParaRPr lang="zh-CN" altLang="en-US"/>
          </a:p>
        </p:txBody>
      </p:sp>
      <p:sp>
        <p:nvSpPr>
          <p:cNvPr id="3" name="内容占位符 2"/>
          <p:cNvSpPr>
            <a:spLocks noGrp="1"/>
          </p:cNvSpPr>
          <p:nvPr>
            <p:ph idx="1"/>
          </p:nvPr>
        </p:nvSpPr>
        <p:spPr/>
        <p:txBody>
          <a:bodyPr>
            <a:normAutofit/>
          </a:bodyPr>
          <a:lstStyle>
            <a:lvl1pPr algn="just">
              <a:spcBef>
                <a:spcPts val="1200"/>
              </a:spcBef>
              <a:spcAft>
                <a:spcPts val="600"/>
              </a:spcAft>
              <a:defRPr sz="2400">
                <a:solidFill>
                  <a:schemeClr val="tx1"/>
                </a:solidFill>
              </a:defRPr>
            </a:lvl1pPr>
            <a:lvl2pPr algn="just">
              <a:spcBef>
                <a:spcPts val="1200"/>
              </a:spcBef>
              <a:spcAft>
                <a:spcPts val="600"/>
              </a:spcAft>
              <a:defRPr sz="2000">
                <a:solidFill>
                  <a:schemeClr val="tx1"/>
                </a:solidFill>
              </a:defRPr>
            </a:lvl2pPr>
            <a:lvl3pPr algn="just">
              <a:spcBef>
                <a:spcPts val="1200"/>
              </a:spcBef>
              <a:spcAft>
                <a:spcPts val="600"/>
              </a:spcAft>
              <a:defRPr sz="1800">
                <a:solidFill>
                  <a:schemeClr val="tx1"/>
                </a:solidFill>
              </a:defRPr>
            </a:lvl3pPr>
            <a:lvl4pPr algn="just">
              <a:spcBef>
                <a:spcPts val="1200"/>
              </a:spcBef>
              <a:spcAft>
                <a:spcPts val="600"/>
              </a:spcAft>
              <a:defRPr sz="1800">
                <a:solidFill>
                  <a:schemeClr val="tx1"/>
                </a:solidFill>
              </a:defRPr>
            </a:lvl4pPr>
            <a:lvl5pPr algn="just">
              <a:spcBef>
                <a:spcPts val="1200"/>
              </a:spcBef>
              <a:spcAft>
                <a:spcPts val="600"/>
              </a:spcAft>
              <a:defRPr sz="1800">
                <a:solidFill>
                  <a:schemeClr val="tx1"/>
                </a:solidFill>
              </a:defRPr>
            </a:lvl5pPr>
          </a:lstStyle>
          <a:p>
            <a:pPr lvl="0"/>
            <a:r>
              <a:rPr lang="zh-CN" altLang="en-US" dirty="0" smtClean="0"/>
              <a:t>单击此处编辑母版文本</a:t>
            </a:r>
            <a:r>
              <a:rPr lang="zh-CN" altLang="en-US" dirty="0"/>
              <a:t>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solidFill>
                  <a:schemeClr val="tx1"/>
                </a:solidFill>
              </a:defRPr>
            </a:lvl1pPr>
          </a:lstStyle>
          <a:p>
            <a:fld id="{F3E307D7-356B-4F84-996D-333F8A90DC51}"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solidFill>
                  <a:schemeClr val="tx1"/>
                </a:solidFill>
              </a:defRPr>
            </a:lvl1pPr>
          </a:lstStyle>
          <a:p>
            <a:endParaRPr lang="zh-CN" altLang="en-US"/>
          </a:p>
        </p:txBody>
      </p:sp>
      <p:sp>
        <p:nvSpPr>
          <p:cNvPr id="6" name="灯片编号占位符 5"/>
          <p:cNvSpPr>
            <a:spLocks noGrp="1"/>
          </p:cNvSpPr>
          <p:nvPr>
            <p:ph type="sldNum" sz="quarter" idx="12"/>
          </p:nvPr>
        </p:nvSpPr>
        <p:spPr/>
        <p:txBody>
          <a:bodyPr/>
          <a:lstStyle>
            <a:lvl1pPr>
              <a:defRPr>
                <a:solidFill>
                  <a:schemeClr val="tx1"/>
                </a:solidFill>
              </a:defRPr>
            </a:lvl1pPr>
          </a:lstStyle>
          <a:p>
            <a:fld id="{35A498B6-EE1B-4871-94FD-E60BD08EA513}"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1281225"/>
          </a:xfrm>
        </p:spPr>
        <p:txBody>
          <a:bodyPr anchor="ctr" anchorCtr="0">
            <a:normAutofit/>
          </a:bodyPr>
          <a:lstStyle>
            <a:lvl1pPr algn="ctr">
              <a:defRPr sz="4800" b="1">
                <a:solidFill>
                  <a:schemeClr val="bg1">
                    <a:lumMod val="95000"/>
                    <a:lumOff val="5000"/>
                  </a:schemeClr>
                </a:solidFill>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41375" y="3287593"/>
            <a:ext cx="10509250" cy="1349721"/>
          </a:xfrm>
        </p:spPr>
        <p:txBody>
          <a:bodyPr anchor="ctr" anchorCtr="0">
            <a:normAutofit/>
          </a:bodyPr>
          <a:lstStyle>
            <a:lvl1pPr marL="0" indent="0" algn="ctr">
              <a:buNone/>
              <a:defRPr sz="2000">
                <a:solidFill>
                  <a:schemeClr val="bg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smtClean="0"/>
              <a:t>单击此处编辑母版文本</a:t>
            </a:r>
            <a:r>
              <a:rPr lang="zh-CN" altLang="en-US" dirty="0"/>
              <a:t>样式</a:t>
            </a:r>
            <a:endParaRPr lang="zh-CN" altLang="en-US" dirty="0"/>
          </a:p>
        </p:txBody>
      </p:sp>
      <p:sp>
        <p:nvSpPr>
          <p:cNvPr id="4" name="日期占位符 3"/>
          <p:cNvSpPr>
            <a:spLocks noGrp="1"/>
          </p:cNvSpPr>
          <p:nvPr>
            <p:ph type="dt" sz="half" idx="10"/>
          </p:nvPr>
        </p:nvSpPr>
        <p:spPr/>
        <p:txBody>
          <a:bodyPr/>
          <a:lstStyle/>
          <a:p>
            <a:fld id="{F3E307D7-356B-4F84-996D-333F8A90DC5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5A498B6-EE1B-4871-94FD-E60BD08EA513}"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lvl1pPr>
              <a:defRPr sz="2800">
                <a:solidFill>
                  <a:schemeClr val="tx1"/>
                </a:solidFill>
              </a:defRPr>
            </a:lvl1p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normAutofit/>
          </a:bodyPr>
          <a:lstStyle>
            <a:lvl1pPr algn="just">
              <a:lnSpc>
                <a:spcPct val="150000"/>
              </a:lnSpc>
              <a:defRPr sz="2400">
                <a:solidFill>
                  <a:schemeClr val="tx1"/>
                </a:solidFill>
              </a:defRPr>
            </a:lvl1pPr>
            <a:lvl2pPr algn="just">
              <a:lnSpc>
                <a:spcPct val="150000"/>
              </a:lnSpc>
              <a:defRPr sz="2000">
                <a:solidFill>
                  <a:schemeClr val="tx1"/>
                </a:solidFill>
              </a:defRPr>
            </a:lvl2pPr>
            <a:lvl3pPr algn="just">
              <a:lnSpc>
                <a:spcPct val="150000"/>
              </a:lnSpc>
              <a:defRPr sz="1800">
                <a:solidFill>
                  <a:schemeClr val="tx1"/>
                </a:solidFill>
              </a:defRPr>
            </a:lvl3pPr>
            <a:lvl4pPr algn="just">
              <a:lnSpc>
                <a:spcPct val="150000"/>
              </a:lnSpc>
              <a:defRPr sz="1800">
                <a:solidFill>
                  <a:schemeClr val="tx1"/>
                </a:solidFill>
              </a:defRPr>
            </a:lvl4pPr>
            <a:lvl5pPr algn="just">
              <a:lnSpc>
                <a:spcPct val="150000"/>
              </a:lnSpc>
              <a:defRPr sz="1800">
                <a:solidFill>
                  <a:schemeClr val="tx1"/>
                </a:solidFill>
              </a:defRPr>
            </a:lvl5pPr>
          </a:lstStyle>
          <a:p>
            <a:pPr lvl="0"/>
            <a:r>
              <a:rPr lang="zh-CN" altLang="en-US" dirty="0" smtClean="0"/>
              <a:t>单击此处编辑母版文本</a:t>
            </a:r>
            <a:r>
              <a:rPr lang="zh-CN" altLang="en-US" dirty="0"/>
              <a:t>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6172200" y="1825625"/>
            <a:ext cx="5181600" cy="4351338"/>
          </a:xfrm>
        </p:spPr>
        <p:txBody>
          <a:bodyPr>
            <a:normAutofit/>
          </a:bodyPr>
          <a:lstStyle>
            <a:lvl1pPr algn="just">
              <a:lnSpc>
                <a:spcPct val="150000"/>
              </a:lnSpc>
              <a:defRPr sz="2400">
                <a:solidFill>
                  <a:schemeClr val="tx1"/>
                </a:solidFill>
              </a:defRPr>
            </a:lvl1pPr>
            <a:lvl2pPr algn="just">
              <a:lnSpc>
                <a:spcPct val="150000"/>
              </a:lnSpc>
              <a:defRPr sz="2000">
                <a:solidFill>
                  <a:schemeClr val="tx1"/>
                </a:solidFill>
              </a:defRPr>
            </a:lvl2pPr>
            <a:lvl3pPr algn="just">
              <a:lnSpc>
                <a:spcPct val="150000"/>
              </a:lnSpc>
              <a:defRPr sz="1800">
                <a:solidFill>
                  <a:schemeClr val="tx1"/>
                </a:solidFill>
              </a:defRPr>
            </a:lvl3pPr>
            <a:lvl4pPr algn="just">
              <a:lnSpc>
                <a:spcPct val="150000"/>
              </a:lnSpc>
              <a:defRPr sz="1800">
                <a:solidFill>
                  <a:schemeClr val="tx1"/>
                </a:solidFill>
              </a:defRPr>
            </a:lvl4pPr>
            <a:lvl5pPr algn="just">
              <a:lnSpc>
                <a:spcPct val="150000"/>
              </a:lnSpc>
              <a:defRPr sz="1800">
                <a:solidFill>
                  <a:schemeClr val="tx1"/>
                </a:solidFill>
              </a:defRPr>
            </a:lvl5pPr>
          </a:lstStyle>
          <a:p>
            <a:pPr lvl="0"/>
            <a:r>
              <a:rPr lang="zh-CN" altLang="en-US" dirty="0" smtClean="0"/>
              <a:t>单击此处编辑母版文本</a:t>
            </a:r>
            <a:r>
              <a:rPr lang="zh-CN" altLang="en-US" dirty="0"/>
              <a:t>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solidFill>
                  <a:schemeClr val="tx1"/>
                </a:solidFill>
              </a:defRPr>
            </a:lvl1pPr>
          </a:lstStyle>
          <a:p>
            <a:fld id="{F3E307D7-356B-4F84-996D-333F8A90DC51}"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solidFill>
                  <a:schemeClr val="tx1"/>
                </a:solidFill>
              </a:defRPr>
            </a:lvl1pPr>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lstStyle>
          <a:p>
            <a:fld id="{35A498B6-EE1B-4871-94FD-E60BD08EA513}"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149351"/>
          </a:xfrm>
        </p:spPr>
        <p:txBody>
          <a:bodyPr/>
          <a:lstStyle>
            <a:lvl1pPr>
              <a:defRPr>
                <a:solidFill>
                  <a:schemeClr val="tx1"/>
                </a:solidFill>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a:t>
            </a:r>
            <a:r>
              <a:rPr lang="zh-CN" altLang="en-US" dirty="0"/>
              <a:t>样式</a:t>
            </a:r>
            <a:endParaRPr lang="zh-CN" altLang="en-US" dirty="0"/>
          </a:p>
        </p:txBody>
      </p:sp>
      <p:sp>
        <p:nvSpPr>
          <p:cNvPr id="4" name="内容占位符 3"/>
          <p:cNvSpPr>
            <a:spLocks noGrp="1"/>
          </p:cNvSpPr>
          <p:nvPr>
            <p:ph sz="half" idx="2"/>
          </p:nvPr>
        </p:nvSpPr>
        <p:spPr>
          <a:xfrm>
            <a:off x="839788" y="2505075"/>
            <a:ext cx="5157787" cy="368458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zh-CN" altLang="en-US" dirty="0" smtClean="0"/>
              <a:t>单击此处编辑母版文本</a:t>
            </a:r>
            <a:r>
              <a:rPr lang="zh-CN" altLang="en-US" dirty="0"/>
              <a:t>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a:t>
            </a:r>
            <a:r>
              <a:rPr lang="zh-CN" altLang="en-US" dirty="0"/>
              <a:t>样式</a:t>
            </a:r>
            <a:endParaRPr lang="zh-CN" altLang="en-US" dirty="0"/>
          </a:p>
        </p:txBody>
      </p:sp>
      <p:sp>
        <p:nvSpPr>
          <p:cNvPr id="6" name="内容占位符 5"/>
          <p:cNvSpPr>
            <a:spLocks noGrp="1"/>
          </p:cNvSpPr>
          <p:nvPr>
            <p:ph sz="quarter" idx="4"/>
          </p:nvPr>
        </p:nvSpPr>
        <p:spPr>
          <a:xfrm>
            <a:off x="6172200" y="2505075"/>
            <a:ext cx="5183188" cy="368458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zh-CN" altLang="en-US" dirty="0" smtClean="0"/>
              <a:t>单击此处编辑母版文本</a:t>
            </a:r>
            <a:r>
              <a:rPr lang="zh-CN" altLang="en-US" dirty="0"/>
              <a:t>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lvl1pPr>
              <a:defRPr>
                <a:solidFill>
                  <a:schemeClr val="tx1"/>
                </a:solidFill>
              </a:defRPr>
            </a:lvl1pPr>
          </a:lstStyle>
          <a:p>
            <a:fld id="{F3E307D7-356B-4F84-996D-333F8A90DC51}"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solidFill>
                  <a:schemeClr val="tx1"/>
                </a:solidFill>
              </a:defRPr>
            </a:lvl1pPr>
          </a:lstStyle>
          <a:p>
            <a:endParaRPr lang="zh-CN" altLang="en-US"/>
          </a:p>
        </p:txBody>
      </p:sp>
      <p:sp>
        <p:nvSpPr>
          <p:cNvPr id="9" name="灯片编号占位符 8"/>
          <p:cNvSpPr>
            <a:spLocks noGrp="1"/>
          </p:cNvSpPr>
          <p:nvPr>
            <p:ph type="sldNum" sz="quarter" idx="12"/>
          </p:nvPr>
        </p:nvSpPr>
        <p:spPr/>
        <p:txBody>
          <a:bodyPr/>
          <a:lstStyle>
            <a:lvl1pPr>
              <a:defRPr>
                <a:solidFill>
                  <a:schemeClr val="tx1"/>
                </a:solidFill>
              </a:defRPr>
            </a:lvl1pPr>
          </a:lstStyle>
          <a:p>
            <a:fld id="{35A498B6-EE1B-4871-94FD-E60BD08EA513}"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lvl1pPr>
              <a:defRPr>
                <a:solidFill>
                  <a:schemeClr val="tx1"/>
                </a:solidFill>
              </a:defRPr>
            </a:lvl1pPr>
          </a:lstStyle>
          <a:p>
            <a:fld id="{F3E307D7-356B-4F84-996D-333F8A90DC51}"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solidFill>
                  <a:schemeClr val="tx1"/>
                </a:solidFill>
              </a:defRPr>
            </a:lvl1pPr>
          </a:lstStyle>
          <a:p>
            <a:endParaRPr lang="zh-CN" altLang="en-US"/>
          </a:p>
        </p:txBody>
      </p:sp>
      <p:sp>
        <p:nvSpPr>
          <p:cNvPr id="5" name="灯片编号占位符 4"/>
          <p:cNvSpPr>
            <a:spLocks noGrp="1"/>
          </p:cNvSpPr>
          <p:nvPr>
            <p:ph type="sldNum" sz="quarter" idx="12"/>
          </p:nvPr>
        </p:nvSpPr>
        <p:spPr/>
        <p:txBody>
          <a:bodyPr/>
          <a:lstStyle>
            <a:lvl1pPr>
              <a:defRPr>
                <a:solidFill>
                  <a:schemeClr val="tx1"/>
                </a:solidFill>
              </a:defRPr>
            </a:lvl1pPr>
          </a:lstStyle>
          <a:p>
            <a:fld id="{35A498B6-EE1B-4871-94FD-E60BD08EA513}" type="slidenum">
              <a:rPr lang="zh-CN" altLang="en-US" smtClean="0"/>
            </a:fld>
            <a:endParaRPr lang="zh-CN" altLang="en-US"/>
          </a:p>
        </p:txBody>
      </p:sp>
      <p:sp>
        <p:nvSpPr>
          <p:cNvPr id="7" name="标题 6"/>
          <p:cNvSpPr>
            <a:spLocks noGrp="1"/>
          </p:cNvSpPr>
          <p:nvPr>
            <p:ph type="title"/>
          </p:nvPr>
        </p:nvSpPr>
        <p:spPr>
          <a:xfrm>
            <a:off x="838200" y="2766219"/>
            <a:ext cx="10515600" cy="1325563"/>
          </a:xfrm>
        </p:spPr>
        <p:txBody>
          <a:bodyPr/>
          <a:lstStyle>
            <a:lvl1pPr algn="ctr">
              <a:defRPr/>
            </a:lvl1pPr>
          </a:lstStyle>
          <a:p>
            <a:r>
              <a:rPr lang="zh-CN" altLang="en-US" smtClean="0"/>
              <a:t>单击此处编辑母版标题样式</a:t>
            </a:r>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3E307D7-356B-4F84-996D-333F8A90DC5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5A498B6-EE1B-4871-94FD-E60BD08EA513}"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normAutofit/>
          </a:bodyPr>
          <a:lstStyle>
            <a:lvl1pPr>
              <a:defRPr sz="3600"/>
            </a:lvl1pPr>
          </a:lstStyle>
          <a:p>
            <a:r>
              <a:rPr lang="zh-CN" altLang="en-US" dirty="0"/>
              <a:t>单击此处编辑母版标题样式</a:t>
            </a:r>
            <a:endParaRPr lang="zh-CN" altLang="en-US" dirty="0"/>
          </a:p>
        </p:txBody>
      </p:sp>
      <p:sp>
        <p:nvSpPr>
          <p:cNvPr id="3" name="图片占位符 2"/>
          <p:cNvSpPr>
            <a:spLocks noGrp="1"/>
          </p:cNvSpPr>
          <p:nvPr>
            <p:ph type="pic" idx="1"/>
          </p:nvPr>
        </p:nvSpPr>
        <p:spPr>
          <a:xfrm>
            <a:off x="5183188" y="457200"/>
            <a:ext cx="6172200" cy="540913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单击此处编辑母版文本</a:t>
            </a:r>
            <a:r>
              <a:rPr lang="zh-CN" altLang="en-US" dirty="0"/>
              <a:t>样式</a:t>
            </a:r>
            <a:endParaRPr lang="zh-CN" altLang="en-US" dirty="0"/>
          </a:p>
        </p:txBody>
      </p:sp>
      <p:sp>
        <p:nvSpPr>
          <p:cNvPr id="5" name="日期占位符 4"/>
          <p:cNvSpPr>
            <a:spLocks noGrp="1"/>
          </p:cNvSpPr>
          <p:nvPr>
            <p:ph type="dt" sz="half" idx="10"/>
          </p:nvPr>
        </p:nvSpPr>
        <p:spPr/>
        <p:txBody>
          <a:bodyPr/>
          <a:lstStyle/>
          <a:p>
            <a:fld id="{F3E307D7-356B-4F84-996D-333F8A90DC5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5A498B6-EE1B-4871-94FD-E60BD08EA513}"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64968" y="365125"/>
            <a:ext cx="1488831"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8868508" cy="5811838"/>
          </a:xfrm>
        </p:spPr>
        <p:txBody>
          <a:bodyPr vert="eaVert"/>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7B0C06F6-3F62-4D25-A16B-42CDEE7C5AB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FA94D8-00D8-490D-B822-6AA72EE589D0}"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3E307D7-356B-4F84-996D-333F8A90DC5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5A498B6-EE1B-4871-94FD-E60BD08EA513}" type="slidenum">
              <a:rPr lang="zh-CN" altLang="en-US" smtClean="0"/>
            </a:fld>
            <a:endParaRPr lang="zh-CN" altLang="en-US"/>
          </a:p>
        </p:txBody>
      </p:sp>
      <p:sp>
        <p:nvSpPr>
          <p:cNvPr id="7" name="文本占位符 6"/>
          <p:cNvSpPr>
            <a:spLocks noGrp="1"/>
          </p:cNvSpPr>
          <p:nvPr>
            <p:ph type="body" sz="quarter" idx="13"/>
          </p:nvPr>
        </p:nvSpPr>
        <p:spPr>
          <a:xfrm>
            <a:off x="838200" y="544513"/>
            <a:ext cx="10515600" cy="5680075"/>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2" name="矩形 11"/>
          <p:cNvSpPr/>
          <p:nvPr userDrawn="1"/>
        </p:nvSpPr>
        <p:spPr>
          <a:xfrm>
            <a:off x="0" y="-453"/>
            <a:ext cx="12192000" cy="6858453"/>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7" name="Rectangle 67"/>
          <p:cNvSpPr>
            <a:spLocks noChangeArrowheads="1"/>
          </p:cNvSpPr>
          <p:nvPr userDrawn="1"/>
        </p:nvSpPr>
        <p:spPr bwMode="auto">
          <a:xfrm>
            <a:off x="1" y="5922680"/>
            <a:ext cx="12192000" cy="9353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Noto Sans S Chinese Bold" panose="020B0800000000000000" pitchFamily="34" charset="-122"/>
              <a:ea typeface="Noto Sans S Chinese Bold" panose="020B0800000000000000" pitchFamily="34" charset="-122"/>
            </a:endParaRPr>
          </a:p>
        </p:txBody>
      </p:sp>
      <p:pic>
        <p:nvPicPr>
          <p:cNvPr id="10" name="图片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181600" y="-185475"/>
            <a:ext cx="7277789" cy="7043022"/>
          </a:xfrm>
          <a:prstGeom prst="rect">
            <a:avLst/>
          </a:prstGeom>
        </p:spPr>
      </p:pic>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anim calcmode="lin" valueType="num">
                                      <p:cBhvr>
                                        <p:cTn id="16" dur="500" fill="hold"/>
                                        <p:tgtEl>
                                          <p:spTgt spid="10"/>
                                        </p:tgtEl>
                                        <p:attrNameLst>
                                          <p:attrName>ppt_x</p:attrName>
                                        </p:attrNameLst>
                                      </p:cBhvr>
                                      <p:tavLst>
                                        <p:tav tm="0">
                                          <p:val>
                                            <p:strVal val="#ppt_x"/>
                                          </p:val>
                                        </p:tav>
                                        <p:tav tm="100000">
                                          <p:val>
                                            <p:strVal val="#ppt_x"/>
                                          </p:val>
                                        </p:tav>
                                      </p:tavLst>
                                    </p:anim>
                                    <p:anim calcmode="lin" valueType="num">
                                      <p:cBhvr>
                                        <p:cTn id="17"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7" grpId="0" bldLvl="0" animBg="1"/>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userDrawn="1"/>
        </p:nvSpPr>
        <p:spPr>
          <a:xfrm>
            <a:off x="-20320" y="-19685"/>
            <a:ext cx="12232640" cy="689673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advClick="0" advTm="1000">
    <p:push dir="u"/>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33" name="矩形 32"/>
          <p:cNvSpPr/>
          <p:nvPr userDrawn="1"/>
        </p:nvSpPr>
        <p:spPr>
          <a:xfrm rot="5400000" flipH="1">
            <a:off x="3771709" y="-1560086"/>
            <a:ext cx="4648580" cy="12187592"/>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34" name="箭头: V 形 33"/>
          <p:cNvSpPr/>
          <p:nvPr userDrawn="1"/>
        </p:nvSpPr>
        <p:spPr>
          <a:xfrm rot="5400000">
            <a:off x="5981114" y="1765922"/>
            <a:ext cx="229770" cy="294566"/>
          </a:xfrm>
          <a:prstGeom prst="chevron">
            <a:avLst>
              <a:gd name="adj" fmla="val 72531"/>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0070C0"/>
              </a:solidFill>
              <a:latin typeface="Noto Sans S Chinese Bold" panose="020B0800000000000000" pitchFamily="34" charset="-122"/>
              <a:ea typeface="Noto Sans S Chinese Bold" panose="020B0800000000000000" pitchFamily="34" charset="-122"/>
            </a:endParaRPr>
          </a:p>
        </p:txBody>
      </p:sp>
    </p:spTree>
  </p:cSld>
  <p:clrMapOvr>
    <a:masterClrMapping/>
  </p:clrMapOvr>
  <p:transition spd="slow" advClick="0" advTm="1000">
    <p:push dir="u"/>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ransition spd="slow" advClick="0" advTm="1000">
    <p:push dir="u"/>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
    <p:spTree>
      <p:nvGrpSpPr>
        <p:cNvPr id="1" name=""/>
        <p:cNvGrpSpPr/>
        <p:nvPr/>
      </p:nvGrpSpPr>
      <p:grpSpPr>
        <a:xfrm>
          <a:off x="0" y="0"/>
          <a:ext cx="0" cy="0"/>
          <a:chOff x="0" y="0"/>
          <a:chExt cx="0" cy="0"/>
        </a:xfrm>
      </p:grpSpPr>
    </p:spTree>
  </p:cSld>
  <p:clrMapOvr>
    <a:masterClrMapping/>
  </p:clrMapOvr>
  <p:transition spd="slow" advClick="0" advTm="3000">
    <p:push dir="u"/>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Main">
    <p:spTree>
      <p:nvGrpSpPr>
        <p:cNvPr id="1" name=""/>
        <p:cNvGrpSpPr/>
        <p:nvPr/>
      </p:nvGrpSpPr>
      <p:grpSpPr>
        <a:xfrm>
          <a:off x="0" y="0"/>
          <a:ext cx="0" cy="0"/>
          <a:chOff x="0" y="0"/>
          <a:chExt cx="0" cy="0"/>
        </a:xfrm>
      </p:grpSpPr>
      <p:sp>
        <p:nvSpPr>
          <p:cNvPr id="8" name="Text Placeholder 3"/>
          <p:cNvSpPr>
            <a:spLocks noGrp="1"/>
          </p:cNvSpPr>
          <p:nvPr>
            <p:ph type="body" sz="half" idx="2" hasCustomPrompt="1"/>
          </p:nvPr>
        </p:nvSpPr>
        <p:spPr>
          <a:xfrm>
            <a:off x="508001" y="1178427"/>
            <a:ext cx="11157817" cy="231007"/>
          </a:xfrm>
          <a:prstGeom prst="rect">
            <a:avLst/>
          </a:prstGeom>
        </p:spPr>
        <p:txBody>
          <a:bodyPr wrap="none" lIns="0" tIns="0" rIns="0" bIns="0" anchor="ctr">
            <a:noAutofit/>
          </a:bodyPr>
          <a:lstStyle>
            <a:lvl1pPr marL="0" indent="0" algn="ctr">
              <a:buNone/>
              <a:defRPr sz="1600" b="0" baseline="0">
                <a:solidFill>
                  <a:schemeClr val="bg1">
                    <a:lumMod val="65000"/>
                  </a:schemeClr>
                </a:solidFill>
                <a:latin typeface="+mn-lt"/>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CLICK TO EDITE SUBTITLE</a:t>
            </a:r>
            <a:endParaRPr lang="en-US" dirty="0" smtClean="0"/>
          </a:p>
        </p:txBody>
      </p:sp>
      <p:sp>
        <p:nvSpPr>
          <p:cNvPr id="9" name="Title 2"/>
          <p:cNvSpPr>
            <a:spLocks noGrp="1"/>
          </p:cNvSpPr>
          <p:nvPr>
            <p:ph type="title"/>
          </p:nvPr>
        </p:nvSpPr>
        <p:spPr>
          <a:xfrm>
            <a:off x="508001" y="455085"/>
            <a:ext cx="11157817" cy="660511"/>
          </a:xfrm>
          <a:prstGeom prst="rect">
            <a:avLst/>
          </a:prstGeom>
        </p:spPr>
        <p:txBody>
          <a:bodyPr lIns="0" tIns="0" rIns="0" bIns="0" anchor="ctr"/>
          <a:lstStyle>
            <a:lvl1pPr algn="ctr">
              <a:defRPr sz="4800">
                <a:solidFill>
                  <a:schemeClr val="bg1">
                    <a:lumMod val="50000"/>
                  </a:schemeClr>
                </a:solidFill>
              </a:defRPr>
            </a:lvl1pPr>
          </a:lstStyle>
          <a:p>
            <a:r>
              <a:rPr lang="en-US" dirty="0" smtClean="0"/>
              <a:t>Click to edit Master title style</a:t>
            </a:r>
            <a:endParaRPr lang="en-US" dirty="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100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2" name="矩形 11"/>
          <p:cNvSpPr/>
          <p:nvPr userDrawn="1"/>
        </p:nvSpPr>
        <p:spPr>
          <a:xfrm>
            <a:off x="0" y="-453"/>
            <a:ext cx="12192000" cy="6858453"/>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7" name="Rectangle 67"/>
          <p:cNvSpPr>
            <a:spLocks noChangeArrowheads="1"/>
          </p:cNvSpPr>
          <p:nvPr userDrawn="1"/>
        </p:nvSpPr>
        <p:spPr bwMode="auto">
          <a:xfrm>
            <a:off x="1" y="5922680"/>
            <a:ext cx="12192000" cy="9353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Noto Sans S Chinese Bold" panose="020B0800000000000000" pitchFamily="34" charset="-122"/>
              <a:ea typeface="Noto Sans S Chinese Bold" panose="020B0800000000000000" pitchFamily="34" charset="-122"/>
            </a:endParaRPr>
          </a:p>
        </p:txBody>
      </p:sp>
      <p:pic>
        <p:nvPicPr>
          <p:cNvPr id="10" name="图片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181600" y="-185475"/>
            <a:ext cx="7277789" cy="7043022"/>
          </a:xfrm>
          <a:prstGeom prst="rect">
            <a:avLst/>
          </a:prstGeom>
        </p:spPr>
      </p:pic>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anim calcmode="lin" valueType="num">
                                      <p:cBhvr>
                                        <p:cTn id="16" dur="500" fill="hold"/>
                                        <p:tgtEl>
                                          <p:spTgt spid="10"/>
                                        </p:tgtEl>
                                        <p:attrNameLst>
                                          <p:attrName>ppt_x</p:attrName>
                                        </p:attrNameLst>
                                      </p:cBhvr>
                                      <p:tavLst>
                                        <p:tav tm="0">
                                          <p:val>
                                            <p:strVal val="#ppt_x"/>
                                          </p:val>
                                        </p:tav>
                                        <p:tav tm="100000">
                                          <p:val>
                                            <p:strVal val="#ppt_x"/>
                                          </p:val>
                                        </p:tav>
                                      </p:tavLst>
                                    </p:anim>
                                    <p:anim calcmode="lin" valueType="num">
                                      <p:cBhvr>
                                        <p:cTn id="17"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7"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7" name="矩形 6"/>
          <p:cNvSpPr/>
          <p:nvPr userDrawn="1"/>
        </p:nvSpPr>
        <p:spPr>
          <a:xfrm>
            <a:off x="0" y="-453"/>
            <a:ext cx="12192000" cy="6858453"/>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2" name="Rectangle 67"/>
          <p:cNvSpPr>
            <a:spLocks noChangeArrowheads="1"/>
          </p:cNvSpPr>
          <p:nvPr userDrawn="1"/>
        </p:nvSpPr>
        <p:spPr bwMode="auto">
          <a:xfrm>
            <a:off x="1" y="5270500"/>
            <a:ext cx="12192000" cy="15875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dirty="0">
              <a:latin typeface="Noto Sans S Chinese Bold" panose="020B0800000000000000" pitchFamily="34" charset="-122"/>
              <a:ea typeface="Noto Sans S Chinese Bold" panose="020B0800000000000000" pitchFamily="34" charset="-122"/>
            </a:endParaRPr>
          </a:p>
        </p:txBody>
      </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2" grpId="0" bldLvl="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7" name="矩形 6"/>
          <p:cNvSpPr/>
          <p:nvPr userDrawn="1"/>
        </p:nvSpPr>
        <p:spPr>
          <a:xfrm>
            <a:off x="0" y="-453"/>
            <a:ext cx="12192000" cy="6858453"/>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2" name="Rectangle 67"/>
          <p:cNvSpPr>
            <a:spLocks noChangeArrowheads="1"/>
          </p:cNvSpPr>
          <p:nvPr userDrawn="1"/>
        </p:nvSpPr>
        <p:spPr bwMode="auto">
          <a:xfrm>
            <a:off x="1" y="5270500"/>
            <a:ext cx="12192000" cy="15875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dirty="0">
              <a:latin typeface="Noto Sans S Chinese Bold" panose="020B0800000000000000" pitchFamily="34" charset="-122"/>
              <a:ea typeface="Noto Sans S Chinese Bold" panose="020B0800000000000000" pitchFamily="34" charset="-122"/>
            </a:endParaRPr>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0400" y="-185022"/>
            <a:ext cx="7277789" cy="7043022"/>
          </a:xfrm>
          <a:prstGeom prst="rect">
            <a:avLst/>
          </a:prstGeom>
        </p:spPr>
      </p:pic>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anim calcmode="lin" valueType="num">
                                      <p:cBhvr>
                                        <p:cTn id="16" dur="500" fill="hold"/>
                                        <p:tgtEl>
                                          <p:spTgt spid="14"/>
                                        </p:tgtEl>
                                        <p:attrNameLst>
                                          <p:attrName>ppt_x</p:attrName>
                                        </p:attrNameLst>
                                      </p:cBhvr>
                                      <p:tavLst>
                                        <p:tav tm="0">
                                          <p:val>
                                            <p:strVal val="#ppt_x"/>
                                          </p:val>
                                        </p:tav>
                                        <p:tav tm="100000">
                                          <p:val>
                                            <p:strVal val="#ppt_x"/>
                                          </p:val>
                                        </p:tav>
                                      </p:tavLst>
                                    </p:anim>
                                    <p:anim calcmode="lin" valueType="num">
                                      <p:cBhvr>
                                        <p:cTn id="17"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2" grpId="0" bldLvl="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userDrawn="1"/>
        </p:nvSpPr>
        <p:spPr>
          <a:xfrm>
            <a:off x="-20320" y="-19685"/>
            <a:ext cx="12232640" cy="689673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advClick="0" advTm="100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33" name="矩形 32"/>
          <p:cNvSpPr/>
          <p:nvPr userDrawn="1"/>
        </p:nvSpPr>
        <p:spPr>
          <a:xfrm rot="5400000" flipH="1">
            <a:off x="3771709" y="-1560086"/>
            <a:ext cx="4648580" cy="12187592"/>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34" name="箭头: V 形 33"/>
          <p:cNvSpPr/>
          <p:nvPr userDrawn="1"/>
        </p:nvSpPr>
        <p:spPr>
          <a:xfrm rot="5400000">
            <a:off x="5981114" y="1765922"/>
            <a:ext cx="229770" cy="294566"/>
          </a:xfrm>
          <a:prstGeom prst="chevron">
            <a:avLst>
              <a:gd name="adj" fmla="val 72531"/>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0070C0"/>
              </a:solidFill>
              <a:latin typeface="Noto Sans S Chinese Bold" panose="020B0800000000000000" pitchFamily="34" charset="-122"/>
              <a:ea typeface="Noto Sans S Chinese Bold" panose="020B0800000000000000" pitchFamily="34" charset="-122"/>
            </a:endParaRPr>
          </a:p>
        </p:txBody>
      </p:sp>
    </p:spTree>
  </p:cSld>
  <p:clrMapOvr>
    <a:masterClrMapping/>
  </p:clrMapOvr>
  <p:transition spd="slow" advClick="0" advTm="1000">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3" Type="http://schemas.openxmlformats.org/officeDocument/2006/relationships/theme" Target="../theme/theme2.xml"/><Relationship Id="rId12" Type="http://schemas.openxmlformats.org/officeDocument/2006/relationships/tags" Target="../tags/tag2.xml"/><Relationship Id="rId11" Type="http://schemas.openxmlformats.org/officeDocument/2006/relationships/tags" Target="../tags/tag1.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5" Type="http://schemas.openxmlformats.org/officeDocument/2006/relationships/theme" Target="../theme/theme3.xml"/><Relationship Id="rId14" Type="http://schemas.openxmlformats.org/officeDocument/2006/relationships/slideLayout" Target="../slideLayouts/slideLayout36.xml"/><Relationship Id="rId13" Type="http://schemas.openxmlformats.org/officeDocument/2006/relationships/slideLayout" Target="../slideLayouts/slideLayout35.xml"/><Relationship Id="rId12" Type="http://schemas.openxmlformats.org/officeDocument/2006/relationships/slideLayout" Target="../slideLayouts/slideLayout34.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fld id="{F86BAB08-D03A-4FEF-8092-001CB785BBAB}"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fld id="{B8AB37BB-E8A6-440B-8775-2A002C97BC55}"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advClick="0" advTm="1000">
    <p:push dir="u"/>
  </p:transition>
  <p:txStyles>
    <p:titleStyle>
      <a:lvl1pPr algn="l" defTabSz="914400" rtl="0" eaLnBrk="1" latinLnBrk="0" hangingPunct="1">
        <a:lnSpc>
          <a:spcPct val="90000"/>
        </a:lnSpc>
        <a:spcBef>
          <a:spcPct val="0"/>
        </a:spcBef>
        <a:buNone/>
        <a:defRPr sz="4400" kern="1200">
          <a:solidFill>
            <a:schemeClr val="tx1"/>
          </a:solidFill>
          <a:latin typeface="Noto Sans S Chinese Bold" panose="020B0800000000000000" pitchFamily="34" charset="-122"/>
          <a:ea typeface="Noto Sans S Chinese Bold" panose="020B08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Noto Sans S Chinese Bold" panose="020B0800000000000000" pitchFamily="34" charset="-122"/>
          <a:ea typeface="Noto Sans S Chinese Bold" panose="020B08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Noto Sans S Chinese Bold" panose="020B0800000000000000" pitchFamily="34" charset="-122"/>
          <a:ea typeface="Noto Sans S Chinese Bold" panose="020B08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Noto Sans S Chinese Bold" panose="020B0800000000000000" pitchFamily="34" charset="-122"/>
          <a:ea typeface="Noto Sans S Chinese Bold" panose="020B08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S Chinese Bold" panose="020B0800000000000000" pitchFamily="34" charset="-122"/>
          <a:ea typeface="Noto Sans S Chinese Bold" panose="020B08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S Chinese Bold" panose="020B0800000000000000" pitchFamily="34" charset="-122"/>
          <a:ea typeface="Noto Sans S Chinese Bold" panose="020B08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1"/>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2"/>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smtClean="0"/>
              <a:t>单击此处编辑母版文本</a:t>
            </a:r>
            <a:r>
              <a:rPr lang="zh-CN" altLang="en-US" dirty="0"/>
              <a:t>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F3E307D7-356B-4F84-996D-333F8A90DC5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35A498B6-EE1B-4871-94FD-E60BD08EA51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Lst>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3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3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3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3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fld id="{F86BAB08-D03A-4FEF-8092-001CB785BBAB}"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Noto Sans S Chinese Bold" panose="020B0800000000000000" pitchFamily="34" charset="-122"/>
                <a:ea typeface="Noto Sans S Chinese Bold" panose="020B0800000000000000" pitchFamily="34" charset="-122"/>
              </a:defRPr>
            </a:lvl1pPr>
          </a:lstStyle>
          <a:p>
            <a:fld id="{B8AB37BB-E8A6-440B-8775-2A002C97BC55}"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Lst>
  <p:transition spd="slow" advClick="0" advTm="1000">
    <p:push dir="u"/>
  </p:transition>
  <p:txStyles>
    <p:titleStyle>
      <a:lvl1pPr algn="l" defTabSz="914400" rtl="0" eaLnBrk="1" latinLnBrk="0" hangingPunct="1">
        <a:lnSpc>
          <a:spcPct val="90000"/>
        </a:lnSpc>
        <a:spcBef>
          <a:spcPct val="0"/>
        </a:spcBef>
        <a:buNone/>
        <a:defRPr sz="4400" kern="1200">
          <a:solidFill>
            <a:schemeClr val="tx1"/>
          </a:solidFill>
          <a:latin typeface="Noto Sans S Chinese Bold" panose="020B0800000000000000" pitchFamily="34" charset="-122"/>
          <a:ea typeface="Noto Sans S Chinese Bold" panose="020B08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Noto Sans S Chinese Bold" panose="020B0800000000000000" pitchFamily="34" charset="-122"/>
          <a:ea typeface="Noto Sans S Chinese Bold" panose="020B08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Noto Sans S Chinese Bold" panose="020B0800000000000000" pitchFamily="34" charset="-122"/>
          <a:ea typeface="Noto Sans S Chinese Bold" panose="020B08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Noto Sans S Chinese Bold" panose="020B0800000000000000" pitchFamily="34" charset="-122"/>
          <a:ea typeface="Noto Sans S Chinese Bold" panose="020B08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S Chinese Bold" panose="020B0800000000000000" pitchFamily="34" charset="-122"/>
          <a:ea typeface="Noto Sans S Chinese Bold" panose="020B08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oto Sans S Chinese Bold" panose="020B0800000000000000" pitchFamily="34" charset="-122"/>
          <a:ea typeface="Noto Sans S Chinese Bold" panose="020B08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9" Type="http://schemas.openxmlformats.org/officeDocument/2006/relationships/tags" Target="../tags/tag71.xml"/><Relationship Id="rId8" Type="http://schemas.openxmlformats.org/officeDocument/2006/relationships/tags" Target="../tags/tag70.xml"/><Relationship Id="rId7" Type="http://schemas.openxmlformats.org/officeDocument/2006/relationships/tags" Target="../tags/tag69.xml"/><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2" Type="http://schemas.openxmlformats.org/officeDocument/2006/relationships/slideLayout" Target="../slideLayouts/slideLayout7.xml"/><Relationship Id="rId11" Type="http://schemas.openxmlformats.org/officeDocument/2006/relationships/tags" Target="../tags/tag73.xml"/><Relationship Id="rId10" Type="http://schemas.openxmlformats.org/officeDocument/2006/relationships/tags" Target="../tags/tag72.xml"/><Relationship Id="rId1" Type="http://schemas.openxmlformats.org/officeDocument/2006/relationships/tags" Target="../tags/tag63.xml"/></Relationships>
</file>

<file path=ppt/slides/_rels/slide11.xml.rels><?xml version="1.0" encoding="UTF-8" standalone="yes"?>
<Relationships xmlns="http://schemas.openxmlformats.org/package/2006/relationships"><Relationship Id="rId9" Type="http://schemas.openxmlformats.org/officeDocument/2006/relationships/tags" Target="../tags/tag82.xml"/><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5" Type="http://schemas.openxmlformats.org/officeDocument/2006/relationships/slideLayout" Target="../slideLayouts/slideLayout12.xml"/><Relationship Id="rId14" Type="http://schemas.openxmlformats.org/officeDocument/2006/relationships/tags" Target="../tags/tag86.xml"/><Relationship Id="rId13" Type="http://schemas.openxmlformats.org/officeDocument/2006/relationships/tags" Target="../tags/tag85.xml"/><Relationship Id="rId12" Type="http://schemas.openxmlformats.org/officeDocument/2006/relationships/tags" Target="../tags/tag84.xml"/><Relationship Id="rId11" Type="http://schemas.openxmlformats.org/officeDocument/2006/relationships/tags" Target="../tags/tag83.xml"/><Relationship Id="rId10" Type="http://schemas.openxmlformats.org/officeDocument/2006/relationships/image" Target="../media/image4.jpeg"/><Relationship Id="rId1" Type="http://schemas.openxmlformats.org/officeDocument/2006/relationships/tags" Target="../tags/tag74.xml"/></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tags" Target="../tags/tag88.xml"/><Relationship Id="rId1" Type="http://schemas.openxmlformats.org/officeDocument/2006/relationships/tags" Target="../tags/tag87.xml"/></Relationships>
</file>

<file path=ppt/slides/_rels/slide13.xml.rels><?xml version="1.0" encoding="UTF-8" standalone="yes"?>
<Relationships xmlns="http://schemas.openxmlformats.org/package/2006/relationships"><Relationship Id="rId9" Type="http://schemas.openxmlformats.org/officeDocument/2006/relationships/image" Target="../media/image8.jpeg"/><Relationship Id="rId8" Type="http://schemas.openxmlformats.org/officeDocument/2006/relationships/tags" Target="../tags/tag98.xml"/><Relationship Id="rId7" Type="http://schemas.openxmlformats.org/officeDocument/2006/relationships/image" Target="../media/image7.jpeg"/><Relationship Id="rId6" Type="http://schemas.openxmlformats.org/officeDocument/2006/relationships/tags" Target="../tags/tag97.xml"/><Relationship Id="rId5" Type="http://schemas.openxmlformats.org/officeDocument/2006/relationships/image" Target="../media/image6.jpeg"/><Relationship Id="rId4" Type="http://schemas.openxmlformats.org/officeDocument/2006/relationships/tags" Target="../tags/tag96.xml"/><Relationship Id="rId3" Type="http://schemas.openxmlformats.org/officeDocument/2006/relationships/image" Target="../media/image5.png"/><Relationship Id="rId2" Type="http://schemas.openxmlformats.org/officeDocument/2006/relationships/tags" Target="../tags/tag95.xml"/><Relationship Id="rId16" Type="http://schemas.openxmlformats.org/officeDocument/2006/relationships/slideLayout" Target="../slideLayouts/slideLayout7.xml"/><Relationship Id="rId15" Type="http://schemas.openxmlformats.org/officeDocument/2006/relationships/tags" Target="../tags/tag101.xml"/><Relationship Id="rId14" Type="http://schemas.openxmlformats.org/officeDocument/2006/relationships/image" Target="../media/image9.png"/><Relationship Id="rId13" Type="http://schemas.openxmlformats.org/officeDocument/2006/relationships/tags" Target="../tags/tag100.xml"/><Relationship Id="rId12" Type="http://schemas.microsoft.com/office/2007/relationships/media" Target="../media/media1.mp4"/><Relationship Id="rId11" Type="http://schemas.openxmlformats.org/officeDocument/2006/relationships/video" Target="../media/media1.mp4"/><Relationship Id="rId10" Type="http://schemas.openxmlformats.org/officeDocument/2006/relationships/tags" Target="../tags/tag99.xml"/><Relationship Id="rId1" Type="http://schemas.openxmlformats.org/officeDocument/2006/relationships/tags" Target="../tags/tag94.xml"/></Relationships>
</file>

<file path=ppt/slides/_rels/slide14.xml.rels><?xml version="1.0" encoding="UTF-8" standalone="yes"?>
<Relationships xmlns="http://schemas.openxmlformats.org/package/2006/relationships"><Relationship Id="rId9" Type="http://schemas.openxmlformats.org/officeDocument/2006/relationships/tags" Target="../tags/tag110.xml"/><Relationship Id="rId8" Type="http://schemas.openxmlformats.org/officeDocument/2006/relationships/tags" Target="../tags/tag109.xml"/><Relationship Id="rId7" Type="http://schemas.openxmlformats.org/officeDocument/2006/relationships/tags" Target="../tags/tag108.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tags" Target="../tags/tag103.xml"/><Relationship Id="rId18" Type="http://schemas.openxmlformats.org/officeDocument/2006/relationships/slideLayout" Target="../slideLayouts/slideLayout12.xml"/><Relationship Id="rId17" Type="http://schemas.openxmlformats.org/officeDocument/2006/relationships/tags" Target="../tags/tag118.xml"/><Relationship Id="rId16" Type="http://schemas.openxmlformats.org/officeDocument/2006/relationships/tags" Target="../tags/tag117.xml"/><Relationship Id="rId15" Type="http://schemas.openxmlformats.org/officeDocument/2006/relationships/tags" Target="../tags/tag116.xml"/><Relationship Id="rId14" Type="http://schemas.openxmlformats.org/officeDocument/2006/relationships/tags" Target="../tags/tag115.xml"/><Relationship Id="rId13" Type="http://schemas.openxmlformats.org/officeDocument/2006/relationships/tags" Target="../tags/tag114.xml"/><Relationship Id="rId12" Type="http://schemas.openxmlformats.org/officeDocument/2006/relationships/tags" Target="../tags/tag113.xml"/><Relationship Id="rId11" Type="http://schemas.openxmlformats.org/officeDocument/2006/relationships/tags" Target="../tags/tag112.xml"/><Relationship Id="rId10" Type="http://schemas.openxmlformats.org/officeDocument/2006/relationships/tags" Target="../tags/tag111.xml"/><Relationship Id="rId1" Type="http://schemas.openxmlformats.org/officeDocument/2006/relationships/tags" Target="../tags/tag102.xml"/></Relationships>
</file>

<file path=ppt/slides/_rels/slide15.xml.rels><?xml version="1.0" encoding="UTF-8" standalone="yes"?>
<Relationships xmlns="http://schemas.openxmlformats.org/package/2006/relationships"><Relationship Id="rId9" Type="http://schemas.openxmlformats.org/officeDocument/2006/relationships/tags" Target="../tags/tag127.xml"/><Relationship Id="rId8" Type="http://schemas.openxmlformats.org/officeDocument/2006/relationships/tags" Target="../tags/tag126.xml"/><Relationship Id="rId7" Type="http://schemas.openxmlformats.org/officeDocument/2006/relationships/tags" Target="../tags/tag125.xml"/><Relationship Id="rId6" Type="http://schemas.openxmlformats.org/officeDocument/2006/relationships/tags" Target="../tags/tag124.xml"/><Relationship Id="rId5" Type="http://schemas.openxmlformats.org/officeDocument/2006/relationships/tags" Target="../tags/tag123.xml"/><Relationship Id="rId4" Type="http://schemas.openxmlformats.org/officeDocument/2006/relationships/tags" Target="../tags/tag122.xml"/><Relationship Id="rId3" Type="http://schemas.openxmlformats.org/officeDocument/2006/relationships/tags" Target="../tags/tag121.xml"/><Relationship Id="rId2" Type="http://schemas.openxmlformats.org/officeDocument/2006/relationships/tags" Target="../tags/tag120.xml"/><Relationship Id="rId13" Type="http://schemas.openxmlformats.org/officeDocument/2006/relationships/slideLayout" Target="../slideLayouts/slideLayout12.xml"/><Relationship Id="rId12" Type="http://schemas.openxmlformats.org/officeDocument/2006/relationships/tags" Target="../tags/tag130.xml"/><Relationship Id="rId11" Type="http://schemas.openxmlformats.org/officeDocument/2006/relationships/tags" Target="../tags/tag129.xml"/><Relationship Id="rId10" Type="http://schemas.openxmlformats.org/officeDocument/2006/relationships/tags" Target="../tags/tag128.xml"/><Relationship Id="rId1" Type="http://schemas.openxmlformats.org/officeDocument/2006/relationships/tags" Target="../tags/tag119.xml"/></Relationships>
</file>

<file path=ppt/slides/_rels/slide16.xml.rels><?xml version="1.0" encoding="UTF-8" standalone="yes"?>
<Relationships xmlns="http://schemas.openxmlformats.org/package/2006/relationships"><Relationship Id="rId9" Type="http://schemas.openxmlformats.org/officeDocument/2006/relationships/tags" Target="../tags/tag139.xml"/><Relationship Id="rId8" Type="http://schemas.openxmlformats.org/officeDocument/2006/relationships/tags" Target="../tags/tag138.xml"/><Relationship Id="rId7" Type="http://schemas.openxmlformats.org/officeDocument/2006/relationships/tags" Target="../tags/tag137.xml"/><Relationship Id="rId6" Type="http://schemas.openxmlformats.org/officeDocument/2006/relationships/tags" Target="../tags/tag136.xml"/><Relationship Id="rId5" Type="http://schemas.openxmlformats.org/officeDocument/2006/relationships/tags" Target="../tags/tag135.xml"/><Relationship Id="rId4" Type="http://schemas.openxmlformats.org/officeDocument/2006/relationships/tags" Target="../tags/tag134.xml"/><Relationship Id="rId3" Type="http://schemas.openxmlformats.org/officeDocument/2006/relationships/tags" Target="../tags/tag133.xml"/><Relationship Id="rId21" Type="http://schemas.openxmlformats.org/officeDocument/2006/relationships/slideLayout" Target="../slideLayouts/slideLayout12.xml"/><Relationship Id="rId20" Type="http://schemas.openxmlformats.org/officeDocument/2006/relationships/tags" Target="../tags/tag150.xml"/><Relationship Id="rId2" Type="http://schemas.openxmlformats.org/officeDocument/2006/relationships/tags" Target="../tags/tag132.xml"/><Relationship Id="rId19" Type="http://schemas.openxmlformats.org/officeDocument/2006/relationships/tags" Target="../tags/tag149.xml"/><Relationship Id="rId18" Type="http://schemas.openxmlformats.org/officeDocument/2006/relationships/tags" Target="../tags/tag148.xml"/><Relationship Id="rId17" Type="http://schemas.openxmlformats.org/officeDocument/2006/relationships/tags" Target="../tags/tag147.xml"/><Relationship Id="rId16" Type="http://schemas.openxmlformats.org/officeDocument/2006/relationships/tags" Target="../tags/tag146.xml"/><Relationship Id="rId15" Type="http://schemas.openxmlformats.org/officeDocument/2006/relationships/tags" Target="../tags/tag145.xml"/><Relationship Id="rId14" Type="http://schemas.openxmlformats.org/officeDocument/2006/relationships/tags" Target="../tags/tag144.xml"/><Relationship Id="rId13" Type="http://schemas.openxmlformats.org/officeDocument/2006/relationships/tags" Target="../tags/tag143.xml"/><Relationship Id="rId12" Type="http://schemas.openxmlformats.org/officeDocument/2006/relationships/tags" Target="../tags/tag142.xml"/><Relationship Id="rId11" Type="http://schemas.openxmlformats.org/officeDocument/2006/relationships/tags" Target="../tags/tag141.xml"/><Relationship Id="rId10" Type="http://schemas.openxmlformats.org/officeDocument/2006/relationships/tags" Target="../tags/tag140.xml"/><Relationship Id="rId1" Type="http://schemas.openxmlformats.org/officeDocument/2006/relationships/tags" Target="../tags/tag131.xml"/></Relationships>
</file>

<file path=ppt/slides/_rels/slide17.xml.rels><?xml version="1.0" encoding="UTF-8" standalone="yes"?>
<Relationships xmlns="http://schemas.openxmlformats.org/package/2006/relationships"><Relationship Id="rId9" Type="http://schemas.openxmlformats.org/officeDocument/2006/relationships/image" Target="../media/image8.jpeg"/><Relationship Id="rId8" Type="http://schemas.openxmlformats.org/officeDocument/2006/relationships/tags" Target="../tags/tag155.xml"/><Relationship Id="rId7" Type="http://schemas.openxmlformats.org/officeDocument/2006/relationships/image" Target="../media/image7.jpeg"/><Relationship Id="rId6" Type="http://schemas.openxmlformats.org/officeDocument/2006/relationships/tags" Target="../tags/tag154.xml"/><Relationship Id="rId5" Type="http://schemas.openxmlformats.org/officeDocument/2006/relationships/image" Target="../media/image6.jpeg"/><Relationship Id="rId4" Type="http://schemas.openxmlformats.org/officeDocument/2006/relationships/tags" Target="../tags/tag153.xml"/><Relationship Id="rId3" Type="http://schemas.openxmlformats.org/officeDocument/2006/relationships/image" Target="../media/image5.png"/><Relationship Id="rId2" Type="http://schemas.openxmlformats.org/officeDocument/2006/relationships/tags" Target="../tags/tag152.xml"/><Relationship Id="rId16" Type="http://schemas.openxmlformats.org/officeDocument/2006/relationships/slideLayout" Target="../slideLayouts/slideLayout7.xml"/><Relationship Id="rId15" Type="http://schemas.openxmlformats.org/officeDocument/2006/relationships/tags" Target="../tags/tag158.xml"/><Relationship Id="rId14" Type="http://schemas.openxmlformats.org/officeDocument/2006/relationships/image" Target="../media/image10.png"/><Relationship Id="rId13" Type="http://schemas.openxmlformats.org/officeDocument/2006/relationships/tags" Target="../tags/tag157.xml"/><Relationship Id="rId12" Type="http://schemas.microsoft.com/office/2007/relationships/media" Target="../media/media2.mp4"/><Relationship Id="rId11" Type="http://schemas.openxmlformats.org/officeDocument/2006/relationships/video" Target="../media/media2.mp4"/><Relationship Id="rId10" Type="http://schemas.openxmlformats.org/officeDocument/2006/relationships/tags" Target="../tags/tag156.xml"/><Relationship Id="rId1" Type="http://schemas.openxmlformats.org/officeDocument/2006/relationships/tags" Target="../tags/tag151.xml"/></Relationships>
</file>

<file path=ppt/slides/_rels/slide18.xml.rels><?xml version="1.0" encoding="UTF-8" standalone="yes"?>
<Relationships xmlns="http://schemas.openxmlformats.org/package/2006/relationships"><Relationship Id="rId9" Type="http://schemas.openxmlformats.org/officeDocument/2006/relationships/tags" Target="../tags/tag167.xml"/><Relationship Id="rId8" Type="http://schemas.openxmlformats.org/officeDocument/2006/relationships/tags" Target="../tags/tag166.xml"/><Relationship Id="rId7" Type="http://schemas.openxmlformats.org/officeDocument/2006/relationships/tags" Target="../tags/tag165.xml"/><Relationship Id="rId6" Type="http://schemas.openxmlformats.org/officeDocument/2006/relationships/tags" Target="../tags/tag164.xml"/><Relationship Id="rId5" Type="http://schemas.openxmlformats.org/officeDocument/2006/relationships/tags" Target="../tags/tag163.xml"/><Relationship Id="rId44" Type="http://schemas.openxmlformats.org/officeDocument/2006/relationships/slideLayout" Target="../slideLayouts/slideLayout12.xml"/><Relationship Id="rId43" Type="http://schemas.openxmlformats.org/officeDocument/2006/relationships/tags" Target="../tags/tag197.xml"/><Relationship Id="rId42" Type="http://schemas.openxmlformats.org/officeDocument/2006/relationships/tags" Target="../tags/tag196.xml"/><Relationship Id="rId41" Type="http://schemas.openxmlformats.org/officeDocument/2006/relationships/image" Target="../media/image14.jpeg"/><Relationship Id="rId40" Type="http://schemas.openxmlformats.org/officeDocument/2006/relationships/tags" Target="../tags/tag195.xml"/><Relationship Id="rId4" Type="http://schemas.openxmlformats.org/officeDocument/2006/relationships/tags" Target="../tags/tag162.xml"/><Relationship Id="rId39" Type="http://schemas.openxmlformats.org/officeDocument/2006/relationships/tags" Target="../tags/tag194.xml"/><Relationship Id="rId38" Type="http://schemas.openxmlformats.org/officeDocument/2006/relationships/tags" Target="../tags/tag193.xml"/><Relationship Id="rId37" Type="http://schemas.openxmlformats.org/officeDocument/2006/relationships/tags" Target="../tags/tag192.xml"/><Relationship Id="rId36" Type="http://schemas.openxmlformats.org/officeDocument/2006/relationships/tags" Target="../tags/tag191.xml"/><Relationship Id="rId35" Type="http://schemas.openxmlformats.org/officeDocument/2006/relationships/tags" Target="../tags/tag190.xml"/><Relationship Id="rId34" Type="http://schemas.openxmlformats.org/officeDocument/2006/relationships/image" Target="../media/image13.jpeg"/><Relationship Id="rId33" Type="http://schemas.openxmlformats.org/officeDocument/2006/relationships/tags" Target="../tags/tag189.xml"/><Relationship Id="rId32" Type="http://schemas.openxmlformats.org/officeDocument/2006/relationships/tags" Target="../tags/tag188.xml"/><Relationship Id="rId31" Type="http://schemas.openxmlformats.org/officeDocument/2006/relationships/tags" Target="../tags/tag187.xml"/><Relationship Id="rId30" Type="http://schemas.openxmlformats.org/officeDocument/2006/relationships/tags" Target="../tags/tag186.xml"/><Relationship Id="rId3" Type="http://schemas.openxmlformats.org/officeDocument/2006/relationships/tags" Target="../tags/tag161.xml"/><Relationship Id="rId29" Type="http://schemas.openxmlformats.org/officeDocument/2006/relationships/tags" Target="../tags/tag185.xml"/><Relationship Id="rId28" Type="http://schemas.openxmlformats.org/officeDocument/2006/relationships/tags" Target="../tags/tag184.xml"/><Relationship Id="rId27" Type="http://schemas.openxmlformats.org/officeDocument/2006/relationships/tags" Target="../tags/tag183.xml"/><Relationship Id="rId26" Type="http://schemas.openxmlformats.org/officeDocument/2006/relationships/tags" Target="../tags/tag182.xml"/><Relationship Id="rId25" Type="http://schemas.openxmlformats.org/officeDocument/2006/relationships/tags" Target="../tags/tag181.xml"/><Relationship Id="rId24" Type="http://schemas.openxmlformats.org/officeDocument/2006/relationships/tags" Target="../tags/tag180.xml"/><Relationship Id="rId23" Type="http://schemas.openxmlformats.org/officeDocument/2006/relationships/tags" Target="../tags/tag179.xml"/><Relationship Id="rId22" Type="http://schemas.openxmlformats.org/officeDocument/2006/relationships/image" Target="../media/image12.jpeg"/><Relationship Id="rId21" Type="http://schemas.openxmlformats.org/officeDocument/2006/relationships/tags" Target="../tags/tag178.xml"/><Relationship Id="rId20" Type="http://schemas.openxmlformats.org/officeDocument/2006/relationships/tags" Target="../tags/tag177.xml"/><Relationship Id="rId2" Type="http://schemas.openxmlformats.org/officeDocument/2006/relationships/tags" Target="../tags/tag160.xml"/><Relationship Id="rId19" Type="http://schemas.openxmlformats.org/officeDocument/2006/relationships/tags" Target="../tags/tag176.xml"/><Relationship Id="rId18" Type="http://schemas.openxmlformats.org/officeDocument/2006/relationships/tags" Target="../tags/tag175.xml"/><Relationship Id="rId17" Type="http://schemas.openxmlformats.org/officeDocument/2006/relationships/tags" Target="../tags/tag174.xml"/><Relationship Id="rId16" Type="http://schemas.openxmlformats.org/officeDocument/2006/relationships/tags" Target="../tags/tag173.xml"/><Relationship Id="rId15" Type="http://schemas.openxmlformats.org/officeDocument/2006/relationships/tags" Target="../tags/tag172.xml"/><Relationship Id="rId14" Type="http://schemas.openxmlformats.org/officeDocument/2006/relationships/tags" Target="../tags/tag171.xml"/><Relationship Id="rId13" Type="http://schemas.openxmlformats.org/officeDocument/2006/relationships/image" Target="../media/image11.jpeg"/><Relationship Id="rId12" Type="http://schemas.openxmlformats.org/officeDocument/2006/relationships/tags" Target="../tags/tag170.xml"/><Relationship Id="rId11" Type="http://schemas.openxmlformats.org/officeDocument/2006/relationships/tags" Target="../tags/tag169.xml"/><Relationship Id="rId10" Type="http://schemas.openxmlformats.org/officeDocument/2006/relationships/tags" Target="../tags/tag168.xml"/><Relationship Id="rId1" Type="http://schemas.openxmlformats.org/officeDocument/2006/relationships/tags" Target="../tags/tag159.xml"/></Relationships>
</file>

<file path=ppt/slides/_rels/slide19.xml.rels><?xml version="1.0" encoding="UTF-8" standalone="yes"?>
<Relationships xmlns="http://schemas.openxmlformats.org/package/2006/relationships"><Relationship Id="rId9" Type="http://schemas.openxmlformats.org/officeDocument/2006/relationships/tags" Target="../tags/tag206.xml"/><Relationship Id="rId8" Type="http://schemas.openxmlformats.org/officeDocument/2006/relationships/tags" Target="../tags/tag205.xml"/><Relationship Id="rId7" Type="http://schemas.openxmlformats.org/officeDocument/2006/relationships/tags" Target="../tags/tag204.xml"/><Relationship Id="rId6" Type="http://schemas.openxmlformats.org/officeDocument/2006/relationships/tags" Target="../tags/tag203.xml"/><Relationship Id="rId5" Type="http://schemas.openxmlformats.org/officeDocument/2006/relationships/tags" Target="../tags/tag202.xml"/><Relationship Id="rId4" Type="http://schemas.openxmlformats.org/officeDocument/2006/relationships/tags" Target="../tags/tag201.xml"/><Relationship Id="rId3" Type="http://schemas.openxmlformats.org/officeDocument/2006/relationships/tags" Target="../tags/tag200.xml"/><Relationship Id="rId2" Type="http://schemas.openxmlformats.org/officeDocument/2006/relationships/tags" Target="../tags/tag199.xml"/><Relationship Id="rId15" Type="http://schemas.openxmlformats.org/officeDocument/2006/relationships/slideLayout" Target="../slideLayouts/slideLayout12.xml"/><Relationship Id="rId14" Type="http://schemas.openxmlformats.org/officeDocument/2006/relationships/tags" Target="../tags/tag211.xml"/><Relationship Id="rId13" Type="http://schemas.openxmlformats.org/officeDocument/2006/relationships/tags" Target="../tags/tag210.xml"/><Relationship Id="rId12" Type="http://schemas.openxmlformats.org/officeDocument/2006/relationships/tags" Target="../tags/tag209.xml"/><Relationship Id="rId11" Type="http://schemas.openxmlformats.org/officeDocument/2006/relationships/tags" Target="../tags/tag208.xml"/><Relationship Id="rId10" Type="http://schemas.openxmlformats.org/officeDocument/2006/relationships/tags" Target="../tags/tag207.xml"/><Relationship Id="rId1" Type="http://schemas.openxmlformats.org/officeDocument/2006/relationships/tags" Target="../tags/tag19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9.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tags" Target="../tags/tag217.xml"/><Relationship Id="rId5" Type="http://schemas.openxmlformats.org/officeDocument/2006/relationships/tags" Target="../tags/tag216.xml"/><Relationship Id="rId4" Type="http://schemas.openxmlformats.org/officeDocument/2006/relationships/tags" Target="../tags/tag215.xml"/><Relationship Id="rId3" Type="http://schemas.openxmlformats.org/officeDocument/2006/relationships/tags" Target="../tags/tag214.xml"/><Relationship Id="rId2" Type="http://schemas.openxmlformats.org/officeDocument/2006/relationships/tags" Target="../tags/tag213.xml"/><Relationship Id="rId1" Type="http://schemas.openxmlformats.org/officeDocument/2006/relationships/tags" Target="../tags/tag212.xml"/></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tags" Target="../tags/tag223.xml"/><Relationship Id="rId5" Type="http://schemas.openxmlformats.org/officeDocument/2006/relationships/tags" Target="../tags/tag222.xml"/><Relationship Id="rId4" Type="http://schemas.openxmlformats.org/officeDocument/2006/relationships/tags" Target="../tags/tag221.xml"/><Relationship Id="rId3" Type="http://schemas.openxmlformats.org/officeDocument/2006/relationships/tags" Target="../tags/tag220.xml"/><Relationship Id="rId2" Type="http://schemas.openxmlformats.org/officeDocument/2006/relationships/tags" Target="../tags/tag219.xml"/><Relationship Id="rId1" Type="http://schemas.openxmlformats.org/officeDocument/2006/relationships/tags" Target="../tags/tag218.xml"/></Relationships>
</file>

<file path=ppt/slides/_rels/slide22.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tags" Target="../tags/tag229.xml"/><Relationship Id="rId5" Type="http://schemas.openxmlformats.org/officeDocument/2006/relationships/tags" Target="../tags/tag228.xml"/><Relationship Id="rId4" Type="http://schemas.openxmlformats.org/officeDocument/2006/relationships/tags" Target="../tags/tag227.xml"/><Relationship Id="rId3" Type="http://schemas.openxmlformats.org/officeDocument/2006/relationships/tags" Target="../tags/tag226.xml"/><Relationship Id="rId2" Type="http://schemas.openxmlformats.org/officeDocument/2006/relationships/tags" Target="../tags/tag225.xml"/><Relationship Id="rId1" Type="http://schemas.openxmlformats.org/officeDocument/2006/relationships/tags" Target="../tags/tag224.xml"/></Relationships>
</file>

<file path=ppt/slides/_rels/slide23.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237.xml"/><Relationship Id="rId7" Type="http://schemas.openxmlformats.org/officeDocument/2006/relationships/tags" Target="../tags/tag236.xml"/><Relationship Id="rId6" Type="http://schemas.openxmlformats.org/officeDocument/2006/relationships/tags" Target="../tags/tag235.xml"/><Relationship Id="rId5" Type="http://schemas.openxmlformats.org/officeDocument/2006/relationships/tags" Target="../tags/tag234.xml"/><Relationship Id="rId4" Type="http://schemas.openxmlformats.org/officeDocument/2006/relationships/tags" Target="../tags/tag233.xml"/><Relationship Id="rId3" Type="http://schemas.openxmlformats.org/officeDocument/2006/relationships/tags" Target="../tags/tag232.xml"/><Relationship Id="rId2" Type="http://schemas.openxmlformats.org/officeDocument/2006/relationships/tags" Target="../tags/tag231.xml"/><Relationship Id="rId1" Type="http://schemas.openxmlformats.org/officeDocument/2006/relationships/tags" Target="../tags/tag230.xml"/></Relationships>
</file>

<file path=ppt/slides/_rels/slide24.xml.rels><?xml version="1.0" encoding="UTF-8" standalone="yes"?>
<Relationships xmlns="http://schemas.openxmlformats.org/package/2006/relationships"><Relationship Id="rId9" Type="http://schemas.openxmlformats.org/officeDocument/2006/relationships/tags" Target="../tags/tag245.xml"/><Relationship Id="rId8" Type="http://schemas.openxmlformats.org/officeDocument/2006/relationships/tags" Target="../tags/tag244.xml"/><Relationship Id="rId7" Type="http://schemas.openxmlformats.org/officeDocument/2006/relationships/tags" Target="../tags/tag243.xml"/><Relationship Id="rId6" Type="http://schemas.openxmlformats.org/officeDocument/2006/relationships/tags" Target="../tags/tag242.xml"/><Relationship Id="rId5" Type="http://schemas.openxmlformats.org/officeDocument/2006/relationships/tags" Target="../tags/tag241.xml"/><Relationship Id="rId4" Type="http://schemas.openxmlformats.org/officeDocument/2006/relationships/tags" Target="../tags/tag240.xml"/><Relationship Id="rId3" Type="http://schemas.openxmlformats.org/officeDocument/2006/relationships/image" Target="../media/image15.jpeg"/><Relationship Id="rId2" Type="http://schemas.openxmlformats.org/officeDocument/2006/relationships/tags" Target="../tags/tag239.xml"/><Relationship Id="rId15" Type="http://schemas.openxmlformats.org/officeDocument/2006/relationships/slideLayout" Target="../slideLayouts/slideLayout12.xml"/><Relationship Id="rId14" Type="http://schemas.openxmlformats.org/officeDocument/2006/relationships/tags" Target="../tags/tag250.xml"/><Relationship Id="rId13" Type="http://schemas.openxmlformats.org/officeDocument/2006/relationships/tags" Target="../tags/tag249.xml"/><Relationship Id="rId12" Type="http://schemas.openxmlformats.org/officeDocument/2006/relationships/tags" Target="../tags/tag248.xml"/><Relationship Id="rId11" Type="http://schemas.openxmlformats.org/officeDocument/2006/relationships/tags" Target="../tags/tag247.xml"/><Relationship Id="rId10" Type="http://schemas.openxmlformats.org/officeDocument/2006/relationships/tags" Target="../tags/tag246.xml"/><Relationship Id="rId1" Type="http://schemas.openxmlformats.org/officeDocument/2006/relationships/tags" Target="../tags/tag238.xml"/></Relationships>
</file>

<file path=ppt/slides/_rels/slide25.xml.rels><?xml version="1.0" encoding="UTF-8" standalone="yes"?>
<Relationships xmlns="http://schemas.openxmlformats.org/package/2006/relationships"><Relationship Id="rId9" Type="http://schemas.openxmlformats.org/officeDocument/2006/relationships/tags" Target="../tags/tag259.xml"/><Relationship Id="rId8" Type="http://schemas.openxmlformats.org/officeDocument/2006/relationships/tags" Target="../tags/tag258.xml"/><Relationship Id="rId7" Type="http://schemas.openxmlformats.org/officeDocument/2006/relationships/tags" Target="../tags/tag257.xml"/><Relationship Id="rId6" Type="http://schemas.openxmlformats.org/officeDocument/2006/relationships/tags" Target="../tags/tag256.xml"/><Relationship Id="rId5" Type="http://schemas.openxmlformats.org/officeDocument/2006/relationships/tags" Target="../tags/tag255.xml"/><Relationship Id="rId4" Type="http://schemas.openxmlformats.org/officeDocument/2006/relationships/tags" Target="../tags/tag254.xml"/><Relationship Id="rId3" Type="http://schemas.openxmlformats.org/officeDocument/2006/relationships/tags" Target="../tags/tag253.xml"/><Relationship Id="rId28" Type="http://schemas.openxmlformats.org/officeDocument/2006/relationships/slideLayout" Target="../slideLayouts/slideLayout12.xml"/><Relationship Id="rId27" Type="http://schemas.openxmlformats.org/officeDocument/2006/relationships/tags" Target="../tags/tag277.xml"/><Relationship Id="rId26" Type="http://schemas.openxmlformats.org/officeDocument/2006/relationships/tags" Target="../tags/tag276.xml"/><Relationship Id="rId25" Type="http://schemas.openxmlformats.org/officeDocument/2006/relationships/tags" Target="../tags/tag275.xml"/><Relationship Id="rId24" Type="http://schemas.openxmlformats.org/officeDocument/2006/relationships/tags" Target="../tags/tag274.xml"/><Relationship Id="rId23" Type="http://schemas.openxmlformats.org/officeDocument/2006/relationships/tags" Target="../tags/tag273.xml"/><Relationship Id="rId22" Type="http://schemas.openxmlformats.org/officeDocument/2006/relationships/tags" Target="../tags/tag272.xml"/><Relationship Id="rId21" Type="http://schemas.openxmlformats.org/officeDocument/2006/relationships/tags" Target="../tags/tag271.xml"/><Relationship Id="rId20" Type="http://schemas.openxmlformats.org/officeDocument/2006/relationships/tags" Target="../tags/tag270.xml"/><Relationship Id="rId2" Type="http://schemas.openxmlformats.org/officeDocument/2006/relationships/tags" Target="../tags/tag252.xml"/><Relationship Id="rId19" Type="http://schemas.openxmlformats.org/officeDocument/2006/relationships/tags" Target="../tags/tag269.xml"/><Relationship Id="rId18" Type="http://schemas.openxmlformats.org/officeDocument/2006/relationships/tags" Target="../tags/tag268.xml"/><Relationship Id="rId17" Type="http://schemas.openxmlformats.org/officeDocument/2006/relationships/tags" Target="../tags/tag267.xml"/><Relationship Id="rId16" Type="http://schemas.openxmlformats.org/officeDocument/2006/relationships/tags" Target="../tags/tag266.xml"/><Relationship Id="rId15" Type="http://schemas.openxmlformats.org/officeDocument/2006/relationships/tags" Target="../tags/tag265.xml"/><Relationship Id="rId14" Type="http://schemas.openxmlformats.org/officeDocument/2006/relationships/tags" Target="../tags/tag264.xml"/><Relationship Id="rId13" Type="http://schemas.openxmlformats.org/officeDocument/2006/relationships/tags" Target="../tags/tag263.xml"/><Relationship Id="rId12" Type="http://schemas.openxmlformats.org/officeDocument/2006/relationships/tags" Target="../tags/tag262.xml"/><Relationship Id="rId11" Type="http://schemas.openxmlformats.org/officeDocument/2006/relationships/tags" Target="../tags/tag261.xml"/><Relationship Id="rId10" Type="http://schemas.openxmlformats.org/officeDocument/2006/relationships/tags" Target="../tags/tag260.xml"/><Relationship Id="rId1" Type="http://schemas.openxmlformats.org/officeDocument/2006/relationships/tags" Target="../tags/tag251.xml"/></Relationships>
</file>

<file path=ppt/slides/_rels/slide26.xml.rels><?xml version="1.0" encoding="UTF-8" standalone="yes"?>
<Relationships xmlns="http://schemas.openxmlformats.org/package/2006/relationships"><Relationship Id="rId9" Type="http://schemas.openxmlformats.org/officeDocument/2006/relationships/tags" Target="../tags/tag286.xml"/><Relationship Id="rId8" Type="http://schemas.openxmlformats.org/officeDocument/2006/relationships/tags" Target="../tags/tag285.xml"/><Relationship Id="rId7" Type="http://schemas.openxmlformats.org/officeDocument/2006/relationships/tags" Target="../tags/tag284.xml"/><Relationship Id="rId6" Type="http://schemas.openxmlformats.org/officeDocument/2006/relationships/tags" Target="../tags/tag283.xml"/><Relationship Id="rId5" Type="http://schemas.openxmlformats.org/officeDocument/2006/relationships/tags" Target="../tags/tag282.xml"/><Relationship Id="rId4" Type="http://schemas.openxmlformats.org/officeDocument/2006/relationships/tags" Target="../tags/tag281.xml"/><Relationship Id="rId3" Type="http://schemas.openxmlformats.org/officeDocument/2006/relationships/tags" Target="../tags/tag280.xml"/><Relationship Id="rId2" Type="http://schemas.openxmlformats.org/officeDocument/2006/relationships/tags" Target="../tags/tag279.xml"/><Relationship Id="rId12" Type="http://schemas.openxmlformats.org/officeDocument/2006/relationships/slideLayout" Target="../slideLayouts/slideLayout12.xml"/><Relationship Id="rId11" Type="http://schemas.openxmlformats.org/officeDocument/2006/relationships/tags" Target="../tags/tag288.xml"/><Relationship Id="rId10" Type="http://schemas.openxmlformats.org/officeDocument/2006/relationships/tags" Target="../tags/tag287.xml"/><Relationship Id="rId1" Type="http://schemas.openxmlformats.org/officeDocument/2006/relationships/tags" Target="../tags/tag278.xml"/></Relationships>
</file>

<file path=ppt/slides/_rels/slide27.xml.rels><?xml version="1.0" encoding="UTF-8" standalone="yes"?>
<Relationships xmlns="http://schemas.openxmlformats.org/package/2006/relationships"><Relationship Id="rId9" Type="http://schemas.openxmlformats.org/officeDocument/2006/relationships/tags" Target="../tags/tag297.xml"/><Relationship Id="rId8" Type="http://schemas.openxmlformats.org/officeDocument/2006/relationships/tags" Target="../tags/tag296.xml"/><Relationship Id="rId7" Type="http://schemas.openxmlformats.org/officeDocument/2006/relationships/tags" Target="../tags/tag295.xml"/><Relationship Id="rId6" Type="http://schemas.openxmlformats.org/officeDocument/2006/relationships/tags" Target="../tags/tag294.xml"/><Relationship Id="rId5" Type="http://schemas.openxmlformats.org/officeDocument/2006/relationships/tags" Target="../tags/tag293.xml"/><Relationship Id="rId4" Type="http://schemas.openxmlformats.org/officeDocument/2006/relationships/tags" Target="../tags/tag292.xml"/><Relationship Id="rId3" Type="http://schemas.openxmlformats.org/officeDocument/2006/relationships/tags" Target="../tags/tag291.xml"/><Relationship Id="rId2" Type="http://schemas.openxmlformats.org/officeDocument/2006/relationships/tags" Target="../tags/tag290.xml"/><Relationship Id="rId10" Type="http://schemas.openxmlformats.org/officeDocument/2006/relationships/slideLayout" Target="../slideLayouts/slideLayout12.xml"/><Relationship Id="rId1" Type="http://schemas.openxmlformats.org/officeDocument/2006/relationships/tags" Target="../tags/tag289.xml"/></Relationships>
</file>

<file path=ppt/slides/_rels/slide28.xml.rels><?xml version="1.0" encoding="UTF-8" standalone="yes"?>
<Relationships xmlns="http://schemas.openxmlformats.org/package/2006/relationships"><Relationship Id="rId9" Type="http://schemas.openxmlformats.org/officeDocument/2006/relationships/tags" Target="../tags/tag306.xml"/><Relationship Id="rId8" Type="http://schemas.openxmlformats.org/officeDocument/2006/relationships/tags" Target="../tags/tag305.xml"/><Relationship Id="rId7" Type="http://schemas.openxmlformats.org/officeDocument/2006/relationships/tags" Target="../tags/tag304.xml"/><Relationship Id="rId6" Type="http://schemas.openxmlformats.org/officeDocument/2006/relationships/tags" Target="../tags/tag303.xml"/><Relationship Id="rId5" Type="http://schemas.openxmlformats.org/officeDocument/2006/relationships/tags" Target="../tags/tag302.xml"/><Relationship Id="rId4" Type="http://schemas.openxmlformats.org/officeDocument/2006/relationships/tags" Target="../tags/tag301.xml"/><Relationship Id="rId3" Type="http://schemas.openxmlformats.org/officeDocument/2006/relationships/tags" Target="../tags/tag300.xml"/><Relationship Id="rId2" Type="http://schemas.openxmlformats.org/officeDocument/2006/relationships/tags" Target="../tags/tag299.xml"/><Relationship Id="rId10" Type="http://schemas.openxmlformats.org/officeDocument/2006/relationships/slideLayout" Target="../slideLayouts/slideLayout12.xml"/><Relationship Id="rId1" Type="http://schemas.openxmlformats.org/officeDocument/2006/relationships/tags" Target="../tags/tag298.xml"/></Relationships>
</file>

<file path=ppt/slides/_rels/slide29.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314.xml"/><Relationship Id="rId7" Type="http://schemas.openxmlformats.org/officeDocument/2006/relationships/tags" Target="../tags/tag313.xml"/><Relationship Id="rId6" Type="http://schemas.openxmlformats.org/officeDocument/2006/relationships/tags" Target="../tags/tag312.xml"/><Relationship Id="rId5" Type="http://schemas.openxmlformats.org/officeDocument/2006/relationships/tags" Target="../tags/tag311.xml"/><Relationship Id="rId4" Type="http://schemas.openxmlformats.org/officeDocument/2006/relationships/tags" Target="../tags/tag310.xml"/><Relationship Id="rId3" Type="http://schemas.openxmlformats.org/officeDocument/2006/relationships/tags" Target="../tags/tag309.xml"/><Relationship Id="rId2" Type="http://schemas.openxmlformats.org/officeDocument/2006/relationships/tags" Target="../tags/tag308.xml"/><Relationship Id="rId11" Type="http://schemas.openxmlformats.org/officeDocument/2006/relationships/slideLayout" Target="../slideLayouts/slideLayout12.xml"/><Relationship Id="rId10" Type="http://schemas.openxmlformats.org/officeDocument/2006/relationships/tags" Target="../tags/tag315.xml"/><Relationship Id="rId1" Type="http://schemas.openxmlformats.org/officeDocument/2006/relationships/tags" Target="../tags/tag30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9" Type="http://schemas.openxmlformats.org/officeDocument/2006/relationships/image" Target="../media/image17.png"/><Relationship Id="rId8" Type="http://schemas.openxmlformats.org/officeDocument/2006/relationships/tags" Target="../tags/tag323.xml"/><Relationship Id="rId7" Type="http://schemas.openxmlformats.org/officeDocument/2006/relationships/tags" Target="../tags/tag322.xml"/><Relationship Id="rId6" Type="http://schemas.openxmlformats.org/officeDocument/2006/relationships/tags" Target="../tags/tag321.xml"/><Relationship Id="rId5" Type="http://schemas.openxmlformats.org/officeDocument/2006/relationships/tags" Target="../tags/tag320.xml"/><Relationship Id="rId4" Type="http://schemas.openxmlformats.org/officeDocument/2006/relationships/tags" Target="../tags/tag319.xml"/><Relationship Id="rId3" Type="http://schemas.openxmlformats.org/officeDocument/2006/relationships/tags" Target="../tags/tag318.xml"/><Relationship Id="rId2" Type="http://schemas.openxmlformats.org/officeDocument/2006/relationships/tags" Target="../tags/tag317.xml"/><Relationship Id="rId11" Type="http://schemas.openxmlformats.org/officeDocument/2006/relationships/slideLayout" Target="../slideLayouts/slideLayout12.xml"/><Relationship Id="rId10" Type="http://schemas.openxmlformats.org/officeDocument/2006/relationships/tags" Target="../tags/tag324.xml"/><Relationship Id="rId1" Type="http://schemas.openxmlformats.org/officeDocument/2006/relationships/tags" Target="../tags/tag316.xml"/></Relationships>
</file>

<file path=ppt/slides/_rels/slide31.xml.rels><?xml version="1.0" encoding="UTF-8" standalone="yes"?>
<Relationships xmlns="http://schemas.openxmlformats.org/package/2006/relationships"><Relationship Id="rId9" Type="http://schemas.openxmlformats.org/officeDocument/2006/relationships/image" Target="../media/image18.png"/><Relationship Id="rId8" Type="http://schemas.openxmlformats.org/officeDocument/2006/relationships/tags" Target="../tags/tag332.xml"/><Relationship Id="rId7" Type="http://schemas.openxmlformats.org/officeDocument/2006/relationships/tags" Target="../tags/tag331.xml"/><Relationship Id="rId6" Type="http://schemas.openxmlformats.org/officeDocument/2006/relationships/tags" Target="../tags/tag330.xml"/><Relationship Id="rId5" Type="http://schemas.openxmlformats.org/officeDocument/2006/relationships/tags" Target="../tags/tag329.xml"/><Relationship Id="rId4" Type="http://schemas.openxmlformats.org/officeDocument/2006/relationships/tags" Target="../tags/tag328.xml"/><Relationship Id="rId3" Type="http://schemas.openxmlformats.org/officeDocument/2006/relationships/tags" Target="../tags/tag327.xml"/><Relationship Id="rId2" Type="http://schemas.openxmlformats.org/officeDocument/2006/relationships/tags" Target="../tags/tag326.xml"/><Relationship Id="rId12" Type="http://schemas.openxmlformats.org/officeDocument/2006/relationships/slideLayout" Target="../slideLayouts/slideLayout12.xml"/><Relationship Id="rId11" Type="http://schemas.openxmlformats.org/officeDocument/2006/relationships/tags" Target="../tags/tag333.xml"/><Relationship Id="rId10" Type="http://schemas.openxmlformats.org/officeDocument/2006/relationships/image" Target="../media/image19.png"/><Relationship Id="rId1" Type="http://schemas.openxmlformats.org/officeDocument/2006/relationships/tags" Target="../tags/tag325.xml"/></Relationships>
</file>

<file path=ppt/slides/_rels/slide32.xml.rels><?xml version="1.0" encoding="UTF-8" standalone="yes"?>
<Relationships xmlns="http://schemas.openxmlformats.org/package/2006/relationships"><Relationship Id="rId9" Type="http://schemas.openxmlformats.org/officeDocument/2006/relationships/image" Target="../media/image20.png"/><Relationship Id="rId8" Type="http://schemas.openxmlformats.org/officeDocument/2006/relationships/tags" Target="../tags/tag341.xml"/><Relationship Id="rId7" Type="http://schemas.openxmlformats.org/officeDocument/2006/relationships/tags" Target="../tags/tag340.xml"/><Relationship Id="rId6" Type="http://schemas.openxmlformats.org/officeDocument/2006/relationships/tags" Target="../tags/tag339.xml"/><Relationship Id="rId5" Type="http://schemas.openxmlformats.org/officeDocument/2006/relationships/tags" Target="../tags/tag338.xml"/><Relationship Id="rId4" Type="http://schemas.openxmlformats.org/officeDocument/2006/relationships/tags" Target="../tags/tag337.xml"/><Relationship Id="rId3" Type="http://schemas.openxmlformats.org/officeDocument/2006/relationships/tags" Target="../tags/tag336.xml"/><Relationship Id="rId2" Type="http://schemas.openxmlformats.org/officeDocument/2006/relationships/tags" Target="../tags/tag335.xml"/><Relationship Id="rId11" Type="http://schemas.openxmlformats.org/officeDocument/2006/relationships/slideLayout" Target="../slideLayouts/slideLayout12.xml"/><Relationship Id="rId10" Type="http://schemas.openxmlformats.org/officeDocument/2006/relationships/tags" Target="../tags/tag342.xml"/><Relationship Id="rId1" Type="http://schemas.openxmlformats.org/officeDocument/2006/relationships/tags" Target="../tags/tag334.xml"/></Relationships>
</file>

<file path=ppt/slides/_rels/slide33.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tags" Target="../tags/tag350.xml"/><Relationship Id="rId7" Type="http://schemas.openxmlformats.org/officeDocument/2006/relationships/tags" Target="../tags/tag349.xml"/><Relationship Id="rId6" Type="http://schemas.openxmlformats.org/officeDocument/2006/relationships/tags" Target="../tags/tag348.xml"/><Relationship Id="rId5" Type="http://schemas.openxmlformats.org/officeDocument/2006/relationships/tags" Target="../tags/tag347.xml"/><Relationship Id="rId4" Type="http://schemas.openxmlformats.org/officeDocument/2006/relationships/tags" Target="../tags/tag346.xml"/><Relationship Id="rId3" Type="http://schemas.openxmlformats.org/officeDocument/2006/relationships/tags" Target="../tags/tag345.xml"/><Relationship Id="rId2" Type="http://schemas.openxmlformats.org/officeDocument/2006/relationships/tags" Target="../tags/tag344.xml"/><Relationship Id="rId11" Type="http://schemas.openxmlformats.org/officeDocument/2006/relationships/slideLayout" Target="../slideLayouts/slideLayout12.xml"/><Relationship Id="rId10" Type="http://schemas.openxmlformats.org/officeDocument/2006/relationships/tags" Target="../tags/tag351.xml"/><Relationship Id="rId1" Type="http://schemas.openxmlformats.org/officeDocument/2006/relationships/tags" Target="../tags/tag343.xml"/></Relationships>
</file>

<file path=ppt/slides/_rels/slide34.xml.rels><?xml version="1.0" encoding="UTF-8" standalone="yes"?>
<Relationships xmlns="http://schemas.openxmlformats.org/package/2006/relationships"><Relationship Id="rId9" Type="http://schemas.openxmlformats.org/officeDocument/2006/relationships/image" Target="../media/image22.png"/><Relationship Id="rId8" Type="http://schemas.openxmlformats.org/officeDocument/2006/relationships/tags" Target="../tags/tag359.xml"/><Relationship Id="rId7" Type="http://schemas.openxmlformats.org/officeDocument/2006/relationships/tags" Target="../tags/tag358.xml"/><Relationship Id="rId6" Type="http://schemas.openxmlformats.org/officeDocument/2006/relationships/tags" Target="../tags/tag357.xml"/><Relationship Id="rId5" Type="http://schemas.openxmlformats.org/officeDocument/2006/relationships/tags" Target="../tags/tag356.xml"/><Relationship Id="rId4" Type="http://schemas.openxmlformats.org/officeDocument/2006/relationships/tags" Target="../tags/tag355.xml"/><Relationship Id="rId3" Type="http://schemas.openxmlformats.org/officeDocument/2006/relationships/tags" Target="../tags/tag354.xml"/><Relationship Id="rId2" Type="http://schemas.openxmlformats.org/officeDocument/2006/relationships/tags" Target="../tags/tag353.xml"/><Relationship Id="rId11" Type="http://schemas.openxmlformats.org/officeDocument/2006/relationships/slideLayout" Target="../slideLayouts/slideLayout12.xml"/><Relationship Id="rId10" Type="http://schemas.openxmlformats.org/officeDocument/2006/relationships/tags" Target="../tags/tag360.xml"/><Relationship Id="rId1" Type="http://schemas.openxmlformats.org/officeDocument/2006/relationships/tags" Target="../tags/tag352.xml"/></Relationships>
</file>

<file path=ppt/slides/_rels/slide35.xml.rels><?xml version="1.0" encoding="UTF-8" standalone="yes"?>
<Relationships xmlns="http://schemas.openxmlformats.org/package/2006/relationships"><Relationship Id="rId9" Type="http://schemas.openxmlformats.org/officeDocument/2006/relationships/tags" Target="../tags/tag369.xml"/><Relationship Id="rId8" Type="http://schemas.openxmlformats.org/officeDocument/2006/relationships/tags" Target="../tags/tag368.xml"/><Relationship Id="rId7" Type="http://schemas.openxmlformats.org/officeDocument/2006/relationships/tags" Target="../tags/tag367.xml"/><Relationship Id="rId6" Type="http://schemas.openxmlformats.org/officeDocument/2006/relationships/tags" Target="../tags/tag366.xml"/><Relationship Id="rId5" Type="http://schemas.openxmlformats.org/officeDocument/2006/relationships/tags" Target="../tags/tag365.xml"/><Relationship Id="rId4" Type="http://schemas.openxmlformats.org/officeDocument/2006/relationships/tags" Target="../tags/tag364.xml"/><Relationship Id="rId3" Type="http://schemas.openxmlformats.org/officeDocument/2006/relationships/tags" Target="../tags/tag363.xml"/><Relationship Id="rId2" Type="http://schemas.openxmlformats.org/officeDocument/2006/relationships/tags" Target="../tags/tag362.xml"/><Relationship Id="rId10" Type="http://schemas.openxmlformats.org/officeDocument/2006/relationships/slideLayout" Target="../slideLayouts/slideLayout12.xml"/><Relationship Id="rId1" Type="http://schemas.openxmlformats.org/officeDocument/2006/relationships/tags" Target="../tags/tag361.xml"/></Relationships>
</file>

<file path=ppt/slides/_rels/slide36.xml.rels><?xml version="1.0" encoding="UTF-8" standalone="yes"?>
<Relationships xmlns="http://schemas.openxmlformats.org/package/2006/relationships"><Relationship Id="rId9" Type="http://schemas.openxmlformats.org/officeDocument/2006/relationships/tags" Target="../tags/tag378.xml"/><Relationship Id="rId8" Type="http://schemas.openxmlformats.org/officeDocument/2006/relationships/tags" Target="../tags/tag377.xml"/><Relationship Id="rId7" Type="http://schemas.openxmlformats.org/officeDocument/2006/relationships/tags" Target="../tags/tag376.xml"/><Relationship Id="rId6" Type="http://schemas.openxmlformats.org/officeDocument/2006/relationships/tags" Target="../tags/tag375.xml"/><Relationship Id="rId5" Type="http://schemas.openxmlformats.org/officeDocument/2006/relationships/tags" Target="../tags/tag374.xml"/><Relationship Id="rId4" Type="http://schemas.openxmlformats.org/officeDocument/2006/relationships/tags" Target="../tags/tag373.xml"/><Relationship Id="rId3" Type="http://schemas.openxmlformats.org/officeDocument/2006/relationships/tags" Target="../tags/tag372.xml"/><Relationship Id="rId2" Type="http://schemas.openxmlformats.org/officeDocument/2006/relationships/tags" Target="../tags/tag371.xml"/><Relationship Id="rId10" Type="http://schemas.openxmlformats.org/officeDocument/2006/relationships/slideLayout" Target="../slideLayouts/slideLayout12.xml"/><Relationship Id="rId1" Type="http://schemas.openxmlformats.org/officeDocument/2006/relationships/tags" Target="../tags/tag370.xml"/></Relationships>
</file>

<file path=ppt/slides/_rels/slide37.xml.rels><?xml version="1.0" encoding="UTF-8" standalone="yes"?>
<Relationships xmlns="http://schemas.openxmlformats.org/package/2006/relationships"><Relationship Id="rId9" Type="http://schemas.openxmlformats.org/officeDocument/2006/relationships/tags" Target="../tags/tag387.xml"/><Relationship Id="rId8" Type="http://schemas.openxmlformats.org/officeDocument/2006/relationships/tags" Target="../tags/tag386.xml"/><Relationship Id="rId7" Type="http://schemas.openxmlformats.org/officeDocument/2006/relationships/tags" Target="../tags/tag385.xml"/><Relationship Id="rId6" Type="http://schemas.openxmlformats.org/officeDocument/2006/relationships/tags" Target="../tags/tag384.xml"/><Relationship Id="rId5" Type="http://schemas.openxmlformats.org/officeDocument/2006/relationships/tags" Target="../tags/tag383.xml"/><Relationship Id="rId4" Type="http://schemas.openxmlformats.org/officeDocument/2006/relationships/tags" Target="../tags/tag382.xml"/><Relationship Id="rId3" Type="http://schemas.openxmlformats.org/officeDocument/2006/relationships/tags" Target="../tags/tag381.xml"/><Relationship Id="rId2" Type="http://schemas.openxmlformats.org/officeDocument/2006/relationships/tags" Target="../tags/tag380.xml"/><Relationship Id="rId11" Type="http://schemas.openxmlformats.org/officeDocument/2006/relationships/notesSlide" Target="../notesSlides/notesSlide5.xml"/><Relationship Id="rId10" Type="http://schemas.openxmlformats.org/officeDocument/2006/relationships/slideLayout" Target="../slideLayouts/slideLayout12.xml"/><Relationship Id="rId1" Type="http://schemas.openxmlformats.org/officeDocument/2006/relationships/tags" Target="../tags/tag379.xml"/></Relationships>
</file>

<file path=ppt/slides/_rels/slide38.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395.xml"/><Relationship Id="rId7" Type="http://schemas.openxmlformats.org/officeDocument/2006/relationships/tags" Target="../tags/tag394.xml"/><Relationship Id="rId6" Type="http://schemas.openxmlformats.org/officeDocument/2006/relationships/tags" Target="../tags/tag393.xml"/><Relationship Id="rId5" Type="http://schemas.openxmlformats.org/officeDocument/2006/relationships/tags" Target="../tags/tag392.xml"/><Relationship Id="rId4" Type="http://schemas.openxmlformats.org/officeDocument/2006/relationships/tags" Target="../tags/tag391.xml"/><Relationship Id="rId3" Type="http://schemas.openxmlformats.org/officeDocument/2006/relationships/tags" Target="../tags/tag390.xml"/><Relationship Id="rId2" Type="http://schemas.openxmlformats.org/officeDocument/2006/relationships/tags" Target="../tags/tag389.xml"/><Relationship Id="rId10" Type="http://schemas.openxmlformats.org/officeDocument/2006/relationships/notesSlide" Target="../notesSlides/notesSlide6.xml"/><Relationship Id="rId1" Type="http://schemas.openxmlformats.org/officeDocument/2006/relationships/tags" Target="../tags/tag388.xml"/></Relationships>
</file>

<file path=ppt/slides/_rels/slide39.xml.rels><?xml version="1.0" encoding="UTF-8" standalone="yes"?>
<Relationships xmlns="http://schemas.openxmlformats.org/package/2006/relationships"><Relationship Id="rId9" Type="http://schemas.openxmlformats.org/officeDocument/2006/relationships/tags" Target="../tags/tag403.xml"/><Relationship Id="rId8" Type="http://schemas.openxmlformats.org/officeDocument/2006/relationships/tags" Target="../tags/tag402.xml"/><Relationship Id="rId7" Type="http://schemas.openxmlformats.org/officeDocument/2006/relationships/tags" Target="../tags/tag401.xml"/><Relationship Id="rId6" Type="http://schemas.openxmlformats.org/officeDocument/2006/relationships/tags" Target="../tags/tag400.xml"/><Relationship Id="rId5" Type="http://schemas.openxmlformats.org/officeDocument/2006/relationships/tags" Target="../tags/tag399.xml"/><Relationship Id="rId4" Type="http://schemas.openxmlformats.org/officeDocument/2006/relationships/tags" Target="../tags/tag398.xml"/><Relationship Id="rId3" Type="http://schemas.openxmlformats.org/officeDocument/2006/relationships/tags" Target="../tags/tag397.xml"/><Relationship Id="rId2" Type="http://schemas.openxmlformats.org/officeDocument/2006/relationships/tags" Target="../tags/tag396.xml"/><Relationship Id="rId10" Type="http://schemas.openxmlformats.org/officeDocument/2006/relationships/slideLayout" Target="../slideLayouts/slideLayout12.xml"/><Relationship Id="rId1" Type="http://schemas.openxmlformats.org/officeDocument/2006/relationships/image" Target="../media/image23.jpeg"/></Relationships>
</file>

<file path=ppt/slides/_rels/slide4.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image" Target="../media/image2.jpeg"/><Relationship Id="rId15" Type="http://schemas.openxmlformats.org/officeDocument/2006/relationships/slideLayout" Target="../slideLayouts/slideLayout12.xml"/><Relationship Id="rId14" Type="http://schemas.openxmlformats.org/officeDocument/2006/relationships/tags" Target="../tags/tag17.xml"/><Relationship Id="rId13" Type="http://schemas.openxmlformats.org/officeDocument/2006/relationships/tags" Target="../tags/tag16.xml"/><Relationship Id="rId12" Type="http://schemas.openxmlformats.org/officeDocument/2006/relationships/tags" Target="../tags/tag15.xml"/><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2.xml"/><Relationship Id="rId2" Type="http://schemas.openxmlformats.org/officeDocument/2006/relationships/image" Target="../media/image1.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29.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29.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ags" Target="../tags/tag25.xml"/></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29.xml"/><Relationship Id="rId7" Type="http://schemas.openxmlformats.org/officeDocument/2006/relationships/tags" Target="../tags/tag38.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9.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tags" Target="../tags/tag46.xml"/><Relationship Id="rId7" Type="http://schemas.openxmlformats.org/officeDocument/2006/relationships/tags" Target="../tags/tag45.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3" Type="http://schemas.openxmlformats.org/officeDocument/2006/relationships/tags" Target="../tags/tag41.xml"/><Relationship Id="rId25" Type="http://schemas.openxmlformats.org/officeDocument/2006/relationships/slideLayout" Target="../slideLayouts/slideLayout12.xml"/><Relationship Id="rId24" Type="http://schemas.openxmlformats.org/officeDocument/2006/relationships/tags" Target="../tags/tag62.xml"/><Relationship Id="rId23" Type="http://schemas.openxmlformats.org/officeDocument/2006/relationships/tags" Target="../tags/tag61.xml"/><Relationship Id="rId22" Type="http://schemas.openxmlformats.org/officeDocument/2006/relationships/tags" Target="../tags/tag60.xml"/><Relationship Id="rId21" Type="http://schemas.openxmlformats.org/officeDocument/2006/relationships/tags" Target="../tags/tag59.xml"/><Relationship Id="rId20" Type="http://schemas.openxmlformats.org/officeDocument/2006/relationships/tags" Target="../tags/tag58.xml"/><Relationship Id="rId2" Type="http://schemas.openxmlformats.org/officeDocument/2006/relationships/tags" Target="../tags/tag40.xml"/><Relationship Id="rId19" Type="http://schemas.openxmlformats.org/officeDocument/2006/relationships/tags" Target="../tags/tag57.xml"/><Relationship Id="rId18" Type="http://schemas.openxmlformats.org/officeDocument/2006/relationships/tags" Target="../tags/tag56.xml"/><Relationship Id="rId17" Type="http://schemas.openxmlformats.org/officeDocument/2006/relationships/tags" Target="../tags/tag55.xml"/><Relationship Id="rId16" Type="http://schemas.openxmlformats.org/officeDocument/2006/relationships/tags" Target="../tags/tag54.xml"/><Relationship Id="rId15" Type="http://schemas.openxmlformats.org/officeDocument/2006/relationships/tags" Target="../tags/tag53.xml"/><Relationship Id="rId14" Type="http://schemas.openxmlformats.org/officeDocument/2006/relationships/tags" Target="../tags/tag52.xml"/><Relationship Id="rId13" Type="http://schemas.openxmlformats.org/officeDocument/2006/relationships/tags" Target="../tags/tag51.xml"/><Relationship Id="rId12" Type="http://schemas.openxmlformats.org/officeDocument/2006/relationships/tags" Target="../tags/tag50.xml"/><Relationship Id="rId11" Type="http://schemas.openxmlformats.org/officeDocument/2006/relationships/tags" Target="../tags/tag49.xml"/><Relationship Id="rId10" Type="http://schemas.openxmlformats.org/officeDocument/2006/relationships/tags" Target="../tags/tag48.xml"/><Relationship Id="rId1" Type="http://schemas.openxmlformats.org/officeDocument/2006/relationships/tags" Target="../tags/tag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文本框 147"/>
          <p:cNvSpPr txBox="1"/>
          <p:nvPr/>
        </p:nvSpPr>
        <p:spPr>
          <a:xfrm>
            <a:off x="526834" y="1217184"/>
            <a:ext cx="5070892" cy="922020"/>
          </a:xfrm>
          <a:prstGeom prst="rect">
            <a:avLst/>
          </a:prstGeom>
          <a:noFill/>
        </p:spPr>
        <p:txBody>
          <a:bodyPr wrap="square" rtlCol="0">
            <a:spAutoFit/>
            <a:scene3d>
              <a:camera prst="orthographicFront"/>
              <a:lightRig rig="threePt" dir="t"/>
            </a:scene3d>
            <a:sp3d contourW="12700"/>
          </a:bodyPr>
          <a:lstStyle/>
          <a:p>
            <a:pPr algn="dist"/>
            <a:r>
              <a:rPr lang="en-US" altLang="zh-CN" sz="5400" dirty="0">
                <a:solidFill>
                  <a:schemeClr val="bg1"/>
                </a:solidFill>
                <a:latin typeface="Noto Sans S Chinese Bold" panose="020B0800000000000000" pitchFamily="34" charset="-122"/>
                <a:ea typeface="Noto Sans S Chinese Bold" panose="020B0800000000000000" pitchFamily="34" charset="-122"/>
              </a:rPr>
              <a:t>CAREER PLAN</a:t>
            </a:r>
            <a:endParaRPr lang="zh-CN" altLang="en-US" sz="5400" dirty="0">
              <a:solidFill>
                <a:schemeClr val="bg1"/>
              </a:solidFill>
              <a:latin typeface="Noto Sans S Chinese Bold" panose="020B0800000000000000" pitchFamily="34" charset="-122"/>
              <a:ea typeface="Noto Sans S Chinese Bold" panose="020B0800000000000000" pitchFamily="34" charset="-122"/>
            </a:endParaRPr>
          </a:p>
        </p:txBody>
      </p:sp>
      <p:sp>
        <p:nvSpPr>
          <p:cNvPr id="149" name="文本框 148"/>
          <p:cNvSpPr txBox="1"/>
          <p:nvPr/>
        </p:nvSpPr>
        <p:spPr>
          <a:xfrm>
            <a:off x="865059" y="2212288"/>
            <a:ext cx="5351574" cy="1106805"/>
          </a:xfrm>
          <a:prstGeom prst="rect">
            <a:avLst/>
          </a:prstGeom>
          <a:noFill/>
        </p:spPr>
        <p:txBody>
          <a:bodyPr wrap="square" rtlCol="0">
            <a:spAutoFit/>
            <a:scene3d>
              <a:camera prst="orthographicFront"/>
              <a:lightRig rig="threePt" dir="t"/>
            </a:scene3d>
            <a:sp3d contourW="12700"/>
          </a:bodyPr>
          <a:lstStyle/>
          <a:p>
            <a:pPr algn="dist"/>
            <a:r>
              <a:rPr lang="zh-CN" altLang="en-US" sz="6600" dirty="0">
                <a:solidFill>
                  <a:schemeClr val="bg1"/>
                </a:solidFill>
                <a:latin typeface="Noto Sans S Chinese Bold" panose="020B0800000000000000" pitchFamily="34" charset="-122"/>
                <a:ea typeface="Noto Sans S Chinese Bold" panose="020B0800000000000000" pitchFamily="34" charset="-122"/>
              </a:rPr>
              <a:t>职业生涯规划</a:t>
            </a:r>
            <a:endParaRPr lang="zh-CN" altLang="en-US" sz="6600" dirty="0">
              <a:solidFill>
                <a:schemeClr val="bg1"/>
              </a:solidFill>
              <a:latin typeface="Noto Sans S Chinese Bold" panose="020B0800000000000000" pitchFamily="34" charset="-122"/>
              <a:ea typeface="Noto Sans S Chinese Bold" panose="020B0800000000000000" pitchFamily="34" charset="-122"/>
            </a:endParaRPr>
          </a:p>
        </p:txBody>
      </p:sp>
      <p:sp>
        <p:nvSpPr>
          <p:cNvPr id="150" name="文本框 149"/>
          <p:cNvSpPr txBox="1"/>
          <p:nvPr/>
        </p:nvSpPr>
        <p:spPr>
          <a:xfrm>
            <a:off x="623180" y="6180495"/>
            <a:ext cx="4837820" cy="337185"/>
          </a:xfrm>
          <a:prstGeom prst="rect">
            <a:avLst/>
          </a:prstGeom>
          <a:noFill/>
        </p:spPr>
        <p:txBody>
          <a:bodyPr wrap="square" rtlCol="0">
            <a:spAutoFit/>
            <a:scene3d>
              <a:camera prst="orthographicFront"/>
              <a:lightRig rig="threePt" dir="t"/>
            </a:scene3d>
            <a:sp3d contourW="12700"/>
          </a:bodyPr>
          <a:lstStyle/>
          <a:p>
            <a:pPr algn="dist"/>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职业规划</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个人介绍</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竞聘简历</a:t>
            </a:r>
            <a:endPar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51" name="矩形 150"/>
          <p:cNvSpPr/>
          <p:nvPr/>
        </p:nvSpPr>
        <p:spPr>
          <a:xfrm>
            <a:off x="569774" y="3365738"/>
            <a:ext cx="5724644" cy="755015"/>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en-US" altLang="zh-CN" sz="1200">
                <a:solidFill>
                  <a:schemeClr val="bg1"/>
                </a:solidFill>
                <a:latin typeface="Noto Sans S Chinese Bold" panose="020B0800000000000000" pitchFamily="34" charset="-122"/>
                <a:ea typeface="Noto Sans S Chinese Bold" panose="020B0800000000000000" pitchFamily="34" charset="-122"/>
              </a:rPr>
              <a:t>国内的高校尤其是高等职业院校，应当学习发达国家的经验，把职业生涯规划课程作为大学第一课来规划设计好，通过学习课程提高大学生职业规划的能力。在校提高学生适应社会的能力和职业基础能力，使其成功就业是教育者的责任。</a:t>
            </a:r>
            <a:endParaRPr lang="en-US" altLang="zh-CN" sz="1200">
              <a:solidFill>
                <a:schemeClr val="bg1"/>
              </a:solidFill>
              <a:latin typeface="Noto Sans S Chinese Bold" panose="020B0800000000000000" pitchFamily="34" charset="-122"/>
              <a:ea typeface="Noto Sans S Chinese Bold" panose="020B0800000000000000" pitchFamily="34" charset="-122"/>
            </a:endParaRPr>
          </a:p>
        </p:txBody>
      </p:sp>
      <p:cxnSp>
        <p:nvCxnSpPr>
          <p:cNvPr id="152" name="直接连接符 151"/>
          <p:cNvCxnSpPr/>
          <p:nvPr/>
        </p:nvCxnSpPr>
        <p:spPr>
          <a:xfrm>
            <a:off x="722254" y="2298700"/>
            <a:ext cx="0" cy="884936"/>
          </a:xfrm>
          <a:prstGeom prst="line">
            <a:avLst/>
          </a:prstGeom>
          <a:ln w="101600">
            <a:solidFill>
              <a:schemeClr val="bg1"/>
            </a:solidFill>
          </a:ln>
        </p:spPr>
        <p:style>
          <a:lnRef idx="1">
            <a:schemeClr val="accent1"/>
          </a:lnRef>
          <a:fillRef idx="0">
            <a:schemeClr val="accent1"/>
          </a:fillRef>
          <a:effectRef idx="0">
            <a:schemeClr val="accent1"/>
          </a:effectRef>
          <a:fontRef idx="minor">
            <a:schemeClr val="tx1"/>
          </a:fontRef>
        </p:style>
      </p:cxnSp>
      <p:sp>
        <p:nvSpPr>
          <p:cNvPr id="153" name="矩形: 圆角 152"/>
          <p:cNvSpPr/>
          <p:nvPr/>
        </p:nvSpPr>
        <p:spPr>
          <a:xfrm>
            <a:off x="865059" y="4290132"/>
            <a:ext cx="2134792" cy="4680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55" name="文本框 154"/>
          <p:cNvSpPr txBox="1"/>
          <p:nvPr/>
        </p:nvSpPr>
        <p:spPr>
          <a:xfrm>
            <a:off x="1015033" y="4386337"/>
            <a:ext cx="1834844" cy="275590"/>
          </a:xfrm>
          <a:prstGeom prst="rect">
            <a:avLst/>
          </a:prstGeom>
          <a:noFill/>
        </p:spPr>
        <p:txBody>
          <a:bodyPr wrap="square" rtlCol="0">
            <a:spAutoFit/>
            <a:scene3d>
              <a:camera prst="orthographicFront"/>
              <a:lightRig rig="threePt" dir="t"/>
            </a:scene3d>
            <a:sp3d contourW="12700"/>
          </a:bodyPr>
          <a:lstStyle/>
          <a:p>
            <a:pPr algn="ctr"/>
            <a:r>
              <a:rPr lang="zh-CN" altLang="en-US" sz="1200" spc="300" dirty="0">
                <a:solidFill>
                  <a:srgbClr val="2485BC"/>
                </a:solidFill>
                <a:latin typeface="Noto Sans S Chinese Bold" panose="020B0800000000000000" pitchFamily="34" charset="-122"/>
                <a:ea typeface="Noto Sans S Chinese Bold" panose="020B0800000000000000" pitchFamily="34" charset="-122"/>
              </a:rPr>
              <a:t>主编：</a:t>
            </a:r>
            <a:r>
              <a:rPr lang="en-US" altLang="zh-CN" sz="1200" spc="300" dirty="0">
                <a:solidFill>
                  <a:srgbClr val="2485BC"/>
                </a:solidFill>
                <a:latin typeface="Noto Sans S Chinese Bold" panose="020B0800000000000000" pitchFamily="34" charset="-122"/>
                <a:ea typeface="Noto Sans S Chinese Bold" panose="020B0800000000000000" pitchFamily="34" charset="-122"/>
              </a:rPr>
              <a:t>肖俭伟</a:t>
            </a:r>
            <a:endParaRPr lang="en-US" altLang="zh-CN" sz="1200" spc="300" dirty="0">
              <a:solidFill>
                <a:srgbClr val="2485BC"/>
              </a:solidFill>
              <a:latin typeface="Noto Sans S Chinese Bold" panose="020B0800000000000000" pitchFamily="34" charset="-122"/>
              <a:ea typeface="Noto Sans S Chinese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0"/>
                                        </p:tgtEl>
                                        <p:attrNameLst>
                                          <p:attrName>style.visibility</p:attrName>
                                        </p:attrNameLst>
                                      </p:cBhvr>
                                      <p:to>
                                        <p:strVal val="visible"/>
                                      </p:to>
                                    </p:set>
                                    <p:animEffect transition="in" filter="fade">
                                      <p:cBhvr>
                                        <p:cTn id="7" dur="500"/>
                                        <p:tgtEl>
                                          <p:spTgt spid="150"/>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48"/>
                                        </p:tgtEl>
                                        <p:attrNameLst>
                                          <p:attrName>style.visibility</p:attrName>
                                        </p:attrNameLst>
                                      </p:cBhvr>
                                      <p:to>
                                        <p:strVal val="visible"/>
                                      </p:to>
                                    </p:set>
                                    <p:animEffect transition="in" filter="fade">
                                      <p:cBhvr>
                                        <p:cTn id="11" dur="1000"/>
                                        <p:tgtEl>
                                          <p:spTgt spid="148"/>
                                        </p:tgtEl>
                                      </p:cBhvr>
                                    </p:animEffect>
                                    <p:anim calcmode="lin" valueType="num">
                                      <p:cBhvr>
                                        <p:cTn id="12" dur="1000" fill="hold"/>
                                        <p:tgtEl>
                                          <p:spTgt spid="148"/>
                                        </p:tgtEl>
                                        <p:attrNameLst>
                                          <p:attrName>ppt_x</p:attrName>
                                        </p:attrNameLst>
                                      </p:cBhvr>
                                      <p:tavLst>
                                        <p:tav tm="0">
                                          <p:val>
                                            <p:strVal val="#ppt_x"/>
                                          </p:val>
                                        </p:tav>
                                        <p:tav tm="100000">
                                          <p:val>
                                            <p:strVal val="#ppt_x"/>
                                          </p:val>
                                        </p:tav>
                                      </p:tavLst>
                                    </p:anim>
                                    <p:anim calcmode="lin" valueType="num">
                                      <p:cBhvr>
                                        <p:cTn id="13" dur="1000" fill="hold"/>
                                        <p:tgtEl>
                                          <p:spTgt spid="14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152"/>
                                        </p:tgtEl>
                                        <p:attrNameLst>
                                          <p:attrName>style.visibility</p:attrName>
                                        </p:attrNameLst>
                                      </p:cBhvr>
                                      <p:to>
                                        <p:strVal val="visible"/>
                                      </p:to>
                                    </p:set>
                                    <p:animEffect transition="in" filter="wipe(up)">
                                      <p:cBhvr>
                                        <p:cTn id="17" dur="500"/>
                                        <p:tgtEl>
                                          <p:spTgt spid="152"/>
                                        </p:tgtEl>
                                      </p:cBhvr>
                                    </p:animEffect>
                                  </p:childTnLst>
                                </p:cTn>
                              </p:par>
                            </p:childTnLst>
                          </p:cTn>
                        </p:par>
                        <p:par>
                          <p:cTn id="18" fill="hold">
                            <p:stCondLst>
                              <p:cond delay="2000"/>
                            </p:stCondLst>
                            <p:childTnLst>
                              <p:par>
                                <p:cTn id="19" presetID="12" presetClass="entr" presetSubtype="8" fill="hold" grpId="0" nodeType="afterEffect">
                                  <p:stCondLst>
                                    <p:cond delay="0"/>
                                  </p:stCondLst>
                                  <p:childTnLst>
                                    <p:set>
                                      <p:cBhvr>
                                        <p:cTn id="20" dur="1" fill="hold">
                                          <p:stCondLst>
                                            <p:cond delay="0"/>
                                          </p:stCondLst>
                                        </p:cTn>
                                        <p:tgtEl>
                                          <p:spTgt spid="149"/>
                                        </p:tgtEl>
                                        <p:attrNameLst>
                                          <p:attrName>style.visibility</p:attrName>
                                        </p:attrNameLst>
                                      </p:cBhvr>
                                      <p:to>
                                        <p:strVal val="visible"/>
                                      </p:to>
                                    </p:set>
                                    <p:anim calcmode="lin" valueType="num">
                                      <p:cBhvr additive="base">
                                        <p:cTn id="21" dur="500"/>
                                        <p:tgtEl>
                                          <p:spTgt spid="149"/>
                                        </p:tgtEl>
                                        <p:attrNameLst>
                                          <p:attrName>ppt_x</p:attrName>
                                        </p:attrNameLst>
                                      </p:cBhvr>
                                      <p:tavLst>
                                        <p:tav tm="0">
                                          <p:val>
                                            <p:strVal val="#ppt_x-#ppt_w*1.125000"/>
                                          </p:val>
                                        </p:tav>
                                        <p:tav tm="100000">
                                          <p:val>
                                            <p:strVal val="#ppt_x"/>
                                          </p:val>
                                        </p:tav>
                                      </p:tavLst>
                                    </p:anim>
                                    <p:animEffect transition="in" filter="wipe(right)">
                                      <p:cBhvr>
                                        <p:cTn id="22" dur="500"/>
                                        <p:tgtEl>
                                          <p:spTgt spid="149"/>
                                        </p:tgtEl>
                                      </p:cBhvr>
                                    </p:animEffect>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151"/>
                                        </p:tgtEl>
                                        <p:attrNameLst>
                                          <p:attrName>style.visibility</p:attrName>
                                        </p:attrNameLst>
                                      </p:cBhvr>
                                      <p:to>
                                        <p:strVal val="visible"/>
                                      </p:to>
                                    </p:set>
                                    <p:animEffect transition="in" filter="wipe(left)">
                                      <p:cBhvr>
                                        <p:cTn id="26" dur="500"/>
                                        <p:tgtEl>
                                          <p:spTgt spid="151"/>
                                        </p:tgtEl>
                                      </p:cBhvr>
                                    </p:animEffect>
                                  </p:childTnLst>
                                </p:cTn>
                              </p:par>
                            </p:childTnLst>
                          </p:cTn>
                        </p:par>
                        <p:par>
                          <p:cTn id="27" fill="hold">
                            <p:stCondLst>
                              <p:cond delay="3000"/>
                            </p:stCondLst>
                            <p:childTnLst>
                              <p:par>
                                <p:cTn id="28" presetID="53" presetClass="entr" presetSubtype="16" fill="hold" grpId="0" nodeType="afterEffect">
                                  <p:stCondLst>
                                    <p:cond delay="0"/>
                                  </p:stCondLst>
                                  <p:childTnLst>
                                    <p:set>
                                      <p:cBhvr>
                                        <p:cTn id="29" dur="1" fill="hold">
                                          <p:stCondLst>
                                            <p:cond delay="0"/>
                                          </p:stCondLst>
                                        </p:cTn>
                                        <p:tgtEl>
                                          <p:spTgt spid="153"/>
                                        </p:tgtEl>
                                        <p:attrNameLst>
                                          <p:attrName>style.visibility</p:attrName>
                                        </p:attrNameLst>
                                      </p:cBhvr>
                                      <p:to>
                                        <p:strVal val="visible"/>
                                      </p:to>
                                    </p:set>
                                    <p:anim calcmode="lin" valueType="num">
                                      <p:cBhvr>
                                        <p:cTn id="30" dur="500" fill="hold"/>
                                        <p:tgtEl>
                                          <p:spTgt spid="153"/>
                                        </p:tgtEl>
                                        <p:attrNameLst>
                                          <p:attrName>ppt_w</p:attrName>
                                        </p:attrNameLst>
                                      </p:cBhvr>
                                      <p:tavLst>
                                        <p:tav tm="0">
                                          <p:val>
                                            <p:fltVal val="0"/>
                                          </p:val>
                                        </p:tav>
                                        <p:tav tm="100000">
                                          <p:val>
                                            <p:strVal val="#ppt_w"/>
                                          </p:val>
                                        </p:tav>
                                      </p:tavLst>
                                    </p:anim>
                                    <p:anim calcmode="lin" valueType="num">
                                      <p:cBhvr>
                                        <p:cTn id="31" dur="500" fill="hold"/>
                                        <p:tgtEl>
                                          <p:spTgt spid="153"/>
                                        </p:tgtEl>
                                        <p:attrNameLst>
                                          <p:attrName>ppt_h</p:attrName>
                                        </p:attrNameLst>
                                      </p:cBhvr>
                                      <p:tavLst>
                                        <p:tav tm="0">
                                          <p:val>
                                            <p:fltVal val="0"/>
                                          </p:val>
                                        </p:tav>
                                        <p:tav tm="100000">
                                          <p:val>
                                            <p:strVal val="#ppt_h"/>
                                          </p:val>
                                        </p:tav>
                                      </p:tavLst>
                                    </p:anim>
                                    <p:animEffect transition="in" filter="fade">
                                      <p:cBhvr>
                                        <p:cTn id="32" dur="500"/>
                                        <p:tgtEl>
                                          <p:spTgt spid="153"/>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55"/>
                                        </p:tgtEl>
                                        <p:attrNameLst>
                                          <p:attrName>style.visibility</p:attrName>
                                        </p:attrNameLst>
                                      </p:cBhvr>
                                      <p:to>
                                        <p:strVal val="visible"/>
                                      </p:to>
                                    </p:set>
                                    <p:anim calcmode="lin" valueType="num">
                                      <p:cBhvr>
                                        <p:cTn id="35" dur="500" fill="hold"/>
                                        <p:tgtEl>
                                          <p:spTgt spid="155"/>
                                        </p:tgtEl>
                                        <p:attrNameLst>
                                          <p:attrName>ppt_w</p:attrName>
                                        </p:attrNameLst>
                                      </p:cBhvr>
                                      <p:tavLst>
                                        <p:tav tm="0">
                                          <p:val>
                                            <p:fltVal val="0"/>
                                          </p:val>
                                        </p:tav>
                                        <p:tav tm="100000">
                                          <p:val>
                                            <p:strVal val="#ppt_w"/>
                                          </p:val>
                                        </p:tav>
                                      </p:tavLst>
                                    </p:anim>
                                    <p:anim calcmode="lin" valueType="num">
                                      <p:cBhvr>
                                        <p:cTn id="36" dur="500" fill="hold"/>
                                        <p:tgtEl>
                                          <p:spTgt spid="155"/>
                                        </p:tgtEl>
                                        <p:attrNameLst>
                                          <p:attrName>ppt_h</p:attrName>
                                        </p:attrNameLst>
                                      </p:cBhvr>
                                      <p:tavLst>
                                        <p:tav tm="0">
                                          <p:val>
                                            <p:fltVal val="0"/>
                                          </p:val>
                                        </p:tav>
                                        <p:tav tm="100000">
                                          <p:val>
                                            <p:strVal val="#ppt_h"/>
                                          </p:val>
                                        </p:tav>
                                      </p:tavLst>
                                    </p:anim>
                                    <p:animEffect transition="in" filter="fade">
                                      <p:cBhvr>
                                        <p:cTn id="37" dur="5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P spid="149" grpId="0"/>
      <p:bldP spid="150" grpId="0"/>
      <p:bldP spid="151" grpId="0"/>
      <p:bldP spid="153" grpId="0" bldLvl="0" animBg="1"/>
      <p:bldP spid="15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 name="矩形 30"/>
          <p:cNvSpPr/>
          <p:nvPr>
            <p:custDataLst>
              <p:tags r:id="rId1"/>
            </p:custDataLst>
          </p:nvPr>
        </p:nvSpPr>
        <p:spPr>
          <a:xfrm>
            <a:off x="0" y="0"/>
            <a:ext cx="12192000" cy="6858000"/>
          </a:xfrm>
          <a:prstGeom prst="rect">
            <a:avLst/>
          </a:prstGeom>
          <a:pattFill prst="ltUpDiag">
            <a:fgClr>
              <a:srgbClr val="FFFFFF">
                <a:lumMod val="75000"/>
              </a:srgbClr>
            </a:fgClr>
            <a:bgClr>
              <a:srgbClr val="FFFFFF"/>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p>
        </p:txBody>
      </p:sp>
      <p:sp>
        <p:nvSpPr>
          <p:cNvPr id="51" name="矩形 50"/>
          <p:cNvSpPr/>
          <p:nvPr>
            <p:custDataLst>
              <p:tags r:id="rId2"/>
            </p:custDataLst>
          </p:nvPr>
        </p:nvSpPr>
        <p:spPr>
          <a:xfrm>
            <a:off x="8883015" y="1511935"/>
            <a:ext cx="2858770" cy="2238375"/>
          </a:xfrm>
          <a:prstGeom prst="rect">
            <a:avLst/>
          </a:prstGeom>
          <a:solidFill>
            <a:srgbClr val="E34D4D"/>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fontAlgn="ctr">
              <a:spcBef>
                <a:spcPts val="1000"/>
              </a:spcBef>
            </a:pPr>
            <a:endParaRPr lang="zh-CN" altLang="en-US" dirty="0"/>
          </a:p>
        </p:txBody>
      </p:sp>
      <p:sp>
        <p:nvSpPr>
          <p:cNvPr id="52" name="文本框 51"/>
          <p:cNvSpPr txBox="1"/>
          <p:nvPr>
            <p:custDataLst>
              <p:tags r:id="rId3"/>
            </p:custDataLst>
          </p:nvPr>
        </p:nvSpPr>
        <p:spPr>
          <a:xfrm>
            <a:off x="9445625" y="1969770"/>
            <a:ext cx="2189480" cy="1322070"/>
          </a:xfrm>
          <a:prstGeom prst="rect">
            <a:avLst/>
          </a:prstGeom>
          <a:noFill/>
        </p:spPr>
        <p:txBody>
          <a:bodyPr wrap="none" rtlCol="0" anchor="ctr">
            <a:spAutoFit/>
          </a:bodyPr>
          <a:lstStyle/>
          <a:p>
            <a:pPr fontAlgn="ctr">
              <a:spcBef>
                <a:spcPts val="1000"/>
              </a:spcBef>
            </a:pPr>
            <a:r>
              <a:rPr lang="en-US" altLang="zh-CN" sz="8000" b="1" dirty="0">
                <a:solidFill>
                  <a:srgbClr val="FFFFFF">
                    <a:alpha val="20000"/>
                  </a:srgbClr>
                </a:solidFill>
                <a:latin typeface="Agency FB" panose="020B0503020202020204" pitchFamily="34" charset="0"/>
                <a:cs typeface="Arial" panose="020B0604020202020204" pitchFamily="34" charset="0"/>
              </a:rPr>
              <a:t>No.1</a:t>
            </a:r>
            <a:endParaRPr lang="en-US" altLang="zh-CN" sz="8000" b="1" dirty="0">
              <a:solidFill>
                <a:srgbClr val="FFFFFF">
                  <a:alpha val="20000"/>
                </a:srgbClr>
              </a:solidFill>
              <a:latin typeface="Agency FB" panose="020B0503020202020204" pitchFamily="34" charset="0"/>
              <a:cs typeface="Arial" panose="020B0604020202020204" pitchFamily="34" charset="0"/>
            </a:endParaRPr>
          </a:p>
        </p:txBody>
      </p:sp>
      <p:sp>
        <p:nvSpPr>
          <p:cNvPr id="53" name="任意多边形: 形状 52"/>
          <p:cNvSpPr/>
          <p:nvPr>
            <p:custDataLst>
              <p:tags r:id="rId4"/>
            </p:custDataLst>
          </p:nvPr>
        </p:nvSpPr>
        <p:spPr>
          <a:xfrm>
            <a:off x="450215" y="1511935"/>
            <a:ext cx="9536430" cy="2238375"/>
          </a:xfrm>
          <a:custGeom>
            <a:avLst/>
            <a:gdLst>
              <a:gd name="connsiteX0" fmla="*/ 0 w 9536217"/>
              <a:gd name="connsiteY0" fmla="*/ 0 h 2238094"/>
              <a:gd name="connsiteX1" fmla="*/ 8673889 w 9536217"/>
              <a:gd name="connsiteY1" fmla="*/ 0 h 2238094"/>
              <a:gd name="connsiteX2" fmla="*/ 9536217 w 9536217"/>
              <a:gd name="connsiteY2" fmla="*/ 2238094 h 2238094"/>
              <a:gd name="connsiteX3" fmla="*/ 0 w 9536217"/>
              <a:gd name="connsiteY3" fmla="*/ 2238094 h 2238094"/>
            </a:gdLst>
            <a:ahLst/>
            <a:cxnLst>
              <a:cxn ang="0">
                <a:pos x="connsiteX0" y="connsiteY0"/>
              </a:cxn>
              <a:cxn ang="0">
                <a:pos x="connsiteX1" y="connsiteY1"/>
              </a:cxn>
              <a:cxn ang="0">
                <a:pos x="connsiteX2" y="connsiteY2"/>
              </a:cxn>
              <a:cxn ang="0">
                <a:pos x="connsiteX3" y="connsiteY3"/>
              </a:cxn>
            </a:cxnLst>
            <a:rect l="l" t="t" r="r" b="b"/>
            <a:pathLst>
              <a:path w="9536217" h="2238094">
                <a:moveTo>
                  <a:pt x="0" y="0"/>
                </a:moveTo>
                <a:lnTo>
                  <a:pt x="8673889" y="0"/>
                </a:lnTo>
                <a:lnTo>
                  <a:pt x="9536217" y="2238094"/>
                </a:lnTo>
                <a:lnTo>
                  <a:pt x="0" y="2238094"/>
                </a:lnTo>
                <a:close/>
              </a:path>
            </a:pathLst>
          </a:custGeom>
          <a:solidFill>
            <a:srgbClr val="FFFFFF"/>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fontAlgn="ctr">
              <a:spcBef>
                <a:spcPts val="1000"/>
              </a:spcBef>
            </a:pPr>
            <a:endParaRPr lang="zh-CN" altLang="en-US"/>
          </a:p>
        </p:txBody>
      </p:sp>
      <p:sp>
        <p:nvSpPr>
          <p:cNvPr id="4" name="文本框 3"/>
          <p:cNvSpPr txBox="1"/>
          <p:nvPr>
            <p:custDataLst>
              <p:tags r:id="rId5"/>
            </p:custDataLst>
          </p:nvPr>
        </p:nvSpPr>
        <p:spPr>
          <a:xfrm>
            <a:off x="940901" y="2016973"/>
            <a:ext cx="8185215" cy="1228141"/>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342900" lvl="0" indent="-342900" algn="l" fontAlgn="ctr">
              <a:lnSpc>
                <a:spcPct val="130000"/>
              </a:lnSpc>
              <a:spcBef>
                <a:spcPts val="1000"/>
              </a:spcBef>
              <a:spcAft>
                <a:spcPts val="0"/>
              </a:spcAft>
              <a:buClr>
                <a:srgbClr val="E34D4D"/>
              </a:buClr>
              <a:buSzPct val="130000"/>
              <a:buFont typeface="WPS-Bullets" pitchFamily="2" charset="0"/>
              <a:buChar char=""/>
            </a:pPr>
            <a:r>
              <a:rPr lang="zh-CN" altLang="en-US" sz="1800" spc="0">
                <a:solidFill>
                  <a:srgbClr val="000000">
                    <a:lumMod val="75000"/>
                    <a:lumOff val="25000"/>
                  </a:srgbClr>
                </a:solidFill>
                <a:uFillTx/>
                <a:latin typeface="Arial" panose="020B0604020202020204" pitchFamily="34" charset="0"/>
                <a:ea typeface="微软雅黑" panose="020B0503020204020204" charset="-122"/>
              </a:rPr>
              <a:t>目标的设定要以自己的最佳能力、最优性格、最大兴趣、最有利的环境等信息为依据。扬长避短的发展才有利于成功，脱离经济社会需要和自身条件而提出的发展目标，必然导致失败。</a:t>
            </a:r>
            <a:endParaRPr lang="zh-CN" altLang="en-US" sz="1800" spc="0">
              <a:solidFill>
                <a:srgbClr val="000000">
                  <a:lumMod val="75000"/>
                  <a:lumOff val="25000"/>
                </a:srgbClr>
              </a:solidFill>
              <a:uFillTx/>
              <a:latin typeface="Arial" panose="020B0604020202020204" pitchFamily="34" charset="0"/>
              <a:ea typeface="微软雅黑" panose="020B0503020204020204" charset="-122"/>
            </a:endParaRPr>
          </a:p>
        </p:txBody>
      </p:sp>
      <p:sp>
        <p:nvSpPr>
          <p:cNvPr id="43" name="矩形 42"/>
          <p:cNvSpPr/>
          <p:nvPr>
            <p:custDataLst>
              <p:tags r:id="rId6"/>
            </p:custDataLst>
          </p:nvPr>
        </p:nvSpPr>
        <p:spPr>
          <a:xfrm>
            <a:off x="8883015" y="3982720"/>
            <a:ext cx="2858770" cy="2238375"/>
          </a:xfrm>
          <a:prstGeom prst="rect">
            <a:avLst/>
          </a:prstGeom>
          <a:solidFill>
            <a:srgbClr val="44546A"/>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fontAlgn="ctr">
              <a:spcBef>
                <a:spcPts val="1000"/>
              </a:spcBef>
            </a:pPr>
            <a:endParaRPr lang="zh-CN" altLang="en-US" dirty="0"/>
          </a:p>
        </p:txBody>
      </p:sp>
      <p:sp>
        <p:nvSpPr>
          <p:cNvPr id="45" name="文本框 44"/>
          <p:cNvSpPr txBox="1"/>
          <p:nvPr>
            <p:custDataLst>
              <p:tags r:id="rId7"/>
            </p:custDataLst>
          </p:nvPr>
        </p:nvSpPr>
        <p:spPr>
          <a:xfrm>
            <a:off x="9445625" y="4440555"/>
            <a:ext cx="2391410" cy="1322070"/>
          </a:xfrm>
          <a:prstGeom prst="rect">
            <a:avLst/>
          </a:prstGeom>
          <a:noFill/>
        </p:spPr>
        <p:txBody>
          <a:bodyPr wrap="none" rtlCol="0" anchor="ctr">
            <a:spAutoFit/>
          </a:bodyPr>
          <a:lstStyle/>
          <a:p>
            <a:pPr fontAlgn="ctr">
              <a:spcBef>
                <a:spcPts val="1000"/>
              </a:spcBef>
            </a:pPr>
            <a:r>
              <a:rPr lang="en-US" altLang="zh-CN" sz="8000" b="1" dirty="0">
                <a:solidFill>
                  <a:srgbClr val="FFFFFF">
                    <a:alpha val="20000"/>
                  </a:srgbClr>
                </a:solidFill>
                <a:latin typeface="Agency FB" panose="020B0503020202020204" pitchFamily="34" charset="0"/>
                <a:cs typeface="Arial" panose="020B0604020202020204" pitchFamily="34" charset="0"/>
              </a:rPr>
              <a:t>No.2</a:t>
            </a:r>
            <a:endParaRPr lang="en-US" altLang="zh-CN" sz="8000" b="1" dirty="0">
              <a:solidFill>
                <a:srgbClr val="FFFFFF">
                  <a:alpha val="20000"/>
                </a:srgbClr>
              </a:solidFill>
              <a:latin typeface="Agency FB" panose="020B0503020202020204" pitchFamily="34" charset="0"/>
              <a:cs typeface="Arial" panose="020B0604020202020204" pitchFamily="34" charset="0"/>
            </a:endParaRPr>
          </a:p>
        </p:txBody>
      </p:sp>
      <p:sp>
        <p:nvSpPr>
          <p:cNvPr id="47" name="任意多边形: 形状 46"/>
          <p:cNvSpPr/>
          <p:nvPr>
            <p:custDataLst>
              <p:tags r:id="rId8"/>
            </p:custDataLst>
          </p:nvPr>
        </p:nvSpPr>
        <p:spPr>
          <a:xfrm>
            <a:off x="450215" y="3982720"/>
            <a:ext cx="9536430" cy="2238375"/>
          </a:xfrm>
          <a:custGeom>
            <a:avLst/>
            <a:gdLst>
              <a:gd name="connsiteX0" fmla="*/ 0 w 9536217"/>
              <a:gd name="connsiteY0" fmla="*/ 0 h 2238094"/>
              <a:gd name="connsiteX1" fmla="*/ 8673889 w 9536217"/>
              <a:gd name="connsiteY1" fmla="*/ 0 h 2238094"/>
              <a:gd name="connsiteX2" fmla="*/ 9536217 w 9536217"/>
              <a:gd name="connsiteY2" fmla="*/ 2238094 h 2238094"/>
              <a:gd name="connsiteX3" fmla="*/ 0 w 9536217"/>
              <a:gd name="connsiteY3" fmla="*/ 2238094 h 2238094"/>
            </a:gdLst>
            <a:ahLst/>
            <a:cxnLst>
              <a:cxn ang="0">
                <a:pos x="connsiteX0" y="connsiteY0"/>
              </a:cxn>
              <a:cxn ang="0">
                <a:pos x="connsiteX1" y="connsiteY1"/>
              </a:cxn>
              <a:cxn ang="0">
                <a:pos x="connsiteX2" y="connsiteY2"/>
              </a:cxn>
              <a:cxn ang="0">
                <a:pos x="connsiteX3" y="connsiteY3"/>
              </a:cxn>
            </a:cxnLst>
            <a:rect l="l" t="t" r="r" b="b"/>
            <a:pathLst>
              <a:path w="9536217" h="2238094">
                <a:moveTo>
                  <a:pt x="0" y="0"/>
                </a:moveTo>
                <a:lnTo>
                  <a:pt x="8673889" y="0"/>
                </a:lnTo>
                <a:lnTo>
                  <a:pt x="9536217" y="2238094"/>
                </a:lnTo>
                <a:lnTo>
                  <a:pt x="0" y="2238094"/>
                </a:lnTo>
                <a:close/>
              </a:path>
            </a:pathLst>
          </a:custGeom>
          <a:solidFill>
            <a:srgbClr val="FFFFFF"/>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fontAlgn="ctr">
              <a:spcBef>
                <a:spcPts val="1000"/>
              </a:spcBef>
            </a:pPr>
            <a:endParaRPr lang="zh-CN" altLang="en-US"/>
          </a:p>
        </p:txBody>
      </p:sp>
      <p:sp>
        <p:nvSpPr>
          <p:cNvPr id="6" name="文本框 5"/>
          <p:cNvSpPr txBox="1"/>
          <p:nvPr>
            <p:custDataLst>
              <p:tags r:id="rId9"/>
            </p:custDataLst>
          </p:nvPr>
        </p:nvSpPr>
        <p:spPr>
          <a:xfrm>
            <a:off x="940901" y="4259008"/>
            <a:ext cx="8185215" cy="1685342"/>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342900" lvl="0" indent="-342900" algn="l" fontAlgn="ctr">
              <a:lnSpc>
                <a:spcPct val="130000"/>
              </a:lnSpc>
              <a:spcBef>
                <a:spcPts val="1000"/>
              </a:spcBef>
              <a:spcAft>
                <a:spcPts val="0"/>
              </a:spcAft>
              <a:buClr>
                <a:srgbClr val="44546A"/>
              </a:buClr>
              <a:buSzPct val="130000"/>
              <a:buFont typeface="WPS-Bullets" pitchFamily="2" charset="0"/>
              <a:buChar char=""/>
            </a:pPr>
            <a:r>
              <a:rPr lang="zh-CN" altLang="en-US" sz="1800" spc="0">
                <a:solidFill>
                  <a:srgbClr val="000000">
                    <a:lumMod val="75000"/>
                    <a:lumOff val="25000"/>
                  </a:srgbClr>
                </a:solidFill>
                <a:uFillTx/>
                <a:latin typeface="Arial" panose="020B0604020202020204" pitchFamily="34" charset="0"/>
                <a:ea typeface="微软雅黑" panose="020B0503020204020204" charset="-122"/>
              </a:rPr>
              <a:t>有些人不愿意制定生涯规划，一是因为选定一个目标，就意味着放弃了追求其他目标的机会；二是一旦达不到目标，会对其理想造成打击。这两种情况都是不能妥善处理不同目标之间的关系，不能科学地进行目标的分解与组合。目标分解是为了使实现目标具有可操作性；目标组合是为了处理好不同目标之间的关系。</a:t>
            </a:r>
            <a:endParaRPr lang="zh-CN" altLang="en-US" sz="1800" spc="0">
              <a:solidFill>
                <a:srgbClr val="000000">
                  <a:lumMod val="75000"/>
                  <a:lumOff val="25000"/>
                </a:srgbClr>
              </a:solidFill>
              <a:uFillTx/>
              <a:latin typeface="Arial" panose="020B0604020202020204" pitchFamily="34" charset="0"/>
              <a:ea typeface="微软雅黑" panose="020B0503020204020204" charset="-122"/>
            </a:endParaRPr>
          </a:p>
        </p:txBody>
      </p:sp>
      <p:sp>
        <p:nvSpPr>
          <p:cNvPr id="57" name="文本框 56"/>
          <p:cNvSpPr txBox="1"/>
          <p:nvPr>
            <p:custDataLst>
              <p:tags r:id="rId10"/>
            </p:custDataLst>
          </p:nvPr>
        </p:nvSpPr>
        <p:spPr>
          <a:xfrm>
            <a:off x="940901" y="637274"/>
            <a:ext cx="10566484" cy="629920"/>
          </a:xfrm>
          <a:prstGeom prst="rect">
            <a:avLst/>
          </a:prstGeom>
          <a:noFill/>
        </p:spPr>
        <p:txBody>
          <a:bodyPr wrap="none" lIns="101600" tIns="38100" rIns="63500" bIns="38100" rtlCol="0">
            <a:noAutofit/>
          </a:bodyPr>
          <a:lstStyle/>
          <a:p>
            <a:pPr marL="0" indent="0" algn="l">
              <a:lnSpc>
                <a:spcPct val="100000"/>
              </a:lnSpc>
              <a:spcBef>
                <a:spcPts val="0"/>
              </a:spcBef>
              <a:spcAft>
                <a:spcPts val="0"/>
              </a:spcAft>
              <a:buSzPct val="100000"/>
            </a:pPr>
            <a:r>
              <a:rPr lang="zh-CN" altLang="en-US" sz="3600" b="1" spc="300">
                <a:solidFill>
                  <a:srgbClr val="000000">
                    <a:lumMod val="75000"/>
                    <a:lumOff val="25000"/>
                  </a:srgbClr>
                </a:solidFill>
                <a:latin typeface="Arial" panose="020B0604020202020204" pitchFamily="34" charset="0"/>
                <a:ea typeface="微软雅黑" panose="020B0503020204020204" charset="-122"/>
              </a:rPr>
              <a:t>职业目标的确立</a:t>
            </a:r>
            <a:endParaRPr lang="zh-CN" altLang="en-US" sz="3600" b="1" spc="30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11"/>
    </p:custDataLst>
  </p:cSld>
  <p:clrMapOvr>
    <a:masterClrMapping/>
  </p:clrMapOvr>
  <p:transition spd="slow" advClick="0" advTm="1000">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Freeform 5"/>
          <p:cNvSpPr/>
          <p:nvPr>
            <p:custDataLst>
              <p:tags r:id="rId1"/>
            </p:custDataLst>
          </p:nvPr>
        </p:nvSpPr>
        <p:spPr bwMode="auto">
          <a:xfrm>
            <a:off x="8191660" y="1766739"/>
            <a:ext cx="1640990" cy="1882844"/>
          </a:xfrm>
          <a:custGeom>
            <a:avLst/>
            <a:gdLst>
              <a:gd name="T0" fmla="*/ 1146 w 2273"/>
              <a:gd name="T1" fmla="*/ 0 h 2608"/>
              <a:gd name="T2" fmla="*/ 2273 w 2273"/>
              <a:gd name="T3" fmla="*/ 601 h 2608"/>
              <a:gd name="T4" fmla="*/ 2273 w 2273"/>
              <a:gd name="T5" fmla="*/ 2064 h 2608"/>
              <a:gd name="T6" fmla="*/ 1155 w 2273"/>
              <a:gd name="T7" fmla="*/ 2608 h 2608"/>
              <a:gd name="T8" fmla="*/ 0 w 2273"/>
              <a:gd name="T9" fmla="*/ 2036 h 2608"/>
              <a:gd name="T10" fmla="*/ 0 w 2273"/>
              <a:gd name="T11" fmla="*/ 648 h 2608"/>
              <a:gd name="T12" fmla="*/ 1146 w 2273"/>
              <a:gd name="T13" fmla="*/ 0 h 2608"/>
            </a:gdLst>
            <a:ahLst/>
            <a:cxnLst>
              <a:cxn ang="0">
                <a:pos x="T0" y="T1"/>
              </a:cxn>
              <a:cxn ang="0">
                <a:pos x="T2" y="T3"/>
              </a:cxn>
              <a:cxn ang="0">
                <a:pos x="T4" y="T5"/>
              </a:cxn>
              <a:cxn ang="0">
                <a:pos x="T6" y="T7"/>
              </a:cxn>
              <a:cxn ang="0">
                <a:pos x="T8" y="T9"/>
              </a:cxn>
              <a:cxn ang="0">
                <a:pos x="T10" y="T11"/>
              </a:cxn>
              <a:cxn ang="0">
                <a:pos x="T12" y="T13"/>
              </a:cxn>
            </a:cxnLst>
            <a:rect l="0" t="0" r="r" b="b"/>
            <a:pathLst>
              <a:path w="2273" h="2608">
                <a:moveTo>
                  <a:pt x="1146" y="0"/>
                </a:moveTo>
                <a:lnTo>
                  <a:pt x="2273" y="601"/>
                </a:lnTo>
                <a:lnTo>
                  <a:pt x="2273" y="2064"/>
                </a:lnTo>
                <a:lnTo>
                  <a:pt x="1155" y="2608"/>
                </a:lnTo>
                <a:lnTo>
                  <a:pt x="0" y="2036"/>
                </a:lnTo>
                <a:lnTo>
                  <a:pt x="0" y="648"/>
                </a:lnTo>
                <a:lnTo>
                  <a:pt x="1146" y="0"/>
                </a:lnTo>
                <a:close/>
              </a:path>
            </a:pathLst>
          </a:custGeom>
          <a:pattFill prst="pct10">
            <a:fgClr>
              <a:srgbClr val="BC9486"/>
            </a:fgClr>
            <a:bgClr>
              <a:sysClr val="window" lastClr="FFFFFF"/>
            </a:bgClr>
          </a:pattFill>
          <a:ln>
            <a:noFill/>
          </a:ln>
        </p:spPr>
        <p:txBody>
          <a:bodyPr vert="horz" wrap="square" lIns="91440" tIns="45720" rIns="91440" bIns="45720" numCol="1" anchor="t" anchorCtr="0" compatLnSpc="1"/>
          <a:lstStyle/>
          <a:p>
            <a:endParaRPr lang="zh-CN" altLang="en-US"/>
          </a:p>
        </p:txBody>
      </p:sp>
      <p:sp>
        <p:nvSpPr>
          <p:cNvPr id="18" name="任意形状 17"/>
          <p:cNvSpPr/>
          <p:nvPr>
            <p:custDataLst>
              <p:tags r:id="rId2"/>
            </p:custDataLst>
          </p:nvPr>
        </p:nvSpPr>
        <p:spPr bwMode="auto">
          <a:xfrm>
            <a:off x="4583273" y="0"/>
            <a:ext cx="3608387" cy="1409700"/>
          </a:xfrm>
          <a:custGeom>
            <a:avLst/>
            <a:gdLst>
              <a:gd name="connsiteX0" fmla="*/ 0 w 3608387"/>
              <a:gd name="connsiteY0" fmla="*/ 0 h 1409700"/>
              <a:gd name="connsiteX1" fmla="*/ 3608387 w 3608387"/>
              <a:gd name="connsiteY1" fmla="*/ 0 h 1409700"/>
              <a:gd name="connsiteX2" fmla="*/ 3608387 w 3608387"/>
              <a:gd name="connsiteY2" fmla="*/ 546100 h 1409700"/>
              <a:gd name="connsiteX3" fmla="*/ 1833562 w 3608387"/>
              <a:gd name="connsiteY3" fmla="*/ 1409700 h 1409700"/>
              <a:gd name="connsiteX4" fmla="*/ 0 w 3608387"/>
              <a:gd name="connsiteY4" fmla="*/ 501650 h 1409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8387" h="1409700">
                <a:moveTo>
                  <a:pt x="0" y="0"/>
                </a:moveTo>
                <a:lnTo>
                  <a:pt x="3608387" y="0"/>
                </a:lnTo>
                <a:lnTo>
                  <a:pt x="3608387" y="546100"/>
                </a:lnTo>
                <a:lnTo>
                  <a:pt x="1833562" y="1409700"/>
                </a:lnTo>
                <a:lnTo>
                  <a:pt x="0" y="501650"/>
                </a:lnTo>
                <a:close/>
              </a:path>
            </a:pathLst>
          </a:custGeom>
          <a:solidFill>
            <a:srgbClr val="9E8A94">
              <a:alpha val="7000"/>
            </a:srgbClr>
          </a:solidFill>
          <a:ln>
            <a:noFill/>
          </a:ln>
        </p:spPr>
        <p:txBody>
          <a:bodyPr vert="horz" wrap="square" lIns="91440" tIns="45720" rIns="91440" bIns="45720" numCol="1" anchor="t" anchorCtr="0" compatLnSpc="1">
            <a:noAutofit/>
          </a:bodyPr>
          <a:lstStyle/>
          <a:p>
            <a:endParaRPr lang="zh-CN" altLang="en-US"/>
          </a:p>
        </p:txBody>
      </p:sp>
      <p:sp>
        <p:nvSpPr>
          <p:cNvPr id="7" name="文本框 6"/>
          <p:cNvSpPr txBox="1"/>
          <p:nvPr>
            <p:custDataLst>
              <p:tags r:id="rId3"/>
            </p:custDataLst>
          </p:nvPr>
        </p:nvSpPr>
        <p:spPr>
          <a:xfrm>
            <a:off x="5438766" y="2181338"/>
            <a:ext cx="3920643" cy="1408902"/>
          </a:xfrm>
          <a:prstGeom prst="rect">
            <a:avLst/>
          </a:prstGeom>
          <a:noFill/>
        </p:spPr>
        <p:txBody>
          <a:bodyPr wrap="square" lIns="90000" tIns="46800" rIns="90000" bIns="46800" rtlCol="0" anchor="b">
            <a:normAutofit/>
          </a:bodyPr>
          <a:lstStyle/>
          <a:p>
            <a:r>
              <a:rPr lang="zh-CN" altLang="en-US" sz="4000" b="1" dirty="0">
                <a:solidFill>
                  <a:srgbClr val="442007"/>
                </a:solidFill>
                <a:latin typeface="微软雅黑" panose="020B0503020204020204" charset="-122"/>
                <a:ea typeface="微软雅黑" panose="020B0503020204020204" charset="-122"/>
              </a:rPr>
              <a:t>目标分解是实现目标的第一步</a:t>
            </a:r>
            <a:endParaRPr lang="zh-CN" altLang="en-US" sz="4000" b="1" dirty="0">
              <a:solidFill>
                <a:srgbClr val="442007"/>
              </a:solidFill>
              <a:latin typeface="微软雅黑" panose="020B0503020204020204" charset="-122"/>
              <a:ea typeface="微软雅黑" panose="020B0503020204020204" charset="-122"/>
            </a:endParaRPr>
          </a:p>
        </p:txBody>
      </p:sp>
      <p:sp>
        <p:nvSpPr>
          <p:cNvPr id="8" name="文本框 2"/>
          <p:cNvSpPr txBox="1"/>
          <p:nvPr>
            <p:custDataLst>
              <p:tags r:id="rId4"/>
            </p:custDataLst>
          </p:nvPr>
        </p:nvSpPr>
        <p:spPr>
          <a:xfrm>
            <a:off x="5513860" y="3768269"/>
            <a:ext cx="5669229" cy="1530985"/>
          </a:xfrm>
          <a:prstGeom prst="rect">
            <a:avLst/>
          </a:prstGeom>
          <a:noFill/>
          <a:ln>
            <a:noFill/>
          </a:ln>
        </p:spPr>
        <p:txBody>
          <a:bodyPr wrap="square" lIns="90000" tIns="46800" rIns="90000" bIns="46800" rtlCol="0">
            <a:spAutoFit/>
          </a:bodyPr>
          <a:lstStyle>
            <a:defPPr>
              <a:defRPr lang="zh-CN"/>
            </a:defPPr>
            <a:lvl1pPr fontAlgn="auto">
              <a:lnSpc>
                <a:spcPct val="130000"/>
              </a:lnSpc>
              <a:spcAft>
                <a:spcPts val="1000"/>
              </a:spcAft>
              <a:defRPr sz="1600" spc="150"/>
            </a:lvl1pPr>
          </a:lstStyle>
          <a:p>
            <a:r>
              <a:rPr lang="zh-CN" altLang="en-US" sz="1800">
                <a:solidFill>
                  <a:srgbClr val="442007"/>
                </a:solidFill>
                <a:latin typeface="微软雅黑" panose="020B0503020204020204" charset="-122"/>
                <a:ea typeface="微软雅黑" panose="020B0503020204020204" charset="-122"/>
              </a:rPr>
              <a:t>目标分解是将目标清晰化、具体化的过程，是将目标量化成可操作的实施方案的有效手段，可以帮我们架起现实环境与美好愿望之间可拾级而上的途径。其方法主要是按性质分解和按时间分解。</a:t>
            </a:r>
            <a:endParaRPr lang="zh-CN" altLang="en-US" sz="1800">
              <a:solidFill>
                <a:srgbClr val="442007"/>
              </a:solidFill>
              <a:latin typeface="微软雅黑" panose="020B0503020204020204" charset="-122"/>
              <a:ea typeface="微软雅黑" panose="020B0503020204020204" charset="-122"/>
            </a:endParaRPr>
          </a:p>
        </p:txBody>
      </p:sp>
      <p:sp>
        <p:nvSpPr>
          <p:cNvPr id="15" name="Freeform 5"/>
          <p:cNvSpPr/>
          <p:nvPr>
            <p:custDataLst>
              <p:tags r:id="rId5"/>
            </p:custDataLst>
          </p:nvPr>
        </p:nvSpPr>
        <p:spPr bwMode="auto">
          <a:xfrm>
            <a:off x="9660501" y="1409700"/>
            <a:ext cx="629450" cy="722221"/>
          </a:xfrm>
          <a:custGeom>
            <a:avLst/>
            <a:gdLst>
              <a:gd name="T0" fmla="*/ 1146 w 2273"/>
              <a:gd name="T1" fmla="*/ 0 h 2608"/>
              <a:gd name="T2" fmla="*/ 2273 w 2273"/>
              <a:gd name="T3" fmla="*/ 601 h 2608"/>
              <a:gd name="T4" fmla="*/ 2273 w 2273"/>
              <a:gd name="T5" fmla="*/ 2064 h 2608"/>
              <a:gd name="T6" fmla="*/ 1155 w 2273"/>
              <a:gd name="T7" fmla="*/ 2608 h 2608"/>
              <a:gd name="T8" fmla="*/ 0 w 2273"/>
              <a:gd name="T9" fmla="*/ 2036 h 2608"/>
              <a:gd name="T10" fmla="*/ 0 w 2273"/>
              <a:gd name="T11" fmla="*/ 648 h 2608"/>
              <a:gd name="T12" fmla="*/ 1146 w 2273"/>
              <a:gd name="T13" fmla="*/ 0 h 2608"/>
            </a:gdLst>
            <a:ahLst/>
            <a:cxnLst>
              <a:cxn ang="0">
                <a:pos x="T0" y="T1"/>
              </a:cxn>
              <a:cxn ang="0">
                <a:pos x="T2" y="T3"/>
              </a:cxn>
              <a:cxn ang="0">
                <a:pos x="T4" y="T5"/>
              </a:cxn>
              <a:cxn ang="0">
                <a:pos x="T6" y="T7"/>
              </a:cxn>
              <a:cxn ang="0">
                <a:pos x="T8" y="T9"/>
              </a:cxn>
              <a:cxn ang="0">
                <a:pos x="T10" y="T11"/>
              </a:cxn>
              <a:cxn ang="0">
                <a:pos x="T12" y="T13"/>
              </a:cxn>
            </a:cxnLst>
            <a:rect l="0" t="0" r="r" b="b"/>
            <a:pathLst>
              <a:path w="2273" h="2608">
                <a:moveTo>
                  <a:pt x="1146" y="0"/>
                </a:moveTo>
                <a:lnTo>
                  <a:pt x="2273" y="601"/>
                </a:lnTo>
                <a:lnTo>
                  <a:pt x="2273" y="2064"/>
                </a:lnTo>
                <a:lnTo>
                  <a:pt x="1155" y="2608"/>
                </a:lnTo>
                <a:lnTo>
                  <a:pt x="0" y="2036"/>
                </a:lnTo>
                <a:lnTo>
                  <a:pt x="0" y="648"/>
                </a:lnTo>
                <a:lnTo>
                  <a:pt x="1146" y="0"/>
                </a:lnTo>
                <a:close/>
              </a:path>
            </a:pathLst>
          </a:custGeom>
          <a:solidFill>
            <a:srgbClr val="CAAA9F">
              <a:alpha val="28000"/>
            </a:srgbClr>
          </a:solidFill>
          <a:ln>
            <a:noFill/>
          </a:ln>
        </p:spPr>
        <p:txBody>
          <a:bodyPr vert="horz" wrap="square" lIns="91440" tIns="45720" rIns="91440" bIns="45720" numCol="1" anchor="t" anchorCtr="0" compatLnSpc="1"/>
          <a:lstStyle/>
          <a:p>
            <a:endParaRPr lang="zh-CN" altLang="en-US"/>
          </a:p>
        </p:txBody>
      </p:sp>
      <p:sp>
        <p:nvSpPr>
          <p:cNvPr id="9" name="矩形: 圆角 8"/>
          <p:cNvSpPr/>
          <p:nvPr>
            <p:custDataLst>
              <p:tags r:id="rId6"/>
            </p:custDataLst>
          </p:nvPr>
        </p:nvSpPr>
        <p:spPr>
          <a:xfrm>
            <a:off x="5349444" y="2368287"/>
            <a:ext cx="101144" cy="458159"/>
          </a:xfrm>
          <a:prstGeom prst="roundRect">
            <a:avLst>
              <a:gd name="adj" fmla="val 50000"/>
            </a:avLst>
          </a:prstGeom>
          <a:solidFill>
            <a:srgbClr val="CAAA9F"/>
          </a:solidFill>
          <a:ln>
            <a:noFill/>
          </a:ln>
        </p:spPr>
        <p:style>
          <a:lnRef idx="2">
            <a:srgbClr val="CAAA9F">
              <a:shade val="50000"/>
            </a:srgbClr>
          </a:lnRef>
          <a:fillRef idx="1">
            <a:srgbClr val="CAAA9F"/>
          </a:fillRef>
          <a:effectRef idx="0">
            <a:srgbClr val="CAAA9F"/>
          </a:effectRef>
          <a:fontRef idx="minor">
            <a:sysClr val="window" lastClr="FFFFFF"/>
          </a:fontRef>
        </p:style>
        <p:txBody>
          <a:bodyPr rtlCol="0" anchor="ctr"/>
          <a:lstStyle/>
          <a:p>
            <a:pPr algn="ctr"/>
            <a:endParaRPr lang="zh-CN" altLang="en-US"/>
          </a:p>
        </p:txBody>
      </p:sp>
      <p:sp>
        <p:nvSpPr>
          <p:cNvPr id="21" name="任意形状 20"/>
          <p:cNvSpPr/>
          <p:nvPr>
            <p:custDataLst>
              <p:tags r:id="rId7"/>
            </p:custDataLst>
          </p:nvPr>
        </p:nvSpPr>
        <p:spPr bwMode="auto">
          <a:xfrm>
            <a:off x="9334258" y="3232512"/>
            <a:ext cx="2857743" cy="3625489"/>
          </a:xfrm>
          <a:custGeom>
            <a:avLst/>
            <a:gdLst>
              <a:gd name="connsiteX0" fmla="*/ 1864286 w 2857743"/>
              <a:gd name="connsiteY0" fmla="*/ 0 h 3625489"/>
              <a:gd name="connsiteX1" fmla="*/ 2857743 w 2857743"/>
              <a:gd name="connsiteY1" fmla="*/ 529785 h 3625489"/>
              <a:gd name="connsiteX2" fmla="*/ 2857743 w 2857743"/>
              <a:gd name="connsiteY2" fmla="*/ 3625489 h 3625489"/>
              <a:gd name="connsiteX3" fmla="*/ 632769 w 2857743"/>
              <a:gd name="connsiteY3" fmla="*/ 3625489 h 3625489"/>
              <a:gd name="connsiteX4" fmla="*/ 0 w 2857743"/>
              <a:gd name="connsiteY4" fmla="*/ 3312118 h 3625489"/>
              <a:gd name="connsiteX5" fmla="*/ 0 w 2857743"/>
              <a:gd name="connsiteY5" fmla="*/ 1054152 h 3625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7743" h="3625489">
                <a:moveTo>
                  <a:pt x="1864286" y="0"/>
                </a:moveTo>
                <a:lnTo>
                  <a:pt x="2857743" y="529785"/>
                </a:lnTo>
                <a:lnTo>
                  <a:pt x="2857743" y="3625489"/>
                </a:lnTo>
                <a:lnTo>
                  <a:pt x="632769" y="3625489"/>
                </a:lnTo>
                <a:lnTo>
                  <a:pt x="0" y="3312118"/>
                </a:lnTo>
                <a:lnTo>
                  <a:pt x="0" y="1054152"/>
                </a:lnTo>
                <a:close/>
              </a:path>
            </a:pathLst>
          </a:custGeom>
          <a:solidFill>
            <a:srgbClr val="F5B974">
              <a:alpha val="12000"/>
            </a:srgbClr>
          </a:solidFill>
          <a:ln>
            <a:noFill/>
          </a:ln>
        </p:spPr>
        <p:txBody>
          <a:bodyPr vert="horz" wrap="square" lIns="91440" tIns="45720" rIns="91440" bIns="45720" numCol="1" anchor="t" anchorCtr="0" compatLnSpc="1">
            <a:noAutofit/>
          </a:bodyPr>
          <a:lstStyle/>
          <a:p>
            <a:endParaRPr lang="zh-CN" altLang="en-US"/>
          </a:p>
        </p:txBody>
      </p:sp>
      <p:grpSp>
        <p:nvGrpSpPr>
          <p:cNvPr id="3" name="组合 2"/>
          <p:cNvGrpSpPr/>
          <p:nvPr>
            <p:custDataLst>
              <p:tags r:id="rId8"/>
            </p:custDataLst>
          </p:nvPr>
        </p:nvGrpSpPr>
        <p:grpSpPr>
          <a:xfrm>
            <a:off x="838800" y="1180800"/>
            <a:ext cx="4053600" cy="4705200"/>
            <a:chOff x="777691" y="6236970"/>
            <a:chExt cx="5783947" cy="6710681"/>
          </a:xfrm>
        </p:grpSpPr>
        <p:sp>
          <p:nvSpPr>
            <p:cNvPr id="4" name="任意多边形 11"/>
            <p:cNvSpPr/>
            <p:nvPr>
              <p:custDataLst>
                <p:tags r:id="rId9"/>
              </p:custDataLst>
            </p:nvPr>
          </p:nvSpPr>
          <p:spPr>
            <a:xfrm>
              <a:off x="1908629" y="7549050"/>
              <a:ext cx="3522407" cy="4086178"/>
            </a:xfrm>
            <a:custGeom>
              <a:avLst/>
              <a:gdLst>
                <a:gd name="connsiteX0" fmla="*/ 1648459 w 3296922"/>
                <a:gd name="connsiteY0" fmla="*/ 548191 h 3824604"/>
                <a:gd name="connsiteX1" fmla="*/ 472555 w 3296922"/>
                <a:gd name="connsiteY1" fmla="*/ 1136170 h 3824604"/>
                <a:gd name="connsiteX2" fmla="*/ 472556 w 3296922"/>
                <a:gd name="connsiteY2" fmla="*/ 2688436 h 3824604"/>
                <a:gd name="connsiteX3" fmla="*/ 1648460 w 3296922"/>
                <a:gd name="connsiteY3" fmla="*/ 3276414 h 3824604"/>
                <a:gd name="connsiteX4" fmla="*/ 2824364 w 3296922"/>
                <a:gd name="connsiteY4" fmla="*/ 2688435 h 3824604"/>
                <a:gd name="connsiteX5" fmla="*/ 2824365 w 3296922"/>
                <a:gd name="connsiteY5" fmla="*/ 1136170 h 3824604"/>
                <a:gd name="connsiteX6" fmla="*/ 1648460 w 3296922"/>
                <a:gd name="connsiteY6" fmla="*/ 0 h 3824604"/>
                <a:gd name="connsiteX7" fmla="*/ 3296920 w 3296922"/>
                <a:gd name="connsiteY7" fmla="*/ 824269 h 3824604"/>
                <a:gd name="connsiteX8" fmla="*/ 3296922 w 3296922"/>
                <a:gd name="connsiteY8" fmla="*/ 3000337 h 3824604"/>
                <a:gd name="connsiteX9" fmla="*/ 1648460 w 3296922"/>
                <a:gd name="connsiteY9" fmla="*/ 3824604 h 3824604"/>
                <a:gd name="connsiteX10" fmla="*/ 0 w 3296922"/>
                <a:gd name="connsiteY10" fmla="*/ 3000337 h 3824604"/>
                <a:gd name="connsiteX11" fmla="*/ 0 w 3296922"/>
                <a:gd name="connsiteY11" fmla="*/ 824267 h 3824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6922" h="3824604">
                  <a:moveTo>
                    <a:pt x="1648459" y="548191"/>
                  </a:moveTo>
                  <a:lnTo>
                    <a:pt x="472555" y="1136170"/>
                  </a:lnTo>
                  <a:lnTo>
                    <a:pt x="472556" y="2688436"/>
                  </a:lnTo>
                  <a:lnTo>
                    <a:pt x="1648460" y="3276414"/>
                  </a:lnTo>
                  <a:lnTo>
                    <a:pt x="2824364" y="2688435"/>
                  </a:lnTo>
                  <a:lnTo>
                    <a:pt x="2824365" y="1136170"/>
                  </a:lnTo>
                  <a:close/>
                  <a:moveTo>
                    <a:pt x="1648460" y="0"/>
                  </a:moveTo>
                  <a:lnTo>
                    <a:pt x="3296920" y="824269"/>
                  </a:lnTo>
                  <a:lnTo>
                    <a:pt x="3296922" y="3000337"/>
                  </a:lnTo>
                  <a:lnTo>
                    <a:pt x="1648460" y="3824604"/>
                  </a:lnTo>
                  <a:lnTo>
                    <a:pt x="0" y="3000337"/>
                  </a:lnTo>
                  <a:lnTo>
                    <a:pt x="0" y="824267"/>
                  </a:lnTo>
                  <a:close/>
                </a:path>
              </a:pathLst>
            </a:custGeom>
            <a:blipFill dpi="0" rotWithShape="0">
              <a:blip r:embed="rId10"/>
              <a:srcRect/>
              <a:tile tx="-2291953.12363018" ty="-919963.674831483" sx="43382" sy="43382"/>
            </a:blipFill>
            <a:ln>
              <a:noFill/>
            </a:ln>
          </p:spPr>
          <p:style>
            <a:lnRef idx="2">
              <a:srgbClr val="CAAA9F">
                <a:shade val="50000"/>
              </a:srgbClr>
            </a:lnRef>
            <a:fillRef idx="1">
              <a:srgbClr val="CAAA9F"/>
            </a:fillRef>
            <a:effectRef idx="0">
              <a:srgbClr val="CAAA9F"/>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5" name="任意多边形 13"/>
            <p:cNvSpPr/>
            <p:nvPr>
              <p:custDataLst>
                <p:tags r:id="rId11"/>
              </p:custDataLst>
            </p:nvPr>
          </p:nvSpPr>
          <p:spPr>
            <a:xfrm>
              <a:off x="777691" y="6236970"/>
              <a:ext cx="4653204" cy="5679129"/>
            </a:xfrm>
            <a:custGeom>
              <a:avLst/>
              <a:gdLst>
                <a:gd name="connsiteX0" fmla="*/ 2706868 w 4355332"/>
                <a:gd name="connsiteY0" fmla="*/ 0 h 5315582"/>
                <a:gd name="connsiteX1" fmla="*/ 4355332 w 4355332"/>
                <a:gd name="connsiteY1" fmla="*/ 824326 h 5315582"/>
                <a:gd name="connsiteX2" fmla="*/ 4355332 w 4355332"/>
                <a:gd name="connsiteY2" fmla="*/ 1724548 h 5315582"/>
                <a:gd name="connsiteX3" fmla="*/ 2706867 w 4355332"/>
                <a:gd name="connsiteY3" fmla="*/ 900221 h 5315582"/>
                <a:gd name="connsiteX4" fmla="*/ 775966 w 4355332"/>
                <a:gd name="connsiteY4" fmla="*/ 1865782 h 5315582"/>
                <a:gd name="connsiteX5" fmla="*/ 775965 w 4355332"/>
                <a:gd name="connsiteY5" fmla="*/ 4414864 h 5315582"/>
                <a:gd name="connsiteX6" fmla="*/ 776962 w 4355332"/>
                <a:gd name="connsiteY6" fmla="*/ 4415363 h 5315582"/>
                <a:gd name="connsiteX7" fmla="*/ 776962 w 4355332"/>
                <a:gd name="connsiteY7" fmla="*/ 5315582 h 5315582"/>
                <a:gd name="connsiteX8" fmla="*/ 2 w 4355332"/>
                <a:gd name="connsiteY8" fmla="*/ 4927060 h 5315582"/>
                <a:gd name="connsiteX9" fmla="*/ 0 w 4355332"/>
                <a:gd name="connsiteY9" fmla="*/ 1353588 h 5315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55332" h="5315582">
                  <a:moveTo>
                    <a:pt x="2706868" y="0"/>
                  </a:moveTo>
                  <a:lnTo>
                    <a:pt x="4355332" y="824326"/>
                  </a:lnTo>
                  <a:lnTo>
                    <a:pt x="4355332" y="1724548"/>
                  </a:lnTo>
                  <a:lnTo>
                    <a:pt x="2706867" y="900221"/>
                  </a:lnTo>
                  <a:lnTo>
                    <a:pt x="775966" y="1865782"/>
                  </a:lnTo>
                  <a:lnTo>
                    <a:pt x="775965" y="4414864"/>
                  </a:lnTo>
                  <a:lnTo>
                    <a:pt x="776962" y="4415363"/>
                  </a:lnTo>
                  <a:lnTo>
                    <a:pt x="776962" y="5315582"/>
                  </a:lnTo>
                  <a:lnTo>
                    <a:pt x="2" y="4927060"/>
                  </a:lnTo>
                  <a:lnTo>
                    <a:pt x="0" y="1353588"/>
                  </a:lnTo>
                  <a:close/>
                </a:path>
              </a:pathLst>
            </a:custGeom>
            <a:blipFill dpi="0" rotWithShape="0">
              <a:blip r:embed="rId10"/>
              <a:srcRect/>
              <a:tile tx="-1499350.7280003" ty="2.45828619245572" sx="43382" sy="43382"/>
            </a:blipFill>
            <a:ln>
              <a:noFill/>
            </a:ln>
          </p:spPr>
          <p:style>
            <a:lnRef idx="2">
              <a:srgbClr val="CAAA9F">
                <a:shade val="50000"/>
              </a:srgbClr>
            </a:lnRef>
            <a:fillRef idx="1">
              <a:srgbClr val="CAAA9F"/>
            </a:fillRef>
            <a:effectRef idx="0">
              <a:srgbClr val="CAAA9F"/>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6" name="Hexagon 21"/>
            <p:cNvSpPr/>
            <p:nvPr>
              <p:custDataLst>
                <p:tags r:id="rId12"/>
              </p:custDataLst>
            </p:nvPr>
          </p:nvSpPr>
          <p:spPr>
            <a:xfrm>
              <a:off x="2669486" y="8431340"/>
              <a:ext cx="2000689" cy="2320908"/>
            </a:xfrm>
            <a:custGeom>
              <a:avLst/>
              <a:gdLst>
                <a:gd name="connsiteX0" fmla="*/ 936310 w 1872616"/>
                <a:gd name="connsiteY0" fmla="*/ 0 h 2172336"/>
                <a:gd name="connsiteX1" fmla="*/ 1872616 w 1872616"/>
                <a:gd name="connsiteY1" fmla="*/ 468154 h 2172336"/>
                <a:gd name="connsiteX2" fmla="*/ 1872616 w 1872616"/>
                <a:gd name="connsiteY2" fmla="*/ 1704184 h 2172336"/>
                <a:gd name="connsiteX3" fmla="*/ 936309 w 1872616"/>
                <a:gd name="connsiteY3" fmla="*/ 2172336 h 2172336"/>
                <a:gd name="connsiteX4" fmla="*/ 0 w 1872616"/>
                <a:gd name="connsiteY4" fmla="*/ 1704183 h 2172336"/>
                <a:gd name="connsiteX5" fmla="*/ 0 w 1872616"/>
                <a:gd name="connsiteY5" fmla="*/ 468154 h 2172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2616" h="2172336">
                  <a:moveTo>
                    <a:pt x="936310" y="0"/>
                  </a:moveTo>
                  <a:lnTo>
                    <a:pt x="1872616" y="468154"/>
                  </a:lnTo>
                  <a:lnTo>
                    <a:pt x="1872616" y="1704184"/>
                  </a:lnTo>
                  <a:lnTo>
                    <a:pt x="936309" y="2172336"/>
                  </a:lnTo>
                  <a:lnTo>
                    <a:pt x="0" y="1704183"/>
                  </a:lnTo>
                  <a:lnTo>
                    <a:pt x="0" y="468154"/>
                  </a:lnTo>
                  <a:close/>
                </a:path>
              </a:pathLst>
            </a:custGeom>
            <a:blipFill dpi="0" rotWithShape="0">
              <a:blip r:embed="rId10"/>
              <a:srcRect/>
              <a:tile tx="-2825189.37393536" ty="-1538582.11660394" sx="43382" sy="43382"/>
            </a:blipFill>
            <a:ln>
              <a:noFill/>
            </a:ln>
          </p:spPr>
          <p:style>
            <a:lnRef idx="2">
              <a:srgbClr val="CAAA9F">
                <a:shade val="50000"/>
              </a:srgbClr>
            </a:lnRef>
            <a:fillRef idx="1">
              <a:srgbClr val="CAAA9F"/>
            </a:fillRef>
            <a:effectRef idx="0">
              <a:srgbClr val="CAAA9F"/>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10" name="任意多边形 14"/>
            <p:cNvSpPr/>
            <p:nvPr>
              <p:custDataLst>
                <p:tags r:id="rId13"/>
              </p:custDataLst>
            </p:nvPr>
          </p:nvSpPr>
          <p:spPr>
            <a:xfrm>
              <a:off x="1908291" y="7268525"/>
              <a:ext cx="4653347" cy="5679126"/>
            </a:xfrm>
            <a:custGeom>
              <a:avLst/>
              <a:gdLst>
                <a:gd name="connsiteX0" fmla="*/ 3578478 w 4355466"/>
                <a:gd name="connsiteY0" fmla="*/ 0 h 5315580"/>
                <a:gd name="connsiteX1" fmla="*/ 4355466 w 4355466"/>
                <a:gd name="connsiteY1" fmla="*/ 388526 h 5315580"/>
                <a:gd name="connsiteX2" fmla="*/ 4355465 w 4355466"/>
                <a:gd name="connsiteY2" fmla="*/ 3961996 h 5315580"/>
                <a:gd name="connsiteX3" fmla="*/ 1648515 w 4355466"/>
                <a:gd name="connsiteY3" fmla="*/ 5315580 h 5315580"/>
                <a:gd name="connsiteX4" fmla="*/ 2 w 4355466"/>
                <a:gd name="connsiteY4" fmla="*/ 4491253 h 5315580"/>
                <a:gd name="connsiteX5" fmla="*/ 0 w 4355466"/>
                <a:gd name="connsiteY5" fmla="*/ 3591036 h 5315580"/>
                <a:gd name="connsiteX6" fmla="*/ 1648515 w 4355466"/>
                <a:gd name="connsiteY6" fmla="*/ 4415361 h 5315580"/>
                <a:gd name="connsiteX7" fmla="*/ 3579477 w 4355466"/>
                <a:gd name="connsiteY7" fmla="*/ 3449802 h 5315580"/>
                <a:gd name="connsiteX8" fmla="*/ 3579478 w 4355466"/>
                <a:gd name="connsiteY8" fmla="*/ 900720 h 5315580"/>
                <a:gd name="connsiteX9" fmla="*/ 3578477 w 4355466"/>
                <a:gd name="connsiteY9" fmla="*/ 900219 h 531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55466" h="5315580">
                  <a:moveTo>
                    <a:pt x="3578478" y="0"/>
                  </a:moveTo>
                  <a:lnTo>
                    <a:pt x="4355466" y="388526"/>
                  </a:lnTo>
                  <a:lnTo>
                    <a:pt x="4355465" y="3961996"/>
                  </a:lnTo>
                  <a:lnTo>
                    <a:pt x="1648515" y="5315580"/>
                  </a:lnTo>
                  <a:lnTo>
                    <a:pt x="2" y="4491253"/>
                  </a:lnTo>
                  <a:lnTo>
                    <a:pt x="0" y="3591036"/>
                  </a:lnTo>
                  <a:lnTo>
                    <a:pt x="1648515" y="4415361"/>
                  </a:lnTo>
                  <a:lnTo>
                    <a:pt x="3579477" y="3449802"/>
                  </a:lnTo>
                  <a:lnTo>
                    <a:pt x="3579478" y="900720"/>
                  </a:lnTo>
                  <a:lnTo>
                    <a:pt x="3578477" y="900219"/>
                  </a:lnTo>
                  <a:close/>
                </a:path>
              </a:pathLst>
            </a:custGeom>
            <a:blipFill dpi="0" rotWithShape="0">
              <a:blip r:embed="rId10"/>
              <a:srcRect/>
              <a:tile tx="-2291716.12259258" ty="-723273.161220643" sx="43382" sy="43382"/>
            </a:blipFill>
            <a:ln>
              <a:noFill/>
            </a:ln>
          </p:spPr>
          <p:style>
            <a:lnRef idx="2">
              <a:srgbClr val="CAAA9F">
                <a:shade val="50000"/>
              </a:srgbClr>
            </a:lnRef>
            <a:fillRef idx="1">
              <a:srgbClr val="CAAA9F"/>
            </a:fillRef>
            <a:effectRef idx="0">
              <a:srgbClr val="CAAA9F"/>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gr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任意多边形: 形状 42"/>
          <p:cNvSpPr/>
          <p:nvPr>
            <p:custDataLst>
              <p:tags r:id="rId1"/>
            </p:custDataLst>
          </p:nvPr>
        </p:nvSpPr>
        <p:spPr>
          <a:xfrm>
            <a:off x="0" y="0"/>
            <a:ext cx="4210379" cy="787400"/>
          </a:xfrm>
          <a:custGeom>
            <a:avLst/>
            <a:gdLst>
              <a:gd name="connsiteX0" fmla="*/ 0 w 4210379"/>
              <a:gd name="connsiteY0" fmla="*/ 0 h 787400"/>
              <a:gd name="connsiteX1" fmla="*/ 3828672 w 4210379"/>
              <a:gd name="connsiteY1" fmla="*/ 0 h 787400"/>
              <a:gd name="connsiteX2" fmla="*/ 4210379 w 4210379"/>
              <a:gd name="connsiteY2" fmla="*/ 787400 h 787400"/>
              <a:gd name="connsiteX3" fmla="*/ 0 w 4210379"/>
              <a:gd name="connsiteY3" fmla="*/ 787400 h 787400"/>
              <a:gd name="connsiteX4" fmla="*/ 0 w 4210379"/>
              <a:gd name="connsiteY4" fmla="*/ 0 h 7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0379" h="787400">
                <a:moveTo>
                  <a:pt x="0" y="0"/>
                </a:moveTo>
                <a:lnTo>
                  <a:pt x="3828672" y="0"/>
                </a:lnTo>
                <a:lnTo>
                  <a:pt x="4210379" y="787400"/>
                </a:lnTo>
                <a:lnTo>
                  <a:pt x="0" y="787400"/>
                </a:lnTo>
                <a:lnTo>
                  <a:pt x="0" y="0"/>
                </a:lnTo>
                <a:close/>
              </a:path>
            </a:pathLst>
          </a:custGeom>
          <a:solidFill>
            <a:srgbClr val="44546A"/>
          </a:solidFill>
          <a:ln>
            <a:noFill/>
          </a:ln>
        </p:spPr>
        <p:style>
          <a:lnRef idx="2">
            <a:srgbClr val="44546A">
              <a:shade val="50000"/>
            </a:srgbClr>
          </a:lnRef>
          <a:fillRef idx="1">
            <a:srgbClr val="44546A"/>
          </a:fillRef>
          <a:effectRef idx="0">
            <a:srgbClr val="44546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1" name="任意多边形: 形状 40"/>
          <p:cNvSpPr/>
          <p:nvPr>
            <p:custDataLst>
              <p:tags r:id="rId2"/>
            </p:custDataLst>
          </p:nvPr>
        </p:nvSpPr>
        <p:spPr>
          <a:xfrm>
            <a:off x="3947886" y="0"/>
            <a:ext cx="8244115" cy="787400"/>
          </a:xfrm>
          <a:custGeom>
            <a:avLst/>
            <a:gdLst>
              <a:gd name="connsiteX0" fmla="*/ 0 w 8363329"/>
              <a:gd name="connsiteY0" fmla="*/ 0 h 787400"/>
              <a:gd name="connsiteX1" fmla="*/ 8363329 w 8363329"/>
              <a:gd name="connsiteY1" fmla="*/ 0 h 787400"/>
              <a:gd name="connsiteX2" fmla="*/ 8363329 w 8363329"/>
              <a:gd name="connsiteY2" fmla="*/ 787400 h 787400"/>
              <a:gd name="connsiteX3" fmla="*/ 381707 w 8363329"/>
              <a:gd name="connsiteY3" fmla="*/ 787400 h 787400"/>
            </a:gdLst>
            <a:ahLst/>
            <a:cxnLst>
              <a:cxn ang="0">
                <a:pos x="connsiteX0" y="connsiteY0"/>
              </a:cxn>
              <a:cxn ang="0">
                <a:pos x="connsiteX1" y="connsiteY1"/>
              </a:cxn>
              <a:cxn ang="0">
                <a:pos x="connsiteX2" y="connsiteY2"/>
              </a:cxn>
              <a:cxn ang="0">
                <a:pos x="connsiteX3" y="connsiteY3"/>
              </a:cxn>
            </a:cxnLst>
            <a:rect l="l" t="t" r="r" b="b"/>
            <a:pathLst>
              <a:path w="8363329" h="787400">
                <a:moveTo>
                  <a:pt x="0" y="0"/>
                </a:moveTo>
                <a:lnTo>
                  <a:pt x="8363329" y="0"/>
                </a:lnTo>
                <a:lnTo>
                  <a:pt x="8363329" y="787400"/>
                </a:lnTo>
                <a:lnTo>
                  <a:pt x="381707" y="787400"/>
                </a:lnTo>
                <a:close/>
              </a:path>
            </a:pathLst>
          </a:custGeom>
          <a:solidFill>
            <a:srgbClr val="44546A">
              <a:lumMod val="40000"/>
              <a:lumOff val="60000"/>
            </a:srgbClr>
          </a:solidFill>
          <a:ln>
            <a:noFill/>
          </a:ln>
        </p:spPr>
        <p:style>
          <a:lnRef idx="2">
            <a:srgbClr val="44546A">
              <a:shade val="50000"/>
            </a:srgbClr>
          </a:lnRef>
          <a:fillRef idx="1">
            <a:srgbClr val="44546A"/>
          </a:fillRef>
          <a:effectRef idx="0">
            <a:srgbClr val="44546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4" name="文本框 43"/>
          <p:cNvSpPr txBox="1"/>
          <p:nvPr>
            <p:custDataLst>
              <p:tags r:id="rId3"/>
            </p:custDataLst>
          </p:nvPr>
        </p:nvSpPr>
        <p:spPr>
          <a:xfrm>
            <a:off x="1227455" y="1520190"/>
            <a:ext cx="9874250" cy="767390"/>
          </a:xfrm>
          <a:prstGeom prst="rect">
            <a:avLst/>
          </a:prstGeom>
          <a:noFill/>
        </p:spPr>
        <p:txBody>
          <a:bodyPr wrap="square" lIns="91440" tIns="45720" rIns="91440" bIns="45720" rtlCol="0">
            <a:normAutofit lnSpcReduction="10000"/>
          </a:bodyPr>
          <a:p>
            <a:pPr marL="0" indent="0" algn="l">
              <a:lnSpc>
                <a:spcPct val="120000"/>
              </a:lnSpc>
              <a:spcBef>
                <a:spcPts val="0"/>
              </a:spcBef>
              <a:spcAft>
                <a:spcPts val="0"/>
              </a:spcAft>
              <a:buSzPct val="100000"/>
            </a:pPr>
            <a:r>
              <a:rPr lang="zh-CN" altLang="en-US" sz="4000" b="1" spc="400">
                <a:solidFill>
                  <a:sysClr val="windowText" lastClr="000000">
                    <a:lumMod val="85000"/>
                    <a:lumOff val="15000"/>
                  </a:sysClr>
                </a:solidFill>
                <a:latin typeface="Arial" panose="020B0604020202020204" pitchFamily="34" charset="0"/>
                <a:ea typeface="微软雅黑" panose="020B0503020204020204" charset="-122"/>
              </a:rPr>
              <a:t>目标分解是实现目标的第一步</a:t>
            </a:r>
            <a:endParaRPr lang="zh-CN" altLang="en-US" sz="4000" b="1" spc="400">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45" name="文本框 44"/>
          <p:cNvSpPr txBox="1"/>
          <p:nvPr>
            <p:custDataLst>
              <p:tags r:id="rId4"/>
            </p:custDataLst>
          </p:nvPr>
        </p:nvSpPr>
        <p:spPr>
          <a:xfrm>
            <a:off x="1227455" y="2557145"/>
            <a:ext cx="9874250" cy="2964815"/>
          </a:xfrm>
          <a:prstGeom prst="rect">
            <a:avLst/>
          </a:prstGeom>
          <a:noFill/>
        </p:spPr>
        <p:txBody>
          <a:bodyPr wrap="square" rtlCol="0" anchor="t">
            <a:normAutofit fontScale="90000"/>
          </a:bodyPr>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2000">
                <a:solidFill>
                  <a:sysClr val="windowText" lastClr="000000"/>
                </a:solidFill>
                <a:uFillTx/>
                <a:latin typeface="Arial" panose="020B0604020202020204" pitchFamily="34" charset="0"/>
                <a:ea typeface="微软雅黑" panose="020B0503020204020204" charset="-122"/>
              </a:rPr>
              <a:t>依据性质，职业生涯目标可分解为外职业生涯目标（职务、经济目标）和内职业生涯目标（工作能力、成果、心理、观念目标）。</a:t>
            </a:r>
            <a:endParaRPr lang="zh-CN" altLang="en-US" sz="2000">
              <a:solidFill>
                <a:sysClr val="windowText" lastClr="000000"/>
              </a:solidFill>
              <a:uFillTx/>
              <a:latin typeface="Arial" panose="020B0604020202020204" pitchFamily="34" charset="0"/>
              <a:ea typeface="微软雅黑" panose="020B050302020402020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2000">
                <a:solidFill>
                  <a:sysClr val="windowText" lastClr="000000"/>
                </a:solidFill>
                <a:uFillTx/>
                <a:latin typeface="Arial" panose="020B0604020202020204" pitchFamily="34" charset="0"/>
                <a:ea typeface="微软雅黑" panose="020B0503020204020204" charset="-122"/>
              </a:rPr>
              <a:t>依据时间，职业生涯目标可分解为最终目标（至退休或去世）、长期目标（十年以上）、中期目标（两年以上）、短期目标（一至两年）、近期目标（数月）。</a:t>
            </a:r>
            <a:endParaRPr lang="zh-CN" altLang="en-US" sz="2000">
              <a:solidFill>
                <a:sysClr val="windowText" lastClr="000000"/>
              </a:solidFill>
              <a:uFillTx/>
              <a:latin typeface="Arial" panose="020B0604020202020204" pitchFamily="34" charset="0"/>
              <a:ea typeface="微软雅黑" panose="020B0503020204020204" charset="-122"/>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2000">
                <a:solidFill>
                  <a:sysClr val="windowText" lastClr="000000"/>
                </a:solidFill>
                <a:uFillTx/>
                <a:latin typeface="Arial" panose="020B0604020202020204" pitchFamily="34" charset="0"/>
                <a:ea typeface="微软雅黑" panose="020B0503020204020204" charset="-122"/>
              </a:rPr>
              <a:t>其实，长期、中期、短期、近期目标都属于阶段目标，各阶段目标之间的关系应该是阶梯形的，前一个目标是后一个目标的基础，后一个目标是前一个目标的方向，所有的阶段目标都指向长远目标。</a:t>
            </a:r>
            <a:endParaRPr lang="zh-CN" altLang="en-US" sz="2000">
              <a:solidFill>
                <a:sysClr val="windowText" lastClr="000000"/>
              </a:solidFill>
              <a:uFillTx/>
              <a:latin typeface="Arial" panose="020B0604020202020204" pitchFamily="34" charset="0"/>
              <a:ea typeface="微软雅黑" panose="020B0503020204020204" charset="-122"/>
            </a:endParaRPr>
          </a:p>
        </p:txBody>
      </p:sp>
      <p:sp>
        <p:nvSpPr>
          <p:cNvPr id="6" name="任意多边形: 形状 5"/>
          <p:cNvSpPr/>
          <p:nvPr>
            <p:custDataLst>
              <p:tags r:id="rId5"/>
            </p:custDataLst>
          </p:nvPr>
        </p:nvSpPr>
        <p:spPr>
          <a:xfrm flipH="1">
            <a:off x="7981622" y="6070600"/>
            <a:ext cx="4210379" cy="787400"/>
          </a:xfrm>
          <a:custGeom>
            <a:avLst/>
            <a:gdLst>
              <a:gd name="connsiteX0" fmla="*/ 0 w 4210379"/>
              <a:gd name="connsiteY0" fmla="*/ 0 h 787400"/>
              <a:gd name="connsiteX1" fmla="*/ 3828672 w 4210379"/>
              <a:gd name="connsiteY1" fmla="*/ 0 h 787400"/>
              <a:gd name="connsiteX2" fmla="*/ 4210379 w 4210379"/>
              <a:gd name="connsiteY2" fmla="*/ 787400 h 787400"/>
              <a:gd name="connsiteX3" fmla="*/ 0 w 4210379"/>
              <a:gd name="connsiteY3" fmla="*/ 787400 h 787400"/>
              <a:gd name="connsiteX4" fmla="*/ 0 w 4210379"/>
              <a:gd name="connsiteY4" fmla="*/ 0 h 7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0379" h="787400">
                <a:moveTo>
                  <a:pt x="0" y="0"/>
                </a:moveTo>
                <a:lnTo>
                  <a:pt x="3828672" y="0"/>
                </a:lnTo>
                <a:lnTo>
                  <a:pt x="4210379" y="787400"/>
                </a:lnTo>
                <a:lnTo>
                  <a:pt x="0" y="787400"/>
                </a:lnTo>
                <a:lnTo>
                  <a:pt x="0" y="0"/>
                </a:lnTo>
                <a:close/>
              </a:path>
            </a:pathLst>
          </a:custGeom>
          <a:solidFill>
            <a:srgbClr val="44546A"/>
          </a:solidFill>
          <a:ln>
            <a:noFill/>
          </a:ln>
        </p:spPr>
        <p:style>
          <a:lnRef idx="2">
            <a:srgbClr val="44546A">
              <a:shade val="50000"/>
            </a:srgbClr>
          </a:lnRef>
          <a:fillRef idx="1">
            <a:srgbClr val="44546A"/>
          </a:fillRef>
          <a:effectRef idx="0">
            <a:srgbClr val="44546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任意多边形: 形状 6"/>
          <p:cNvSpPr/>
          <p:nvPr>
            <p:custDataLst>
              <p:tags r:id="rId6"/>
            </p:custDataLst>
          </p:nvPr>
        </p:nvSpPr>
        <p:spPr>
          <a:xfrm flipH="1">
            <a:off x="0" y="6070600"/>
            <a:ext cx="8244115" cy="787400"/>
          </a:xfrm>
          <a:custGeom>
            <a:avLst/>
            <a:gdLst>
              <a:gd name="connsiteX0" fmla="*/ 0 w 8363329"/>
              <a:gd name="connsiteY0" fmla="*/ 0 h 787400"/>
              <a:gd name="connsiteX1" fmla="*/ 8363329 w 8363329"/>
              <a:gd name="connsiteY1" fmla="*/ 0 h 787400"/>
              <a:gd name="connsiteX2" fmla="*/ 8363329 w 8363329"/>
              <a:gd name="connsiteY2" fmla="*/ 787400 h 787400"/>
              <a:gd name="connsiteX3" fmla="*/ 381707 w 8363329"/>
              <a:gd name="connsiteY3" fmla="*/ 787400 h 787400"/>
            </a:gdLst>
            <a:ahLst/>
            <a:cxnLst>
              <a:cxn ang="0">
                <a:pos x="connsiteX0" y="connsiteY0"/>
              </a:cxn>
              <a:cxn ang="0">
                <a:pos x="connsiteX1" y="connsiteY1"/>
              </a:cxn>
              <a:cxn ang="0">
                <a:pos x="connsiteX2" y="connsiteY2"/>
              </a:cxn>
              <a:cxn ang="0">
                <a:pos x="connsiteX3" y="connsiteY3"/>
              </a:cxn>
            </a:cxnLst>
            <a:rect l="l" t="t" r="r" b="b"/>
            <a:pathLst>
              <a:path w="8363329" h="787400">
                <a:moveTo>
                  <a:pt x="0" y="0"/>
                </a:moveTo>
                <a:lnTo>
                  <a:pt x="8363329" y="0"/>
                </a:lnTo>
                <a:lnTo>
                  <a:pt x="8363329" y="787400"/>
                </a:lnTo>
                <a:lnTo>
                  <a:pt x="381707" y="787400"/>
                </a:lnTo>
                <a:close/>
              </a:path>
            </a:pathLst>
          </a:custGeom>
          <a:solidFill>
            <a:srgbClr val="44546A">
              <a:lumMod val="40000"/>
              <a:lumOff val="60000"/>
            </a:srgbClr>
          </a:solidFill>
          <a:ln>
            <a:noFill/>
          </a:ln>
        </p:spPr>
        <p:style>
          <a:lnRef idx="2">
            <a:srgbClr val="44546A">
              <a:shade val="50000"/>
            </a:srgbClr>
          </a:lnRef>
          <a:fillRef idx="1">
            <a:srgbClr val="44546A"/>
          </a:fillRef>
          <a:effectRef idx="0">
            <a:srgbClr val="44546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7"/>
    </p:custDataLst>
  </p:cSld>
  <p:clrMapOvr>
    <a:masterClrMapping/>
  </p:clrMapOvr>
  <p:transition spd="slow" advClick="0" advTm="1000">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9" name="组合 18"/>
          <p:cNvGrpSpPr/>
          <p:nvPr>
            <p:custDataLst>
              <p:tags r:id="rId1"/>
            </p:custDataLst>
          </p:nvPr>
        </p:nvGrpSpPr>
        <p:grpSpPr>
          <a:xfrm>
            <a:off x="-9525" y="-635"/>
            <a:ext cx="12201686" cy="6843799"/>
            <a:chOff x="-9525" y="8890"/>
            <a:chExt cx="12201686" cy="6843799"/>
          </a:xfrm>
        </p:grpSpPr>
        <p:pic>
          <p:nvPicPr>
            <p:cNvPr id="3" name="图片 2"/>
            <p:cNvPicPr>
              <a:picLocks noChangeAspect="1"/>
            </p:cNvPicPr>
            <p:nvPr>
              <p:custDataLst>
                <p:tags r:id="rId2"/>
              </p:custDataLst>
            </p:nvPr>
          </p:nvPicPr>
          <p:blipFill>
            <a:blip r:embed="rId3"/>
            <a:stretch>
              <a:fillRect/>
            </a:stretch>
          </p:blipFill>
          <p:spPr>
            <a:xfrm>
              <a:off x="-9525" y="8890"/>
              <a:ext cx="12201525" cy="953135"/>
            </a:xfrm>
            <a:prstGeom prst="rect">
              <a:avLst/>
            </a:prstGeom>
          </p:spPr>
        </p:pic>
        <p:pic>
          <p:nvPicPr>
            <p:cNvPr id="18" name="图片 17"/>
            <p:cNvPicPr>
              <a:picLocks noChangeAspect="1"/>
            </p:cNvPicPr>
            <p:nvPr>
              <p:custDataLst>
                <p:tags r:id="rId4"/>
              </p:custDataLst>
            </p:nvPr>
          </p:nvPicPr>
          <p:blipFill>
            <a:blip r:embed="rId5"/>
            <a:stretch>
              <a:fillRect/>
            </a:stretch>
          </p:blipFill>
          <p:spPr>
            <a:xfrm>
              <a:off x="161" y="5087389"/>
              <a:ext cx="12192000" cy="1765300"/>
            </a:xfrm>
            <a:prstGeom prst="rect">
              <a:avLst/>
            </a:prstGeom>
          </p:spPr>
        </p:pic>
        <p:pic>
          <p:nvPicPr>
            <p:cNvPr id="14" name="图片 13"/>
            <p:cNvPicPr>
              <a:picLocks noChangeAspect="1"/>
            </p:cNvPicPr>
            <p:nvPr>
              <p:custDataLst>
                <p:tags r:id="rId6"/>
              </p:custDataLst>
            </p:nvPr>
          </p:nvPicPr>
          <p:blipFill>
            <a:blip r:embed="rId7"/>
            <a:stretch>
              <a:fillRect/>
            </a:stretch>
          </p:blipFill>
          <p:spPr>
            <a:xfrm>
              <a:off x="890" y="949845"/>
              <a:ext cx="2387600" cy="4140200"/>
            </a:xfrm>
            <a:prstGeom prst="rect">
              <a:avLst/>
            </a:prstGeom>
          </p:spPr>
        </p:pic>
        <p:pic>
          <p:nvPicPr>
            <p:cNvPr id="16" name="图片 15"/>
            <p:cNvPicPr>
              <a:picLocks noChangeAspect="1"/>
            </p:cNvPicPr>
            <p:nvPr>
              <p:custDataLst>
                <p:tags r:id="rId8"/>
              </p:custDataLst>
            </p:nvPr>
          </p:nvPicPr>
          <p:blipFill>
            <a:blip r:embed="rId9"/>
            <a:stretch>
              <a:fillRect/>
            </a:stretch>
          </p:blipFill>
          <p:spPr>
            <a:xfrm>
              <a:off x="9804419" y="955322"/>
              <a:ext cx="2387600" cy="4140200"/>
            </a:xfrm>
            <a:prstGeom prst="rect">
              <a:avLst/>
            </a:prstGeom>
          </p:spPr>
        </p:pic>
      </p:grpSp>
      <p:sp>
        <p:nvSpPr>
          <p:cNvPr id="11" name="文本框 15"/>
          <p:cNvSpPr txBox="1"/>
          <p:nvPr>
            <p:custDataLst>
              <p:tags r:id="rId10"/>
            </p:custDataLst>
          </p:nvPr>
        </p:nvSpPr>
        <p:spPr>
          <a:xfrm>
            <a:off x="2901315" y="6010275"/>
            <a:ext cx="8055610" cy="698500"/>
          </a:xfrm>
          <a:prstGeom prst="rect">
            <a:avLst/>
          </a:prstGeom>
          <a:noFill/>
        </p:spPr>
        <p:txBody>
          <a:bodyPr wrap="square" lIns="101600" tIns="38100" rIns="63500" bIns="38100" rtlCol="0" anchor="b" anchorCtr="0">
            <a:noAutofit/>
          </a:bodyP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pPr marL="0" indent="0" algn="ctr" fontAlgn="auto">
              <a:lnSpc>
                <a:spcPct val="100000"/>
              </a:lnSpc>
              <a:spcBef>
                <a:spcPts val="0"/>
              </a:spcBef>
              <a:spcAft>
                <a:spcPts val="0"/>
              </a:spcAft>
              <a:buSzPct val="100000"/>
              <a:buNone/>
            </a:pPr>
            <a:r>
              <a:rPr lang="zh-CN" altLang="en-US" sz="3400" b="1" spc="180">
                <a:solidFill>
                  <a:schemeClr val="accent1"/>
                </a:solidFill>
                <a:uFillTx/>
                <a:latin typeface="微软雅黑" panose="020B0503020204020204" charset="-122"/>
                <a:ea typeface="微软雅黑" panose="020B0503020204020204" charset="-122"/>
              </a:rPr>
              <a:t>职业生涯目标：个人在选定的职业领域内未来时点上所要达到的目标</a:t>
            </a:r>
            <a:endParaRPr lang="zh-CN" altLang="en-US" sz="3400" b="1" spc="180">
              <a:solidFill>
                <a:schemeClr val="accent1"/>
              </a:solidFill>
              <a:uFillTx/>
              <a:latin typeface="微软雅黑" panose="020B0503020204020204" charset="-122"/>
              <a:ea typeface="微软雅黑" panose="020B0503020204020204" charset="-122"/>
            </a:endParaRPr>
          </a:p>
        </p:txBody>
      </p:sp>
      <p:sp>
        <p:nvSpPr>
          <p:cNvPr id="2" name="文本框 1"/>
          <p:cNvSpPr txBox="1"/>
          <p:nvPr/>
        </p:nvSpPr>
        <p:spPr>
          <a:xfrm>
            <a:off x="3654425" y="5335905"/>
            <a:ext cx="4353560" cy="275590"/>
          </a:xfrm>
          <a:prstGeom prst="rect">
            <a:avLst/>
          </a:prstGeom>
          <a:noFill/>
        </p:spPr>
        <p:txBody>
          <a:bodyPr wrap="square" rtlCol="0">
            <a:spAutoFit/>
          </a:bodyPr>
          <a:p>
            <a:pPr algn="ctr"/>
            <a:r>
              <a:rPr lang="zh-CN" altLang="en-US" sz="1200">
                <a:latin typeface="楷体" panose="02010609060101010101" charset="-122"/>
                <a:ea typeface="楷体" panose="02010609060101010101" charset="-122"/>
              </a:rPr>
              <a:t>本视频部分资料来源于秒懂百科，如有侵权，请联系删除</a:t>
            </a:r>
            <a:endParaRPr lang="zh-CN" altLang="en-US" sz="1200">
              <a:latin typeface="楷体" panose="02010609060101010101" charset="-122"/>
              <a:ea typeface="楷体" panose="02010609060101010101" charset="-122"/>
            </a:endParaRPr>
          </a:p>
        </p:txBody>
      </p:sp>
      <p:pic>
        <p:nvPicPr>
          <p:cNvPr id="5" name="职业生涯目标">
            <a:hlinkClick r:id="" action="ppaction://media"/>
          </p:cNvPr>
          <p:cNvPicPr/>
          <p:nvPr>
            <a:videoFile r:link="rId11"/>
            <p:extLst>
              <p:ext uri="{DAA4B4D4-6D71-4841-9C94-3DE7FCFB9230}">
                <p14:media xmlns:p14="http://schemas.microsoft.com/office/powerpoint/2010/main" r:embed="rId12"/>
              </p:ext>
            </p:extLst>
            <p:custDataLst>
              <p:tags r:id="rId13"/>
            </p:custDataLst>
          </p:nvPr>
        </p:nvPicPr>
        <p:blipFill>
          <a:blip r:embed="rId14"/>
          <a:stretch>
            <a:fillRect/>
          </a:stretch>
        </p:blipFill>
        <p:spPr>
          <a:xfrm>
            <a:off x="2388235" y="855345"/>
            <a:ext cx="7416800" cy="4222750"/>
          </a:xfrm>
          <a:prstGeom prst="rect">
            <a:avLst/>
          </a:prstGeom>
        </p:spPr>
      </p:pic>
    </p:spTree>
    <p:custDataLst>
      <p:tags r:id="rId15"/>
    </p:custDataLst>
  </p:cSld>
  <p:clrMapOvr>
    <a:masterClrMapping/>
  </p:clrMapOvr>
  <p:transition spd="slow">
    <p:push dir="u"/>
  </p:transition>
  <p:timing>
    <p:tnLst>
      <p:par>
        <p:cTn id="1" dur="indefinite" restart="never" nodeType="tmRoot">
          <p:childTnLst>
            <p:video fullScrn="0">
              <p:cMediaNode>
                <p:cTn id="2" fill="hold" display="1">
                  <p:stCondLst>
                    <p:cond delay="indefinite"/>
                  </p:stCondLst>
                </p:cTn>
                <p:tgtEl>
                  <p:spTgt spid="5"/>
                </p:tgtEl>
              </p:cMediaNode>
            </p:video>
            <p:seq concurrent="1" nextAc="seek">
              <p:cTn id="3" restart="whenNotActive" fill="hold" evtFilter="cancelBubble" nodeType="interactiveSeq">
                <p:stCondLst>
                  <p:cond evt="onClick" delay="0">
                    <p:tgtEl>
                      <p:spTgt spid="5"/>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矩形 18"/>
          <p:cNvSpPr/>
          <p:nvPr>
            <p:custDataLst>
              <p:tags r:id="rId1"/>
            </p:custDataLst>
          </p:nvPr>
        </p:nvSpPr>
        <p:spPr>
          <a:xfrm>
            <a:off x="339969" y="1507981"/>
            <a:ext cx="11512061" cy="5040923"/>
          </a:xfrm>
          <a:prstGeom prst="rect">
            <a:avLst/>
          </a:prstGeom>
          <a:pattFill prst="divot">
            <a:fgClr>
              <a:srgbClr val="5B9BD5">
                <a:lumMod val="20000"/>
                <a:lumOff val="80000"/>
              </a:srgbClr>
            </a:fgClr>
            <a:bgClr>
              <a:sysClr val="window" lastClr="FFFFFF"/>
            </a:bgClr>
          </a:pattFill>
          <a:ln>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 name="任意多边形: 形状 15"/>
          <p:cNvSpPr/>
          <p:nvPr>
            <p:custDataLst>
              <p:tags r:id="rId2"/>
            </p:custDataLst>
          </p:nvPr>
        </p:nvSpPr>
        <p:spPr>
          <a:xfrm>
            <a:off x="682852" y="4995995"/>
            <a:ext cx="10829210" cy="1266547"/>
          </a:xfrm>
          <a:custGeom>
            <a:avLst/>
            <a:gdLst>
              <a:gd name="connsiteX0" fmla="*/ 715483 w 10829210"/>
              <a:gd name="connsiteY0" fmla="*/ 0 h 1266547"/>
              <a:gd name="connsiteX1" fmla="*/ 10829210 w 10829210"/>
              <a:gd name="connsiteY1" fmla="*/ 0 h 1266547"/>
              <a:gd name="connsiteX2" fmla="*/ 10829210 w 10829210"/>
              <a:gd name="connsiteY2" fmla="*/ 1266547 h 1266547"/>
              <a:gd name="connsiteX3" fmla="*/ 0 w 10829210"/>
              <a:gd name="connsiteY3" fmla="*/ 1266547 h 1266547"/>
              <a:gd name="connsiteX4" fmla="*/ 0 w 10829210"/>
              <a:gd name="connsiteY4" fmla="*/ 715483 h 1266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29210" h="1266547">
                <a:moveTo>
                  <a:pt x="715483" y="0"/>
                </a:moveTo>
                <a:lnTo>
                  <a:pt x="10829210" y="0"/>
                </a:lnTo>
                <a:lnTo>
                  <a:pt x="10829210" y="1266547"/>
                </a:lnTo>
                <a:lnTo>
                  <a:pt x="0" y="1266547"/>
                </a:lnTo>
                <a:lnTo>
                  <a:pt x="0" y="715483"/>
                </a:lnTo>
                <a:close/>
              </a:path>
            </a:pathLst>
          </a:custGeom>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7" name="直角三角形 16"/>
          <p:cNvSpPr/>
          <p:nvPr>
            <p:custDataLst>
              <p:tags r:id="rId3"/>
            </p:custDataLst>
          </p:nvPr>
        </p:nvSpPr>
        <p:spPr>
          <a:xfrm flipV="1">
            <a:off x="562744" y="4900993"/>
            <a:ext cx="858626" cy="858626"/>
          </a:xfrm>
          <a:prstGeom prst="rtTriangle">
            <a:avLst/>
          </a:prstGeom>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18" name="文本框 17"/>
          <p:cNvSpPr txBox="1"/>
          <p:nvPr>
            <p:custDataLst>
              <p:tags r:id="rId4"/>
            </p:custDataLst>
          </p:nvPr>
        </p:nvSpPr>
        <p:spPr>
          <a:xfrm>
            <a:off x="545122" y="4900993"/>
            <a:ext cx="550985" cy="479844"/>
          </a:xfrm>
          <a:prstGeom prst="rect">
            <a:avLst/>
          </a:prstGeom>
          <a:noFill/>
        </p:spPr>
        <p:txBody>
          <a:bodyPr wrap="square" rtlCol="0" anchor="ctr">
            <a:noAutofit/>
          </a:bodyPr>
          <a:lstStyle/>
          <a:p>
            <a:pPr algn="ctr">
              <a:lnSpc>
                <a:spcPct val="120000"/>
              </a:lnSpc>
            </a:pPr>
            <a:r>
              <a:rPr lang="en-US" altLang="zh-CN" sz="2400" dirty="0">
                <a:solidFill>
                  <a:sysClr val="window" lastClr="FFFFFF"/>
                </a:solidFill>
                <a:latin typeface="Arial" panose="020B0604020202020204" pitchFamily="34" charset="0"/>
                <a:ea typeface="微软雅黑" panose="020B0503020204020204" charset="-122"/>
                <a:sym typeface="Arial" panose="020B0604020202020204" pitchFamily="34" charset="0"/>
              </a:rPr>
              <a:t>C</a:t>
            </a:r>
            <a:endParaRPr lang="zh-CN" altLang="en-US" sz="24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3" name="任意多边形: 形状 12"/>
          <p:cNvSpPr/>
          <p:nvPr>
            <p:custDataLst>
              <p:tags r:id="rId5"/>
            </p:custDataLst>
          </p:nvPr>
        </p:nvSpPr>
        <p:spPr>
          <a:xfrm>
            <a:off x="682852" y="3395170"/>
            <a:ext cx="10829210" cy="1266547"/>
          </a:xfrm>
          <a:custGeom>
            <a:avLst/>
            <a:gdLst>
              <a:gd name="connsiteX0" fmla="*/ 715483 w 10829210"/>
              <a:gd name="connsiteY0" fmla="*/ 0 h 1266547"/>
              <a:gd name="connsiteX1" fmla="*/ 10829210 w 10829210"/>
              <a:gd name="connsiteY1" fmla="*/ 0 h 1266547"/>
              <a:gd name="connsiteX2" fmla="*/ 10829210 w 10829210"/>
              <a:gd name="connsiteY2" fmla="*/ 1266547 h 1266547"/>
              <a:gd name="connsiteX3" fmla="*/ 0 w 10829210"/>
              <a:gd name="connsiteY3" fmla="*/ 1266547 h 1266547"/>
              <a:gd name="connsiteX4" fmla="*/ 0 w 10829210"/>
              <a:gd name="connsiteY4" fmla="*/ 715483 h 1266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29210" h="1266547">
                <a:moveTo>
                  <a:pt x="715483" y="0"/>
                </a:moveTo>
                <a:lnTo>
                  <a:pt x="10829210" y="0"/>
                </a:lnTo>
                <a:lnTo>
                  <a:pt x="10829210" y="1266547"/>
                </a:lnTo>
                <a:lnTo>
                  <a:pt x="0" y="1266547"/>
                </a:lnTo>
                <a:lnTo>
                  <a:pt x="0" y="715483"/>
                </a:lnTo>
                <a:close/>
              </a:path>
            </a:pathLst>
          </a:custGeom>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直角三角形 13"/>
          <p:cNvSpPr/>
          <p:nvPr>
            <p:custDataLst>
              <p:tags r:id="rId6"/>
            </p:custDataLst>
          </p:nvPr>
        </p:nvSpPr>
        <p:spPr>
          <a:xfrm flipV="1">
            <a:off x="562744" y="3300168"/>
            <a:ext cx="858626" cy="858626"/>
          </a:xfrm>
          <a:prstGeom prst="rtTriangle">
            <a:avLst/>
          </a:prstGeom>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15" name="文本框 14"/>
          <p:cNvSpPr txBox="1"/>
          <p:nvPr>
            <p:custDataLst>
              <p:tags r:id="rId7"/>
            </p:custDataLst>
          </p:nvPr>
        </p:nvSpPr>
        <p:spPr>
          <a:xfrm>
            <a:off x="545122" y="3300168"/>
            <a:ext cx="550985" cy="479844"/>
          </a:xfrm>
          <a:prstGeom prst="rect">
            <a:avLst/>
          </a:prstGeom>
          <a:noFill/>
        </p:spPr>
        <p:txBody>
          <a:bodyPr wrap="square" rtlCol="0" anchor="ctr">
            <a:noAutofit/>
          </a:bodyPr>
          <a:lstStyle/>
          <a:p>
            <a:pPr algn="ctr">
              <a:lnSpc>
                <a:spcPct val="120000"/>
              </a:lnSpc>
            </a:pPr>
            <a:r>
              <a:rPr lang="en-US" altLang="zh-CN" sz="2400" dirty="0">
                <a:solidFill>
                  <a:sysClr val="window" lastClr="FFFFFF"/>
                </a:solidFill>
                <a:latin typeface="Arial" panose="020B0604020202020204" pitchFamily="34" charset="0"/>
                <a:ea typeface="微软雅黑" panose="020B0503020204020204" charset="-122"/>
                <a:sym typeface="Arial" panose="020B0604020202020204" pitchFamily="34" charset="0"/>
              </a:rPr>
              <a:t>B</a:t>
            </a:r>
            <a:endParaRPr lang="zh-CN" altLang="en-US" sz="24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1" name="任意多边形: 形状 10"/>
          <p:cNvSpPr/>
          <p:nvPr>
            <p:custDataLst>
              <p:tags r:id="rId8"/>
            </p:custDataLst>
          </p:nvPr>
        </p:nvSpPr>
        <p:spPr>
          <a:xfrm>
            <a:off x="682852" y="1811442"/>
            <a:ext cx="10829210" cy="1266547"/>
          </a:xfrm>
          <a:custGeom>
            <a:avLst/>
            <a:gdLst>
              <a:gd name="connsiteX0" fmla="*/ 715483 w 10829210"/>
              <a:gd name="connsiteY0" fmla="*/ 0 h 1266547"/>
              <a:gd name="connsiteX1" fmla="*/ 10829210 w 10829210"/>
              <a:gd name="connsiteY1" fmla="*/ 0 h 1266547"/>
              <a:gd name="connsiteX2" fmla="*/ 10829210 w 10829210"/>
              <a:gd name="connsiteY2" fmla="*/ 1266547 h 1266547"/>
              <a:gd name="connsiteX3" fmla="*/ 0 w 10829210"/>
              <a:gd name="connsiteY3" fmla="*/ 1266547 h 1266547"/>
              <a:gd name="connsiteX4" fmla="*/ 0 w 10829210"/>
              <a:gd name="connsiteY4" fmla="*/ 715483 h 1266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29210" h="1266547">
                <a:moveTo>
                  <a:pt x="715483" y="0"/>
                </a:moveTo>
                <a:lnTo>
                  <a:pt x="10829210" y="0"/>
                </a:lnTo>
                <a:lnTo>
                  <a:pt x="10829210" y="1266547"/>
                </a:lnTo>
                <a:lnTo>
                  <a:pt x="0" y="1266547"/>
                </a:lnTo>
                <a:lnTo>
                  <a:pt x="0" y="715483"/>
                </a:lnTo>
                <a:close/>
              </a:path>
            </a:pathLst>
          </a:custGeom>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9"/>
            </p:custDataLst>
          </p:nvPr>
        </p:nvSpPr>
        <p:spPr>
          <a:xfrm>
            <a:off x="682852" y="482600"/>
            <a:ext cx="10829208" cy="708200"/>
          </a:xfrm>
          <a:prstGeom prst="rect">
            <a:avLst/>
          </a:prstGeom>
          <a:noFill/>
        </p:spPr>
        <p:txBody>
          <a:bodyPr wrap="square" lIns="91440" tIns="45720" rIns="91440" bIns="45720" rtlCol="0">
            <a:normAutofit lnSpcReduction="10000"/>
          </a:bodyPr>
          <a:lstStyle/>
          <a:p>
            <a:pPr marL="0" indent="0" algn="l">
              <a:lnSpc>
                <a:spcPct val="120000"/>
              </a:lnSpc>
              <a:spcBef>
                <a:spcPts val="0"/>
              </a:spcBef>
              <a:spcAft>
                <a:spcPts val="0"/>
              </a:spcAft>
              <a:buSzPct val="100000"/>
            </a:pPr>
            <a:r>
              <a:rPr lang="zh-CN" altLang="en-US" sz="3600" b="1" spc="300">
                <a:latin typeface="Arial" panose="020B0604020202020204" pitchFamily="34" charset="0"/>
                <a:ea typeface="微软雅黑" panose="020B0503020204020204" charset="-122"/>
              </a:rPr>
              <a:t>目标分解是实现目标的第一步</a:t>
            </a:r>
            <a:endParaRPr lang="zh-CN" altLang="en-US" sz="3600" b="1" spc="300">
              <a:latin typeface="Arial" panose="020B0604020202020204" pitchFamily="34" charset="0"/>
              <a:ea typeface="微软雅黑" panose="020B0503020204020204" charset="-122"/>
            </a:endParaRPr>
          </a:p>
        </p:txBody>
      </p:sp>
      <p:sp>
        <p:nvSpPr>
          <p:cNvPr id="5" name="矩形 4"/>
          <p:cNvSpPr/>
          <p:nvPr>
            <p:custDataLst>
              <p:tags r:id="rId10"/>
            </p:custDataLst>
          </p:nvPr>
        </p:nvSpPr>
        <p:spPr>
          <a:xfrm>
            <a:off x="1160585" y="2066892"/>
            <a:ext cx="10011507" cy="755650"/>
          </a:xfrm>
          <a:prstGeom prst="rect">
            <a:avLst/>
          </a:prstGeom>
        </p:spPr>
        <p:txBody>
          <a:bodyPr lIns="91440" tIns="45720" rIns="91440" bIns="45720" anchor="ctr">
            <a:spAutoFit/>
          </a:bodyP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pPr marL="0" lvl="0" indent="0" algn="l">
              <a:lnSpc>
                <a:spcPct val="120000"/>
              </a:lnSpc>
              <a:spcBef>
                <a:spcPts val="0"/>
              </a:spcBef>
              <a:spcAft>
                <a:spcPts val="0"/>
              </a:spcAft>
              <a:buClr>
                <a:srgbClr val="5B9BD5">
                  <a:lumMod val="40000"/>
                  <a:lumOff val="60000"/>
                </a:srgbClr>
              </a:buClr>
              <a:buSzPct val="100000"/>
            </a:pPr>
            <a:r>
              <a:rPr lang="zh-CN" altLang="en-US">
                <a:solidFill>
                  <a:schemeClr val="bg1"/>
                </a:solidFill>
                <a:uFillTx/>
                <a:latin typeface="Arial" panose="020B0604020202020204" pitchFamily="34" charset="0"/>
                <a:ea typeface="微软雅黑" panose="020B0503020204020204" charset="-122"/>
              </a:rPr>
              <a:t>阶段目标有两个特点：一是必须“跳一跳”，即可望又可及，不脱离自身及社会现实；二是十分具体，能让自己明确实现这个目标需要从业者什么样的职业素质，需要做出哪些努力。</a:t>
            </a:r>
            <a:endParaRPr lang="zh-CN" altLang="en-US">
              <a:solidFill>
                <a:schemeClr val="bg1"/>
              </a:solidFill>
              <a:uFillTx/>
              <a:latin typeface="Arial" panose="020B0604020202020204" pitchFamily="34" charset="0"/>
              <a:ea typeface="微软雅黑" panose="020B0503020204020204" charset="-122"/>
            </a:endParaRPr>
          </a:p>
        </p:txBody>
      </p:sp>
      <p:sp>
        <p:nvSpPr>
          <p:cNvPr id="6" name="矩形 5"/>
          <p:cNvSpPr/>
          <p:nvPr>
            <p:custDataLst>
              <p:tags r:id="rId11"/>
            </p:custDataLst>
          </p:nvPr>
        </p:nvSpPr>
        <p:spPr>
          <a:xfrm>
            <a:off x="1160585" y="3490571"/>
            <a:ext cx="10011507" cy="1087755"/>
          </a:xfrm>
          <a:prstGeom prst="rect">
            <a:avLst/>
          </a:prstGeom>
        </p:spPr>
        <p:txBody>
          <a:bodyPr lIns="91440" tIns="45720" rIns="91440" bIns="45720" anchor="ctr">
            <a:spAutoFit/>
          </a:bodyP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pPr marL="0" lvl="0" indent="0" algn="l">
              <a:lnSpc>
                <a:spcPct val="120000"/>
              </a:lnSpc>
              <a:spcBef>
                <a:spcPts val="0"/>
              </a:spcBef>
              <a:spcAft>
                <a:spcPts val="0"/>
              </a:spcAft>
              <a:buClr>
                <a:srgbClr val="5B9BD5">
                  <a:lumMod val="40000"/>
                  <a:lumOff val="60000"/>
                </a:srgbClr>
              </a:buClr>
              <a:buSzPct val="100000"/>
            </a:pPr>
            <a:r>
              <a:rPr lang="zh-CN" altLang="en-US">
                <a:solidFill>
                  <a:schemeClr val="bg1"/>
                </a:solidFill>
                <a:uFillTx/>
                <a:latin typeface="Arial" panose="020B0604020202020204" pitchFamily="34" charset="0"/>
                <a:ea typeface="微软雅黑" panose="020B0503020204020204" charset="-122"/>
              </a:rPr>
              <a:t>职业生涯发展有两个关键时期：一是职业生涯开始前即进入职场前的准备时期，二是职业生涯开始初期即进入职场后的前两年。这两个时期之所以是职业生涯发展的关键时期，是因为它们是职业生涯的起始点。</a:t>
            </a:r>
            <a:endParaRPr lang="zh-CN" altLang="en-US">
              <a:solidFill>
                <a:schemeClr val="bg1"/>
              </a:solidFill>
              <a:uFillTx/>
              <a:latin typeface="Arial" panose="020B0604020202020204" pitchFamily="34" charset="0"/>
              <a:ea typeface="微软雅黑" panose="020B0503020204020204" charset="-122"/>
            </a:endParaRPr>
          </a:p>
        </p:txBody>
      </p:sp>
      <p:sp>
        <p:nvSpPr>
          <p:cNvPr id="7" name="矩形 6"/>
          <p:cNvSpPr/>
          <p:nvPr>
            <p:custDataLst>
              <p:tags r:id="rId12"/>
            </p:custDataLst>
          </p:nvPr>
        </p:nvSpPr>
        <p:spPr>
          <a:xfrm>
            <a:off x="1160585" y="5086888"/>
            <a:ext cx="10011507" cy="1087755"/>
          </a:xfrm>
          <a:prstGeom prst="rect">
            <a:avLst/>
          </a:prstGeom>
        </p:spPr>
        <p:txBody>
          <a:bodyPr lIns="91440" tIns="45720" rIns="91440" bIns="45720" anchor="ctr">
            <a:spAutoFit/>
          </a:bodyP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pPr marL="0" lvl="0" indent="0" algn="l">
              <a:lnSpc>
                <a:spcPct val="120000"/>
              </a:lnSpc>
              <a:spcBef>
                <a:spcPts val="0"/>
              </a:spcBef>
              <a:spcAft>
                <a:spcPts val="0"/>
              </a:spcAft>
              <a:buClr>
                <a:srgbClr val="5B9BD5">
                  <a:lumMod val="40000"/>
                  <a:lumOff val="60000"/>
                </a:srgbClr>
              </a:buClr>
              <a:buSzPct val="100000"/>
            </a:pPr>
            <a:r>
              <a:rPr lang="zh-CN" altLang="en-US">
                <a:solidFill>
                  <a:schemeClr val="bg1"/>
                </a:solidFill>
                <a:uFillTx/>
                <a:latin typeface="Arial" panose="020B0604020202020204" pitchFamily="34" charset="0"/>
                <a:ea typeface="微软雅黑" panose="020B0503020204020204" charset="-122"/>
              </a:rPr>
              <a:t>无论是性质上的职业生涯目标还是时间上的职业生涯目标，都包括三方面的内容：第一，什么，即具体职位、技术等级等；第二，何时，即什么时间达到或实现目标；第三，内涵，即从事该职位应具备的素质及如何去具备应有的素质，还包括可能的外部环境变化及变化后的调节手段。</a:t>
            </a:r>
            <a:endParaRPr lang="zh-CN" altLang="en-US">
              <a:solidFill>
                <a:schemeClr val="bg1"/>
              </a:solidFill>
              <a:uFillTx/>
              <a:latin typeface="Arial" panose="020B0604020202020204" pitchFamily="34" charset="0"/>
              <a:ea typeface="微软雅黑" panose="020B0503020204020204" charset="-122"/>
            </a:endParaRPr>
          </a:p>
        </p:txBody>
      </p:sp>
      <p:sp>
        <p:nvSpPr>
          <p:cNvPr id="10" name="直角三角形 9"/>
          <p:cNvSpPr/>
          <p:nvPr>
            <p:custDataLst>
              <p:tags r:id="rId13"/>
            </p:custDataLst>
          </p:nvPr>
        </p:nvSpPr>
        <p:spPr>
          <a:xfrm flipV="1">
            <a:off x="562744" y="1716440"/>
            <a:ext cx="858626" cy="858626"/>
          </a:xfrm>
          <a:prstGeom prst="rtTriangle">
            <a:avLst/>
          </a:prstGeom>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14"/>
            </p:custDataLst>
          </p:nvPr>
        </p:nvSpPr>
        <p:spPr>
          <a:xfrm>
            <a:off x="545122" y="1716440"/>
            <a:ext cx="550985" cy="479844"/>
          </a:xfrm>
          <a:prstGeom prst="rect">
            <a:avLst/>
          </a:prstGeom>
          <a:noFill/>
        </p:spPr>
        <p:txBody>
          <a:bodyPr wrap="square" rtlCol="0" anchor="ctr">
            <a:noAutofit/>
          </a:bodyPr>
          <a:lstStyle/>
          <a:p>
            <a:pPr algn="ctr">
              <a:lnSpc>
                <a:spcPct val="120000"/>
              </a:lnSpc>
            </a:pPr>
            <a:r>
              <a:rPr lang="en-US" altLang="zh-CN" sz="2400" dirty="0">
                <a:solidFill>
                  <a:sysClr val="window" lastClr="FFFFFF"/>
                </a:solidFill>
                <a:latin typeface="Arial" panose="020B0604020202020204" pitchFamily="34" charset="0"/>
                <a:ea typeface="微软雅黑" panose="020B0503020204020204" charset="-122"/>
                <a:sym typeface="Arial" panose="020B0604020202020204" pitchFamily="34" charset="0"/>
              </a:rPr>
              <a:t>A</a:t>
            </a:r>
            <a:endParaRPr lang="zh-CN" altLang="en-US" sz="24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2" name="任意多边形: 形状 21"/>
          <p:cNvSpPr/>
          <p:nvPr>
            <p:custDataLst>
              <p:tags r:id="rId15"/>
            </p:custDataLst>
          </p:nvPr>
        </p:nvSpPr>
        <p:spPr>
          <a:xfrm>
            <a:off x="0" y="5436630"/>
            <a:ext cx="1421370" cy="1421370"/>
          </a:xfrm>
          <a:custGeom>
            <a:avLst/>
            <a:gdLst>
              <a:gd name="connsiteX0" fmla="*/ 0 w 1711450"/>
              <a:gd name="connsiteY0" fmla="*/ 0 h 1711450"/>
              <a:gd name="connsiteX1" fmla="*/ 227682 w 1711450"/>
              <a:gd name="connsiteY1" fmla="*/ 227682 h 1711450"/>
              <a:gd name="connsiteX2" fmla="*/ 227682 w 1711450"/>
              <a:gd name="connsiteY2" fmla="*/ 1502991 h 1711450"/>
              <a:gd name="connsiteX3" fmla="*/ 1502991 w 1711450"/>
              <a:gd name="connsiteY3" fmla="*/ 1502991 h 1711450"/>
              <a:gd name="connsiteX4" fmla="*/ 1711450 w 1711450"/>
              <a:gd name="connsiteY4" fmla="*/ 1711450 h 1711450"/>
              <a:gd name="connsiteX5" fmla="*/ 0 w 1711450"/>
              <a:gd name="connsiteY5" fmla="*/ 1711450 h 171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1450" h="1711450">
                <a:moveTo>
                  <a:pt x="0" y="0"/>
                </a:moveTo>
                <a:lnTo>
                  <a:pt x="227682" y="227682"/>
                </a:lnTo>
                <a:lnTo>
                  <a:pt x="227682" y="1502991"/>
                </a:lnTo>
                <a:lnTo>
                  <a:pt x="1502991" y="1502991"/>
                </a:lnTo>
                <a:lnTo>
                  <a:pt x="1711450" y="1711450"/>
                </a:lnTo>
                <a:lnTo>
                  <a:pt x="0" y="1711450"/>
                </a:lnTo>
                <a:close/>
              </a:path>
            </a:pathLst>
          </a:custGeom>
          <a:solidFill>
            <a:srgbClr val="5B9BD5">
              <a:lumMod val="20000"/>
              <a:lumOff val="80000"/>
              <a:alpha val="4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3" name="直角三角形 22"/>
          <p:cNvSpPr/>
          <p:nvPr>
            <p:custDataLst>
              <p:tags r:id="rId16"/>
            </p:custDataLst>
          </p:nvPr>
        </p:nvSpPr>
        <p:spPr>
          <a:xfrm rot="10800000">
            <a:off x="11172092" y="0"/>
            <a:ext cx="1019908" cy="1019908"/>
          </a:xfrm>
          <a:prstGeom prst="rtTriangle">
            <a:avLst/>
          </a:prstGeom>
          <a:solidFill>
            <a:srgbClr val="5B9BD5">
              <a:lumMod val="20000"/>
              <a:lumOff val="80000"/>
              <a:alpha val="4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17"/>
    </p:custDataLst>
  </p:cSld>
  <p:clrMapOvr>
    <a:masterClrMapping/>
  </p:clrMapOvr>
  <p:transition spd="slow" advClick="0" advTm="1000">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椭圆 13"/>
          <p:cNvSpPr/>
          <p:nvPr>
            <p:custDataLst>
              <p:tags r:id="rId1"/>
            </p:custDataLst>
          </p:nvPr>
        </p:nvSpPr>
        <p:spPr>
          <a:xfrm>
            <a:off x="1041896" y="4502262"/>
            <a:ext cx="1225503" cy="1225503"/>
          </a:xfrm>
          <a:prstGeom prst="ellipse">
            <a:avLst/>
          </a:prstGeom>
          <a:solidFill>
            <a:srgbClr val="1E6BC5">
              <a:lumMod val="7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18" name="任意多边形: 形状 17"/>
          <p:cNvSpPr/>
          <p:nvPr>
            <p:custDataLst>
              <p:tags r:id="rId2"/>
            </p:custDataLst>
          </p:nvPr>
        </p:nvSpPr>
        <p:spPr>
          <a:xfrm>
            <a:off x="8593078" y="0"/>
            <a:ext cx="3165630" cy="2522918"/>
          </a:xfrm>
          <a:custGeom>
            <a:avLst/>
            <a:gdLst>
              <a:gd name="connsiteX0" fmla="*/ 311550 w 3165630"/>
              <a:gd name="connsiteY0" fmla="*/ 0 h 2522918"/>
              <a:gd name="connsiteX1" fmla="*/ 2854080 w 3165630"/>
              <a:gd name="connsiteY1" fmla="*/ 0 h 2522918"/>
              <a:gd name="connsiteX2" fmla="*/ 2895310 w 3165630"/>
              <a:gd name="connsiteY2" fmla="*/ 55136 h 2522918"/>
              <a:gd name="connsiteX3" fmla="*/ 3165630 w 3165630"/>
              <a:gd name="connsiteY3" fmla="*/ 940103 h 2522918"/>
              <a:gd name="connsiteX4" fmla="*/ 1582815 w 3165630"/>
              <a:gd name="connsiteY4" fmla="*/ 2522918 h 2522918"/>
              <a:gd name="connsiteX5" fmla="*/ 0 w 3165630"/>
              <a:gd name="connsiteY5" fmla="*/ 940103 h 2522918"/>
              <a:gd name="connsiteX6" fmla="*/ 270320 w 3165630"/>
              <a:gd name="connsiteY6" fmla="*/ 55136 h 2522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5630" h="2522918">
                <a:moveTo>
                  <a:pt x="311550" y="0"/>
                </a:moveTo>
                <a:lnTo>
                  <a:pt x="2854080" y="0"/>
                </a:lnTo>
                <a:lnTo>
                  <a:pt x="2895310" y="55136"/>
                </a:lnTo>
                <a:cubicBezTo>
                  <a:pt x="3065976" y="307755"/>
                  <a:pt x="3165630" y="612291"/>
                  <a:pt x="3165630" y="940103"/>
                </a:cubicBezTo>
                <a:cubicBezTo>
                  <a:pt x="3165630" y="1814268"/>
                  <a:pt x="2456980" y="2522918"/>
                  <a:pt x="1582815" y="2522918"/>
                </a:cubicBezTo>
                <a:cubicBezTo>
                  <a:pt x="708650" y="2522918"/>
                  <a:pt x="0" y="1814268"/>
                  <a:pt x="0" y="940103"/>
                </a:cubicBezTo>
                <a:cubicBezTo>
                  <a:pt x="0" y="612291"/>
                  <a:pt x="99654" y="307755"/>
                  <a:pt x="270320" y="55136"/>
                </a:cubicBezTo>
                <a:close/>
              </a:path>
            </a:pathLst>
          </a:custGeom>
          <a:solidFill>
            <a:srgbClr val="7030A0"/>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kumimoji="1" lang="zh-CN" altLang="en-US" sz="1600" b="1">
              <a:solidFill>
                <a:srgbClr val="FFFFFF"/>
              </a:solidFill>
              <a:latin typeface="微软雅黑" panose="020B0503020204020204" charset="-122"/>
            </a:endParaRPr>
          </a:p>
        </p:txBody>
      </p:sp>
      <p:sp>
        <p:nvSpPr>
          <p:cNvPr id="15" name="矩形: 圆角 14"/>
          <p:cNvSpPr/>
          <p:nvPr>
            <p:custDataLst>
              <p:tags r:id="rId3"/>
            </p:custDataLst>
          </p:nvPr>
        </p:nvSpPr>
        <p:spPr>
          <a:xfrm>
            <a:off x="1733539" y="584982"/>
            <a:ext cx="8724923" cy="5202286"/>
          </a:xfrm>
          <a:prstGeom prst="roundRect">
            <a:avLst>
              <a:gd name="adj" fmla="val 7762"/>
            </a:avLst>
          </a:prstGeom>
          <a:solidFill>
            <a:srgbClr val="F6F6F6"/>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8" name="任意多边形: 形状 7"/>
          <p:cNvSpPr/>
          <p:nvPr>
            <p:custDataLst>
              <p:tags r:id="rId4"/>
            </p:custDataLst>
          </p:nvPr>
        </p:nvSpPr>
        <p:spPr>
          <a:xfrm>
            <a:off x="11725577" y="2187124"/>
            <a:ext cx="466423" cy="932846"/>
          </a:xfrm>
          <a:custGeom>
            <a:avLst/>
            <a:gdLst>
              <a:gd name="connsiteX0" fmla="*/ 466423 w 466423"/>
              <a:gd name="connsiteY0" fmla="*/ 0 h 932846"/>
              <a:gd name="connsiteX1" fmla="*/ 466423 w 466423"/>
              <a:gd name="connsiteY1" fmla="*/ 932846 h 932846"/>
              <a:gd name="connsiteX2" fmla="*/ 0 w 466423"/>
              <a:gd name="connsiteY2" fmla="*/ 466423 h 932846"/>
              <a:gd name="connsiteX3" fmla="*/ 466423 w 466423"/>
              <a:gd name="connsiteY3" fmla="*/ 0 h 932846"/>
            </a:gdLst>
            <a:ahLst/>
            <a:cxnLst>
              <a:cxn ang="0">
                <a:pos x="connsiteX0" y="connsiteY0"/>
              </a:cxn>
              <a:cxn ang="0">
                <a:pos x="connsiteX1" y="connsiteY1"/>
              </a:cxn>
              <a:cxn ang="0">
                <a:pos x="connsiteX2" y="connsiteY2"/>
              </a:cxn>
              <a:cxn ang="0">
                <a:pos x="connsiteX3" y="connsiteY3"/>
              </a:cxn>
            </a:cxnLst>
            <a:rect l="l" t="t" r="r" b="b"/>
            <a:pathLst>
              <a:path w="466423" h="932846">
                <a:moveTo>
                  <a:pt x="466423" y="0"/>
                </a:moveTo>
                <a:lnTo>
                  <a:pt x="466423" y="932846"/>
                </a:lnTo>
                <a:cubicBezTo>
                  <a:pt x="208825" y="932846"/>
                  <a:pt x="0" y="724021"/>
                  <a:pt x="0" y="466423"/>
                </a:cubicBezTo>
                <a:cubicBezTo>
                  <a:pt x="0" y="208825"/>
                  <a:pt x="208825" y="0"/>
                  <a:pt x="466423" y="0"/>
                </a:cubicBezTo>
                <a:close/>
              </a:path>
            </a:pathLst>
          </a:custGeom>
          <a:solidFill>
            <a:srgbClr val="1E6BC5">
              <a:lumMod val="7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11" name="矩形 10"/>
          <p:cNvSpPr/>
          <p:nvPr>
            <p:custDataLst>
              <p:tags r:id="rId5"/>
            </p:custDataLst>
          </p:nvPr>
        </p:nvSpPr>
        <p:spPr>
          <a:xfrm>
            <a:off x="0" y="6154057"/>
            <a:ext cx="12192000" cy="703943"/>
          </a:xfrm>
          <a:prstGeom prst="rect">
            <a:avLst/>
          </a:prstGeom>
          <a:solidFill>
            <a:srgbClr val="000000">
              <a:lumMod val="75000"/>
              <a:lumOff val="25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12" name="椭圆 11"/>
          <p:cNvSpPr/>
          <p:nvPr>
            <p:custDataLst>
              <p:tags r:id="rId6"/>
            </p:custDataLst>
          </p:nvPr>
        </p:nvSpPr>
        <p:spPr>
          <a:xfrm>
            <a:off x="1927878" y="5776686"/>
            <a:ext cx="566057" cy="566057"/>
          </a:xfrm>
          <a:prstGeom prst="ellipse">
            <a:avLst/>
          </a:prstGeom>
          <a:solidFill>
            <a:srgbClr val="FFFFFF"/>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13" name="椭圆 12"/>
          <p:cNvSpPr/>
          <p:nvPr>
            <p:custDataLst>
              <p:tags r:id="rId7"/>
            </p:custDataLst>
          </p:nvPr>
        </p:nvSpPr>
        <p:spPr>
          <a:xfrm>
            <a:off x="2033435" y="5879933"/>
            <a:ext cx="356787" cy="356787"/>
          </a:xfrm>
          <a:prstGeom prst="ellipse">
            <a:avLst/>
          </a:prstGeom>
          <a:solidFill>
            <a:srgbClr val="000000">
              <a:lumMod val="50000"/>
              <a:lumOff val="50000"/>
            </a:srgb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23" name="任意多边形: 形状 22"/>
          <p:cNvSpPr>
            <a:spLocks noChangeAspect="1"/>
          </p:cNvSpPr>
          <p:nvPr>
            <p:custDataLst>
              <p:tags r:id="rId8"/>
            </p:custDataLst>
          </p:nvPr>
        </p:nvSpPr>
        <p:spPr>
          <a:xfrm>
            <a:off x="9173210" y="4875530"/>
            <a:ext cx="311150" cy="479425"/>
          </a:xfrm>
          <a:custGeom>
            <a:avLst/>
            <a:gdLst>
              <a:gd name="connsiteX0" fmla="*/ 0 w 950118"/>
              <a:gd name="connsiteY0" fmla="*/ 0 h 1464467"/>
              <a:gd name="connsiteX1" fmla="*/ 950118 w 950118"/>
              <a:gd name="connsiteY1" fmla="*/ 0 h 1464467"/>
              <a:gd name="connsiteX2" fmla="*/ 950118 w 950118"/>
              <a:gd name="connsiteY2" fmla="*/ 950118 h 1464467"/>
              <a:gd name="connsiteX3" fmla="*/ 945895 w 950118"/>
              <a:gd name="connsiteY3" fmla="*/ 1007193 h 1464467"/>
              <a:gd name="connsiteX4" fmla="*/ 534143 w 950118"/>
              <a:gd name="connsiteY4" fmla="*/ 1464467 h 1464467"/>
              <a:gd name="connsiteX5" fmla="*/ 525809 w 950118"/>
              <a:gd name="connsiteY5" fmla="*/ 1463322 h 1464467"/>
              <a:gd name="connsiteX6" fmla="*/ 525809 w 950118"/>
              <a:gd name="connsiteY6" fmla="*/ 950118 h 1464467"/>
              <a:gd name="connsiteX7" fmla="*/ 0 w 950118"/>
              <a:gd name="connsiteY7" fmla="*/ 950118 h 1464467"/>
              <a:gd name="connsiteX0-1" fmla="*/ 0 w 950118"/>
              <a:gd name="connsiteY0-2" fmla="*/ 0 h 1464467"/>
              <a:gd name="connsiteX1-3" fmla="*/ 950118 w 950118"/>
              <a:gd name="connsiteY1-4" fmla="*/ 0 h 1464467"/>
              <a:gd name="connsiteX2-5" fmla="*/ 950118 w 950118"/>
              <a:gd name="connsiteY2-6" fmla="*/ 950118 h 1464467"/>
              <a:gd name="connsiteX3-7" fmla="*/ 534143 w 950118"/>
              <a:gd name="connsiteY3-8" fmla="*/ 1464467 h 1464467"/>
              <a:gd name="connsiteX4-9" fmla="*/ 525809 w 950118"/>
              <a:gd name="connsiteY4-10" fmla="*/ 1463322 h 1464467"/>
              <a:gd name="connsiteX5-11" fmla="*/ 525809 w 950118"/>
              <a:gd name="connsiteY5-12" fmla="*/ 950118 h 1464467"/>
              <a:gd name="connsiteX6-13" fmla="*/ 0 w 950118"/>
              <a:gd name="connsiteY6-14" fmla="*/ 950118 h 1464467"/>
              <a:gd name="connsiteX7-15" fmla="*/ 0 w 950118"/>
              <a:gd name="connsiteY7-16" fmla="*/ 0 h 1464467"/>
              <a:gd name="connsiteX0-17" fmla="*/ 0 w 950118"/>
              <a:gd name="connsiteY0-18" fmla="*/ 0 h 1464467"/>
              <a:gd name="connsiteX1-19" fmla="*/ 950118 w 950118"/>
              <a:gd name="connsiteY1-20" fmla="*/ 0 h 1464467"/>
              <a:gd name="connsiteX2-21" fmla="*/ 950118 w 950118"/>
              <a:gd name="connsiteY2-22" fmla="*/ 950118 h 1464467"/>
              <a:gd name="connsiteX3-23" fmla="*/ 534143 w 950118"/>
              <a:gd name="connsiteY3-24" fmla="*/ 1464467 h 1464467"/>
              <a:gd name="connsiteX4-25" fmla="*/ 525809 w 950118"/>
              <a:gd name="connsiteY4-26" fmla="*/ 1463322 h 1464467"/>
              <a:gd name="connsiteX5-27" fmla="*/ 525809 w 950118"/>
              <a:gd name="connsiteY5-28" fmla="*/ 950118 h 1464467"/>
              <a:gd name="connsiteX6-29" fmla="*/ 0 w 950118"/>
              <a:gd name="connsiteY6-30" fmla="*/ 950118 h 1464467"/>
              <a:gd name="connsiteX7-31" fmla="*/ 0 w 950118"/>
              <a:gd name="connsiteY7-32" fmla="*/ 0 h 1464467"/>
              <a:gd name="connsiteX0-33" fmla="*/ 0 w 950118"/>
              <a:gd name="connsiteY0-34" fmla="*/ 0 h 1463322"/>
              <a:gd name="connsiteX1-35" fmla="*/ 950118 w 950118"/>
              <a:gd name="connsiteY1-36" fmla="*/ 0 h 1463322"/>
              <a:gd name="connsiteX2-37" fmla="*/ 950118 w 950118"/>
              <a:gd name="connsiteY2-38" fmla="*/ 950118 h 1463322"/>
              <a:gd name="connsiteX3-39" fmla="*/ 525809 w 950118"/>
              <a:gd name="connsiteY3-40" fmla="*/ 1463322 h 1463322"/>
              <a:gd name="connsiteX4-41" fmla="*/ 525809 w 950118"/>
              <a:gd name="connsiteY4-42" fmla="*/ 950118 h 1463322"/>
              <a:gd name="connsiteX5-43" fmla="*/ 0 w 950118"/>
              <a:gd name="connsiteY5-44" fmla="*/ 950118 h 1463322"/>
              <a:gd name="connsiteX6-45" fmla="*/ 0 w 950118"/>
              <a:gd name="connsiteY6-46" fmla="*/ 0 h 1463322"/>
              <a:gd name="connsiteX0-47" fmla="*/ 0 w 950118"/>
              <a:gd name="connsiteY0-48" fmla="*/ 0 h 1463322"/>
              <a:gd name="connsiteX1-49" fmla="*/ 950118 w 950118"/>
              <a:gd name="connsiteY1-50" fmla="*/ 0 h 1463322"/>
              <a:gd name="connsiteX2-51" fmla="*/ 950118 w 950118"/>
              <a:gd name="connsiteY2-52" fmla="*/ 950118 h 1463322"/>
              <a:gd name="connsiteX3-53" fmla="*/ 525809 w 950118"/>
              <a:gd name="connsiteY3-54" fmla="*/ 1463322 h 1463322"/>
              <a:gd name="connsiteX4-55" fmla="*/ 525809 w 950118"/>
              <a:gd name="connsiteY4-56" fmla="*/ 950118 h 1463322"/>
              <a:gd name="connsiteX5-57" fmla="*/ 0 w 950118"/>
              <a:gd name="connsiteY5-58" fmla="*/ 950118 h 1463322"/>
              <a:gd name="connsiteX6-59" fmla="*/ 0 w 950118"/>
              <a:gd name="connsiteY6-60" fmla="*/ 0 h 1463322"/>
              <a:gd name="connsiteX0-61" fmla="*/ 0 w 950118"/>
              <a:gd name="connsiteY0-62" fmla="*/ 0 h 1463322"/>
              <a:gd name="connsiteX1-63" fmla="*/ 950118 w 950118"/>
              <a:gd name="connsiteY1-64" fmla="*/ 0 h 1463322"/>
              <a:gd name="connsiteX2-65" fmla="*/ 950118 w 950118"/>
              <a:gd name="connsiteY2-66" fmla="*/ 923925 h 1463322"/>
              <a:gd name="connsiteX3-67" fmla="*/ 525809 w 950118"/>
              <a:gd name="connsiteY3-68" fmla="*/ 1463322 h 1463322"/>
              <a:gd name="connsiteX4-69" fmla="*/ 525809 w 950118"/>
              <a:gd name="connsiteY4-70" fmla="*/ 950118 h 1463322"/>
              <a:gd name="connsiteX5-71" fmla="*/ 0 w 950118"/>
              <a:gd name="connsiteY5-72" fmla="*/ 950118 h 1463322"/>
              <a:gd name="connsiteX6-73" fmla="*/ 0 w 950118"/>
              <a:gd name="connsiteY6-74" fmla="*/ 0 h 1463322"/>
              <a:gd name="connsiteX0-75" fmla="*/ 0 w 950118"/>
              <a:gd name="connsiteY0-76" fmla="*/ 0 h 1463322"/>
              <a:gd name="connsiteX1-77" fmla="*/ 950118 w 950118"/>
              <a:gd name="connsiteY1-78" fmla="*/ 0 h 1463322"/>
              <a:gd name="connsiteX2-79" fmla="*/ 950118 w 950118"/>
              <a:gd name="connsiteY2-80" fmla="*/ 923925 h 1463322"/>
              <a:gd name="connsiteX3-81" fmla="*/ 525809 w 950118"/>
              <a:gd name="connsiteY3-82" fmla="*/ 1463322 h 1463322"/>
              <a:gd name="connsiteX4-83" fmla="*/ 525809 w 950118"/>
              <a:gd name="connsiteY4-84" fmla="*/ 950118 h 1463322"/>
              <a:gd name="connsiteX5-85" fmla="*/ 0 w 950118"/>
              <a:gd name="connsiteY5-86" fmla="*/ 950118 h 1463322"/>
              <a:gd name="connsiteX6-87" fmla="*/ 0 w 950118"/>
              <a:gd name="connsiteY6-88" fmla="*/ 0 h 1463322"/>
              <a:gd name="connsiteX0-89" fmla="*/ 0 w 950118"/>
              <a:gd name="connsiteY0-90" fmla="*/ 0 h 1463322"/>
              <a:gd name="connsiteX1-91" fmla="*/ 950118 w 950118"/>
              <a:gd name="connsiteY1-92" fmla="*/ 0 h 1463322"/>
              <a:gd name="connsiteX2-93" fmla="*/ 950118 w 950118"/>
              <a:gd name="connsiteY2-94" fmla="*/ 923925 h 1463322"/>
              <a:gd name="connsiteX3-95" fmla="*/ 525809 w 950118"/>
              <a:gd name="connsiteY3-96" fmla="*/ 1463322 h 1463322"/>
              <a:gd name="connsiteX4-97" fmla="*/ 525809 w 950118"/>
              <a:gd name="connsiteY4-98" fmla="*/ 950118 h 1463322"/>
              <a:gd name="connsiteX5-99" fmla="*/ 0 w 950118"/>
              <a:gd name="connsiteY5-100" fmla="*/ 950118 h 1463322"/>
              <a:gd name="connsiteX6-101" fmla="*/ 0 w 950118"/>
              <a:gd name="connsiteY6-102" fmla="*/ 0 h 1463322"/>
              <a:gd name="connsiteX0-103" fmla="*/ 0 w 950118"/>
              <a:gd name="connsiteY0-104" fmla="*/ 0 h 1463322"/>
              <a:gd name="connsiteX1-105" fmla="*/ 950118 w 950118"/>
              <a:gd name="connsiteY1-106" fmla="*/ 0 h 1463322"/>
              <a:gd name="connsiteX2-107" fmla="*/ 950118 w 950118"/>
              <a:gd name="connsiteY2-108" fmla="*/ 923925 h 1463322"/>
              <a:gd name="connsiteX3-109" fmla="*/ 525809 w 950118"/>
              <a:gd name="connsiteY3-110" fmla="*/ 1463322 h 1463322"/>
              <a:gd name="connsiteX4-111" fmla="*/ 525809 w 950118"/>
              <a:gd name="connsiteY4-112" fmla="*/ 950118 h 1463322"/>
              <a:gd name="connsiteX5-113" fmla="*/ 0 w 950118"/>
              <a:gd name="connsiteY5-114" fmla="*/ 950118 h 1463322"/>
              <a:gd name="connsiteX6-115" fmla="*/ 0 w 950118"/>
              <a:gd name="connsiteY6-116" fmla="*/ 0 h 14633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50118" h="1463322">
                <a:moveTo>
                  <a:pt x="0" y="0"/>
                </a:moveTo>
                <a:lnTo>
                  <a:pt x="950118" y="0"/>
                </a:lnTo>
                <a:lnTo>
                  <a:pt x="950118" y="923925"/>
                </a:lnTo>
                <a:cubicBezTo>
                  <a:pt x="946074" y="1377362"/>
                  <a:pt x="596527" y="1463322"/>
                  <a:pt x="525809" y="1463322"/>
                </a:cubicBezTo>
                <a:lnTo>
                  <a:pt x="525809" y="950118"/>
                </a:lnTo>
                <a:lnTo>
                  <a:pt x="0" y="950118"/>
                </a:lnTo>
                <a:lnTo>
                  <a:pt x="0" y="0"/>
                </a:lnTo>
                <a:close/>
              </a:path>
            </a:pathLst>
          </a:custGeom>
          <a:solidFill>
            <a:srgbClr val="7030A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a:p>
        </p:txBody>
      </p:sp>
      <p:sp>
        <p:nvSpPr>
          <p:cNvPr id="24" name="任意多边形: 形状 23"/>
          <p:cNvSpPr>
            <a:spLocks noChangeAspect="1"/>
          </p:cNvSpPr>
          <p:nvPr>
            <p:custDataLst>
              <p:tags r:id="rId9"/>
            </p:custDataLst>
          </p:nvPr>
        </p:nvSpPr>
        <p:spPr>
          <a:xfrm>
            <a:off x="9582150" y="4875530"/>
            <a:ext cx="311150" cy="479425"/>
          </a:xfrm>
          <a:custGeom>
            <a:avLst/>
            <a:gdLst>
              <a:gd name="connsiteX0" fmla="*/ 0 w 950118"/>
              <a:gd name="connsiteY0" fmla="*/ 0 h 1464467"/>
              <a:gd name="connsiteX1" fmla="*/ 950118 w 950118"/>
              <a:gd name="connsiteY1" fmla="*/ 0 h 1464467"/>
              <a:gd name="connsiteX2" fmla="*/ 950118 w 950118"/>
              <a:gd name="connsiteY2" fmla="*/ 950118 h 1464467"/>
              <a:gd name="connsiteX3" fmla="*/ 945895 w 950118"/>
              <a:gd name="connsiteY3" fmla="*/ 1007193 h 1464467"/>
              <a:gd name="connsiteX4" fmla="*/ 534143 w 950118"/>
              <a:gd name="connsiteY4" fmla="*/ 1464467 h 1464467"/>
              <a:gd name="connsiteX5" fmla="*/ 525809 w 950118"/>
              <a:gd name="connsiteY5" fmla="*/ 1463322 h 1464467"/>
              <a:gd name="connsiteX6" fmla="*/ 525809 w 950118"/>
              <a:gd name="connsiteY6" fmla="*/ 950118 h 1464467"/>
              <a:gd name="connsiteX7" fmla="*/ 0 w 950118"/>
              <a:gd name="connsiteY7" fmla="*/ 950118 h 1464467"/>
              <a:gd name="connsiteX0-1" fmla="*/ 0 w 950118"/>
              <a:gd name="connsiteY0-2" fmla="*/ 0 h 1464467"/>
              <a:gd name="connsiteX1-3" fmla="*/ 950118 w 950118"/>
              <a:gd name="connsiteY1-4" fmla="*/ 0 h 1464467"/>
              <a:gd name="connsiteX2-5" fmla="*/ 950118 w 950118"/>
              <a:gd name="connsiteY2-6" fmla="*/ 950118 h 1464467"/>
              <a:gd name="connsiteX3-7" fmla="*/ 534143 w 950118"/>
              <a:gd name="connsiteY3-8" fmla="*/ 1464467 h 1464467"/>
              <a:gd name="connsiteX4-9" fmla="*/ 525809 w 950118"/>
              <a:gd name="connsiteY4-10" fmla="*/ 1463322 h 1464467"/>
              <a:gd name="connsiteX5-11" fmla="*/ 525809 w 950118"/>
              <a:gd name="connsiteY5-12" fmla="*/ 950118 h 1464467"/>
              <a:gd name="connsiteX6-13" fmla="*/ 0 w 950118"/>
              <a:gd name="connsiteY6-14" fmla="*/ 950118 h 1464467"/>
              <a:gd name="connsiteX7-15" fmla="*/ 0 w 950118"/>
              <a:gd name="connsiteY7-16" fmla="*/ 0 h 1464467"/>
              <a:gd name="connsiteX0-17" fmla="*/ 0 w 950118"/>
              <a:gd name="connsiteY0-18" fmla="*/ 0 h 1464467"/>
              <a:gd name="connsiteX1-19" fmla="*/ 950118 w 950118"/>
              <a:gd name="connsiteY1-20" fmla="*/ 0 h 1464467"/>
              <a:gd name="connsiteX2-21" fmla="*/ 950118 w 950118"/>
              <a:gd name="connsiteY2-22" fmla="*/ 950118 h 1464467"/>
              <a:gd name="connsiteX3-23" fmla="*/ 534143 w 950118"/>
              <a:gd name="connsiteY3-24" fmla="*/ 1464467 h 1464467"/>
              <a:gd name="connsiteX4-25" fmla="*/ 525809 w 950118"/>
              <a:gd name="connsiteY4-26" fmla="*/ 1463322 h 1464467"/>
              <a:gd name="connsiteX5-27" fmla="*/ 525809 w 950118"/>
              <a:gd name="connsiteY5-28" fmla="*/ 950118 h 1464467"/>
              <a:gd name="connsiteX6-29" fmla="*/ 0 w 950118"/>
              <a:gd name="connsiteY6-30" fmla="*/ 950118 h 1464467"/>
              <a:gd name="connsiteX7-31" fmla="*/ 0 w 950118"/>
              <a:gd name="connsiteY7-32" fmla="*/ 0 h 1464467"/>
              <a:gd name="connsiteX0-33" fmla="*/ 0 w 950118"/>
              <a:gd name="connsiteY0-34" fmla="*/ 0 h 1463322"/>
              <a:gd name="connsiteX1-35" fmla="*/ 950118 w 950118"/>
              <a:gd name="connsiteY1-36" fmla="*/ 0 h 1463322"/>
              <a:gd name="connsiteX2-37" fmla="*/ 950118 w 950118"/>
              <a:gd name="connsiteY2-38" fmla="*/ 950118 h 1463322"/>
              <a:gd name="connsiteX3-39" fmla="*/ 525809 w 950118"/>
              <a:gd name="connsiteY3-40" fmla="*/ 1463322 h 1463322"/>
              <a:gd name="connsiteX4-41" fmla="*/ 525809 w 950118"/>
              <a:gd name="connsiteY4-42" fmla="*/ 950118 h 1463322"/>
              <a:gd name="connsiteX5-43" fmla="*/ 0 w 950118"/>
              <a:gd name="connsiteY5-44" fmla="*/ 950118 h 1463322"/>
              <a:gd name="connsiteX6-45" fmla="*/ 0 w 950118"/>
              <a:gd name="connsiteY6-46" fmla="*/ 0 h 1463322"/>
              <a:gd name="connsiteX0-47" fmla="*/ 0 w 950118"/>
              <a:gd name="connsiteY0-48" fmla="*/ 0 h 1463322"/>
              <a:gd name="connsiteX1-49" fmla="*/ 950118 w 950118"/>
              <a:gd name="connsiteY1-50" fmla="*/ 0 h 1463322"/>
              <a:gd name="connsiteX2-51" fmla="*/ 950118 w 950118"/>
              <a:gd name="connsiteY2-52" fmla="*/ 950118 h 1463322"/>
              <a:gd name="connsiteX3-53" fmla="*/ 525809 w 950118"/>
              <a:gd name="connsiteY3-54" fmla="*/ 1463322 h 1463322"/>
              <a:gd name="connsiteX4-55" fmla="*/ 525809 w 950118"/>
              <a:gd name="connsiteY4-56" fmla="*/ 950118 h 1463322"/>
              <a:gd name="connsiteX5-57" fmla="*/ 0 w 950118"/>
              <a:gd name="connsiteY5-58" fmla="*/ 950118 h 1463322"/>
              <a:gd name="connsiteX6-59" fmla="*/ 0 w 950118"/>
              <a:gd name="connsiteY6-60" fmla="*/ 0 h 1463322"/>
              <a:gd name="connsiteX0-61" fmla="*/ 0 w 950118"/>
              <a:gd name="connsiteY0-62" fmla="*/ 0 h 1463322"/>
              <a:gd name="connsiteX1-63" fmla="*/ 950118 w 950118"/>
              <a:gd name="connsiteY1-64" fmla="*/ 0 h 1463322"/>
              <a:gd name="connsiteX2-65" fmla="*/ 950118 w 950118"/>
              <a:gd name="connsiteY2-66" fmla="*/ 923925 h 1463322"/>
              <a:gd name="connsiteX3-67" fmla="*/ 525809 w 950118"/>
              <a:gd name="connsiteY3-68" fmla="*/ 1463322 h 1463322"/>
              <a:gd name="connsiteX4-69" fmla="*/ 525809 w 950118"/>
              <a:gd name="connsiteY4-70" fmla="*/ 950118 h 1463322"/>
              <a:gd name="connsiteX5-71" fmla="*/ 0 w 950118"/>
              <a:gd name="connsiteY5-72" fmla="*/ 950118 h 1463322"/>
              <a:gd name="connsiteX6-73" fmla="*/ 0 w 950118"/>
              <a:gd name="connsiteY6-74" fmla="*/ 0 h 1463322"/>
              <a:gd name="connsiteX0-75" fmla="*/ 0 w 950118"/>
              <a:gd name="connsiteY0-76" fmla="*/ 0 h 1463322"/>
              <a:gd name="connsiteX1-77" fmla="*/ 950118 w 950118"/>
              <a:gd name="connsiteY1-78" fmla="*/ 0 h 1463322"/>
              <a:gd name="connsiteX2-79" fmla="*/ 950118 w 950118"/>
              <a:gd name="connsiteY2-80" fmla="*/ 923925 h 1463322"/>
              <a:gd name="connsiteX3-81" fmla="*/ 525809 w 950118"/>
              <a:gd name="connsiteY3-82" fmla="*/ 1463322 h 1463322"/>
              <a:gd name="connsiteX4-83" fmla="*/ 525809 w 950118"/>
              <a:gd name="connsiteY4-84" fmla="*/ 950118 h 1463322"/>
              <a:gd name="connsiteX5-85" fmla="*/ 0 w 950118"/>
              <a:gd name="connsiteY5-86" fmla="*/ 950118 h 1463322"/>
              <a:gd name="connsiteX6-87" fmla="*/ 0 w 950118"/>
              <a:gd name="connsiteY6-88" fmla="*/ 0 h 1463322"/>
              <a:gd name="connsiteX0-89" fmla="*/ 0 w 950118"/>
              <a:gd name="connsiteY0-90" fmla="*/ 0 h 1463322"/>
              <a:gd name="connsiteX1-91" fmla="*/ 950118 w 950118"/>
              <a:gd name="connsiteY1-92" fmla="*/ 0 h 1463322"/>
              <a:gd name="connsiteX2-93" fmla="*/ 950118 w 950118"/>
              <a:gd name="connsiteY2-94" fmla="*/ 923925 h 1463322"/>
              <a:gd name="connsiteX3-95" fmla="*/ 525809 w 950118"/>
              <a:gd name="connsiteY3-96" fmla="*/ 1463322 h 1463322"/>
              <a:gd name="connsiteX4-97" fmla="*/ 525809 w 950118"/>
              <a:gd name="connsiteY4-98" fmla="*/ 950118 h 1463322"/>
              <a:gd name="connsiteX5-99" fmla="*/ 0 w 950118"/>
              <a:gd name="connsiteY5-100" fmla="*/ 950118 h 1463322"/>
              <a:gd name="connsiteX6-101" fmla="*/ 0 w 950118"/>
              <a:gd name="connsiteY6-102" fmla="*/ 0 h 1463322"/>
              <a:gd name="connsiteX0-103" fmla="*/ 0 w 950118"/>
              <a:gd name="connsiteY0-104" fmla="*/ 0 h 1463322"/>
              <a:gd name="connsiteX1-105" fmla="*/ 950118 w 950118"/>
              <a:gd name="connsiteY1-106" fmla="*/ 0 h 1463322"/>
              <a:gd name="connsiteX2-107" fmla="*/ 950118 w 950118"/>
              <a:gd name="connsiteY2-108" fmla="*/ 923925 h 1463322"/>
              <a:gd name="connsiteX3-109" fmla="*/ 525809 w 950118"/>
              <a:gd name="connsiteY3-110" fmla="*/ 1463322 h 1463322"/>
              <a:gd name="connsiteX4-111" fmla="*/ 525809 w 950118"/>
              <a:gd name="connsiteY4-112" fmla="*/ 950118 h 1463322"/>
              <a:gd name="connsiteX5-113" fmla="*/ 0 w 950118"/>
              <a:gd name="connsiteY5-114" fmla="*/ 950118 h 1463322"/>
              <a:gd name="connsiteX6-115" fmla="*/ 0 w 950118"/>
              <a:gd name="connsiteY6-116" fmla="*/ 0 h 14633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50118" h="1463322">
                <a:moveTo>
                  <a:pt x="0" y="0"/>
                </a:moveTo>
                <a:lnTo>
                  <a:pt x="950118" y="0"/>
                </a:lnTo>
                <a:lnTo>
                  <a:pt x="950118" y="923925"/>
                </a:lnTo>
                <a:cubicBezTo>
                  <a:pt x="946074" y="1377362"/>
                  <a:pt x="596527" y="1463322"/>
                  <a:pt x="525809" y="1463322"/>
                </a:cubicBezTo>
                <a:lnTo>
                  <a:pt x="525809" y="950118"/>
                </a:lnTo>
                <a:lnTo>
                  <a:pt x="0" y="950118"/>
                </a:lnTo>
                <a:lnTo>
                  <a:pt x="0" y="0"/>
                </a:lnTo>
                <a:close/>
              </a:path>
            </a:pathLst>
          </a:custGeom>
          <a:solidFill>
            <a:srgbClr val="7030A0">
              <a:alpha val="20000"/>
            </a:srgbClr>
          </a:solidFill>
          <a:ln>
            <a:noFill/>
          </a:ln>
        </p:spPr>
        <p:style>
          <a:lnRef idx="2">
            <a:srgbClr val="1E6BC5">
              <a:shade val="50000"/>
            </a:srgbClr>
          </a:lnRef>
          <a:fillRef idx="1">
            <a:srgbClr val="1E6BC5"/>
          </a:fillRef>
          <a:effectRef idx="0">
            <a:srgbClr val="1E6BC5"/>
          </a:effectRef>
          <a:fontRef idx="minor">
            <a:srgbClr val="FFFFFF"/>
          </a:fontRef>
        </p:style>
        <p:txBody>
          <a:bodyPr wrap="square" rtlCol="0" anchor="ctr">
            <a:noAutofit/>
          </a:bodyPr>
          <a:p>
            <a:pPr algn="ctr"/>
            <a:endParaRPr lang="zh-CN" altLang="en-US"/>
          </a:p>
        </p:txBody>
      </p:sp>
      <p:sp>
        <p:nvSpPr>
          <p:cNvPr id="4" name="文本框 3"/>
          <p:cNvSpPr txBox="1"/>
          <p:nvPr>
            <p:custDataLst>
              <p:tags r:id="rId10"/>
            </p:custDataLst>
          </p:nvPr>
        </p:nvSpPr>
        <p:spPr>
          <a:xfrm>
            <a:off x="2493645" y="2090420"/>
            <a:ext cx="6581775" cy="3234055"/>
          </a:xfrm>
          <a:prstGeom prst="rect">
            <a:avLst/>
          </a:prstGeom>
          <a:noFill/>
        </p:spPr>
        <p:txBody>
          <a:bodyPr wrap="square" lIns="90170" tIns="46990" rIns="90170" bIns="46990" rtlCol="0">
            <a:normAutofit lnSpcReduction="10000"/>
          </a:bodyPr>
          <a:lstStyle>
            <a:defPPr>
              <a:defRPr lang="zh-CN"/>
            </a:defPPr>
            <a:lvl1pPr fontAlgn="auto">
              <a:lnSpc>
                <a:spcPct val="130000"/>
              </a:lnSpc>
              <a:spcAft>
                <a:spcPts val="1000"/>
              </a:spcAft>
              <a:defRPr sz="1600" spc="150"/>
            </a:lvl1pPr>
          </a:lstStyle>
          <a:p>
            <a:pPr marL="361950" lvl="0" indent="-361950" algn="l" fontAlgn="ctr">
              <a:lnSpc>
                <a:spcPct val="150000"/>
              </a:lnSpc>
              <a:spcBef>
                <a:spcPts val="1000"/>
              </a:spcBef>
              <a:spcAft>
                <a:spcPts val="0"/>
              </a:spcAft>
              <a:buClr>
                <a:srgbClr val="000000"/>
              </a:buClr>
              <a:buSzPct val="100000"/>
              <a:buFont typeface="WPS-Bullets" pitchFamily="2" charset="0"/>
              <a:buChar char=""/>
            </a:pPr>
            <a:r>
              <a:rPr lang="zh-CN" altLang="en-US" sz="1800" b="1" spc="0">
                <a:solidFill>
                  <a:srgbClr val="000000">
                    <a:lumMod val="75000"/>
                    <a:lumOff val="25000"/>
                  </a:srgbClr>
                </a:solidFill>
                <a:latin typeface="Arial" panose="020B0604020202020204" pitchFamily="34" charset="0"/>
                <a:ea typeface="微软雅黑" panose="020B0503020204020204" charset="-122"/>
              </a:rPr>
              <a:t>目标组合是处理不同目标之间相互关系的有效措施。它主要着眼于各目标之间的因果、互补关系。例如，人在发展职业生涯的时候不可能脱离家庭，那么，个人职业生涯、家庭生活及个人事务之间的关系处理好了，无论哪方面，都会非常顺利，同样生涯目标才能实现。再如，一个人身上有两个职业，一是专业技术的，二是管理层的，在两个职业上同时努力、同时提高，这也是成功的目标组合。</a:t>
            </a:r>
            <a:endParaRPr lang="zh-CN" altLang="en-US" sz="1800" b="1" spc="0">
              <a:solidFill>
                <a:srgbClr val="000000">
                  <a:lumMod val="75000"/>
                  <a:lumOff val="25000"/>
                </a:srgbClr>
              </a:solidFill>
              <a:latin typeface="Arial" panose="020B0604020202020204" pitchFamily="34" charset="0"/>
              <a:ea typeface="微软雅黑" panose="020B0503020204020204" charset="-122"/>
            </a:endParaRPr>
          </a:p>
        </p:txBody>
      </p:sp>
      <p:sp>
        <p:nvSpPr>
          <p:cNvPr id="5" name="文本框 4"/>
          <p:cNvSpPr txBox="1"/>
          <p:nvPr>
            <p:custDataLst>
              <p:tags r:id="rId11"/>
            </p:custDataLst>
          </p:nvPr>
        </p:nvSpPr>
        <p:spPr>
          <a:xfrm>
            <a:off x="2493645" y="1149350"/>
            <a:ext cx="7193280" cy="624840"/>
          </a:xfrm>
          <a:prstGeom prst="rect">
            <a:avLst/>
          </a:prstGeom>
          <a:noFill/>
        </p:spPr>
        <p:txBody>
          <a:bodyPr wrap="square" lIns="90170" tIns="46990" rIns="90170" bIns="46990" rtlCol="0">
            <a:normAutofit/>
          </a:bodyPr>
          <a:lstStyle/>
          <a:p>
            <a:pPr marL="0" indent="0" algn="l" fontAlgn="auto">
              <a:lnSpc>
                <a:spcPct val="100000"/>
              </a:lnSpc>
              <a:spcBef>
                <a:spcPts val="0"/>
              </a:spcBef>
              <a:spcAft>
                <a:spcPts val="0"/>
              </a:spcAft>
              <a:buSzPct val="100000"/>
            </a:pPr>
            <a:r>
              <a:rPr lang="zh-CN" altLang="en-US" sz="3200" b="1" spc="300">
                <a:solidFill>
                  <a:srgbClr val="000000">
                    <a:lumMod val="75000"/>
                    <a:lumOff val="25000"/>
                  </a:srgbClr>
                </a:solidFill>
                <a:latin typeface="Arial" panose="020B0604020202020204" pitchFamily="34" charset="0"/>
                <a:ea typeface="微软雅黑" panose="020B0503020204020204" charset="-122"/>
              </a:rPr>
              <a:t>目标组合</a:t>
            </a:r>
            <a:endParaRPr lang="zh-CN" altLang="en-US" sz="3200" b="1" spc="30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12"/>
    </p:custDataLst>
  </p:cSld>
  <p:clrMapOvr>
    <a:masterClrMapping/>
  </p:clrMapOvr>
  <p:transition spd="slow" advClick="0" advTm="1000">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矩形 8"/>
          <p:cNvSpPr/>
          <p:nvPr>
            <p:custDataLst>
              <p:tags r:id="rId1"/>
            </p:custDataLst>
          </p:nvPr>
        </p:nvSpPr>
        <p:spPr>
          <a:xfrm>
            <a:off x="427956" y="1222151"/>
            <a:ext cx="414670" cy="414670"/>
          </a:xfrm>
          <a:prstGeom prst="rect">
            <a:avLst/>
          </a:prstGeom>
          <a:solidFill>
            <a:srgbClr val="5B9BD5">
              <a:lumMod val="20000"/>
              <a:lumOff val="8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矩形 7"/>
          <p:cNvSpPr/>
          <p:nvPr>
            <p:custDataLst>
              <p:tags r:id="rId2"/>
            </p:custDataLst>
          </p:nvPr>
        </p:nvSpPr>
        <p:spPr>
          <a:xfrm>
            <a:off x="11360002" y="6030922"/>
            <a:ext cx="414670" cy="414670"/>
          </a:xfrm>
          <a:prstGeom prst="rect">
            <a:avLst/>
          </a:prstGeom>
          <a:solidFill>
            <a:srgbClr val="5B9BD5">
              <a:lumMod val="20000"/>
              <a:lumOff val="8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3"/>
            </p:custDataLst>
          </p:nvPr>
        </p:nvSpPr>
        <p:spPr>
          <a:xfrm>
            <a:off x="508588" y="1310730"/>
            <a:ext cx="11174819" cy="5050465"/>
          </a:xfrm>
          <a:prstGeom prst="rect">
            <a:avLst/>
          </a:prstGeom>
          <a:solidFill>
            <a:sysClr val="window" lastClr="FFFFFF"/>
          </a:solidFill>
          <a:ln w="19050">
            <a:solidFill>
              <a:srgbClr val="5B9BD5"/>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任意多边形: 形状 6"/>
          <p:cNvSpPr/>
          <p:nvPr>
            <p:custDataLst>
              <p:tags r:id="rId4"/>
            </p:custDataLst>
          </p:nvPr>
        </p:nvSpPr>
        <p:spPr>
          <a:xfrm rot="18900000" flipV="1">
            <a:off x="5391150" y="3031132"/>
            <a:ext cx="1409700" cy="1409700"/>
          </a:xfrm>
          <a:custGeom>
            <a:avLst/>
            <a:gdLst>
              <a:gd name="connsiteX0" fmla="*/ 1340883 w 1409700"/>
              <a:gd name="connsiteY0" fmla="*/ 1340883 h 1409700"/>
              <a:gd name="connsiteX1" fmla="*/ 1409700 w 1409700"/>
              <a:gd name="connsiteY1" fmla="*/ 1174745 h 1409700"/>
              <a:gd name="connsiteX2" fmla="*/ 1409700 w 1409700"/>
              <a:gd name="connsiteY2" fmla="*/ 234955 h 1409700"/>
              <a:gd name="connsiteX3" fmla="*/ 1174745 w 1409700"/>
              <a:gd name="connsiteY3" fmla="*/ 0 h 1409700"/>
              <a:gd name="connsiteX4" fmla="*/ 234955 w 1409700"/>
              <a:gd name="connsiteY4" fmla="*/ 0 h 1409700"/>
              <a:gd name="connsiteX5" fmla="*/ 0 w 1409700"/>
              <a:gd name="connsiteY5" fmla="*/ 234955 h 1409700"/>
              <a:gd name="connsiteX6" fmla="*/ 0 w 1409700"/>
              <a:gd name="connsiteY6" fmla="*/ 1174745 h 1409700"/>
              <a:gd name="connsiteX7" fmla="*/ 18464 w 1409700"/>
              <a:gd name="connsiteY7" fmla="*/ 1266200 h 1409700"/>
              <a:gd name="connsiteX8" fmla="*/ 21982 w 1409700"/>
              <a:gd name="connsiteY8" fmla="*/ 1272682 h 1409700"/>
              <a:gd name="connsiteX9" fmla="*/ 512067 w 1409700"/>
              <a:gd name="connsiteY9" fmla="*/ 782596 h 1409700"/>
              <a:gd name="connsiteX10" fmla="*/ 446197 w 1409700"/>
              <a:gd name="connsiteY10" fmla="*/ 716726 h 1409700"/>
              <a:gd name="connsiteX11" fmla="*/ 762851 w 1409700"/>
              <a:gd name="connsiteY11" fmla="*/ 663552 h 1409700"/>
              <a:gd name="connsiteX12" fmla="*/ 709678 w 1409700"/>
              <a:gd name="connsiteY12" fmla="*/ 980207 h 1409700"/>
              <a:gd name="connsiteX13" fmla="*/ 643808 w 1409700"/>
              <a:gd name="connsiteY13" fmla="*/ 914337 h 1409700"/>
              <a:gd name="connsiteX14" fmla="*/ 161363 w 1409700"/>
              <a:gd name="connsiteY14" fmla="*/ 1396781 h 1409700"/>
              <a:gd name="connsiteX15" fmla="*/ 187603 w 1409700"/>
              <a:gd name="connsiteY15" fmla="*/ 1404927 h 1409700"/>
              <a:gd name="connsiteX16" fmla="*/ 234955 w 1409700"/>
              <a:gd name="connsiteY16" fmla="*/ 1409700 h 1409700"/>
              <a:gd name="connsiteX17" fmla="*/ 1174745 w 1409700"/>
              <a:gd name="connsiteY17" fmla="*/ 1409700 h 1409700"/>
              <a:gd name="connsiteX18" fmla="*/ 1340883 w 1409700"/>
              <a:gd name="connsiteY18" fmla="*/ 1340883 h 140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09700" h="1409700">
                <a:moveTo>
                  <a:pt x="1340883" y="1340883"/>
                </a:moveTo>
                <a:cubicBezTo>
                  <a:pt x="1383402" y="1298365"/>
                  <a:pt x="1409700" y="1239626"/>
                  <a:pt x="1409700" y="1174745"/>
                </a:cubicBezTo>
                <a:lnTo>
                  <a:pt x="1409700" y="234955"/>
                </a:lnTo>
                <a:cubicBezTo>
                  <a:pt x="1409700" y="105193"/>
                  <a:pt x="1304507" y="0"/>
                  <a:pt x="1174745" y="0"/>
                </a:cubicBezTo>
                <a:lnTo>
                  <a:pt x="234955" y="0"/>
                </a:lnTo>
                <a:cubicBezTo>
                  <a:pt x="105193" y="0"/>
                  <a:pt x="0" y="105193"/>
                  <a:pt x="0" y="234955"/>
                </a:cubicBezTo>
                <a:lnTo>
                  <a:pt x="0" y="1174745"/>
                </a:lnTo>
                <a:cubicBezTo>
                  <a:pt x="0" y="1207185"/>
                  <a:pt x="6574" y="1238090"/>
                  <a:pt x="18464" y="1266200"/>
                </a:cubicBezTo>
                <a:lnTo>
                  <a:pt x="21982" y="1272682"/>
                </a:lnTo>
                <a:lnTo>
                  <a:pt x="512067" y="782596"/>
                </a:lnTo>
                <a:lnTo>
                  <a:pt x="446197" y="716726"/>
                </a:lnTo>
                <a:lnTo>
                  <a:pt x="762851" y="663552"/>
                </a:lnTo>
                <a:lnTo>
                  <a:pt x="709678" y="980207"/>
                </a:lnTo>
                <a:lnTo>
                  <a:pt x="643808" y="914337"/>
                </a:lnTo>
                <a:lnTo>
                  <a:pt x="161363" y="1396781"/>
                </a:lnTo>
                <a:lnTo>
                  <a:pt x="187603" y="1404927"/>
                </a:lnTo>
                <a:cubicBezTo>
                  <a:pt x="202898" y="1408056"/>
                  <a:pt x="218735" y="1409700"/>
                  <a:pt x="234955" y="1409700"/>
                </a:cubicBezTo>
                <a:lnTo>
                  <a:pt x="1174745" y="1409700"/>
                </a:lnTo>
                <a:cubicBezTo>
                  <a:pt x="1239626" y="1409700"/>
                  <a:pt x="1298365" y="1383402"/>
                  <a:pt x="1340883" y="1340883"/>
                </a:cubicBezTo>
                <a:close/>
              </a:path>
            </a:pathLst>
          </a:custGeom>
          <a:solidFill>
            <a:srgbClr val="3676CC"/>
          </a:solidFill>
          <a:ln w="63500" cmpd="sng">
            <a:noFill/>
          </a:ln>
        </p:spPr>
        <p:style>
          <a:lnRef idx="2">
            <a:srgbClr val="7C8F9B">
              <a:shade val="50000"/>
            </a:srgbClr>
          </a:lnRef>
          <a:fillRef idx="1">
            <a:srgbClr val="7C8F9B"/>
          </a:fillRef>
          <a:effectRef idx="0">
            <a:srgbClr val="7C8F9B"/>
          </a:effectRef>
          <a:fontRef idx="minor">
            <a:srgbClr val="FFFFFF"/>
          </a:fontRef>
        </p:style>
        <p:txBody>
          <a:bodyPr wrap="square" rtlCol="0" anchor="ctr">
            <a:noAutofit/>
          </a:bodyPr>
          <a:lstStyle/>
          <a:p>
            <a:pPr algn="ctr"/>
            <a:endParaRPr lang="zh-CN" altLang="en-US"/>
          </a:p>
        </p:txBody>
      </p:sp>
      <p:sp>
        <p:nvSpPr>
          <p:cNvPr id="11" name="任意多边形: 形状 10"/>
          <p:cNvSpPr/>
          <p:nvPr>
            <p:custDataLst>
              <p:tags r:id="rId5"/>
            </p:custDataLst>
          </p:nvPr>
        </p:nvSpPr>
        <p:spPr>
          <a:xfrm rot="18900000" flipV="1">
            <a:off x="1722154" y="3031132"/>
            <a:ext cx="1409700" cy="1409700"/>
          </a:xfrm>
          <a:custGeom>
            <a:avLst/>
            <a:gdLst>
              <a:gd name="connsiteX0" fmla="*/ 1340883 w 1409700"/>
              <a:gd name="connsiteY0" fmla="*/ 1340883 h 1409700"/>
              <a:gd name="connsiteX1" fmla="*/ 1409700 w 1409700"/>
              <a:gd name="connsiteY1" fmla="*/ 1174745 h 1409700"/>
              <a:gd name="connsiteX2" fmla="*/ 1409700 w 1409700"/>
              <a:gd name="connsiteY2" fmla="*/ 234955 h 1409700"/>
              <a:gd name="connsiteX3" fmla="*/ 1174745 w 1409700"/>
              <a:gd name="connsiteY3" fmla="*/ 0 h 1409700"/>
              <a:gd name="connsiteX4" fmla="*/ 234955 w 1409700"/>
              <a:gd name="connsiteY4" fmla="*/ 0 h 1409700"/>
              <a:gd name="connsiteX5" fmla="*/ 0 w 1409700"/>
              <a:gd name="connsiteY5" fmla="*/ 234955 h 1409700"/>
              <a:gd name="connsiteX6" fmla="*/ 0 w 1409700"/>
              <a:gd name="connsiteY6" fmla="*/ 1174745 h 1409700"/>
              <a:gd name="connsiteX7" fmla="*/ 18464 w 1409700"/>
              <a:gd name="connsiteY7" fmla="*/ 1266200 h 1409700"/>
              <a:gd name="connsiteX8" fmla="*/ 21982 w 1409700"/>
              <a:gd name="connsiteY8" fmla="*/ 1272682 h 1409700"/>
              <a:gd name="connsiteX9" fmla="*/ 512067 w 1409700"/>
              <a:gd name="connsiteY9" fmla="*/ 782596 h 1409700"/>
              <a:gd name="connsiteX10" fmla="*/ 446197 w 1409700"/>
              <a:gd name="connsiteY10" fmla="*/ 716726 h 1409700"/>
              <a:gd name="connsiteX11" fmla="*/ 762851 w 1409700"/>
              <a:gd name="connsiteY11" fmla="*/ 663552 h 1409700"/>
              <a:gd name="connsiteX12" fmla="*/ 709678 w 1409700"/>
              <a:gd name="connsiteY12" fmla="*/ 980207 h 1409700"/>
              <a:gd name="connsiteX13" fmla="*/ 643808 w 1409700"/>
              <a:gd name="connsiteY13" fmla="*/ 914337 h 1409700"/>
              <a:gd name="connsiteX14" fmla="*/ 161363 w 1409700"/>
              <a:gd name="connsiteY14" fmla="*/ 1396781 h 1409700"/>
              <a:gd name="connsiteX15" fmla="*/ 187603 w 1409700"/>
              <a:gd name="connsiteY15" fmla="*/ 1404927 h 1409700"/>
              <a:gd name="connsiteX16" fmla="*/ 234955 w 1409700"/>
              <a:gd name="connsiteY16" fmla="*/ 1409700 h 1409700"/>
              <a:gd name="connsiteX17" fmla="*/ 1174745 w 1409700"/>
              <a:gd name="connsiteY17" fmla="*/ 1409700 h 1409700"/>
              <a:gd name="connsiteX18" fmla="*/ 1340883 w 1409700"/>
              <a:gd name="connsiteY18" fmla="*/ 1340883 h 140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09700" h="1409700">
                <a:moveTo>
                  <a:pt x="1340883" y="1340883"/>
                </a:moveTo>
                <a:cubicBezTo>
                  <a:pt x="1383402" y="1298365"/>
                  <a:pt x="1409700" y="1239626"/>
                  <a:pt x="1409700" y="1174745"/>
                </a:cubicBezTo>
                <a:lnTo>
                  <a:pt x="1409700" y="234955"/>
                </a:lnTo>
                <a:cubicBezTo>
                  <a:pt x="1409700" y="105193"/>
                  <a:pt x="1304507" y="0"/>
                  <a:pt x="1174745" y="0"/>
                </a:cubicBezTo>
                <a:lnTo>
                  <a:pt x="234955" y="0"/>
                </a:lnTo>
                <a:cubicBezTo>
                  <a:pt x="105193" y="0"/>
                  <a:pt x="0" y="105193"/>
                  <a:pt x="0" y="234955"/>
                </a:cubicBezTo>
                <a:lnTo>
                  <a:pt x="0" y="1174745"/>
                </a:lnTo>
                <a:cubicBezTo>
                  <a:pt x="0" y="1207185"/>
                  <a:pt x="6574" y="1238090"/>
                  <a:pt x="18464" y="1266200"/>
                </a:cubicBezTo>
                <a:lnTo>
                  <a:pt x="21982" y="1272682"/>
                </a:lnTo>
                <a:lnTo>
                  <a:pt x="512067" y="782596"/>
                </a:lnTo>
                <a:lnTo>
                  <a:pt x="446197" y="716726"/>
                </a:lnTo>
                <a:lnTo>
                  <a:pt x="762851" y="663552"/>
                </a:lnTo>
                <a:lnTo>
                  <a:pt x="709678" y="980207"/>
                </a:lnTo>
                <a:lnTo>
                  <a:pt x="643808" y="914337"/>
                </a:lnTo>
                <a:lnTo>
                  <a:pt x="161363" y="1396781"/>
                </a:lnTo>
                <a:lnTo>
                  <a:pt x="187603" y="1404927"/>
                </a:lnTo>
                <a:cubicBezTo>
                  <a:pt x="202898" y="1408056"/>
                  <a:pt x="218735" y="1409700"/>
                  <a:pt x="234955" y="1409700"/>
                </a:cubicBezTo>
                <a:lnTo>
                  <a:pt x="1174745" y="1409700"/>
                </a:lnTo>
                <a:cubicBezTo>
                  <a:pt x="1239626" y="1409700"/>
                  <a:pt x="1298365" y="1383402"/>
                  <a:pt x="1340883" y="1340883"/>
                </a:cubicBezTo>
                <a:close/>
              </a:path>
            </a:pathLst>
          </a:custGeom>
          <a:solidFill>
            <a:srgbClr val="93A3AD"/>
          </a:solidFill>
          <a:ln w="63500" cmpd="sng">
            <a:noFill/>
          </a:ln>
        </p:spPr>
        <p:style>
          <a:lnRef idx="2">
            <a:srgbClr val="7C8F9B">
              <a:shade val="50000"/>
            </a:srgbClr>
          </a:lnRef>
          <a:fillRef idx="1">
            <a:srgbClr val="7C8F9B"/>
          </a:fillRef>
          <a:effectRef idx="0">
            <a:srgbClr val="7C8F9B"/>
          </a:effectRef>
          <a:fontRef idx="minor">
            <a:srgbClr val="FFFFFF"/>
          </a:fontRef>
        </p:style>
        <p:txBody>
          <a:bodyPr wrap="square" rtlCol="0" anchor="ctr">
            <a:noAutofit/>
          </a:bodyPr>
          <a:lstStyle/>
          <a:p>
            <a:pPr algn="ctr"/>
            <a:endParaRPr lang="zh-CN" altLang="en-US" dirty="0"/>
          </a:p>
        </p:txBody>
      </p:sp>
      <p:sp>
        <p:nvSpPr>
          <p:cNvPr id="15" name="任意多边形: 形状 14"/>
          <p:cNvSpPr/>
          <p:nvPr>
            <p:custDataLst>
              <p:tags r:id="rId6"/>
            </p:custDataLst>
          </p:nvPr>
        </p:nvSpPr>
        <p:spPr>
          <a:xfrm rot="18900000" flipV="1">
            <a:off x="9060146" y="3031132"/>
            <a:ext cx="1409700" cy="1409700"/>
          </a:xfrm>
          <a:custGeom>
            <a:avLst/>
            <a:gdLst>
              <a:gd name="connsiteX0" fmla="*/ 1340883 w 1409700"/>
              <a:gd name="connsiteY0" fmla="*/ 1340883 h 1409700"/>
              <a:gd name="connsiteX1" fmla="*/ 1409700 w 1409700"/>
              <a:gd name="connsiteY1" fmla="*/ 1174745 h 1409700"/>
              <a:gd name="connsiteX2" fmla="*/ 1409700 w 1409700"/>
              <a:gd name="connsiteY2" fmla="*/ 234955 h 1409700"/>
              <a:gd name="connsiteX3" fmla="*/ 1174745 w 1409700"/>
              <a:gd name="connsiteY3" fmla="*/ 0 h 1409700"/>
              <a:gd name="connsiteX4" fmla="*/ 234955 w 1409700"/>
              <a:gd name="connsiteY4" fmla="*/ 0 h 1409700"/>
              <a:gd name="connsiteX5" fmla="*/ 0 w 1409700"/>
              <a:gd name="connsiteY5" fmla="*/ 234955 h 1409700"/>
              <a:gd name="connsiteX6" fmla="*/ 0 w 1409700"/>
              <a:gd name="connsiteY6" fmla="*/ 1174745 h 1409700"/>
              <a:gd name="connsiteX7" fmla="*/ 18464 w 1409700"/>
              <a:gd name="connsiteY7" fmla="*/ 1266200 h 1409700"/>
              <a:gd name="connsiteX8" fmla="*/ 21982 w 1409700"/>
              <a:gd name="connsiteY8" fmla="*/ 1272682 h 1409700"/>
              <a:gd name="connsiteX9" fmla="*/ 512067 w 1409700"/>
              <a:gd name="connsiteY9" fmla="*/ 782596 h 1409700"/>
              <a:gd name="connsiteX10" fmla="*/ 446197 w 1409700"/>
              <a:gd name="connsiteY10" fmla="*/ 716726 h 1409700"/>
              <a:gd name="connsiteX11" fmla="*/ 762851 w 1409700"/>
              <a:gd name="connsiteY11" fmla="*/ 663552 h 1409700"/>
              <a:gd name="connsiteX12" fmla="*/ 709678 w 1409700"/>
              <a:gd name="connsiteY12" fmla="*/ 980207 h 1409700"/>
              <a:gd name="connsiteX13" fmla="*/ 643808 w 1409700"/>
              <a:gd name="connsiteY13" fmla="*/ 914337 h 1409700"/>
              <a:gd name="connsiteX14" fmla="*/ 161363 w 1409700"/>
              <a:gd name="connsiteY14" fmla="*/ 1396781 h 1409700"/>
              <a:gd name="connsiteX15" fmla="*/ 187603 w 1409700"/>
              <a:gd name="connsiteY15" fmla="*/ 1404927 h 1409700"/>
              <a:gd name="connsiteX16" fmla="*/ 234955 w 1409700"/>
              <a:gd name="connsiteY16" fmla="*/ 1409700 h 1409700"/>
              <a:gd name="connsiteX17" fmla="*/ 1174745 w 1409700"/>
              <a:gd name="connsiteY17" fmla="*/ 1409700 h 1409700"/>
              <a:gd name="connsiteX18" fmla="*/ 1340883 w 1409700"/>
              <a:gd name="connsiteY18" fmla="*/ 1340883 h 140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09700" h="1409700">
                <a:moveTo>
                  <a:pt x="1340883" y="1340883"/>
                </a:moveTo>
                <a:cubicBezTo>
                  <a:pt x="1383402" y="1298365"/>
                  <a:pt x="1409700" y="1239626"/>
                  <a:pt x="1409700" y="1174745"/>
                </a:cubicBezTo>
                <a:lnTo>
                  <a:pt x="1409700" y="234955"/>
                </a:lnTo>
                <a:cubicBezTo>
                  <a:pt x="1409700" y="105193"/>
                  <a:pt x="1304507" y="0"/>
                  <a:pt x="1174745" y="0"/>
                </a:cubicBezTo>
                <a:lnTo>
                  <a:pt x="234955" y="0"/>
                </a:lnTo>
                <a:cubicBezTo>
                  <a:pt x="105193" y="0"/>
                  <a:pt x="0" y="105193"/>
                  <a:pt x="0" y="234955"/>
                </a:cubicBezTo>
                <a:lnTo>
                  <a:pt x="0" y="1174745"/>
                </a:lnTo>
                <a:cubicBezTo>
                  <a:pt x="0" y="1207185"/>
                  <a:pt x="6574" y="1238090"/>
                  <a:pt x="18464" y="1266200"/>
                </a:cubicBezTo>
                <a:lnTo>
                  <a:pt x="21982" y="1272682"/>
                </a:lnTo>
                <a:lnTo>
                  <a:pt x="512067" y="782596"/>
                </a:lnTo>
                <a:lnTo>
                  <a:pt x="446197" y="716726"/>
                </a:lnTo>
                <a:lnTo>
                  <a:pt x="762851" y="663552"/>
                </a:lnTo>
                <a:lnTo>
                  <a:pt x="709678" y="980207"/>
                </a:lnTo>
                <a:lnTo>
                  <a:pt x="643808" y="914337"/>
                </a:lnTo>
                <a:lnTo>
                  <a:pt x="161363" y="1396781"/>
                </a:lnTo>
                <a:lnTo>
                  <a:pt x="187603" y="1404927"/>
                </a:lnTo>
                <a:cubicBezTo>
                  <a:pt x="202898" y="1408056"/>
                  <a:pt x="218735" y="1409700"/>
                  <a:pt x="234955" y="1409700"/>
                </a:cubicBezTo>
                <a:lnTo>
                  <a:pt x="1174745" y="1409700"/>
                </a:lnTo>
                <a:cubicBezTo>
                  <a:pt x="1239626" y="1409700"/>
                  <a:pt x="1298365" y="1383402"/>
                  <a:pt x="1340883" y="1340883"/>
                </a:cubicBezTo>
                <a:close/>
              </a:path>
            </a:pathLst>
          </a:custGeom>
          <a:solidFill>
            <a:srgbClr val="B2BEC4"/>
          </a:solidFill>
          <a:ln w="63500" cmpd="sng">
            <a:noFill/>
          </a:ln>
        </p:spPr>
        <p:style>
          <a:lnRef idx="2">
            <a:srgbClr val="7C8F9B">
              <a:shade val="50000"/>
            </a:srgbClr>
          </a:lnRef>
          <a:fillRef idx="1">
            <a:srgbClr val="7C8F9B"/>
          </a:fillRef>
          <a:effectRef idx="0">
            <a:srgbClr val="7C8F9B"/>
          </a:effectRef>
          <a:fontRef idx="minor">
            <a:srgbClr val="FFFFFF"/>
          </a:fontRef>
        </p:style>
        <p:txBody>
          <a:bodyPr wrap="square" rtlCol="0" anchor="ctr">
            <a:noAutofit/>
          </a:bodyPr>
          <a:lstStyle/>
          <a:p>
            <a:pPr algn="ctr"/>
            <a:endParaRPr lang="zh-CN" altLang="en-US"/>
          </a:p>
        </p:txBody>
      </p:sp>
      <p:sp>
        <p:nvSpPr>
          <p:cNvPr id="5" name="文本框 4"/>
          <p:cNvSpPr txBox="1"/>
          <p:nvPr>
            <p:custDataLst>
              <p:tags r:id="rId7"/>
            </p:custDataLst>
          </p:nvPr>
        </p:nvSpPr>
        <p:spPr>
          <a:xfrm>
            <a:off x="8550401" y="4960888"/>
            <a:ext cx="2429189" cy="392512"/>
          </a:xfrm>
          <a:prstGeom prst="rect">
            <a:avLst/>
          </a:prstGeom>
          <a:noFill/>
          <a:ln>
            <a:noFill/>
          </a:ln>
        </p:spPr>
        <p:txBody>
          <a:bodyPr wrap="square" lIns="91440" tIns="46800" rIns="91440" bIns="0" anchor="ctr" anchorCtr="0">
            <a:normAutofit lnSpcReduction="10000"/>
          </a:bodyPr>
          <a:lstStyle>
            <a:defPPr>
              <a:defRPr lang="zh-CN"/>
            </a:defPPr>
            <a:lvl1pPr algn="ctr">
              <a:lnSpc>
                <a:spcPct val="120000"/>
              </a:lnSpc>
              <a:buSzPct val="25000"/>
              <a:defRPr sz="2000" b="1" spc="300">
                <a:solidFill>
                  <a:srgbClr val="000000">
                    <a:lumMod val="85000"/>
                    <a:lumOff val="15000"/>
                  </a:srgbClr>
                </a:solidFill>
                <a:latin typeface="微软雅黑" panose="020B0503020204020204" charset="-122"/>
                <a:ea typeface="微软雅黑" panose="020B0503020204020204" charset="-122"/>
              </a:defRPr>
            </a:lvl1pPr>
          </a:lstStyle>
          <a:p>
            <a:pPr marL="0" indent="0" algn="ctr">
              <a:lnSpc>
                <a:spcPct val="120000"/>
              </a:lnSpc>
              <a:spcBef>
                <a:spcPts val="0"/>
              </a:spcBef>
              <a:spcAft>
                <a:spcPts val="0"/>
              </a:spcAft>
            </a:pPr>
            <a:r>
              <a:rPr lang="zh-CN" altLang="en-US" sz="2000"/>
              <a:t>（3）针对性强</a:t>
            </a:r>
            <a:endParaRPr lang="zh-CN" altLang="en-US"/>
          </a:p>
        </p:txBody>
      </p:sp>
      <p:sp>
        <p:nvSpPr>
          <p:cNvPr id="13" name="文本框 12"/>
          <p:cNvSpPr txBox="1"/>
          <p:nvPr>
            <p:custDataLst>
              <p:tags r:id="rId8"/>
            </p:custDataLst>
          </p:nvPr>
        </p:nvSpPr>
        <p:spPr>
          <a:xfrm>
            <a:off x="9883980" y="3382413"/>
            <a:ext cx="438912" cy="598415"/>
          </a:xfrm>
          <a:prstGeom prst="rect">
            <a:avLst/>
          </a:prstGeom>
          <a:noFill/>
        </p:spPr>
        <p:txBody>
          <a:bodyPr wrap="none" rtlCol="0">
            <a:noAutofit/>
          </a:bodyPr>
          <a:lstStyle>
            <a:defPPr>
              <a:defRPr lang="zh-CN"/>
            </a:defPPr>
            <a:lvl1pPr lvl="0" defTabSz="913765">
              <a:buSzPct val="25000"/>
              <a:defRPr sz="3600" b="1" spc="120">
                <a:solidFill>
                  <a:srgbClr val="FFFFFF"/>
                </a:solidFill>
                <a:latin typeface="Arial" panose="020B0604020202020204" pitchFamily="34" charset="0"/>
                <a:ea typeface="微软雅黑" panose="020B0503020204020204" charset="-122"/>
                <a:cs typeface="Arial" panose="020B0604020202020204" pitchFamily="34" charset="0"/>
              </a:defRPr>
            </a:lvl1pPr>
          </a:lstStyle>
          <a:p>
            <a:r>
              <a:rPr lang="en-US" altLang="zh-CN"/>
              <a:t>3</a:t>
            </a:r>
            <a:endParaRPr lang="zh-CN" altLang="en-US"/>
          </a:p>
        </p:txBody>
      </p:sp>
      <p:sp>
        <p:nvSpPr>
          <p:cNvPr id="19" name="文本框 18"/>
          <p:cNvSpPr txBox="1"/>
          <p:nvPr>
            <p:custDataLst>
              <p:tags r:id="rId9"/>
            </p:custDataLst>
          </p:nvPr>
        </p:nvSpPr>
        <p:spPr>
          <a:xfrm>
            <a:off x="1212410" y="4960888"/>
            <a:ext cx="2429189" cy="392512"/>
          </a:xfrm>
          <a:prstGeom prst="rect">
            <a:avLst/>
          </a:prstGeom>
          <a:noFill/>
          <a:ln>
            <a:noFill/>
          </a:ln>
        </p:spPr>
        <p:txBody>
          <a:bodyPr wrap="square" lIns="91440" tIns="46800" rIns="91440" bIns="0" anchor="ctr" anchorCtr="0">
            <a:normAutofit lnSpcReduction="10000"/>
          </a:bodyPr>
          <a:lstStyle>
            <a:defPPr>
              <a:defRPr lang="zh-CN"/>
            </a:defPPr>
            <a:lvl1pPr algn="ctr">
              <a:lnSpc>
                <a:spcPct val="120000"/>
              </a:lnSpc>
              <a:buSzPct val="25000"/>
              <a:defRPr sz="2000" b="1" spc="300">
                <a:solidFill>
                  <a:srgbClr val="000000">
                    <a:lumMod val="85000"/>
                    <a:lumOff val="15000"/>
                  </a:srgbClr>
                </a:solidFill>
                <a:latin typeface="微软雅黑" panose="020B0503020204020204" charset="-122"/>
                <a:ea typeface="微软雅黑" panose="020B0503020204020204" charset="-122"/>
              </a:defRPr>
            </a:lvl1pPr>
          </a:lstStyle>
          <a:p>
            <a:pPr marL="0" indent="0" algn="ctr">
              <a:lnSpc>
                <a:spcPct val="120000"/>
              </a:lnSpc>
              <a:spcBef>
                <a:spcPts val="0"/>
              </a:spcBef>
              <a:spcAft>
                <a:spcPts val="0"/>
              </a:spcAft>
            </a:pPr>
            <a:r>
              <a:rPr lang="zh-CN" altLang="en-US" sz="2000"/>
              <a:t>（1）具体</a:t>
            </a:r>
            <a:endParaRPr lang="zh-CN" altLang="en-US"/>
          </a:p>
        </p:txBody>
      </p:sp>
      <p:sp>
        <p:nvSpPr>
          <p:cNvPr id="20" name="文本框 19"/>
          <p:cNvSpPr txBox="1"/>
          <p:nvPr>
            <p:custDataLst>
              <p:tags r:id="rId10"/>
            </p:custDataLst>
          </p:nvPr>
        </p:nvSpPr>
        <p:spPr>
          <a:xfrm>
            <a:off x="2545988" y="3382413"/>
            <a:ext cx="438912" cy="598415"/>
          </a:xfrm>
          <a:prstGeom prst="rect">
            <a:avLst/>
          </a:prstGeom>
          <a:noFill/>
        </p:spPr>
        <p:txBody>
          <a:bodyPr wrap="none" rtlCol="0">
            <a:noAutofit/>
          </a:bodyPr>
          <a:lstStyle>
            <a:defPPr>
              <a:defRPr lang="zh-CN"/>
            </a:defPPr>
            <a:lvl1pPr lvl="0" defTabSz="913765">
              <a:buSzPct val="25000"/>
              <a:defRPr sz="3600" b="1" spc="120">
                <a:solidFill>
                  <a:srgbClr val="FFFFFF"/>
                </a:solidFill>
                <a:latin typeface="Arial" panose="020B0604020202020204" pitchFamily="34" charset="0"/>
                <a:ea typeface="微软雅黑" panose="020B0503020204020204" charset="-122"/>
                <a:cs typeface="Arial" panose="020B0604020202020204" pitchFamily="34" charset="0"/>
              </a:defRPr>
            </a:lvl1pPr>
          </a:lstStyle>
          <a:p>
            <a:r>
              <a:rPr lang="en-US" altLang="zh-CN"/>
              <a:t>1</a:t>
            </a:r>
            <a:endParaRPr lang="zh-CN" altLang="en-US"/>
          </a:p>
        </p:txBody>
      </p:sp>
      <p:sp>
        <p:nvSpPr>
          <p:cNvPr id="28" name="文本框 27"/>
          <p:cNvSpPr txBox="1"/>
          <p:nvPr>
            <p:custDataLst>
              <p:tags r:id="rId11"/>
            </p:custDataLst>
          </p:nvPr>
        </p:nvSpPr>
        <p:spPr>
          <a:xfrm>
            <a:off x="4881407" y="4960888"/>
            <a:ext cx="2429188" cy="392512"/>
          </a:xfrm>
          <a:prstGeom prst="rect">
            <a:avLst/>
          </a:prstGeom>
          <a:noFill/>
          <a:ln>
            <a:noFill/>
          </a:ln>
        </p:spPr>
        <p:txBody>
          <a:bodyPr wrap="square" lIns="91440" tIns="46800" rIns="91440" bIns="0" anchor="ctr" anchorCtr="0">
            <a:normAutofit lnSpcReduction="10000"/>
          </a:bodyPr>
          <a:lstStyle>
            <a:defPPr>
              <a:defRPr lang="zh-CN"/>
            </a:defPPr>
            <a:lvl1pPr algn="ctr">
              <a:lnSpc>
                <a:spcPct val="120000"/>
              </a:lnSpc>
              <a:buSzPct val="25000"/>
              <a:defRPr sz="2000" b="1" spc="300">
                <a:solidFill>
                  <a:srgbClr val="000000">
                    <a:lumMod val="85000"/>
                    <a:lumOff val="15000"/>
                  </a:srgbClr>
                </a:solidFill>
                <a:latin typeface="微软雅黑" panose="020B0503020204020204" charset="-122"/>
                <a:ea typeface="微软雅黑" panose="020B0503020204020204" charset="-122"/>
              </a:defRPr>
            </a:lvl1pPr>
          </a:lstStyle>
          <a:p>
            <a:pPr marL="0" indent="0" algn="ctr">
              <a:lnSpc>
                <a:spcPct val="120000"/>
              </a:lnSpc>
              <a:spcBef>
                <a:spcPts val="0"/>
              </a:spcBef>
              <a:spcAft>
                <a:spcPts val="0"/>
              </a:spcAft>
            </a:pPr>
            <a:r>
              <a:rPr lang="zh-CN" altLang="en-US" sz="2000"/>
              <a:t>（2）可行</a:t>
            </a:r>
            <a:endParaRPr lang="zh-CN" altLang="en-US"/>
          </a:p>
        </p:txBody>
      </p:sp>
      <p:sp>
        <p:nvSpPr>
          <p:cNvPr id="30" name="文本框 29"/>
          <p:cNvSpPr txBox="1"/>
          <p:nvPr>
            <p:custDataLst>
              <p:tags r:id="rId12"/>
            </p:custDataLst>
          </p:nvPr>
        </p:nvSpPr>
        <p:spPr>
          <a:xfrm>
            <a:off x="6214984" y="3382413"/>
            <a:ext cx="438912" cy="598415"/>
          </a:xfrm>
          <a:prstGeom prst="rect">
            <a:avLst/>
          </a:prstGeom>
          <a:noFill/>
        </p:spPr>
        <p:txBody>
          <a:bodyPr wrap="none" rtlCol="0">
            <a:noAutofit/>
          </a:bodyPr>
          <a:lstStyle>
            <a:defPPr>
              <a:defRPr lang="zh-CN"/>
            </a:defPPr>
            <a:lvl1pPr lvl="0" defTabSz="913765">
              <a:buSzPct val="25000"/>
              <a:defRPr sz="3600" b="1" spc="120">
                <a:solidFill>
                  <a:srgbClr val="FFFFFF"/>
                </a:solidFill>
                <a:latin typeface="Arial" panose="020B0604020202020204" pitchFamily="34" charset="0"/>
                <a:ea typeface="微软雅黑" panose="020B0503020204020204" charset="-122"/>
                <a:cs typeface="Arial" panose="020B0604020202020204" pitchFamily="34" charset="0"/>
              </a:defRPr>
            </a:lvl1pPr>
          </a:lstStyle>
          <a:p>
            <a:r>
              <a:rPr lang="en-US" altLang="zh-CN"/>
              <a:t>2</a:t>
            </a:r>
            <a:endParaRPr lang="zh-CN" altLang="en-US"/>
          </a:p>
        </p:txBody>
      </p:sp>
      <p:sp>
        <p:nvSpPr>
          <p:cNvPr id="33" name="文本框 32"/>
          <p:cNvSpPr txBox="1"/>
          <p:nvPr>
            <p:custDataLst>
              <p:tags r:id="rId13"/>
            </p:custDataLst>
          </p:nvPr>
        </p:nvSpPr>
        <p:spPr>
          <a:xfrm>
            <a:off x="8417560" y="5518150"/>
            <a:ext cx="2694940" cy="506095"/>
          </a:xfrm>
          <a:prstGeom prst="rect">
            <a:avLst/>
          </a:prstGeom>
          <a:noFill/>
          <a:ln>
            <a:noFill/>
          </a:ln>
        </p:spPr>
        <p:txBody>
          <a:bodyPr wrap="square" lIns="91440" tIns="0" rIns="91440" bIns="45720" anchor="t" anchorCtr="0">
            <a:noAutofit/>
          </a:bodyPr>
          <a:lstStyle>
            <a:defPPr>
              <a:defRPr lang="zh-CN"/>
            </a:defPPr>
            <a:lvl1pPr algn="ctr" defTabSz="913765">
              <a:lnSpc>
                <a:spcPct val="150000"/>
              </a:lnSpc>
              <a:buSzPct val="50000"/>
              <a:defRPr sz="1300" spc="200">
                <a:solidFill>
                  <a:srgbClr val="000000">
                    <a:lumMod val="65000"/>
                    <a:lumOff val="35000"/>
                  </a:srgbClr>
                </a:solidFill>
                <a:latin typeface="微软雅黑" panose="020B0503020204020204" charset="-122"/>
                <a:ea typeface="微软雅黑" panose="020B0503020204020204" charset="-122"/>
              </a:defRPr>
            </a:lvl1pPr>
            <a:lvl2pPr defTabSz="913765"/>
            <a:lvl3pPr defTabSz="913765"/>
            <a:lvl4pPr defTabSz="913765"/>
            <a:lvl5pPr defTabSz="913765"/>
            <a:lvl6pPr defTabSz="913765"/>
            <a:lvl7pPr defTabSz="913765"/>
            <a:lvl8pPr defTabSz="913765"/>
            <a:lvl9pPr defTabSz="913765"/>
          </a:lstStyle>
          <a:p>
            <a:pPr marL="0" lvl="0" indent="0" algn="ctr">
              <a:lnSpc>
                <a:spcPct val="120000"/>
              </a:lnSpc>
              <a:spcBef>
                <a:spcPts val="0"/>
              </a:spcBef>
              <a:spcAft>
                <a:spcPts val="0"/>
              </a:spcAft>
            </a:pPr>
            <a:r>
              <a:rPr lang="zh-CN" altLang="en-US" sz="1600" spc="0">
                <a:solidFill>
                  <a:srgbClr val="000000">
                    <a:lumMod val="65000"/>
                    <a:lumOff val="35000"/>
                  </a:srgbClr>
                </a:solidFill>
                <a:uFillTx/>
                <a:latin typeface="微软雅黑" panose="020B0503020204020204" charset="-122"/>
              </a:rPr>
              <a:t>不但直接指向目标，而且指向本人与目标的差距。</a:t>
            </a:r>
            <a:endParaRPr lang="zh-CN" altLang="en-US" sz="1600" spc="0">
              <a:solidFill>
                <a:srgbClr val="000000">
                  <a:lumMod val="65000"/>
                  <a:lumOff val="35000"/>
                </a:srgbClr>
              </a:solidFill>
              <a:uFillTx/>
              <a:latin typeface="微软雅黑" panose="020B0503020204020204" charset="-122"/>
            </a:endParaRPr>
          </a:p>
        </p:txBody>
      </p:sp>
      <p:sp>
        <p:nvSpPr>
          <p:cNvPr id="34" name="文本框 33"/>
          <p:cNvSpPr txBox="1"/>
          <p:nvPr>
            <p:custDataLst>
              <p:tags r:id="rId14"/>
            </p:custDataLst>
          </p:nvPr>
        </p:nvSpPr>
        <p:spPr>
          <a:xfrm>
            <a:off x="1079500" y="5518150"/>
            <a:ext cx="2694940" cy="506095"/>
          </a:xfrm>
          <a:prstGeom prst="rect">
            <a:avLst/>
          </a:prstGeom>
          <a:noFill/>
          <a:ln>
            <a:noFill/>
          </a:ln>
        </p:spPr>
        <p:txBody>
          <a:bodyPr wrap="square" lIns="91440" tIns="0" rIns="91440" bIns="45720" anchor="t" anchorCtr="0">
            <a:normAutofit/>
          </a:bodyPr>
          <a:lstStyle>
            <a:defPPr>
              <a:defRPr lang="zh-CN"/>
            </a:defPPr>
            <a:lvl1pPr algn="ctr" defTabSz="913765">
              <a:lnSpc>
                <a:spcPct val="150000"/>
              </a:lnSpc>
              <a:buSzPct val="50000"/>
              <a:defRPr sz="1300" spc="200">
                <a:solidFill>
                  <a:srgbClr val="000000">
                    <a:lumMod val="65000"/>
                    <a:lumOff val="35000"/>
                  </a:srgbClr>
                </a:solidFill>
                <a:latin typeface="微软雅黑" panose="020B0503020204020204" charset="-122"/>
                <a:ea typeface="微软雅黑" panose="020B0503020204020204" charset="-122"/>
              </a:defRPr>
            </a:lvl1pPr>
            <a:lvl2pPr defTabSz="913765"/>
            <a:lvl3pPr defTabSz="913765"/>
            <a:lvl4pPr defTabSz="913765"/>
            <a:lvl5pPr defTabSz="913765"/>
            <a:lvl6pPr defTabSz="913765"/>
            <a:lvl7pPr defTabSz="913765"/>
            <a:lvl8pPr defTabSz="913765"/>
            <a:lvl9pPr defTabSz="913765"/>
          </a:lstStyle>
          <a:p>
            <a:pPr marL="0" lvl="0" indent="0" algn="ctr">
              <a:lnSpc>
                <a:spcPct val="120000"/>
              </a:lnSpc>
              <a:spcBef>
                <a:spcPts val="0"/>
              </a:spcBef>
              <a:spcAft>
                <a:spcPts val="0"/>
              </a:spcAft>
            </a:pPr>
            <a:r>
              <a:rPr lang="zh-CN" altLang="en-US" sz="1600" spc="0">
                <a:solidFill>
                  <a:srgbClr val="000000">
                    <a:lumMod val="65000"/>
                    <a:lumOff val="35000"/>
                  </a:srgbClr>
                </a:solidFill>
                <a:uFillTx/>
                <a:latin typeface="微软雅黑" panose="020B0503020204020204" charset="-122"/>
              </a:rPr>
              <a:t>强调可操作性。</a:t>
            </a:r>
            <a:endParaRPr lang="zh-CN" altLang="en-US" sz="1600" spc="0">
              <a:solidFill>
                <a:srgbClr val="000000">
                  <a:lumMod val="65000"/>
                  <a:lumOff val="35000"/>
                </a:srgbClr>
              </a:solidFill>
              <a:uFillTx/>
              <a:latin typeface="微软雅黑" panose="020B0503020204020204" charset="-122"/>
            </a:endParaRPr>
          </a:p>
        </p:txBody>
      </p:sp>
      <p:sp>
        <p:nvSpPr>
          <p:cNvPr id="35" name="文本框 34"/>
          <p:cNvSpPr txBox="1"/>
          <p:nvPr>
            <p:custDataLst>
              <p:tags r:id="rId15"/>
            </p:custDataLst>
          </p:nvPr>
        </p:nvSpPr>
        <p:spPr>
          <a:xfrm>
            <a:off x="4820920" y="5518150"/>
            <a:ext cx="2550160" cy="506095"/>
          </a:xfrm>
          <a:prstGeom prst="rect">
            <a:avLst/>
          </a:prstGeom>
          <a:noFill/>
          <a:ln>
            <a:noFill/>
          </a:ln>
        </p:spPr>
        <p:txBody>
          <a:bodyPr wrap="square" lIns="91440" tIns="0" rIns="91440" bIns="45720" anchor="t" anchorCtr="0">
            <a:noAutofit/>
          </a:bodyPr>
          <a:lstStyle>
            <a:defPPr>
              <a:defRPr lang="zh-CN"/>
            </a:defPPr>
            <a:lvl1pPr algn="ctr" defTabSz="913765">
              <a:lnSpc>
                <a:spcPct val="150000"/>
              </a:lnSpc>
              <a:buSzPct val="50000"/>
              <a:defRPr sz="1300" spc="200">
                <a:solidFill>
                  <a:srgbClr val="000000">
                    <a:lumMod val="65000"/>
                    <a:lumOff val="35000"/>
                  </a:srgbClr>
                </a:solidFill>
                <a:latin typeface="微软雅黑" panose="020B0503020204020204" charset="-122"/>
                <a:ea typeface="微软雅黑" panose="020B0503020204020204" charset="-122"/>
              </a:defRPr>
            </a:lvl1pPr>
            <a:lvl2pPr defTabSz="913765"/>
            <a:lvl3pPr defTabSz="913765"/>
            <a:lvl4pPr defTabSz="913765"/>
            <a:lvl5pPr defTabSz="913765"/>
            <a:lvl6pPr defTabSz="913765"/>
            <a:lvl7pPr defTabSz="913765"/>
            <a:lvl8pPr defTabSz="913765"/>
            <a:lvl9pPr defTabSz="913765"/>
          </a:lstStyle>
          <a:p>
            <a:pPr marL="0" lvl="0" indent="0" algn="ctr">
              <a:lnSpc>
                <a:spcPct val="120000"/>
              </a:lnSpc>
              <a:spcBef>
                <a:spcPts val="0"/>
              </a:spcBef>
              <a:spcAft>
                <a:spcPts val="0"/>
              </a:spcAft>
            </a:pPr>
            <a:r>
              <a:rPr lang="zh-CN" altLang="en-US" sz="1600" spc="0">
                <a:solidFill>
                  <a:srgbClr val="000000">
                    <a:lumMod val="65000"/>
                    <a:lumOff val="35000"/>
                  </a:srgbClr>
                </a:solidFill>
                <a:uFillTx/>
                <a:latin typeface="微软雅黑" panose="020B0503020204020204" charset="-122"/>
              </a:rPr>
              <a:t>强调符合自身条件和外部环境。</a:t>
            </a:r>
            <a:endParaRPr lang="zh-CN" altLang="en-US" sz="1600" spc="0">
              <a:solidFill>
                <a:srgbClr val="000000">
                  <a:lumMod val="65000"/>
                  <a:lumOff val="35000"/>
                </a:srgbClr>
              </a:solidFill>
              <a:uFillTx/>
              <a:latin typeface="微软雅黑" panose="020B0503020204020204" charset="-122"/>
            </a:endParaRPr>
          </a:p>
        </p:txBody>
      </p:sp>
      <p:sp>
        <p:nvSpPr>
          <p:cNvPr id="31" name="文本框 30"/>
          <p:cNvSpPr txBox="1"/>
          <p:nvPr>
            <p:custDataLst>
              <p:tags r:id="rId16"/>
            </p:custDataLst>
          </p:nvPr>
        </p:nvSpPr>
        <p:spPr>
          <a:xfrm>
            <a:off x="2549761" y="1650712"/>
            <a:ext cx="7103146" cy="880757"/>
          </a:xfrm>
          <a:prstGeom prst="rect">
            <a:avLst/>
          </a:prstGeom>
          <a:noFill/>
        </p:spPr>
        <p:txBody>
          <a:bodyPr wrap="square" lIns="90000" tIns="46800" rIns="90000" bIns="46800" rtlCol="0">
            <a:normAutofit/>
          </a:bodyPr>
          <a:lstStyle>
            <a:defPPr>
              <a:defRPr lang="zh-CN"/>
            </a:defPPr>
            <a:lvl1pPr algn="ctr">
              <a:lnSpc>
                <a:spcPct val="120000"/>
              </a:lnSpc>
              <a:tabLst>
                <a:tab pos="4937125" algn="l"/>
                <a:tab pos="7262495" algn="l"/>
              </a:tabLst>
              <a:defRPr sz="1600" b="1">
                <a:solidFill>
                  <a:srgbClr val="000000">
                    <a:lumMod val="65000"/>
                    <a:lumOff val="35000"/>
                  </a:srgbClr>
                </a:solidFill>
                <a:latin typeface="微软雅黑" panose="020B0503020204020204" charset="-122"/>
                <a:ea typeface="微软雅黑" panose="020B0503020204020204" charset="-122"/>
              </a:defRPr>
            </a:lvl1pPr>
          </a:lstStyle>
          <a:p>
            <a:pPr marL="0" lvl="0" indent="0" algn="ctr">
              <a:lnSpc>
                <a:spcPct val="120000"/>
              </a:lnSpc>
              <a:spcBef>
                <a:spcPts val="0"/>
              </a:spcBef>
              <a:spcAft>
                <a:spcPts val="0"/>
              </a:spcAft>
              <a:buSzPct val="100000"/>
            </a:pPr>
            <a:r>
              <a:rPr lang="zh-CN" altLang="en-US" sz="1600" spc="150"/>
              <a:t>职业生涯规划的措施包括标准、办法、时间三方面要素。一个好的职业生涯规划必须做到符合以下3 点要求。</a:t>
            </a:r>
            <a:endParaRPr lang="zh-CN" altLang="en-US" sz="1600" spc="150"/>
          </a:p>
        </p:txBody>
      </p:sp>
      <p:sp>
        <p:nvSpPr>
          <p:cNvPr id="32" name="文本框 31"/>
          <p:cNvSpPr txBox="1"/>
          <p:nvPr>
            <p:custDataLst>
              <p:tags r:id="rId17"/>
            </p:custDataLst>
          </p:nvPr>
        </p:nvSpPr>
        <p:spPr>
          <a:xfrm>
            <a:off x="2549761" y="503163"/>
            <a:ext cx="7103146" cy="645160"/>
          </a:xfrm>
          <a:prstGeom prst="rect">
            <a:avLst/>
          </a:prstGeom>
          <a:noFill/>
          <a:ln>
            <a:noFill/>
          </a:ln>
        </p:spPr>
        <p:txBody>
          <a:bodyPr wrap="square" lIns="91440" tIns="45720" rIns="91440" bIns="45720" anchor="b" anchorCtr="0">
            <a:spAutoFit/>
          </a:bodyPr>
          <a:lstStyle>
            <a:defPPr>
              <a:defRPr lang="zh-CN"/>
            </a:defPPr>
            <a:lvl1pPr algn="ctr" defTabSz="913765">
              <a:buSzPct val="25000"/>
              <a:tabLst>
                <a:tab pos="4210050" algn="l"/>
              </a:tabLst>
              <a:defRPr sz="3600" b="1" spc="300">
                <a:solidFill>
                  <a:srgbClr val="000000">
                    <a:lumMod val="85000"/>
                    <a:lumOff val="15000"/>
                  </a:srgbClr>
                </a:solidFill>
                <a:latin typeface="微软雅黑" panose="020B0503020204020204" charset="-122"/>
                <a:ea typeface="微软雅黑" panose="020B0503020204020204" charset="-122"/>
              </a:defRPr>
            </a:lvl1pPr>
            <a:lvl2pPr defTabSz="913765"/>
            <a:lvl3pPr defTabSz="913765"/>
            <a:lvl4pPr defTabSz="913765"/>
            <a:lvl5pPr defTabSz="913765"/>
            <a:lvl6pPr defTabSz="913765"/>
            <a:lvl7pPr defTabSz="913765"/>
            <a:lvl8pPr defTabSz="913765"/>
            <a:lvl9pPr defTabSz="913765"/>
          </a:lstStyle>
          <a:p>
            <a:pPr marL="0" indent="0" algn="ctr">
              <a:lnSpc>
                <a:spcPct val="100000"/>
              </a:lnSpc>
              <a:spcBef>
                <a:spcPts val="0"/>
              </a:spcBef>
              <a:spcAft>
                <a:spcPts val="0"/>
              </a:spcAft>
            </a:pPr>
            <a:r>
              <a:rPr lang="zh-CN" altLang="en-US" sz="3600"/>
              <a:t>制定发展措施</a:t>
            </a:r>
            <a:endParaRPr lang="zh-CN" altLang="en-US" sz="3600"/>
          </a:p>
        </p:txBody>
      </p:sp>
      <p:sp>
        <p:nvSpPr>
          <p:cNvPr id="37" name="PA_ImportSvg_636718445943352887"/>
          <p:cNvSpPr/>
          <p:nvPr>
            <p:custDataLst>
              <p:tags r:id="rId18"/>
            </p:custDataLst>
          </p:nvPr>
        </p:nvSpPr>
        <p:spPr>
          <a:xfrm>
            <a:off x="9749278" y="1552508"/>
            <a:ext cx="345958" cy="321526"/>
          </a:xfrm>
          <a:custGeom>
            <a:avLst/>
            <a:gdLst/>
            <a:ahLst/>
            <a:cxnLst/>
            <a:rect l="l" t="t" r="r" b="b"/>
            <a:pathLst>
              <a:path w="7500390" h="6970701">
                <a:moveTo>
                  <a:pt x="4271037" y="6663269"/>
                </a:moveTo>
                <a:lnTo>
                  <a:pt x="4271037" y="5411687"/>
                </a:lnTo>
                <a:cubicBezTo>
                  <a:pt x="4271037" y="5241974"/>
                  <a:pt x="4408758" y="5104383"/>
                  <a:pt x="4578340" y="5104383"/>
                </a:cubicBezTo>
                <a:cubicBezTo>
                  <a:pt x="5183974" y="5104383"/>
                  <a:pt x="5513386" y="4483404"/>
                  <a:pt x="5559032" y="3257442"/>
                </a:cubicBezTo>
                <a:lnTo>
                  <a:pt x="4578340" y="3257442"/>
                </a:lnTo>
                <a:cubicBezTo>
                  <a:pt x="4408627" y="3257442"/>
                  <a:pt x="4271037" y="3119721"/>
                  <a:pt x="4271037" y="2950138"/>
                </a:cubicBezTo>
                <a:lnTo>
                  <a:pt x="4271037" y="307563"/>
                </a:lnTo>
                <a:cubicBezTo>
                  <a:pt x="4271037" y="137850"/>
                  <a:pt x="4408758" y="260"/>
                  <a:pt x="4578340" y="260"/>
                </a:cubicBezTo>
                <a:lnTo>
                  <a:pt x="7193085" y="260"/>
                </a:lnTo>
                <a:cubicBezTo>
                  <a:pt x="7362798" y="260"/>
                  <a:pt x="7500389" y="137980"/>
                  <a:pt x="7500389" y="307563"/>
                </a:cubicBezTo>
                <a:lnTo>
                  <a:pt x="7500389" y="2950138"/>
                </a:lnTo>
                <a:cubicBezTo>
                  <a:pt x="7500389" y="3537825"/>
                  <a:pt x="7441087" y="4077004"/>
                  <a:pt x="7324694" y="4553239"/>
                </a:cubicBezTo>
                <a:cubicBezTo>
                  <a:pt x="7205051" y="5041440"/>
                  <a:pt x="7021422" y="5468257"/>
                  <a:pt x="6778883" y="5821988"/>
                </a:cubicBezTo>
                <a:cubicBezTo>
                  <a:pt x="6529581" y="6185472"/>
                  <a:pt x="6217466" y="6470667"/>
                  <a:pt x="5851641" y="6669380"/>
                </a:cubicBezTo>
                <a:cubicBezTo>
                  <a:pt x="5483085" y="6869264"/>
                  <a:pt x="5054707" y="6970701"/>
                  <a:pt x="4578211" y="6970701"/>
                </a:cubicBezTo>
                <a:cubicBezTo>
                  <a:pt x="4408627" y="6970572"/>
                  <a:pt x="4271037" y="6832851"/>
                  <a:pt x="4271037" y="6663269"/>
                </a:cubicBezTo>
                <a:close/>
                <a:moveTo>
                  <a:pt x="307303" y="5104254"/>
                </a:moveTo>
                <a:cubicBezTo>
                  <a:pt x="137590" y="5104254"/>
                  <a:pt x="0" y="5241975"/>
                  <a:pt x="0" y="5411558"/>
                </a:cubicBezTo>
                <a:lnTo>
                  <a:pt x="0" y="6663139"/>
                </a:lnTo>
                <a:cubicBezTo>
                  <a:pt x="0" y="6832852"/>
                  <a:pt x="137590" y="6970443"/>
                  <a:pt x="307303" y="6970443"/>
                </a:cubicBezTo>
                <a:cubicBezTo>
                  <a:pt x="783539" y="6970443"/>
                  <a:pt x="1212177" y="6869006"/>
                  <a:pt x="1580473" y="6669122"/>
                </a:cubicBezTo>
                <a:cubicBezTo>
                  <a:pt x="1946428" y="6470408"/>
                  <a:pt x="2258543" y="6185344"/>
                  <a:pt x="2507845" y="5821729"/>
                </a:cubicBezTo>
                <a:cubicBezTo>
                  <a:pt x="2750384" y="5467999"/>
                  <a:pt x="2934012" y="5041182"/>
                  <a:pt x="3053657" y="4552721"/>
                </a:cubicBezTo>
                <a:cubicBezTo>
                  <a:pt x="3170180" y="4076485"/>
                  <a:pt x="3229351" y="3537306"/>
                  <a:pt x="3229351" y="2949879"/>
                </a:cubicBezTo>
                <a:lnTo>
                  <a:pt x="3229351" y="307304"/>
                </a:lnTo>
                <a:cubicBezTo>
                  <a:pt x="3229351" y="137591"/>
                  <a:pt x="3091631" y="1"/>
                  <a:pt x="2922048" y="1"/>
                </a:cubicBezTo>
                <a:lnTo>
                  <a:pt x="307303" y="0"/>
                </a:lnTo>
                <a:cubicBezTo>
                  <a:pt x="137590" y="0"/>
                  <a:pt x="0" y="137720"/>
                  <a:pt x="0" y="307303"/>
                </a:cubicBezTo>
                <a:lnTo>
                  <a:pt x="0" y="2949878"/>
                </a:lnTo>
                <a:cubicBezTo>
                  <a:pt x="0" y="3119591"/>
                  <a:pt x="137590" y="3257182"/>
                  <a:pt x="307303" y="3257182"/>
                </a:cubicBezTo>
                <a:lnTo>
                  <a:pt x="1274210" y="3257182"/>
                </a:lnTo>
                <a:cubicBezTo>
                  <a:pt x="1229084" y="4483275"/>
                  <a:pt x="904354" y="5104254"/>
                  <a:pt x="307303" y="5104254"/>
                </a:cubicBezTo>
                <a:close/>
              </a:path>
            </a:pathLst>
          </a:custGeom>
          <a:solidFill>
            <a:srgbClr val="000000">
              <a:lumMod val="65000"/>
              <a:lumOff val="35000"/>
            </a:srgbClr>
          </a:solidFill>
          <a:ln w="12700" cap="flat" cmpd="sng" algn="ctr">
            <a:noFill/>
            <a:prstDash val="solid"/>
            <a:miter lim="800000"/>
          </a:ln>
          <a:effectLst/>
        </p:spPr>
        <p:style>
          <a:lnRef idx="2">
            <a:srgbClr val="7C8F9B">
              <a:shade val="50000"/>
            </a:srgbClr>
          </a:lnRef>
          <a:fillRef idx="1">
            <a:srgbClr val="7C8F9B"/>
          </a:fillRef>
          <a:effectRef idx="0">
            <a:srgbClr val="7C8F9B"/>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algn="ctr"/>
            <a:endParaRPr lang="zh-CN" altLang="en-US"/>
          </a:p>
        </p:txBody>
      </p:sp>
      <p:sp>
        <p:nvSpPr>
          <p:cNvPr id="38" name="PA_ImportSvg_636718446044148652"/>
          <p:cNvSpPr/>
          <p:nvPr>
            <p:custDataLst>
              <p:tags r:id="rId19"/>
            </p:custDataLst>
          </p:nvPr>
        </p:nvSpPr>
        <p:spPr>
          <a:xfrm>
            <a:off x="2096764" y="1523884"/>
            <a:ext cx="345958" cy="321514"/>
          </a:xfrm>
          <a:custGeom>
            <a:avLst/>
            <a:gdLst/>
            <a:ahLst/>
            <a:cxnLst/>
            <a:rect l="l" t="t" r="r" b="b"/>
            <a:pathLst>
              <a:path w="7500388" h="6970445">
                <a:moveTo>
                  <a:pt x="3229352" y="307305"/>
                </a:moveTo>
                <a:lnTo>
                  <a:pt x="3229352" y="1558887"/>
                </a:lnTo>
                <a:cubicBezTo>
                  <a:pt x="3229352" y="1728600"/>
                  <a:pt x="3091761" y="1866191"/>
                  <a:pt x="2922048" y="1866191"/>
                </a:cubicBezTo>
                <a:cubicBezTo>
                  <a:pt x="2316415" y="1866191"/>
                  <a:pt x="1987003" y="2487300"/>
                  <a:pt x="1941356" y="3713262"/>
                </a:cubicBezTo>
                <a:lnTo>
                  <a:pt x="2922048" y="3713262"/>
                </a:lnTo>
                <a:cubicBezTo>
                  <a:pt x="3091761" y="3713262"/>
                  <a:pt x="3229352" y="3850983"/>
                  <a:pt x="3229352" y="4020566"/>
                </a:cubicBezTo>
                <a:lnTo>
                  <a:pt x="3229352" y="6663141"/>
                </a:lnTo>
                <a:cubicBezTo>
                  <a:pt x="3229352" y="6832854"/>
                  <a:pt x="3091761" y="6970444"/>
                  <a:pt x="2922048" y="6970444"/>
                </a:cubicBezTo>
                <a:lnTo>
                  <a:pt x="307303" y="6970444"/>
                </a:lnTo>
                <a:cubicBezTo>
                  <a:pt x="137460" y="6970444"/>
                  <a:pt x="0" y="6832723"/>
                  <a:pt x="0" y="6663141"/>
                </a:cubicBezTo>
                <a:lnTo>
                  <a:pt x="0" y="4020566"/>
                </a:lnTo>
                <a:cubicBezTo>
                  <a:pt x="0" y="3432879"/>
                  <a:pt x="59171" y="2893570"/>
                  <a:pt x="175825" y="2417464"/>
                </a:cubicBezTo>
                <a:cubicBezTo>
                  <a:pt x="295469" y="1929264"/>
                  <a:pt x="479097" y="1502446"/>
                  <a:pt x="721506" y="1148715"/>
                </a:cubicBezTo>
                <a:cubicBezTo>
                  <a:pt x="970938" y="785231"/>
                  <a:pt x="1282923" y="500036"/>
                  <a:pt x="1648878" y="301322"/>
                </a:cubicBezTo>
                <a:cubicBezTo>
                  <a:pt x="2017304" y="101439"/>
                  <a:pt x="2445682" y="1"/>
                  <a:pt x="2922178" y="1"/>
                </a:cubicBezTo>
                <a:cubicBezTo>
                  <a:pt x="3091761" y="2"/>
                  <a:pt x="3229352" y="137592"/>
                  <a:pt x="3229352" y="307305"/>
                </a:cubicBezTo>
                <a:close/>
                <a:moveTo>
                  <a:pt x="7193085" y="1866191"/>
                </a:moveTo>
                <a:cubicBezTo>
                  <a:pt x="7362798" y="1866191"/>
                  <a:pt x="7500388" y="1728470"/>
                  <a:pt x="7500388" y="1558887"/>
                </a:cubicBezTo>
                <a:lnTo>
                  <a:pt x="7500388" y="307305"/>
                </a:lnTo>
                <a:cubicBezTo>
                  <a:pt x="7500388" y="137593"/>
                  <a:pt x="7362798" y="2"/>
                  <a:pt x="7193085" y="2"/>
                </a:cubicBezTo>
                <a:cubicBezTo>
                  <a:pt x="6716719" y="2"/>
                  <a:pt x="6288341" y="101440"/>
                  <a:pt x="5919914" y="301323"/>
                </a:cubicBezTo>
                <a:cubicBezTo>
                  <a:pt x="5553959" y="500037"/>
                  <a:pt x="5241844" y="785232"/>
                  <a:pt x="4992412" y="1148716"/>
                </a:cubicBezTo>
                <a:cubicBezTo>
                  <a:pt x="4750003" y="1502447"/>
                  <a:pt x="4566374" y="1929264"/>
                  <a:pt x="4446731" y="2417594"/>
                </a:cubicBezTo>
                <a:cubicBezTo>
                  <a:pt x="4330207" y="2893830"/>
                  <a:pt x="4271036" y="3433139"/>
                  <a:pt x="4271036" y="4020566"/>
                </a:cubicBezTo>
                <a:lnTo>
                  <a:pt x="4271036" y="6663142"/>
                </a:lnTo>
                <a:cubicBezTo>
                  <a:pt x="4271036" y="6832854"/>
                  <a:pt x="4408627" y="6970445"/>
                  <a:pt x="4578340" y="6970445"/>
                </a:cubicBezTo>
                <a:lnTo>
                  <a:pt x="7192954" y="6970445"/>
                </a:lnTo>
                <a:cubicBezTo>
                  <a:pt x="7362667" y="6970445"/>
                  <a:pt x="7500258" y="6832724"/>
                  <a:pt x="7500258" y="6663142"/>
                </a:cubicBezTo>
                <a:lnTo>
                  <a:pt x="7500258" y="4020566"/>
                </a:lnTo>
                <a:cubicBezTo>
                  <a:pt x="7500258" y="3850854"/>
                  <a:pt x="7362667" y="3713263"/>
                  <a:pt x="7192954" y="3713263"/>
                </a:cubicBezTo>
                <a:lnTo>
                  <a:pt x="6226308" y="3713262"/>
                </a:lnTo>
                <a:cubicBezTo>
                  <a:pt x="6271304" y="2487300"/>
                  <a:pt x="6595904" y="1866191"/>
                  <a:pt x="7193085" y="1866191"/>
                </a:cubicBezTo>
                <a:close/>
              </a:path>
            </a:pathLst>
          </a:custGeom>
          <a:solidFill>
            <a:srgbClr val="000000">
              <a:lumMod val="65000"/>
              <a:lumOff val="35000"/>
            </a:srgbClr>
          </a:solidFill>
          <a:ln w="12700" cap="flat" cmpd="sng" algn="ctr">
            <a:noFill/>
            <a:prstDash val="solid"/>
            <a:miter lim="800000"/>
          </a:ln>
          <a:effectLst/>
        </p:spPr>
        <p:style>
          <a:lnRef idx="2">
            <a:srgbClr val="7C8F9B">
              <a:shade val="50000"/>
            </a:srgbClr>
          </a:lnRef>
          <a:fillRef idx="1">
            <a:srgbClr val="7C8F9B"/>
          </a:fillRef>
          <a:effectRef idx="0">
            <a:srgbClr val="7C8F9B"/>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algn="ctr"/>
            <a:endParaRPr lang="zh-CN" altLang="en-US"/>
          </a:p>
        </p:txBody>
      </p:sp>
    </p:spTree>
    <p:custDataLst>
      <p:tags r:id="rId20"/>
    </p:custDataLst>
  </p:cSld>
  <p:clrMapOvr>
    <a:masterClrMapping/>
  </p:clrMapOvr>
  <p:transition spd="slow" advClick="0" advTm="1000">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9" name="组合 18"/>
          <p:cNvGrpSpPr/>
          <p:nvPr>
            <p:custDataLst>
              <p:tags r:id="rId1"/>
            </p:custDataLst>
          </p:nvPr>
        </p:nvGrpSpPr>
        <p:grpSpPr>
          <a:xfrm>
            <a:off x="-9525" y="-635"/>
            <a:ext cx="12201686" cy="6843799"/>
            <a:chOff x="-9525" y="8890"/>
            <a:chExt cx="12201686" cy="6843799"/>
          </a:xfrm>
        </p:grpSpPr>
        <p:pic>
          <p:nvPicPr>
            <p:cNvPr id="3" name="图片 2"/>
            <p:cNvPicPr>
              <a:picLocks noChangeAspect="1"/>
            </p:cNvPicPr>
            <p:nvPr>
              <p:custDataLst>
                <p:tags r:id="rId2"/>
              </p:custDataLst>
            </p:nvPr>
          </p:nvPicPr>
          <p:blipFill>
            <a:blip r:embed="rId3"/>
            <a:stretch>
              <a:fillRect/>
            </a:stretch>
          </p:blipFill>
          <p:spPr>
            <a:xfrm>
              <a:off x="-9525" y="8890"/>
              <a:ext cx="12201525" cy="953135"/>
            </a:xfrm>
            <a:prstGeom prst="rect">
              <a:avLst/>
            </a:prstGeom>
          </p:spPr>
        </p:pic>
        <p:pic>
          <p:nvPicPr>
            <p:cNvPr id="18" name="图片 17"/>
            <p:cNvPicPr>
              <a:picLocks noChangeAspect="1"/>
            </p:cNvPicPr>
            <p:nvPr>
              <p:custDataLst>
                <p:tags r:id="rId4"/>
              </p:custDataLst>
            </p:nvPr>
          </p:nvPicPr>
          <p:blipFill>
            <a:blip r:embed="rId5"/>
            <a:stretch>
              <a:fillRect/>
            </a:stretch>
          </p:blipFill>
          <p:spPr>
            <a:xfrm>
              <a:off x="161" y="5087389"/>
              <a:ext cx="12192000" cy="1765300"/>
            </a:xfrm>
            <a:prstGeom prst="rect">
              <a:avLst/>
            </a:prstGeom>
          </p:spPr>
        </p:pic>
        <p:pic>
          <p:nvPicPr>
            <p:cNvPr id="14" name="图片 13"/>
            <p:cNvPicPr>
              <a:picLocks noChangeAspect="1"/>
            </p:cNvPicPr>
            <p:nvPr>
              <p:custDataLst>
                <p:tags r:id="rId6"/>
              </p:custDataLst>
            </p:nvPr>
          </p:nvPicPr>
          <p:blipFill>
            <a:blip r:embed="rId7"/>
            <a:stretch>
              <a:fillRect/>
            </a:stretch>
          </p:blipFill>
          <p:spPr>
            <a:xfrm>
              <a:off x="890" y="949845"/>
              <a:ext cx="2387600" cy="4140200"/>
            </a:xfrm>
            <a:prstGeom prst="rect">
              <a:avLst/>
            </a:prstGeom>
          </p:spPr>
        </p:pic>
        <p:pic>
          <p:nvPicPr>
            <p:cNvPr id="16" name="图片 15"/>
            <p:cNvPicPr>
              <a:picLocks noChangeAspect="1"/>
            </p:cNvPicPr>
            <p:nvPr>
              <p:custDataLst>
                <p:tags r:id="rId8"/>
              </p:custDataLst>
            </p:nvPr>
          </p:nvPicPr>
          <p:blipFill>
            <a:blip r:embed="rId9"/>
            <a:stretch>
              <a:fillRect/>
            </a:stretch>
          </p:blipFill>
          <p:spPr>
            <a:xfrm>
              <a:off x="9804419" y="955322"/>
              <a:ext cx="2387600" cy="4140200"/>
            </a:xfrm>
            <a:prstGeom prst="rect">
              <a:avLst/>
            </a:prstGeom>
          </p:spPr>
        </p:pic>
      </p:grpSp>
      <p:sp>
        <p:nvSpPr>
          <p:cNvPr id="11" name="文本框 15"/>
          <p:cNvSpPr txBox="1"/>
          <p:nvPr>
            <p:custDataLst>
              <p:tags r:id="rId10"/>
            </p:custDataLst>
          </p:nvPr>
        </p:nvSpPr>
        <p:spPr>
          <a:xfrm>
            <a:off x="2901315" y="6010275"/>
            <a:ext cx="8055610" cy="698500"/>
          </a:xfrm>
          <a:prstGeom prst="rect">
            <a:avLst/>
          </a:prstGeom>
          <a:noFill/>
        </p:spPr>
        <p:txBody>
          <a:bodyPr wrap="square" lIns="101600" tIns="38100" rIns="63500" bIns="38100" rtlCol="0" anchor="b" anchorCtr="0">
            <a:noAutofit/>
          </a:bodyP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pPr marL="0" indent="0" algn="ctr" fontAlgn="auto">
              <a:lnSpc>
                <a:spcPct val="100000"/>
              </a:lnSpc>
              <a:spcBef>
                <a:spcPts val="0"/>
              </a:spcBef>
              <a:spcAft>
                <a:spcPts val="0"/>
              </a:spcAft>
              <a:buSzPct val="100000"/>
              <a:buNone/>
            </a:pPr>
            <a:r>
              <a:rPr lang="zh-CN" altLang="en-US" sz="3400" b="1" spc="180">
                <a:solidFill>
                  <a:schemeClr val="accent1"/>
                </a:solidFill>
                <a:uFillTx/>
                <a:latin typeface="微软雅黑" panose="020B0503020204020204" charset="-122"/>
                <a:ea typeface="微软雅黑" panose="020B0503020204020204" charset="-122"/>
              </a:rPr>
              <a:t>职业生涯规划：对职业生涯进行系统性计划的过程</a:t>
            </a:r>
            <a:endParaRPr lang="zh-CN" altLang="en-US" sz="3400" b="1" spc="180">
              <a:solidFill>
                <a:schemeClr val="accent1"/>
              </a:solidFill>
              <a:uFillTx/>
              <a:latin typeface="微软雅黑" panose="020B0503020204020204" charset="-122"/>
              <a:ea typeface="微软雅黑" panose="020B0503020204020204" charset="-122"/>
            </a:endParaRPr>
          </a:p>
        </p:txBody>
      </p:sp>
      <p:sp>
        <p:nvSpPr>
          <p:cNvPr id="2" name="文本框 1"/>
          <p:cNvSpPr txBox="1"/>
          <p:nvPr/>
        </p:nvSpPr>
        <p:spPr>
          <a:xfrm>
            <a:off x="3654425" y="5335905"/>
            <a:ext cx="4353560" cy="275590"/>
          </a:xfrm>
          <a:prstGeom prst="rect">
            <a:avLst/>
          </a:prstGeom>
          <a:noFill/>
        </p:spPr>
        <p:txBody>
          <a:bodyPr wrap="square" rtlCol="0">
            <a:spAutoFit/>
          </a:bodyPr>
          <a:p>
            <a:pPr algn="ctr"/>
            <a:r>
              <a:rPr lang="zh-CN" altLang="en-US" sz="1200">
                <a:latin typeface="楷体" panose="02010609060101010101" charset="-122"/>
                <a:ea typeface="楷体" panose="02010609060101010101" charset="-122"/>
              </a:rPr>
              <a:t>本视频部分资料来源于秒懂百科，如有侵权，请联系删除</a:t>
            </a:r>
            <a:endParaRPr lang="zh-CN" altLang="en-US" sz="1200">
              <a:latin typeface="楷体" panose="02010609060101010101" charset="-122"/>
              <a:ea typeface="楷体" panose="02010609060101010101" charset="-122"/>
            </a:endParaRPr>
          </a:p>
        </p:txBody>
      </p:sp>
      <p:pic>
        <p:nvPicPr>
          <p:cNvPr id="4" name="职业生涯规划：对职业生涯进行系统性计划的过程">
            <a:hlinkClick r:id="" action="ppaction://media"/>
          </p:cNvPr>
          <p:cNvPicPr/>
          <p:nvPr>
            <a:videoFile r:link="rId11"/>
            <p:extLst>
              <p:ext uri="{DAA4B4D4-6D71-4841-9C94-3DE7FCFB9230}">
                <p14:media xmlns:p14="http://schemas.microsoft.com/office/powerpoint/2010/main" r:embed="rId12"/>
              </p:ext>
            </p:extLst>
            <p:custDataLst>
              <p:tags r:id="rId13"/>
            </p:custDataLst>
          </p:nvPr>
        </p:nvPicPr>
        <p:blipFill>
          <a:blip r:embed="rId14"/>
          <a:stretch>
            <a:fillRect/>
          </a:stretch>
        </p:blipFill>
        <p:spPr>
          <a:xfrm>
            <a:off x="2388235" y="848360"/>
            <a:ext cx="7965440" cy="4335145"/>
          </a:xfrm>
          <a:prstGeom prst="rect">
            <a:avLst/>
          </a:prstGeom>
        </p:spPr>
      </p:pic>
    </p:spTree>
    <p:custDataLst>
      <p:tags r:id="rId15"/>
    </p:custDataLst>
  </p:cSld>
  <p:clrMapOvr>
    <a:masterClrMapping/>
  </p:clrMapOvr>
  <p:transition spd="slow">
    <p:push dir="u"/>
  </p:transition>
  <p:timing>
    <p:tnLst>
      <p:par>
        <p:cTn id="1" dur="indefinite" restart="never" nodeType="tmRoot">
          <p:childTnLst>
            <p:video fullScrn="0">
              <p:cMediaNode>
                <p:cTn id="2" fill="hold" display="1">
                  <p:stCondLst>
                    <p:cond delay="indefinite"/>
                  </p:stCondLst>
                </p:cTn>
                <p:tgtEl>
                  <p:spTgt spid="4"/>
                </p:tgtEl>
              </p:cMediaNode>
            </p:video>
            <p:seq concurrent="1" nextAc="seek">
              <p:cTn id="3" restart="whenNotActive" fill="hold" evtFilter="cancelBubble" nodeType="interactiveSeq">
                <p:stCondLst>
                  <p:cond evt="onClick" delay="0">
                    <p:tgtEl>
                      <p:spTgt spid="4"/>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矩形 53"/>
          <p:cNvSpPr/>
          <p:nvPr>
            <p:custDataLst>
              <p:tags r:id="rId1"/>
            </p:custDataLst>
          </p:nvPr>
        </p:nvSpPr>
        <p:spPr>
          <a:xfrm>
            <a:off x="0" y="2615734"/>
            <a:ext cx="12192000" cy="1353844"/>
          </a:xfrm>
          <a:prstGeom prst="rect">
            <a:avLst/>
          </a:prstGeom>
          <a:solidFill>
            <a:srgbClr val="FFFFFF"/>
          </a:solidFill>
          <a:ln>
            <a:noFill/>
          </a:ln>
        </p:spPr>
        <p:style>
          <a:lnRef idx="2">
            <a:srgbClr val="D0CECE">
              <a:shade val="50000"/>
            </a:srgbClr>
          </a:lnRef>
          <a:fillRef idx="1">
            <a:srgbClr val="D0CECE"/>
          </a:fillRef>
          <a:effectRef idx="0">
            <a:srgbClr val="D0CECE"/>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0" name="矩形 59"/>
          <p:cNvSpPr/>
          <p:nvPr>
            <p:custDataLst>
              <p:tags r:id="rId2"/>
            </p:custDataLst>
          </p:nvPr>
        </p:nvSpPr>
        <p:spPr>
          <a:xfrm>
            <a:off x="0" y="1261890"/>
            <a:ext cx="12192000" cy="1353844"/>
          </a:xfrm>
          <a:prstGeom prst="rect">
            <a:avLst/>
          </a:prstGeom>
          <a:solidFill>
            <a:srgbClr val="FFFFFF"/>
          </a:solidFill>
          <a:ln>
            <a:noFill/>
          </a:ln>
        </p:spPr>
        <p:style>
          <a:lnRef idx="2">
            <a:srgbClr val="D0CECE">
              <a:shade val="50000"/>
            </a:srgbClr>
          </a:lnRef>
          <a:fillRef idx="1">
            <a:srgbClr val="D0CECE"/>
          </a:fillRef>
          <a:effectRef idx="0">
            <a:srgbClr val="D0CECE"/>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1" name="矩形 60"/>
          <p:cNvSpPr/>
          <p:nvPr>
            <p:custDataLst>
              <p:tags r:id="rId3"/>
            </p:custDataLst>
          </p:nvPr>
        </p:nvSpPr>
        <p:spPr>
          <a:xfrm>
            <a:off x="0" y="3969578"/>
            <a:ext cx="12192000" cy="1353844"/>
          </a:xfrm>
          <a:prstGeom prst="rect">
            <a:avLst/>
          </a:prstGeom>
          <a:solidFill>
            <a:srgbClr val="FFFFFF"/>
          </a:solidFill>
          <a:ln>
            <a:noFill/>
          </a:ln>
        </p:spPr>
        <p:style>
          <a:lnRef idx="2">
            <a:srgbClr val="D0CECE">
              <a:shade val="50000"/>
            </a:srgbClr>
          </a:lnRef>
          <a:fillRef idx="1">
            <a:srgbClr val="D0CECE"/>
          </a:fillRef>
          <a:effectRef idx="0">
            <a:srgbClr val="D0CECE"/>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7" name="矩形 66"/>
          <p:cNvSpPr/>
          <p:nvPr>
            <p:custDataLst>
              <p:tags r:id="rId4"/>
            </p:custDataLst>
          </p:nvPr>
        </p:nvSpPr>
        <p:spPr>
          <a:xfrm>
            <a:off x="0" y="5323422"/>
            <a:ext cx="12192000" cy="1353844"/>
          </a:xfrm>
          <a:prstGeom prst="rect">
            <a:avLst/>
          </a:prstGeom>
          <a:solidFill>
            <a:srgbClr val="FFFFFF"/>
          </a:solidFill>
          <a:ln>
            <a:noFill/>
          </a:ln>
        </p:spPr>
        <p:style>
          <a:lnRef idx="2">
            <a:srgbClr val="D0CECE">
              <a:shade val="50000"/>
            </a:srgbClr>
          </a:lnRef>
          <a:fillRef idx="1">
            <a:srgbClr val="D0CECE"/>
          </a:fillRef>
          <a:effectRef idx="0">
            <a:srgbClr val="D0CECE"/>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8" name="文本框 27"/>
          <p:cNvSpPr txBox="1"/>
          <p:nvPr>
            <p:custDataLst>
              <p:tags r:id="rId5"/>
            </p:custDataLst>
          </p:nvPr>
        </p:nvSpPr>
        <p:spPr>
          <a:xfrm>
            <a:off x="787400" y="327660"/>
            <a:ext cx="7099300" cy="624840"/>
          </a:xfrm>
          <a:prstGeom prst="rect">
            <a:avLst/>
          </a:prstGeom>
          <a:noFill/>
        </p:spPr>
        <p:txBody>
          <a:bodyPr wrap="square" lIns="101600" tIns="38100" rIns="63500" bIns="38100" rtlCol="0">
            <a:noAutofit/>
          </a:bodyPr>
          <a:lstStyle/>
          <a:p>
            <a:r>
              <a:rPr lang="zh-CN" altLang="en-US" sz="3600" b="1" spc="300">
                <a:solidFill>
                  <a:srgbClr val="000000">
                    <a:lumMod val="75000"/>
                    <a:lumOff val="25000"/>
                  </a:srgbClr>
                </a:solidFill>
                <a:latin typeface="微软雅黑" panose="020B0503020204020204" charset="-122"/>
                <a:ea typeface="微软雅黑" panose="020B0503020204020204" charset="-122"/>
              </a:rPr>
              <a:t>职业生涯规划的调整</a:t>
            </a:r>
            <a:endParaRPr lang="zh-CN" altLang="en-US" sz="3600" b="1" spc="300">
              <a:solidFill>
                <a:srgbClr val="000000">
                  <a:lumMod val="75000"/>
                  <a:lumOff val="25000"/>
                </a:srgbClr>
              </a:solidFill>
              <a:latin typeface="微软雅黑" panose="020B0503020204020204" charset="-122"/>
              <a:ea typeface="微软雅黑" panose="020B0503020204020204" charset="-122"/>
            </a:endParaRPr>
          </a:p>
        </p:txBody>
      </p:sp>
      <p:sp>
        <p:nvSpPr>
          <p:cNvPr id="51" name="任意多边形: 形状 50"/>
          <p:cNvSpPr>
            <a:spLocks noChangeAspect="1"/>
          </p:cNvSpPr>
          <p:nvPr>
            <p:custDataLst>
              <p:tags r:id="rId6"/>
            </p:custDataLst>
          </p:nvPr>
        </p:nvSpPr>
        <p:spPr>
          <a:xfrm>
            <a:off x="10483215" y="408940"/>
            <a:ext cx="307975" cy="624840"/>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D0CECE">
              <a:lumMod val="90000"/>
            </a:srgbClr>
          </a:solidFill>
          <a:ln>
            <a:noFill/>
          </a:ln>
        </p:spPr>
        <p:style>
          <a:lnRef idx="2">
            <a:srgbClr val="D0CECE">
              <a:shade val="50000"/>
            </a:srgbClr>
          </a:lnRef>
          <a:fillRef idx="1">
            <a:srgbClr val="D0CECE"/>
          </a:fillRef>
          <a:effectRef idx="0">
            <a:srgbClr val="D0CECE"/>
          </a:effectRef>
          <a:fontRef idx="minor">
            <a:srgbClr val="FFFFFF"/>
          </a:fontRef>
        </p:style>
        <p:txBody>
          <a:bodyPr wrap="square" rtlCol="0" anchor="ctr">
            <a:noAutofit/>
          </a:bodyPr>
          <a:lstStyle/>
          <a:p>
            <a:pPr algn="ctr"/>
            <a:endParaRPr lang="zh-CN" altLang="en-US">
              <a:latin typeface="微软雅黑" panose="020B0503020204020204" charset="-122"/>
              <a:ea typeface="微软雅黑" panose="020B0503020204020204" charset="-122"/>
            </a:endParaRPr>
          </a:p>
        </p:txBody>
      </p:sp>
      <p:sp>
        <p:nvSpPr>
          <p:cNvPr id="52" name="任意多边形: 形状 51"/>
          <p:cNvSpPr>
            <a:spLocks noChangeAspect="1"/>
          </p:cNvSpPr>
          <p:nvPr>
            <p:custDataLst>
              <p:tags r:id="rId7"/>
            </p:custDataLst>
          </p:nvPr>
        </p:nvSpPr>
        <p:spPr>
          <a:xfrm>
            <a:off x="10890885" y="408940"/>
            <a:ext cx="307975" cy="624840"/>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D0CECE">
              <a:lumMod val="90000"/>
            </a:srgbClr>
          </a:solidFill>
          <a:ln>
            <a:noFill/>
          </a:ln>
        </p:spPr>
        <p:style>
          <a:lnRef idx="2">
            <a:srgbClr val="D0CECE">
              <a:shade val="50000"/>
            </a:srgbClr>
          </a:lnRef>
          <a:fillRef idx="1">
            <a:srgbClr val="D0CECE"/>
          </a:fillRef>
          <a:effectRef idx="0">
            <a:srgbClr val="D0CECE"/>
          </a:effectRef>
          <a:fontRef idx="minor">
            <a:srgbClr val="FFFFFF"/>
          </a:fontRef>
        </p:style>
        <p:txBody>
          <a:bodyPr wrap="square" rtlCol="0" anchor="ctr">
            <a:noAutofit/>
          </a:bodyPr>
          <a:lstStyle/>
          <a:p>
            <a:pPr algn="ctr"/>
            <a:endParaRPr lang="zh-CN" altLang="en-US">
              <a:latin typeface="微软雅黑" panose="020B0503020204020204" charset="-122"/>
              <a:ea typeface="微软雅黑" panose="020B0503020204020204" charset="-122"/>
            </a:endParaRPr>
          </a:p>
        </p:txBody>
      </p:sp>
      <p:sp>
        <p:nvSpPr>
          <p:cNvPr id="39" name="六边形 38"/>
          <p:cNvSpPr/>
          <p:nvPr>
            <p:custDataLst>
              <p:tags r:id="rId8"/>
            </p:custDataLst>
          </p:nvPr>
        </p:nvSpPr>
        <p:spPr>
          <a:xfrm rot="9801606">
            <a:off x="10976327" y="6426842"/>
            <a:ext cx="343747" cy="296333"/>
          </a:xfrm>
          <a:prstGeom prst="hexagon">
            <a:avLst/>
          </a:prstGeom>
          <a:noFill/>
          <a:ln>
            <a:solidFill>
              <a:srgbClr val="D0CECE"/>
            </a:solidFill>
          </a:ln>
        </p:spPr>
        <p:style>
          <a:lnRef idx="2">
            <a:srgbClr val="D0CECE">
              <a:shade val="50000"/>
            </a:srgbClr>
          </a:lnRef>
          <a:fillRef idx="1">
            <a:srgbClr val="D0CECE"/>
          </a:fillRef>
          <a:effectRef idx="0">
            <a:srgbClr val="D0CECE"/>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25" name="六边形 24"/>
          <p:cNvSpPr/>
          <p:nvPr>
            <p:custDataLst>
              <p:tags r:id="rId9"/>
            </p:custDataLst>
          </p:nvPr>
        </p:nvSpPr>
        <p:spPr>
          <a:xfrm rot="6300000">
            <a:off x="3755915" y="3642190"/>
            <a:ext cx="1405117" cy="1211306"/>
          </a:xfrm>
          <a:prstGeom prst="hexagon">
            <a:avLst/>
          </a:prstGeom>
          <a:solidFill>
            <a:srgbClr val="D0CECE">
              <a:alpha val="40000"/>
            </a:srgbClr>
          </a:solidFill>
          <a:ln>
            <a:noFill/>
          </a:ln>
        </p:spPr>
        <p:style>
          <a:lnRef idx="2">
            <a:srgbClr val="D0CECE">
              <a:shade val="50000"/>
            </a:srgbClr>
          </a:lnRef>
          <a:fillRef idx="1">
            <a:srgbClr val="D0CECE"/>
          </a:fillRef>
          <a:effectRef idx="0">
            <a:srgbClr val="D0CECE"/>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43" name="文本框 42"/>
          <p:cNvSpPr txBox="1"/>
          <p:nvPr>
            <p:custDataLst>
              <p:tags r:id="rId10"/>
            </p:custDataLst>
          </p:nvPr>
        </p:nvSpPr>
        <p:spPr>
          <a:xfrm>
            <a:off x="4829810" y="1457325"/>
            <a:ext cx="6061075" cy="97790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a:spcAft>
                <a:spcPts val="400"/>
              </a:spcAft>
            </a:pPr>
            <a:r>
              <a:rPr lang="zh-CN" altLang="en-US" sz="1800" b="1" spc="0">
                <a:solidFill>
                  <a:srgbClr val="0070C0"/>
                </a:solidFill>
                <a:latin typeface="微软雅黑" panose="020B0503020204020204" charset="-122"/>
                <a:ea typeface="微软雅黑" panose="020B0503020204020204" charset="-122"/>
              </a:rPr>
              <a:t>自我条件重新剖析——“我能干什么？我能干好什么？”</a:t>
            </a:r>
            <a:endParaRPr lang="zh-CN" altLang="en-US" sz="1800" b="1" spc="0">
              <a:solidFill>
                <a:srgbClr val="000000">
                  <a:lumMod val="75000"/>
                  <a:lumOff val="25000"/>
                </a:srgbClr>
              </a:solidFill>
              <a:latin typeface="微软雅黑" panose="020B0503020204020204" charset="-122"/>
              <a:ea typeface="微软雅黑" panose="020B0503020204020204" charset="-122"/>
            </a:endParaRPr>
          </a:p>
          <a:p>
            <a:pPr>
              <a:spcAft>
                <a:spcPts val="400"/>
              </a:spcAft>
            </a:pPr>
            <a:r>
              <a:rPr lang="zh-CN" altLang="en-US" spc="0">
                <a:solidFill>
                  <a:srgbClr val="000000">
                    <a:lumMod val="75000"/>
                    <a:lumOff val="25000"/>
                  </a:srgbClr>
                </a:solidFill>
                <a:uFillTx/>
                <a:latin typeface="微软雅黑" panose="020B0503020204020204" charset="-122"/>
                <a:ea typeface="微软雅黑" panose="020B0503020204020204" charset="-122"/>
              </a:rPr>
              <a:t>这是在实践的基础上对自己的理性认识，以避免涉世不深的年轻人眼高手低的问题，也是对自我内在条件的重新分析。</a:t>
            </a:r>
            <a:endParaRPr lang="zh-CN" altLang="en-US" spc="0">
              <a:solidFill>
                <a:srgbClr val="000000">
                  <a:lumMod val="75000"/>
                  <a:lumOff val="25000"/>
                </a:srgbClr>
              </a:solidFill>
              <a:uFillTx/>
              <a:latin typeface="微软雅黑" panose="020B0503020204020204" charset="-122"/>
              <a:ea typeface="微软雅黑" panose="020B0503020204020204" charset="-122"/>
            </a:endParaRPr>
          </a:p>
        </p:txBody>
      </p:sp>
      <p:sp>
        <p:nvSpPr>
          <p:cNvPr id="26" name="矩形 25"/>
          <p:cNvSpPr/>
          <p:nvPr>
            <p:custDataLst>
              <p:tags r:id="rId11"/>
            </p:custDataLst>
          </p:nvPr>
        </p:nvSpPr>
        <p:spPr>
          <a:xfrm rot="330573">
            <a:off x="932180" y="1423670"/>
            <a:ext cx="2072005" cy="1036320"/>
          </a:xfrm>
          <a:prstGeom prst="rect">
            <a:avLst/>
          </a:prstGeom>
          <a:noFill/>
          <a:ln>
            <a:solidFill>
              <a:srgbClr val="D0CECE"/>
            </a:solidFill>
          </a:ln>
        </p:spPr>
        <p:style>
          <a:lnRef idx="2">
            <a:srgbClr val="D0CECE">
              <a:shade val="50000"/>
            </a:srgbClr>
          </a:lnRef>
          <a:fillRef idx="1">
            <a:srgbClr val="D0CECE"/>
          </a:fillRef>
          <a:effectRef idx="0">
            <a:srgbClr val="D0CECE"/>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pic>
        <p:nvPicPr>
          <p:cNvPr id="29" name="图片 28"/>
          <p:cNvPicPr/>
          <p:nvPr>
            <p:custDataLst>
              <p:tags r:id="rId12"/>
            </p:custDataLst>
          </p:nvPr>
        </p:nvPicPr>
        <p:blipFill rotWithShape="1">
          <a:blip r:embed="rId13"/>
          <a:srcRect/>
          <a:stretch>
            <a:fillRect/>
          </a:stretch>
        </p:blipFill>
        <p:spPr>
          <a:xfrm>
            <a:off x="975360" y="1443990"/>
            <a:ext cx="2038985" cy="1019810"/>
          </a:xfrm>
          <a:prstGeom prst="rect">
            <a:avLst/>
          </a:prstGeom>
        </p:spPr>
      </p:pic>
      <p:sp>
        <p:nvSpPr>
          <p:cNvPr id="32" name="六边形 31"/>
          <p:cNvSpPr/>
          <p:nvPr>
            <p:custDataLst>
              <p:tags r:id="rId14"/>
            </p:custDataLst>
          </p:nvPr>
        </p:nvSpPr>
        <p:spPr>
          <a:xfrm rot="5400000">
            <a:off x="1076325" y="1315720"/>
            <a:ext cx="115570" cy="99695"/>
          </a:xfrm>
          <a:prstGeom prst="hexagon">
            <a:avLst/>
          </a:prstGeom>
          <a:solidFill>
            <a:srgbClr val="44546A"/>
          </a:solidFill>
          <a:ln>
            <a:noFill/>
          </a:ln>
        </p:spPr>
        <p:style>
          <a:lnRef idx="2">
            <a:srgbClr val="D0CECE">
              <a:shade val="50000"/>
            </a:srgbClr>
          </a:lnRef>
          <a:fillRef idx="1">
            <a:srgbClr val="D0CECE"/>
          </a:fillRef>
          <a:effectRef idx="0">
            <a:srgbClr val="D0CECE"/>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34" name="六边形 33"/>
          <p:cNvSpPr/>
          <p:nvPr>
            <p:custDataLst>
              <p:tags r:id="rId15"/>
            </p:custDataLst>
          </p:nvPr>
        </p:nvSpPr>
        <p:spPr>
          <a:xfrm rot="5400000">
            <a:off x="1252855" y="1279525"/>
            <a:ext cx="57785" cy="50165"/>
          </a:xfrm>
          <a:prstGeom prst="hexagon">
            <a:avLst/>
          </a:prstGeom>
          <a:solidFill>
            <a:srgbClr val="44546A">
              <a:lumMod val="20000"/>
              <a:lumOff val="80000"/>
            </a:srgbClr>
          </a:solidFill>
          <a:ln>
            <a:noFill/>
          </a:ln>
        </p:spPr>
        <p:style>
          <a:lnRef idx="2">
            <a:srgbClr val="D0CECE">
              <a:shade val="50000"/>
            </a:srgbClr>
          </a:lnRef>
          <a:fillRef idx="1">
            <a:srgbClr val="D0CECE"/>
          </a:fillRef>
          <a:effectRef idx="0">
            <a:srgbClr val="D0CECE"/>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65" name="文本框 64"/>
          <p:cNvSpPr txBox="1"/>
          <p:nvPr>
            <p:custDataLst>
              <p:tags r:id="rId16"/>
            </p:custDataLst>
          </p:nvPr>
        </p:nvSpPr>
        <p:spPr>
          <a:xfrm>
            <a:off x="3627755" y="1391920"/>
            <a:ext cx="1127760" cy="1107440"/>
          </a:xfrm>
          <a:prstGeom prst="rect">
            <a:avLst/>
          </a:prstGeom>
          <a:noFill/>
          <a:ln w="12700">
            <a:noFill/>
          </a:ln>
        </p:spPr>
        <p:txBody>
          <a:bodyPr wrap="none" lIns="0" tIns="0" rIns="0" bIns="0" rtlCol="0">
            <a:spAutoFit/>
          </a:bodyPr>
          <a:lstStyle/>
          <a:p>
            <a:pPr lvl="0" algn="l"/>
            <a:r>
              <a:rPr lang="en-US" altLang="zh-CN" sz="7200" b="1" dirty="0">
                <a:ln w="12700">
                  <a:solidFill>
                    <a:schemeClr val="accent5">
                      <a:lumMod val="50000"/>
                    </a:schemeClr>
                  </a:solidFill>
                </a:ln>
                <a:solidFill>
                  <a:srgbClr val="FFFFFF"/>
                </a:solidFill>
                <a:latin typeface="微软雅黑" panose="020B0503020204020204" charset="-122"/>
                <a:ea typeface="微软雅黑" panose="020B0503020204020204" charset="-122"/>
                <a:sym typeface="微软雅黑" panose="020B0503020204020204" charset="-122"/>
              </a:rPr>
              <a:t>01</a:t>
            </a:r>
            <a:endParaRPr lang="en-US" altLang="zh-CN" sz="7200" b="1" dirty="0">
              <a:ln w="12700">
                <a:solidFill>
                  <a:schemeClr val="accent5">
                    <a:lumMod val="50000"/>
                  </a:schemeClr>
                </a:solidFill>
              </a:ln>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57" name="六边形 56"/>
          <p:cNvSpPr/>
          <p:nvPr>
            <p:custDataLst>
              <p:tags r:id="rId17"/>
            </p:custDataLst>
          </p:nvPr>
        </p:nvSpPr>
        <p:spPr>
          <a:xfrm rot="5400000">
            <a:off x="907415" y="2711450"/>
            <a:ext cx="142240" cy="122555"/>
          </a:xfrm>
          <a:prstGeom prst="hexagon">
            <a:avLst/>
          </a:prstGeom>
          <a:solidFill>
            <a:srgbClr val="44546A">
              <a:lumMod val="20000"/>
              <a:lumOff val="80000"/>
            </a:srgbClr>
          </a:solidFill>
          <a:ln>
            <a:noFill/>
          </a:ln>
        </p:spPr>
        <p:style>
          <a:lnRef idx="2">
            <a:srgbClr val="D0CECE">
              <a:shade val="50000"/>
            </a:srgbClr>
          </a:lnRef>
          <a:fillRef idx="1">
            <a:srgbClr val="D0CECE"/>
          </a:fillRef>
          <a:effectRef idx="0">
            <a:srgbClr val="D0CECE"/>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59" name="矩形 58"/>
          <p:cNvSpPr/>
          <p:nvPr>
            <p:custDataLst>
              <p:tags r:id="rId18"/>
            </p:custDataLst>
          </p:nvPr>
        </p:nvSpPr>
        <p:spPr>
          <a:xfrm rot="330573">
            <a:off x="929640" y="2777490"/>
            <a:ext cx="2071370" cy="1036320"/>
          </a:xfrm>
          <a:prstGeom prst="rect">
            <a:avLst/>
          </a:prstGeom>
          <a:noFill/>
          <a:ln>
            <a:solidFill>
              <a:srgbClr val="D0CECE"/>
            </a:solidFill>
          </a:ln>
        </p:spPr>
        <p:style>
          <a:lnRef idx="2">
            <a:srgbClr val="D0CECE">
              <a:shade val="50000"/>
            </a:srgbClr>
          </a:lnRef>
          <a:fillRef idx="1">
            <a:srgbClr val="D0CECE"/>
          </a:fillRef>
          <a:effectRef idx="0">
            <a:srgbClr val="D0CECE"/>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62" name="六边形 61"/>
          <p:cNvSpPr/>
          <p:nvPr>
            <p:custDataLst>
              <p:tags r:id="rId19"/>
            </p:custDataLst>
          </p:nvPr>
        </p:nvSpPr>
        <p:spPr>
          <a:xfrm rot="5400000">
            <a:off x="1250315" y="2633345"/>
            <a:ext cx="57785" cy="50165"/>
          </a:xfrm>
          <a:prstGeom prst="hexagon">
            <a:avLst/>
          </a:prstGeom>
          <a:solidFill>
            <a:srgbClr val="44546A">
              <a:lumMod val="20000"/>
              <a:lumOff val="80000"/>
            </a:srgbClr>
          </a:solidFill>
          <a:ln>
            <a:noFill/>
          </a:ln>
        </p:spPr>
        <p:style>
          <a:lnRef idx="2">
            <a:srgbClr val="D0CECE">
              <a:shade val="50000"/>
            </a:srgbClr>
          </a:lnRef>
          <a:fillRef idx="1">
            <a:srgbClr val="D0CECE"/>
          </a:fillRef>
          <a:effectRef idx="0">
            <a:srgbClr val="D0CECE"/>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63" name="六边形 62"/>
          <p:cNvSpPr/>
          <p:nvPr>
            <p:custDataLst>
              <p:tags r:id="rId20"/>
            </p:custDataLst>
          </p:nvPr>
        </p:nvSpPr>
        <p:spPr>
          <a:xfrm rot="5400000">
            <a:off x="1250315" y="3724275"/>
            <a:ext cx="57785" cy="50165"/>
          </a:xfrm>
          <a:prstGeom prst="hexagon">
            <a:avLst/>
          </a:prstGeom>
          <a:solidFill>
            <a:srgbClr val="44546A">
              <a:lumMod val="20000"/>
              <a:lumOff val="80000"/>
            </a:srgbClr>
          </a:solidFill>
          <a:ln>
            <a:noFill/>
          </a:ln>
        </p:spPr>
        <p:style>
          <a:lnRef idx="2">
            <a:srgbClr val="D0CECE">
              <a:shade val="50000"/>
            </a:srgbClr>
          </a:lnRef>
          <a:fillRef idx="1">
            <a:srgbClr val="D0CECE"/>
          </a:fillRef>
          <a:effectRef idx="0">
            <a:srgbClr val="D0CECE"/>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pic>
        <p:nvPicPr>
          <p:cNvPr id="64" name="图片 63"/>
          <p:cNvPicPr/>
          <p:nvPr>
            <p:custDataLst>
              <p:tags r:id="rId21"/>
            </p:custDataLst>
          </p:nvPr>
        </p:nvPicPr>
        <p:blipFill rotWithShape="1">
          <a:blip r:embed="rId22"/>
          <a:srcRect/>
          <a:stretch>
            <a:fillRect/>
          </a:stretch>
        </p:blipFill>
        <p:spPr>
          <a:xfrm>
            <a:off x="972185" y="2797810"/>
            <a:ext cx="2038985" cy="1019810"/>
          </a:xfrm>
          <a:prstGeom prst="rect">
            <a:avLst/>
          </a:prstGeom>
        </p:spPr>
      </p:pic>
      <p:sp>
        <p:nvSpPr>
          <p:cNvPr id="66" name="文本框 65"/>
          <p:cNvSpPr txBox="1"/>
          <p:nvPr>
            <p:custDataLst>
              <p:tags r:id="rId23"/>
            </p:custDataLst>
          </p:nvPr>
        </p:nvSpPr>
        <p:spPr>
          <a:xfrm>
            <a:off x="4829810" y="2811145"/>
            <a:ext cx="6061710" cy="97790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a:spcAft>
                <a:spcPts val="400"/>
              </a:spcAft>
            </a:pPr>
            <a:r>
              <a:rPr lang="zh-CN" altLang="en-US" sz="1800" b="1">
                <a:solidFill>
                  <a:srgbClr val="0070C0"/>
                </a:solidFill>
                <a:latin typeface="微软雅黑" panose="020B0503020204020204" charset="-122"/>
                <a:ea typeface="微软雅黑" panose="020B0503020204020204" charset="-122"/>
              </a:rPr>
              <a:t>生涯机会重新评估——“我可以干什么？</a:t>
            </a:r>
            <a:endParaRPr lang="zh-CN" altLang="en-US">
              <a:solidFill>
                <a:srgbClr val="000000">
                  <a:lumMod val="75000"/>
                  <a:lumOff val="25000"/>
                </a:srgbClr>
              </a:solidFill>
              <a:latin typeface="微软雅黑" panose="020B0503020204020204" charset="-122"/>
              <a:ea typeface="微软雅黑" panose="020B0503020204020204" charset="-122"/>
            </a:endParaRPr>
          </a:p>
          <a:p>
            <a:pPr>
              <a:spcAft>
                <a:spcPts val="400"/>
              </a:spcAft>
            </a:pPr>
            <a:r>
              <a:rPr lang="zh-CN" altLang="en-US" spc="0">
                <a:solidFill>
                  <a:srgbClr val="000000">
                    <a:lumMod val="75000"/>
                    <a:lumOff val="25000"/>
                  </a:srgbClr>
                </a:solidFill>
                <a:uFillTx/>
                <a:latin typeface="微软雅黑" panose="020B0503020204020204" charset="-122"/>
                <a:ea typeface="微软雅黑" panose="020B0503020204020204" charset="-122"/>
              </a:rPr>
              <a:t>这是对外在条件的分析。通过接触社会，对外在的职业环境有了深入了解，也就认识了以前所没有认识到的东西。</a:t>
            </a:r>
            <a:endParaRPr lang="zh-CN" altLang="en-US" spc="0">
              <a:solidFill>
                <a:srgbClr val="000000">
                  <a:lumMod val="75000"/>
                  <a:lumOff val="25000"/>
                </a:srgbClr>
              </a:solidFill>
              <a:uFillTx/>
              <a:latin typeface="微软雅黑" panose="020B0503020204020204" charset="-122"/>
              <a:ea typeface="微软雅黑" panose="020B0503020204020204" charset="-122"/>
            </a:endParaRPr>
          </a:p>
        </p:txBody>
      </p:sp>
      <p:sp>
        <p:nvSpPr>
          <p:cNvPr id="68" name="文本框 67"/>
          <p:cNvSpPr txBox="1"/>
          <p:nvPr>
            <p:custDataLst>
              <p:tags r:id="rId24"/>
            </p:custDataLst>
          </p:nvPr>
        </p:nvSpPr>
        <p:spPr>
          <a:xfrm>
            <a:off x="3627755" y="2745740"/>
            <a:ext cx="1127760" cy="1107440"/>
          </a:xfrm>
          <a:prstGeom prst="rect">
            <a:avLst/>
          </a:prstGeom>
          <a:noFill/>
          <a:ln w="12700">
            <a:noFill/>
          </a:ln>
        </p:spPr>
        <p:txBody>
          <a:bodyPr wrap="none" lIns="0" tIns="0" rIns="0" bIns="0" rtlCol="0">
            <a:spAutoFit/>
          </a:bodyPr>
          <a:lstStyle/>
          <a:p>
            <a:pPr lvl="0" algn="l"/>
            <a:r>
              <a:rPr lang="en-US" altLang="zh-CN" sz="7200" b="1" dirty="0">
                <a:ln w="12700">
                  <a:solidFill>
                    <a:schemeClr val="accent5">
                      <a:lumMod val="50000"/>
                    </a:schemeClr>
                  </a:solidFill>
                </a:ln>
                <a:solidFill>
                  <a:srgbClr val="FFFFFF"/>
                </a:solidFill>
                <a:latin typeface="微软雅黑" panose="020B0503020204020204" charset="-122"/>
                <a:ea typeface="微软雅黑" panose="020B0503020204020204" charset="-122"/>
                <a:sym typeface="微软雅黑" panose="020B0503020204020204" charset="-122"/>
              </a:rPr>
              <a:t>02</a:t>
            </a:r>
            <a:endParaRPr lang="en-US" altLang="zh-CN" sz="7200" b="1" dirty="0">
              <a:ln w="12700">
                <a:solidFill>
                  <a:schemeClr val="accent5">
                    <a:lumMod val="50000"/>
                  </a:schemeClr>
                </a:solidFill>
              </a:ln>
              <a:solidFill>
                <a:srgbClr val="FFFFFF"/>
              </a:solidFill>
              <a:latin typeface="微软雅黑" panose="020B0503020204020204" charset="-122"/>
              <a:ea typeface="微软雅黑" panose="020B0503020204020204" charset="-122"/>
              <a:sym typeface="微软雅黑" panose="020B0503020204020204" charset="-122"/>
            </a:endParaRPr>
          </a:p>
        </p:txBody>
      </p:sp>
      <p:cxnSp>
        <p:nvCxnSpPr>
          <p:cNvPr id="4" name="直接连接符 3"/>
          <p:cNvCxnSpPr/>
          <p:nvPr>
            <p:custDataLst>
              <p:tags r:id="rId25"/>
            </p:custDataLst>
          </p:nvPr>
        </p:nvCxnSpPr>
        <p:spPr>
          <a:xfrm>
            <a:off x="4971310" y="2615735"/>
            <a:ext cx="5760000" cy="0"/>
          </a:xfrm>
          <a:prstGeom prst="line">
            <a:avLst/>
          </a:prstGeom>
          <a:ln w="12700">
            <a:solidFill>
              <a:srgbClr val="E7E6E6">
                <a:lumMod val="90000"/>
              </a:srgbClr>
            </a:solidFill>
            <a:prstDash val="dash"/>
            <a:headEnd type="diamond"/>
            <a:tailEnd type="diamond"/>
          </a:ln>
        </p:spPr>
        <p:style>
          <a:lnRef idx="1">
            <a:srgbClr val="D0CECE"/>
          </a:lnRef>
          <a:fillRef idx="0">
            <a:srgbClr val="D0CECE"/>
          </a:fillRef>
          <a:effectRef idx="0">
            <a:srgbClr val="D0CECE"/>
          </a:effectRef>
          <a:fontRef idx="minor">
            <a:srgbClr val="000000"/>
          </a:fontRef>
        </p:style>
      </p:cxnSp>
      <p:cxnSp>
        <p:nvCxnSpPr>
          <p:cNvPr id="41" name="直接连接符 40"/>
          <p:cNvCxnSpPr/>
          <p:nvPr>
            <p:custDataLst>
              <p:tags r:id="rId26"/>
            </p:custDataLst>
          </p:nvPr>
        </p:nvCxnSpPr>
        <p:spPr>
          <a:xfrm>
            <a:off x="4971310" y="3969579"/>
            <a:ext cx="5760000" cy="0"/>
          </a:xfrm>
          <a:prstGeom prst="line">
            <a:avLst/>
          </a:prstGeom>
          <a:ln w="12700">
            <a:solidFill>
              <a:srgbClr val="E7E6E6">
                <a:lumMod val="90000"/>
              </a:srgbClr>
            </a:solidFill>
            <a:prstDash val="dash"/>
            <a:headEnd type="diamond"/>
            <a:tailEnd type="diamond"/>
          </a:ln>
        </p:spPr>
        <p:style>
          <a:lnRef idx="1">
            <a:srgbClr val="D0CECE"/>
          </a:lnRef>
          <a:fillRef idx="0">
            <a:srgbClr val="D0CECE"/>
          </a:fillRef>
          <a:effectRef idx="0">
            <a:srgbClr val="D0CECE"/>
          </a:effectRef>
          <a:fontRef idx="minor">
            <a:srgbClr val="000000"/>
          </a:fontRef>
        </p:style>
      </p:cxnSp>
      <p:sp>
        <p:nvSpPr>
          <p:cNvPr id="45" name="文本框 44"/>
          <p:cNvSpPr txBox="1"/>
          <p:nvPr>
            <p:custDataLst>
              <p:tags r:id="rId27"/>
            </p:custDataLst>
          </p:nvPr>
        </p:nvSpPr>
        <p:spPr>
          <a:xfrm>
            <a:off x="4829810" y="5518785"/>
            <a:ext cx="6061710" cy="97790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a:spcAft>
                <a:spcPts val="400"/>
              </a:spcAft>
            </a:pPr>
            <a:r>
              <a:rPr lang="zh-CN" altLang="en-US" sz="1800" b="1" spc="0">
                <a:solidFill>
                  <a:srgbClr val="0070C0"/>
                </a:solidFill>
                <a:latin typeface="微软雅黑" panose="020B0503020204020204" charset="-122"/>
                <a:ea typeface="微软雅黑" panose="020B0503020204020204" charset="-122"/>
              </a:rPr>
              <a:t>落实生涯规划修订——“应该怎么干？</a:t>
            </a:r>
            <a:endParaRPr lang="zh-CN" altLang="en-US" sz="1800" b="1" spc="0">
              <a:solidFill>
                <a:srgbClr val="000000">
                  <a:lumMod val="75000"/>
                  <a:lumOff val="25000"/>
                </a:srgbClr>
              </a:solidFill>
              <a:latin typeface="微软雅黑" panose="020B0503020204020204" charset="-122"/>
              <a:ea typeface="微软雅黑" panose="020B0503020204020204" charset="-122"/>
            </a:endParaRPr>
          </a:p>
          <a:p>
            <a:pPr>
              <a:spcAft>
                <a:spcPts val="400"/>
              </a:spcAft>
            </a:pPr>
            <a:r>
              <a:rPr lang="zh-CN" altLang="en-US" spc="0">
                <a:solidFill>
                  <a:srgbClr val="000000">
                    <a:lumMod val="75000"/>
                    <a:lumOff val="25000"/>
                  </a:srgbClr>
                </a:solidFill>
                <a:uFillTx/>
                <a:latin typeface="微软雅黑" panose="020B0503020204020204" charset="-122"/>
                <a:ea typeface="微软雅黑" panose="020B0503020204020204" charset="-122"/>
              </a:rPr>
              <a:t>通过“干得怎么样”“应该怎么干”的自我审视，根据修正后的发展目标和阶段目标，制定新的自我提升措施。</a:t>
            </a:r>
            <a:endParaRPr lang="zh-CN" altLang="en-US" spc="0">
              <a:solidFill>
                <a:srgbClr val="000000">
                  <a:lumMod val="75000"/>
                  <a:lumOff val="25000"/>
                </a:srgbClr>
              </a:solidFill>
              <a:uFillTx/>
              <a:latin typeface="微软雅黑" panose="020B0503020204020204" charset="-122"/>
              <a:ea typeface="微软雅黑" panose="020B0503020204020204" charset="-122"/>
            </a:endParaRPr>
          </a:p>
        </p:txBody>
      </p:sp>
      <p:sp>
        <p:nvSpPr>
          <p:cNvPr id="46" name="文本框 45"/>
          <p:cNvSpPr txBox="1"/>
          <p:nvPr>
            <p:custDataLst>
              <p:tags r:id="rId28"/>
            </p:custDataLst>
          </p:nvPr>
        </p:nvSpPr>
        <p:spPr>
          <a:xfrm>
            <a:off x="3627755" y="5453380"/>
            <a:ext cx="1127760" cy="1107440"/>
          </a:xfrm>
          <a:prstGeom prst="rect">
            <a:avLst/>
          </a:prstGeom>
          <a:noFill/>
          <a:ln w="12700">
            <a:noFill/>
          </a:ln>
        </p:spPr>
        <p:txBody>
          <a:bodyPr wrap="none" lIns="0" tIns="0" rIns="0" bIns="0" rtlCol="0">
            <a:spAutoFit/>
          </a:bodyPr>
          <a:lstStyle/>
          <a:p>
            <a:pPr lvl="0" algn="l"/>
            <a:r>
              <a:rPr lang="en-US" altLang="zh-CN" sz="7200" b="1" dirty="0">
                <a:ln w="12700">
                  <a:solidFill>
                    <a:schemeClr val="accent5">
                      <a:lumMod val="50000"/>
                    </a:schemeClr>
                  </a:solidFill>
                </a:ln>
                <a:solidFill>
                  <a:srgbClr val="FFFFFF"/>
                </a:solidFill>
                <a:latin typeface="微软雅黑" panose="020B0503020204020204" charset="-122"/>
                <a:ea typeface="微软雅黑" panose="020B0503020204020204" charset="-122"/>
                <a:sym typeface="微软雅黑" panose="020B0503020204020204" charset="-122"/>
              </a:rPr>
              <a:t>04</a:t>
            </a:r>
            <a:endParaRPr lang="en-US" altLang="zh-CN" sz="7200" b="1" dirty="0">
              <a:ln w="12700">
                <a:solidFill>
                  <a:schemeClr val="accent5">
                    <a:lumMod val="50000"/>
                  </a:schemeClr>
                </a:solidFill>
              </a:ln>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47" name="六边形 46"/>
          <p:cNvSpPr/>
          <p:nvPr>
            <p:custDataLst>
              <p:tags r:id="rId29"/>
            </p:custDataLst>
          </p:nvPr>
        </p:nvSpPr>
        <p:spPr>
          <a:xfrm rot="5400000">
            <a:off x="907415" y="5419090"/>
            <a:ext cx="142240" cy="122555"/>
          </a:xfrm>
          <a:prstGeom prst="hexagon">
            <a:avLst/>
          </a:prstGeom>
          <a:solidFill>
            <a:srgbClr val="44546A">
              <a:lumMod val="20000"/>
              <a:lumOff val="80000"/>
            </a:srgbClr>
          </a:solidFill>
          <a:ln>
            <a:noFill/>
          </a:ln>
        </p:spPr>
        <p:style>
          <a:lnRef idx="2">
            <a:srgbClr val="D0CECE">
              <a:shade val="50000"/>
            </a:srgbClr>
          </a:lnRef>
          <a:fillRef idx="1">
            <a:srgbClr val="D0CECE"/>
          </a:fillRef>
          <a:effectRef idx="0">
            <a:srgbClr val="D0CECE"/>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48" name="矩形 47"/>
          <p:cNvSpPr/>
          <p:nvPr>
            <p:custDataLst>
              <p:tags r:id="rId30"/>
            </p:custDataLst>
          </p:nvPr>
        </p:nvSpPr>
        <p:spPr>
          <a:xfrm rot="330573">
            <a:off x="929640" y="5485130"/>
            <a:ext cx="2071370" cy="1036320"/>
          </a:xfrm>
          <a:prstGeom prst="rect">
            <a:avLst/>
          </a:prstGeom>
          <a:noFill/>
          <a:ln>
            <a:solidFill>
              <a:srgbClr val="D0CECE"/>
            </a:solidFill>
          </a:ln>
        </p:spPr>
        <p:style>
          <a:lnRef idx="2">
            <a:srgbClr val="D0CECE">
              <a:shade val="50000"/>
            </a:srgbClr>
          </a:lnRef>
          <a:fillRef idx="1">
            <a:srgbClr val="D0CECE"/>
          </a:fillRef>
          <a:effectRef idx="0">
            <a:srgbClr val="D0CECE"/>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49" name="六边形 48"/>
          <p:cNvSpPr/>
          <p:nvPr>
            <p:custDataLst>
              <p:tags r:id="rId31"/>
            </p:custDataLst>
          </p:nvPr>
        </p:nvSpPr>
        <p:spPr>
          <a:xfrm rot="5400000">
            <a:off x="1250315" y="5340985"/>
            <a:ext cx="57785" cy="50165"/>
          </a:xfrm>
          <a:prstGeom prst="hexagon">
            <a:avLst/>
          </a:prstGeom>
          <a:solidFill>
            <a:srgbClr val="44546A">
              <a:lumMod val="20000"/>
              <a:lumOff val="80000"/>
            </a:srgbClr>
          </a:solidFill>
          <a:ln>
            <a:noFill/>
          </a:ln>
        </p:spPr>
        <p:style>
          <a:lnRef idx="2">
            <a:srgbClr val="D0CECE">
              <a:shade val="50000"/>
            </a:srgbClr>
          </a:lnRef>
          <a:fillRef idx="1">
            <a:srgbClr val="D0CECE"/>
          </a:fillRef>
          <a:effectRef idx="0">
            <a:srgbClr val="D0CECE"/>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53" name="六边形 52"/>
          <p:cNvSpPr/>
          <p:nvPr>
            <p:custDataLst>
              <p:tags r:id="rId32"/>
            </p:custDataLst>
          </p:nvPr>
        </p:nvSpPr>
        <p:spPr>
          <a:xfrm rot="5400000">
            <a:off x="1250315" y="6431915"/>
            <a:ext cx="57785" cy="50165"/>
          </a:xfrm>
          <a:prstGeom prst="hexagon">
            <a:avLst/>
          </a:prstGeom>
          <a:solidFill>
            <a:srgbClr val="44546A">
              <a:lumMod val="20000"/>
              <a:lumOff val="80000"/>
            </a:srgbClr>
          </a:solidFill>
          <a:ln>
            <a:noFill/>
          </a:ln>
        </p:spPr>
        <p:style>
          <a:lnRef idx="2">
            <a:srgbClr val="D0CECE">
              <a:shade val="50000"/>
            </a:srgbClr>
          </a:lnRef>
          <a:fillRef idx="1">
            <a:srgbClr val="D0CECE"/>
          </a:fillRef>
          <a:effectRef idx="0">
            <a:srgbClr val="D0CECE"/>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pic>
        <p:nvPicPr>
          <p:cNvPr id="55" name="图片 54"/>
          <p:cNvPicPr/>
          <p:nvPr>
            <p:custDataLst>
              <p:tags r:id="rId33"/>
            </p:custDataLst>
          </p:nvPr>
        </p:nvPicPr>
        <p:blipFill rotWithShape="1">
          <a:blip r:embed="rId34"/>
          <a:srcRect/>
          <a:stretch>
            <a:fillRect/>
          </a:stretch>
        </p:blipFill>
        <p:spPr>
          <a:xfrm>
            <a:off x="972185" y="5505450"/>
            <a:ext cx="2038985" cy="1019810"/>
          </a:xfrm>
          <a:prstGeom prst="rect">
            <a:avLst/>
          </a:prstGeom>
        </p:spPr>
      </p:pic>
      <p:sp>
        <p:nvSpPr>
          <p:cNvPr id="31" name="文本框 30"/>
          <p:cNvSpPr txBox="1"/>
          <p:nvPr>
            <p:custDataLst>
              <p:tags r:id="rId35"/>
            </p:custDataLst>
          </p:nvPr>
        </p:nvSpPr>
        <p:spPr>
          <a:xfrm>
            <a:off x="4829810" y="4164965"/>
            <a:ext cx="6061710" cy="97790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a:spcAft>
                <a:spcPts val="400"/>
              </a:spcAft>
            </a:pPr>
            <a:r>
              <a:rPr lang="zh-CN" altLang="en-US" sz="1800" b="1" spc="0">
                <a:solidFill>
                  <a:srgbClr val="0070C0"/>
                </a:solidFill>
                <a:uFillTx/>
                <a:latin typeface="Microsoft YaHei Bold" panose="020B0503020204020204" charset="-122"/>
                <a:ea typeface="Microsoft YaHei Bold" panose="020B0503020204020204" charset="-122"/>
              </a:rPr>
              <a:t>职业生涯目标修正——“我为什么干？</a:t>
            </a:r>
            <a:endParaRPr lang="zh-CN" altLang="en-US">
              <a:solidFill>
                <a:srgbClr val="000000">
                  <a:lumMod val="75000"/>
                  <a:lumOff val="25000"/>
                </a:srgbClr>
              </a:solidFill>
              <a:latin typeface="微软雅黑" panose="020B0503020204020204" charset="-122"/>
              <a:ea typeface="微软雅黑" panose="020B0503020204020204" charset="-122"/>
            </a:endParaRPr>
          </a:p>
          <a:p>
            <a:pPr>
              <a:spcAft>
                <a:spcPts val="400"/>
              </a:spcAft>
            </a:pPr>
            <a:r>
              <a:rPr lang="zh-CN" altLang="en-US" spc="0">
                <a:solidFill>
                  <a:srgbClr val="000000">
                    <a:lumMod val="75000"/>
                    <a:lumOff val="25000"/>
                  </a:srgbClr>
                </a:solidFill>
                <a:uFillTx/>
                <a:latin typeface="微软雅黑" panose="020B0503020204020204" charset="-122"/>
                <a:ea typeface="微软雅黑" panose="020B0503020204020204" charset="-122"/>
              </a:rPr>
              <a:t>对职业生涯目标的修正，除了自我和环境再分析是重要依据外，更侧重于目标的价值取向。</a:t>
            </a:r>
            <a:endParaRPr lang="zh-CN" altLang="en-US" spc="0">
              <a:solidFill>
                <a:srgbClr val="000000">
                  <a:lumMod val="75000"/>
                  <a:lumOff val="25000"/>
                </a:srgbClr>
              </a:solidFill>
              <a:uFillTx/>
              <a:latin typeface="微软雅黑" panose="020B0503020204020204" charset="-122"/>
              <a:ea typeface="微软雅黑" panose="020B0503020204020204" charset="-122"/>
            </a:endParaRPr>
          </a:p>
        </p:txBody>
      </p:sp>
      <p:sp>
        <p:nvSpPr>
          <p:cNvPr id="35" name="文本框 34"/>
          <p:cNvSpPr txBox="1"/>
          <p:nvPr>
            <p:custDataLst>
              <p:tags r:id="rId36"/>
            </p:custDataLst>
          </p:nvPr>
        </p:nvSpPr>
        <p:spPr>
          <a:xfrm>
            <a:off x="3627755" y="4099560"/>
            <a:ext cx="1127760" cy="1107440"/>
          </a:xfrm>
          <a:prstGeom prst="rect">
            <a:avLst/>
          </a:prstGeom>
          <a:noFill/>
          <a:ln w="12700">
            <a:noFill/>
          </a:ln>
        </p:spPr>
        <p:txBody>
          <a:bodyPr wrap="none" lIns="0" tIns="0" rIns="0" bIns="0" rtlCol="0">
            <a:spAutoFit/>
          </a:bodyPr>
          <a:lstStyle/>
          <a:p>
            <a:pPr lvl="0" algn="l"/>
            <a:r>
              <a:rPr lang="en-US" altLang="zh-CN" sz="7200" b="1" dirty="0">
                <a:ln w="12700">
                  <a:solidFill>
                    <a:schemeClr val="accent5">
                      <a:lumMod val="50000"/>
                    </a:schemeClr>
                  </a:solidFill>
                </a:ln>
                <a:solidFill>
                  <a:srgbClr val="FFFFFF"/>
                </a:solidFill>
                <a:latin typeface="微软雅黑" panose="020B0503020204020204" charset="-122"/>
                <a:ea typeface="微软雅黑" panose="020B0503020204020204" charset="-122"/>
                <a:sym typeface="微软雅黑" panose="020B0503020204020204" charset="-122"/>
              </a:rPr>
              <a:t>03</a:t>
            </a:r>
            <a:endParaRPr lang="en-US" altLang="zh-CN" sz="7200" b="1" dirty="0">
              <a:ln w="12700">
                <a:solidFill>
                  <a:schemeClr val="accent5">
                    <a:lumMod val="50000"/>
                  </a:schemeClr>
                </a:solidFill>
              </a:ln>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36" name="矩形 35"/>
          <p:cNvSpPr/>
          <p:nvPr>
            <p:custDataLst>
              <p:tags r:id="rId37"/>
            </p:custDataLst>
          </p:nvPr>
        </p:nvSpPr>
        <p:spPr>
          <a:xfrm rot="330573">
            <a:off x="932180" y="4131310"/>
            <a:ext cx="2072005" cy="1036320"/>
          </a:xfrm>
          <a:prstGeom prst="rect">
            <a:avLst/>
          </a:prstGeom>
          <a:noFill/>
          <a:ln>
            <a:solidFill>
              <a:srgbClr val="D0CECE"/>
            </a:solidFill>
          </a:ln>
        </p:spPr>
        <p:style>
          <a:lnRef idx="2">
            <a:srgbClr val="D0CECE">
              <a:shade val="50000"/>
            </a:srgbClr>
          </a:lnRef>
          <a:fillRef idx="1">
            <a:srgbClr val="D0CECE"/>
          </a:fillRef>
          <a:effectRef idx="0">
            <a:srgbClr val="D0CECE"/>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38" name="六边形 37"/>
          <p:cNvSpPr/>
          <p:nvPr>
            <p:custDataLst>
              <p:tags r:id="rId38"/>
            </p:custDataLst>
          </p:nvPr>
        </p:nvSpPr>
        <p:spPr>
          <a:xfrm rot="5400000">
            <a:off x="1076325" y="4023360"/>
            <a:ext cx="115570" cy="99695"/>
          </a:xfrm>
          <a:prstGeom prst="hexagon">
            <a:avLst/>
          </a:prstGeom>
          <a:solidFill>
            <a:srgbClr val="44546A"/>
          </a:solidFill>
          <a:ln>
            <a:noFill/>
          </a:ln>
        </p:spPr>
        <p:style>
          <a:lnRef idx="2">
            <a:srgbClr val="D0CECE">
              <a:shade val="50000"/>
            </a:srgbClr>
          </a:lnRef>
          <a:fillRef idx="1">
            <a:srgbClr val="D0CECE"/>
          </a:fillRef>
          <a:effectRef idx="0">
            <a:srgbClr val="D0CECE"/>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sp>
        <p:nvSpPr>
          <p:cNvPr id="40" name="六边形 39"/>
          <p:cNvSpPr/>
          <p:nvPr>
            <p:custDataLst>
              <p:tags r:id="rId39"/>
            </p:custDataLst>
          </p:nvPr>
        </p:nvSpPr>
        <p:spPr>
          <a:xfrm rot="5400000">
            <a:off x="1252855" y="3987165"/>
            <a:ext cx="57785" cy="50165"/>
          </a:xfrm>
          <a:prstGeom prst="hexagon">
            <a:avLst/>
          </a:prstGeom>
          <a:solidFill>
            <a:srgbClr val="44546A">
              <a:lumMod val="20000"/>
              <a:lumOff val="80000"/>
            </a:srgbClr>
          </a:solidFill>
          <a:ln>
            <a:noFill/>
          </a:ln>
        </p:spPr>
        <p:style>
          <a:lnRef idx="2">
            <a:srgbClr val="D0CECE">
              <a:shade val="50000"/>
            </a:srgbClr>
          </a:lnRef>
          <a:fillRef idx="1">
            <a:srgbClr val="D0CECE"/>
          </a:fillRef>
          <a:effectRef idx="0">
            <a:srgbClr val="D0CECE"/>
          </a:effectRef>
          <a:fontRef idx="minor">
            <a:srgbClr val="FFFFFF"/>
          </a:fontRef>
        </p:style>
        <p:txBody>
          <a:bodyPr rtlCol="0" anchor="ctr"/>
          <a:lstStyle/>
          <a:p>
            <a:pPr algn="ctr"/>
            <a:endParaRPr kumimoji="1" lang="zh-CN" altLang="en-US" sz="1600" b="1">
              <a:solidFill>
                <a:srgbClr val="FFFFFF"/>
              </a:solidFill>
              <a:latin typeface="微软雅黑" panose="020B0503020204020204" charset="-122"/>
              <a:ea typeface="微软雅黑" panose="020B0503020204020204" charset="-122"/>
            </a:endParaRPr>
          </a:p>
        </p:txBody>
      </p:sp>
      <p:pic>
        <p:nvPicPr>
          <p:cNvPr id="56" name="图片 55"/>
          <p:cNvPicPr/>
          <p:nvPr>
            <p:custDataLst>
              <p:tags r:id="rId40"/>
            </p:custDataLst>
          </p:nvPr>
        </p:nvPicPr>
        <p:blipFill rotWithShape="1">
          <a:blip r:embed="rId41"/>
          <a:srcRect/>
          <a:stretch>
            <a:fillRect/>
          </a:stretch>
        </p:blipFill>
        <p:spPr>
          <a:xfrm>
            <a:off x="975360" y="4151630"/>
            <a:ext cx="2038985" cy="1019810"/>
          </a:xfrm>
          <a:prstGeom prst="rect">
            <a:avLst/>
          </a:prstGeom>
        </p:spPr>
      </p:pic>
      <p:cxnSp>
        <p:nvCxnSpPr>
          <p:cNvPr id="58" name="直接连接符 57"/>
          <p:cNvCxnSpPr/>
          <p:nvPr>
            <p:custDataLst>
              <p:tags r:id="rId42"/>
            </p:custDataLst>
          </p:nvPr>
        </p:nvCxnSpPr>
        <p:spPr>
          <a:xfrm>
            <a:off x="4971310" y="5323423"/>
            <a:ext cx="5760000" cy="0"/>
          </a:xfrm>
          <a:prstGeom prst="line">
            <a:avLst/>
          </a:prstGeom>
          <a:ln w="12700">
            <a:solidFill>
              <a:srgbClr val="E7E6E6">
                <a:lumMod val="90000"/>
              </a:srgbClr>
            </a:solidFill>
            <a:prstDash val="dash"/>
            <a:headEnd type="diamond"/>
            <a:tailEnd type="diamond"/>
          </a:ln>
        </p:spPr>
        <p:style>
          <a:lnRef idx="1">
            <a:srgbClr val="D0CECE"/>
          </a:lnRef>
          <a:fillRef idx="0">
            <a:srgbClr val="D0CECE"/>
          </a:fillRef>
          <a:effectRef idx="0">
            <a:srgbClr val="D0CECE"/>
          </a:effectRef>
          <a:fontRef idx="minor">
            <a:srgbClr val="000000"/>
          </a:fontRef>
        </p:style>
      </p:cxnSp>
    </p:spTree>
    <p:custDataLst>
      <p:tags r:id="rId4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任意多边形: 形状 9"/>
          <p:cNvSpPr/>
          <p:nvPr>
            <p:custDataLst>
              <p:tags r:id="rId1"/>
            </p:custDataLst>
          </p:nvPr>
        </p:nvSpPr>
        <p:spPr>
          <a:xfrm flipH="1">
            <a:off x="0" y="0"/>
            <a:ext cx="4559300" cy="6858000"/>
          </a:xfrm>
          <a:custGeom>
            <a:avLst/>
            <a:gdLst>
              <a:gd name="connsiteX0" fmla="*/ 2145499 w 4559300"/>
              <a:gd name="connsiteY0" fmla="*/ 0 h 6858000"/>
              <a:gd name="connsiteX1" fmla="*/ 4559300 w 4559300"/>
              <a:gd name="connsiteY1" fmla="*/ 0 h 6858000"/>
              <a:gd name="connsiteX2" fmla="*/ 4559300 w 4559300"/>
              <a:gd name="connsiteY2" fmla="*/ 1025287 h 6858000"/>
              <a:gd name="connsiteX3" fmla="*/ 4401256 w 4559300"/>
              <a:gd name="connsiteY3" fmla="*/ 984650 h 6858000"/>
              <a:gd name="connsiteX4" fmla="*/ 3889376 w 4559300"/>
              <a:gd name="connsiteY4" fmla="*/ 933048 h 6858000"/>
              <a:gd name="connsiteX5" fmla="*/ 1349470 w 4559300"/>
              <a:gd name="connsiteY5" fmla="*/ 3472955 h 6858000"/>
              <a:gd name="connsiteX6" fmla="*/ 3889376 w 4559300"/>
              <a:gd name="connsiteY6" fmla="*/ 6012861 h 6858000"/>
              <a:gd name="connsiteX7" fmla="*/ 4401256 w 4559300"/>
              <a:gd name="connsiteY7" fmla="*/ 5961259 h 6858000"/>
              <a:gd name="connsiteX8" fmla="*/ 4559300 w 4559300"/>
              <a:gd name="connsiteY8" fmla="*/ 5920622 h 6858000"/>
              <a:gd name="connsiteX9" fmla="*/ 4559300 w 4559300"/>
              <a:gd name="connsiteY9" fmla="*/ 6858000 h 6858000"/>
              <a:gd name="connsiteX10" fmla="*/ 1978018 w 4559300"/>
              <a:gd name="connsiteY10" fmla="*/ 6858000 h 6858000"/>
              <a:gd name="connsiteX11" fmla="*/ 1714789 w 4559300"/>
              <a:gd name="connsiteY11" fmla="*/ 6698084 h 6858000"/>
              <a:gd name="connsiteX12" fmla="*/ 0 w 4559300"/>
              <a:gd name="connsiteY12" fmla="*/ 3472953 h 6858000"/>
              <a:gd name="connsiteX13" fmla="*/ 2035468 w 4559300"/>
              <a:gd name="connsiteY13" fmla="*/ 530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59300" h="6858000">
                <a:moveTo>
                  <a:pt x="2145499" y="0"/>
                </a:moveTo>
                <a:lnTo>
                  <a:pt x="4559300" y="0"/>
                </a:lnTo>
                <a:lnTo>
                  <a:pt x="4559300" y="1025287"/>
                </a:lnTo>
                <a:lnTo>
                  <a:pt x="4401256" y="984650"/>
                </a:lnTo>
                <a:cubicBezTo>
                  <a:pt x="4235914" y="950816"/>
                  <a:pt x="4064720" y="933048"/>
                  <a:pt x="3889376" y="933048"/>
                </a:cubicBezTo>
                <a:cubicBezTo>
                  <a:pt x="2486625" y="933048"/>
                  <a:pt x="1349470" y="2070203"/>
                  <a:pt x="1349470" y="3472955"/>
                </a:cubicBezTo>
                <a:cubicBezTo>
                  <a:pt x="1349470" y="4875706"/>
                  <a:pt x="2486625" y="6012861"/>
                  <a:pt x="3889376" y="6012861"/>
                </a:cubicBezTo>
                <a:cubicBezTo>
                  <a:pt x="4064720" y="6012861"/>
                  <a:pt x="4235914" y="5995093"/>
                  <a:pt x="4401256" y="5961259"/>
                </a:cubicBezTo>
                <a:lnTo>
                  <a:pt x="4559300" y="5920622"/>
                </a:lnTo>
                <a:lnTo>
                  <a:pt x="4559300" y="6858000"/>
                </a:lnTo>
                <a:lnTo>
                  <a:pt x="1978018" y="6858000"/>
                </a:lnTo>
                <a:lnTo>
                  <a:pt x="1714789" y="6698084"/>
                </a:lnTo>
                <a:cubicBezTo>
                  <a:pt x="680209" y="5999136"/>
                  <a:pt x="0" y="4815480"/>
                  <a:pt x="0" y="3472953"/>
                </a:cubicBezTo>
                <a:cubicBezTo>
                  <a:pt x="0" y="1996174"/>
                  <a:pt x="823052" y="711629"/>
                  <a:pt x="2035468" y="53005"/>
                </a:cubicBezTo>
                <a:close/>
              </a:path>
            </a:pathLst>
          </a:custGeom>
          <a:solidFill>
            <a:schemeClr val="accent2">
              <a:lumMod val="20000"/>
              <a:lumOff val="80000"/>
            </a:schemeClr>
          </a:solidFill>
          <a:ln>
            <a:noFill/>
          </a:ln>
        </p:spPr>
        <p:style>
          <a:lnRef idx="2">
            <a:srgbClr val="1E6BC5">
              <a:shade val="50000"/>
            </a:srgbClr>
          </a:lnRef>
          <a:fillRef idx="1">
            <a:srgbClr val="1E6BC5"/>
          </a:fillRef>
          <a:effectRef idx="0">
            <a:srgbClr val="1E6BC5"/>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kumimoji="1" lang="zh-CN" altLang="en-US" sz="1600" b="1">
              <a:solidFill>
                <a:srgbClr val="FFFFFF"/>
              </a:solidFill>
              <a:latin typeface="微软雅黑" panose="020B0503020204020204" charset="-122"/>
              <a:sym typeface="微软雅黑" panose="020B0503020204020204" charset="-122"/>
            </a:endParaRPr>
          </a:p>
        </p:txBody>
      </p:sp>
      <p:sp>
        <p:nvSpPr>
          <p:cNvPr id="11" name="矩形 10"/>
          <p:cNvSpPr/>
          <p:nvPr>
            <p:custDataLst>
              <p:tags r:id="rId2"/>
            </p:custDataLst>
          </p:nvPr>
        </p:nvSpPr>
        <p:spPr>
          <a:xfrm>
            <a:off x="251460" y="1995170"/>
            <a:ext cx="11689715" cy="3482975"/>
          </a:xfrm>
          <a:prstGeom prst="rect">
            <a:avLst/>
          </a:prstGeom>
          <a:solidFill>
            <a:srgbClr val="FFFFFF"/>
          </a:solidFill>
          <a:ln>
            <a:noFill/>
          </a:ln>
          <a:effectLst>
            <a:outerShdw blurRad="165100" algn="ctr" rotWithShape="0">
              <a:prstClr val="black">
                <a:alpha val="18000"/>
              </a:prstClr>
            </a:outerShdw>
          </a:effectLst>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7" name="任意多边形: 形状 11"/>
          <p:cNvSpPr/>
          <p:nvPr>
            <p:custDataLst>
              <p:tags r:id="rId3"/>
            </p:custDataLst>
          </p:nvPr>
        </p:nvSpPr>
        <p:spPr>
          <a:xfrm rot="10800000">
            <a:off x="10350862" y="5017770"/>
            <a:ext cx="1841138" cy="1840230"/>
          </a:xfrm>
          <a:custGeom>
            <a:avLst/>
            <a:gdLst>
              <a:gd name="connsiteX0" fmla="*/ 518887 w 1037771"/>
              <a:gd name="connsiteY0" fmla="*/ 0 h 1037770"/>
              <a:gd name="connsiteX1" fmla="*/ 1037771 w 1037771"/>
              <a:gd name="connsiteY1" fmla="*/ 0 h 1037770"/>
              <a:gd name="connsiteX2" fmla="*/ 1016687 w 1037771"/>
              <a:gd name="connsiteY2" fmla="*/ 209146 h 1037770"/>
              <a:gd name="connsiteX3" fmla="*/ 0 w 1037771"/>
              <a:gd name="connsiteY3" fmla="*/ 1037770 h 1037770"/>
              <a:gd name="connsiteX4" fmla="*/ 0 w 1037771"/>
              <a:gd name="connsiteY4" fmla="*/ 518885 h 1037770"/>
              <a:gd name="connsiteX5" fmla="*/ 1 w 1037771"/>
              <a:gd name="connsiteY5" fmla="*/ 518885 h 1037770"/>
              <a:gd name="connsiteX6" fmla="*/ 508345 w 1037771"/>
              <a:gd name="connsiteY6" fmla="*/ 104573 h 1037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7771" h="1037770">
                <a:moveTo>
                  <a:pt x="518887" y="0"/>
                </a:moveTo>
                <a:lnTo>
                  <a:pt x="1037771" y="0"/>
                </a:lnTo>
                <a:lnTo>
                  <a:pt x="1016687" y="209146"/>
                </a:lnTo>
                <a:cubicBezTo>
                  <a:pt x="919919" y="682041"/>
                  <a:pt x="501502" y="1037770"/>
                  <a:pt x="0" y="1037770"/>
                </a:cubicBezTo>
                <a:lnTo>
                  <a:pt x="0" y="518885"/>
                </a:lnTo>
                <a:lnTo>
                  <a:pt x="1" y="518885"/>
                </a:lnTo>
                <a:cubicBezTo>
                  <a:pt x="250753" y="518885"/>
                  <a:pt x="459961" y="341020"/>
                  <a:pt x="508345" y="104573"/>
                </a:cubicBezTo>
                <a:close/>
              </a:path>
            </a:pathLst>
          </a:custGeom>
          <a:solidFill>
            <a:schemeClr val="accent2">
              <a:lumMod val="60000"/>
              <a:lumOff val="40000"/>
            </a:schemeClr>
          </a:solidFill>
          <a:ln>
            <a:noFill/>
          </a:ln>
        </p:spPr>
        <p:style>
          <a:lnRef idx="2">
            <a:srgbClr val="1E6BC5">
              <a:shade val="50000"/>
            </a:srgbClr>
          </a:lnRef>
          <a:fillRef idx="1">
            <a:srgbClr val="1E6BC5"/>
          </a:fillRef>
          <a:effectRef idx="0">
            <a:srgbClr val="1E6BC5"/>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kumimoji="1" lang="zh-CN" altLang="en-US" sz="1600" b="1">
              <a:solidFill>
                <a:srgbClr val="FFFFFF"/>
              </a:solidFill>
              <a:latin typeface="微软雅黑" panose="020B0503020204020204" charset="-122"/>
              <a:sym typeface="微软雅黑" panose="020B0503020204020204" charset="-122"/>
            </a:endParaRPr>
          </a:p>
        </p:txBody>
      </p:sp>
      <p:sp>
        <p:nvSpPr>
          <p:cNvPr id="12" name="菱形 11"/>
          <p:cNvSpPr/>
          <p:nvPr>
            <p:custDataLst>
              <p:tags r:id="rId4"/>
            </p:custDataLst>
          </p:nvPr>
        </p:nvSpPr>
        <p:spPr>
          <a:xfrm>
            <a:off x="2383155" y="4600575"/>
            <a:ext cx="789305" cy="789305"/>
          </a:xfrm>
          <a:prstGeom prst="diamond">
            <a:avLst/>
          </a:prstGeom>
          <a:noFill/>
          <a:ln w="25400">
            <a:solidFill>
              <a:srgbClr val="F99F7B">
                <a:lumMod val="60000"/>
                <a:lumOff val="40000"/>
              </a:srgbClr>
            </a:solidFill>
          </a:ln>
        </p:spPr>
        <p:txBody>
          <a:bodyPr rot="0" spcFirstLastPara="0" vertOverflow="overflow" horzOverflow="overflow" vert="horz" wrap="square" lIns="91440" tIns="45720" rIns="91440" bIns="45720" numCol="1" spcCol="0" rtlCol="0" fromWordArt="0" anchor="ctr" anchorCtr="0" forceAA="0" compatLnSpc="1">
            <a:normAutofit fontScale="92500" lnSpcReduction="20000"/>
          </a:bodyPr>
          <a:p>
            <a:pPr algn="ctr">
              <a:lnSpc>
                <a:spcPct val="130000"/>
              </a:lnSpc>
            </a:pPr>
            <a:endParaRPr lang="zh-CN" altLang="en-US" dirty="0" err="1">
              <a:solidFill>
                <a:srgbClr val="FFFFFF"/>
              </a:solidFill>
              <a:sym typeface="Arial" panose="020B0604020202020204" pitchFamily="34" charset="0"/>
            </a:endParaRPr>
          </a:p>
        </p:txBody>
      </p:sp>
      <p:sp>
        <p:nvSpPr>
          <p:cNvPr id="4" name="菱形 3"/>
          <p:cNvSpPr/>
          <p:nvPr>
            <p:custDataLst>
              <p:tags r:id="rId5"/>
            </p:custDataLst>
          </p:nvPr>
        </p:nvSpPr>
        <p:spPr>
          <a:xfrm>
            <a:off x="1540510" y="2656205"/>
            <a:ext cx="2473960" cy="2473960"/>
          </a:xfrm>
          <a:prstGeom prst="diamond">
            <a:avLst/>
          </a:prstGeom>
          <a:noFill/>
          <a:ln w="25400">
            <a:solidFill>
              <a:srgbClr val="F99F7B"/>
            </a:solidFill>
          </a:ln>
        </p:spPr>
        <p:txBody>
          <a:bodyPr rot="0" spcFirstLastPara="0" vertOverflow="overflow" horzOverflow="overflow" vert="horz" wrap="square" lIns="91440" tIns="45720" rIns="91440" bIns="45720" numCol="1" spcCol="0" rtlCol="0" fromWordArt="0" anchor="ctr" anchorCtr="0" forceAA="0" compatLnSpc="1">
            <a:normAutofit/>
          </a:bodyPr>
          <a:p>
            <a:pPr algn="ctr">
              <a:lnSpc>
                <a:spcPct val="130000"/>
              </a:lnSpc>
            </a:pPr>
            <a:endParaRPr lang="zh-CN" altLang="en-US" dirty="0" err="1">
              <a:solidFill>
                <a:srgbClr val="FFFFFF"/>
              </a:solidFill>
              <a:sym typeface="Arial" panose="020B0604020202020204" pitchFamily="34" charset="0"/>
            </a:endParaRPr>
          </a:p>
        </p:txBody>
      </p:sp>
      <p:sp>
        <p:nvSpPr>
          <p:cNvPr id="6" name="菱形 5"/>
          <p:cNvSpPr/>
          <p:nvPr>
            <p:custDataLst>
              <p:tags r:id="rId6"/>
            </p:custDataLst>
          </p:nvPr>
        </p:nvSpPr>
        <p:spPr>
          <a:xfrm>
            <a:off x="1395095" y="2118995"/>
            <a:ext cx="2765425" cy="2765425"/>
          </a:xfrm>
          <a:prstGeom prst="diamond">
            <a:avLst/>
          </a:prstGeom>
          <a:solidFill>
            <a:srgbClr val="F99F7B">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marL="0" lvl="0" indent="0" algn="ctr">
              <a:lnSpc>
                <a:spcPct val="130000"/>
              </a:lnSpc>
              <a:spcBef>
                <a:spcPts val="0"/>
              </a:spcBef>
              <a:spcAft>
                <a:spcPts val="0"/>
              </a:spcAft>
              <a:buSzPct val="100000"/>
            </a:pPr>
            <a:r>
              <a:rPr lang="zh-CN" altLang="en-US" b="1">
                <a:solidFill>
                  <a:srgbClr val="F99F7B">
                    <a:lumMod val="50000"/>
                  </a:srgbClr>
                </a:solidFill>
                <a:latin typeface="Microsoft YaHei Bold" panose="020B0503020204020204" charset="-122"/>
                <a:ea typeface="Microsoft YaHei Bold" panose="020B0503020204020204" charset="-122"/>
              </a:rPr>
              <a:t>（一）</a:t>
            </a:r>
            <a:endParaRPr lang="zh-CN" altLang="en-US" b="1">
              <a:solidFill>
                <a:srgbClr val="F99F7B">
                  <a:lumMod val="50000"/>
                </a:srgbClr>
              </a:solidFill>
              <a:latin typeface="Microsoft YaHei Bold" panose="020B0503020204020204" charset="-122"/>
              <a:ea typeface="Microsoft YaHei Bold" panose="020B0503020204020204" charset="-122"/>
            </a:endParaRPr>
          </a:p>
          <a:p>
            <a:pPr marL="0" lvl="0" indent="0" algn="ctr">
              <a:lnSpc>
                <a:spcPct val="130000"/>
              </a:lnSpc>
              <a:spcBef>
                <a:spcPts val="0"/>
              </a:spcBef>
              <a:spcAft>
                <a:spcPts val="0"/>
              </a:spcAft>
              <a:buSzPct val="100000"/>
            </a:pPr>
            <a:r>
              <a:rPr lang="zh-CN" altLang="en-US" b="1">
                <a:solidFill>
                  <a:srgbClr val="F99F7B">
                    <a:lumMod val="50000"/>
                  </a:srgbClr>
                </a:solidFill>
                <a:latin typeface="Microsoft YaHei Bold" panose="020B0503020204020204" charset="-122"/>
                <a:ea typeface="Microsoft YaHei Bold" panose="020B0503020204020204" charset="-122"/>
              </a:rPr>
              <a:t>大学一年级为探索期</a:t>
            </a:r>
            <a:endParaRPr lang="zh-CN" altLang="en-US" b="1">
              <a:solidFill>
                <a:srgbClr val="F99F7B">
                  <a:lumMod val="50000"/>
                </a:srgbClr>
              </a:solidFill>
              <a:latin typeface="Microsoft YaHei Bold" panose="020B0503020204020204" charset="-122"/>
              <a:ea typeface="Microsoft YaHei Bold" panose="020B0503020204020204" charset="-122"/>
            </a:endParaRPr>
          </a:p>
        </p:txBody>
      </p:sp>
      <p:sp>
        <p:nvSpPr>
          <p:cNvPr id="16" name="菱形 15"/>
          <p:cNvSpPr/>
          <p:nvPr>
            <p:custDataLst>
              <p:tags r:id="rId7"/>
            </p:custDataLst>
          </p:nvPr>
        </p:nvSpPr>
        <p:spPr>
          <a:xfrm>
            <a:off x="5695315" y="4600575"/>
            <a:ext cx="789305" cy="789305"/>
          </a:xfrm>
          <a:prstGeom prst="diamond">
            <a:avLst/>
          </a:prstGeom>
          <a:noFill/>
          <a:ln w="25400">
            <a:solidFill>
              <a:srgbClr val="F5CA73">
                <a:lumMod val="60000"/>
                <a:lumOff val="40000"/>
              </a:srgbClr>
            </a:solidFill>
          </a:ln>
        </p:spPr>
        <p:txBody>
          <a:bodyPr rot="0" spcFirstLastPara="0" vertOverflow="overflow" horzOverflow="overflow" vert="horz" wrap="square" lIns="91440" tIns="45720" rIns="91440" bIns="45720" numCol="1" spcCol="0" rtlCol="0" fromWordArt="0" anchor="ctr" anchorCtr="0" forceAA="0" compatLnSpc="1">
            <a:normAutofit fontScale="92500" lnSpcReduction="20000"/>
          </a:bodyPr>
          <a:p>
            <a:pPr algn="ctr">
              <a:lnSpc>
                <a:spcPct val="130000"/>
              </a:lnSpc>
            </a:pPr>
            <a:endParaRPr lang="zh-CN" altLang="en-US" dirty="0" err="1">
              <a:solidFill>
                <a:srgbClr val="FFFFFF"/>
              </a:solidFill>
              <a:sym typeface="Arial" panose="020B0604020202020204" pitchFamily="34" charset="0"/>
            </a:endParaRPr>
          </a:p>
        </p:txBody>
      </p:sp>
      <p:sp>
        <p:nvSpPr>
          <p:cNvPr id="17" name="菱形 16"/>
          <p:cNvSpPr/>
          <p:nvPr>
            <p:custDataLst>
              <p:tags r:id="rId8"/>
            </p:custDataLst>
          </p:nvPr>
        </p:nvSpPr>
        <p:spPr>
          <a:xfrm>
            <a:off x="4852670" y="2656205"/>
            <a:ext cx="2473960" cy="2473960"/>
          </a:xfrm>
          <a:prstGeom prst="diamond">
            <a:avLst/>
          </a:prstGeom>
          <a:noFill/>
          <a:ln w="25400">
            <a:solidFill>
              <a:srgbClr val="F5CA73"/>
            </a:solidFill>
          </a:ln>
        </p:spPr>
        <p:txBody>
          <a:bodyPr rot="0" spcFirstLastPara="0" vertOverflow="overflow" horzOverflow="overflow" vert="horz" wrap="square" lIns="91440" tIns="45720" rIns="91440" bIns="45720" numCol="1" spcCol="0" rtlCol="0" fromWordArt="0" anchor="ctr" anchorCtr="0" forceAA="0" compatLnSpc="1">
            <a:normAutofit/>
          </a:bodyPr>
          <a:p>
            <a:pPr algn="ctr">
              <a:lnSpc>
                <a:spcPct val="130000"/>
              </a:lnSpc>
            </a:pPr>
            <a:endParaRPr lang="zh-CN" altLang="en-US" dirty="0" err="1">
              <a:solidFill>
                <a:srgbClr val="FFFFFF"/>
              </a:solidFill>
              <a:sym typeface="Arial" panose="020B0604020202020204" pitchFamily="34" charset="0"/>
            </a:endParaRPr>
          </a:p>
        </p:txBody>
      </p:sp>
      <p:sp>
        <p:nvSpPr>
          <p:cNvPr id="18" name="菱形 17"/>
          <p:cNvSpPr/>
          <p:nvPr>
            <p:custDataLst>
              <p:tags r:id="rId9"/>
            </p:custDataLst>
          </p:nvPr>
        </p:nvSpPr>
        <p:spPr>
          <a:xfrm>
            <a:off x="4707255" y="2118995"/>
            <a:ext cx="2765425" cy="2765425"/>
          </a:xfrm>
          <a:prstGeom prst="diamond">
            <a:avLst/>
          </a:prstGeom>
          <a:solidFill>
            <a:srgbClr val="F5CA73">
              <a:lumMod val="20000"/>
              <a:lumOff val="80000"/>
            </a:srgbClr>
          </a:solidFill>
        </p:spPr>
        <p:txBody>
          <a:bodyPr rot="0" spcFirstLastPara="0" vertOverflow="overflow" horzOverflow="overflow" vert="horz" wrap="square" lIns="0" tIns="0" rIns="0" bIns="0" numCol="1" spcCol="0" rtlCol="0" fromWordArt="0" anchor="ctr" anchorCtr="0" forceAA="0" compatLnSpc="1">
            <a:normAutofit lnSpcReduction="10000"/>
          </a:bodyPr>
          <a:p>
            <a:pPr marL="0" lvl="0" indent="0" algn="ctr">
              <a:lnSpc>
                <a:spcPct val="130000"/>
              </a:lnSpc>
              <a:spcBef>
                <a:spcPts val="0"/>
              </a:spcBef>
              <a:spcAft>
                <a:spcPts val="0"/>
              </a:spcAft>
              <a:buSzPct val="100000"/>
            </a:pPr>
            <a:r>
              <a:rPr lang="zh-CN" altLang="en-US" b="1">
                <a:solidFill>
                  <a:srgbClr val="F5CA73">
                    <a:lumMod val="50000"/>
                  </a:srgbClr>
                </a:solidFill>
                <a:latin typeface="Microsoft YaHei Bold" panose="020B0503020204020204" charset="-122"/>
                <a:ea typeface="Microsoft YaHei Bold" panose="020B0503020204020204" charset="-122"/>
              </a:rPr>
              <a:t>（二）</a:t>
            </a:r>
            <a:endParaRPr lang="zh-CN" altLang="en-US" b="1">
              <a:solidFill>
                <a:srgbClr val="F5CA73">
                  <a:lumMod val="50000"/>
                </a:srgbClr>
              </a:solidFill>
              <a:latin typeface="Microsoft YaHei Bold" panose="020B0503020204020204" charset="-122"/>
              <a:ea typeface="Microsoft YaHei Bold" panose="020B0503020204020204" charset="-122"/>
            </a:endParaRPr>
          </a:p>
          <a:p>
            <a:pPr marL="0" lvl="0" indent="0" algn="ctr">
              <a:lnSpc>
                <a:spcPct val="130000"/>
              </a:lnSpc>
              <a:spcBef>
                <a:spcPts val="0"/>
              </a:spcBef>
              <a:spcAft>
                <a:spcPts val="0"/>
              </a:spcAft>
              <a:buSzPct val="100000"/>
            </a:pPr>
            <a:r>
              <a:rPr lang="zh-CN" altLang="en-US" b="1">
                <a:solidFill>
                  <a:srgbClr val="F5CA73">
                    <a:lumMod val="50000"/>
                  </a:srgbClr>
                </a:solidFill>
                <a:latin typeface="Microsoft YaHei Bold" panose="020B0503020204020204" charset="-122"/>
                <a:ea typeface="Microsoft YaHei Bold" panose="020B0503020204020204" charset="-122"/>
              </a:rPr>
              <a:t>大学二年级为定向期和冲刺期</a:t>
            </a:r>
            <a:endParaRPr lang="zh-CN" altLang="en-US" b="1">
              <a:solidFill>
                <a:srgbClr val="F5CA73">
                  <a:lumMod val="50000"/>
                </a:srgbClr>
              </a:solidFill>
              <a:latin typeface="Microsoft YaHei Bold" panose="020B0503020204020204" charset="-122"/>
              <a:ea typeface="Microsoft YaHei Bold" panose="020B0503020204020204" charset="-122"/>
            </a:endParaRPr>
          </a:p>
        </p:txBody>
      </p:sp>
      <p:sp>
        <p:nvSpPr>
          <p:cNvPr id="20" name="菱形 19"/>
          <p:cNvSpPr/>
          <p:nvPr>
            <p:custDataLst>
              <p:tags r:id="rId10"/>
            </p:custDataLst>
          </p:nvPr>
        </p:nvSpPr>
        <p:spPr>
          <a:xfrm>
            <a:off x="9006840" y="4600575"/>
            <a:ext cx="789305" cy="789305"/>
          </a:xfrm>
          <a:prstGeom prst="diamond">
            <a:avLst/>
          </a:prstGeom>
          <a:noFill/>
          <a:ln w="25400">
            <a:solidFill>
              <a:srgbClr val="B9DD55">
                <a:lumMod val="60000"/>
                <a:lumOff val="40000"/>
              </a:srgbClr>
            </a:solidFill>
          </a:ln>
        </p:spPr>
        <p:txBody>
          <a:bodyPr rot="0" spcFirstLastPara="0" vertOverflow="overflow" horzOverflow="overflow" vert="horz" wrap="square" lIns="91440" tIns="45720" rIns="91440" bIns="45720" numCol="1" spcCol="0" rtlCol="0" fromWordArt="0" anchor="ctr" anchorCtr="0" forceAA="0" compatLnSpc="1">
            <a:normAutofit fontScale="92500" lnSpcReduction="20000"/>
          </a:bodyPr>
          <a:p>
            <a:pPr algn="ctr">
              <a:lnSpc>
                <a:spcPct val="130000"/>
              </a:lnSpc>
            </a:pPr>
            <a:endParaRPr lang="zh-CN" altLang="en-US" dirty="0" err="1">
              <a:solidFill>
                <a:srgbClr val="FFFFFF"/>
              </a:solidFill>
              <a:sym typeface="Arial" panose="020B0604020202020204" pitchFamily="34" charset="0"/>
            </a:endParaRPr>
          </a:p>
        </p:txBody>
      </p:sp>
      <p:sp>
        <p:nvSpPr>
          <p:cNvPr id="21" name="菱形 20"/>
          <p:cNvSpPr/>
          <p:nvPr>
            <p:custDataLst>
              <p:tags r:id="rId11"/>
            </p:custDataLst>
          </p:nvPr>
        </p:nvSpPr>
        <p:spPr>
          <a:xfrm>
            <a:off x="8164195" y="2656205"/>
            <a:ext cx="2473960" cy="2473960"/>
          </a:xfrm>
          <a:prstGeom prst="diamond">
            <a:avLst/>
          </a:prstGeom>
          <a:noFill/>
          <a:ln w="25400">
            <a:solidFill>
              <a:srgbClr val="B9DD55"/>
            </a:solidFill>
          </a:ln>
        </p:spPr>
        <p:txBody>
          <a:bodyPr rot="0" spcFirstLastPara="0" vertOverflow="overflow" horzOverflow="overflow" vert="horz" wrap="square" lIns="91440" tIns="45720" rIns="91440" bIns="45720" numCol="1" spcCol="0" rtlCol="0" fromWordArt="0" anchor="ctr" anchorCtr="0" forceAA="0" compatLnSpc="1">
            <a:normAutofit/>
          </a:bodyPr>
          <a:p>
            <a:pPr algn="ctr">
              <a:lnSpc>
                <a:spcPct val="130000"/>
              </a:lnSpc>
            </a:pPr>
            <a:endParaRPr lang="zh-CN" altLang="en-US" dirty="0" err="1">
              <a:solidFill>
                <a:srgbClr val="FFFFFF"/>
              </a:solidFill>
              <a:sym typeface="Arial" panose="020B0604020202020204" pitchFamily="34" charset="0"/>
            </a:endParaRPr>
          </a:p>
        </p:txBody>
      </p:sp>
      <p:sp>
        <p:nvSpPr>
          <p:cNvPr id="22" name="菱形 21"/>
          <p:cNvSpPr/>
          <p:nvPr>
            <p:custDataLst>
              <p:tags r:id="rId12"/>
            </p:custDataLst>
          </p:nvPr>
        </p:nvSpPr>
        <p:spPr>
          <a:xfrm>
            <a:off x="8018780" y="2118995"/>
            <a:ext cx="2765425" cy="2765425"/>
          </a:xfrm>
          <a:prstGeom prst="diamond">
            <a:avLst/>
          </a:prstGeom>
          <a:solidFill>
            <a:srgbClr val="B9DD55">
              <a:lumMod val="20000"/>
              <a:lumOff val="80000"/>
            </a:srgbClr>
          </a:solidFill>
        </p:spPr>
        <p:txBody>
          <a:bodyPr rot="0" spcFirstLastPara="0" vertOverflow="overflow" horzOverflow="overflow" vert="horz" wrap="square" lIns="0" tIns="0" rIns="0" bIns="0" numCol="1" spcCol="0" rtlCol="0" fromWordArt="0" anchor="ctr" anchorCtr="0" forceAA="0" compatLnSpc="1">
            <a:normAutofit/>
          </a:bodyPr>
          <a:p>
            <a:pPr marL="0" lvl="0" indent="0" algn="ctr">
              <a:lnSpc>
                <a:spcPct val="130000"/>
              </a:lnSpc>
              <a:spcBef>
                <a:spcPts val="0"/>
              </a:spcBef>
              <a:spcAft>
                <a:spcPts val="0"/>
              </a:spcAft>
              <a:buSzPct val="100000"/>
            </a:pPr>
            <a:r>
              <a:rPr lang="zh-CN" altLang="en-US" b="1">
                <a:solidFill>
                  <a:srgbClr val="B9DD55">
                    <a:lumMod val="50000"/>
                  </a:srgbClr>
                </a:solidFill>
                <a:latin typeface="Microsoft YaHei Bold" panose="020B0503020204020204" charset="-122"/>
                <a:ea typeface="Microsoft YaHei Bold" panose="020B0503020204020204" charset="-122"/>
              </a:rPr>
              <a:t>（三）</a:t>
            </a:r>
            <a:endParaRPr lang="zh-CN" altLang="en-US" b="1">
              <a:solidFill>
                <a:srgbClr val="B9DD55">
                  <a:lumMod val="50000"/>
                </a:srgbClr>
              </a:solidFill>
              <a:latin typeface="Microsoft YaHei Bold" panose="020B0503020204020204" charset="-122"/>
              <a:ea typeface="Microsoft YaHei Bold" panose="020B0503020204020204" charset="-122"/>
            </a:endParaRPr>
          </a:p>
          <a:p>
            <a:pPr marL="0" lvl="0" indent="0" algn="ctr">
              <a:lnSpc>
                <a:spcPct val="130000"/>
              </a:lnSpc>
              <a:spcBef>
                <a:spcPts val="0"/>
              </a:spcBef>
              <a:spcAft>
                <a:spcPts val="0"/>
              </a:spcAft>
              <a:buSzPct val="100000"/>
            </a:pPr>
            <a:r>
              <a:rPr lang="zh-CN" altLang="en-US" b="1">
                <a:solidFill>
                  <a:srgbClr val="B9DD55">
                    <a:lumMod val="50000"/>
                  </a:srgbClr>
                </a:solidFill>
                <a:latin typeface="Microsoft YaHei Bold" panose="020B0503020204020204" charset="-122"/>
                <a:ea typeface="Microsoft YaHei Bold" panose="020B0503020204020204" charset="-122"/>
              </a:rPr>
              <a:t>大学高年级为实现期</a:t>
            </a:r>
            <a:endParaRPr lang="zh-CN" altLang="en-US" b="1">
              <a:solidFill>
                <a:srgbClr val="B9DD55">
                  <a:lumMod val="50000"/>
                </a:srgbClr>
              </a:solidFill>
              <a:latin typeface="Microsoft YaHei Bold" panose="020B0503020204020204" charset="-122"/>
              <a:ea typeface="Microsoft YaHei Bold" panose="020B0503020204020204" charset="-122"/>
            </a:endParaRPr>
          </a:p>
        </p:txBody>
      </p:sp>
      <p:sp>
        <p:nvSpPr>
          <p:cNvPr id="9" name="文本框 8"/>
          <p:cNvSpPr txBox="1"/>
          <p:nvPr>
            <p:custDataLst>
              <p:tags r:id="rId13"/>
            </p:custDataLst>
          </p:nvPr>
        </p:nvSpPr>
        <p:spPr>
          <a:xfrm>
            <a:off x="1394460" y="1189355"/>
            <a:ext cx="9881870" cy="629920"/>
          </a:xfrm>
          <a:prstGeom prst="rect">
            <a:avLst/>
          </a:prstGeom>
          <a:noFill/>
        </p:spPr>
        <p:txBody>
          <a:bodyPr wrap="square" lIns="90170" tIns="46990" rIns="90170" bIns="46990" rtlCol="0">
            <a:normAutofit/>
          </a:bodyPr>
          <a:p>
            <a:pPr marL="0" indent="0" algn="l">
              <a:lnSpc>
                <a:spcPct val="100000"/>
              </a:lnSpc>
              <a:spcBef>
                <a:spcPts val="0"/>
              </a:spcBef>
              <a:spcAft>
                <a:spcPts val="0"/>
              </a:spcAft>
              <a:buSzPct val="100000"/>
            </a:pPr>
            <a:r>
              <a:rPr lang="zh-CN" altLang="en-US" sz="3200" b="1" spc="300">
                <a:solidFill>
                  <a:srgbClr val="000000">
                    <a:lumMod val="75000"/>
                    <a:lumOff val="25000"/>
                  </a:srgbClr>
                </a:solidFill>
                <a:latin typeface="Arial" panose="020B0604020202020204" pitchFamily="34" charset="0"/>
                <a:ea typeface="微软雅黑" panose="020B0503020204020204" charset="-122"/>
              </a:rPr>
              <a:t>制定职业生涯规划</a:t>
            </a:r>
            <a:endParaRPr lang="zh-CN" altLang="en-US" sz="3200" b="1" spc="30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14"/>
    </p:custDataLst>
  </p:cSld>
  <p:clrMapOvr>
    <a:masterClrMapping/>
  </p:clrMapOvr>
  <p:transition spd="slow" advClick="0" advTm="1000">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MH_Others_2"/>
          <p:cNvSpPr txBox="1"/>
          <p:nvPr>
            <p:custDataLst>
              <p:tags r:id="rId1"/>
            </p:custDataLst>
          </p:nvPr>
        </p:nvSpPr>
        <p:spPr>
          <a:xfrm>
            <a:off x="4160520" y="694055"/>
            <a:ext cx="3870960" cy="830580"/>
          </a:xfrm>
          <a:prstGeom prst="rect">
            <a:avLst/>
          </a:prstGeom>
          <a:noFill/>
        </p:spPr>
        <p:txBody>
          <a:bodyPr vert="horz" wrap="square" lIns="0" tIns="0" rIns="0" bIns="0">
            <a:spAutoFit/>
          </a:bodyPr>
          <a:lstStyle/>
          <a:p>
            <a:pPr algn="dist">
              <a:defRPr/>
            </a:pPr>
            <a:r>
              <a:rPr lang="zh-CN" altLang="en-US" sz="5400" b="1" i="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rPr>
              <a:t>目录</a:t>
            </a:r>
            <a:endParaRPr lang="zh-CN" altLang="en-US" sz="5400" b="1" i="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endParaRPr>
          </a:p>
        </p:txBody>
      </p:sp>
      <p:grpSp>
        <p:nvGrpSpPr>
          <p:cNvPr id="36" name="组合 35"/>
          <p:cNvGrpSpPr/>
          <p:nvPr/>
        </p:nvGrpSpPr>
        <p:grpSpPr>
          <a:xfrm>
            <a:off x="823568" y="3387189"/>
            <a:ext cx="4469024" cy="909371"/>
            <a:chOff x="6458679" y="2499297"/>
            <a:chExt cx="3042354" cy="909582"/>
          </a:xfrm>
        </p:grpSpPr>
        <p:sp>
          <p:nvSpPr>
            <p:cNvPr id="37" name="TextBox 26"/>
            <p:cNvSpPr txBox="1"/>
            <p:nvPr/>
          </p:nvSpPr>
          <p:spPr>
            <a:xfrm>
              <a:off x="6458679" y="2509908"/>
              <a:ext cx="880369" cy="769441"/>
            </a:xfrm>
            <a:prstGeom prst="rect">
              <a:avLst/>
            </a:prstGeom>
            <a:solidFill>
              <a:schemeClr val="bg1"/>
            </a:solidFill>
            <a:ln>
              <a:noFill/>
            </a:ln>
          </p:spPr>
          <p:txBody>
            <a:bodyPr wrap="square" rtlCol="0">
              <a:spAutoFit/>
            </a:bodyPr>
            <a:lstStyle/>
            <a:p>
              <a:pPr algn="ctr"/>
              <a:r>
                <a:rPr lang="en-US" altLang="zh-CN" sz="4400" b="1" dirty="0">
                  <a:solidFill>
                    <a:srgbClr val="2485BC"/>
                  </a:solidFill>
                  <a:latin typeface="Noto Sans S Chinese Bold" panose="020B0800000000000000" pitchFamily="34" charset="-122"/>
                  <a:ea typeface="Noto Sans S Chinese Bold" panose="020B0800000000000000" pitchFamily="34" charset="-122"/>
                  <a:cs typeface="Montserrat Semi" charset="0"/>
                </a:rPr>
                <a:t>01</a:t>
              </a:r>
              <a:endParaRPr lang="en-US" sz="4400" b="1" dirty="0">
                <a:solidFill>
                  <a:srgbClr val="2485BC"/>
                </a:solidFill>
                <a:latin typeface="Noto Sans S Chinese Bold" panose="020B0800000000000000" pitchFamily="34" charset="-122"/>
                <a:ea typeface="Noto Sans S Chinese Bold" panose="020B0800000000000000" pitchFamily="34" charset="-122"/>
                <a:cs typeface="Montserrat Semi" charset="0"/>
              </a:endParaRPr>
            </a:p>
          </p:txBody>
        </p:sp>
        <p:sp>
          <p:nvSpPr>
            <p:cNvPr id="38" name="TextBox 38"/>
            <p:cNvSpPr txBox="1"/>
            <p:nvPr/>
          </p:nvSpPr>
          <p:spPr>
            <a:xfrm>
              <a:off x="7545017" y="2499297"/>
              <a:ext cx="1956016" cy="778691"/>
            </a:xfrm>
            <a:prstGeom prst="rect">
              <a:avLst/>
            </a:prstGeom>
            <a:noFill/>
          </p:spPr>
          <p:txBody>
            <a:bodyPr wrap="square" rtlCol="0" anchor="t" anchorCtr="1">
              <a:spAutoFit/>
            </a:bodyPr>
            <a:lstStyle/>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职业与职业生涯规划基础知识</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p:txBody>
        </p:sp>
        <p:cxnSp>
          <p:nvCxnSpPr>
            <p:cNvPr id="39" name="Straight Connector 39"/>
            <p:cNvCxnSpPr/>
            <p:nvPr/>
          </p:nvCxnSpPr>
          <p:spPr>
            <a:xfrm>
              <a:off x="8389214" y="3408879"/>
              <a:ext cx="3791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a:off x="823568" y="4826929"/>
            <a:ext cx="4469027" cy="909371"/>
            <a:chOff x="6458679" y="2499297"/>
            <a:chExt cx="3042356" cy="909582"/>
          </a:xfrm>
        </p:grpSpPr>
        <p:sp>
          <p:nvSpPr>
            <p:cNvPr id="41" name="TextBox 26"/>
            <p:cNvSpPr txBox="1"/>
            <p:nvPr/>
          </p:nvSpPr>
          <p:spPr>
            <a:xfrm>
              <a:off x="6458679" y="2509908"/>
              <a:ext cx="880369" cy="768528"/>
            </a:xfrm>
            <a:prstGeom prst="rect">
              <a:avLst/>
            </a:prstGeom>
            <a:solidFill>
              <a:schemeClr val="bg1"/>
            </a:solidFill>
            <a:ln>
              <a:noFill/>
            </a:ln>
          </p:spPr>
          <p:txBody>
            <a:bodyPr wrap="square" rtlCol="0">
              <a:spAutoFit/>
            </a:bodyPr>
            <a:lstStyle/>
            <a:p>
              <a:pPr algn="ctr"/>
              <a:r>
                <a:rPr lang="en-US" altLang="zh-CN" sz="4400" b="1" dirty="0">
                  <a:solidFill>
                    <a:srgbClr val="2485BC"/>
                  </a:solidFill>
                  <a:latin typeface="Noto Sans S Chinese Bold" panose="020B0800000000000000" pitchFamily="34" charset="-122"/>
                  <a:ea typeface="Noto Sans S Chinese Bold" panose="020B0800000000000000" pitchFamily="34" charset="-122"/>
                  <a:cs typeface="Montserrat Semi" charset="0"/>
                </a:rPr>
                <a:t>03</a:t>
              </a:r>
              <a:endParaRPr lang="en-US" sz="4400" b="1" dirty="0">
                <a:solidFill>
                  <a:srgbClr val="2485BC"/>
                </a:solidFill>
                <a:latin typeface="Noto Sans S Chinese Bold" panose="020B0800000000000000" pitchFamily="34" charset="-122"/>
                <a:ea typeface="Noto Sans S Chinese Bold" panose="020B0800000000000000" pitchFamily="34" charset="-122"/>
                <a:cs typeface="Montserrat Semi" charset="0"/>
              </a:endParaRPr>
            </a:p>
          </p:txBody>
        </p:sp>
        <p:sp>
          <p:nvSpPr>
            <p:cNvPr id="42" name="TextBox 38"/>
            <p:cNvSpPr txBox="1"/>
            <p:nvPr/>
          </p:nvSpPr>
          <p:spPr>
            <a:xfrm>
              <a:off x="7545019" y="2499297"/>
              <a:ext cx="1956016" cy="778691"/>
            </a:xfrm>
            <a:prstGeom prst="rect">
              <a:avLst/>
            </a:prstGeom>
            <a:noFill/>
          </p:spPr>
          <p:txBody>
            <a:bodyPr wrap="square" rtlCol="0" anchor="t" anchorCtr="1">
              <a:spAutoFit/>
            </a:bodyPr>
            <a:lstStyle/>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提高职业生涯规划能力与技巧</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p:txBody>
        </p:sp>
        <p:cxnSp>
          <p:nvCxnSpPr>
            <p:cNvPr id="43" name="Straight Connector 39"/>
            <p:cNvCxnSpPr/>
            <p:nvPr/>
          </p:nvCxnSpPr>
          <p:spPr>
            <a:xfrm>
              <a:off x="8389214" y="3408879"/>
              <a:ext cx="3791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5845175" y="3387090"/>
            <a:ext cx="5880735" cy="909320"/>
            <a:chOff x="6458680" y="2499297"/>
            <a:chExt cx="3875873" cy="909582"/>
          </a:xfrm>
        </p:grpSpPr>
        <p:sp>
          <p:nvSpPr>
            <p:cNvPr id="45" name="TextBox 26"/>
            <p:cNvSpPr txBox="1"/>
            <p:nvPr/>
          </p:nvSpPr>
          <p:spPr>
            <a:xfrm>
              <a:off x="6458680" y="2509908"/>
              <a:ext cx="880368" cy="768571"/>
            </a:xfrm>
            <a:prstGeom prst="rect">
              <a:avLst/>
            </a:prstGeom>
            <a:solidFill>
              <a:schemeClr val="bg1"/>
            </a:solidFill>
            <a:ln>
              <a:noFill/>
            </a:ln>
          </p:spPr>
          <p:txBody>
            <a:bodyPr wrap="square" rtlCol="0">
              <a:spAutoFit/>
            </a:bodyPr>
            <a:lstStyle/>
            <a:p>
              <a:pPr algn="ctr"/>
              <a:r>
                <a:rPr lang="en-US" altLang="zh-CN" sz="4400" b="1" dirty="0">
                  <a:solidFill>
                    <a:srgbClr val="2485BC"/>
                  </a:solidFill>
                  <a:latin typeface="Noto Sans S Chinese Bold" panose="020B0800000000000000" pitchFamily="34" charset="-122"/>
                  <a:ea typeface="Noto Sans S Chinese Bold" panose="020B0800000000000000" pitchFamily="34" charset="-122"/>
                  <a:cs typeface="Montserrat Semi" charset="0"/>
                </a:rPr>
                <a:t>02</a:t>
              </a:r>
              <a:endParaRPr lang="en-US" sz="4400" b="1" dirty="0">
                <a:solidFill>
                  <a:srgbClr val="2485BC"/>
                </a:solidFill>
                <a:latin typeface="Noto Sans S Chinese Bold" panose="020B0800000000000000" pitchFamily="34" charset="-122"/>
                <a:ea typeface="Noto Sans S Chinese Bold" panose="020B0800000000000000" pitchFamily="34" charset="-122"/>
                <a:cs typeface="Montserrat Semi" charset="0"/>
              </a:endParaRPr>
            </a:p>
          </p:txBody>
        </p:sp>
        <p:sp>
          <p:nvSpPr>
            <p:cNvPr id="46" name="TextBox 38"/>
            <p:cNvSpPr txBox="1"/>
            <p:nvPr/>
          </p:nvSpPr>
          <p:spPr>
            <a:xfrm>
              <a:off x="7545014" y="2499297"/>
              <a:ext cx="2789539" cy="778734"/>
            </a:xfrm>
            <a:prstGeom prst="rect">
              <a:avLst/>
            </a:prstGeom>
            <a:noFill/>
          </p:spPr>
          <p:txBody>
            <a:bodyPr wrap="square" rtlCol="0" anchor="t" anchorCtr="1">
              <a:spAutoFit/>
            </a:bodyPr>
            <a:lstStyle/>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把握职业发展的环境</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a:p>
              <a:pPr algn="just">
                <a:lnSpc>
                  <a:spcPts val="2680"/>
                </a:lnSpc>
              </a:pPr>
              <a:r>
                <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rPr>
                <a:t>与时代趋势，认识自己</a:t>
              </a:r>
              <a:endParaRPr lang="zh-CN" altLang="en-US" sz="2700" b="1" spc="300" dirty="0">
                <a:solidFill>
                  <a:schemeClr val="bg1"/>
                </a:solidFill>
                <a:latin typeface="Noto Sans S Chinese Bold" panose="020B0800000000000000" pitchFamily="34" charset="-122"/>
                <a:ea typeface="Noto Sans S Chinese Bold" panose="020B0800000000000000" pitchFamily="34" charset="-122"/>
                <a:cs typeface="Poppins SemiBold" charset="0"/>
              </a:endParaRPr>
            </a:p>
          </p:txBody>
        </p:sp>
        <p:cxnSp>
          <p:nvCxnSpPr>
            <p:cNvPr id="47" name="Straight Connector 39"/>
            <p:cNvCxnSpPr/>
            <p:nvPr/>
          </p:nvCxnSpPr>
          <p:spPr>
            <a:xfrm>
              <a:off x="8847452" y="3408879"/>
              <a:ext cx="3791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by="(-#ppt_w*2)" calcmode="lin" valueType="num">
                                          <p:cBhvr rctx="PPT">
                                            <p:cTn id="7" dur="250" autoRev="1" fill="hold">
                                              <p:stCondLst>
                                                <p:cond delay="0"/>
                                              </p:stCondLst>
                                            </p:cTn>
                                            <p:tgtEl>
                                              <p:spTgt spid="35"/>
                                            </p:tgtEl>
                                            <p:attrNameLst>
                                              <p:attrName>ppt_w</p:attrName>
                                            </p:attrNameLst>
                                          </p:cBhvr>
                                        </p:anim>
                                        <p:anim by="(#ppt_w*0.50)" calcmode="lin" valueType="num">
                                          <p:cBhvr>
                                            <p:cTn id="8" dur="250" decel="50000" autoRev="1" fill="hold">
                                              <p:stCondLst>
                                                <p:cond delay="0"/>
                                              </p:stCondLst>
                                            </p:cTn>
                                            <p:tgtEl>
                                              <p:spTgt spid="35"/>
                                            </p:tgtEl>
                                            <p:attrNameLst>
                                              <p:attrName>ppt_x</p:attrName>
                                            </p:attrNameLst>
                                          </p:cBhvr>
                                        </p:anim>
                                        <p:anim from="(-#ppt_h/2)" to="(#ppt_y)" calcmode="lin" valueType="num">
                                          <p:cBhvr>
                                            <p:cTn id="9" dur="500" fill="hold">
                                              <p:stCondLst>
                                                <p:cond delay="0"/>
                                              </p:stCondLst>
                                            </p:cTn>
                                            <p:tgtEl>
                                              <p:spTgt spid="35"/>
                                            </p:tgtEl>
                                            <p:attrNameLst>
                                              <p:attrName>ppt_y</p:attrName>
                                            </p:attrNameLst>
                                          </p:cBhvr>
                                        </p:anim>
                                        <p:animRot by="21600000">
                                          <p:cBhvr>
                                            <p:cTn id="10" dur="500" fill="hold">
                                              <p:stCondLst>
                                                <p:cond delay="0"/>
                                              </p:stCondLst>
                                            </p:cTn>
                                            <p:tgtEl>
                                              <p:spTgt spid="35"/>
                                            </p:tgtEl>
                                            <p:attrNameLst>
                                              <p:attrName>r</p:attrName>
                                            </p:attrNameLst>
                                          </p:cBhvr>
                                        </p:animRot>
                                      </p:childTnLst>
                                    </p:cTn>
                                  </p:par>
                                </p:childTnLst>
                              </p:cTn>
                            </p:par>
                            <p:par>
                              <p:cTn id="11" fill="hold">
                                <p:stCondLst>
                                  <p:cond delay="550"/>
                                </p:stCondLst>
                                <p:childTnLst>
                                  <p:par>
                                    <p:cTn id="12" presetID="2" presetClass="entr" presetSubtype="4" accel="26600" fill="hold" nodeType="afterEffect" p14:presetBounceEnd="50000">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14:bounceEnd="50000">
                                          <p:cBhvr additive="base">
                                            <p:cTn id="14" dur="500" fill="hold"/>
                                            <p:tgtEl>
                                              <p:spTgt spid="36"/>
                                            </p:tgtEl>
                                            <p:attrNameLst>
                                              <p:attrName>ppt_x</p:attrName>
                                            </p:attrNameLst>
                                          </p:cBhvr>
                                          <p:tavLst>
                                            <p:tav tm="0">
                                              <p:val>
                                                <p:strVal val="#ppt_x"/>
                                              </p:val>
                                            </p:tav>
                                            <p:tav tm="100000">
                                              <p:val>
                                                <p:strVal val="#ppt_x"/>
                                              </p:val>
                                            </p:tav>
                                          </p:tavLst>
                                        </p:anim>
                                        <p:anim calcmode="lin" valueType="num" p14:bounceEnd="50000">
                                          <p:cBhvr additive="base">
                                            <p:cTn id="15" dur="500" fill="hold"/>
                                            <p:tgtEl>
                                              <p:spTgt spid="36"/>
                                            </p:tgtEl>
                                            <p:attrNameLst>
                                              <p:attrName>ppt_y</p:attrName>
                                            </p:attrNameLst>
                                          </p:cBhvr>
                                          <p:tavLst>
                                            <p:tav tm="0">
                                              <p:val>
                                                <p:strVal val="1+#ppt_h/2"/>
                                              </p:val>
                                            </p:tav>
                                            <p:tav tm="100000">
                                              <p:val>
                                                <p:strVal val="#ppt_y"/>
                                              </p:val>
                                            </p:tav>
                                          </p:tavLst>
                                        </p:anim>
                                      </p:childTnLst>
                                    </p:cTn>
                                  </p:par>
                                </p:childTnLst>
                              </p:cTn>
                            </p:par>
                            <p:par>
                              <p:cTn id="16" fill="hold">
                                <p:stCondLst>
                                  <p:cond delay="1050"/>
                                </p:stCondLst>
                                <p:childTnLst>
                                  <p:par>
                                    <p:cTn id="17" presetID="2" presetClass="entr" presetSubtype="4" accel="26600" fill="hold" nodeType="afterEffect" p14:presetBounceEnd="50000">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14:bounceEnd="50000">
                                          <p:cBhvr additive="base">
                                            <p:cTn id="19" dur="500" fill="hold"/>
                                            <p:tgtEl>
                                              <p:spTgt spid="40"/>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40"/>
                                            </p:tgtEl>
                                            <p:attrNameLst>
                                              <p:attrName>ppt_y</p:attrName>
                                            </p:attrNameLst>
                                          </p:cBhvr>
                                          <p:tavLst>
                                            <p:tav tm="0">
                                              <p:val>
                                                <p:strVal val="1+#ppt_h/2"/>
                                              </p:val>
                                            </p:tav>
                                            <p:tav tm="100000">
                                              <p:val>
                                                <p:strVal val="#ppt_y"/>
                                              </p:val>
                                            </p:tav>
                                          </p:tavLst>
                                        </p:anim>
                                      </p:childTnLst>
                                    </p:cTn>
                                  </p:par>
                                </p:childTnLst>
                              </p:cTn>
                            </p:par>
                            <p:par>
                              <p:cTn id="21" fill="hold">
                                <p:stCondLst>
                                  <p:cond delay="1550"/>
                                </p:stCondLst>
                                <p:childTnLst>
                                  <p:par>
                                    <p:cTn id="22" presetID="2" presetClass="entr" presetSubtype="4" accel="26600" fill="hold" nodeType="afterEffect" p14:presetBounceEnd="50000">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14:bounceEnd="50000">
                                          <p:cBhvr additive="base">
                                            <p:cTn id="24" dur="500" fill="hold"/>
                                            <p:tgtEl>
                                              <p:spTgt spid="44"/>
                                            </p:tgtEl>
                                            <p:attrNameLst>
                                              <p:attrName>ppt_x</p:attrName>
                                            </p:attrNameLst>
                                          </p:cBhvr>
                                          <p:tavLst>
                                            <p:tav tm="0">
                                              <p:val>
                                                <p:strVal val="#ppt_x"/>
                                              </p:val>
                                            </p:tav>
                                            <p:tav tm="100000">
                                              <p:val>
                                                <p:strVal val="#ppt_x"/>
                                              </p:val>
                                            </p:tav>
                                          </p:tavLst>
                                        </p:anim>
                                        <p:anim calcmode="lin" valueType="num" p14:bounceEnd="50000">
                                          <p:cBhvr additive="base">
                                            <p:cTn id="25"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by="(-#ppt_w*2)" calcmode="lin" valueType="num">
                                          <p:cBhvr rctx="PPT">
                                            <p:cTn id="7" dur="250" autoRev="1" fill="hold">
                                              <p:stCondLst>
                                                <p:cond delay="0"/>
                                              </p:stCondLst>
                                            </p:cTn>
                                            <p:tgtEl>
                                              <p:spTgt spid="35"/>
                                            </p:tgtEl>
                                            <p:attrNameLst>
                                              <p:attrName>ppt_w</p:attrName>
                                            </p:attrNameLst>
                                          </p:cBhvr>
                                        </p:anim>
                                        <p:anim by="(#ppt_w*0.50)" calcmode="lin" valueType="num">
                                          <p:cBhvr>
                                            <p:cTn id="8" dur="250" decel="50000" autoRev="1" fill="hold">
                                              <p:stCondLst>
                                                <p:cond delay="0"/>
                                              </p:stCondLst>
                                            </p:cTn>
                                            <p:tgtEl>
                                              <p:spTgt spid="35"/>
                                            </p:tgtEl>
                                            <p:attrNameLst>
                                              <p:attrName>ppt_x</p:attrName>
                                            </p:attrNameLst>
                                          </p:cBhvr>
                                        </p:anim>
                                        <p:anim from="(-#ppt_h/2)" to="(#ppt_y)" calcmode="lin" valueType="num">
                                          <p:cBhvr>
                                            <p:cTn id="9" dur="500" fill="hold">
                                              <p:stCondLst>
                                                <p:cond delay="0"/>
                                              </p:stCondLst>
                                            </p:cTn>
                                            <p:tgtEl>
                                              <p:spTgt spid="35"/>
                                            </p:tgtEl>
                                            <p:attrNameLst>
                                              <p:attrName>ppt_y</p:attrName>
                                            </p:attrNameLst>
                                          </p:cBhvr>
                                        </p:anim>
                                        <p:animRot by="21600000">
                                          <p:cBhvr>
                                            <p:cTn id="10" dur="500" fill="hold">
                                              <p:stCondLst>
                                                <p:cond delay="0"/>
                                              </p:stCondLst>
                                            </p:cTn>
                                            <p:tgtEl>
                                              <p:spTgt spid="35"/>
                                            </p:tgtEl>
                                            <p:attrNameLst>
                                              <p:attrName>r</p:attrName>
                                            </p:attrNameLst>
                                          </p:cBhvr>
                                        </p:animRot>
                                      </p:childTnLst>
                                    </p:cTn>
                                  </p:par>
                                </p:childTnLst>
                              </p:cTn>
                            </p:par>
                            <p:par>
                              <p:cTn id="11" fill="hold">
                                <p:stCondLst>
                                  <p:cond delay="550"/>
                                </p:stCondLst>
                                <p:childTnLst>
                                  <p:par>
                                    <p:cTn id="12" presetID="2" presetClass="entr" presetSubtype="4" accel="26600"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cBhvr additive="base">
                                            <p:cTn id="14" dur="500" fill="hold"/>
                                            <p:tgtEl>
                                              <p:spTgt spid="36"/>
                                            </p:tgtEl>
                                            <p:attrNameLst>
                                              <p:attrName>ppt_x</p:attrName>
                                            </p:attrNameLst>
                                          </p:cBhvr>
                                          <p:tavLst>
                                            <p:tav tm="0">
                                              <p:val>
                                                <p:strVal val="#ppt_x"/>
                                              </p:val>
                                            </p:tav>
                                            <p:tav tm="100000">
                                              <p:val>
                                                <p:strVal val="#ppt_x"/>
                                              </p:val>
                                            </p:tav>
                                          </p:tavLst>
                                        </p:anim>
                                        <p:anim calcmode="lin" valueType="num">
                                          <p:cBhvr additive="base">
                                            <p:cTn id="15" dur="500" fill="hold"/>
                                            <p:tgtEl>
                                              <p:spTgt spid="36"/>
                                            </p:tgtEl>
                                            <p:attrNameLst>
                                              <p:attrName>ppt_y</p:attrName>
                                            </p:attrNameLst>
                                          </p:cBhvr>
                                          <p:tavLst>
                                            <p:tav tm="0">
                                              <p:val>
                                                <p:strVal val="1+#ppt_h/2"/>
                                              </p:val>
                                            </p:tav>
                                            <p:tav tm="100000">
                                              <p:val>
                                                <p:strVal val="#ppt_y"/>
                                              </p:val>
                                            </p:tav>
                                          </p:tavLst>
                                        </p:anim>
                                      </p:childTnLst>
                                    </p:cTn>
                                  </p:par>
                                </p:childTnLst>
                              </p:cTn>
                            </p:par>
                            <p:par>
                              <p:cTn id="16" fill="hold">
                                <p:stCondLst>
                                  <p:cond delay="1050"/>
                                </p:stCondLst>
                                <p:childTnLst>
                                  <p:par>
                                    <p:cTn id="17" presetID="2" presetClass="entr" presetSubtype="4" accel="26600"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500" fill="hold"/>
                                            <p:tgtEl>
                                              <p:spTgt spid="40"/>
                                            </p:tgtEl>
                                            <p:attrNameLst>
                                              <p:attrName>ppt_x</p:attrName>
                                            </p:attrNameLst>
                                          </p:cBhvr>
                                          <p:tavLst>
                                            <p:tav tm="0">
                                              <p:val>
                                                <p:strVal val="#ppt_x"/>
                                              </p:val>
                                            </p:tav>
                                            <p:tav tm="100000">
                                              <p:val>
                                                <p:strVal val="#ppt_x"/>
                                              </p:val>
                                            </p:tav>
                                          </p:tavLst>
                                        </p:anim>
                                        <p:anim calcmode="lin" valueType="num">
                                          <p:cBhvr additive="base">
                                            <p:cTn id="20" dur="500" fill="hold"/>
                                            <p:tgtEl>
                                              <p:spTgt spid="40"/>
                                            </p:tgtEl>
                                            <p:attrNameLst>
                                              <p:attrName>ppt_y</p:attrName>
                                            </p:attrNameLst>
                                          </p:cBhvr>
                                          <p:tavLst>
                                            <p:tav tm="0">
                                              <p:val>
                                                <p:strVal val="1+#ppt_h/2"/>
                                              </p:val>
                                            </p:tav>
                                            <p:tav tm="100000">
                                              <p:val>
                                                <p:strVal val="#ppt_y"/>
                                              </p:val>
                                            </p:tav>
                                          </p:tavLst>
                                        </p:anim>
                                      </p:childTnLst>
                                    </p:cTn>
                                  </p:par>
                                </p:childTnLst>
                              </p:cTn>
                            </p:par>
                            <p:par>
                              <p:cTn id="21" fill="hold">
                                <p:stCondLst>
                                  <p:cond delay="1550"/>
                                </p:stCondLst>
                                <p:childTnLst>
                                  <p:par>
                                    <p:cTn id="22" presetID="2" presetClass="entr" presetSubtype="4" accel="26600"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500" fill="hold"/>
                                            <p:tgtEl>
                                              <p:spTgt spid="44"/>
                                            </p:tgtEl>
                                            <p:attrNameLst>
                                              <p:attrName>ppt_x</p:attrName>
                                            </p:attrNameLst>
                                          </p:cBhvr>
                                          <p:tavLst>
                                            <p:tav tm="0">
                                              <p:val>
                                                <p:strVal val="#ppt_x"/>
                                              </p:val>
                                            </p:tav>
                                            <p:tav tm="100000">
                                              <p:val>
                                                <p:strVal val="#ppt_x"/>
                                              </p:val>
                                            </p:tav>
                                          </p:tavLst>
                                        </p:anim>
                                        <p:anim calcmode="lin" valueType="num">
                                          <p:cBhvr additive="base">
                                            <p:cTn id="25"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任意多边形: 形状 9"/>
          <p:cNvSpPr/>
          <p:nvPr>
            <p:custDataLst>
              <p:tags r:id="rId1"/>
            </p:custDataLst>
          </p:nvPr>
        </p:nvSpPr>
        <p:spPr>
          <a:xfrm flipH="1">
            <a:off x="0" y="0"/>
            <a:ext cx="4559300" cy="6858000"/>
          </a:xfrm>
          <a:custGeom>
            <a:avLst/>
            <a:gdLst>
              <a:gd name="connsiteX0" fmla="*/ 2145499 w 4559300"/>
              <a:gd name="connsiteY0" fmla="*/ 0 h 6858000"/>
              <a:gd name="connsiteX1" fmla="*/ 4559300 w 4559300"/>
              <a:gd name="connsiteY1" fmla="*/ 0 h 6858000"/>
              <a:gd name="connsiteX2" fmla="*/ 4559300 w 4559300"/>
              <a:gd name="connsiteY2" fmla="*/ 1025287 h 6858000"/>
              <a:gd name="connsiteX3" fmla="*/ 4401256 w 4559300"/>
              <a:gd name="connsiteY3" fmla="*/ 984650 h 6858000"/>
              <a:gd name="connsiteX4" fmla="*/ 3889376 w 4559300"/>
              <a:gd name="connsiteY4" fmla="*/ 933048 h 6858000"/>
              <a:gd name="connsiteX5" fmla="*/ 1349470 w 4559300"/>
              <a:gd name="connsiteY5" fmla="*/ 3472955 h 6858000"/>
              <a:gd name="connsiteX6" fmla="*/ 3889376 w 4559300"/>
              <a:gd name="connsiteY6" fmla="*/ 6012861 h 6858000"/>
              <a:gd name="connsiteX7" fmla="*/ 4401256 w 4559300"/>
              <a:gd name="connsiteY7" fmla="*/ 5961259 h 6858000"/>
              <a:gd name="connsiteX8" fmla="*/ 4559300 w 4559300"/>
              <a:gd name="connsiteY8" fmla="*/ 5920622 h 6858000"/>
              <a:gd name="connsiteX9" fmla="*/ 4559300 w 4559300"/>
              <a:gd name="connsiteY9" fmla="*/ 6858000 h 6858000"/>
              <a:gd name="connsiteX10" fmla="*/ 1978018 w 4559300"/>
              <a:gd name="connsiteY10" fmla="*/ 6858000 h 6858000"/>
              <a:gd name="connsiteX11" fmla="*/ 1714789 w 4559300"/>
              <a:gd name="connsiteY11" fmla="*/ 6698084 h 6858000"/>
              <a:gd name="connsiteX12" fmla="*/ 0 w 4559300"/>
              <a:gd name="connsiteY12" fmla="*/ 3472953 h 6858000"/>
              <a:gd name="connsiteX13" fmla="*/ 2035468 w 4559300"/>
              <a:gd name="connsiteY13" fmla="*/ 530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59300" h="6858000">
                <a:moveTo>
                  <a:pt x="2145499" y="0"/>
                </a:moveTo>
                <a:lnTo>
                  <a:pt x="4559300" y="0"/>
                </a:lnTo>
                <a:lnTo>
                  <a:pt x="4559300" y="1025287"/>
                </a:lnTo>
                <a:lnTo>
                  <a:pt x="4401256" y="984650"/>
                </a:lnTo>
                <a:cubicBezTo>
                  <a:pt x="4235914" y="950816"/>
                  <a:pt x="4064720" y="933048"/>
                  <a:pt x="3889376" y="933048"/>
                </a:cubicBezTo>
                <a:cubicBezTo>
                  <a:pt x="2486625" y="933048"/>
                  <a:pt x="1349470" y="2070203"/>
                  <a:pt x="1349470" y="3472955"/>
                </a:cubicBezTo>
                <a:cubicBezTo>
                  <a:pt x="1349470" y="4875706"/>
                  <a:pt x="2486625" y="6012861"/>
                  <a:pt x="3889376" y="6012861"/>
                </a:cubicBezTo>
                <a:cubicBezTo>
                  <a:pt x="4064720" y="6012861"/>
                  <a:pt x="4235914" y="5995093"/>
                  <a:pt x="4401256" y="5961259"/>
                </a:cubicBezTo>
                <a:lnTo>
                  <a:pt x="4559300" y="5920622"/>
                </a:lnTo>
                <a:lnTo>
                  <a:pt x="4559300" y="6858000"/>
                </a:lnTo>
                <a:lnTo>
                  <a:pt x="1978018" y="6858000"/>
                </a:lnTo>
                <a:lnTo>
                  <a:pt x="1714789" y="6698084"/>
                </a:lnTo>
                <a:cubicBezTo>
                  <a:pt x="680209" y="5999136"/>
                  <a:pt x="0" y="4815480"/>
                  <a:pt x="0" y="3472953"/>
                </a:cubicBezTo>
                <a:cubicBezTo>
                  <a:pt x="0" y="1996174"/>
                  <a:pt x="823052" y="711629"/>
                  <a:pt x="2035468" y="53005"/>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kumimoji="1" lang="zh-CN" altLang="en-US" sz="1600" b="1">
              <a:solidFill>
                <a:srgbClr val="FFFFFF"/>
              </a:solidFill>
              <a:latin typeface="微软雅黑" panose="020B0503020204020204" charset="-122"/>
              <a:sym typeface="微软雅黑" panose="020B0503020204020204" charset="-122"/>
            </a:endParaRPr>
          </a:p>
        </p:txBody>
      </p:sp>
      <p:sp>
        <p:nvSpPr>
          <p:cNvPr id="11" name="矩形 10"/>
          <p:cNvSpPr/>
          <p:nvPr>
            <p:custDataLst>
              <p:tags r:id="rId2"/>
            </p:custDataLst>
          </p:nvPr>
        </p:nvSpPr>
        <p:spPr>
          <a:xfrm>
            <a:off x="251212" y="1995282"/>
            <a:ext cx="11689576" cy="3347496"/>
          </a:xfrm>
          <a:prstGeom prst="rect">
            <a:avLst/>
          </a:prstGeom>
          <a:solidFill>
            <a:srgbClr val="FFFFFF"/>
          </a:solidFill>
          <a:ln>
            <a:noFill/>
          </a:ln>
          <a:effectLst>
            <a:outerShdw blurRad="165100" algn="ctr" rotWithShape="0">
              <a:prstClr val="black">
                <a:alpha val="18000"/>
              </a:prstClr>
            </a:outerShdw>
          </a:effectLst>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12" name="任意多边形: 形状 11"/>
          <p:cNvSpPr/>
          <p:nvPr>
            <p:custDataLst>
              <p:tags r:id="rId3"/>
            </p:custDataLst>
          </p:nvPr>
        </p:nvSpPr>
        <p:spPr>
          <a:xfrm rot="10800000">
            <a:off x="10350862" y="5017770"/>
            <a:ext cx="1841138" cy="1840230"/>
          </a:xfrm>
          <a:custGeom>
            <a:avLst/>
            <a:gdLst>
              <a:gd name="connsiteX0" fmla="*/ 518887 w 1037771"/>
              <a:gd name="connsiteY0" fmla="*/ 0 h 1037770"/>
              <a:gd name="connsiteX1" fmla="*/ 1037771 w 1037771"/>
              <a:gd name="connsiteY1" fmla="*/ 0 h 1037770"/>
              <a:gd name="connsiteX2" fmla="*/ 1016687 w 1037771"/>
              <a:gd name="connsiteY2" fmla="*/ 209146 h 1037770"/>
              <a:gd name="connsiteX3" fmla="*/ 0 w 1037771"/>
              <a:gd name="connsiteY3" fmla="*/ 1037770 h 1037770"/>
              <a:gd name="connsiteX4" fmla="*/ 0 w 1037771"/>
              <a:gd name="connsiteY4" fmla="*/ 518885 h 1037770"/>
              <a:gd name="connsiteX5" fmla="*/ 1 w 1037771"/>
              <a:gd name="connsiteY5" fmla="*/ 518885 h 1037770"/>
              <a:gd name="connsiteX6" fmla="*/ 508345 w 1037771"/>
              <a:gd name="connsiteY6" fmla="*/ 104573 h 1037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7771" h="1037770">
                <a:moveTo>
                  <a:pt x="518887" y="0"/>
                </a:moveTo>
                <a:lnTo>
                  <a:pt x="1037771" y="0"/>
                </a:lnTo>
                <a:lnTo>
                  <a:pt x="1016687" y="209146"/>
                </a:lnTo>
                <a:cubicBezTo>
                  <a:pt x="919919" y="682041"/>
                  <a:pt x="501502" y="1037770"/>
                  <a:pt x="0" y="1037770"/>
                </a:cubicBezTo>
                <a:lnTo>
                  <a:pt x="0" y="518885"/>
                </a:lnTo>
                <a:lnTo>
                  <a:pt x="1" y="518885"/>
                </a:lnTo>
                <a:cubicBezTo>
                  <a:pt x="250753" y="518885"/>
                  <a:pt x="459961" y="341020"/>
                  <a:pt x="508345" y="104573"/>
                </a:cubicBezTo>
                <a:close/>
              </a:path>
            </a:pathLst>
          </a:custGeom>
          <a:solidFill>
            <a:srgbClr val="1E6BC5">
              <a:lumMod val="60000"/>
              <a:lumOff val="40000"/>
            </a:srgbClr>
          </a:solidFill>
          <a:ln>
            <a:noFill/>
          </a:ln>
        </p:spPr>
        <p:style>
          <a:lnRef idx="2">
            <a:srgbClr val="1E6BC5">
              <a:shade val="50000"/>
            </a:srgbClr>
          </a:lnRef>
          <a:fillRef idx="1">
            <a:srgbClr val="1E6BC5"/>
          </a:fillRef>
          <a:effectRef idx="0">
            <a:srgbClr val="1E6BC5"/>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kumimoji="1" lang="zh-CN" altLang="en-US" sz="1600" b="1">
              <a:solidFill>
                <a:srgbClr val="FFFFFF"/>
              </a:solidFill>
              <a:latin typeface="微软雅黑" panose="020B0503020204020204" charset="-122"/>
              <a:sym typeface="微软雅黑" panose="020B0503020204020204" charset="-122"/>
            </a:endParaRPr>
          </a:p>
        </p:txBody>
      </p:sp>
      <p:sp>
        <p:nvSpPr>
          <p:cNvPr id="4" name="文本框 3"/>
          <p:cNvSpPr txBox="1"/>
          <p:nvPr>
            <p:custDataLst>
              <p:tags r:id="rId4"/>
            </p:custDataLst>
          </p:nvPr>
        </p:nvSpPr>
        <p:spPr>
          <a:xfrm>
            <a:off x="1330960" y="2299335"/>
            <a:ext cx="9946005" cy="2740025"/>
          </a:xfrm>
          <a:prstGeom prst="rect">
            <a:avLst/>
          </a:prstGeom>
          <a:noFill/>
        </p:spPr>
        <p:txBody>
          <a:bodyPr wrap="square" lIns="90170" tIns="46990" rIns="90170" bIns="46990" rtlCol="0" anchor="ctr" anchorCtr="0">
            <a:spAutoFit/>
          </a:bodyPr>
          <a:lstStyle>
            <a:defPPr>
              <a:defRPr lang="zh-CN"/>
            </a:defPPr>
            <a:lvl1pPr fontAlgn="auto">
              <a:lnSpc>
                <a:spcPct val="130000"/>
              </a:lnSpc>
              <a:spcAft>
                <a:spcPts val="1000"/>
              </a:spcAft>
              <a:defRPr sz="1600" spc="150"/>
            </a:lvl1pPr>
          </a:lstStyle>
          <a:p>
            <a:pPr marL="354330" lvl="0" indent="-354330" algn="just" fontAlgn="ctr">
              <a:lnSpc>
                <a:spcPct val="130000"/>
              </a:lnSpc>
              <a:spcBef>
                <a:spcPts val="1000"/>
              </a:spcBef>
              <a:spcAft>
                <a:spcPts val="0"/>
              </a:spcAft>
              <a:buSzPct val="100000"/>
              <a:buFont typeface="WPS-Bullets" pitchFamily="2" charset="0"/>
              <a:buChar char=""/>
            </a:pPr>
            <a:r>
              <a:rPr lang="zh-CN" altLang="en-US" sz="1800" b="1">
                <a:solidFill>
                  <a:srgbClr val="000000">
                    <a:lumMod val="75000"/>
                    <a:lumOff val="25000"/>
                  </a:srgbClr>
                </a:solidFill>
                <a:latin typeface="Arial" panose="020B0604020202020204" pitchFamily="34" charset="0"/>
                <a:ea typeface="微软雅黑" panose="020B0503020204020204" charset="-122"/>
              </a:rPr>
              <a:t>要初步了解职业，特别是自己未来想从事的职业或与自己所学专业对口的职业，要努力提高人际沟通能力。</a:t>
            </a:r>
            <a:endParaRPr lang="zh-CN" altLang="en-US" sz="1800" b="1">
              <a:solidFill>
                <a:srgbClr val="000000">
                  <a:lumMod val="75000"/>
                  <a:lumOff val="25000"/>
                </a:srgbClr>
              </a:solidFill>
              <a:latin typeface="Arial" panose="020B0604020202020204" pitchFamily="34" charset="0"/>
              <a:ea typeface="微软雅黑" panose="020B0503020204020204" charset="-122"/>
            </a:endParaRPr>
          </a:p>
          <a:p>
            <a:pPr marL="354330" lvl="0" indent="-354330" algn="just" fontAlgn="ctr">
              <a:lnSpc>
                <a:spcPct val="130000"/>
              </a:lnSpc>
              <a:spcBef>
                <a:spcPts val="1000"/>
              </a:spcBef>
              <a:spcAft>
                <a:spcPts val="0"/>
              </a:spcAft>
              <a:buSzPct val="100000"/>
              <a:buFont typeface="WPS-Bullets" pitchFamily="2" charset="0"/>
              <a:buChar char=""/>
            </a:pPr>
            <a:r>
              <a:rPr lang="zh-CN" altLang="en-US" sz="1800" b="1">
                <a:solidFill>
                  <a:srgbClr val="000000">
                    <a:lumMod val="75000"/>
                    <a:lumOff val="25000"/>
                  </a:srgbClr>
                </a:solidFill>
                <a:latin typeface="Arial" panose="020B0604020202020204" pitchFamily="34" charset="0"/>
                <a:ea typeface="微软雅黑" panose="020B0503020204020204" charset="-122"/>
              </a:rPr>
              <a:t>具体活动可包括多和师兄、师姐交流，尤其是跟大三的毕业生多交流，向他们询问就业情况，了解就业信息。大学一年级时学习任务不重，要多参加社团活动，在社团活动中增强自己的交流技巧和人际关系能力。同时，要努力学习计算机知识和网络知识，争取通过计算机和网络辅助自己学习。有些同学对自己所学的专业不满意，这个时候也要为此多利用学生手册，了解相关的规定和信息。</a:t>
            </a:r>
            <a:endParaRPr lang="zh-CN" altLang="en-US" sz="1800" b="1">
              <a:solidFill>
                <a:srgbClr val="000000">
                  <a:lumMod val="75000"/>
                  <a:lumOff val="25000"/>
                </a:srgbClr>
              </a:solidFill>
              <a:latin typeface="Arial" panose="020B0604020202020204" pitchFamily="34" charset="0"/>
              <a:ea typeface="微软雅黑" panose="020B0503020204020204" charset="-122"/>
            </a:endParaRPr>
          </a:p>
        </p:txBody>
      </p:sp>
      <p:sp>
        <p:nvSpPr>
          <p:cNvPr id="9" name="文本框 8"/>
          <p:cNvSpPr txBox="1"/>
          <p:nvPr>
            <p:custDataLst>
              <p:tags r:id="rId5"/>
            </p:custDataLst>
          </p:nvPr>
        </p:nvSpPr>
        <p:spPr>
          <a:xfrm>
            <a:off x="1331595" y="1189355"/>
            <a:ext cx="9944735" cy="629920"/>
          </a:xfrm>
          <a:prstGeom prst="rect">
            <a:avLst/>
          </a:prstGeom>
          <a:noFill/>
        </p:spPr>
        <p:txBody>
          <a:bodyPr wrap="square" lIns="90170" tIns="46990" rIns="90170" bIns="46990" rtlCol="0">
            <a:normAutofit/>
          </a:bodyPr>
          <a:lstStyle/>
          <a:p>
            <a:pPr marL="0" indent="0" algn="l">
              <a:lnSpc>
                <a:spcPct val="100000"/>
              </a:lnSpc>
              <a:spcBef>
                <a:spcPts val="0"/>
              </a:spcBef>
              <a:spcAft>
                <a:spcPts val="0"/>
              </a:spcAft>
              <a:buSzPct val="100000"/>
            </a:pPr>
            <a:r>
              <a:rPr lang="zh-CN" altLang="en-US" sz="3200" b="1" spc="300">
                <a:solidFill>
                  <a:srgbClr val="000000">
                    <a:lumMod val="75000"/>
                    <a:lumOff val="25000"/>
                  </a:srgbClr>
                </a:solidFill>
                <a:latin typeface="Arial" panose="020B0604020202020204" pitchFamily="34" charset="0"/>
                <a:ea typeface="微软雅黑" panose="020B0503020204020204" charset="-122"/>
              </a:rPr>
              <a:t>（一）大学一年级为探索期</a:t>
            </a:r>
            <a:endParaRPr lang="zh-CN" altLang="en-US" sz="3200" b="1" spc="30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6"/>
    </p:custDataLst>
  </p:cSld>
  <p:clrMapOvr>
    <a:masterClrMapping/>
  </p:clrMapOvr>
  <p:transition spd="slow" advClick="0" advTm="1000">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任意多边形: 形状 9"/>
          <p:cNvSpPr/>
          <p:nvPr>
            <p:custDataLst>
              <p:tags r:id="rId1"/>
            </p:custDataLst>
          </p:nvPr>
        </p:nvSpPr>
        <p:spPr>
          <a:xfrm flipH="1">
            <a:off x="0" y="0"/>
            <a:ext cx="4559300" cy="6858000"/>
          </a:xfrm>
          <a:custGeom>
            <a:avLst/>
            <a:gdLst>
              <a:gd name="connsiteX0" fmla="*/ 2145499 w 4559300"/>
              <a:gd name="connsiteY0" fmla="*/ 0 h 6858000"/>
              <a:gd name="connsiteX1" fmla="*/ 4559300 w 4559300"/>
              <a:gd name="connsiteY1" fmla="*/ 0 h 6858000"/>
              <a:gd name="connsiteX2" fmla="*/ 4559300 w 4559300"/>
              <a:gd name="connsiteY2" fmla="*/ 1025287 h 6858000"/>
              <a:gd name="connsiteX3" fmla="*/ 4401256 w 4559300"/>
              <a:gd name="connsiteY3" fmla="*/ 984650 h 6858000"/>
              <a:gd name="connsiteX4" fmla="*/ 3889376 w 4559300"/>
              <a:gd name="connsiteY4" fmla="*/ 933048 h 6858000"/>
              <a:gd name="connsiteX5" fmla="*/ 1349470 w 4559300"/>
              <a:gd name="connsiteY5" fmla="*/ 3472955 h 6858000"/>
              <a:gd name="connsiteX6" fmla="*/ 3889376 w 4559300"/>
              <a:gd name="connsiteY6" fmla="*/ 6012861 h 6858000"/>
              <a:gd name="connsiteX7" fmla="*/ 4401256 w 4559300"/>
              <a:gd name="connsiteY7" fmla="*/ 5961259 h 6858000"/>
              <a:gd name="connsiteX8" fmla="*/ 4559300 w 4559300"/>
              <a:gd name="connsiteY8" fmla="*/ 5920622 h 6858000"/>
              <a:gd name="connsiteX9" fmla="*/ 4559300 w 4559300"/>
              <a:gd name="connsiteY9" fmla="*/ 6858000 h 6858000"/>
              <a:gd name="connsiteX10" fmla="*/ 1978018 w 4559300"/>
              <a:gd name="connsiteY10" fmla="*/ 6858000 h 6858000"/>
              <a:gd name="connsiteX11" fmla="*/ 1714789 w 4559300"/>
              <a:gd name="connsiteY11" fmla="*/ 6698084 h 6858000"/>
              <a:gd name="connsiteX12" fmla="*/ 0 w 4559300"/>
              <a:gd name="connsiteY12" fmla="*/ 3472953 h 6858000"/>
              <a:gd name="connsiteX13" fmla="*/ 2035468 w 4559300"/>
              <a:gd name="connsiteY13" fmla="*/ 530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59300" h="6858000">
                <a:moveTo>
                  <a:pt x="2145499" y="0"/>
                </a:moveTo>
                <a:lnTo>
                  <a:pt x="4559300" y="0"/>
                </a:lnTo>
                <a:lnTo>
                  <a:pt x="4559300" y="1025287"/>
                </a:lnTo>
                <a:lnTo>
                  <a:pt x="4401256" y="984650"/>
                </a:lnTo>
                <a:cubicBezTo>
                  <a:pt x="4235914" y="950816"/>
                  <a:pt x="4064720" y="933048"/>
                  <a:pt x="3889376" y="933048"/>
                </a:cubicBezTo>
                <a:cubicBezTo>
                  <a:pt x="2486625" y="933048"/>
                  <a:pt x="1349470" y="2070203"/>
                  <a:pt x="1349470" y="3472955"/>
                </a:cubicBezTo>
                <a:cubicBezTo>
                  <a:pt x="1349470" y="4875706"/>
                  <a:pt x="2486625" y="6012861"/>
                  <a:pt x="3889376" y="6012861"/>
                </a:cubicBezTo>
                <a:cubicBezTo>
                  <a:pt x="4064720" y="6012861"/>
                  <a:pt x="4235914" y="5995093"/>
                  <a:pt x="4401256" y="5961259"/>
                </a:cubicBezTo>
                <a:lnTo>
                  <a:pt x="4559300" y="5920622"/>
                </a:lnTo>
                <a:lnTo>
                  <a:pt x="4559300" y="6858000"/>
                </a:lnTo>
                <a:lnTo>
                  <a:pt x="1978018" y="6858000"/>
                </a:lnTo>
                <a:lnTo>
                  <a:pt x="1714789" y="6698084"/>
                </a:lnTo>
                <a:cubicBezTo>
                  <a:pt x="680209" y="5999136"/>
                  <a:pt x="0" y="4815480"/>
                  <a:pt x="0" y="3472953"/>
                </a:cubicBezTo>
                <a:cubicBezTo>
                  <a:pt x="0" y="1996174"/>
                  <a:pt x="823052" y="711629"/>
                  <a:pt x="2035468" y="53005"/>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kumimoji="1" lang="zh-CN" altLang="en-US" sz="1600" b="1">
              <a:solidFill>
                <a:srgbClr val="FFFFFF"/>
              </a:solidFill>
              <a:latin typeface="微软雅黑" panose="020B0503020204020204" charset="-122"/>
              <a:sym typeface="微软雅黑" panose="020B0503020204020204" charset="-122"/>
            </a:endParaRPr>
          </a:p>
        </p:txBody>
      </p:sp>
      <p:sp>
        <p:nvSpPr>
          <p:cNvPr id="11" name="矩形 10"/>
          <p:cNvSpPr/>
          <p:nvPr>
            <p:custDataLst>
              <p:tags r:id="rId2"/>
            </p:custDataLst>
          </p:nvPr>
        </p:nvSpPr>
        <p:spPr>
          <a:xfrm>
            <a:off x="251212" y="1995282"/>
            <a:ext cx="11689576" cy="3347496"/>
          </a:xfrm>
          <a:prstGeom prst="rect">
            <a:avLst/>
          </a:prstGeom>
          <a:solidFill>
            <a:srgbClr val="FFFFFF"/>
          </a:solidFill>
          <a:ln>
            <a:noFill/>
          </a:ln>
          <a:effectLst>
            <a:outerShdw blurRad="165100" algn="ctr" rotWithShape="0">
              <a:prstClr val="black">
                <a:alpha val="18000"/>
              </a:prstClr>
            </a:outerShdw>
          </a:effectLst>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12" name="任意多边形: 形状 11"/>
          <p:cNvSpPr/>
          <p:nvPr>
            <p:custDataLst>
              <p:tags r:id="rId3"/>
            </p:custDataLst>
          </p:nvPr>
        </p:nvSpPr>
        <p:spPr>
          <a:xfrm rot="10800000">
            <a:off x="10350862" y="5017770"/>
            <a:ext cx="1841138" cy="1840230"/>
          </a:xfrm>
          <a:custGeom>
            <a:avLst/>
            <a:gdLst>
              <a:gd name="connsiteX0" fmla="*/ 518887 w 1037771"/>
              <a:gd name="connsiteY0" fmla="*/ 0 h 1037770"/>
              <a:gd name="connsiteX1" fmla="*/ 1037771 w 1037771"/>
              <a:gd name="connsiteY1" fmla="*/ 0 h 1037770"/>
              <a:gd name="connsiteX2" fmla="*/ 1016687 w 1037771"/>
              <a:gd name="connsiteY2" fmla="*/ 209146 h 1037770"/>
              <a:gd name="connsiteX3" fmla="*/ 0 w 1037771"/>
              <a:gd name="connsiteY3" fmla="*/ 1037770 h 1037770"/>
              <a:gd name="connsiteX4" fmla="*/ 0 w 1037771"/>
              <a:gd name="connsiteY4" fmla="*/ 518885 h 1037770"/>
              <a:gd name="connsiteX5" fmla="*/ 1 w 1037771"/>
              <a:gd name="connsiteY5" fmla="*/ 518885 h 1037770"/>
              <a:gd name="connsiteX6" fmla="*/ 508345 w 1037771"/>
              <a:gd name="connsiteY6" fmla="*/ 104573 h 1037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7771" h="1037770">
                <a:moveTo>
                  <a:pt x="518887" y="0"/>
                </a:moveTo>
                <a:lnTo>
                  <a:pt x="1037771" y="0"/>
                </a:lnTo>
                <a:lnTo>
                  <a:pt x="1016687" y="209146"/>
                </a:lnTo>
                <a:cubicBezTo>
                  <a:pt x="919919" y="682041"/>
                  <a:pt x="501502" y="1037770"/>
                  <a:pt x="0" y="1037770"/>
                </a:cubicBezTo>
                <a:lnTo>
                  <a:pt x="0" y="518885"/>
                </a:lnTo>
                <a:lnTo>
                  <a:pt x="1" y="518885"/>
                </a:lnTo>
                <a:cubicBezTo>
                  <a:pt x="250753" y="518885"/>
                  <a:pt x="459961" y="341020"/>
                  <a:pt x="508345" y="104573"/>
                </a:cubicBezTo>
                <a:close/>
              </a:path>
            </a:pathLst>
          </a:custGeom>
          <a:solidFill>
            <a:srgbClr val="1E6BC5">
              <a:lumMod val="60000"/>
              <a:lumOff val="40000"/>
            </a:srgbClr>
          </a:solidFill>
          <a:ln>
            <a:noFill/>
          </a:ln>
        </p:spPr>
        <p:style>
          <a:lnRef idx="2">
            <a:srgbClr val="1E6BC5">
              <a:shade val="50000"/>
            </a:srgbClr>
          </a:lnRef>
          <a:fillRef idx="1">
            <a:srgbClr val="1E6BC5"/>
          </a:fillRef>
          <a:effectRef idx="0">
            <a:srgbClr val="1E6BC5"/>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kumimoji="1" lang="zh-CN" altLang="en-US" sz="1600" b="1">
              <a:solidFill>
                <a:srgbClr val="FFFFFF"/>
              </a:solidFill>
              <a:latin typeface="微软雅黑" panose="020B0503020204020204" charset="-122"/>
              <a:sym typeface="微软雅黑" panose="020B0503020204020204" charset="-122"/>
            </a:endParaRPr>
          </a:p>
        </p:txBody>
      </p:sp>
      <p:sp>
        <p:nvSpPr>
          <p:cNvPr id="4" name="文本框 3"/>
          <p:cNvSpPr txBox="1"/>
          <p:nvPr>
            <p:custDataLst>
              <p:tags r:id="rId4"/>
            </p:custDataLst>
          </p:nvPr>
        </p:nvSpPr>
        <p:spPr>
          <a:xfrm>
            <a:off x="1404620" y="2183765"/>
            <a:ext cx="9872345" cy="2971165"/>
          </a:xfrm>
          <a:prstGeom prst="rect">
            <a:avLst/>
          </a:prstGeom>
          <a:noFill/>
        </p:spPr>
        <p:txBody>
          <a:bodyPr wrap="square" lIns="90170" tIns="46990" rIns="90170" bIns="46990" rtlCol="0" anchor="ctr" anchorCtr="0">
            <a:spAutoFit/>
          </a:bodyPr>
          <a:lstStyle>
            <a:defPPr>
              <a:defRPr lang="zh-CN"/>
            </a:defPPr>
            <a:lvl1pPr fontAlgn="auto">
              <a:lnSpc>
                <a:spcPct val="130000"/>
              </a:lnSpc>
              <a:spcAft>
                <a:spcPts val="1000"/>
              </a:spcAft>
              <a:defRPr sz="1600" spc="150"/>
            </a:lvl1pPr>
          </a:lstStyle>
          <a:p>
            <a:pPr marL="354330" lvl="0" indent="-354330" algn="just" fontAlgn="ctr">
              <a:lnSpc>
                <a:spcPct val="130000"/>
              </a:lnSpc>
              <a:spcBef>
                <a:spcPts val="1000"/>
              </a:spcBef>
              <a:spcAft>
                <a:spcPts val="0"/>
              </a:spcAft>
              <a:buSzPct val="100000"/>
              <a:buFont typeface="WPS-Bullets" pitchFamily="2" charset="0"/>
              <a:buChar char=""/>
            </a:pPr>
            <a:r>
              <a:rPr lang="zh-CN" altLang="en-US" sz="1800" b="1" spc="0">
                <a:solidFill>
                  <a:srgbClr val="000000">
                    <a:lumMod val="75000"/>
                    <a:lumOff val="25000"/>
                  </a:srgbClr>
                </a:solidFill>
                <a:uFillTx/>
                <a:latin typeface="Arial Bold" panose="020B0604020202020204" charset="0"/>
                <a:ea typeface="Microsoft YaHei Bold" panose="020B0503020204020204" charset="-122"/>
              </a:rPr>
              <a:t>进入大学二年级后，大学生应考虑清楚未来是就业还是继续深造，进而了解相关的活动并投入全身心的精力。如果选择就业，这时就可以通过参加学生社团组织，锻炼和检验自己的各种能力，可以开始尝试兼职、社会实践活动，并要持之以恒，最好能在课余时间从事与自己未来职业或本专业有关的工作。重点是培养自己的责任感、主动性和承受挫折的能力。承受挫折能力差是很多大学生普遍存在的问题，遇到一点挫折或不如意就心灰意冷、垂头丧气，因此，着重培养挫折承受能力是很有必要的。选择继续深造的同学这时不仅应该着手提高自己的英语、计算机应用能力，考取相应的等级证书，还要注意锻炼自己独立解决问题的能力，留心心仪的本科院校，查看他们的招生简章，为赢得大三专升本考试的成功而有的放矢。</a:t>
            </a:r>
            <a:endParaRPr lang="zh-CN" altLang="en-US" sz="1800" b="1" spc="0">
              <a:solidFill>
                <a:srgbClr val="000000">
                  <a:lumMod val="75000"/>
                  <a:lumOff val="25000"/>
                </a:srgbClr>
              </a:solidFill>
              <a:uFillTx/>
              <a:latin typeface="Arial Bold" panose="020B0604020202020204" charset="0"/>
              <a:ea typeface="Microsoft YaHei Bold" panose="020B0503020204020204" charset="-122"/>
            </a:endParaRPr>
          </a:p>
        </p:txBody>
      </p:sp>
      <p:sp>
        <p:nvSpPr>
          <p:cNvPr id="9" name="文本框 8"/>
          <p:cNvSpPr txBox="1"/>
          <p:nvPr>
            <p:custDataLst>
              <p:tags r:id="rId5"/>
            </p:custDataLst>
          </p:nvPr>
        </p:nvSpPr>
        <p:spPr>
          <a:xfrm>
            <a:off x="1403985" y="1189355"/>
            <a:ext cx="9872345" cy="629920"/>
          </a:xfrm>
          <a:prstGeom prst="rect">
            <a:avLst/>
          </a:prstGeom>
          <a:noFill/>
        </p:spPr>
        <p:txBody>
          <a:bodyPr wrap="square" lIns="90170" tIns="46990" rIns="90170" bIns="46990" rtlCol="0">
            <a:normAutofit/>
          </a:bodyPr>
          <a:lstStyle/>
          <a:p>
            <a:pPr marL="0" indent="0" algn="l">
              <a:lnSpc>
                <a:spcPct val="100000"/>
              </a:lnSpc>
              <a:spcBef>
                <a:spcPts val="0"/>
              </a:spcBef>
              <a:spcAft>
                <a:spcPts val="0"/>
              </a:spcAft>
              <a:buSzPct val="100000"/>
            </a:pPr>
            <a:r>
              <a:rPr lang="zh-CN" altLang="en-US" sz="3200" b="1" spc="300">
                <a:solidFill>
                  <a:srgbClr val="000000">
                    <a:lumMod val="75000"/>
                    <a:lumOff val="25000"/>
                  </a:srgbClr>
                </a:solidFill>
                <a:latin typeface="Arial" panose="020B0604020202020204" pitchFamily="34" charset="0"/>
                <a:ea typeface="微软雅黑" panose="020B0503020204020204" charset="-122"/>
              </a:rPr>
              <a:t>（二）大学二年级为定向期和冲刺期</a:t>
            </a:r>
            <a:endParaRPr lang="zh-CN" altLang="en-US" sz="3200" b="1" spc="30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6"/>
    </p:custDataLst>
  </p:cSld>
  <p:clrMapOvr>
    <a:masterClrMapping/>
  </p:clrMapOvr>
  <p:transition spd="slow" advClick="0" advTm="1000">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任意多边形: 形状 9"/>
          <p:cNvSpPr/>
          <p:nvPr>
            <p:custDataLst>
              <p:tags r:id="rId1"/>
            </p:custDataLst>
          </p:nvPr>
        </p:nvSpPr>
        <p:spPr>
          <a:xfrm flipH="1">
            <a:off x="0" y="0"/>
            <a:ext cx="4559300" cy="6858000"/>
          </a:xfrm>
          <a:custGeom>
            <a:avLst/>
            <a:gdLst>
              <a:gd name="connsiteX0" fmla="*/ 2145499 w 4559300"/>
              <a:gd name="connsiteY0" fmla="*/ 0 h 6858000"/>
              <a:gd name="connsiteX1" fmla="*/ 4559300 w 4559300"/>
              <a:gd name="connsiteY1" fmla="*/ 0 h 6858000"/>
              <a:gd name="connsiteX2" fmla="*/ 4559300 w 4559300"/>
              <a:gd name="connsiteY2" fmla="*/ 1025287 h 6858000"/>
              <a:gd name="connsiteX3" fmla="*/ 4401256 w 4559300"/>
              <a:gd name="connsiteY3" fmla="*/ 984650 h 6858000"/>
              <a:gd name="connsiteX4" fmla="*/ 3889376 w 4559300"/>
              <a:gd name="connsiteY4" fmla="*/ 933048 h 6858000"/>
              <a:gd name="connsiteX5" fmla="*/ 1349470 w 4559300"/>
              <a:gd name="connsiteY5" fmla="*/ 3472955 h 6858000"/>
              <a:gd name="connsiteX6" fmla="*/ 3889376 w 4559300"/>
              <a:gd name="connsiteY6" fmla="*/ 6012861 h 6858000"/>
              <a:gd name="connsiteX7" fmla="*/ 4401256 w 4559300"/>
              <a:gd name="connsiteY7" fmla="*/ 5961259 h 6858000"/>
              <a:gd name="connsiteX8" fmla="*/ 4559300 w 4559300"/>
              <a:gd name="connsiteY8" fmla="*/ 5920622 h 6858000"/>
              <a:gd name="connsiteX9" fmla="*/ 4559300 w 4559300"/>
              <a:gd name="connsiteY9" fmla="*/ 6858000 h 6858000"/>
              <a:gd name="connsiteX10" fmla="*/ 1978018 w 4559300"/>
              <a:gd name="connsiteY10" fmla="*/ 6858000 h 6858000"/>
              <a:gd name="connsiteX11" fmla="*/ 1714789 w 4559300"/>
              <a:gd name="connsiteY11" fmla="*/ 6698084 h 6858000"/>
              <a:gd name="connsiteX12" fmla="*/ 0 w 4559300"/>
              <a:gd name="connsiteY12" fmla="*/ 3472953 h 6858000"/>
              <a:gd name="connsiteX13" fmla="*/ 2035468 w 4559300"/>
              <a:gd name="connsiteY13" fmla="*/ 5300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59300" h="6858000">
                <a:moveTo>
                  <a:pt x="2145499" y="0"/>
                </a:moveTo>
                <a:lnTo>
                  <a:pt x="4559300" y="0"/>
                </a:lnTo>
                <a:lnTo>
                  <a:pt x="4559300" y="1025287"/>
                </a:lnTo>
                <a:lnTo>
                  <a:pt x="4401256" y="984650"/>
                </a:lnTo>
                <a:cubicBezTo>
                  <a:pt x="4235914" y="950816"/>
                  <a:pt x="4064720" y="933048"/>
                  <a:pt x="3889376" y="933048"/>
                </a:cubicBezTo>
                <a:cubicBezTo>
                  <a:pt x="2486625" y="933048"/>
                  <a:pt x="1349470" y="2070203"/>
                  <a:pt x="1349470" y="3472955"/>
                </a:cubicBezTo>
                <a:cubicBezTo>
                  <a:pt x="1349470" y="4875706"/>
                  <a:pt x="2486625" y="6012861"/>
                  <a:pt x="3889376" y="6012861"/>
                </a:cubicBezTo>
                <a:cubicBezTo>
                  <a:pt x="4064720" y="6012861"/>
                  <a:pt x="4235914" y="5995093"/>
                  <a:pt x="4401256" y="5961259"/>
                </a:cubicBezTo>
                <a:lnTo>
                  <a:pt x="4559300" y="5920622"/>
                </a:lnTo>
                <a:lnTo>
                  <a:pt x="4559300" y="6858000"/>
                </a:lnTo>
                <a:lnTo>
                  <a:pt x="1978018" y="6858000"/>
                </a:lnTo>
                <a:lnTo>
                  <a:pt x="1714789" y="6698084"/>
                </a:lnTo>
                <a:cubicBezTo>
                  <a:pt x="680209" y="5999136"/>
                  <a:pt x="0" y="4815480"/>
                  <a:pt x="0" y="3472953"/>
                </a:cubicBezTo>
                <a:cubicBezTo>
                  <a:pt x="0" y="1996174"/>
                  <a:pt x="823052" y="711629"/>
                  <a:pt x="2035468" y="53005"/>
                </a:cubicBezTo>
                <a:close/>
              </a:path>
            </a:pathLst>
          </a:custGeom>
          <a:solidFill>
            <a:srgbClr val="1E6BC5">
              <a:lumMod val="20000"/>
              <a:lumOff val="80000"/>
            </a:srgbClr>
          </a:solidFill>
          <a:ln>
            <a:noFill/>
          </a:ln>
        </p:spPr>
        <p:style>
          <a:lnRef idx="2">
            <a:srgbClr val="1E6BC5">
              <a:shade val="50000"/>
            </a:srgbClr>
          </a:lnRef>
          <a:fillRef idx="1">
            <a:srgbClr val="1E6BC5"/>
          </a:fillRef>
          <a:effectRef idx="0">
            <a:srgbClr val="1E6BC5"/>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kumimoji="1" lang="zh-CN" altLang="en-US" sz="1600" b="1">
              <a:solidFill>
                <a:srgbClr val="FFFFFF"/>
              </a:solidFill>
              <a:latin typeface="微软雅黑" panose="020B0503020204020204" charset="-122"/>
              <a:sym typeface="微软雅黑" panose="020B0503020204020204" charset="-122"/>
            </a:endParaRPr>
          </a:p>
        </p:txBody>
      </p:sp>
      <p:sp>
        <p:nvSpPr>
          <p:cNvPr id="11" name="矩形 10"/>
          <p:cNvSpPr/>
          <p:nvPr>
            <p:custDataLst>
              <p:tags r:id="rId2"/>
            </p:custDataLst>
          </p:nvPr>
        </p:nvSpPr>
        <p:spPr>
          <a:xfrm>
            <a:off x="251212" y="1995282"/>
            <a:ext cx="11689576" cy="3347496"/>
          </a:xfrm>
          <a:prstGeom prst="rect">
            <a:avLst/>
          </a:prstGeom>
          <a:solidFill>
            <a:srgbClr val="FFFFFF"/>
          </a:solidFill>
          <a:ln>
            <a:noFill/>
          </a:ln>
          <a:effectLst>
            <a:outerShdw blurRad="165100" algn="ctr" rotWithShape="0">
              <a:prstClr val="black">
                <a:alpha val="18000"/>
              </a:prstClr>
            </a:outerShdw>
          </a:effectLst>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600" b="1">
              <a:solidFill>
                <a:srgbClr val="FFFFFF"/>
              </a:solidFill>
              <a:latin typeface="微软雅黑" panose="020B0503020204020204" charset="-122"/>
            </a:endParaRPr>
          </a:p>
        </p:txBody>
      </p:sp>
      <p:sp>
        <p:nvSpPr>
          <p:cNvPr id="12" name="任意多边形: 形状 11"/>
          <p:cNvSpPr/>
          <p:nvPr>
            <p:custDataLst>
              <p:tags r:id="rId3"/>
            </p:custDataLst>
          </p:nvPr>
        </p:nvSpPr>
        <p:spPr>
          <a:xfrm rot="10800000">
            <a:off x="10350862" y="5017770"/>
            <a:ext cx="1841138" cy="1840230"/>
          </a:xfrm>
          <a:custGeom>
            <a:avLst/>
            <a:gdLst>
              <a:gd name="connsiteX0" fmla="*/ 518887 w 1037771"/>
              <a:gd name="connsiteY0" fmla="*/ 0 h 1037770"/>
              <a:gd name="connsiteX1" fmla="*/ 1037771 w 1037771"/>
              <a:gd name="connsiteY1" fmla="*/ 0 h 1037770"/>
              <a:gd name="connsiteX2" fmla="*/ 1016687 w 1037771"/>
              <a:gd name="connsiteY2" fmla="*/ 209146 h 1037770"/>
              <a:gd name="connsiteX3" fmla="*/ 0 w 1037771"/>
              <a:gd name="connsiteY3" fmla="*/ 1037770 h 1037770"/>
              <a:gd name="connsiteX4" fmla="*/ 0 w 1037771"/>
              <a:gd name="connsiteY4" fmla="*/ 518885 h 1037770"/>
              <a:gd name="connsiteX5" fmla="*/ 1 w 1037771"/>
              <a:gd name="connsiteY5" fmla="*/ 518885 h 1037770"/>
              <a:gd name="connsiteX6" fmla="*/ 508345 w 1037771"/>
              <a:gd name="connsiteY6" fmla="*/ 104573 h 1037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7771" h="1037770">
                <a:moveTo>
                  <a:pt x="518887" y="0"/>
                </a:moveTo>
                <a:lnTo>
                  <a:pt x="1037771" y="0"/>
                </a:lnTo>
                <a:lnTo>
                  <a:pt x="1016687" y="209146"/>
                </a:lnTo>
                <a:cubicBezTo>
                  <a:pt x="919919" y="682041"/>
                  <a:pt x="501502" y="1037770"/>
                  <a:pt x="0" y="1037770"/>
                </a:cubicBezTo>
                <a:lnTo>
                  <a:pt x="0" y="518885"/>
                </a:lnTo>
                <a:lnTo>
                  <a:pt x="1" y="518885"/>
                </a:lnTo>
                <a:cubicBezTo>
                  <a:pt x="250753" y="518885"/>
                  <a:pt x="459961" y="341020"/>
                  <a:pt x="508345" y="104573"/>
                </a:cubicBezTo>
                <a:close/>
              </a:path>
            </a:pathLst>
          </a:custGeom>
          <a:solidFill>
            <a:srgbClr val="1E6BC5">
              <a:lumMod val="60000"/>
              <a:lumOff val="40000"/>
            </a:srgbClr>
          </a:solidFill>
          <a:ln>
            <a:noFill/>
          </a:ln>
        </p:spPr>
        <p:style>
          <a:lnRef idx="2">
            <a:srgbClr val="1E6BC5">
              <a:shade val="50000"/>
            </a:srgbClr>
          </a:lnRef>
          <a:fillRef idx="1">
            <a:srgbClr val="1E6BC5"/>
          </a:fillRef>
          <a:effectRef idx="0">
            <a:srgbClr val="1E6BC5"/>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kumimoji="1" lang="zh-CN" altLang="en-US" sz="1600" b="1">
              <a:solidFill>
                <a:srgbClr val="FFFFFF"/>
              </a:solidFill>
              <a:latin typeface="微软雅黑" panose="020B0503020204020204" charset="-122"/>
              <a:sym typeface="微软雅黑" panose="020B0503020204020204" charset="-122"/>
            </a:endParaRPr>
          </a:p>
        </p:txBody>
      </p:sp>
      <p:sp>
        <p:nvSpPr>
          <p:cNvPr id="4" name="文本框 3"/>
          <p:cNvSpPr txBox="1"/>
          <p:nvPr>
            <p:custDataLst>
              <p:tags r:id="rId4"/>
            </p:custDataLst>
          </p:nvPr>
        </p:nvSpPr>
        <p:spPr>
          <a:xfrm>
            <a:off x="1393190" y="2299335"/>
            <a:ext cx="9883775" cy="2740025"/>
          </a:xfrm>
          <a:prstGeom prst="rect">
            <a:avLst/>
          </a:prstGeom>
          <a:noFill/>
        </p:spPr>
        <p:txBody>
          <a:bodyPr wrap="square" lIns="90170" tIns="46990" rIns="90170" bIns="46990" rtlCol="0" anchor="ctr" anchorCtr="0">
            <a:spAutoFit/>
          </a:bodyPr>
          <a:lstStyle>
            <a:defPPr>
              <a:defRPr lang="zh-CN"/>
            </a:defPPr>
            <a:lvl1pPr fontAlgn="auto">
              <a:lnSpc>
                <a:spcPct val="130000"/>
              </a:lnSpc>
              <a:spcAft>
                <a:spcPts val="1000"/>
              </a:spcAft>
              <a:defRPr sz="1600" spc="150"/>
            </a:lvl1pPr>
          </a:lstStyle>
          <a:p>
            <a:pPr marL="354330" lvl="0" indent="-354330" algn="just" fontAlgn="ctr">
              <a:lnSpc>
                <a:spcPct val="130000"/>
              </a:lnSpc>
              <a:spcBef>
                <a:spcPts val="1000"/>
              </a:spcBef>
              <a:spcAft>
                <a:spcPts val="0"/>
              </a:spcAft>
              <a:buSzPct val="100000"/>
              <a:buFont typeface="WPS-Bullets" pitchFamily="2" charset="0"/>
              <a:buChar char=""/>
            </a:pPr>
            <a:r>
              <a:rPr lang="zh-CN" altLang="en-US" sz="1800" b="1" spc="0">
                <a:solidFill>
                  <a:srgbClr val="000000">
                    <a:lumMod val="75000"/>
                    <a:lumOff val="25000"/>
                  </a:srgbClr>
                </a:solidFill>
                <a:uFillTx/>
                <a:latin typeface="Arial Bold" panose="020B0604020202020204" charset="0"/>
                <a:ea typeface="Microsoft YaHei Bold" panose="020B0503020204020204" charset="-122"/>
              </a:rPr>
              <a:t>大三年级的学生开始分化，想工作的忙找工作，想专升本的忙复习，而两者都想的同学就不能再犹豫了。大部分同学的目标会锁定在成功就业上。这时，可对前两年的准备做一个总结：首先，检验自己已确立的职业目标是否明确，前两年的准备是否已充分；然后，开始注意学校就业指导中心发布的各类用人单位信息，强化求职技巧，进行模拟面试等训练和实战演练。选择专升本考试的同学也要排除干扰，抓紧时间准备所需的知识。</a:t>
            </a:r>
            <a:endParaRPr lang="zh-CN" altLang="en-US" sz="1800" b="1" spc="0">
              <a:solidFill>
                <a:srgbClr val="000000">
                  <a:lumMod val="75000"/>
                  <a:lumOff val="25000"/>
                </a:srgbClr>
              </a:solidFill>
              <a:uFillTx/>
              <a:latin typeface="Arial Bold" panose="020B0604020202020204" charset="0"/>
              <a:ea typeface="Microsoft YaHei Bold" panose="020B0503020204020204" charset="-122"/>
            </a:endParaRPr>
          </a:p>
          <a:p>
            <a:pPr marL="354330" lvl="0" indent="-354330" algn="just" fontAlgn="ctr">
              <a:lnSpc>
                <a:spcPct val="130000"/>
              </a:lnSpc>
              <a:spcBef>
                <a:spcPts val="1000"/>
              </a:spcBef>
              <a:spcAft>
                <a:spcPts val="0"/>
              </a:spcAft>
              <a:buSzPct val="100000"/>
              <a:buFont typeface="WPS-Bullets" pitchFamily="2" charset="0"/>
              <a:buChar char=""/>
            </a:pPr>
            <a:r>
              <a:rPr lang="zh-CN" altLang="en-US" sz="1800" b="1" spc="0">
                <a:solidFill>
                  <a:srgbClr val="000000">
                    <a:lumMod val="75000"/>
                    <a:lumOff val="25000"/>
                  </a:srgbClr>
                </a:solidFill>
                <a:uFillTx/>
                <a:latin typeface="Arial Bold" panose="020B0604020202020204" charset="0"/>
                <a:ea typeface="Microsoft YaHei Bold" panose="020B0503020204020204" charset="-122"/>
              </a:rPr>
              <a:t>大学生活只是人生的一站，未来的旅途还很漫长，要在未来的职业生涯中取得成功，就必须持之以恒地贯彻自己每一天的计划。否则，你就是那个永远活在梦幻里的人。</a:t>
            </a:r>
            <a:endParaRPr lang="zh-CN" altLang="en-US" sz="1800" b="1" spc="0">
              <a:solidFill>
                <a:srgbClr val="000000">
                  <a:lumMod val="75000"/>
                  <a:lumOff val="25000"/>
                </a:srgbClr>
              </a:solidFill>
              <a:uFillTx/>
              <a:latin typeface="Arial Bold" panose="020B0604020202020204" charset="0"/>
              <a:ea typeface="Microsoft YaHei Bold" panose="020B0503020204020204" charset="-122"/>
            </a:endParaRPr>
          </a:p>
        </p:txBody>
      </p:sp>
      <p:sp>
        <p:nvSpPr>
          <p:cNvPr id="9" name="文本框 8"/>
          <p:cNvSpPr txBox="1"/>
          <p:nvPr>
            <p:custDataLst>
              <p:tags r:id="rId5"/>
            </p:custDataLst>
          </p:nvPr>
        </p:nvSpPr>
        <p:spPr>
          <a:xfrm>
            <a:off x="1393190" y="1189355"/>
            <a:ext cx="9883140" cy="629920"/>
          </a:xfrm>
          <a:prstGeom prst="rect">
            <a:avLst/>
          </a:prstGeom>
          <a:noFill/>
        </p:spPr>
        <p:txBody>
          <a:bodyPr wrap="square" lIns="90170" tIns="46990" rIns="90170" bIns="46990" rtlCol="0">
            <a:normAutofit/>
          </a:bodyPr>
          <a:lstStyle/>
          <a:p>
            <a:pPr marL="0" indent="0" algn="l">
              <a:lnSpc>
                <a:spcPct val="100000"/>
              </a:lnSpc>
              <a:spcBef>
                <a:spcPts val="0"/>
              </a:spcBef>
              <a:spcAft>
                <a:spcPts val="0"/>
              </a:spcAft>
              <a:buSzPct val="100000"/>
            </a:pPr>
            <a:r>
              <a:rPr lang="zh-CN" altLang="en-US" sz="3200" b="1" spc="300">
                <a:solidFill>
                  <a:srgbClr val="000000">
                    <a:lumMod val="75000"/>
                    <a:lumOff val="25000"/>
                  </a:srgbClr>
                </a:solidFill>
                <a:latin typeface="Arial" panose="020B0604020202020204" pitchFamily="34" charset="0"/>
                <a:ea typeface="微软雅黑" panose="020B0503020204020204" charset="-122"/>
              </a:rPr>
              <a:t>（三）大学高年级为实现期</a:t>
            </a:r>
            <a:endParaRPr lang="zh-CN" altLang="en-US" sz="3200" b="1" spc="300">
              <a:solidFill>
                <a:srgbClr val="000000">
                  <a:lumMod val="75000"/>
                  <a:lumOff val="25000"/>
                </a:srgbClr>
              </a:solidFill>
              <a:latin typeface="Arial" panose="020B0604020202020204" pitchFamily="34" charset="0"/>
              <a:ea typeface="微软雅黑" panose="020B0503020204020204" charset="-122"/>
            </a:endParaRPr>
          </a:p>
        </p:txBody>
      </p:sp>
    </p:spTree>
    <p:custDataLst>
      <p:tags r:id="rId6"/>
    </p:custDataLst>
  </p:cSld>
  <p:clrMapOvr>
    <a:masterClrMapping/>
  </p:clrMapOvr>
  <p:transition spd="slow" advClick="0" advTm="1000">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矩形 8"/>
          <p:cNvSpPr/>
          <p:nvPr>
            <p:custDataLst>
              <p:tags r:id="rId1"/>
            </p:custDataLst>
          </p:nvPr>
        </p:nvSpPr>
        <p:spPr>
          <a:xfrm>
            <a:off x="427956" y="913541"/>
            <a:ext cx="414670" cy="414670"/>
          </a:xfrm>
          <a:prstGeom prst="rect">
            <a:avLst/>
          </a:prstGeom>
          <a:solidFill>
            <a:srgbClr val="5B9BD5">
              <a:lumMod val="20000"/>
              <a:lumOff val="8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矩形 7"/>
          <p:cNvSpPr/>
          <p:nvPr>
            <p:custDataLst>
              <p:tags r:id="rId2"/>
            </p:custDataLst>
          </p:nvPr>
        </p:nvSpPr>
        <p:spPr>
          <a:xfrm>
            <a:off x="11360002" y="6293812"/>
            <a:ext cx="414670" cy="414670"/>
          </a:xfrm>
          <a:prstGeom prst="rect">
            <a:avLst/>
          </a:prstGeom>
          <a:solidFill>
            <a:srgbClr val="5B9BD5">
              <a:lumMod val="20000"/>
              <a:lumOff val="8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custDataLst>
              <p:tags r:id="rId3"/>
            </p:custDataLst>
          </p:nvPr>
        </p:nvSpPr>
        <p:spPr>
          <a:xfrm>
            <a:off x="508635" y="1009650"/>
            <a:ext cx="11174730" cy="5614035"/>
          </a:xfrm>
          <a:prstGeom prst="rect">
            <a:avLst/>
          </a:prstGeom>
          <a:solidFill>
            <a:sysClr val="window" lastClr="FFFFFF"/>
          </a:solidFill>
          <a:ln w="19050">
            <a:solidFill>
              <a:srgbClr val="5B9BD5"/>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 name="文本框 4"/>
          <p:cNvSpPr txBox="1"/>
          <p:nvPr>
            <p:custDataLst>
              <p:tags r:id="rId4"/>
            </p:custDataLst>
          </p:nvPr>
        </p:nvSpPr>
        <p:spPr>
          <a:xfrm>
            <a:off x="669882" y="218599"/>
            <a:ext cx="9952044" cy="624840"/>
          </a:xfrm>
          <a:prstGeom prst="rect">
            <a:avLst/>
          </a:prstGeom>
          <a:noFill/>
        </p:spPr>
        <p:txBody>
          <a:bodyPr wrap="square" lIns="101600" tIns="38100" rIns="63500" bIns="38100" rtlCol="0">
            <a:normAutofit/>
          </a:bodyP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pPr marL="0" indent="0" algn="l" fontAlgn="auto">
              <a:lnSpc>
                <a:spcPct val="100000"/>
              </a:lnSpc>
              <a:spcBef>
                <a:spcPts val="0"/>
              </a:spcBef>
              <a:spcAft>
                <a:spcPts val="0"/>
              </a:spcAft>
              <a:buSzPct val="100000"/>
            </a:pPr>
            <a:r>
              <a:rPr lang="zh-CN" altLang="en-US" sz="3200" b="1" spc="300">
                <a:solidFill>
                  <a:sysClr val="windowText" lastClr="000000">
                    <a:lumMod val="85000"/>
                    <a:lumOff val="15000"/>
                  </a:sysClr>
                </a:solidFill>
                <a:latin typeface="Arial" panose="020B0604020202020204" pitchFamily="34" charset="0"/>
                <a:ea typeface="微软雅黑" panose="020B0503020204020204" charset="-122"/>
              </a:rPr>
              <a:t>反馈与修正</a:t>
            </a:r>
            <a:endParaRPr lang="zh-CN" altLang="en-US" sz="3200" b="1" spc="300">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10" name="矩形 9"/>
          <p:cNvSpPr/>
          <p:nvPr>
            <p:custDataLst>
              <p:tags r:id="rId5"/>
            </p:custDataLst>
          </p:nvPr>
        </p:nvSpPr>
        <p:spPr>
          <a:xfrm>
            <a:off x="669881" y="1026762"/>
            <a:ext cx="10852236" cy="5579745"/>
          </a:xfrm>
          <a:prstGeom prst="rect">
            <a:avLst/>
          </a:prstGeom>
        </p:spPr>
        <p:txBody>
          <a:bodyPr wrap="square" anchor="t" anchorCtr="0">
            <a:spAutoFit/>
          </a:bodyPr>
          <a:lstStyle>
            <a:defPPr>
              <a:defRPr lang="zh-CN"/>
            </a:defPPr>
            <a:lvl1pPr marL="0" algn="l" defTabSz="914400" rtl="0" eaLnBrk="1" latinLnBrk="0" hangingPunct="1">
              <a:defRPr sz="1800" kern="1200">
                <a:solidFill>
                  <a:sysClr val="windowText" lastClr="000000"/>
                </a:solidFill>
                <a:latin typeface="+mn-lt"/>
                <a:ea typeface="+mn-ea"/>
                <a:cs typeface="+mn-cs"/>
              </a:defRPr>
            </a:lvl1pPr>
            <a:lvl2pPr marL="457200" algn="l" defTabSz="914400" rtl="0" eaLnBrk="1" latinLnBrk="0" hangingPunct="1">
              <a:defRPr sz="1800" kern="1200">
                <a:solidFill>
                  <a:sysClr val="windowText" lastClr="000000"/>
                </a:solidFill>
                <a:latin typeface="+mn-lt"/>
                <a:ea typeface="+mn-ea"/>
                <a:cs typeface="+mn-cs"/>
              </a:defRPr>
            </a:lvl2pPr>
            <a:lvl3pPr marL="914400" algn="l" defTabSz="914400" rtl="0" eaLnBrk="1" latinLnBrk="0" hangingPunct="1">
              <a:defRPr sz="1800" kern="1200">
                <a:solidFill>
                  <a:sysClr val="windowText" lastClr="000000"/>
                </a:solidFill>
                <a:latin typeface="+mn-lt"/>
                <a:ea typeface="+mn-ea"/>
                <a:cs typeface="+mn-cs"/>
              </a:defRPr>
            </a:lvl3pPr>
            <a:lvl4pPr marL="1371600" algn="l" defTabSz="914400" rtl="0" eaLnBrk="1" latinLnBrk="0" hangingPunct="1">
              <a:defRPr sz="1800" kern="1200">
                <a:solidFill>
                  <a:sysClr val="windowText" lastClr="000000"/>
                </a:solidFill>
                <a:latin typeface="+mn-lt"/>
                <a:ea typeface="+mn-ea"/>
                <a:cs typeface="+mn-cs"/>
              </a:defRPr>
            </a:lvl4pPr>
            <a:lvl5pPr marL="1828800" algn="l" defTabSz="914400" rtl="0" eaLnBrk="1" latinLnBrk="0" hangingPunct="1">
              <a:defRPr sz="1800" kern="1200">
                <a:solidFill>
                  <a:sysClr val="windowText" lastClr="000000"/>
                </a:solidFill>
                <a:latin typeface="+mn-lt"/>
                <a:ea typeface="+mn-ea"/>
                <a:cs typeface="+mn-cs"/>
              </a:defRPr>
            </a:lvl5pPr>
            <a:lvl6pPr marL="2286000" algn="l" defTabSz="914400" rtl="0" eaLnBrk="1" latinLnBrk="0" hangingPunct="1">
              <a:defRPr sz="1800" kern="1200">
                <a:solidFill>
                  <a:sysClr val="windowText" lastClr="000000"/>
                </a:solidFill>
                <a:latin typeface="+mn-lt"/>
                <a:ea typeface="+mn-ea"/>
                <a:cs typeface="+mn-cs"/>
              </a:defRPr>
            </a:lvl6pPr>
            <a:lvl7pPr marL="2743200" algn="l" defTabSz="914400" rtl="0" eaLnBrk="1" latinLnBrk="0" hangingPunct="1">
              <a:defRPr sz="1800" kern="1200">
                <a:solidFill>
                  <a:sysClr val="windowText" lastClr="000000"/>
                </a:solidFill>
                <a:latin typeface="+mn-lt"/>
                <a:ea typeface="+mn-ea"/>
                <a:cs typeface="+mn-cs"/>
              </a:defRPr>
            </a:lvl7pPr>
            <a:lvl8pPr marL="3200400" algn="l" defTabSz="914400" rtl="0" eaLnBrk="1" latinLnBrk="0" hangingPunct="1">
              <a:defRPr sz="1800" kern="1200">
                <a:solidFill>
                  <a:sysClr val="windowText" lastClr="000000"/>
                </a:solidFill>
                <a:latin typeface="+mn-lt"/>
                <a:ea typeface="+mn-ea"/>
                <a:cs typeface="+mn-cs"/>
              </a:defRPr>
            </a:lvl8pPr>
            <a:lvl9pPr marL="3657600" algn="l" defTabSz="914400" rtl="0" eaLnBrk="1" latinLnBrk="0" hangingPunct="1">
              <a:defRPr sz="1800" kern="1200">
                <a:solidFill>
                  <a:sysClr val="windowText" lastClr="000000"/>
                </a:solidFill>
                <a:latin typeface="+mn-lt"/>
                <a:ea typeface="+mn-ea"/>
                <a:cs typeface="+mn-cs"/>
              </a:defRPr>
            </a:lvl9pPr>
          </a:lstStyle>
          <a:p>
            <a:pPr marL="171450" lvl="0" indent="-171450" algn="just">
              <a:lnSpc>
                <a:spcPct val="130000"/>
              </a:lnSpc>
              <a:spcBef>
                <a:spcPts val="0"/>
              </a:spcBef>
              <a:spcAft>
                <a:spcPts val="200"/>
              </a:spcAft>
              <a:buClr>
                <a:srgbClr val="5B9BD5">
                  <a:lumMod val="20000"/>
                  <a:lumOff val="80000"/>
                </a:srgbClr>
              </a:buClr>
              <a:buSzPct val="100000"/>
              <a:buFont typeface="Wingdings" panose="05000000000000000000" pitchFamily="2" charset="2"/>
              <a:buChar char="l"/>
            </a:pPr>
            <a:r>
              <a:rPr lang="zh-CN" altLang="en-US" sz="1700">
                <a:solidFill>
                  <a:sysClr val="windowText" lastClr="000000"/>
                </a:solidFill>
                <a:uFillTx/>
                <a:latin typeface="Arial" panose="020B0604020202020204" pitchFamily="34" charset="0"/>
                <a:ea typeface="微软雅黑" panose="020B0503020204020204" charset="-122"/>
              </a:rPr>
              <a:t>在制定职业生涯规划时，由于大学生对自身及外界环境都不是十分了解，最初确定的职业生涯目标往往都是比较模糊和抽象的，有时甚至是错误的。经过一段时间的工作后，有意识地回顾自己的言行得失，可以检验自己的职业定位与职业方向是否合适，从而为自己找到合适的发展方向。目前我们常常听到“先就业，再择业”的说法。许多同学因为不了解自己也抱着这种想法，随便找个单位就工作了。工作一段时间后才发现自己并不喜欢也不能胜任这项工作。这是因为，抱着“先就业，再择业”思想的人，很可能会盲目地为了找一份工作而找工作，缺乏理性的选择和思考，更谈不上长远的规划，这样做的后果往往是人—职不匹配，体现为我们经常看到的频繁换工作、三五年后仍然业绩平平，结果耽误了职业发展宝贵的时间。因此，对这部分人来说，生涯规划的反馈与修正就变得更加重要。</a:t>
            </a:r>
            <a:endParaRPr lang="zh-CN" altLang="en-US" sz="1700">
              <a:solidFill>
                <a:sysClr val="windowText" lastClr="000000"/>
              </a:solidFill>
              <a:uFillTx/>
              <a:latin typeface="Arial" panose="020B0604020202020204" pitchFamily="34" charset="0"/>
              <a:ea typeface="微软雅黑" panose="020B0503020204020204" charset="-122"/>
            </a:endParaRPr>
          </a:p>
          <a:p>
            <a:pPr marL="171450" lvl="0" indent="-171450" algn="just">
              <a:lnSpc>
                <a:spcPct val="130000"/>
              </a:lnSpc>
              <a:spcBef>
                <a:spcPts val="0"/>
              </a:spcBef>
              <a:spcAft>
                <a:spcPts val="200"/>
              </a:spcAft>
              <a:buClr>
                <a:srgbClr val="5B9BD5">
                  <a:lumMod val="20000"/>
                  <a:lumOff val="80000"/>
                </a:srgbClr>
              </a:buClr>
              <a:buSzPct val="100000"/>
              <a:buFont typeface="Wingdings" panose="05000000000000000000" pitchFamily="2" charset="2"/>
              <a:buChar char="l"/>
            </a:pPr>
            <a:r>
              <a:rPr lang="zh-CN" altLang="en-US" sz="1700">
                <a:solidFill>
                  <a:sysClr val="windowText" lastClr="000000"/>
                </a:solidFill>
                <a:uFillTx/>
                <a:latin typeface="Arial" panose="020B0604020202020204" pitchFamily="34" charset="0"/>
                <a:ea typeface="微软雅黑" panose="020B0503020204020204" charset="-122"/>
              </a:rPr>
              <a:t>在职业生涯规划实施和运行的时候，由于每个人的自身条件和外部环境不一样，对未来目标的设定也有区别，并且不可能对未来的外部情况了如指掌，对自己的一些潜在能力也可能了解得不够深入，这就需要在规划实施中不断根据反馈进行规划修正，使之更符合当时的客观环境。并且要充分认识与了解相关的环境，评估环境因素对自己职业生涯发展的影响，分析环境条件的特点、发展变化情况，把握环境因素的优势与限制，结合本专业、本行业的地位、形势以及发展趋势，对生涯目标与策略等进行取舍与调整。</a:t>
            </a:r>
            <a:endParaRPr lang="zh-CN" altLang="en-US" sz="1700">
              <a:solidFill>
                <a:sysClr val="windowText" lastClr="000000"/>
              </a:solidFill>
              <a:uFillTx/>
              <a:latin typeface="Arial" panose="020B0604020202020204" pitchFamily="34" charset="0"/>
              <a:ea typeface="微软雅黑" panose="020B0503020204020204" charset="-122"/>
            </a:endParaRPr>
          </a:p>
          <a:p>
            <a:pPr marL="171450" lvl="0" indent="-171450" algn="just">
              <a:lnSpc>
                <a:spcPct val="130000"/>
              </a:lnSpc>
              <a:spcBef>
                <a:spcPts val="0"/>
              </a:spcBef>
              <a:spcAft>
                <a:spcPts val="200"/>
              </a:spcAft>
              <a:buClr>
                <a:srgbClr val="5B9BD5">
                  <a:lumMod val="20000"/>
                  <a:lumOff val="80000"/>
                </a:srgbClr>
              </a:buClr>
              <a:buSzPct val="100000"/>
              <a:buFont typeface="Wingdings" panose="05000000000000000000" pitchFamily="2" charset="2"/>
              <a:buChar char="l"/>
            </a:pPr>
            <a:r>
              <a:rPr lang="zh-CN" altLang="en-US" sz="1700">
                <a:solidFill>
                  <a:sysClr val="windowText" lastClr="000000"/>
                </a:solidFill>
                <a:uFillTx/>
                <a:latin typeface="Arial" panose="020B0604020202020204" pitchFamily="34" charset="0"/>
                <a:ea typeface="微软雅黑" panose="020B0503020204020204" charset="-122"/>
              </a:rPr>
              <a:t>因此，通过职业生涯规划的反馈与修正过程，可以自觉地总结经验和教训，评估职业生涯规划，修正对自我的认知。通过反馈与修正，可以纠正最终职业目标与分阶段职业目标的偏差，保证职业生涯规划的行之有效。同时，通过评估与修正，还可以极大地增强自信心，从而促进生涯目标的实现。</a:t>
            </a:r>
            <a:endParaRPr lang="zh-CN" altLang="en-US" sz="1700">
              <a:solidFill>
                <a:sysClr val="windowText" lastClr="000000"/>
              </a:solidFill>
              <a:uFillTx/>
              <a:latin typeface="Arial" panose="020B0604020202020204" pitchFamily="34" charset="0"/>
              <a:ea typeface="微软雅黑" panose="020B0503020204020204" charset="-122"/>
            </a:endParaRPr>
          </a:p>
        </p:txBody>
      </p:sp>
      <p:sp>
        <p:nvSpPr>
          <p:cNvPr id="11" name="任意多边形: 形状 10"/>
          <p:cNvSpPr>
            <a:spLocks noChangeAspect="1"/>
          </p:cNvSpPr>
          <p:nvPr>
            <p:custDataLst>
              <p:tags r:id="rId6"/>
            </p:custDataLst>
          </p:nvPr>
        </p:nvSpPr>
        <p:spPr>
          <a:xfrm>
            <a:off x="10974705" y="281305"/>
            <a:ext cx="254635" cy="516890"/>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lstStyle>
            <a:defPPr>
              <a:defRPr lang="en-US">
                <a:solidFill>
                  <a:sysClr val="window" lastClr="FFFFFF"/>
                </a:solidFill>
              </a:defRPr>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2" name="任意多边形: 形状 11"/>
          <p:cNvSpPr>
            <a:spLocks noChangeAspect="1"/>
          </p:cNvSpPr>
          <p:nvPr>
            <p:custDataLst>
              <p:tags r:id="rId7"/>
            </p:custDataLst>
          </p:nvPr>
        </p:nvSpPr>
        <p:spPr>
          <a:xfrm>
            <a:off x="11312525" y="281305"/>
            <a:ext cx="254635" cy="516890"/>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5B9BD5">
              <a:lumMod val="40000"/>
              <a:lumOff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lstStyle>
            <a:defPPr>
              <a:defRPr lang="en-US">
                <a:solidFill>
                  <a:sysClr val="window" lastClr="FFFFFF"/>
                </a:solidFill>
              </a:defRPr>
            </a:defPPr>
            <a:lvl1pPr marL="0" algn="l" defTabSz="914400" rtl="0" eaLnBrk="1" latinLnBrk="0" hangingPunct="1">
              <a:defRPr sz="1800" kern="1200">
                <a:solidFill>
                  <a:sysClr val="window" lastClr="FFFFFF"/>
                </a:solidFill>
                <a:latin typeface="+mn-lt"/>
                <a:ea typeface="+mn-ea"/>
                <a:cs typeface="+mn-cs"/>
              </a:defRPr>
            </a:lvl1pPr>
            <a:lvl2pPr marL="457200" algn="l" defTabSz="914400" rtl="0" eaLnBrk="1" latinLnBrk="0" hangingPunct="1">
              <a:defRPr sz="1800" kern="1200">
                <a:solidFill>
                  <a:sysClr val="window" lastClr="FFFFFF"/>
                </a:solidFill>
                <a:latin typeface="+mn-lt"/>
                <a:ea typeface="+mn-ea"/>
                <a:cs typeface="+mn-cs"/>
              </a:defRPr>
            </a:lvl2pPr>
            <a:lvl3pPr marL="914400" algn="l" defTabSz="914400" rtl="0" eaLnBrk="1" latinLnBrk="0" hangingPunct="1">
              <a:defRPr sz="1800" kern="1200">
                <a:solidFill>
                  <a:sysClr val="window" lastClr="FFFFFF"/>
                </a:solidFill>
                <a:latin typeface="+mn-lt"/>
                <a:ea typeface="+mn-ea"/>
                <a:cs typeface="+mn-cs"/>
              </a:defRPr>
            </a:lvl3pPr>
            <a:lvl4pPr marL="1371600" algn="l" defTabSz="914400" rtl="0" eaLnBrk="1" latinLnBrk="0" hangingPunct="1">
              <a:defRPr sz="1800" kern="1200">
                <a:solidFill>
                  <a:sysClr val="window" lastClr="FFFFFF"/>
                </a:solidFill>
                <a:latin typeface="+mn-lt"/>
                <a:ea typeface="+mn-ea"/>
                <a:cs typeface="+mn-cs"/>
              </a:defRPr>
            </a:lvl4pPr>
            <a:lvl5pPr marL="1828800" algn="l" defTabSz="914400" rtl="0" eaLnBrk="1" latinLnBrk="0" hangingPunct="1">
              <a:defRPr sz="1800" kern="1200">
                <a:solidFill>
                  <a:sysClr val="window" lastClr="FFFFFF"/>
                </a:solidFill>
                <a:latin typeface="+mn-lt"/>
                <a:ea typeface="+mn-ea"/>
                <a:cs typeface="+mn-cs"/>
              </a:defRPr>
            </a:lvl5pPr>
            <a:lvl6pPr marL="2286000" algn="l" defTabSz="914400" rtl="0" eaLnBrk="1" latinLnBrk="0" hangingPunct="1">
              <a:defRPr sz="1800" kern="1200">
                <a:solidFill>
                  <a:sysClr val="window" lastClr="FFFFFF"/>
                </a:solidFill>
                <a:latin typeface="+mn-lt"/>
                <a:ea typeface="+mn-ea"/>
                <a:cs typeface="+mn-cs"/>
              </a:defRPr>
            </a:lvl6pPr>
            <a:lvl7pPr marL="2743200" algn="l" defTabSz="914400" rtl="0" eaLnBrk="1" latinLnBrk="0" hangingPunct="1">
              <a:defRPr sz="1800" kern="1200">
                <a:solidFill>
                  <a:sysClr val="window" lastClr="FFFFFF"/>
                </a:solidFill>
                <a:latin typeface="+mn-lt"/>
                <a:ea typeface="+mn-ea"/>
                <a:cs typeface="+mn-cs"/>
              </a:defRPr>
            </a:lvl7pPr>
            <a:lvl8pPr marL="3200400" algn="l" defTabSz="914400" rtl="0" eaLnBrk="1" latinLnBrk="0" hangingPunct="1">
              <a:defRPr sz="1800" kern="1200">
                <a:solidFill>
                  <a:sysClr val="window" lastClr="FFFFFF"/>
                </a:solidFill>
                <a:latin typeface="+mn-lt"/>
                <a:ea typeface="+mn-ea"/>
                <a:cs typeface="+mn-cs"/>
              </a:defRPr>
            </a:lvl8pPr>
            <a:lvl9pPr marL="3657600" algn="l" defTabSz="914400" rtl="0" eaLnBrk="1" latinLnBrk="0" hangingPunct="1">
              <a:defRPr sz="1800" kern="1200">
                <a:solidFill>
                  <a:sysClr val="window" lastClr="FFFFFF"/>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charset="-122"/>
              <a:sym typeface="Arial" panose="020B0604020202020204" pitchFamily="34" charset="0"/>
            </a:endParaRPr>
          </a:p>
        </p:txBody>
      </p:sp>
    </p:spTree>
    <p:custDataLst>
      <p:tags r:id="rId8"/>
    </p:custDataLst>
  </p:cSld>
  <p:clrMapOvr>
    <a:masterClrMapping/>
  </p:clrMapOvr>
  <p:transition spd="slow" advClick="0" advTm="1000">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文本框 18"/>
          <p:cNvSpPr txBox="1"/>
          <p:nvPr>
            <p:custDataLst>
              <p:tags r:id="rId1"/>
            </p:custDataLst>
          </p:nvPr>
        </p:nvSpPr>
        <p:spPr>
          <a:xfrm>
            <a:off x="670560" y="3601720"/>
            <a:ext cx="3248660" cy="2854325"/>
          </a:xfrm>
          <a:prstGeom prst="rect">
            <a:avLst/>
          </a:prstGeom>
          <a:noFill/>
        </p:spPr>
        <p:txBody>
          <a:bodyPr wrap="square" lIns="90000" tIns="0" rIns="90000" bIns="46800">
            <a:no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marL="0" lvl="0" indent="0" algn="just">
              <a:lnSpc>
                <a:spcPct val="130000"/>
              </a:lnSpc>
              <a:spcBef>
                <a:spcPts val="0"/>
              </a:spcBef>
              <a:spcAft>
                <a:spcPts val="0"/>
              </a:spcAft>
              <a:buSzPct val="100000"/>
            </a:pPr>
            <a:r>
              <a:rPr lang="zh-CN" altLang="en-US" sz="1600">
                <a:solidFill>
                  <a:srgbClr val="000000"/>
                </a:solidFill>
                <a:uFillTx/>
                <a:latin typeface="Arial" panose="020B0604020202020204" pitchFamily="34" charset="0"/>
                <a:ea typeface="微软雅黑" panose="020B0503020204020204" charset="-122"/>
              </a:rPr>
              <a:t>一般来说，选择的职业分为市场类、服务类、销售类、行政类、技术类、财务类、管理类等几种，如何选择要根据自己的能力和性格来决定。所以在选择的时候就要慎重，要先想好自己要什么样的职业生涯，什么都想要的结果就是什么都得不到！</a:t>
            </a:r>
            <a:endParaRPr lang="zh-CN" altLang="en-US" sz="1600">
              <a:solidFill>
                <a:srgbClr val="000000"/>
              </a:solidFill>
              <a:uFillTx/>
              <a:latin typeface="Arial" panose="020B0604020202020204" pitchFamily="34" charset="0"/>
              <a:ea typeface="微软雅黑" panose="020B0503020204020204" charset="-122"/>
            </a:endParaRPr>
          </a:p>
        </p:txBody>
      </p:sp>
      <p:sp>
        <p:nvSpPr>
          <p:cNvPr id="5" name="矩形 4"/>
          <p:cNvSpPr/>
          <p:nvPr>
            <p:custDataLst>
              <p:tags r:id="rId2"/>
            </p:custDataLst>
          </p:nvPr>
        </p:nvSpPr>
        <p:spPr>
          <a:xfrm>
            <a:off x="670719" y="467360"/>
            <a:ext cx="10850562" cy="2838018"/>
          </a:xfrm>
          <a:prstGeom prst="rect">
            <a:avLst/>
          </a:prstGeom>
          <a:blipFill>
            <a:blip r:embed="rId3"/>
            <a:srcRect/>
            <a:stretch>
              <a:fillRect l="7" t="-73819" r="-7" b="-73517"/>
            </a:stretch>
          </a:blipFill>
          <a:ln w="12700" cap="flat" cmpd="sng" algn="ctr">
            <a:noFill/>
            <a:prstDash val="solid"/>
            <a:miter lim="800000"/>
          </a:ln>
          <a:effectLst/>
          <a:extLst>
            <a:ext uri="{91240B29-F687-4F45-9708-019B960494DF}">
              <a14:hiddenLine xmlns:a14="http://schemas.microsoft.com/office/drawing/2010/main" w="12700">
                <a:solidFill>
                  <a:srgbClr val="BC3649">
                    <a:shade val="50000"/>
                  </a:srgbClr>
                </a:solidFill>
                <a:prstDash val="solid"/>
                <a:miter lim="800000"/>
                <a:headEnd/>
                <a:tailEnd/>
              </a14:hiddenLine>
            </a:ext>
          </a:extLst>
        </p:spPr>
        <p:style>
          <a:lnRef idx="2">
            <a:srgbClr val="BC3649">
              <a:shade val="50000"/>
            </a:srgbClr>
          </a:lnRef>
          <a:fillRef idx="1">
            <a:srgbClr val="BC3649"/>
          </a:fillRef>
          <a:effectRef idx="0">
            <a:srgbClr val="BC3649"/>
          </a:effectRef>
          <a:fontRef idx="minor">
            <a:srgbClr val="FFFFFF"/>
          </a:fontRef>
        </p:style>
        <p:txBody>
          <a:bodyPr wrap="square" lIns="91440" tIns="45720" rIns="91440" bIns="45720" anchor="ctr">
            <a:normAutofit/>
          </a:bodyP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9" name="矩形 8"/>
          <p:cNvSpPr/>
          <p:nvPr>
            <p:custDataLst>
              <p:tags r:id="rId4"/>
            </p:custDataLst>
          </p:nvPr>
        </p:nvSpPr>
        <p:spPr bwMode="auto">
          <a:xfrm>
            <a:off x="670719" y="467360"/>
            <a:ext cx="10850562" cy="1950251"/>
          </a:xfrm>
          <a:prstGeom prst="rect">
            <a:avLst/>
          </a:prstGeom>
          <a:solidFill>
            <a:srgbClr val="FFFFFF">
              <a:alpha val="85000"/>
            </a:srgbClr>
          </a:solidFill>
          <a:ln w="38100">
            <a:noFill/>
          </a:ln>
        </p:spPr>
        <p:style>
          <a:lnRef idx="2">
            <a:srgbClr val="000000"/>
          </a:lnRef>
          <a:fillRef idx="1">
            <a:srgbClr val="FFFFFF"/>
          </a:fillRef>
          <a:effectRef idx="0">
            <a:srgbClr val="000000"/>
          </a:effectRef>
          <a:fontRef idx="minor">
            <a:srgbClr val="000000"/>
          </a:fontRef>
        </p:style>
        <p:txBody>
          <a:bodyPr wrap="square" lIns="91440" tIns="45720" rIns="91440" bIns="45720" rtlCol="0" anchor="ctr">
            <a:normAutofit/>
          </a:bodyPr>
          <a:p>
            <a:pPr algn="ctr">
              <a:lnSpc>
                <a:spcPct val="120000"/>
              </a:lnSpc>
            </a:pPr>
            <a:endParaRPr lang="zh-CN" altLang="en-US" sz="1600">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14" name="矩形 13"/>
          <p:cNvSpPr/>
          <p:nvPr>
            <p:custDataLst>
              <p:tags r:id="rId5"/>
            </p:custDataLst>
          </p:nvPr>
        </p:nvSpPr>
        <p:spPr>
          <a:xfrm>
            <a:off x="4622798" y="3078337"/>
            <a:ext cx="2946402" cy="438057"/>
          </a:xfrm>
          <a:prstGeom prst="rect">
            <a:avLst/>
          </a:prstGeom>
          <a:solidFill>
            <a:srgbClr val="6A868F"/>
          </a:solidFill>
          <a:ln w="19050">
            <a:solidFill>
              <a:srgbClr val="FFFFFF"/>
            </a:solidFill>
          </a:ln>
        </p:spPr>
        <p:style>
          <a:lnRef idx="2">
            <a:srgbClr val="BC3649">
              <a:shade val="50000"/>
            </a:srgbClr>
          </a:lnRef>
          <a:fillRef idx="1">
            <a:srgbClr val="BC3649"/>
          </a:fillRef>
          <a:effectRef idx="0">
            <a:srgbClr val="BC3649"/>
          </a:effectRef>
          <a:fontRef idx="minor">
            <a:srgbClr val="FFFFFF"/>
          </a:fontRef>
        </p:style>
        <p:txBody>
          <a:bodyPr wrap="square" lIns="91440" tIns="45720" rIns="91440" bIns="45720" rtlCol="0" anchor="ctr">
            <a:normAutofit/>
          </a:bodyPr>
          <a:lstStyle/>
          <a:p>
            <a:pPr marL="0" lvl="0" indent="0" algn="ctr">
              <a:lnSpc>
                <a:spcPct val="120000"/>
              </a:lnSpc>
              <a:spcBef>
                <a:spcPts val="0"/>
              </a:spcBef>
              <a:spcAft>
                <a:spcPts val="0"/>
              </a:spcAft>
              <a:buSzPct val="100000"/>
            </a:pPr>
            <a:r>
              <a:rPr lang="zh-CN" altLang="en-US" b="1" spc="300">
                <a:latin typeface="Arial" panose="020B0604020202020204" pitchFamily="34" charset="0"/>
                <a:ea typeface="微软雅黑" panose="020B0503020204020204" charset="-122"/>
              </a:rPr>
              <a:t>2.积累经验与跳槽</a:t>
            </a:r>
            <a:endParaRPr lang="zh-CN" altLang="en-US" b="1" spc="300">
              <a:latin typeface="Arial" panose="020B0604020202020204" pitchFamily="34" charset="0"/>
              <a:ea typeface="微软雅黑" panose="020B0503020204020204" charset="-122"/>
            </a:endParaRPr>
          </a:p>
        </p:txBody>
      </p:sp>
      <p:sp>
        <p:nvSpPr>
          <p:cNvPr id="17" name="矩形 16"/>
          <p:cNvSpPr/>
          <p:nvPr>
            <p:custDataLst>
              <p:tags r:id="rId6"/>
            </p:custDataLst>
          </p:nvPr>
        </p:nvSpPr>
        <p:spPr>
          <a:xfrm>
            <a:off x="8421236" y="3078337"/>
            <a:ext cx="2946402" cy="438057"/>
          </a:xfrm>
          <a:prstGeom prst="rect">
            <a:avLst/>
          </a:prstGeom>
          <a:solidFill>
            <a:srgbClr val="31778D"/>
          </a:solidFill>
          <a:ln w="19050">
            <a:solidFill>
              <a:srgbClr val="FFFFFF"/>
            </a:solidFill>
          </a:ln>
        </p:spPr>
        <p:style>
          <a:lnRef idx="2">
            <a:srgbClr val="BC3649">
              <a:shade val="50000"/>
            </a:srgbClr>
          </a:lnRef>
          <a:fillRef idx="1">
            <a:srgbClr val="BC3649"/>
          </a:fillRef>
          <a:effectRef idx="0">
            <a:srgbClr val="BC3649"/>
          </a:effectRef>
          <a:fontRef idx="minor">
            <a:srgbClr val="FFFFFF"/>
          </a:fontRef>
        </p:style>
        <p:txBody>
          <a:bodyPr wrap="square" lIns="91440" tIns="45720" rIns="91440" bIns="45720" rtlCol="0" anchor="ctr">
            <a:normAutofit/>
          </a:bodyPr>
          <a:lstStyle/>
          <a:p>
            <a:pPr marL="0" lvl="0" indent="0" algn="ctr">
              <a:lnSpc>
                <a:spcPct val="120000"/>
              </a:lnSpc>
              <a:spcBef>
                <a:spcPts val="0"/>
              </a:spcBef>
              <a:spcAft>
                <a:spcPts val="0"/>
              </a:spcAft>
              <a:buSzPct val="100000"/>
            </a:pPr>
            <a:r>
              <a:rPr lang="zh-CN" altLang="en-US" b="1" spc="300">
                <a:latin typeface="Arial" panose="020B0604020202020204" pitchFamily="34" charset="0"/>
                <a:ea typeface="微软雅黑" panose="020B0503020204020204" charset="-122"/>
              </a:rPr>
              <a:t>3.选择</a:t>
            </a:r>
            <a:endParaRPr lang="zh-CN" altLang="en-US" b="1" spc="300">
              <a:latin typeface="Arial" panose="020B0604020202020204" pitchFamily="34" charset="0"/>
              <a:ea typeface="微软雅黑" panose="020B0503020204020204" charset="-122"/>
            </a:endParaRPr>
          </a:p>
        </p:txBody>
      </p:sp>
      <p:cxnSp>
        <p:nvCxnSpPr>
          <p:cNvPr id="35" name="直接连接符 34"/>
          <p:cNvCxnSpPr/>
          <p:nvPr>
            <p:custDataLst>
              <p:tags r:id="rId7"/>
            </p:custDataLst>
          </p:nvPr>
        </p:nvCxnSpPr>
        <p:spPr>
          <a:xfrm>
            <a:off x="4196781" y="3601447"/>
            <a:ext cx="0" cy="1882413"/>
          </a:xfrm>
          <a:prstGeom prst="line">
            <a:avLst/>
          </a:prstGeom>
          <a:ln w="3175" cap="rnd">
            <a:solidFill>
              <a:srgbClr val="FFFFFF">
                <a:lumMod val="75000"/>
              </a:srgbClr>
            </a:solidFill>
            <a:round/>
          </a:ln>
        </p:spPr>
        <p:style>
          <a:lnRef idx="1">
            <a:srgbClr val="BC3649"/>
          </a:lnRef>
          <a:fillRef idx="0">
            <a:srgbClr val="BC3649"/>
          </a:fillRef>
          <a:effectRef idx="0">
            <a:srgbClr val="BC3649"/>
          </a:effectRef>
          <a:fontRef idx="minor">
            <a:srgbClr val="000000"/>
          </a:fontRef>
        </p:style>
      </p:cxnSp>
      <p:cxnSp>
        <p:nvCxnSpPr>
          <p:cNvPr id="28" name="直接连接符 27"/>
          <p:cNvCxnSpPr/>
          <p:nvPr>
            <p:custDataLst>
              <p:tags r:id="rId8"/>
            </p:custDataLst>
          </p:nvPr>
        </p:nvCxnSpPr>
        <p:spPr>
          <a:xfrm>
            <a:off x="7995220" y="3601447"/>
            <a:ext cx="0" cy="1882413"/>
          </a:xfrm>
          <a:prstGeom prst="line">
            <a:avLst/>
          </a:prstGeom>
          <a:ln w="3175" cap="rnd">
            <a:solidFill>
              <a:srgbClr val="FFFFFF">
                <a:lumMod val="75000"/>
              </a:srgbClr>
            </a:solidFill>
            <a:round/>
          </a:ln>
        </p:spPr>
        <p:style>
          <a:lnRef idx="1">
            <a:srgbClr val="BC3649"/>
          </a:lnRef>
          <a:fillRef idx="0">
            <a:srgbClr val="BC3649"/>
          </a:fillRef>
          <a:effectRef idx="0">
            <a:srgbClr val="BC3649"/>
          </a:effectRef>
          <a:fontRef idx="minor">
            <a:srgbClr val="000000"/>
          </a:fontRef>
        </p:style>
      </p:cxnSp>
      <p:sp>
        <p:nvSpPr>
          <p:cNvPr id="6" name="矩形 5"/>
          <p:cNvSpPr/>
          <p:nvPr>
            <p:custDataLst>
              <p:tags r:id="rId9"/>
            </p:custDataLst>
          </p:nvPr>
        </p:nvSpPr>
        <p:spPr>
          <a:xfrm>
            <a:off x="824358" y="3078337"/>
            <a:ext cx="2946402" cy="438057"/>
          </a:xfrm>
          <a:prstGeom prst="rect">
            <a:avLst/>
          </a:prstGeom>
          <a:ln w="19050">
            <a:solidFill>
              <a:srgbClr val="FFFFFF"/>
            </a:solidFill>
          </a:ln>
        </p:spPr>
        <p:style>
          <a:lnRef idx="2">
            <a:srgbClr val="BC3649">
              <a:shade val="50000"/>
            </a:srgbClr>
          </a:lnRef>
          <a:fillRef idx="1">
            <a:srgbClr val="BC3649"/>
          </a:fillRef>
          <a:effectRef idx="0">
            <a:srgbClr val="BC3649"/>
          </a:effectRef>
          <a:fontRef idx="minor">
            <a:srgbClr val="FFFFFF"/>
          </a:fontRef>
        </p:style>
        <p:txBody>
          <a:bodyPr wrap="square" lIns="91440" tIns="45720" rIns="91440" bIns="45720" rtlCol="0" anchor="ctr">
            <a:normAutofit/>
          </a:bodyPr>
          <a:lstStyle/>
          <a:p>
            <a:pPr marL="0" lvl="0" indent="0" algn="ctr">
              <a:lnSpc>
                <a:spcPct val="120000"/>
              </a:lnSpc>
              <a:spcBef>
                <a:spcPts val="0"/>
              </a:spcBef>
              <a:spcAft>
                <a:spcPts val="0"/>
              </a:spcAft>
              <a:buSzPct val="100000"/>
            </a:pPr>
            <a:r>
              <a:rPr lang="zh-CN" altLang="en-US" b="1" spc="300">
                <a:latin typeface="Arial" panose="020B0604020202020204" pitchFamily="34" charset="0"/>
                <a:ea typeface="微软雅黑" panose="020B0503020204020204" charset="-122"/>
              </a:rPr>
              <a:t>1.选择职业</a:t>
            </a:r>
            <a:endParaRPr lang="zh-CN" altLang="en-US" b="1" spc="300">
              <a:latin typeface="Arial" panose="020B0604020202020204" pitchFamily="34" charset="0"/>
              <a:ea typeface="微软雅黑" panose="020B0503020204020204" charset="-122"/>
            </a:endParaRPr>
          </a:p>
        </p:txBody>
      </p:sp>
      <p:sp>
        <p:nvSpPr>
          <p:cNvPr id="16" name="文本框 15"/>
          <p:cNvSpPr txBox="1"/>
          <p:nvPr>
            <p:custDataLst>
              <p:tags r:id="rId10"/>
            </p:custDataLst>
          </p:nvPr>
        </p:nvSpPr>
        <p:spPr>
          <a:xfrm>
            <a:off x="2392089" y="763429"/>
            <a:ext cx="7407825" cy="637372"/>
          </a:xfrm>
          <a:prstGeom prst="rect">
            <a:avLst/>
          </a:prstGeom>
          <a:noFill/>
          <a:ln>
            <a:noFill/>
          </a:ln>
        </p:spPr>
        <p:txBody>
          <a:bodyPr wrap="square" lIns="91440" tIns="45720" rIns="91440" bIns="0" anchor="b" anchorCtr="0">
            <a:norm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marL="0" indent="0" algn="ctr">
              <a:lnSpc>
                <a:spcPct val="120000"/>
              </a:lnSpc>
              <a:spcBef>
                <a:spcPts val="0"/>
              </a:spcBef>
              <a:spcAft>
                <a:spcPts val="0"/>
              </a:spcAft>
              <a:buSzPct val="25000"/>
            </a:pPr>
            <a:r>
              <a:rPr lang="zh-CN" altLang="en-US" sz="2400" b="1" spc="300">
                <a:latin typeface="Arial" panose="020B0604020202020204" pitchFamily="34" charset="0"/>
                <a:ea typeface="微软雅黑" panose="020B0503020204020204" charset="-122"/>
              </a:rPr>
              <a:t>职业规划核心三步走</a:t>
            </a:r>
            <a:endParaRPr lang="zh-CN" altLang="en-US" sz="2400" b="1" spc="300">
              <a:latin typeface="Arial" panose="020B0604020202020204" pitchFamily="34" charset="0"/>
              <a:ea typeface="微软雅黑" panose="020B0503020204020204" charset="-122"/>
            </a:endParaRPr>
          </a:p>
        </p:txBody>
      </p:sp>
      <p:sp>
        <p:nvSpPr>
          <p:cNvPr id="19" name="文本框 18"/>
          <p:cNvSpPr txBox="1"/>
          <p:nvPr>
            <p:custDataLst>
              <p:tags r:id="rId11"/>
            </p:custDataLst>
          </p:nvPr>
        </p:nvSpPr>
        <p:spPr>
          <a:xfrm>
            <a:off x="1564005" y="1400810"/>
            <a:ext cx="9063990" cy="720725"/>
          </a:xfrm>
          <a:prstGeom prst="rect">
            <a:avLst/>
          </a:prstGeom>
          <a:noFill/>
          <a:ln>
            <a:noFill/>
          </a:ln>
        </p:spPr>
        <p:txBody>
          <a:bodyPr wrap="square" lIns="91440" tIns="0" rIns="91440" bIns="45720" anchor="t" anchorCtr="0">
            <a:no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marL="0" lvl="0" indent="0" algn="ctr">
              <a:lnSpc>
                <a:spcPct val="120000"/>
              </a:lnSpc>
              <a:spcBef>
                <a:spcPts val="0"/>
              </a:spcBef>
              <a:spcAft>
                <a:spcPts val="0"/>
              </a:spcAft>
              <a:buSzPct val="100000"/>
            </a:pPr>
            <a:r>
              <a:rPr lang="zh-CN" altLang="en-US" spc="150">
                <a:latin typeface="Arial" panose="020B0604020202020204" pitchFamily="34" charset="0"/>
                <a:ea typeface="微软雅黑" panose="020B0503020204020204" charset="-122"/>
              </a:rPr>
              <a:t>“工欲善其事必先利其器。”想要做好一件事就必须有所准备，在你的职业规划中也是如此，所以如何制定一个好的职业规划便成为一个十分重要的问题。</a:t>
            </a:r>
            <a:endParaRPr lang="zh-CN" altLang="en-US" spc="150">
              <a:latin typeface="Arial" panose="020B0604020202020204" pitchFamily="34" charset="0"/>
              <a:ea typeface="微软雅黑" panose="020B0503020204020204" charset="-122"/>
            </a:endParaRPr>
          </a:p>
        </p:txBody>
      </p:sp>
      <p:sp>
        <p:nvSpPr>
          <p:cNvPr id="21" name="文本框 18"/>
          <p:cNvSpPr txBox="1"/>
          <p:nvPr>
            <p:custDataLst>
              <p:tags r:id="rId12"/>
            </p:custDataLst>
          </p:nvPr>
        </p:nvSpPr>
        <p:spPr>
          <a:xfrm>
            <a:off x="8272145" y="3601720"/>
            <a:ext cx="3248660" cy="2854325"/>
          </a:xfrm>
          <a:prstGeom prst="rect">
            <a:avLst/>
          </a:prstGeom>
          <a:noFill/>
        </p:spPr>
        <p:txBody>
          <a:bodyPr wrap="square" lIns="90000" tIns="0" rIns="90000" bIns="46800">
            <a:no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marL="0" lvl="0" indent="0" algn="just">
              <a:lnSpc>
                <a:spcPct val="130000"/>
              </a:lnSpc>
              <a:spcBef>
                <a:spcPts val="0"/>
              </a:spcBef>
              <a:spcAft>
                <a:spcPts val="0"/>
              </a:spcAft>
              <a:buSzPct val="100000"/>
            </a:pPr>
            <a:r>
              <a:rPr lang="zh-CN" altLang="en-US" sz="1600">
                <a:solidFill>
                  <a:srgbClr val="000000"/>
                </a:solidFill>
                <a:uFillTx/>
                <a:latin typeface="Arial" panose="020B0604020202020204" pitchFamily="34" charset="0"/>
                <a:ea typeface="微软雅黑" panose="020B0503020204020204" charset="-122"/>
              </a:rPr>
              <a:t>在职场中我们每一天都会面临新的选择，每一个选择都决定了不同的结果，而往往一些关键性的选择会影响我们的职业生涯。比如我们如何选择行业，要知道没有人可以精通多种行业，正常情况下人的一生主要是在一个行业内经营，所以我们在选择的时候要根据自己的性格和未来的发展方向来确定。</a:t>
            </a:r>
            <a:endParaRPr lang="zh-CN" altLang="en-US" sz="1600">
              <a:solidFill>
                <a:srgbClr val="000000"/>
              </a:solidFill>
              <a:uFillTx/>
              <a:latin typeface="Arial" panose="020B0604020202020204" pitchFamily="34" charset="0"/>
              <a:ea typeface="微软雅黑" panose="020B0503020204020204" charset="-122"/>
            </a:endParaRPr>
          </a:p>
        </p:txBody>
      </p:sp>
      <p:sp>
        <p:nvSpPr>
          <p:cNvPr id="22" name="文本框 18"/>
          <p:cNvSpPr txBox="1"/>
          <p:nvPr>
            <p:custDataLst>
              <p:tags r:id="rId13"/>
            </p:custDataLst>
          </p:nvPr>
        </p:nvSpPr>
        <p:spPr>
          <a:xfrm>
            <a:off x="4469130" y="3601720"/>
            <a:ext cx="3248660" cy="2854325"/>
          </a:xfrm>
          <a:prstGeom prst="rect">
            <a:avLst/>
          </a:prstGeom>
          <a:noFill/>
        </p:spPr>
        <p:txBody>
          <a:bodyPr wrap="square" lIns="90000" tIns="0" rIns="90000" bIns="46800">
            <a:no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marL="0" lvl="0" indent="0" algn="just">
              <a:lnSpc>
                <a:spcPct val="130000"/>
              </a:lnSpc>
              <a:spcBef>
                <a:spcPts val="0"/>
              </a:spcBef>
              <a:spcAft>
                <a:spcPts val="0"/>
              </a:spcAft>
              <a:buSzPct val="100000"/>
            </a:pPr>
            <a:r>
              <a:rPr lang="zh-CN" altLang="en-US" sz="1600">
                <a:solidFill>
                  <a:srgbClr val="000000"/>
                </a:solidFill>
                <a:uFillTx/>
                <a:latin typeface="Arial" panose="020B0604020202020204" pitchFamily="34" charset="0"/>
                <a:ea typeface="微软雅黑" panose="020B0503020204020204" charset="-122"/>
              </a:rPr>
              <a:t>对于年轻人来说跳槽可谓是家常便饭，其实频繁的跳槽对个人职场生涯的打击是比较大的。每个人在职业生涯中都会遇到瓶颈期，有些人就会因为熬不住而选择跳槽，但经过跳槽后发现之前存在的问题在新的一家公司仍然存在。所以如何积累经验也是职场中的一个重点。</a:t>
            </a:r>
            <a:endParaRPr lang="zh-CN" altLang="en-US" sz="1600">
              <a:solidFill>
                <a:srgbClr val="000000"/>
              </a:solidFill>
              <a:uFillTx/>
              <a:latin typeface="Arial" panose="020B0604020202020204" pitchFamily="34" charset="0"/>
              <a:ea typeface="微软雅黑" panose="020B0503020204020204" charset="-122"/>
            </a:endParaRPr>
          </a:p>
        </p:txBody>
      </p:sp>
    </p:spTree>
    <p:custDataLst>
      <p:tags r:id="rId14"/>
    </p:custDataLst>
  </p:cSld>
  <p:clrMapOvr>
    <a:masterClrMapping/>
  </p:clrMapOvr>
  <p:transition spd="slow" advClick="0" advTm="1000">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 name="矩形 3"/>
          <p:cNvSpPr>
            <a:spLocks noChangeArrowheads="1"/>
          </p:cNvSpPr>
          <p:nvPr>
            <p:custDataLst>
              <p:tags r:id="rId1"/>
            </p:custDataLst>
          </p:nvPr>
        </p:nvSpPr>
        <p:spPr bwMode="auto">
          <a:xfrm>
            <a:off x="977438" y="786046"/>
            <a:ext cx="3989532"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nchor="ctr" anchorCtr="0">
            <a:normAutofit fontScale="72500"/>
          </a:bodyPr>
          <a:lstStyle>
            <a:lvl1pPr>
              <a:spcBef>
                <a:spcPct val="20000"/>
              </a:spcBef>
              <a:buFont typeface="Arial" panose="020B0604020202020204" pitchFamily="34" charset="0"/>
              <a:buChar char="•"/>
              <a:defRPr sz="3200">
                <a:solidFill>
                  <a:srgbClr val="000000"/>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rgbClr val="000000"/>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rgbClr val="000000"/>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rgbClr val="000000"/>
                </a:solidFill>
                <a:latin typeface="微软雅黑" panose="020B0503020204020204" charset="-122"/>
                <a:ea typeface="微软雅黑" panose="020B0503020204020204" charset="-122"/>
                <a:sym typeface="Calibri" panose="020F0502020204030204" charset="0"/>
              </a:defRPr>
            </a:lvl9pPr>
          </a:lstStyle>
          <a:p>
            <a:pPr lvl="0">
              <a:lnSpc>
                <a:spcPct val="130000"/>
              </a:lnSpc>
              <a:spcBef>
                <a:spcPct val="0"/>
              </a:spcBef>
              <a:buNone/>
              <a:defRPr/>
            </a:pPr>
            <a:r>
              <a:rPr lang="zh-CN" altLang="en-US" b="1" spc="300">
                <a:solidFill>
                  <a:srgbClr val="000000">
                    <a:lumMod val="65000"/>
                    <a:lumOff val="35000"/>
                  </a:srgbClr>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职业生涯规划书的撰写</a:t>
            </a:r>
            <a:endParaRPr lang="zh-CN" altLang="en-US" b="1" spc="300">
              <a:solidFill>
                <a:srgbClr val="000000">
                  <a:lumMod val="65000"/>
                  <a:lumOff val="35000"/>
                </a:srgbClr>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30" name="矩形 29"/>
          <p:cNvSpPr/>
          <p:nvPr>
            <p:custDataLst>
              <p:tags r:id="rId2"/>
            </p:custDataLst>
          </p:nvPr>
        </p:nvSpPr>
        <p:spPr>
          <a:xfrm>
            <a:off x="0" y="841158"/>
            <a:ext cx="102947" cy="474017"/>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1" name="流程图: 延期 30"/>
          <p:cNvSpPr/>
          <p:nvPr>
            <p:custDataLst>
              <p:tags r:id="rId3"/>
            </p:custDataLst>
          </p:nvPr>
        </p:nvSpPr>
        <p:spPr>
          <a:xfrm>
            <a:off x="176945" y="829517"/>
            <a:ext cx="483852" cy="474017"/>
          </a:xfrm>
          <a:prstGeom prst="flowChartDelay">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2" name="椭圆 31"/>
          <p:cNvSpPr/>
          <p:nvPr>
            <p:custDataLst>
              <p:tags r:id="rId4"/>
            </p:custDataLst>
          </p:nvPr>
        </p:nvSpPr>
        <p:spPr>
          <a:xfrm>
            <a:off x="10432497" y="885086"/>
            <a:ext cx="193080" cy="193080"/>
          </a:xfrm>
          <a:prstGeom prst="ellipse">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3" name="椭圆 32"/>
          <p:cNvSpPr/>
          <p:nvPr>
            <p:custDataLst>
              <p:tags r:id="rId5"/>
            </p:custDataLst>
          </p:nvPr>
        </p:nvSpPr>
        <p:spPr>
          <a:xfrm>
            <a:off x="10685590" y="885086"/>
            <a:ext cx="193080" cy="193080"/>
          </a:xfrm>
          <a:prstGeom prst="ellipse">
            <a:avLst/>
          </a:prstGeom>
          <a:solidFill>
            <a:sysClr val="window" lastClr="FFFFFF">
              <a:lumMod val="7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4" name="椭圆 33"/>
          <p:cNvSpPr/>
          <p:nvPr>
            <p:custDataLst>
              <p:tags r:id="rId6"/>
            </p:custDataLst>
          </p:nvPr>
        </p:nvSpPr>
        <p:spPr>
          <a:xfrm>
            <a:off x="10938684" y="885086"/>
            <a:ext cx="193080" cy="193080"/>
          </a:xfrm>
          <a:prstGeom prst="ellipse">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5" name="矩形: 圆角 14"/>
          <p:cNvSpPr/>
          <p:nvPr>
            <p:custDataLst>
              <p:tags r:id="rId7"/>
            </p:custDataLst>
          </p:nvPr>
        </p:nvSpPr>
        <p:spPr>
          <a:xfrm>
            <a:off x="977414" y="2768267"/>
            <a:ext cx="2290552" cy="2670599"/>
          </a:xfrm>
          <a:prstGeom prst="roundRect">
            <a:avLst>
              <a:gd name="adj" fmla="val 8595"/>
            </a:avLst>
          </a:prstGeom>
          <a:noFill/>
          <a:ln w="9525">
            <a:solidFill>
              <a:srgbClr val="3498D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2" name="矩形: 圆角 11"/>
          <p:cNvSpPr/>
          <p:nvPr>
            <p:custDataLst>
              <p:tags r:id="rId8"/>
            </p:custDataLst>
          </p:nvPr>
        </p:nvSpPr>
        <p:spPr>
          <a:xfrm>
            <a:off x="1804273" y="2427224"/>
            <a:ext cx="636835" cy="636835"/>
          </a:xfrm>
          <a:prstGeom prst="round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 name="books_115067"/>
          <p:cNvSpPr>
            <a:spLocks noChangeAspect="1"/>
          </p:cNvSpPr>
          <p:nvPr>
            <p:custDataLst>
              <p:tags r:id="rId9"/>
            </p:custDataLst>
          </p:nvPr>
        </p:nvSpPr>
        <p:spPr bwMode="auto">
          <a:xfrm>
            <a:off x="1953210" y="2603915"/>
            <a:ext cx="338961" cy="283452"/>
          </a:xfrm>
          <a:custGeom>
            <a:avLst/>
            <a:gdLst>
              <a:gd name="T0" fmla="*/ 873 w 3949"/>
              <a:gd name="T1" fmla="*/ 2867 h 3307"/>
              <a:gd name="T2" fmla="*/ 767 w 3949"/>
              <a:gd name="T3" fmla="*/ 2760 h 3307"/>
              <a:gd name="T4" fmla="*/ 873 w 3949"/>
              <a:gd name="T5" fmla="*/ 2653 h 3307"/>
              <a:gd name="T6" fmla="*/ 3949 w 3949"/>
              <a:gd name="T7" fmla="*/ 2653 h 3307"/>
              <a:gd name="T8" fmla="*/ 3949 w 3949"/>
              <a:gd name="T9" fmla="*/ 2213 h 3307"/>
              <a:gd name="T10" fmla="*/ 3736 w 3949"/>
              <a:gd name="T11" fmla="*/ 2213 h 3307"/>
              <a:gd name="T12" fmla="*/ 3736 w 3949"/>
              <a:gd name="T13" fmla="*/ 1760 h 3307"/>
              <a:gd name="T14" fmla="*/ 540 w 3949"/>
              <a:gd name="T15" fmla="*/ 1760 h 3307"/>
              <a:gd name="T16" fmla="*/ 433 w 3949"/>
              <a:gd name="T17" fmla="*/ 1653 h 3307"/>
              <a:gd name="T18" fmla="*/ 540 w 3949"/>
              <a:gd name="T19" fmla="*/ 1547 h 3307"/>
              <a:gd name="T20" fmla="*/ 3736 w 3949"/>
              <a:gd name="T21" fmla="*/ 1547 h 3307"/>
              <a:gd name="T22" fmla="*/ 3736 w 3949"/>
              <a:gd name="T23" fmla="*/ 1093 h 3307"/>
              <a:gd name="T24" fmla="*/ 3949 w 3949"/>
              <a:gd name="T25" fmla="*/ 1093 h 3307"/>
              <a:gd name="T26" fmla="*/ 3949 w 3949"/>
              <a:gd name="T27" fmla="*/ 653 h 3307"/>
              <a:gd name="T28" fmla="*/ 873 w 3949"/>
              <a:gd name="T29" fmla="*/ 653 h 3307"/>
              <a:gd name="T30" fmla="*/ 767 w 3949"/>
              <a:gd name="T31" fmla="*/ 547 h 3307"/>
              <a:gd name="T32" fmla="*/ 873 w 3949"/>
              <a:gd name="T33" fmla="*/ 440 h 3307"/>
              <a:gd name="T34" fmla="*/ 3949 w 3949"/>
              <a:gd name="T35" fmla="*/ 440 h 3307"/>
              <a:gd name="T36" fmla="*/ 3949 w 3949"/>
              <a:gd name="T37" fmla="*/ 0 h 3307"/>
              <a:gd name="T38" fmla="*/ 884 w 3949"/>
              <a:gd name="T39" fmla="*/ 0 h 3307"/>
              <a:gd name="T40" fmla="*/ 336 w 3949"/>
              <a:gd name="T41" fmla="*/ 549 h 3307"/>
              <a:gd name="T42" fmla="*/ 807 w 3949"/>
              <a:gd name="T43" fmla="*/ 1093 h 3307"/>
              <a:gd name="T44" fmla="*/ 560 w 3949"/>
              <a:gd name="T45" fmla="*/ 1093 h 3307"/>
              <a:gd name="T46" fmla="*/ 0 w 3949"/>
              <a:gd name="T47" fmla="*/ 1653 h 3307"/>
              <a:gd name="T48" fmla="*/ 560 w 3949"/>
              <a:gd name="T49" fmla="*/ 2213 h 3307"/>
              <a:gd name="T50" fmla="*/ 793 w 3949"/>
              <a:gd name="T51" fmla="*/ 2213 h 3307"/>
              <a:gd name="T52" fmla="*/ 336 w 3949"/>
              <a:gd name="T53" fmla="*/ 2756 h 3307"/>
              <a:gd name="T54" fmla="*/ 884 w 3949"/>
              <a:gd name="T55" fmla="*/ 3307 h 3307"/>
              <a:gd name="T56" fmla="*/ 3949 w 3949"/>
              <a:gd name="T57" fmla="*/ 3307 h 3307"/>
              <a:gd name="T58" fmla="*/ 3949 w 3949"/>
              <a:gd name="T59" fmla="*/ 2867 h 3307"/>
              <a:gd name="T60" fmla="*/ 873 w 3949"/>
              <a:gd name="T61" fmla="*/ 2867 h 3307"/>
              <a:gd name="T62" fmla="*/ 873 w 3949"/>
              <a:gd name="T63" fmla="*/ 2867 h 3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49" h="3307">
                <a:moveTo>
                  <a:pt x="873" y="2867"/>
                </a:moveTo>
                <a:cubicBezTo>
                  <a:pt x="814" y="2867"/>
                  <a:pt x="767" y="2819"/>
                  <a:pt x="767" y="2760"/>
                </a:cubicBezTo>
                <a:cubicBezTo>
                  <a:pt x="767" y="2701"/>
                  <a:pt x="814" y="2653"/>
                  <a:pt x="873" y="2653"/>
                </a:cubicBezTo>
                <a:lnTo>
                  <a:pt x="3949" y="2653"/>
                </a:lnTo>
                <a:lnTo>
                  <a:pt x="3949" y="2213"/>
                </a:lnTo>
                <a:lnTo>
                  <a:pt x="3736" y="2213"/>
                </a:lnTo>
                <a:lnTo>
                  <a:pt x="3736" y="1760"/>
                </a:lnTo>
                <a:lnTo>
                  <a:pt x="540" y="1760"/>
                </a:lnTo>
                <a:cubicBezTo>
                  <a:pt x="481" y="1760"/>
                  <a:pt x="433" y="1712"/>
                  <a:pt x="433" y="1653"/>
                </a:cubicBezTo>
                <a:cubicBezTo>
                  <a:pt x="433" y="1595"/>
                  <a:pt x="481" y="1547"/>
                  <a:pt x="540" y="1547"/>
                </a:cubicBezTo>
                <a:lnTo>
                  <a:pt x="3736" y="1547"/>
                </a:lnTo>
                <a:lnTo>
                  <a:pt x="3736" y="1093"/>
                </a:lnTo>
                <a:lnTo>
                  <a:pt x="3949" y="1093"/>
                </a:lnTo>
                <a:lnTo>
                  <a:pt x="3949" y="653"/>
                </a:lnTo>
                <a:lnTo>
                  <a:pt x="873" y="653"/>
                </a:lnTo>
                <a:cubicBezTo>
                  <a:pt x="814" y="653"/>
                  <a:pt x="767" y="606"/>
                  <a:pt x="767" y="547"/>
                </a:cubicBezTo>
                <a:cubicBezTo>
                  <a:pt x="767" y="488"/>
                  <a:pt x="814" y="440"/>
                  <a:pt x="873" y="440"/>
                </a:cubicBezTo>
                <a:lnTo>
                  <a:pt x="3949" y="440"/>
                </a:lnTo>
                <a:lnTo>
                  <a:pt x="3949" y="0"/>
                </a:lnTo>
                <a:lnTo>
                  <a:pt x="884" y="0"/>
                </a:lnTo>
                <a:cubicBezTo>
                  <a:pt x="582" y="0"/>
                  <a:pt x="336" y="247"/>
                  <a:pt x="336" y="549"/>
                </a:cubicBezTo>
                <a:cubicBezTo>
                  <a:pt x="336" y="826"/>
                  <a:pt x="541" y="1053"/>
                  <a:pt x="807" y="1093"/>
                </a:cubicBezTo>
                <a:lnTo>
                  <a:pt x="560" y="1093"/>
                </a:lnTo>
                <a:cubicBezTo>
                  <a:pt x="251" y="1093"/>
                  <a:pt x="0" y="1344"/>
                  <a:pt x="0" y="1653"/>
                </a:cubicBezTo>
                <a:cubicBezTo>
                  <a:pt x="0" y="1963"/>
                  <a:pt x="251" y="2213"/>
                  <a:pt x="560" y="2213"/>
                </a:cubicBezTo>
                <a:lnTo>
                  <a:pt x="793" y="2213"/>
                </a:lnTo>
                <a:cubicBezTo>
                  <a:pt x="534" y="2253"/>
                  <a:pt x="336" y="2485"/>
                  <a:pt x="336" y="2756"/>
                </a:cubicBezTo>
                <a:cubicBezTo>
                  <a:pt x="336" y="3058"/>
                  <a:pt x="582" y="3307"/>
                  <a:pt x="884" y="3307"/>
                </a:cubicBezTo>
                <a:lnTo>
                  <a:pt x="3949" y="3307"/>
                </a:lnTo>
                <a:lnTo>
                  <a:pt x="3949" y="2867"/>
                </a:lnTo>
                <a:lnTo>
                  <a:pt x="873" y="2867"/>
                </a:lnTo>
                <a:lnTo>
                  <a:pt x="873" y="2867"/>
                </a:lnTo>
                <a:close/>
              </a:path>
            </a:pathLst>
          </a:custGeom>
          <a:solidFill>
            <a:sysClr val="window" lastClr="FFFFFF"/>
          </a:solidFill>
          <a:ln>
            <a:noFill/>
          </a:ln>
        </p:spPr>
        <p:txBody>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文本框 17"/>
          <p:cNvSpPr txBox="1"/>
          <p:nvPr>
            <p:custDataLst>
              <p:tags r:id="rId10"/>
            </p:custDataLst>
          </p:nvPr>
        </p:nvSpPr>
        <p:spPr>
          <a:xfrm>
            <a:off x="1094890" y="3167626"/>
            <a:ext cx="2055601" cy="497316"/>
          </a:xfrm>
          <a:prstGeom prst="rect">
            <a:avLst/>
          </a:prstGeom>
          <a:noFill/>
        </p:spPr>
        <p:txBody>
          <a:bodyPr wrap="square" rtlCol="0" anchor="ctr">
            <a:normAutofit lnSpcReduction="10000"/>
          </a:bodyPr>
          <a:lstStyle/>
          <a:p>
            <a:pPr marL="0" marR="0" lvl="0" indent="0" algn="ctr" defTabSz="914400" rtl="0" eaLnBrk="1" fontAlgn="auto" latinLnBrk="0" hangingPunct="1">
              <a:lnSpc>
                <a:spcPct val="120000"/>
              </a:lnSpc>
              <a:buClrTx/>
              <a:buSzTx/>
              <a:buFontTx/>
              <a:buNone/>
              <a:defRPr/>
            </a:pPr>
            <a:r>
              <a:rPr kumimoji="0" lang="zh-CN" altLang="en-US" sz="2400" b="1" i="0" u="none" strike="noStrike" kern="1200" cap="none" spc="300" normalizeH="0" noProof="0" dirty="0">
                <a:ln>
                  <a:noFill/>
                </a:ln>
                <a:solidFill>
                  <a:srgbClr val="3498DB"/>
                </a:solidFill>
                <a:effectLst/>
                <a:uLnTx/>
                <a:uFillTx/>
                <a:latin typeface="Arial" panose="020B0604020202020204" pitchFamily="34" charset="0"/>
                <a:ea typeface="微软雅黑" panose="020B0503020204020204" charset="-122"/>
                <a:sym typeface="Arial" panose="020B0604020202020204" pitchFamily="34" charset="0"/>
              </a:rPr>
              <a:t>一</a:t>
            </a:r>
            <a:endParaRPr kumimoji="0" lang="zh-CN" altLang="en-US" sz="2400" b="1" i="0" u="none" strike="noStrike" kern="1200" cap="none" spc="300" normalizeH="0" noProof="0" dirty="0">
              <a:ln>
                <a:noFill/>
              </a:ln>
              <a:solidFill>
                <a:srgbClr val="3498DB"/>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1" name="文本框 20"/>
          <p:cNvSpPr txBox="1"/>
          <p:nvPr>
            <p:custDataLst>
              <p:tags r:id="rId11"/>
            </p:custDataLst>
          </p:nvPr>
        </p:nvSpPr>
        <p:spPr>
          <a:xfrm>
            <a:off x="1094253" y="3804078"/>
            <a:ext cx="2056875" cy="738664"/>
          </a:xfrm>
          <a:prstGeom prst="rect">
            <a:avLst/>
          </a:prstGeom>
          <a:noFill/>
        </p:spPr>
        <p:txBody>
          <a:bodyPr wrap="square" rtlCol="0">
            <a:noAutofit/>
          </a:bodyPr>
          <a:lstStyle/>
          <a:p>
            <a:pPr marL="0" marR="0" lvl="0" indent="0" algn="l" defTabSz="914400" rtl="0" eaLnBrk="1" fontAlgn="auto" latinLnBrk="0" hangingPunct="1">
              <a:lnSpc>
                <a:spcPct val="120000"/>
              </a:lnSpc>
              <a:buClrTx/>
              <a:buSzTx/>
              <a:buFontTx/>
              <a:buNone/>
              <a:defRPr/>
            </a:pPr>
            <a:r>
              <a:rPr kumimoji="0" lang="zh-CN" altLang="en-US" b="1" i="0" u="none" strike="noStrike" kern="1200" cap="none" spc="150" normalizeH="0" noProof="0">
                <a:ln>
                  <a:noFill/>
                </a:ln>
                <a:solidFill>
                  <a:schemeClr val="tx1"/>
                </a:solidFill>
                <a:effectLst/>
                <a:uLnTx/>
                <a:uFillTx/>
                <a:latin typeface="Microsoft YaHei Bold" panose="020B0503020204020204" charset="-122"/>
                <a:ea typeface="Microsoft YaHei Bold" panose="020B0503020204020204" charset="-122"/>
                <a:sym typeface="Arial" panose="020B0604020202020204" pitchFamily="34" charset="0"/>
              </a:rPr>
              <a:t>大学生职业生涯规划书的结构</a:t>
            </a:r>
            <a:endParaRPr kumimoji="0" lang="zh-CN" altLang="en-US" b="1" i="0" u="none" strike="noStrike" kern="1200" cap="none" spc="150" normalizeH="0" noProof="0">
              <a:ln>
                <a:noFill/>
              </a:ln>
              <a:solidFill>
                <a:schemeClr val="tx1"/>
              </a:solidFill>
              <a:effectLst/>
              <a:uLnTx/>
              <a:uFillTx/>
              <a:latin typeface="Microsoft YaHei Bold" panose="020B0503020204020204" charset="-122"/>
              <a:ea typeface="Microsoft YaHei Bold" panose="020B0503020204020204" charset="-122"/>
              <a:sym typeface="Arial" panose="020B0604020202020204" pitchFamily="34" charset="0"/>
            </a:endParaRPr>
          </a:p>
        </p:txBody>
      </p:sp>
      <p:sp>
        <p:nvSpPr>
          <p:cNvPr id="16" name="矩形: 圆角 15"/>
          <p:cNvSpPr/>
          <p:nvPr>
            <p:custDataLst>
              <p:tags r:id="rId12"/>
            </p:custDataLst>
          </p:nvPr>
        </p:nvSpPr>
        <p:spPr>
          <a:xfrm>
            <a:off x="3749775" y="2768267"/>
            <a:ext cx="2290552" cy="2670599"/>
          </a:xfrm>
          <a:prstGeom prst="roundRect">
            <a:avLst>
              <a:gd name="adj" fmla="val 8595"/>
            </a:avLst>
          </a:prstGeom>
          <a:noFill/>
          <a:ln w="9525">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3" name="矩形: 圆角 12"/>
          <p:cNvSpPr/>
          <p:nvPr>
            <p:custDataLst>
              <p:tags r:id="rId13"/>
            </p:custDataLst>
          </p:nvPr>
        </p:nvSpPr>
        <p:spPr>
          <a:xfrm>
            <a:off x="4576634" y="2427224"/>
            <a:ext cx="636835" cy="636835"/>
          </a:xfrm>
          <a:prstGeom prst="round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 name="books_115067"/>
          <p:cNvSpPr>
            <a:spLocks noChangeAspect="1"/>
          </p:cNvSpPr>
          <p:nvPr>
            <p:custDataLst>
              <p:tags r:id="rId14"/>
            </p:custDataLst>
          </p:nvPr>
        </p:nvSpPr>
        <p:spPr bwMode="auto">
          <a:xfrm>
            <a:off x="4725554" y="2607544"/>
            <a:ext cx="338995" cy="27619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08697" h="495934">
                <a:moveTo>
                  <a:pt x="274757" y="203328"/>
                </a:moveTo>
                <a:cubicBezTo>
                  <a:pt x="262375" y="203328"/>
                  <a:pt x="252305" y="213383"/>
                  <a:pt x="252305" y="225746"/>
                </a:cubicBezTo>
                <a:cubicBezTo>
                  <a:pt x="252305" y="238110"/>
                  <a:pt x="262375" y="248164"/>
                  <a:pt x="274757" y="248164"/>
                </a:cubicBezTo>
                <a:lnTo>
                  <a:pt x="505837" y="248164"/>
                </a:lnTo>
                <a:cubicBezTo>
                  <a:pt x="518219" y="248164"/>
                  <a:pt x="528289" y="238110"/>
                  <a:pt x="528289" y="225746"/>
                </a:cubicBezTo>
                <a:cubicBezTo>
                  <a:pt x="528289" y="213383"/>
                  <a:pt x="518219" y="203328"/>
                  <a:pt x="505837" y="203328"/>
                </a:cubicBezTo>
                <a:close/>
                <a:moveTo>
                  <a:pt x="274757" y="85949"/>
                </a:moveTo>
                <a:cubicBezTo>
                  <a:pt x="262375" y="85949"/>
                  <a:pt x="252305" y="95929"/>
                  <a:pt x="252305" y="108293"/>
                </a:cubicBezTo>
                <a:cubicBezTo>
                  <a:pt x="252305" y="120656"/>
                  <a:pt x="262375" y="130711"/>
                  <a:pt x="274757" y="130711"/>
                </a:cubicBezTo>
                <a:lnTo>
                  <a:pt x="505837" y="130711"/>
                </a:lnTo>
                <a:cubicBezTo>
                  <a:pt x="518219" y="130711"/>
                  <a:pt x="528289" y="120656"/>
                  <a:pt x="528289" y="108293"/>
                </a:cubicBezTo>
                <a:cubicBezTo>
                  <a:pt x="528289" y="95929"/>
                  <a:pt x="518219" y="85949"/>
                  <a:pt x="505837" y="85949"/>
                </a:cubicBezTo>
                <a:close/>
                <a:moveTo>
                  <a:pt x="36405" y="60757"/>
                </a:moveTo>
                <a:lnTo>
                  <a:pt x="135995" y="60757"/>
                </a:lnTo>
                <a:lnTo>
                  <a:pt x="135995" y="146720"/>
                </a:lnTo>
                <a:lnTo>
                  <a:pt x="102873" y="146720"/>
                </a:lnTo>
                <a:cubicBezTo>
                  <a:pt x="90490" y="146720"/>
                  <a:pt x="80419" y="156702"/>
                  <a:pt x="80419" y="169067"/>
                </a:cubicBezTo>
                <a:cubicBezTo>
                  <a:pt x="80419" y="181433"/>
                  <a:pt x="90490" y="191489"/>
                  <a:pt x="102873" y="191489"/>
                </a:cubicBezTo>
                <a:lnTo>
                  <a:pt x="135995" y="191489"/>
                </a:lnTo>
                <a:lnTo>
                  <a:pt x="135995" y="264118"/>
                </a:lnTo>
                <a:lnTo>
                  <a:pt x="102873" y="264118"/>
                </a:lnTo>
                <a:cubicBezTo>
                  <a:pt x="90490" y="264118"/>
                  <a:pt x="80419" y="274174"/>
                  <a:pt x="80419" y="286540"/>
                </a:cubicBezTo>
                <a:cubicBezTo>
                  <a:pt x="80419" y="298905"/>
                  <a:pt x="90490" y="308961"/>
                  <a:pt x="102873" y="308961"/>
                </a:cubicBezTo>
                <a:lnTo>
                  <a:pt x="136816" y="308961"/>
                </a:lnTo>
                <a:cubicBezTo>
                  <a:pt x="142262" y="343451"/>
                  <a:pt x="172176" y="369970"/>
                  <a:pt x="208208" y="369970"/>
                </a:cubicBezTo>
                <a:lnTo>
                  <a:pt x="430515" y="369970"/>
                </a:lnTo>
                <a:lnTo>
                  <a:pt x="433201" y="374439"/>
                </a:lnTo>
                <a:cubicBezTo>
                  <a:pt x="427308" y="386507"/>
                  <a:pt x="414924" y="394850"/>
                  <a:pt x="400526" y="394850"/>
                </a:cubicBezTo>
                <a:lnTo>
                  <a:pt x="157779" y="394850"/>
                </a:lnTo>
                <a:lnTo>
                  <a:pt x="103022" y="487144"/>
                </a:lnTo>
                <a:cubicBezTo>
                  <a:pt x="99665" y="492731"/>
                  <a:pt x="93772" y="495934"/>
                  <a:pt x="87580" y="495934"/>
                </a:cubicBezTo>
                <a:cubicBezTo>
                  <a:pt x="85939" y="495934"/>
                  <a:pt x="84372" y="495711"/>
                  <a:pt x="82806" y="495264"/>
                </a:cubicBezTo>
                <a:cubicBezTo>
                  <a:pt x="74973" y="493178"/>
                  <a:pt x="69602" y="486101"/>
                  <a:pt x="69602" y="477982"/>
                </a:cubicBezTo>
                <a:lnTo>
                  <a:pt x="69602" y="394850"/>
                </a:lnTo>
                <a:lnTo>
                  <a:pt x="36405" y="394850"/>
                </a:lnTo>
                <a:cubicBezTo>
                  <a:pt x="16263" y="394850"/>
                  <a:pt x="0" y="378611"/>
                  <a:pt x="0" y="358572"/>
                </a:cubicBezTo>
                <a:lnTo>
                  <a:pt x="0" y="97034"/>
                </a:lnTo>
                <a:cubicBezTo>
                  <a:pt x="0" y="76996"/>
                  <a:pt x="16263" y="60757"/>
                  <a:pt x="36405" y="60757"/>
                </a:cubicBezTo>
                <a:close/>
                <a:moveTo>
                  <a:pt x="208222" y="0"/>
                </a:moveTo>
                <a:lnTo>
                  <a:pt x="572297" y="0"/>
                </a:lnTo>
                <a:cubicBezTo>
                  <a:pt x="592436" y="0"/>
                  <a:pt x="608697" y="16236"/>
                  <a:pt x="608697" y="36346"/>
                </a:cubicBezTo>
                <a:lnTo>
                  <a:pt x="608697" y="297768"/>
                </a:lnTo>
                <a:cubicBezTo>
                  <a:pt x="608697" y="317802"/>
                  <a:pt x="592436" y="334039"/>
                  <a:pt x="572297" y="334039"/>
                </a:cubicBezTo>
                <a:lnTo>
                  <a:pt x="539104" y="334039"/>
                </a:lnTo>
                <a:lnTo>
                  <a:pt x="539104" y="417232"/>
                </a:lnTo>
                <a:cubicBezTo>
                  <a:pt x="539104" y="425276"/>
                  <a:pt x="533734" y="432351"/>
                  <a:pt x="525902" y="434511"/>
                </a:cubicBezTo>
                <a:cubicBezTo>
                  <a:pt x="524336" y="434884"/>
                  <a:pt x="522769" y="435107"/>
                  <a:pt x="521203" y="435107"/>
                </a:cubicBezTo>
                <a:cubicBezTo>
                  <a:pt x="514937" y="435107"/>
                  <a:pt x="509045" y="431904"/>
                  <a:pt x="505763" y="426318"/>
                </a:cubicBezTo>
                <a:lnTo>
                  <a:pt x="450939" y="334039"/>
                </a:lnTo>
                <a:lnTo>
                  <a:pt x="208222" y="334039"/>
                </a:lnTo>
                <a:cubicBezTo>
                  <a:pt x="188158" y="334039"/>
                  <a:pt x="171897" y="317802"/>
                  <a:pt x="171897" y="297768"/>
                </a:cubicBezTo>
                <a:lnTo>
                  <a:pt x="171897" y="36346"/>
                </a:lnTo>
                <a:cubicBezTo>
                  <a:pt x="171897" y="16236"/>
                  <a:pt x="188158" y="0"/>
                  <a:pt x="208222" y="0"/>
                </a:cubicBezTo>
                <a:close/>
              </a:path>
            </a:pathLst>
          </a:custGeom>
          <a:solidFill>
            <a:sysClr val="window" lastClr="FFFFFF"/>
          </a:solidFill>
          <a:ln>
            <a:noFill/>
          </a:ln>
        </p:spPr>
        <p:txBody>
          <a:bodyPr/>
          <a:lstStyle/>
          <a:p>
            <a:pPr marL="0" marR="0" lvl="0" indent="0" algn="l" defTabSz="914400" rtl="0" eaLnBrk="1" fontAlgn="auto" latinLnBrk="0" hangingPunct="1">
              <a:lnSpc>
                <a:spcPct val="120000"/>
              </a:lnSpc>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9" name="文本框 18"/>
          <p:cNvSpPr txBox="1"/>
          <p:nvPr>
            <p:custDataLst>
              <p:tags r:id="rId15"/>
            </p:custDataLst>
          </p:nvPr>
        </p:nvSpPr>
        <p:spPr>
          <a:xfrm>
            <a:off x="3867251" y="3167626"/>
            <a:ext cx="2055601" cy="497316"/>
          </a:xfrm>
          <a:prstGeom prst="rect">
            <a:avLst/>
          </a:prstGeom>
          <a:noFill/>
        </p:spPr>
        <p:txBody>
          <a:bodyPr wrap="square" rtlCol="0" anchor="ctr">
            <a:normAutofit lnSpcReduction="10000"/>
          </a:bodyPr>
          <a:lstStyle/>
          <a:p>
            <a:pPr algn="ctr">
              <a:lnSpc>
                <a:spcPct val="120000"/>
              </a:lnSpc>
              <a:defRPr/>
            </a:pPr>
            <a:r>
              <a:rPr lang="zh-CN" altLang="en-US" sz="2400" b="1" spc="300">
                <a:solidFill>
                  <a:srgbClr val="1AA3AA"/>
                </a:solidFill>
                <a:latin typeface="Arial" panose="020B0604020202020204" pitchFamily="34" charset="0"/>
                <a:ea typeface="微软雅黑" panose="020B0503020204020204" charset="-122"/>
                <a:sym typeface="Arial" panose="020B0604020202020204" pitchFamily="34" charset="0"/>
              </a:rPr>
              <a:t>二</a:t>
            </a:r>
            <a:endParaRPr lang="zh-CN" altLang="en-US" sz="2400" b="1" spc="300">
              <a:solidFill>
                <a:srgbClr val="1AA3AA"/>
              </a:solidFill>
              <a:latin typeface="Arial" panose="020B0604020202020204" pitchFamily="34" charset="0"/>
              <a:ea typeface="微软雅黑" panose="020B0503020204020204" charset="-122"/>
              <a:sym typeface="Arial" panose="020B0604020202020204" pitchFamily="34" charset="0"/>
            </a:endParaRPr>
          </a:p>
        </p:txBody>
      </p:sp>
      <p:sp>
        <p:nvSpPr>
          <p:cNvPr id="36" name="文本框 35"/>
          <p:cNvSpPr txBox="1"/>
          <p:nvPr>
            <p:custDataLst>
              <p:tags r:id="rId16"/>
            </p:custDataLst>
          </p:nvPr>
        </p:nvSpPr>
        <p:spPr>
          <a:xfrm>
            <a:off x="3866614" y="3804078"/>
            <a:ext cx="2056875" cy="738664"/>
          </a:xfrm>
          <a:prstGeom prst="rect">
            <a:avLst/>
          </a:prstGeom>
          <a:noFill/>
        </p:spPr>
        <p:txBody>
          <a:bodyPr wrap="square" rtlCol="0">
            <a:noAutofit/>
          </a:bodyPr>
          <a:lstStyle/>
          <a:p>
            <a:pPr marL="0" marR="0" lvl="0" indent="0" algn="l" defTabSz="914400" rtl="0" eaLnBrk="1" fontAlgn="auto" latinLnBrk="0" hangingPunct="1">
              <a:lnSpc>
                <a:spcPct val="120000"/>
              </a:lnSpc>
              <a:buClrTx/>
              <a:buSzTx/>
              <a:buFontTx/>
              <a:buNone/>
              <a:defRPr/>
            </a:pPr>
            <a:r>
              <a:rPr kumimoji="0" lang="zh-CN" altLang="en-US" b="1" i="0" u="none" strike="noStrike" kern="1200" cap="none" spc="150" normalizeH="0" noProof="0">
                <a:ln>
                  <a:noFill/>
                </a:ln>
                <a:solidFill>
                  <a:schemeClr val="tx1"/>
                </a:solidFill>
                <a:effectLst/>
                <a:uLnTx/>
                <a:uFillTx/>
                <a:latin typeface="Microsoft YaHei Bold" panose="020B0503020204020204" charset="-122"/>
                <a:ea typeface="Microsoft YaHei Bold" panose="020B0503020204020204" charset="-122"/>
                <a:sym typeface="Arial" panose="020B0604020202020204" pitchFamily="34" charset="0"/>
              </a:rPr>
              <a:t>大学生职业生涯规划书模板一</a:t>
            </a:r>
            <a:endParaRPr kumimoji="0" lang="zh-CN" altLang="en-US" b="1" i="0" u="none" strike="noStrike" kern="1200" cap="none" spc="150" normalizeH="0" noProof="0">
              <a:ln>
                <a:noFill/>
              </a:ln>
              <a:solidFill>
                <a:schemeClr val="tx1"/>
              </a:solidFill>
              <a:effectLst/>
              <a:uLnTx/>
              <a:uFillTx/>
              <a:latin typeface="Microsoft YaHei Bold" panose="020B0503020204020204" charset="-122"/>
              <a:ea typeface="Microsoft YaHei Bold" panose="020B0503020204020204" charset="-122"/>
              <a:sym typeface="Arial" panose="020B0604020202020204" pitchFamily="34" charset="0"/>
            </a:endParaRPr>
          </a:p>
        </p:txBody>
      </p:sp>
      <p:sp>
        <p:nvSpPr>
          <p:cNvPr id="17" name="矩形: 圆角 16"/>
          <p:cNvSpPr/>
          <p:nvPr>
            <p:custDataLst>
              <p:tags r:id="rId17"/>
            </p:custDataLst>
          </p:nvPr>
        </p:nvSpPr>
        <p:spPr>
          <a:xfrm>
            <a:off x="6503712" y="2768267"/>
            <a:ext cx="2290552" cy="2670599"/>
          </a:xfrm>
          <a:prstGeom prst="roundRect">
            <a:avLst>
              <a:gd name="adj" fmla="val 8595"/>
            </a:avLst>
          </a:prstGeom>
          <a:noFill/>
          <a:ln w="9525">
            <a:solidFill>
              <a:srgbClr val="9BBB59"/>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4" name="矩形: 圆角 13"/>
          <p:cNvSpPr/>
          <p:nvPr>
            <p:custDataLst>
              <p:tags r:id="rId18"/>
            </p:custDataLst>
          </p:nvPr>
        </p:nvSpPr>
        <p:spPr>
          <a:xfrm>
            <a:off x="7330571" y="2427224"/>
            <a:ext cx="636835" cy="636835"/>
          </a:xfrm>
          <a:prstGeom prst="roundRect">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1" name="books_115067"/>
          <p:cNvSpPr>
            <a:spLocks noChangeAspect="1"/>
          </p:cNvSpPr>
          <p:nvPr>
            <p:custDataLst>
              <p:tags r:id="rId19"/>
            </p:custDataLst>
          </p:nvPr>
        </p:nvSpPr>
        <p:spPr bwMode="auto">
          <a:xfrm>
            <a:off x="7487220" y="2584604"/>
            <a:ext cx="323536" cy="322074"/>
          </a:xfrm>
          <a:custGeom>
            <a:avLst/>
            <a:gdLst>
              <a:gd name="connsiteX0" fmla="*/ 122974 w 608979"/>
              <a:gd name="connsiteY0" fmla="*/ 216354 h 606228"/>
              <a:gd name="connsiteX1" fmla="*/ 161222 w 608979"/>
              <a:gd name="connsiteY1" fmla="*/ 216354 h 606228"/>
              <a:gd name="connsiteX2" fmla="*/ 167114 w 608979"/>
              <a:gd name="connsiteY2" fmla="*/ 227187 h 606228"/>
              <a:gd name="connsiteX3" fmla="*/ 73597 w 608979"/>
              <a:gd name="connsiteY3" fmla="*/ 371650 h 606228"/>
              <a:gd name="connsiteX4" fmla="*/ 75935 w 608979"/>
              <a:gd name="connsiteY4" fmla="*/ 376039 h 606228"/>
              <a:gd name="connsiteX5" fmla="*/ 121571 w 608979"/>
              <a:gd name="connsiteY5" fmla="*/ 376039 h 606228"/>
              <a:gd name="connsiteX6" fmla="*/ 150281 w 608979"/>
              <a:gd name="connsiteY6" fmla="*/ 376039 h 606228"/>
              <a:gd name="connsiteX7" fmla="*/ 182264 w 608979"/>
              <a:gd name="connsiteY7" fmla="*/ 376039 h 606228"/>
              <a:gd name="connsiteX8" fmla="*/ 189371 w 608979"/>
              <a:gd name="connsiteY8" fmla="*/ 382856 h 606228"/>
              <a:gd name="connsiteX9" fmla="*/ 304396 w 608979"/>
              <a:gd name="connsiteY9" fmla="*/ 490900 h 606228"/>
              <a:gd name="connsiteX10" fmla="*/ 419328 w 608979"/>
              <a:gd name="connsiteY10" fmla="*/ 382856 h 606228"/>
              <a:gd name="connsiteX11" fmla="*/ 426435 w 608979"/>
              <a:gd name="connsiteY11" fmla="*/ 376039 h 606228"/>
              <a:gd name="connsiteX12" fmla="*/ 458511 w 608979"/>
              <a:gd name="connsiteY12" fmla="*/ 376039 h 606228"/>
              <a:gd name="connsiteX13" fmla="*/ 491896 w 608979"/>
              <a:gd name="connsiteY13" fmla="*/ 376039 h 606228"/>
              <a:gd name="connsiteX14" fmla="*/ 532950 w 608979"/>
              <a:gd name="connsiteY14" fmla="*/ 376039 h 606228"/>
              <a:gd name="connsiteX15" fmla="*/ 535288 w 608979"/>
              <a:gd name="connsiteY15" fmla="*/ 371650 h 606228"/>
              <a:gd name="connsiteX16" fmla="*/ 441772 w 608979"/>
              <a:gd name="connsiteY16" fmla="*/ 227187 h 606228"/>
              <a:gd name="connsiteX17" fmla="*/ 447663 w 608979"/>
              <a:gd name="connsiteY17" fmla="*/ 216354 h 606228"/>
              <a:gd name="connsiteX18" fmla="*/ 485911 w 608979"/>
              <a:gd name="connsiteY18" fmla="*/ 216354 h 606228"/>
              <a:gd name="connsiteX19" fmla="*/ 516304 w 608979"/>
              <a:gd name="connsiteY19" fmla="*/ 232976 h 606228"/>
              <a:gd name="connsiteX20" fmla="*/ 602994 w 608979"/>
              <a:gd name="connsiteY20" fmla="*/ 366701 h 606228"/>
              <a:gd name="connsiteX21" fmla="*/ 608979 w 608979"/>
              <a:gd name="connsiteY21" fmla="*/ 386965 h 606228"/>
              <a:gd name="connsiteX22" fmla="*/ 608979 w 608979"/>
              <a:gd name="connsiteY22" fmla="*/ 573264 h 606228"/>
              <a:gd name="connsiteX23" fmla="*/ 575968 w 608979"/>
              <a:gd name="connsiteY23" fmla="*/ 606228 h 606228"/>
              <a:gd name="connsiteX24" fmla="*/ 304490 w 608979"/>
              <a:gd name="connsiteY24" fmla="*/ 606228 h 606228"/>
              <a:gd name="connsiteX25" fmla="*/ 33011 w 608979"/>
              <a:gd name="connsiteY25" fmla="*/ 606228 h 606228"/>
              <a:gd name="connsiteX26" fmla="*/ 0 w 608979"/>
              <a:gd name="connsiteY26" fmla="*/ 573264 h 606228"/>
              <a:gd name="connsiteX27" fmla="*/ 0 w 608979"/>
              <a:gd name="connsiteY27" fmla="*/ 386965 h 606228"/>
              <a:gd name="connsiteX28" fmla="*/ 5985 w 608979"/>
              <a:gd name="connsiteY28" fmla="*/ 366701 h 606228"/>
              <a:gd name="connsiteX29" fmla="*/ 92488 w 608979"/>
              <a:gd name="connsiteY29" fmla="*/ 232976 h 606228"/>
              <a:gd name="connsiteX30" fmla="*/ 122974 w 608979"/>
              <a:gd name="connsiteY30" fmla="*/ 216354 h 606228"/>
              <a:gd name="connsiteX31" fmla="*/ 304489 w 608979"/>
              <a:gd name="connsiteY31" fmla="*/ 0 h 606228"/>
              <a:gd name="connsiteX32" fmla="*/ 354341 w 608979"/>
              <a:gd name="connsiteY32" fmla="*/ 49771 h 606228"/>
              <a:gd name="connsiteX33" fmla="*/ 354341 w 608979"/>
              <a:gd name="connsiteY33" fmla="*/ 246895 h 606228"/>
              <a:gd name="connsiteX34" fmla="*/ 386796 w 608979"/>
              <a:gd name="connsiteY34" fmla="*/ 246895 h 606228"/>
              <a:gd name="connsiteX35" fmla="*/ 396804 w 608979"/>
              <a:gd name="connsiteY35" fmla="*/ 267531 h 606228"/>
              <a:gd name="connsiteX36" fmla="*/ 314590 w 608979"/>
              <a:gd name="connsiteY36" fmla="*/ 371929 h 606228"/>
              <a:gd name="connsiteX37" fmla="*/ 294481 w 608979"/>
              <a:gd name="connsiteY37" fmla="*/ 371929 h 606228"/>
              <a:gd name="connsiteX38" fmla="*/ 212174 w 608979"/>
              <a:gd name="connsiteY38" fmla="*/ 267531 h 606228"/>
              <a:gd name="connsiteX39" fmla="*/ 222182 w 608979"/>
              <a:gd name="connsiteY39" fmla="*/ 246895 h 606228"/>
              <a:gd name="connsiteX40" fmla="*/ 254637 w 608979"/>
              <a:gd name="connsiteY40" fmla="*/ 246895 h 606228"/>
              <a:gd name="connsiteX41" fmla="*/ 254637 w 608979"/>
              <a:gd name="connsiteY41" fmla="*/ 49771 h 606228"/>
              <a:gd name="connsiteX42" fmla="*/ 304489 w 608979"/>
              <a:gd name="connsiteY42" fmla="*/ 0 h 606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08979" h="606228">
                <a:moveTo>
                  <a:pt x="122974" y="216354"/>
                </a:moveTo>
                <a:lnTo>
                  <a:pt x="161222" y="216354"/>
                </a:lnTo>
                <a:cubicBezTo>
                  <a:pt x="166740" y="216354"/>
                  <a:pt x="170106" y="222518"/>
                  <a:pt x="167114" y="227187"/>
                </a:cubicBezTo>
                <a:lnTo>
                  <a:pt x="73597" y="371650"/>
                </a:lnTo>
                <a:cubicBezTo>
                  <a:pt x="72475" y="373518"/>
                  <a:pt x="73691" y="376039"/>
                  <a:pt x="75935" y="376039"/>
                </a:cubicBezTo>
                <a:lnTo>
                  <a:pt x="121571" y="376039"/>
                </a:lnTo>
                <a:lnTo>
                  <a:pt x="150281" y="376039"/>
                </a:lnTo>
                <a:lnTo>
                  <a:pt x="182264" y="376039"/>
                </a:lnTo>
                <a:cubicBezTo>
                  <a:pt x="186191" y="376039"/>
                  <a:pt x="189184" y="379027"/>
                  <a:pt x="189371" y="382856"/>
                </a:cubicBezTo>
                <a:cubicBezTo>
                  <a:pt x="193018" y="443088"/>
                  <a:pt x="243049" y="490900"/>
                  <a:pt x="304396" y="490900"/>
                </a:cubicBezTo>
                <a:cubicBezTo>
                  <a:pt x="365743" y="490900"/>
                  <a:pt x="415681" y="443088"/>
                  <a:pt x="419328" y="382856"/>
                </a:cubicBezTo>
                <a:cubicBezTo>
                  <a:pt x="419608" y="379121"/>
                  <a:pt x="422601" y="376039"/>
                  <a:pt x="426435" y="376039"/>
                </a:cubicBezTo>
                <a:lnTo>
                  <a:pt x="458511" y="376039"/>
                </a:lnTo>
                <a:lnTo>
                  <a:pt x="491896" y="376039"/>
                </a:lnTo>
                <a:lnTo>
                  <a:pt x="532950" y="376039"/>
                </a:lnTo>
                <a:cubicBezTo>
                  <a:pt x="535195" y="376039"/>
                  <a:pt x="536504" y="373518"/>
                  <a:pt x="535288" y="371650"/>
                </a:cubicBezTo>
                <a:lnTo>
                  <a:pt x="441772" y="227187"/>
                </a:lnTo>
                <a:cubicBezTo>
                  <a:pt x="438686" y="222611"/>
                  <a:pt x="442052" y="216354"/>
                  <a:pt x="447663" y="216354"/>
                </a:cubicBezTo>
                <a:lnTo>
                  <a:pt x="485911" y="216354"/>
                </a:lnTo>
                <a:cubicBezTo>
                  <a:pt x="498256" y="216354"/>
                  <a:pt x="509571" y="222611"/>
                  <a:pt x="516304" y="232976"/>
                </a:cubicBezTo>
                <a:lnTo>
                  <a:pt x="602994" y="366701"/>
                </a:lnTo>
                <a:cubicBezTo>
                  <a:pt x="607015" y="372771"/>
                  <a:pt x="608979" y="379774"/>
                  <a:pt x="608979" y="386965"/>
                </a:cubicBezTo>
                <a:lnTo>
                  <a:pt x="608979" y="573264"/>
                </a:lnTo>
                <a:cubicBezTo>
                  <a:pt x="608979" y="591380"/>
                  <a:pt x="594110" y="606228"/>
                  <a:pt x="575968" y="606228"/>
                </a:cubicBezTo>
                <a:lnTo>
                  <a:pt x="304490" y="606228"/>
                </a:lnTo>
                <a:lnTo>
                  <a:pt x="33011" y="606228"/>
                </a:lnTo>
                <a:cubicBezTo>
                  <a:pt x="14869" y="606228"/>
                  <a:pt x="0" y="591380"/>
                  <a:pt x="0" y="573264"/>
                </a:cubicBezTo>
                <a:lnTo>
                  <a:pt x="0" y="386965"/>
                </a:lnTo>
                <a:cubicBezTo>
                  <a:pt x="0" y="379774"/>
                  <a:pt x="2151" y="372677"/>
                  <a:pt x="5985" y="366701"/>
                </a:cubicBezTo>
                <a:lnTo>
                  <a:pt x="92488" y="232976"/>
                </a:lnTo>
                <a:cubicBezTo>
                  <a:pt x="99221" y="222611"/>
                  <a:pt x="110630" y="216354"/>
                  <a:pt x="122974" y="216354"/>
                </a:cubicBezTo>
                <a:close/>
                <a:moveTo>
                  <a:pt x="304489" y="0"/>
                </a:moveTo>
                <a:cubicBezTo>
                  <a:pt x="332081" y="0"/>
                  <a:pt x="354341" y="22318"/>
                  <a:pt x="354341" y="49771"/>
                </a:cubicBezTo>
                <a:lnTo>
                  <a:pt x="354341" y="246895"/>
                </a:lnTo>
                <a:lnTo>
                  <a:pt x="386796" y="246895"/>
                </a:lnTo>
                <a:cubicBezTo>
                  <a:pt x="397365" y="246895"/>
                  <a:pt x="403351" y="259221"/>
                  <a:pt x="396804" y="267531"/>
                </a:cubicBezTo>
                <a:lnTo>
                  <a:pt x="314590" y="371929"/>
                </a:lnTo>
                <a:cubicBezTo>
                  <a:pt x="309446" y="378372"/>
                  <a:pt x="299625" y="378372"/>
                  <a:pt x="294481" y="371929"/>
                </a:cubicBezTo>
                <a:lnTo>
                  <a:pt x="212174" y="267531"/>
                </a:lnTo>
                <a:cubicBezTo>
                  <a:pt x="205627" y="259221"/>
                  <a:pt x="211613" y="246895"/>
                  <a:pt x="222182" y="246895"/>
                </a:cubicBezTo>
                <a:lnTo>
                  <a:pt x="254637" y="246895"/>
                </a:lnTo>
                <a:lnTo>
                  <a:pt x="254637" y="49771"/>
                </a:lnTo>
                <a:cubicBezTo>
                  <a:pt x="254637" y="22318"/>
                  <a:pt x="276897" y="0"/>
                  <a:pt x="304489" y="0"/>
                </a:cubicBezTo>
                <a:close/>
              </a:path>
            </a:pathLst>
          </a:custGeom>
          <a:solidFill>
            <a:sysClr val="window" lastClr="FFFFFF"/>
          </a:solidFill>
          <a:ln>
            <a:noFill/>
          </a:ln>
        </p:spPr>
        <p:txBody>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marL="0" marR="0" lvl="0" indent="0" algn="l" defTabSz="914400" rtl="0" eaLnBrk="1" fontAlgn="auto" latinLnBrk="0" hangingPunct="1">
              <a:lnSpc>
                <a:spcPct val="120000"/>
              </a:lnSpc>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0" name="文本框 19"/>
          <p:cNvSpPr txBox="1"/>
          <p:nvPr>
            <p:custDataLst>
              <p:tags r:id="rId20"/>
            </p:custDataLst>
          </p:nvPr>
        </p:nvSpPr>
        <p:spPr>
          <a:xfrm>
            <a:off x="6621188" y="3167626"/>
            <a:ext cx="2055601" cy="497316"/>
          </a:xfrm>
          <a:prstGeom prst="rect">
            <a:avLst/>
          </a:prstGeom>
          <a:noFill/>
        </p:spPr>
        <p:txBody>
          <a:bodyPr wrap="square" rtlCol="0" anchor="ctr">
            <a:normAutofit lnSpcReduction="10000"/>
          </a:bodyPr>
          <a:lstStyle/>
          <a:p>
            <a:pPr marR="0" lvl="0" indent="0" algn="ctr" fontAlgn="auto">
              <a:lnSpc>
                <a:spcPct val="120000"/>
              </a:lnSpc>
              <a:buClrTx/>
              <a:buSzTx/>
              <a:buFontTx/>
              <a:buNone/>
              <a:defRPr/>
            </a:pPr>
            <a:r>
              <a:rPr lang="zh-CN" altLang="en-US" sz="2400" b="1" spc="300">
                <a:solidFill>
                  <a:srgbClr val="9BBB59"/>
                </a:solidFill>
                <a:latin typeface="Arial" panose="020B0604020202020204" pitchFamily="34" charset="0"/>
                <a:ea typeface="微软雅黑" panose="020B0503020204020204" charset="-122"/>
                <a:sym typeface="Arial" panose="020B0604020202020204" pitchFamily="34" charset="0"/>
              </a:rPr>
              <a:t>三</a:t>
            </a:r>
            <a:endParaRPr lang="zh-CN" altLang="en-US" sz="2400" b="1" spc="300">
              <a:solidFill>
                <a:srgbClr val="9BBB59"/>
              </a:solidFill>
              <a:latin typeface="Arial" panose="020B0604020202020204" pitchFamily="34" charset="0"/>
              <a:ea typeface="微软雅黑" panose="020B0503020204020204" charset="-122"/>
              <a:sym typeface="Arial" panose="020B0604020202020204" pitchFamily="34" charset="0"/>
            </a:endParaRPr>
          </a:p>
        </p:txBody>
      </p:sp>
      <p:sp>
        <p:nvSpPr>
          <p:cNvPr id="39" name="文本框 38"/>
          <p:cNvSpPr txBox="1"/>
          <p:nvPr>
            <p:custDataLst>
              <p:tags r:id="rId21"/>
            </p:custDataLst>
          </p:nvPr>
        </p:nvSpPr>
        <p:spPr>
          <a:xfrm>
            <a:off x="6620551" y="3804078"/>
            <a:ext cx="2056875" cy="738664"/>
          </a:xfrm>
          <a:prstGeom prst="rect">
            <a:avLst/>
          </a:prstGeom>
          <a:noFill/>
        </p:spPr>
        <p:txBody>
          <a:bodyPr wrap="square" rtlCol="0">
            <a:noAutofit/>
          </a:bodyPr>
          <a:lstStyle/>
          <a:p>
            <a:pPr marL="0" marR="0" lvl="0" indent="0" algn="l" defTabSz="914400" rtl="0" eaLnBrk="1" fontAlgn="auto" latinLnBrk="0" hangingPunct="1">
              <a:lnSpc>
                <a:spcPct val="120000"/>
              </a:lnSpc>
              <a:buClrTx/>
              <a:buSzTx/>
              <a:buFontTx/>
              <a:buNone/>
              <a:defRPr/>
            </a:pPr>
            <a:r>
              <a:rPr kumimoji="0" lang="zh-CN" altLang="en-US" b="1" i="0" u="none" strike="noStrike" kern="1200" cap="none" spc="150" normalizeH="0" noProof="0">
                <a:ln>
                  <a:noFill/>
                </a:ln>
                <a:solidFill>
                  <a:schemeClr val="tx1"/>
                </a:solidFill>
                <a:effectLst/>
                <a:uLnTx/>
                <a:uFillTx/>
                <a:latin typeface="Microsoft YaHei Bold" panose="020B0503020204020204" charset="-122"/>
                <a:ea typeface="Microsoft YaHei Bold" panose="020B0503020204020204" charset="-122"/>
                <a:sym typeface="Arial" panose="020B0604020202020204" pitchFamily="34" charset="0"/>
              </a:rPr>
              <a:t>大学生职业生涯规划书模板二</a:t>
            </a:r>
            <a:endParaRPr kumimoji="0" lang="zh-CN" altLang="en-US" b="1" i="0" u="none" strike="noStrike" kern="1200" cap="none" spc="150" normalizeH="0" noProof="0">
              <a:ln>
                <a:noFill/>
              </a:ln>
              <a:solidFill>
                <a:schemeClr val="tx1"/>
              </a:solidFill>
              <a:effectLst/>
              <a:uLnTx/>
              <a:uFillTx/>
              <a:latin typeface="Microsoft YaHei Bold" panose="020B0503020204020204" charset="-122"/>
              <a:ea typeface="Microsoft YaHei Bold" panose="020B0503020204020204" charset="-122"/>
              <a:sym typeface="Arial" panose="020B0604020202020204" pitchFamily="34" charset="0"/>
            </a:endParaRPr>
          </a:p>
        </p:txBody>
      </p:sp>
      <p:sp>
        <p:nvSpPr>
          <p:cNvPr id="35" name="矩形: 圆角 34"/>
          <p:cNvSpPr/>
          <p:nvPr>
            <p:custDataLst>
              <p:tags r:id="rId22"/>
            </p:custDataLst>
          </p:nvPr>
        </p:nvSpPr>
        <p:spPr>
          <a:xfrm>
            <a:off x="9257648" y="2768267"/>
            <a:ext cx="2290552" cy="2670599"/>
          </a:xfrm>
          <a:prstGeom prst="roundRect">
            <a:avLst>
              <a:gd name="adj" fmla="val 8595"/>
            </a:avLst>
          </a:prstGeom>
          <a:noFill/>
          <a:ln w="9525">
            <a:solidFill>
              <a:srgbClr val="FFC000"/>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8" name="矩形: 圆角 37"/>
          <p:cNvSpPr/>
          <p:nvPr>
            <p:custDataLst>
              <p:tags r:id="rId23"/>
            </p:custDataLst>
          </p:nvPr>
        </p:nvSpPr>
        <p:spPr>
          <a:xfrm>
            <a:off x="10084507" y="2427224"/>
            <a:ext cx="636835" cy="636835"/>
          </a:xfrm>
          <a:prstGeom prst="roundRect">
            <a:avLst/>
          </a:pr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2" name="文本框 41"/>
          <p:cNvSpPr txBox="1"/>
          <p:nvPr>
            <p:custDataLst>
              <p:tags r:id="rId24"/>
            </p:custDataLst>
          </p:nvPr>
        </p:nvSpPr>
        <p:spPr>
          <a:xfrm>
            <a:off x="9375124" y="3167626"/>
            <a:ext cx="2055601" cy="497316"/>
          </a:xfrm>
          <a:prstGeom prst="rect">
            <a:avLst/>
          </a:prstGeom>
          <a:noFill/>
        </p:spPr>
        <p:txBody>
          <a:bodyPr wrap="square" rtlCol="0" anchor="ctr">
            <a:normAutofit lnSpcReduction="10000"/>
          </a:bodyPr>
          <a:lstStyle/>
          <a:p>
            <a:pPr marR="0" lvl="0" indent="0" algn="ctr" fontAlgn="auto">
              <a:lnSpc>
                <a:spcPct val="120000"/>
              </a:lnSpc>
              <a:buClrTx/>
              <a:buSzTx/>
              <a:buFontTx/>
              <a:buNone/>
              <a:defRPr/>
            </a:pPr>
            <a:r>
              <a:rPr lang="zh-CN" altLang="en-US" sz="2400" b="1" spc="300">
                <a:solidFill>
                  <a:srgbClr val="FFC000"/>
                </a:solidFill>
                <a:latin typeface="Arial" panose="020B0604020202020204" pitchFamily="34" charset="0"/>
                <a:ea typeface="微软雅黑" panose="020B0503020204020204" charset="-122"/>
                <a:sym typeface="Arial" panose="020B0604020202020204" pitchFamily="34" charset="0"/>
              </a:rPr>
              <a:t>四</a:t>
            </a:r>
            <a:endParaRPr lang="zh-CN" altLang="en-US" sz="2400" b="1" spc="300">
              <a:solidFill>
                <a:srgbClr val="FFC000"/>
              </a:solidFill>
              <a:latin typeface="Arial" panose="020B0604020202020204" pitchFamily="34" charset="0"/>
              <a:ea typeface="微软雅黑" panose="020B0503020204020204" charset="-122"/>
              <a:sym typeface="Arial" panose="020B0604020202020204" pitchFamily="34" charset="0"/>
            </a:endParaRPr>
          </a:p>
        </p:txBody>
      </p:sp>
      <p:sp>
        <p:nvSpPr>
          <p:cNvPr id="43" name="文本框 42"/>
          <p:cNvSpPr txBox="1"/>
          <p:nvPr>
            <p:custDataLst>
              <p:tags r:id="rId25"/>
            </p:custDataLst>
          </p:nvPr>
        </p:nvSpPr>
        <p:spPr>
          <a:xfrm>
            <a:off x="9374487" y="3804078"/>
            <a:ext cx="2056875" cy="738664"/>
          </a:xfrm>
          <a:prstGeom prst="rect">
            <a:avLst/>
          </a:prstGeom>
          <a:noFill/>
        </p:spPr>
        <p:txBody>
          <a:bodyPr wrap="square" rtlCol="0">
            <a:noAutofit/>
          </a:bodyPr>
          <a:lstStyle/>
          <a:p>
            <a:pPr marL="0" marR="0" lvl="0" indent="0" algn="l" defTabSz="914400" rtl="0" eaLnBrk="1" fontAlgn="auto" latinLnBrk="0" hangingPunct="1">
              <a:lnSpc>
                <a:spcPct val="120000"/>
              </a:lnSpc>
              <a:buClrTx/>
              <a:buSzTx/>
              <a:buFontTx/>
              <a:buNone/>
              <a:defRPr/>
            </a:pPr>
            <a:r>
              <a:rPr kumimoji="0" lang="zh-CN" altLang="en-US" b="1" i="0" u="none" strike="noStrike" kern="1200" cap="none" spc="150" normalizeH="0" noProof="0">
                <a:ln>
                  <a:noFill/>
                </a:ln>
                <a:solidFill>
                  <a:schemeClr val="tx1"/>
                </a:solidFill>
                <a:effectLst/>
                <a:uLnTx/>
                <a:uFillTx/>
                <a:latin typeface="Microsoft YaHei Bold" panose="020B0503020204020204" charset="-122"/>
                <a:ea typeface="Microsoft YaHei Bold" panose="020B0503020204020204" charset="-122"/>
                <a:sym typeface="Arial" panose="020B0604020202020204" pitchFamily="34" charset="0"/>
              </a:rPr>
              <a:t>大学生职业生涯规划书模板三</a:t>
            </a:r>
            <a:endParaRPr kumimoji="0" lang="zh-CN" altLang="en-US" b="1" i="0" u="none" strike="noStrike" kern="1200" cap="none" spc="150" normalizeH="0" noProof="0">
              <a:ln>
                <a:noFill/>
              </a:ln>
              <a:solidFill>
                <a:schemeClr val="tx1"/>
              </a:solidFill>
              <a:effectLst/>
              <a:uLnTx/>
              <a:uFillTx/>
              <a:latin typeface="Microsoft YaHei Bold" panose="020B0503020204020204" charset="-122"/>
              <a:ea typeface="Microsoft YaHei Bold" panose="020B0503020204020204" charset="-122"/>
              <a:sym typeface="Arial" panose="020B0604020202020204" pitchFamily="34" charset="0"/>
            </a:endParaRPr>
          </a:p>
        </p:txBody>
      </p:sp>
      <p:sp>
        <p:nvSpPr>
          <p:cNvPr id="41" name="arrows-in-dart-boards_16065"/>
          <p:cNvSpPr>
            <a:spLocks noChangeAspect="1"/>
          </p:cNvSpPr>
          <p:nvPr>
            <p:custDataLst>
              <p:tags r:id="rId26"/>
            </p:custDataLst>
          </p:nvPr>
        </p:nvSpPr>
        <p:spPr bwMode="auto">
          <a:xfrm>
            <a:off x="10241585" y="2584604"/>
            <a:ext cx="322679" cy="322074"/>
          </a:xfrm>
          <a:custGeom>
            <a:avLst/>
            <a:gdLst>
              <a:gd name="connsiteX0" fmla="*/ 278663 w 601358"/>
              <a:gd name="connsiteY0" fmla="*/ 227291 h 600230"/>
              <a:gd name="connsiteX1" fmla="*/ 321097 w 601358"/>
              <a:gd name="connsiteY1" fmla="*/ 237836 h 600230"/>
              <a:gd name="connsiteX2" fmla="*/ 278077 w 601358"/>
              <a:gd name="connsiteY2" fmla="*/ 280600 h 600230"/>
              <a:gd name="connsiteX3" fmla="*/ 237207 w 601358"/>
              <a:gd name="connsiteY3" fmla="*/ 321998 h 600230"/>
              <a:gd name="connsiteX4" fmla="*/ 278663 w 601358"/>
              <a:gd name="connsiteY4" fmla="*/ 363591 h 600230"/>
              <a:gd name="connsiteX5" fmla="*/ 320119 w 601358"/>
              <a:gd name="connsiteY5" fmla="*/ 322779 h 600230"/>
              <a:gd name="connsiteX6" fmla="*/ 363139 w 601358"/>
              <a:gd name="connsiteY6" fmla="*/ 279819 h 600230"/>
              <a:gd name="connsiteX7" fmla="*/ 373503 w 601358"/>
              <a:gd name="connsiteY7" fmla="*/ 321998 h 600230"/>
              <a:gd name="connsiteX8" fmla="*/ 278663 w 601358"/>
              <a:gd name="connsiteY8" fmla="*/ 416900 h 600230"/>
              <a:gd name="connsiteX9" fmla="*/ 183823 w 601358"/>
              <a:gd name="connsiteY9" fmla="*/ 321998 h 600230"/>
              <a:gd name="connsiteX10" fmla="*/ 278663 w 601358"/>
              <a:gd name="connsiteY10" fmla="*/ 227291 h 600230"/>
              <a:gd name="connsiteX11" fmla="*/ 278663 w 601358"/>
              <a:gd name="connsiteY11" fmla="*/ 135486 h 600230"/>
              <a:gd name="connsiteX12" fmla="*/ 387996 w 601358"/>
              <a:gd name="connsiteY12" fmla="*/ 171031 h 600230"/>
              <a:gd name="connsiteX13" fmla="*/ 349466 w 601358"/>
              <a:gd name="connsiteY13" fmla="*/ 209310 h 600230"/>
              <a:gd name="connsiteX14" fmla="*/ 278663 w 601358"/>
              <a:gd name="connsiteY14" fmla="*/ 188803 h 600230"/>
              <a:gd name="connsiteX15" fmla="*/ 145271 w 601358"/>
              <a:gd name="connsiteY15" fmla="*/ 321999 h 600230"/>
              <a:gd name="connsiteX16" fmla="*/ 278663 w 601358"/>
              <a:gd name="connsiteY16" fmla="*/ 455390 h 600230"/>
              <a:gd name="connsiteX17" fmla="*/ 412249 w 601358"/>
              <a:gd name="connsiteY17" fmla="*/ 321999 h 600230"/>
              <a:gd name="connsiteX18" fmla="*/ 391517 w 601358"/>
              <a:gd name="connsiteY18" fmla="*/ 251300 h 600230"/>
              <a:gd name="connsiteX19" fmla="*/ 430048 w 601358"/>
              <a:gd name="connsiteY19" fmla="*/ 213021 h 600230"/>
              <a:gd name="connsiteX20" fmla="*/ 465449 w 601358"/>
              <a:gd name="connsiteY20" fmla="*/ 321999 h 600230"/>
              <a:gd name="connsiteX21" fmla="*/ 278663 w 601358"/>
              <a:gd name="connsiteY21" fmla="*/ 508707 h 600230"/>
              <a:gd name="connsiteX22" fmla="*/ 91876 w 601358"/>
              <a:gd name="connsiteY22" fmla="*/ 321999 h 600230"/>
              <a:gd name="connsiteX23" fmla="*/ 278663 w 601358"/>
              <a:gd name="connsiteY23" fmla="*/ 135486 h 600230"/>
              <a:gd name="connsiteX24" fmla="*/ 278671 w 601358"/>
              <a:gd name="connsiteY24" fmla="*/ 43751 h 600230"/>
              <a:gd name="connsiteX25" fmla="*/ 453500 w 601358"/>
              <a:gd name="connsiteY25" fmla="*/ 105647 h 600230"/>
              <a:gd name="connsiteX26" fmla="*/ 415366 w 601358"/>
              <a:gd name="connsiteY26" fmla="*/ 143527 h 600230"/>
              <a:gd name="connsiteX27" fmla="*/ 278671 w 601358"/>
              <a:gd name="connsiteY27" fmla="*/ 97056 h 600230"/>
              <a:gd name="connsiteX28" fmla="*/ 53387 w 601358"/>
              <a:gd name="connsiteY28" fmla="*/ 321991 h 600230"/>
              <a:gd name="connsiteX29" fmla="*/ 278671 w 601358"/>
              <a:gd name="connsiteY29" fmla="*/ 547120 h 600230"/>
              <a:gd name="connsiteX30" fmla="*/ 504150 w 601358"/>
              <a:gd name="connsiteY30" fmla="*/ 321991 h 600230"/>
              <a:gd name="connsiteX31" fmla="*/ 457411 w 601358"/>
              <a:gd name="connsiteY31" fmla="*/ 185507 h 600230"/>
              <a:gd name="connsiteX32" fmla="*/ 495545 w 601358"/>
              <a:gd name="connsiteY32" fmla="*/ 147627 h 600230"/>
              <a:gd name="connsiteX33" fmla="*/ 557537 w 601358"/>
              <a:gd name="connsiteY33" fmla="*/ 321991 h 600230"/>
              <a:gd name="connsiteX34" fmla="*/ 278671 w 601358"/>
              <a:gd name="connsiteY34" fmla="*/ 600230 h 600230"/>
              <a:gd name="connsiteX35" fmla="*/ 0 w 601358"/>
              <a:gd name="connsiteY35" fmla="*/ 321991 h 600230"/>
              <a:gd name="connsiteX36" fmla="*/ 278671 w 601358"/>
              <a:gd name="connsiteY36" fmla="*/ 43751 h 600230"/>
              <a:gd name="connsiteX37" fmla="*/ 531345 w 601358"/>
              <a:gd name="connsiteY37" fmla="*/ 0 h 600230"/>
              <a:gd name="connsiteX38" fmla="*/ 549142 w 601358"/>
              <a:gd name="connsiteY38" fmla="*/ 17770 h 600230"/>
              <a:gd name="connsiteX39" fmla="*/ 549142 w 601358"/>
              <a:gd name="connsiteY39" fmla="*/ 52138 h 600230"/>
              <a:gd name="connsiteX40" fmla="*/ 583562 w 601358"/>
              <a:gd name="connsiteY40" fmla="*/ 52138 h 600230"/>
              <a:gd name="connsiteX41" fmla="*/ 601358 w 601358"/>
              <a:gd name="connsiteY41" fmla="*/ 69907 h 600230"/>
              <a:gd name="connsiteX42" fmla="*/ 583562 w 601358"/>
              <a:gd name="connsiteY42" fmla="*/ 87677 h 600230"/>
              <a:gd name="connsiteX43" fmla="*/ 538777 w 601358"/>
              <a:gd name="connsiteY43" fmla="*/ 87677 h 600230"/>
              <a:gd name="connsiteX44" fmla="*/ 522936 w 601358"/>
              <a:gd name="connsiteY44" fmla="*/ 103299 h 600230"/>
              <a:gd name="connsiteX45" fmla="*/ 531150 w 601358"/>
              <a:gd name="connsiteY45" fmla="*/ 103299 h 600230"/>
              <a:gd name="connsiteX46" fmla="*/ 548946 w 601358"/>
              <a:gd name="connsiteY46" fmla="*/ 121069 h 600230"/>
              <a:gd name="connsiteX47" fmla="*/ 531150 w 601358"/>
              <a:gd name="connsiteY47" fmla="*/ 138838 h 600230"/>
              <a:gd name="connsiteX48" fmla="*/ 487343 w 601358"/>
              <a:gd name="connsiteY48" fmla="*/ 138838 h 600230"/>
              <a:gd name="connsiteX49" fmla="*/ 291385 w 601358"/>
              <a:gd name="connsiteY49" fmla="*/ 334696 h 600230"/>
              <a:gd name="connsiteX50" fmla="*/ 278673 w 601358"/>
              <a:gd name="connsiteY50" fmla="*/ 339773 h 600230"/>
              <a:gd name="connsiteX51" fmla="*/ 266157 w 601358"/>
              <a:gd name="connsiteY51" fmla="*/ 334696 h 600230"/>
              <a:gd name="connsiteX52" fmla="*/ 266157 w 601358"/>
              <a:gd name="connsiteY52" fmla="*/ 309506 h 600230"/>
              <a:gd name="connsiteX53" fmla="*/ 461332 w 601358"/>
              <a:gd name="connsiteY53" fmla="*/ 114625 h 600230"/>
              <a:gd name="connsiteX54" fmla="*/ 461332 w 601358"/>
              <a:gd name="connsiteY54" fmla="*/ 69126 h 600230"/>
              <a:gd name="connsiteX55" fmla="*/ 479129 w 601358"/>
              <a:gd name="connsiteY55" fmla="*/ 51356 h 600230"/>
              <a:gd name="connsiteX56" fmla="*/ 496926 w 601358"/>
              <a:gd name="connsiteY56" fmla="*/ 69126 h 600230"/>
              <a:gd name="connsiteX57" fmla="*/ 496926 w 601358"/>
              <a:gd name="connsiteY57" fmla="*/ 79085 h 600230"/>
              <a:gd name="connsiteX58" fmla="*/ 513549 w 601358"/>
              <a:gd name="connsiteY58" fmla="*/ 62487 h 600230"/>
              <a:gd name="connsiteX59" fmla="*/ 513549 w 601358"/>
              <a:gd name="connsiteY59" fmla="*/ 17770 h 600230"/>
              <a:gd name="connsiteX60" fmla="*/ 531345 w 601358"/>
              <a:gd name="connsiteY60" fmla="*/ 0 h 600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01358" h="600230">
                <a:moveTo>
                  <a:pt x="278663" y="227291"/>
                </a:moveTo>
                <a:cubicBezTo>
                  <a:pt x="293916" y="227291"/>
                  <a:pt x="308191" y="231392"/>
                  <a:pt x="321097" y="237836"/>
                </a:cubicBezTo>
                <a:lnTo>
                  <a:pt x="278077" y="280600"/>
                </a:lnTo>
                <a:cubicBezTo>
                  <a:pt x="255393" y="280991"/>
                  <a:pt x="237207" y="299346"/>
                  <a:pt x="237207" y="321998"/>
                </a:cubicBezTo>
                <a:cubicBezTo>
                  <a:pt x="237207" y="344845"/>
                  <a:pt x="255784" y="363591"/>
                  <a:pt x="278663" y="363591"/>
                </a:cubicBezTo>
                <a:cubicBezTo>
                  <a:pt x="301347" y="363591"/>
                  <a:pt x="319728" y="345235"/>
                  <a:pt x="320119" y="322779"/>
                </a:cubicBezTo>
                <a:lnTo>
                  <a:pt x="363139" y="279819"/>
                </a:lnTo>
                <a:cubicBezTo>
                  <a:pt x="369592" y="292512"/>
                  <a:pt x="373503" y="306767"/>
                  <a:pt x="373503" y="321998"/>
                </a:cubicBezTo>
                <a:cubicBezTo>
                  <a:pt x="373503" y="374331"/>
                  <a:pt x="331070" y="416900"/>
                  <a:pt x="278663" y="416900"/>
                </a:cubicBezTo>
                <a:cubicBezTo>
                  <a:pt x="226452" y="416900"/>
                  <a:pt x="183823" y="374331"/>
                  <a:pt x="183823" y="321998"/>
                </a:cubicBezTo>
                <a:cubicBezTo>
                  <a:pt x="183823" y="269860"/>
                  <a:pt x="226452" y="227291"/>
                  <a:pt x="278663" y="227291"/>
                </a:cubicBezTo>
                <a:close/>
                <a:moveTo>
                  <a:pt x="278663" y="135486"/>
                </a:moveTo>
                <a:cubicBezTo>
                  <a:pt x="319541" y="135486"/>
                  <a:pt x="357094" y="148766"/>
                  <a:pt x="387996" y="171031"/>
                </a:cubicBezTo>
                <a:lnTo>
                  <a:pt x="349466" y="209310"/>
                </a:lnTo>
                <a:cubicBezTo>
                  <a:pt x="328929" y="196420"/>
                  <a:pt x="304676" y="188803"/>
                  <a:pt x="278663" y="188803"/>
                </a:cubicBezTo>
                <a:cubicBezTo>
                  <a:pt x="205121" y="188803"/>
                  <a:pt x="145271" y="248566"/>
                  <a:pt x="145271" y="321999"/>
                </a:cubicBezTo>
                <a:cubicBezTo>
                  <a:pt x="145271" y="395432"/>
                  <a:pt x="205121" y="455390"/>
                  <a:pt x="278663" y="455390"/>
                </a:cubicBezTo>
                <a:cubicBezTo>
                  <a:pt x="352204" y="455390"/>
                  <a:pt x="412249" y="395627"/>
                  <a:pt x="412249" y="321999"/>
                </a:cubicBezTo>
                <a:cubicBezTo>
                  <a:pt x="412249" y="296024"/>
                  <a:pt x="404621" y="271806"/>
                  <a:pt x="391517" y="251300"/>
                </a:cubicBezTo>
                <a:lnTo>
                  <a:pt x="430048" y="213021"/>
                </a:lnTo>
                <a:cubicBezTo>
                  <a:pt x="452345" y="243683"/>
                  <a:pt x="465449" y="281376"/>
                  <a:pt x="465449" y="321999"/>
                </a:cubicBezTo>
                <a:cubicBezTo>
                  <a:pt x="465449" y="424923"/>
                  <a:pt x="381738" y="508707"/>
                  <a:pt x="278663" y="508707"/>
                </a:cubicBezTo>
                <a:cubicBezTo>
                  <a:pt x="175587" y="508707"/>
                  <a:pt x="91876" y="424923"/>
                  <a:pt x="91876" y="321999"/>
                </a:cubicBezTo>
                <a:cubicBezTo>
                  <a:pt x="91876" y="219270"/>
                  <a:pt x="175587" y="135486"/>
                  <a:pt x="278663" y="135486"/>
                </a:cubicBezTo>
                <a:close/>
                <a:moveTo>
                  <a:pt x="278671" y="43751"/>
                </a:moveTo>
                <a:cubicBezTo>
                  <a:pt x="344770" y="43751"/>
                  <a:pt x="405588" y="66986"/>
                  <a:pt x="453500" y="105647"/>
                </a:cubicBezTo>
                <a:lnTo>
                  <a:pt x="415366" y="143527"/>
                </a:lnTo>
                <a:cubicBezTo>
                  <a:pt x="377428" y="114629"/>
                  <a:pt x="330103" y="97056"/>
                  <a:pt x="278671" y="97056"/>
                </a:cubicBezTo>
                <a:cubicBezTo>
                  <a:pt x="154491" y="97056"/>
                  <a:pt x="53387" y="198003"/>
                  <a:pt x="53387" y="321991"/>
                </a:cubicBezTo>
                <a:cubicBezTo>
                  <a:pt x="53387" y="446173"/>
                  <a:pt x="154491" y="547120"/>
                  <a:pt x="278671" y="547120"/>
                </a:cubicBezTo>
                <a:cubicBezTo>
                  <a:pt x="403046" y="547120"/>
                  <a:pt x="504150" y="446173"/>
                  <a:pt x="504150" y="321991"/>
                </a:cubicBezTo>
                <a:cubicBezTo>
                  <a:pt x="504150" y="270638"/>
                  <a:pt x="486550" y="223582"/>
                  <a:pt x="457411" y="185507"/>
                </a:cubicBezTo>
                <a:lnTo>
                  <a:pt x="495545" y="147627"/>
                </a:lnTo>
                <a:cubicBezTo>
                  <a:pt x="534070" y="195269"/>
                  <a:pt x="557537" y="255994"/>
                  <a:pt x="557537" y="321991"/>
                </a:cubicBezTo>
                <a:cubicBezTo>
                  <a:pt x="557537" y="475462"/>
                  <a:pt x="432380" y="600230"/>
                  <a:pt x="278671" y="600230"/>
                </a:cubicBezTo>
                <a:cubicBezTo>
                  <a:pt x="124962" y="600230"/>
                  <a:pt x="0" y="475462"/>
                  <a:pt x="0" y="321991"/>
                </a:cubicBezTo>
                <a:cubicBezTo>
                  <a:pt x="0" y="168519"/>
                  <a:pt x="124962" y="43751"/>
                  <a:pt x="278671" y="43751"/>
                </a:cubicBezTo>
                <a:close/>
                <a:moveTo>
                  <a:pt x="531345" y="0"/>
                </a:moveTo>
                <a:cubicBezTo>
                  <a:pt x="541124" y="0"/>
                  <a:pt x="549142" y="8006"/>
                  <a:pt x="549142" y="17770"/>
                </a:cubicBezTo>
                <a:lnTo>
                  <a:pt x="549142" y="52138"/>
                </a:lnTo>
                <a:lnTo>
                  <a:pt x="583562" y="52138"/>
                </a:lnTo>
                <a:cubicBezTo>
                  <a:pt x="593340" y="52138"/>
                  <a:pt x="601358" y="59948"/>
                  <a:pt x="601358" y="69907"/>
                </a:cubicBezTo>
                <a:cubicBezTo>
                  <a:pt x="601358" y="79671"/>
                  <a:pt x="593340" y="87677"/>
                  <a:pt x="583562" y="87677"/>
                </a:cubicBezTo>
                <a:lnTo>
                  <a:pt x="538777" y="87677"/>
                </a:lnTo>
                <a:lnTo>
                  <a:pt x="522936" y="103299"/>
                </a:lnTo>
                <a:lnTo>
                  <a:pt x="531150" y="103299"/>
                </a:lnTo>
                <a:cubicBezTo>
                  <a:pt x="541124" y="103299"/>
                  <a:pt x="548946" y="111305"/>
                  <a:pt x="548946" y="121069"/>
                </a:cubicBezTo>
                <a:cubicBezTo>
                  <a:pt x="548946" y="130832"/>
                  <a:pt x="541124" y="138838"/>
                  <a:pt x="531150" y="138838"/>
                </a:cubicBezTo>
                <a:lnTo>
                  <a:pt x="487343" y="138838"/>
                </a:lnTo>
                <a:lnTo>
                  <a:pt x="291385" y="334696"/>
                </a:lnTo>
                <a:cubicBezTo>
                  <a:pt x="287865" y="338016"/>
                  <a:pt x="283367" y="339773"/>
                  <a:pt x="278673" y="339773"/>
                </a:cubicBezTo>
                <a:cubicBezTo>
                  <a:pt x="274175" y="339773"/>
                  <a:pt x="269677" y="338016"/>
                  <a:pt x="266157" y="334696"/>
                </a:cubicBezTo>
                <a:cubicBezTo>
                  <a:pt x="259116" y="327666"/>
                  <a:pt x="259116" y="316536"/>
                  <a:pt x="266157" y="309506"/>
                </a:cubicBezTo>
                <a:lnTo>
                  <a:pt x="461332" y="114625"/>
                </a:lnTo>
                <a:lnTo>
                  <a:pt x="461332" y="69126"/>
                </a:lnTo>
                <a:cubicBezTo>
                  <a:pt x="461332" y="59167"/>
                  <a:pt x="469155" y="51356"/>
                  <a:pt x="479129" y="51356"/>
                </a:cubicBezTo>
                <a:cubicBezTo>
                  <a:pt x="488907" y="51356"/>
                  <a:pt x="496926" y="59167"/>
                  <a:pt x="496926" y="69126"/>
                </a:cubicBezTo>
                <a:lnTo>
                  <a:pt x="496926" y="79085"/>
                </a:lnTo>
                <a:lnTo>
                  <a:pt x="513549" y="62487"/>
                </a:lnTo>
                <a:lnTo>
                  <a:pt x="513549" y="17770"/>
                </a:lnTo>
                <a:cubicBezTo>
                  <a:pt x="513549" y="8006"/>
                  <a:pt x="521567" y="0"/>
                  <a:pt x="531345" y="0"/>
                </a:cubicBezTo>
                <a:close/>
              </a:path>
            </a:pathLst>
          </a:custGeom>
          <a:solidFill>
            <a:sysClr val="window" lastClr="FFFFFF"/>
          </a:solidFill>
          <a:ln>
            <a:noFill/>
          </a:ln>
        </p:spPr>
        <p:txBody>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2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任意多边形: 形状 14"/>
          <p:cNvSpPr/>
          <p:nvPr>
            <p:custDataLst>
              <p:tags r:id="rId1"/>
            </p:custDataLst>
          </p:nvPr>
        </p:nvSpPr>
        <p:spPr>
          <a:xfrm flipH="1">
            <a:off x="0" y="6338997"/>
            <a:ext cx="12192000" cy="524350"/>
          </a:xfrm>
          <a:custGeom>
            <a:avLst/>
            <a:gdLst>
              <a:gd name="connsiteX0" fmla="*/ 0 w 12192000"/>
              <a:gd name="connsiteY0" fmla="*/ 0 h 524350"/>
              <a:gd name="connsiteX1" fmla="*/ 12192000 w 12192000"/>
              <a:gd name="connsiteY1" fmla="*/ 0 h 524350"/>
              <a:gd name="connsiteX2" fmla="*/ 12192000 w 12192000"/>
              <a:gd name="connsiteY2" fmla="*/ 524350 h 524350"/>
              <a:gd name="connsiteX3" fmla="*/ 0 w 12192000"/>
              <a:gd name="connsiteY3" fmla="*/ 524350 h 524350"/>
            </a:gdLst>
            <a:ahLst/>
            <a:cxnLst>
              <a:cxn ang="0">
                <a:pos x="connsiteX0" y="connsiteY0"/>
              </a:cxn>
              <a:cxn ang="0">
                <a:pos x="connsiteX1" y="connsiteY1"/>
              </a:cxn>
              <a:cxn ang="0">
                <a:pos x="connsiteX2" y="connsiteY2"/>
              </a:cxn>
              <a:cxn ang="0">
                <a:pos x="connsiteX3" y="connsiteY3"/>
              </a:cxn>
            </a:cxnLst>
            <a:rect l="l" t="t" r="r" b="b"/>
            <a:pathLst>
              <a:path w="12192000" h="524350">
                <a:moveTo>
                  <a:pt x="0" y="0"/>
                </a:moveTo>
                <a:lnTo>
                  <a:pt x="12192000" y="0"/>
                </a:lnTo>
                <a:lnTo>
                  <a:pt x="12192000" y="524350"/>
                </a:lnTo>
                <a:lnTo>
                  <a:pt x="0" y="524350"/>
                </a:lnTo>
                <a:close/>
              </a:path>
            </a:pathLst>
          </a:custGeom>
          <a:solidFill>
            <a:srgbClr val="5B9BD5"/>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kumimoji="1" lang="zh-CN" altLang="en-US" sz="1600" b="1">
              <a:solidFill>
                <a:sysClr val="window" lastClr="FFFFFF"/>
              </a:solidFill>
              <a:latin typeface="微软雅黑" panose="020B0503020204020204" charset="-122"/>
            </a:endParaRPr>
          </a:p>
        </p:txBody>
      </p:sp>
      <p:sp>
        <p:nvSpPr>
          <p:cNvPr id="16" name="椭圆 15"/>
          <p:cNvSpPr/>
          <p:nvPr>
            <p:custDataLst>
              <p:tags r:id="rId2"/>
            </p:custDataLst>
          </p:nvPr>
        </p:nvSpPr>
        <p:spPr>
          <a:xfrm flipH="1">
            <a:off x="9698065" y="5961626"/>
            <a:ext cx="566057" cy="566057"/>
          </a:xfrm>
          <a:prstGeom prst="ellipse">
            <a:avLst/>
          </a:prstGeom>
          <a:solidFill>
            <a:sysClr val="window" lastClr="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7" name="椭圆 16"/>
          <p:cNvSpPr/>
          <p:nvPr>
            <p:custDataLst>
              <p:tags r:id="rId3"/>
            </p:custDataLst>
          </p:nvPr>
        </p:nvSpPr>
        <p:spPr>
          <a:xfrm flipH="1">
            <a:off x="9801778" y="6064873"/>
            <a:ext cx="356787" cy="356787"/>
          </a:xfrm>
          <a:prstGeom prst="ellipse">
            <a:avLst/>
          </a:pr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9" name="任意多边形: 形状 18"/>
          <p:cNvSpPr/>
          <p:nvPr>
            <p:custDataLst>
              <p:tags r:id="rId4"/>
            </p:custDataLst>
          </p:nvPr>
        </p:nvSpPr>
        <p:spPr>
          <a:xfrm>
            <a:off x="11878217" y="1961147"/>
            <a:ext cx="313784" cy="748902"/>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dirty="0"/>
          </a:p>
        </p:txBody>
      </p:sp>
      <p:sp>
        <p:nvSpPr>
          <p:cNvPr id="20" name="任意多边形: 形状 19"/>
          <p:cNvSpPr/>
          <p:nvPr>
            <p:custDataLst>
              <p:tags r:id="rId5"/>
            </p:custDataLst>
          </p:nvPr>
        </p:nvSpPr>
        <p:spPr>
          <a:xfrm flipH="1">
            <a:off x="0" y="4884820"/>
            <a:ext cx="294266" cy="702317"/>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6" name="矩形 5"/>
          <p:cNvSpPr/>
          <p:nvPr>
            <p:custDataLst>
              <p:tags r:id="rId6"/>
            </p:custDataLst>
          </p:nvPr>
        </p:nvSpPr>
        <p:spPr>
          <a:xfrm>
            <a:off x="6396388" y="1462171"/>
            <a:ext cx="5336460" cy="4804262"/>
          </a:xfrm>
          <a:prstGeom prst="rect">
            <a:avLst/>
          </a:prstGeom>
        </p:spPr>
        <p:txBody>
          <a:bodyPr anchor="ctr">
            <a:no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a:solidFill>
                  <a:sysClr val="windowText" lastClr="000000"/>
                </a:solidFill>
                <a:uFillTx/>
                <a:latin typeface="Arial" panose="020B0604020202020204" pitchFamily="34" charset="0"/>
                <a:ea typeface="微软雅黑" panose="020B0503020204020204" charset="-122"/>
              </a:rPr>
              <a:t>（7）目标的评估。听取老师、亲人、同学、朋友以及其他一些可能了解或帮助自己的人的意见，征询他们对自己大学生涯目标的建设性意见。</a:t>
            </a:r>
            <a:endParaRPr lang="zh-CN" altLang="en-US" sz="1600">
              <a:solidFill>
                <a:sysClr val="windowText" lastClr="000000"/>
              </a:solidFill>
              <a:uFillTx/>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a:solidFill>
                  <a:sysClr val="windowText" lastClr="000000"/>
                </a:solidFill>
                <a:uFillTx/>
                <a:latin typeface="Arial" panose="020B0604020202020204" pitchFamily="34" charset="0"/>
                <a:ea typeface="微软雅黑" panose="020B0503020204020204" charset="-122"/>
              </a:rPr>
              <a:t>（8）目标与现实的差距分析。即自身现实状况与实现目标要求之间的差距。</a:t>
            </a:r>
            <a:endParaRPr lang="zh-CN" altLang="en-US" sz="1600">
              <a:solidFill>
                <a:sysClr val="windowText" lastClr="000000"/>
              </a:solidFill>
              <a:uFillTx/>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a:solidFill>
                  <a:sysClr val="windowText" lastClr="000000"/>
                </a:solidFill>
                <a:uFillTx/>
                <a:latin typeface="Arial" panose="020B0604020202020204" pitchFamily="34" charset="0"/>
                <a:ea typeface="微软雅黑" panose="020B0503020204020204" charset="-122"/>
              </a:rPr>
              <a:t>（9）确定目标实现或成功的标准。</a:t>
            </a:r>
            <a:endParaRPr lang="zh-CN" altLang="en-US" sz="1600">
              <a:solidFill>
                <a:sysClr val="windowText" lastClr="000000"/>
              </a:solidFill>
              <a:uFillTx/>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a:solidFill>
                  <a:sysClr val="windowText" lastClr="000000"/>
                </a:solidFill>
                <a:uFillTx/>
                <a:latin typeface="Arial" panose="020B0604020202020204" pitchFamily="34" charset="0"/>
                <a:ea typeface="微软雅黑" panose="020B0503020204020204" charset="-122"/>
              </a:rPr>
              <a:t>（10）缩小差距的方法及实施方案。</a:t>
            </a:r>
            <a:endParaRPr lang="zh-CN" altLang="en-US" sz="1600">
              <a:solidFill>
                <a:sysClr val="windowText" lastClr="000000"/>
              </a:solidFill>
              <a:uFillTx/>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a:solidFill>
                  <a:sysClr val="windowText" lastClr="000000"/>
                </a:solidFill>
                <a:uFillTx/>
                <a:latin typeface="Arial" panose="020B0604020202020204" pitchFamily="34" charset="0"/>
                <a:ea typeface="微软雅黑" panose="020B0503020204020204" charset="-122"/>
              </a:rPr>
              <a:t>（11）后记。</a:t>
            </a:r>
            <a:endParaRPr lang="zh-CN" altLang="en-US" sz="1600">
              <a:solidFill>
                <a:sysClr val="windowText" lastClr="000000"/>
              </a:solidFill>
              <a:uFillTx/>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a:solidFill>
                  <a:sysClr val="windowText" lastClr="000000"/>
                </a:solidFill>
                <a:uFillTx/>
                <a:latin typeface="Arial" panose="020B0604020202020204" pitchFamily="34" charset="0"/>
                <a:ea typeface="微软雅黑" panose="020B0503020204020204" charset="-122"/>
              </a:rPr>
              <a:t>不管是大学生的职业生涯发展设计书还是员工的职业生涯规划书，其实都没有固定的内容与结构，当事人应当从实际出发，实事求是，有效就行。</a:t>
            </a:r>
            <a:endParaRPr lang="zh-CN" altLang="en-US" sz="1600">
              <a:solidFill>
                <a:sysClr val="windowText" lastClr="000000"/>
              </a:solidFill>
              <a:uFillTx/>
              <a:latin typeface="Arial" panose="020B0604020202020204" pitchFamily="34" charset="0"/>
              <a:ea typeface="微软雅黑" panose="020B0503020204020204" charset="-122"/>
            </a:endParaRPr>
          </a:p>
        </p:txBody>
      </p:sp>
      <p:sp>
        <p:nvSpPr>
          <p:cNvPr id="7" name="矩形 6"/>
          <p:cNvSpPr/>
          <p:nvPr>
            <p:custDataLst>
              <p:tags r:id="rId7"/>
            </p:custDataLst>
          </p:nvPr>
        </p:nvSpPr>
        <p:spPr>
          <a:xfrm>
            <a:off x="459105" y="1462405"/>
            <a:ext cx="5574030" cy="4804410"/>
          </a:xfrm>
          <a:prstGeom prst="rect">
            <a:avLst/>
          </a:prstGeom>
        </p:spPr>
        <p:txBody>
          <a:bodyPr anchor="ctr">
            <a:no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l" fontAlgn="auto">
              <a:lnSpc>
                <a:spcPct val="110000"/>
              </a:lnSpc>
              <a:spcBef>
                <a:spcPts val="0"/>
              </a:spcBef>
              <a:spcAft>
                <a:spcPts val="1200"/>
              </a:spcAft>
              <a:buClr>
                <a:sysClr val="window" lastClr="FFFFFF">
                  <a:lumMod val="95000"/>
                </a:sysClr>
              </a:buClr>
              <a:buSzPct val="100000"/>
              <a:buFont typeface="Wingdings" panose="05000000000000000000" pitchFamily="2" charset="2"/>
              <a:buChar char="u"/>
            </a:pPr>
            <a:r>
              <a:rPr lang="zh-CN" altLang="en-US" sz="2000">
                <a:solidFill>
                  <a:sysClr val="windowText" lastClr="000000"/>
                </a:solidFill>
                <a:uFillTx/>
                <a:latin typeface="Arial" panose="020B0604020202020204" pitchFamily="34" charset="0"/>
                <a:ea typeface="微软雅黑" panose="020B0503020204020204" charset="-122"/>
              </a:rPr>
              <a:t>大学生职业生涯规划书的主要内容通常包括以下项目。</a:t>
            </a:r>
            <a:endParaRPr lang="zh-CN" altLang="en-US" sz="2000">
              <a:solidFill>
                <a:sysClr val="windowText" lastClr="000000"/>
              </a:solidFill>
              <a:uFillTx/>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a:solidFill>
                  <a:sysClr val="windowText" lastClr="000000"/>
                </a:solidFill>
                <a:uFillTx/>
                <a:latin typeface="Arial" panose="020B0604020202020204" pitchFamily="34" charset="0"/>
                <a:ea typeface="微软雅黑" panose="020B0503020204020204" charset="-122"/>
              </a:rPr>
              <a:t>（1）题目。包括姓名、年限、年龄跨度、起止日期。</a:t>
            </a:r>
            <a:endParaRPr lang="zh-CN" altLang="en-US" sz="1600">
              <a:solidFill>
                <a:sysClr val="windowText" lastClr="000000"/>
              </a:solidFill>
              <a:uFillTx/>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a:solidFill>
                  <a:sysClr val="windowText" lastClr="000000"/>
                </a:solidFill>
                <a:uFillTx/>
                <a:latin typeface="Arial" panose="020B0604020202020204" pitchFamily="34" charset="0"/>
                <a:ea typeface="微软雅黑" panose="020B0503020204020204" charset="-122"/>
              </a:rPr>
              <a:t>（2）引言。主要写规划的目的以及自己对规划意义的认识。</a:t>
            </a:r>
            <a:endParaRPr lang="zh-CN" altLang="en-US" sz="1600">
              <a:solidFill>
                <a:sysClr val="windowText" lastClr="000000"/>
              </a:solidFill>
              <a:uFillTx/>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a:solidFill>
                  <a:sysClr val="windowText" lastClr="000000"/>
                </a:solidFill>
                <a:uFillTx/>
                <a:latin typeface="Arial" panose="020B0604020202020204" pitchFamily="34" charset="0"/>
                <a:ea typeface="微软雅黑" panose="020B0503020204020204" charset="-122"/>
              </a:rPr>
              <a:t>（3）自身条件及潜力测评结果。</a:t>
            </a:r>
            <a:endParaRPr lang="zh-CN" altLang="en-US" sz="1600">
              <a:solidFill>
                <a:sysClr val="windowText" lastClr="000000"/>
              </a:solidFill>
              <a:uFillTx/>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a:solidFill>
                  <a:sysClr val="windowText" lastClr="000000"/>
                </a:solidFill>
                <a:uFillTx/>
                <a:latin typeface="Arial" panose="020B0604020202020204" pitchFamily="34" charset="0"/>
                <a:ea typeface="微软雅黑" panose="020B0503020204020204" charset="-122"/>
              </a:rPr>
              <a:t>（4）发展环境分析。包括对政治环境、经济环境、学校环境的分析，还包括专业发展前景分析、相关的职业与行业环境分析、所在班级与院系的情况分析。</a:t>
            </a:r>
            <a:endParaRPr lang="zh-CN" altLang="en-US" sz="1600">
              <a:solidFill>
                <a:sysClr val="windowText" lastClr="000000"/>
              </a:solidFill>
              <a:uFillTx/>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a:solidFill>
                  <a:sysClr val="windowText" lastClr="000000"/>
                </a:solidFill>
                <a:uFillTx/>
                <a:latin typeface="Arial" panose="020B0604020202020204" pitchFamily="34" charset="0"/>
                <a:ea typeface="微软雅黑" panose="020B0503020204020204" charset="-122"/>
              </a:rPr>
              <a:t>（5）大学生涯发展方向及总体目标。</a:t>
            </a:r>
            <a:endParaRPr lang="zh-CN" altLang="en-US" sz="1600">
              <a:solidFill>
                <a:sysClr val="windowText" lastClr="000000"/>
              </a:solidFill>
              <a:uFillTx/>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a:solidFill>
                  <a:sysClr val="windowText" lastClr="000000"/>
                </a:solidFill>
                <a:uFillTx/>
                <a:sym typeface="+mn-ea"/>
              </a:rPr>
              <a:t>（6）目标分解及目标组合。</a:t>
            </a:r>
            <a:endParaRPr lang="zh-CN" altLang="en-US" sz="1600">
              <a:solidFill>
                <a:sysClr val="windowText" lastClr="000000"/>
              </a:solidFill>
              <a:uFillTx/>
              <a:latin typeface="Arial" panose="020B0604020202020204" pitchFamily="34" charset="0"/>
              <a:ea typeface="微软雅黑" panose="020B0503020204020204" charset="-122"/>
              <a:sym typeface="+mn-ea"/>
            </a:endParaRPr>
          </a:p>
        </p:txBody>
      </p:sp>
      <p:sp>
        <p:nvSpPr>
          <p:cNvPr id="8" name="文本框 7"/>
          <p:cNvSpPr txBox="1"/>
          <p:nvPr>
            <p:custDataLst>
              <p:tags r:id="rId8"/>
            </p:custDataLst>
          </p:nvPr>
        </p:nvSpPr>
        <p:spPr>
          <a:xfrm>
            <a:off x="459153" y="606559"/>
            <a:ext cx="11273695" cy="646331"/>
          </a:xfrm>
          <a:prstGeom prst="rect">
            <a:avLst/>
          </a:prstGeom>
          <a:noFill/>
        </p:spPr>
        <p:txBody>
          <a:bodyPr wrap="square" lIns="91440" tIns="45720" rIns="91440" bIns="45720" rtlCol="0">
            <a:normAutofit/>
          </a:bodyPr>
          <a:lstStyle/>
          <a:p>
            <a:pPr marL="0" indent="0" algn="ctr" fontAlgn="auto">
              <a:lnSpc>
                <a:spcPct val="100000"/>
              </a:lnSpc>
              <a:spcBef>
                <a:spcPts val="0"/>
              </a:spcBef>
              <a:spcAft>
                <a:spcPts val="0"/>
              </a:spcAft>
              <a:buSzPct val="100000"/>
            </a:pPr>
            <a:r>
              <a:rPr lang="zh-CN" altLang="en-US" sz="3200" b="1" spc="300">
                <a:solidFill>
                  <a:sysClr val="windowText" lastClr="000000">
                    <a:lumMod val="85000"/>
                    <a:lumOff val="15000"/>
                  </a:sysClr>
                </a:solidFill>
                <a:latin typeface="Arial" panose="020B0604020202020204" pitchFamily="34" charset="0"/>
                <a:ea typeface="微软雅黑" panose="020B0503020204020204" charset="-122"/>
              </a:rPr>
              <a:t>大学生职业生涯规划书的结构</a:t>
            </a:r>
            <a:endParaRPr lang="zh-CN" altLang="en-US" sz="3200" b="1" spc="300">
              <a:solidFill>
                <a:sysClr val="windowText" lastClr="000000">
                  <a:lumMod val="85000"/>
                  <a:lumOff val="15000"/>
                </a:sysClr>
              </a:solidFill>
              <a:latin typeface="Arial" panose="020B0604020202020204" pitchFamily="34" charset="0"/>
              <a:ea typeface="微软雅黑" panose="020B0503020204020204" charset="-122"/>
            </a:endParaRPr>
          </a:p>
        </p:txBody>
      </p:sp>
      <p:cxnSp>
        <p:nvCxnSpPr>
          <p:cNvPr id="13" name="直接连接符 12"/>
          <p:cNvCxnSpPr/>
          <p:nvPr>
            <p:custDataLst>
              <p:tags r:id="rId9"/>
            </p:custDataLst>
          </p:nvPr>
        </p:nvCxnSpPr>
        <p:spPr>
          <a:xfrm>
            <a:off x="6096000" y="2222199"/>
            <a:ext cx="0" cy="3359888"/>
          </a:xfrm>
          <a:prstGeom prst="line">
            <a:avLst/>
          </a:prstGeom>
          <a:ln>
            <a:solidFill>
              <a:sysClr val="window" lastClr="FFFFFF">
                <a:lumMod val="85000"/>
              </a:sysClr>
            </a:solidFill>
            <a:prstDash val="lgDash"/>
          </a:ln>
        </p:spPr>
        <p:style>
          <a:lnRef idx="1">
            <a:srgbClr val="5B9BD5"/>
          </a:lnRef>
          <a:fillRef idx="0">
            <a:srgbClr val="5B9BD5"/>
          </a:fillRef>
          <a:effectRef idx="0">
            <a:srgbClr val="5B9BD5"/>
          </a:effectRef>
          <a:fontRef idx="minor">
            <a:sysClr val="windowText" lastClr="000000"/>
          </a:fontRef>
        </p:style>
      </p:cxnSp>
      <p:sp>
        <p:nvSpPr>
          <p:cNvPr id="5" name="矩形 4"/>
          <p:cNvSpPr/>
          <p:nvPr>
            <p:custDataLst>
              <p:tags r:id="rId10"/>
            </p:custDataLst>
          </p:nvPr>
        </p:nvSpPr>
        <p:spPr>
          <a:xfrm flipV="1">
            <a:off x="694270" y="1335720"/>
            <a:ext cx="10803460" cy="45719"/>
          </a:xfrm>
          <a:prstGeom prst="rect">
            <a:avLst/>
          </a:prstGeom>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Tree>
    <p:custDataLst>
      <p:tags r:id="rId11"/>
    </p:custDataLst>
  </p:cSld>
  <p:clrMapOvr>
    <a:masterClrMapping/>
  </p:clrMapOvr>
  <p:transition spd="slow" advClick="0" advTm="1000">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任意多边形: 形状 14"/>
          <p:cNvSpPr/>
          <p:nvPr>
            <p:custDataLst>
              <p:tags r:id="rId1"/>
            </p:custDataLst>
          </p:nvPr>
        </p:nvSpPr>
        <p:spPr>
          <a:xfrm flipH="1">
            <a:off x="0" y="6338997"/>
            <a:ext cx="12192000" cy="524350"/>
          </a:xfrm>
          <a:custGeom>
            <a:avLst/>
            <a:gdLst>
              <a:gd name="connsiteX0" fmla="*/ 0 w 12192000"/>
              <a:gd name="connsiteY0" fmla="*/ 0 h 524350"/>
              <a:gd name="connsiteX1" fmla="*/ 12192000 w 12192000"/>
              <a:gd name="connsiteY1" fmla="*/ 0 h 524350"/>
              <a:gd name="connsiteX2" fmla="*/ 12192000 w 12192000"/>
              <a:gd name="connsiteY2" fmla="*/ 524350 h 524350"/>
              <a:gd name="connsiteX3" fmla="*/ 0 w 12192000"/>
              <a:gd name="connsiteY3" fmla="*/ 524350 h 524350"/>
            </a:gdLst>
            <a:ahLst/>
            <a:cxnLst>
              <a:cxn ang="0">
                <a:pos x="connsiteX0" y="connsiteY0"/>
              </a:cxn>
              <a:cxn ang="0">
                <a:pos x="connsiteX1" y="connsiteY1"/>
              </a:cxn>
              <a:cxn ang="0">
                <a:pos x="connsiteX2" y="connsiteY2"/>
              </a:cxn>
              <a:cxn ang="0">
                <a:pos x="connsiteX3" y="connsiteY3"/>
              </a:cxn>
            </a:cxnLst>
            <a:rect l="l" t="t" r="r" b="b"/>
            <a:pathLst>
              <a:path w="12192000" h="524350">
                <a:moveTo>
                  <a:pt x="0" y="0"/>
                </a:moveTo>
                <a:lnTo>
                  <a:pt x="12192000" y="0"/>
                </a:lnTo>
                <a:lnTo>
                  <a:pt x="12192000" y="524350"/>
                </a:lnTo>
                <a:lnTo>
                  <a:pt x="0" y="524350"/>
                </a:lnTo>
                <a:close/>
              </a:path>
            </a:pathLst>
          </a:custGeom>
          <a:solidFill>
            <a:srgbClr val="5B9BD5"/>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kumimoji="1" lang="zh-CN" altLang="en-US" sz="1600" b="1">
              <a:solidFill>
                <a:sysClr val="window" lastClr="FFFFFF"/>
              </a:solidFill>
              <a:latin typeface="微软雅黑" panose="020B0503020204020204" charset="-122"/>
            </a:endParaRPr>
          </a:p>
        </p:txBody>
      </p:sp>
      <p:sp>
        <p:nvSpPr>
          <p:cNvPr id="16" name="椭圆 15"/>
          <p:cNvSpPr/>
          <p:nvPr>
            <p:custDataLst>
              <p:tags r:id="rId2"/>
            </p:custDataLst>
          </p:nvPr>
        </p:nvSpPr>
        <p:spPr>
          <a:xfrm flipH="1">
            <a:off x="9698065" y="5961626"/>
            <a:ext cx="566057" cy="566057"/>
          </a:xfrm>
          <a:prstGeom prst="ellipse">
            <a:avLst/>
          </a:prstGeom>
          <a:solidFill>
            <a:sysClr val="window" lastClr="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7" name="椭圆 16"/>
          <p:cNvSpPr/>
          <p:nvPr>
            <p:custDataLst>
              <p:tags r:id="rId3"/>
            </p:custDataLst>
          </p:nvPr>
        </p:nvSpPr>
        <p:spPr>
          <a:xfrm flipH="1">
            <a:off x="9801778" y="6064873"/>
            <a:ext cx="356787" cy="356787"/>
          </a:xfrm>
          <a:prstGeom prst="ellipse">
            <a:avLst/>
          </a:pr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9" name="任意多边形: 形状 18"/>
          <p:cNvSpPr/>
          <p:nvPr>
            <p:custDataLst>
              <p:tags r:id="rId4"/>
            </p:custDataLst>
          </p:nvPr>
        </p:nvSpPr>
        <p:spPr>
          <a:xfrm>
            <a:off x="11878217" y="1961147"/>
            <a:ext cx="313784" cy="748902"/>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dirty="0"/>
          </a:p>
        </p:txBody>
      </p:sp>
      <p:sp>
        <p:nvSpPr>
          <p:cNvPr id="20" name="任意多边形: 形状 19"/>
          <p:cNvSpPr/>
          <p:nvPr>
            <p:custDataLst>
              <p:tags r:id="rId5"/>
            </p:custDataLst>
          </p:nvPr>
        </p:nvSpPr>
        <p:spPr>
          <a:xfrm flipH="1">
            <a:off x="0" y="4884820"/>
            <a:ext cx="294266" cy="702317"/>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7" name="矩形 6"/>
          <p:cNvSpPr/>
          <p:nvPr>
            <p:custDataLst>
              <p:tags r:id="rId6"/>
            </p:custDataLst>
          </p:nvPr>
        </p:nvSpPr>
        <p:spPr>
          <a:xfrm>
            <a:off x="459105" y="1462405"/>
            <a:ext cx="11254740" cy="4804410"/>
          </a:xfrm>
          <a:prstGeom prst="rect">
            <a:avLst/>
          </a:prstGeom>
        </p:spPr>
        <p:txBody>
          <a:bodyPr anchor="ctr">
            <a:no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l" fontAlgn="auto">
              <a:lnSpc>
                <a:spcPct val="110000"/>
              </a:lnSpc>
              <a:spcBef>
                <a:spcPts val="0"/>
              </a:spcBef>
              <a:spcAft>
                <a:spcPts val="1200"/>
              </a:spcAft>
              <a:buClr>
                <a:sysClr val="window" lastClr="FFFFFF">
                  <a:lumMod val="95000"/>
                </a:sysClr>
              </a:buClr>
              <a:buSzPct val="100000"/>
              <a:buFont typeface="Wingdings" panose="05000000000000000000" pitchFamily="2" charset="2"/>
              <a:buChar char="u"/>
            </a:pPr>
            <a:r>
              <a:rPr lang="zh-CN" altLang="en-US" sz="2000" spc="150">
                <a:solidFill>
                  <a:sysClr val="windowText" lastClr="000000">
                    <a:lumMod val="75000"/>
                    <a:lumOff val="25000"/>
                  </a:sysClr>
                </a:solidFill>
                <a:latin typeface="Arial" panose="020B0604020202020204" pitchFamily="34" charset="0"/>
                <a:ea typeface="微软雅黑" panose="020B0503020204020204" charset="-122"/>
              </a:rPr>
              <a:t>（一）职业志向的树立</a:t>
            </a:r>
            <a:endParaRPr lang="zh-CN" altLang="en-US" sz="20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（1）当我老去的时候，我最希望人们怎样评价我？</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答：</a:t>
            </a:r>
            <a:r>
              <a:rPr lang="zh-CN" altLang="en-US" sz="1600" u="sng" spc="150">
                <a:solidFill>
                  <a:sysClr val="windowText" lastClr="000000">
                    <a:lumMod val="75000"/>
                    <a:lumOff val="25000"/>
                  </a:sysClr>
                </a:solidFill>
                <a:latin typeface="Arial" panose="020B0604020202020204" pitchFamily="34" charset="0"/>
                <a:ea typeface="微软雅黑" panose="020B0503020204020204" charset="-122"/>
              </a:rPr>
              <a:t>　　　　                                                                                      　 　</a:t>
            </a: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（2）我最希望在哪个领域里有所成就、有所建树？</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答：</a:t>
            </a:r>
            <a:r>
              <a:rPr lang="zh-CN" altLang="en-US" sz="1600" u="sng" spc="150">
                <a:solidFill>
                  <a:sysClr val="windowText" lastClr="000000">
                    <a:lumMod val="75000"/>
                    <a:lumOff val="25000"/>
                  </a:sysClr>
                </a:solidFill>
                <a:latin typeface="Arial" panose="020B0604020202020204" pitchFamily="34" charset="0"/>
                <a:ea typeface="微软雅黑" panose="020B0503020204020204" charset="-122"/>
              </a:rPr>
              <a:t>　　　　                                                                                      　 　</a:t>
            </a: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（3）假如不需要考虑金钱和时间，我最想从事的工作是什么？</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答：</a:t>
            </a:r>
            <a:r>
              <a:rPr lang="zh-CN" altLang="en-US" sz="1600" u="sng" spc="150">
                <a:solidFill>
                  <a:sysClr val="windowText" lastClr="000000">
                    <a:lumMod val="75000"/>
                    <a:lumOff val="25000"/>
                  </a:sysClr>
                </a:solidFill>
                <a:latin typeface="Arial" panose="020B0604020202020204" pitchFamily="34" charset="0"/>
                <a:ea typeface="微软雅黑" panose="020B0503020204020204" charset="-122"/>
              </a:rPr>
              <a:t>　　　                                                                                      　　 　</a:t>
            </a: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（4）我理想的生活方式：</a:t>
            </a:r>
            <a:r>
              <a:rPr lang="zh-CN" altLang="en-US" sz="1600" u="sng" spc="150">
                <a:solidFill>
                  <a:sysClr val="windowText" lastClr="000000">
                    <a:lumMod val="75000"/>
                    <a:lumOff val="25000"/>
                  </a:sysClr>
                </a:solidFill>
                <a:latin typeface="Arial" panose="020B0604020202020204" pitchFamily="34" charset="0"/>
                <a:ea typeface="微软雅黑" panose="020B0503020204020204" charset="-122"/>
              </a:rPr>
              <a:t>　　　                                                          　　 　</a:t>
            </a: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（5）我未来要创造的成就：</a:t>
            </a:r>
            <a:r>
              <a:rPr lang="zh-CN" altLang="en-US" sz="1600" u="sng" spc="150">
                <a:solidFill>
                  <a:sysClr val="windowText" lastClr="000000">
                    <a:lumMod val="75000"/>
                    <a:lumOff val="25000"/>
                  </a:sysClr>
                </a:solidFill>
                <a:sym typeface="+mn-ea"/>
              </a:rPr>
              <a:t>　　　                                                          　 　</a:t>
            </a: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（6）我将来要从事的主要行业：</a:t>
            </a:r>
            <a:r>
              <a:rPr lang="zh-CN" altLang="en-US" sz="1600" u="sng" spc="150">
                <a:solidFill>
                  <a:sysClr val="windowText" lastClr="000000">
                    <a:lumMod val="75000"/>
                    <a:lumOff val="25000"/>
                  </a:sysClr>
                </a:solidFill>
                <a:sym typeface="+mn-ea"/>
              </a:rPr>
              <a:t>　　　                                                           </a:t>
            </a: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（7）设想自己将来的职业名称：①</a:t>
            </a:r>
            <a:r>
              <a:rPr lang="zh-CN" altLang="en-US" sz="1600" u="sng" spc="150">
                <a:solidFill>
                  <a:sysClr val="windowText" lastClr="000000">
                    <a:lumMod val="75000"/>
                    <a:lumOff val="25000"/>
                  </a:sysClr>
                </a:solidFill>
                <a:latin typeface="Arial" panose="020B0604020202020204" pitchFamily="34" charset="0"/>
                <a:ea typeface="微软雅黑" panose="020B0503020204020204" charset="-122"/>
              </a:rPr>
              <a:t>　　　　　</a:t>
            </a: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，②</a:t>
            </a:r>
            <a:r>
              <a:rPr lang="zh-CN" altLang="en-US" sz="1600" u="sng" spc="150">
                <a:solidFill>
                  <a:sysClr val="windowText" lastClr="000000">
                    <a:lumMod val="75000"/>
                    <a:lumOff val="25000"/>
                  </a:sysClr>
                </a:solidFill>
                <a:latin typeface="Arial" panose="020B0604020202020204" pitchFamily="34" charset="0"/>
                <a:ea typeface="微软雅黑" panose="020B0503020204020204" charset="-122"/>
              </a:rPr>
              <a:t>　　　　　</a:t>
            </a: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，③</a:t>
            </a:r>
            <a:r>
              <a:rPr lang="zh-CN" altLang="en-US" sz="1600" u="sng" spc="150">
                <a:solidFill>
                  <a:sysClr val="windowText" lastClr="000000">
                    <a:lumMod val="75000"/>
                    <a:lumOff val="25000"/>
                  </a:sysClr>
                </a:solidFill>
                <a:latin typeface="Arial" panose="020B0604020202020204" pitchFamily="34" charset="0"/>
                <a:ea typeface="微软雅黑" panose="020B0503020204020204" charset="-122"/>
              </a:rPr>
              <a:t>　　　　　</a:t>
            </a: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8" name="文本框 7"/>
          <p:cNvSpPr txBox="1"/>
          <p:nvPr>
            <p:custDataLst>
              <p:tags r:id="rId7"/>
            </p:custDataLst>
          </p:nvPr>
        </p:nvSpPr>
        <p:spPr>
          <a:xfrm>
            <a:off x="459153" y="606559"/>
            <a:ext cx="11273695" cy="646331"/>
          </a:xfrm>
          <a:prstGeom prst="rect">
            <a:avLst/>
          </a:prstGeom>
          <a:noFill/>
        </p:spPr>
        <p:txBody>
          <a:bodyPr wrap="square" lIns="91440" tIns="45720" rIns="91440" bIns="45720" rtlCol="0">
            <a:normAutofit/>
          </a:bodyPr>
          <a:lstStyle/>
          <a:p>
            <a:pPr marL="0" indent="0" algn="ctr" fontAlgn="auto">
              <a:lnSpc>
                <a:spcPct val="100000"/>
              </a:lnSpc>
              <a:spcBef>
                <a:spcPts val="0"/>
              </a:spcBef>
              <a:spcAft>
                <a:spcPts val="0"/>
              </a:spcAft>
              <a:buSzPct val="100000"/>
            </a:pPr>
            <a:r>
              <a:rPr lang="zh-CN" altLang="en-US" sz="3200" b="1" spc="300">
                <a:solidFill>
                  <a:sysClr val="windowText" lastClr="000000">
                    <a:lumMod val="85000"/>
                    <a:lumOff val="15000"/>
                  </a:sysClr>
                </a:solidFill>
                <a:latin typeface="Arial" panose="020B0604020202020204" pitchFamily="34" charset="0"/>
                <a:ea typeface="微软雅黑" panose="020B0503020204020204" charset="-122"/>
              </a:rPr>
              <a:t>大学生职业生涯规划书模板一</a:t>
            </a:r>
            <a:endParaRPr lang="zh-CN" altLang="en-US" sz="3200" b="1" spc="300">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5" name="矩形 4"/>
          <p:cNvSpPr/>
          <p:nvPr>
            <p:custDataLst>
              <p:tags r:id="rId8"/>
            </p:custDataLst>
          </p:nvPr>
        </p:nvSpPr>
        <p:spPr>
          <a:xfrm flipV="1">
            <a:off x="694270" y="1335720"/>
            <a:ext cx="10803460" cy="45719"/>
          </a:xfrm>
          <a:prstGeom prst="rect">
            <a:avLst/>
          </a:prstGeom>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Tree>
    <p:custDataLst>
      <p:tags r:id="rId9"/>
    </p:custDataLst>
  </p:cSld>
  <p:clrMapOvr>
    <a:masterClrMapping/>
  </p:clrMapOvr>
  <p:transition spd="slow" advClick="0" advTm="1000">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任意多边形: 形状 14"/>
          <p:cNvSpPr/>
          <p:nvPr>
            <p:custDataLst>
              <p:tags r:id="rId1"/>
            </p:custDataLst>
          </p:nvPr>
        </p:nvSpPr>
        <p:spPr>
          <a:xfrm flipH="1">
            <a:off x="0" y="6338997"/>
            <a:ext cx="12192000" cy="524350"/>
          </a:xfrm>
          <a:custGeom>
            <a:avLst/>
            <a:gdLst>
              <a:gd name="connsiteX0" fmla="*/ 0 w 12192000"/>
              <a:gd name="connsiteY0" fmla="*/ 0 h 524350"/>
              <a:gd name="connsiteX1" fmla="*/ 12192000 w 12192000"/>
              <a:gd name="connsiteY1" fmla="*/ 0 h 524350"/>
              <a:gd name="connsiteX2" fmla="*/ 12192000 w 12192000"/>
              <a:gd name="connsiteY2" fmla="*/ 524350 h 524350"/>
              <a:gd name="connsiteX3" fmla="*/ 0 w 12192000"/>
              <a:gd name="connsiteY3" fmla="*/ 524350 h 524350"/>
            </a:gdLst>
            <a:ahLst/>
            <a:cxnLst>
              <a:cxn ang="0">
                <a:pos x="connsiteX0" y="connsiteY0"/>
              </a:cxn>
              <a:cxn ang="0">
                <a:pos x="connsiteX1" y="connsiteY1"/>
              </a:cxn>
              <a:cxn ang="0">
                <a:pos x="connsiteX2" y="connsiteY2"/>
              </a:cxn>
              <a:cxn ang="0">
                <a:pos x="connsiteX3" y="connsiteY3"/>
              </a:cxn>
            </a:cxnLst>
            <a:rect l="l" t="t" r="r" b="b"/>
            <a:pathLst>
              <a:path w="12192000" h="524350">
                <a:moveTo>
                  <a:pt x="0" y="0"/>
                </a:moveTo>
                <a:lnTo>
                  <a:pt x="12192000" y="0"/>
                </a:lnTo>
                <a:lnTo>
                  <a:pt x="12192000" y="524350"/>
                </a:lnTo>
                <a:lnTo>
                  <a:pt x="0" y="524350"/>
                </a:lnTo>
                <a:close/>
              </a:path>
            </a:pathLst>
          </a:custGeom>
          <a:solidFill>
            <a:srgbClr val="5B9BD5"/>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kumimoji="1" lang="zh-CN" altLang="en-US" sz="1600" b="1">
              <a:solidFill>
                <a:sysClr val="window" lastClr="FFFFFF"/>
              </a:solidFill>
              <a:latin typeface="微软雅黑" panose="020B0503020204020204" charset="-122"/>
            </a:endParaRPr>
          </a:p>
        </p:txBody>
      </p:sp>
      <p:sp>
        <p:nvSpPr>
          <p:cNvPr id="16" name="椭圆 15"/>
          <p:cNvSpPr/>
          <p:nvPr>
            <p:custDataLst>
              <p:tags r:id="rId2"/>
            </p:custDataLst>
          </p:nvPr>
        </p:nvSpPr>
        <p:spPr>
          <a:xfrm flipH="1">
            <a:off x="9698065" y="5961626"/>
            <a:ext cx="566057" cy="566057"/>
          </a:xfrm>
          <a:prstGeom prst="ellipse">
            <a:avLst/>
          </a:prstGeom>
          <a:solidFill>
            <a:sysClr val="window" lastClr="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7" name="椭圆 16"/>
          <p:cNvSpPr/>
          <p:nvPr>
            <p:custDataLst>
              <p:tags r:id="rId3"/>
            </p:custDataLst>
          </p:nvPr>
        </p:nvSpPr>
        <p:spPr>
          <a:xfrm flipH="1">
            <a:off x="9801778" y="6064873"/>
            <a:ext cx="356787" cy="356787"/>
          </a:xfrm>
          <a:prstGeom prst="ellipse">
            <a:avLst/>
          </a:pr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9" name="任意多边形: 形状 18"/>
          <p:cNvSpPr/>
          <p:nvPr>
            <p:custDataLst>
              <p:tags r:id="rId4"/>
            </p:custDataLst>
          </p:nvPr>
        </p:nvSpPr>
        <p:spPr>
          <a:xfrm>
            <a:off x="11878217" y="1961147"/>
            <a:ext cx="313784" cy="748902"/>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dirty="0"/>
          </a:p>
        </p:txBody>
      </p:sp>
      <p:sp>
        <p:nvSpPr>
          <p:cNvPr id="20" name="任意多边形: 形状 19"/>
          <p:cNvSpPr/>
          <p:nvPr>
            <p:custDataLst>
              <p:tags r:id="rId5"/>
            </p:custDataLst>
          </p:nvPr>
        </p:nvSpPr>
        <p:spPr>
          <a:xfrm flipH="1">
            <a:off x="0" y="4884820"/>
            <a:ext cx="294266" cy="702317"/>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7" name="矩形 6"/>
          <p:cNvSpPr/>
          <p:nvPr>
            <p:custDataLst>
              <p:tags r:id="rId6"/>
            </p:custDataLst>
          </p:nvPr>
        </p:nvSpPr>
        <p:spPr>
          <a:xfrm>
            <a:off x="459105" y="1462405"/>
            <a:ext cx="11254740" cy="4804410"/>
          </a:xfrm>
          <a:prstGeom prst="rect">
            <a:avLst/>
          </a:prstGeom>
        </p:spPr>
        <p:txBody>
          <a:bodyPr anchor="ctr">
            <a:no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l" fontAlgn="auto">
              <a:lnSpc>
                <a:spcPct val="110000"/>
              </a:lnSpc>
              <a:spcBef>
                <a:spcPts val="0"/>
              </a:spcBef>
              <a:spcAft>
                <a:spcPts val="1200"/>
              </a:spcAft>
              <a:buClr>
                <a:sysClr val="window" lastClr="FFFFFF">
                  <a:lumMod val="95000"/>
                </a:sysClr>
              </a:buClr>
              <a:buSzPct val="100000"/>
              <a:buFont typeface="Wingdings" panose="05000000000000000000" pitchFamily="2" charset="2"/>
              <a:buChar char="u"/>
            </a:pPr>
            <a:r>
              <a:rPr lang="zh-CN" altLang="en-US" spc="150">
                <a:solidFill>
                  <a:sysClr val="windowText" lastClr="000000">
                    <a:lumMod val="75000"/>
                    <a:lumOff val="25000"/>
                  </a:sysClr>
                </a:solidFill>
                <a:latin typeface="Arial" panose="020B0604020202020204" pitchFamily="34" charset="0"/>
                <a:ea typeface="微软雅黑" panose="020B0503020204020204" charset="-122"/>
              </a:rPr>
              <a:t>（二）自我评估与定位</a:t>
            </a:r>
            <a:endParaRPr lang="zh-CN" altLang="en-US"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1. 职业能力评估</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（1）根据自己的职业能力特点，你认为适合自己的职业有：</a:t>
            </a:r>
            <a:r>
              <a:rPr lang="zh-CN" altLang="en-US" sz="1600" u="sng" spc="150">
                <a:solidFill>
                  <a:sysClr val="windowText" lastClr="000000">
                    <a:lumMod val="75000"/>
                    <a:lumOff val="25000"/>
                  </a:sysClr>
                </a:solidFill>
                <a:latin typeface="Arial" panose="020B0604020202020204" pitchFamily="34" charset="0"/>
                <a:ea typeface="微软雅黑" panose="020B0503020204020204" charset="-122"/>
              </a:rPr>
              <a:t>　　　　                     　 　</a:t>
            </a: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2. 职业价值观评估</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（2）对于未来的职业，你最看重的是：</a:t>
            </a:r>
            <a:r>
              <a:rPr lang="zh-CN" altLang="en-US" sz="1600" u="sng" spc="150">
                <a:solidFill>
                  <a:sysClr val="windowText" lastClr="000000">
                    <a:lumMod val="75000"/>
                    <a:lumOff val="25000"/>
                  </a:sysClr>
                </a:solidFill>
                <a:latin typeface="Arial" panose="020B0604020202020204" pitchFamily="34" charset="0"/>
                <a:ea typeface="微软雅黑" panose="020B0503020204020204" charset="-122"/>
              </a:rPr>
              <a:t>　　　　                                               　 　</a:t>
            </a: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（3）与这些价值观相对应，你未来想从事的职业是：</a:t>
            </a:r>
            <a:r>
              <a:rPr lang="zh-CN" altLang="en-US" sz="1600" u="sng" spc="150">
                <a:solidFill>
                  <a:sysClr val="windowText" lastClr="000000">
                    <a:lumMod val="75000"/>
                    <a:lumOff val="25000"/>
                  </a:sysClr>
                </a:solidFill>
                <a:latin typeface="Arial" panose="020B0604020202020204" pitchFamily="34" charset="0"/>
                <a:ea typeface="微软雅黑" panose="020B0503020204020204" charset="-122"/>
              </a:rPr>
              <a:t>　　　                              　　 　</a:t>
            </a: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3. 性格类型</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（4）根据性格测试，你认为最适合自己的职业是：</a:t>
            </a:r>
            <a:r>
              <a:rPr lang="zh-CN" altLang="en-US" sz="1600" u="sng" spc="150">
                <a:solidFill>
                  <a:sysClr val="windowText" lastClr="000000">
                    <a:lumMod val="75000"/>
                    <a:lumOff val="25000"/>
                  </a:sysClr>
                </a:solidFill>
                <a:latin typeface="Arial" panose="020B0604020202020204" pitchFamily="34" charset="0"/>
                <a:ea typeface="微软雅黑" panose="020B0503020204020204" charset="-122"/>
              </a:rPr>
              <a:t>　　　                                 　　 　</a:t>
            </a: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4. 职业兴趣描述</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你认为自己大致的职业兴趣类型是：</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（5）</a:t>
            </a:r>
            <a:r>
              <a:rPr lang="zh-CN" altLang="en-US" sz="1600" u="sng" spc="150">
                <a:solidFill>
                  <a:sysClr val="windowText" lastClr="000000">
                    <a:lumMod val="75000"/>
                    <a:lumOff val="25000"/>
                  </a:sysClr>
                </a:solidFill>
                <a:sym typeface="+mn-ea"/>
              </a:rPr>
              <a:t>　　　                                       　　 　　　　                                 　　 　</a:t>
            </a: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（6）</a:t>
            </a:r>
            <a:r>
              <a:rPr lang="zh-CN" altLang="en-US" sz="1600" u="sng" spc="150">
                <a:solidFill>
                  <a:sysClr val="windowText" lastClr="000000">
                    <a:lumMod val="75000"/>
                    <a:lumOff val="25000"/>
                  </a:sysClr>
                </a:solidFill>
                <a:sym typeface="+mn-ea"/>
              </a:rPr>
              <a:t>　　　                                       　　 　　　　                                 　　 　</a:t>
            </a: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（7）</a:t>
            </a:r>
            <a:r>
              <a:rPr lang="zh-CN" altLang="en-US" sz="1600" u="sng" spc="150">
                <a:solidFill>
                  <a:sysClr val="windowText" lastClr="000000">
                    <a:lumMod val="75000"/>
                    <a:lumOff val="25000"/>
                  </a:sysClr>
                </a:solidFill>
                <a:sym typeface="+mn-ea"/>
              </a:rPr>
              <a:t>　　　                                       　　 　　　　                                 　　 　</a:t>
            </a:r>
            <a:r>
              <a:rPr lang="zh-CN" altLang="en-US" sz="1600" spc="150">
                <a:solidFill>
                  <a:sysClr val="windowText" lastClr="000000">
                    <a:lumMod val="75000"/>
                    <a:lumOff val="25000"/>
                  </a:sysClr>
                </a:solidFill>
                <a:sym typeface="+mn-ea"/>
              </a:rPr>
              <a:t> </a:t>
            </a: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8" name="文本框 7"/>
          <p:cNvSpPr txBox="1"/>
          <p:nvPr>
            <p:custDataLst>
              <p:tags r:id="rId7"/>
            </p:custDataLst>
          </p:nvPr>
        </p:nvSpPr>
        <p:spPr>
          <a:xfrm>
            <a:off x="459153" y="606559"/>
            <a:ext cx="11273695" cy="646331"/>
          </a:xfrm>
          <a:prstGeom prst="rect">
            <a:avLst/>
          </a:prstGeom>
          <a:noFill/>
        </p:spPr>
        <p:txBody>
          <a:bodyPr wrap="square" lIns="91440" tIns="45720" rIns="91440" bIns="45720" rtlCol="0">
            <a:normAutofit/>
          </a:bodyPr>
          <a:lstStyle/>
          <a:p>
            <a:pPr marL="0" indent="0" algn="ctr" fontAlgn="auto">
              <a:lnSpc>
                <a:spcPct val="100000"/>
              </a:lnSpc>
              <a:spcBef>
                <a:spcPts val="0"/>
              </a:spcBef>
              <a:spcAft>
                <a:spcPts val="0"/>
              </a:spcAft>
              <a:buSzPct val="100000"/>
            </a:pPr>
            <a:r>
              <a:rPr lang="zh-CN" altLang="en-US" sz="3200" b="1" spc="300">
                <a:solidFill>
                  <a:sysClr val="windowText" lastClr="000000">
                    <a:lumMod val="85000"/>
                    <a:lumOff val="15000"/>
                  </a:sysClr>
                </a:solidFill>
                <a:latin typeface="Arial" panose="020B0604020202020204" pitchFamily="34" charset="0"/>
                <a:ea typeface="微软雅黑" panose="020B0503020204020204" charset="-122"/>
              </a:rPr>
              <a:t>大学生职业生涯规划书模板一</a:t>
            </a:r>
            <a:endParaRPr lang="zh-CN" altLang="en-US" sz="3200" b="1" spc="300">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5" name="矩形 4"/>
          <p:cNvSpPr/>
          <p:nvPr>
            <p:custDataLst>
              <p:tags r:id="rId8"/>
            </p:custDataLst>
          </p:nvPr>
        </p:nvSpPr>
        <p:spPr>
          <a:xfrm flipV="1">
            <a:off x="694270" y="1335720"/>
            <a:ext cx="10803460" cy="45719"/>
          </a:xfrm>
          <a:prstGeom prst="rect">
            <a:avLst/>
          </a:prstGeom>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Tree>
    <p:custDataLst>
      <p:tags r:id="rId9"/>
    </p:custDataLst>
  </p:cSld>
  <p:clrMapOvr>
    <a:masterClrMapping/>
  </p:clrMapOvr>
  <p:transition spd="slow" advClick="0" advTm="1000">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任意多边形: 形状 14"/>
          <p:cNvSpPr/>
          <p:nvPr>
            <p:custDataLst>
              <p:tags r:id="rId1"/>
            </p:custDataLst>
          </p:nvPr>
        </p:nvSpPr>
        <p:spPr>
          <a:xfrm flipH="1">
            <a:off x="0" y="6338997"/>
            <a:ext cx="12192000" cy="524350"/>
          </a:xfrm>
          <a:custGeom>
            <a:avLst/>
            <a:gdLst>
              <a:gd name="connsiteX0" fmla="*/ 0 w 12192000"/>
              <a:gd name="connsiteY0" fmla="*/ 0 h 524350"/>
              <a:gd name="connsiteX1" fmla="*/ 12192000 w 12192000"/>
              <a:gd name="connsiteY1" fmla="*/ 0 h 524350"/>
              <a:gd name="connsiteX2" fmla="*/ 12192000 w 12192000"/>
              <a:gd name="connsiteY2" fmla="*/ 524350 h 524350"/>
              <a:gd name="connsiteX3" fmla="*/ 0 w 12192000"/>
              <a:gd name="connsiteY3" fmla="*/ 524350 h 524350"/>
            </a:gdLst>
            <a:ahLst/>
            <a:cxnLst>
              <a:cxn ang="0">
                <a:pos x="connsiteX0" y="connsiteY0"/>
              </a:cxn>
              <a:cxn ang="0">
                <a:pos x="connsiteX1" y="connsiteY1"/>
              </a:cxn>
              <a:cxn ang="0">
                <a:pos x="connsiteX2" y="connsiteY2"/>
              </a:cxn>
              <a:cxn ang="0">
                <a:pos x="connsiteX3" y="connsiteY3"/>
              </a:cxn>
            </a:cxnLst>
            <a:rect l="l" t="t" r="r" b="b"/>
            <a:pathLst>
              <a:path w="12192000" h="524350">
                <a:moveTo>
                  <a:pt x="0" y="0"/>
                </a:moveTo>
                <a:lnTo>
                  <a:pt x="12192000" y="0"/>
                </a:lnTo>
                <a:lnTo>
                  <a:pt x="12192000" y="524350"/>
                </a:lnTo>
                <a:lnTo>
                  <a:pt x="0" y="524350"/>
                </a:lnTo>
                <a:close/>
              </a:path>
            </a:pathLst>
          </a:custGeom>
          <a:solidFill>
            <a:srgbClr val="5B9BD5"/>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kumimoji="1" lang="zh-CN" altLang="en-US" sz="1600" b="1">
              <a:solidFill>
                <a:sysClr val="window" lastClr="FFFFFF"/>
              </a:solidFill>
              <a:latin typeface="微软雅黑" panose="020B0503020204020204" charset="-122"/>
            </a:endParaRPr>
          </a:p>
        </p:txBody>
      </p:sp>
      <p:sp>
        <p:nvSpPr>
          <p:cNvPr id="16" name="椭圆 15"/>
          <p:cNvSpPr/>
          <p:nvPr>
            <p:custDataLst>
              <p:tags r:id="rId2"/>
            </p:custDataLst>
          </p:nvPr>
        </p:nvSpPr>
        <p:spPr>
          <a:xfrm flipH="1">
            <a:off x="9698065" y="5961626"/>
            <a:ext cx="566057" cy="566057"/>
          </a:xfrm>
          <a:prstGeom prst="ellipse">
            <a:avLst/>
          </a:prstGeom>
          <a:solidFill>
            <a:sysClr val="window" lastClr="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7" name="椭圆 16"/>
          <p:cNvSpPr/>
          <p:nvPr>
            <p:custDataLst>
              <p:tags r:id="rId3"/>
            </p:custDataLst>
          </p:nvPr>
        </p:nvSpPr>
        <p:spPr>
          <a:xfrm flipH="1">
            <a:off x="9801778" y="6064873"/>
            <a:ext cx="356787" cy="356787"/>
          </a:xfrm>
          <a:prstGeom prst="ellipse">
            <a:avLst/>
          </a:pr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9" name="任意多边形: 形状 18"/>
          <p:cNvSpPr/>
          <p:nvPr>
            <p:custDataLst>
              <p:tags r:id="rId4"/>
            </p:custDataLst>
          </p:nvPr>
        </p:nvSpPr>
        <p:spPr>
          <a:xfrm>
            <a:off x="11878217" y="1961147"/>
            <a:ext cx="313784" cy="748902"/>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dirty="0"/>
          </a:p>
        </p:txBody>
      </p:sp>
      <p:sp>
        <p:nvSpPr>
          <p:cNvPr id="20" name="任意多边形: 形状 19"/>
          <p:cNvSpPr/>
          <p:nvPr>
            <p:custDataLst>
              <p:tags r:id="rId5"/>
            </p:custDataLst>
          </p:nvPr>
        </p:nvSpPr>
        <p:spPr>
          <a:xfrm flipH="1">
            <a:off x="0" y="4884820"/>
            <a:ext cx="294266" cy="702317"/>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7" name="矩形 6"/>
          <p:cNvSpPr/>
          <p:nvPr>
            <p:custDataLst>
              <p:tags r:id="rId6"/>
            </p:custDataLst>
          </p:nvPr>
        </p:nvSpPr>
        <p:spPr>
          <a:xfrm>
            <a:off x="459105" y="1462405"/>
            <a:ext cx="11254740" cy="869315"/>
          </a:xfrm>
          <a:prstGeom prst="rect">
            <a:avLst/>
          </a:prstGeom>
        </p:spPr>
        <p:txBody>
          <a:bodyPr anchor="t" anchorCtr="0">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l" fontAlgn="auto">
              <a:lnSpc>
                <a:spcPct val="110000"/>
              </a:lnSpc>
              <a:spcBef>
                <a:spcPts val="0"/>
              </a:spcBef>
              <a:spcAft>
                <a:spcPts val="1200"/>
              </a:spcAft>
              <a:buClr>
                <a:sysClr val="window" lastClr="FFFFFF">
                  <a:lumMod val="95000"/>
                </a:sysClr>
              </a:buClr>
              <a:buSzPct val="100000"/>
              <a:buFont typeface="Wingdings" panose="05000000000000000000" pitchFamily="2" charset="2"/>
              <a:buChar char="u"/>
            </a:pPr>
            <a:r>
              <a:rPr lang="zh-CN" altLang="en-US" spc="150">
                <a:solidFill>
                  <a:sysClr val="windowText" lastClr="000000">
                    <a:lumMod val="75000"/>
                    <a:lumOff val="25000"/>
                  </a:sysClr>
                </a:solidFill>
                <a:latin typeface="Arial" panose="020B0604020202020204" pitchFamily="34" charset="0"/>
                <a:ea typeface="微软雅黑" panose="020B0503020204020204" charset="-122"/>
              </a:rPr>
              <a:t>（三）职业生涯机会评估</a:t>
            </a:r>
            <a:endParaRPr lang="zh-CN" altLang="en-US"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1. 生涯发展机会自评表（表8-1）</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8" name="文本框 7"/>
          <p:cNvSpPr txBox="1"/>
          <p:nvPr>
            <p:custDataLst>
              <p:tags r:id="rId7"/>
            </p:custDataLst>
          </p:nvPr>
        </p:nvSpPr>
        <p:spPr>
          <a:xfrm>
            <a:off x="459153" y="606559"/>
            <a:ext cx="11273695" cy="646331"/>
          </a:xfrm>
          <a:prstGeom prst="rect">
            <a:avLst/>
          </a:prstGeom>
          <a:noFill/>
        </p:spPr>
        <p:txBody>
          <a:bodyPr wrap="square" lIns="91440" tIns="45720" rIns="91440" bIns="45720" rtlCol="0">
            <a:normAutofit/>
          </a:bodyPr>
          <a:lstStyle/>
          <a:p>
            <a:pPr marL="0" indent="0" algn="ctr" fontAlgn="auto">
              <a:lnSpc>
                <a:spcPct val="100000"/>
              </a:lnSpc>
              <a:spcBef>
                <a:spcPts val="0"/>
              </a:spcBef>
              <a:spcAft>
                <a:spcPts val="0"/>
              </a:spcAft>
              <a:buSzPct val="100000"/>
            </a:pPr>
            <a:r>
              <a:rPr lang="zh-CN" altLang="en-US" sz="3200" b="1" spc="300">
                <a:solidFill>
                  <a:sysClr val="windowText" lastClr="000000">
                    <a:lumMod val="85000"/>
                    <a:lumOff val="15000"/>
                  </a:sysClr>
                </a:solidFill>
                <a:latin typeface="Arial" panose="020B0604020202020204" pitchFamily="34" charset="0"/>
                <a:ea typeface="微软雅黑" panose="020B0503020204020204" charset="-122"/>
              </a:rPr>
              <a:t>大学生职业生涯规划书模板一</a:t>
            </a:r>
            <a:endParaRPr lang="zh-CN" altLang="en-US" sz="3200" b="1" spc="300">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5" name="矩形 4"/>
          <p:cNvSpPr/>
          <p:nvPr>
            <p:custDataLst>
              <p:tags r:id="rId8"/>
            </p:custDataLst>
          </p:nvPr>
        </p:nvSpPr>
        <p:spPr>
          <a:xfrm flipV="1">
            <a:off x="694270" y="1335720"/>
            <a:ext cx="10803460" cy="45719"/>
          </a:xfrm>
          <a:prstGeom prst="rect">
            <a:avLst/>
          </a:prstGeom>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pic>
        <p:nvPicPr>
          <p:cNvPr id="2" name="图片 1"/>
          <p:cNvPicPr>
            <a:picLocks noChangeAspect="1"/>
          </p:cNvPicPr>
          <p:nvPr/>
        </p:nvPicPr>
        <p:blipFill>
          <a:blip r:embed="rId9">
            <a:clrChange>
              <a:clrFrom>
                <a:srgbClr val="FFFFFF">
                  <a:alpha val="100000"/>
                </a:srgbClr>
              </a:clrFrom>
              <a:clrTo>
                <a:srgbClr val="FFFFFF">
                  <a:alpha val="100000"/>
                  <a:alpha val="0"/>
                </a:srgbClr>
              </a:clrTo>
            </a:clrChange>
          </a:blip>
          <a:stretch>
            <a:fillRect/>
          </a:stretch>
        </p:blipFill>
        <p:spPr>
          <a:xfrm>
            <a:off x="2030095" y="2465070"/>
            <a:ext cx="8112526" cy="3600000"/>
          </a:xfrm>
          <a:prstGeom prst="rect">
            <a:avLst/>
          </a:prstGeom>
        </p:spPr>
      </p:pic>
    </p:spTree>
    <p:custDataLst>
      <p:tags r:id="rId10"/>
    </p:custDataLst>
  </p:cSld>
  <p:clrMapOvr>
    <a:masterClrMapping/>
  </p:clrMapOvr>
  <p:transition spd="slow" advClick="0" advTm="1000">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MH_Others_2"/>
          <p:cNvSpPr txBox="1"/>
          <p:nvPr>
            <p:custDataLst>
              <p:tags r:id="rId1"/>
            </p:custDataLst>
          </p:nvPr>
        </p:nvSpPr>
        <p:spPr>
          <a:xfrm>
            <a:off x="4043381" y="1587500"/>
            <a:ext cx="738505" cy="2625888"/>
          </a:xfrm>
          <a:prstGeom prst="rect">
            <a:avLst/>
          </a:prstGeom>
          <a:noFill/>
        </p:spPr>
        <p:txBody>
          <a:bodyPr vert="eaVert" wrap="square" lIns="0" tIns="0" rIns="0" bIns="0">
            <a:spAutoFit/>
          </a:bodyPr>
          <a:lstStyle/>
          <a:p>
            <a:pPr algn="dist">
              <a:defRPr/>
            </a:pPr>
            <a:r>
              <a:rPr lang="zh-CN" altLang="en-US" sz="4800" b="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rPr>
              <a:t>模块三</a:t>
            </a:r>
            <a:endParaRPr lang="en-US" altLang="zh-CN" sz="4800" b="1" spc="600" dirty="0">
              <a:solidFill>
                <a:srgbClr val="2485BC"/>
              </a:solidFill>
              <a:latin typeface="Arial" panose="020B0604020202020204" pitchFamily="34" charset="0"/>
              <a:ea typeface="Noto Sans S Chinese Bold" panose="020B0800000000000000" pitchFamily="34" charset="-122"/>
              <a:sym typeface="Arial" panose="020B0604020202020204" pitchFamily="34" charset="0"/>
            </a:endParaRPr>
          </a:p>
        </p:txBody>
      </p:sp>
      <p:sp>
        <p:nvSpPr>
          <p:cNvPr id="17" name="矩形 16"/>
          <p:cNvSpPr/>
          <p:nvPr/>
        </p:nvSpPr>
        <p:spPr>
          <a:xfrm>
            <a:off x="6333490" y="2113915"/>
            <a:ext cx="5410835" cy="1783715"/>
          </a:xfrm>
          <a:prstGeom prst="rect">
            <a:avLst/>
          </a:prstGeom>
        </p:spPr>
        <p:txBody>
          <a:bodyPr wrap="square">
            <a:spAutoFit/>
          </a:bodyPr>
          <a:lstStyle/>
          <a:p>
            <a:pPr algn="l"/>
            <a:r>
              <a:rPr kumimoji="1" lang="zh-CN" altLang="en-US" sz="5495" b="1" spc="300" dirty="0">
                <a:solidFill>
                  <a:schemeClr val="bg1"/>
                </a:solidFill>
                <a:latin typeface="Noto Sans S Chinese Bold" panose="020B0800000000000000" pitchFamily="34" charset="-122"/>
                <a:ea typeface="Noto Sans S Chinese Bold" panose="020B0800000000000000" pitchFamily="34" charset="-122"/>
              </a:rPr>
              <a:t>提高职业生涯规划能力与技巧</a:t>
            </a:r>
            <a:endParaRPr kumimoji="1" lang="zh-CN" altLang="en-US" sz="5495" b="1" spc="300" dirty="0">
              <a:solidFill>
                <a:schemeClr val="bg1"/>
              </a:solidFill>
              <a:latin typeface="Noto Sans S Chinese Bold" panose="020B0800000000000000" pitchFamily="34" charset="-122"/>
              <a:ea typeface="Noto Sans S Chinese Bold"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 by="(-#ppt_w*2)" calcmode="lin" valueType="num">
                                      <p:cBhvr rctx="PPT">
                                        <p:cTn id="7" dur="250" autoRev="1" fill="hold">
                                          <p:stCondLst>
                                            <p:cond delay="0"/>
                                          </p:stCondLst>
                                        </p:cTn>
                                        <p:tgtEl>
                                          <p:spTgt spid="15"/>
                                        </p:tgtEl>
                                        <p:attrNameLst>
                                          <p:attrName>ppt_w</p:attrName>
                                        </p:attrNameLst>
                                      </p:cBhvr>
                                    </p:anim>
                                    <p:anim by="(#ppt_w*0.50)" calcmode="lin" valueType="num">
                                      <p:cBhvr>
                                        <p:cTn id="8" dur="250" decel="50000" autoRev="1" fill="hold">
                                          <p:stCondLst>
                                            <p:cond delay="0"/>
                                          </p:stCondLst>
                                        </p:cTn>
                                        <p:tgtEl>
                                          <p:spTgt spid="15"/>
                                        </p:tgtEl>
                                        <p:attrNameLst>
                                          <p:attrName>ppt_x</p:attrName>
                                        </p:attrNameLst>
                                      </p:cBhvr>
                                    </p:anim>
                                    <p:anim from="(-#ppt_h/2)" to="(#ppt_y)" calcmode="lin" valueType="num">
                                      <p:cBhvr>
                                        <p:cTn id="9" dur="500" fill="hold">
                                          <p:stCondLst>
                                            <p:cond delay="0"/>
                                          </p:stCondLst>
                                        </p:cTn>
                                        <p:tgtEl>
                                          <p:spTgt spid="15"/>
                                        </p:tgtEl>
                                        <p:attrNameLst>
                                          <p:attrName>ppt_y</p:attrName>
                                        </p:attrNameLst>
                                      </p:cBhvr>
                                    </p:anim>
                                    <p:animRot by="21600000">
                                      <p:cBhvr>
                                        <p:cTn id="10" dur="5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任意多边形: 形状 14"/>
          <p:cNvSpPr/>
          <p:nvPr>
            <p:custDataLst>
              <p:tags r:id="rId1"/>
            </p:custDataLst>
          </p:nvPr>
        </p:nvSpPr>
        <p:spPr>
          <a:xfrm flipH="1">
            <a:off x="0" y="6338997"/>
            <a:ext cx="12192000" cy="524350"/>
          </a:xfrm>
          <a:custGeom>
            <a:avLst/>
            <a:gdLst>
              <a:gd name="connsiteX0" fmla="*/ 0 w 12192000"/>
              <a:gd name="connsiteY0" fmla="*/ 0 h 524350"/>
              <a:gd name="connsiteX1" fmla="*/ 12192000 w 12192000"/>
              <a:gd name="connsiteY1" fmla="*/ 0 h 524350"/>
              <a:gd name="connsiteX2" fmla="*/ 12192000 w 12192000"/>
              <a:gd name="connsiteY2" fmla="*/ 524350 h 524350"/>
              <a:gd name="connsiteX3" fmla="*/ 0 w 12192000"/>
              <a:gd name="connsiteY3" fmla="*/ 524350 h 524350"/>
            </a:gdLst>
            <a:ahLst/>
            <a:cxnLst>
              <a:cxn ang="0">
                <a:pos x="connsiteX0" y="connsiteY0"/>
              </a:cxn>
              <a:cxn ang="0">
                <a:pos x="connsiteX1" y="connsiteY1"/>
              </a:cxn>
              <a:cxn ang="0">
                <a:pos x="connsiteX2" y="connsiteY2"/>
              </a:cxn>
              <a:cxn ang="0">
                <a:pos x="connsiteX3" y="connsiteY3"/>
              </a:cxn>
            </a:cxnLst>
            <a:rect l="l" t="t" r="r" b="b"/>
            <a:pathLst>
              <a:path w="12192000" h="524350">
                <a:moveTo>
                  <a:pt x="0" y="0"/>
                </a:moveTo>
                <a:lnTo>
                  <a:pt x="12192000" y="0"/>
                </a:lnTo>
                <a:lnTo>
                  <a:pt x="12192000" y="524350"/>
                </a:lnTo>
                <a:lnTo>
                  <a:pt x="0" y="524350"/>
                </a:lnTo>
                <a:close/>
              </a:path>
            </a:pathLst>
          </a:custGeom>
          <a:solidFill>
            <a:srgbClr val="5B9BD5"/>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kumimoji="1" lang="zh-CN" altLang="en-US" sz="1600" b="1">
              <a:solidFill>
                <a:sysClr val="window" lastClr="FFFFFF"/>
              </a:solidFill>
              <a:latin typeface="微软雅黑" panose="020B0503020204020204" charset="-122"/>
            </a:endParaRPr>
          </a:p>
        </p:txBody>
      </p:sp>
      <p:sp>
        <p:nvSpPr>
          <p:cNvPr id="16" name="椭圆 15"/>
          <p:cNvSpPr/>
          <p:nvPr>
            <p:custDataLst>
              <p:tags r:id="rId2"/>
            </p:custDataLst>
          </p:nvPr>
        </p:nvSpPr>
        <p:spPr>
          <a:xfrm flipH="1">
            <a:off x="9698065" y="5961626"/>
            <a:ext cx="566057" cy="566057"/>
          </a:xfrm>
          <a:prstGeom prst="ellipse">
            <a:avLst/>
          </a:prstGeom>
          <a:solidFill>
            <a:sysClr val="window" lastClr="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7" name="椭圆 16"/>
          <p:cNvSpPr/>
          <p:nvPr>
            <p:custDataLst>
              <p:tags r:id="rId3"/>
            </p:custDataLst>
          </p:nvPr>
        </p:nvSpPr>
        <p:spPr>
          <a:xfrm flipH="1">
            <a:off x="9801778" y="6064873"/>
            <a:ext cx="356787" cy="356787"/>
          </a:xfrm>
          <a:prstGeom prst="ellipse">
            <a:avLst/>
          </a:pr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9" name="任意多边形: 形状 18"/>
          <p:cNvSpPr/>
          <p:nvPr>
            <p:custDataLst>
              <p:tags r:id="rId4"/>
            </p:custDataLst>
          </p:nvPr>
        </p:nvSpPr>
        <p:spPr>
          <a:xfrm>
            <a:off x="11878217" y="1961147"/>
            <a:ext cx="313784" cy="748902"/>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dirty="0"/>
          </a:p>
        </p:txBody>
      </p:sp>
      <p:sp>
        <p:nvSpPr>
          <p:cNvPr id="20" name="任意多边形: 形状 19"/>
          <p:cNvSpPr/>
          <p:nvPr>
            <p:custDataLst>
              <p:tags r:id="rId5"/>
            </p:custDataLst>
          </p:nvPr>
        </p:nvSpPr>
        <p:spPr>
          <a:xfrm flipH="1">
            <a:off x="0" y="4884820"/>
            <a:ext cx="294266" cy="702317"/>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7" name="矩形 6"/>
          <p:cNvSpPr/>
          <p:nvPr>
            <p:custDataLst>
              <p:tags r:id="rId6"/>
            </p:custDataLst>
          </p:nvPr>
        </p:nvSpPr>
        <p:spPr>
          <a:xfrm>
            <a:off x="459105" y="1462405"/>
            <a:ext cx="11254740" cy="869315"/>
          </a:xfrm>
          <a:prstGeom prst="rect">
            <a:avLst/>
          </a:prstGeom>
        </p:spPr>
        <p:txBody>
          <a:bodyPr anchor="t" anchorCtr="0">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l" fontAlgn="auto">
              <a:lnSpc>
                <a:spcPct val="110000"/>
              </a:lnSpc>
              <a:spcBef>
                <a:spcPts val="0"/>
              </a:spcBef>
              <a:spcAft>
                <a:spcPts val="1200"/>
              </a:spcAft>
              <a:buClr>
                <a:sysClr val="window" lastClr="FFFFFF">
                  <a:lumMod val="95000"/>
                </a:sysClr>
              </a:buClr>
              <a:buSzPct val="100000"/>
              <a:buFont typeface="Wingdings" panose="05000000000000000000" pitchFamily="2" charset="2"/>
              <a:buChar char="u"/>
            </a:pPr>
            <a:r>
              <a:rPr lang="zh-CN" altLang="en-US" spc="150">
                <a:solidFill>
                  <a:sysClr val="windowText" lastClr="000000">
                    <a:lumMod val="75000"/>
                    <a:lumOff val="25000"/>
                  </a:sysClr>
                </a:solidFill>
                <a:latin typeface="Arial" panose="020B0604020202020204" pitchFamily="34" charset="0"/>
                <a:ea typeface="微软雅黑" panose="020B0503020204020204" charset="-122"/>
              </a:rPr>
              <a:t>（三）职业生涯机会评估</a:t>
            </a:r>
            <a:endParaRPr lang="zh-CN" altLang="en-US"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2. 影响职业选择的其他因素分析表（表8-2）</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8" name="文本框 7"/>
          <p:cNvSpPr txBox="1"/>
          <p:nvPr>
            <p:custDataLst>
              <p:tags r:id="rId7"/>
            </p:custDataLst>
          </p:nvPr>
        </p:nvSpPr>
        <p:spPr>
          <a:xfrm>
            <a:off x="459153" y="606559"/>
            <a:ext cx="11273695" cy="646331"/>
          </a:xfrm>
          <a:prstGeom prst="rect">
            <a:avLst/>
          </a:prstGeom>
          <a:noFill/>
        </p:spPr>
        <p:txBody>
          <a:bodyPr wrap="square" lIns="91440" tIns="45720" rIns="91440" bIns="45720" rtlCol="0">
            <a:normAutofit/>
          </a:bodyPr>
          <a:lstStyle/>
          <a:p>
            <a:pPr marL="0" indent="0" algn="ctr" fontAlgn="auto">
              <a:lnSpc>
                <a:spcPct val="100000"/>
              </a:lnSpc>
              <a:spcBef>
                <a:spcPts val="0"/>
              </a:spcBef>
              <a:spcAft>
                <a:spcPts val="0"/>
              </a:spcAft>
              <a:buSzPct val="100000"/>
            </a:pPr>
            <a:r>
              <a:rPr lang="zh-CN" altLang="en-US" sz="3200" b="1" spc="300">
                <a:solidFill>
                  <a:sysClr val="windowText" lastClr="000000">
                    <a:lumMod val="85000"/>
                    <a:lumOff val="15000"/>
                  </a:sysClr>
                </a:solidFill>
                <a:latin typeface="Arial" panose="020B0604020202020204" pitchFamily="34" charset="0"/>
                <a:ea typeface="微软雅黑" panose="020B0503020204020204" charset="-122"/>
              </a:rPr>
              <a:t>大学生职业生涯规划书模板一</a:t>
            </a:r>
            <a:endParaRPr lang="zh-CN" altLang="en-US" sz="3200" b="1" spc="300">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5" name="矩形 4"/>
          <p:cNvSpPr/>
          <p:nvPr>
            <p:custDataLst>
              <p:tags r:id="rId8"/>
            </p:custDataLst>
          </p:nvPr>
        </p:nvSpPr>
        <p:spPr>
          <a:xfrm flipV="1">
            <a:off x="694270" y="1335720"/>
            <a:ext cx="10803460" cy="45719"/>
          </a:xfrm>
          <a:prstGeom prst="rect">
            <a:avLst/>
          </a:prstGeom>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pic>
        <p:nvPicPr>
          <p:cNvPr id="3" name="图片 2"/>
          <p:cNvPicPr>
            <a:picLocks noChangeAspect="1"/>
          </p:cNvPicPr>
          <p:nvPr/>
        </p:nvPicPr>
        <p:blipFill>
          <a:blip r:embed="rId9">
            <a:clrChange>
              <a:clrFrom>
                <a:srgbClr val="FFFFFF">
                  <a:alpha val="100000"/>
                </a:srgbClr>
              </a:clrFrom>
              <a:clrTo>
                <a:srgbClr val="FFFFFF">
                  <a:alpha val="100000"/>
                  <a:alpha val="0"/>
                </a:srgbClr>
              </a:clrTo>
            </a:clrChange>
          </a:blip>
          <a:stretch>
            <a:fillRect/>
          </a:stretch>
        </p:blipFill>
        <p:spPr>
          <a:xfrm>
            <a:off x="2019300" y="2299335"/>
            <a:ext cx="8153671" cy="3960000"/>
          </a:xfrm>
          <a:prstGeom prst="rect">
            <a:avLst/>
          </a:prstGeom>
        </p:spPr>
      </p:pic>
    </p:spTree>
    <p:custDataLst>
      <p:tags r:id="rId10"/>
    </p:custDataLst>
  </p:cSld>
  <p:clrMapOvr>
    <a:masterClrMapping/>
  </p:clrMapOvr>
  <p:transition spd="slow" advClick="0" advTm="1000">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任意多边形: 形状 14"/>
          <p:cNvSpPr/>
          <p:nvPr>
            <p:custDataLst>
              <p:tags r:id="rId1"/>
            </p:custDataLst>
          </p:nvPr>
        </p:nvSpPr>
        <p:spPr>
          <a:xfrm flipH="1">
            <a:off x="0" y="6338997"/>
            <a:ext cx="12192000" cy="524350"/>
          </a:xfrm>
          <a:custGeom>
            <a:avLst/>
            <a:gdLst>
              <a:gd name="connsiteX0" fmla="*/ 0 w 12192000"/>
              <a:gd name="connsiteY0" fmla="*/ 0 h 524350"/>
              <a:gd name="connsiteX1" fmla="*/ 12192000 w 12192000"/>
              <a:gd name="connsiteY1" fmla="*/ 0 h 524350"/>
              <a:gd name="connsiteX2" fmla="*/ 12192000 w 12192000"/>
              <a:gd name="connsiteY2" fmla="*/ 524350 h 524350"/>
              <a:gd name="connsiteX3" fmla="*/ 0 w 12192000"/>
              <a:gd name="connsiteY3" fmla="*/ 524350 h 524350"/>
            </a:gdLst>
            <a:ahLst/>
            <a:cxnLst>
              <a:cxn ang="0">
                <a:pos x="connsiteX0" y="connsiteY0"/>
              </a:cxn>
              <a:cxn ang="0">
                <a:pos x="connsiteX1" y="connsiteY1"/>
              </a:cxn>
              <a:cxn ang="0">
                <a:pos x="connsiteX2" y="connsiteY2"/>
              </a:cxn>
              <a:cxn ang="0">
                <a:pos x="connsiteX3" y="connsiteY3"/>
              </a:cxn>
            </a:cxnLst>
            <a:rect l="l" t="t" r="r" b="b"/>
            <a:pathLst>
              <a:path w="12192000" h="524350">
                <a:moveTo>
                  <a:pt x="0" y="0"/>
                </a:moveTo>
                <a:lnTo>
                  <a:pt x="12192000" y="0"/>
                </a:lnTo>
                <a:lnTo>
                  <a:pt x="12192000" y="524350"/>
                </a:lnTo>
                <a:lnTo>
                  <a:pt x="0" y="524350"/>
                </a:lnTo>
                <a:close/>
              </a:path>
            </a:pathLst>
          </a:custGeom>
          <a:solidFill>
            <a:srgbClr val="5B9BD5"/>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kumimoji="1" lang="zh-CN" altLang="en-US" sz="1600" b="1">
              <a:solidFill>
                <a:sysClr val="window" lastClr="FFFFFF"/>
              </a:solidFill>
              <a:latin typeface="微软雅黑" panose="020B0503020204020204" charset="-122"/>
            </a:endParaRPr>
          </a:p>
        </p:txBody>
      </p:sp>
      <p:sp>
        <p:nvSpPr>
          <p:cNvPr id="16" name="椭圆 15"/>
          <p:cNvSpPr/>
          <p:nvPr>
            <p:custDataLst>
              <p:tags r:id="rId2"/>
            </p:custDataLst>
          </p:nvPr>
        </p:nvSpPr>
        <p:spPr>
          <a:xfrm flipH="1">
            <a:off x="9698065" y="5961626"/>
            <a:ext cx="566057" cy="566057"/>
          </a:xfrm>
          <a:prstGeom prst="ellipse">
            <a:avLst/>
          </a:prstGeom>
          <a:solidFill>
            <a:sysClr val="window" lastClr="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7" name="椭圆 16"/>
          <p:cNvSpPr/>
          <p:nvPr>
            <p:custDataLst>
              <p:tags r:id="rId3"/>
            </p:custDataLst>
          </p:nvPr>
        </p:nvSpPr>
        <p:spPr>
          <a:xfrm flipH="1">
            <a:off x="9801778" y="6064873"/>
            <a:ext cx="356787" cy="356787"/>
          </a:xfrm>
          <a:prstGeom prst="ellipse">
            <a:avLst/>
          </a:pr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9" name="任意多边形: 形状 18"/>
          <p:cNvSpPr/>
          <p:nvPr>
            <p:custDataLst>
              <p:tags r:id="rId4"/>
            </p:custDataLst>
          </p:nvPr>
        </p:nvSpPr>
        <p:spPr>
          <a:xfrm>
            <a:off x="11878217" y="1961147"/>
            <a:ext cx="313784" cy="748902"/>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dirty="0"/>
          </a:p>
        </p:txBody>
      </p:sp>
      <p:sp>
        <p:nvSpPr>
          <p:cNvPr id="20" name="任意多边形: 形状 19"/>
          <p:cNvSpPr/>
          <p:nvPr>
            <p:custDataLst>
              <p:tags r:id="rId5"/>
            </p:custDataLst>
          </p:nvPr>
        </p:nvSpPr>
        <p:spPr>
          <a:xfrm flipH="1">
            <a:off x="0" y="4884820"/>
            <a:ext cx="294266" cy="702317"/>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7" name="矩形 6"/>
          <p:cNvSpPr/>
          <p:nvPr>
            <p:custDataLst>
              <p:tags r:id="rId6"/>
            </p:custDataLst>
          </p:nvPr>
        </p:nvSpPr>
        <p:spPr>
          <a:xfrm>
            <a:off x="459105" y="1462405"/>
            <a:ext cx="11254740" cy="4199255"/>
          </a:xfrm>
          <a:prstGeom prst="rect">
            <a:avLst/>
          </a:prstGeom>
        </p:spPr>
        <p:txBody>
          <a:bodyPr anchor="t" anchorCtr="0">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l" fontAlgn="auto">
              <a:lnSpc>
                <a:spcPct val="110000"/>
              </a:lnSpc>
              <a:spcBef>
                <a:spcPts val="0"/>
              </a:spcBef>
              <a:spcAft>
                <a:spcPts val="1200"/>
              </a:spcAft>
              <a:buClr>
                <a:sysClr val="window" lastClr="FFFFFF">
                  <a:lumMod val="95000"/>
                </a:sysClr>
              </a:buClr>
              <a:buSzPct val="100000"/>
              <a:buFont typeface="Wingdings" panose="05000000000000000000" pitchFamily="2" charset="2"/>
              <a:buChar char="u"/>
            </a:pPr>
            <a:r>
              <a:rPr lang="zh-CN" altLang="en-US" spc="150">
                <a:solidFill>
                  <a:sysClr val="windowText" lastClr="000000">
                    <a:lumMod val="75000"/>
                    <a:lumOff val="25000"/>
                  </a:sysClr>
                </a:solidFill>
                <a:latin typeface="Arial" panose="020B0604020202020204" pitchFamily="34" charset="0"/>
                <a:ea typeface="微软雅黑" panose="020B0503020204020204" charset="-122"/>
              </a:rPr>
              <a:t>（四）职业生涯目标和路线规划</a:t>
            </a:r>
            <a:endParaRPr lang="zh-CN" altLang="en-US"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1. 职业生涯目标（表8-3）</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2. 职业路线规划（表8-4）</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8" name="文本框 7"/>
          <p:cNvSpPr txBox="1"/>
          <p:nvPr>
            <p:custDataLst>
              <p:tags r:id="rId7"/>
            </p:custDataLst>
          </p:nvPr>
        </p:nvSpPr>
        <p:spPr>
          <a:xfrm>
            <a:off x="459153" y="606559"/>
            <a:ext cx="11273695" cy="646331"/>
          </a:xfrm>
          <a:prstGeom prst="rect">
            <a:avLst/>
          </a:prstGeom>
          <a:noFill/>
        </p:spPr>
        <p:txBody>
          <a:bodyPr wrap="square" lIns="91440" tIns="45720" rIns="91440" bIns="45720" rtlCol="0">
            <a:normAutofit/>
          </a:bodyPr>
          <a:lstStyle/>
          <a:p>
            <a:pPr marL="0" indent="0" algn="ctr" fontAlgn="auto">
              <a:lnSpc>
                <a:spcPct val="100000"/>
              </a:lnSpc>
              <a:spcBef>
                <a:spcPts val="0"/>
              </a:spcBef>
              <a:spcAft>
                <a:spcPts val="0"/>
              </a:spcAft>
              <a:buSzPct val="100000"/>
            </a:pPr>
            <a:r>
              <a:rPr lang="zh-CN" altLang="en-US" sz="3200" b="1" spc="300">
                <a:solidFill>
                  <a:sysClr val="windowText" lastClr="000000">
                    <a:lumMod val="85000"/>
                    <a:lumOff val="15000"/>
                  </a:sysClr>
                </a:solidFill>
                <a:latin typeface="Arial" panose="020B0604020202020204" pitchFamily="34" charset="0"/>
                <a:ea typeface="微软雅黑" panose="020B0503020204020204" charset="-122"/>
              </a:rPr>
              <a:t>大学生职业生涯规划书模板一</a:t>
            </a:r>
            <a:endParaRPr lang="zh-CN" altLang="en-US" sz="3200" b="1" spc="300">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5" name="矩形 4"/>
          <p:cNvSpPr/>
          <p:nvPr>
            <p:custDataLst>
              <p:tags r:id="rId8"/>
            </p:custDataLst>
          </p:nvPr>
        </p:nvSpPr>
        <p:spPr>
          <a:xfrm flipV="1">
            <a:off x="694270" y="1335720"/>
            <a:ext cx="10803460" cy="45719"/>
          </a:xfrm>
          <a:prstGeom prst="rect">
            <a:avLst/>
          </a:prstGeom>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pic>
        <p:nvPicPr>
          <p:cNvPr id="2" name="图片 1"/>
          <p:cNvPicPr>
            <a:picLocks noChangeAspect="1"/>
          </p:cNvPicPr>
          <p:nvPr/>
        </p:nvPicPr>
        <p:blipFill>
          <a:blip r:embed="rId9">
            <a:clrChange>
              <a:clrFrom>
                <a:srgbClr val="FFFFFF">
                  <a:alpha val="100000"/>
                </a:srgbClr>
              </a:clrFrom>
              <a:clrTo>
                <a:srgbClr val="FFFFFF">
                  <a:alpha val="100000"/>
                  <a:alpha val="0"/>
                </a:srgbClr>
              </a:clrTo>
            </a:clrChange>
          </a:blip>
          <a:stretch>
            <a:fillRect/>
          </a:stretch>
        </p:blipFill>
        <p:spPr>
          <a:xfrm>
            <a:off x="1224280" y="2297430"/>
            <a:ext cx="9742805" cy="2171700"/>
          </a:xfrm>
          <a:prstGeom prst="rect">
            <a:avLst/>
          </a:prstGeom>
        </p:spPr>
      </p:pic>
      <p:pic>
        <p:nvPicPr>
          <p:cNvPr id="4" name="图片 3"/>
          <p:cNvPicPr>
            <a:picLocks noChangeAspect="1"/>
          </p:cNvPicPr>
          <p:nvPr/>
        </p:nvPicPr>
        <p:blipFill>
          <a:blip r:embed="rId10">
            <a:clrChange>
              <a:clrFrom>
                <a:srgbClr val="FFFFFF">
                  <a:alpha val="100000"/>
                </a:srgbClr>
              </a:clrFrom>
              <a:clrTo>
                <a:srgbClr val="FFFFFF">
                  <a:alpha val="100000"/>
                  <a:alpha val="0"/>
                </a:srgbClr>
              </a:clrTo>
            </a:clrChange>
          </a:blip>
          <a:stretch>
            <a:fillRect/>
          </a:stretch>
        </p:blipFill>
        <p:spPr>
          <a:xfrm>
            <a:off x="1229995" y="4780915"/>
            <a:ext cx="9737090" cy="1355090"/>
          </a:xfrm>
          <a:prstGeom prst="rect">
            <a:avLst/>
          </a:prstGeom>
        </p:spPr>
      </p:pic>
    </p:spTree>
    <p:custDataLst>
      <p:tags r:id="rId11"/>
    </p:custDataLst>
  </p:cSld>
  <p:clrMapOvr>
    <a:masterClrMapping/>
  </p:clrMapOvr>
  <p:transition spd="slow" advClick="0" advTm="1000">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任意多边形: 形状 14"/>
          <p:cNvSpPr/>
          <p:nvPr>
            <p:custDataLst>
              <p:tags r:id="rId1"/>
            </p:custDataLst>
          </p:nvPr>
        </p:nvSpPr>
        <p:spPr>
          <a:xfrm flipH="1">
            <a:off x="0" y="6338997"/>
            <a:ext cx="12192000" cy="524350"/>
          </a:xfrm>
          <a:custGeom>
            <a:avLst/>
            <a:gdLst>
              <a:gd name="connsiteX0" fmla="*/ 0 w 12192000"/>
              <a:gd name="connsiteY0" fmla="*/ 0 h 524350"/>
              <a:gd name="connsiteX1" fmla="*/ 12192000 w 12192000"/>
              <a:gd name="connsiteY1" fmla="*/ 0 h 524350"/>
              <a:gd name="connsiteX2" fmla="*/ 12192000 w 12192000"/>
              <a:gd name="connsiteY2" fmla="*/ 524350 h 524350"/>
              <a:gd name="connsiteX3" fmla="*/ 0 w 12192000"/>
              <a:gd name="connsiteY3" fmla="*/ 524350 h 524350"/>
            </a:gdLst>
            <a:ahLst/>
            <a:cxnLst>
              <a:cxn ang="0">
                <a:pos x="connsiteX0" y="connsiteY0"/>
              </a:cxn>
              <a:cxn ang="0">
                <a:pos x="connsiteX1" y="connsiteY1"/>
              </a:cxn>
              <a:cxn ang="0">
                <a:pos x="connsiteX2" y="connsiteY2"/>
              </a:cxn>
              <a:cxn ang="0">
                <a:pos x="connsiteX3" y="connsiteY3"/>
              </a:cxn>
            </a:cxnLst>
            <a:rect l="l" t="t" r="r" b="b"/>
            <a:pathLst>
              <a:path w="12192000" h="524350">
                <a:moveTo>
                  <a:pt x="0" y="0"/>
                </a:moveTo>
                <a:lnTo>
                  <a:pt x="12192000" y="0"/>
                </a:lnTo>
                <a:lnTo>
                  <a:pt x="12192000" y="524350"/>
                </a:lnTo>
                <a:lnTo>
                  <a:pt x="0" y="524350"/>
                </a:lnTo>
                <a:close/>
              </a:path>
            </a:pathLst>
          </a:custGeom>
          <a:solidFill>
            <a:srgbClr val="5B9BD5"/>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kumimoji="1" lang="zh-CN" altLang="en-US" sz="1600" b="1">
              <a:solidFill>
                <a:sysClr val="window" lastClr="FFFFFF"/>
              </a:solidFill>
              <a:latin typeface="微软雅黑" panose="020B0503020204020204" charset="-122"/>
            </a:endParaRPr>
          </a:p>
        </p:txBody>
      </p:sp>
      <p:sp>
        <p:nvSpPr>
          <p:cNvPr id="16" name="椭圆 15"/>
          <p:cNvSpPr/>
          <p:nvPr>
            <p:custDataLst>
              <p:tags r:id="rId2"/>
            </p:custDataLst>
          </p:nvPr>
        </p:nvSpPr>
        <p:spPr>
          <a:xfrm flipH="1">
            <a:off x="9698065" y="5961626"/>
            <a:ext cx="566057" cy="566057"/>
          </a:xfrm>
          <a:prstGeom prst="ellipse">
            <a:avLst/>
          </a:prstGeom>
          <a:solidFill>
            <a:sysClr val="window" lastClr="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7" name="椭圆 16"/>
          <p:cNvSpPr/>
          <p:nvPr>
            <p:custDataLst>
              <p:tags r:id="rId3"/>
            </p:custDataLst>
          </p:nvPr>
        </p:nvSpPr>
        <p:spPr>
          <a:xfrm flipH="1">
            <a:off x="9801778" y="6064873"/>
            <a:ext cx="356787" cy="356787"/>
          </a:xfrm>
          <a:prstGeom prst="ellipse">
            <a:avLst/>
          </a:pr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9" name="任意多边形: 形状 18"/>
          <p:cNvSpPr/>
          <p:nvPr>
            <p:custDataLst>
              <p:tags r:id="rId4"/>
            </p:custDataLst>
          </p:nvPr>
        </p:nvSpPr>
        <p:spPr>
          <a:xfrm>
            <a:off x="11878217" y="1961147"/>
            <a:ext cx="313784" cy="748902"/>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dirty="0"/>
          </a:p>
        </p:txBody>
      </p:sp>
      <p:sp>
        <p:nvSpPr>
          <p:cNvPr id="20" name="任意多边形: 形状 19"/>
          <p:cNvSpPr/>
          <p:nvPr>
            <p:custDataLst>
              <p:tags r:id="rId5"/>
            </p:custDataLst>
          </p:nvPr>
        </p:nvSpPr>
        <p:spPr>
          <a:xfrm flipH="1">
            <a:off x="0" y="4884820"/>
            <a:ext cx="294266" cy="702317"/>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7" name="矩形 6"/>
          <p:cNvSpPr/>
          <p:nvPr>
            <p:custDataLst>
              <p:tags r:id="rId6"/>
            </p:custDataLst>
          </p:nvPr>
        </p:nvSpPr>
        <p:spPr>
          <a:xfrm>
            <a:off x="459105" y="1462405"/>
            <a:ext cx="11254740" cy="3721735"/>
          </a:xfrm>
          <a:prstGeom prst="rect">
            <a:avLst/>
          </a:prstGeom>
        </p:spPr>
        <p:txBody>
          <a:bodyPr anchor="t" anchorCtr="0">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l" fontAlgn="auto">
              <a:lnSpc>
                <a:spcPct val="110000"/>
              </a:lnSpc>
              <a:spcBef>
                <a:spcPts val="0"/>
              </a:spcBef>
              <a:spcAft>
                <a:spcPts val="1200"/>
              </a:spcAft>
              <a:buClr>
                <a:sysClr val="window" lastClr="FFFFFF">
                  <a:lumMod val="95000"/>
                </a:sysClr>
              </a:buClr>
              <a:buSzPct val="100000"/>
              <a:buFont typeface="Wingdings" panose="05000000000000000000" pitchFamily="2" charset="2"/>
              <a:buChar char="u"/>
            </a:pPr>
            <a:r>
              <a:rPr lang="zh-CN" altLang="en-US" spc="150">
                <a:solidFill>
                  <a:sysClr val="windowText" lastClr="000000">
                    <a:lumMod val="75000"/>
                    <a:lumOff val="25000"/>
                  </a:sysClr>
                </a:solidFill>
                <a:latin typeface="Arial" panose="020B0604020202020204" pitchFamily="34" charset="0"/>
                <a:ea typeface="微软雅黑" panose="020B0503020204020204" charset="-122"/>
              </a:rPr>
              <a:t>（五）行动计划与措施</a:t>
            </a:r>
            <a:endParaRPr lang="zh-CN" altLang="en-US"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1. 目标与任务分析（表8-5）</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8" name="文本框 7"/>
          <p:cNvSpPr txBox="1"/>
          <p:nvPr>
            <p:custDataLst>
              <p:tags r:id="rId7"/>
            </p:custDataLst>
          </p:nvPr>
        </p:nvSpPr>
        <p:spPr>
          <a:xfrm>
            <a:off x="459153" y="606559"/>
            <a:ext cx="11273695" cy="646331"/>
          </a:xfrm>
          <a:prstGeom prst="rect">
            <a:avLst/>
          </a:prstGeom>
          <a:noFill/>
        </p:spPr>
        <p:txBody>
          <a:bodyPr wrap="square" lIns="91440" tIns="45720" rIns="91440" bIns="45720" rtlCol="0">
            <a:normAutofit/>
          </a:bodyPr>
          <a:lstStyle/>
          <a:p>
            <a:pPr marL="0" indent="0" algn="ctr" fontAlgn="auto">
              <a:lnSpc>
                <a:spcPct val="100000"/>
              </a:lnSpc>
              <a:spcBef>
                <a:spcPts val="0"/>
              </a:spcBef>
              <a:spcAft>
                <a:spcPts val="0"/>
              </a:spcAft>
              <a:buSzPct val="100000"/>
            </a:pPr>
            <a:r>
              <a:rPr lang="zh-CN" altLang="en-US" sz="3200" b="1" spc="300">
                <a:solidFill>
                  <a:sysClr val="windowText" lastClr="000000">
                    <a:lumMod val="85000"/>
                    <a:lumOff val="15000"/>
                  </a:sysClr>
                </a:solidFill>
                <a:latin typeface="Arial" panose="020B0604020202020204" pitchFamily="34" charset="0"/>
                <a:ea typeface="微软雅黑" panose="020B0503020204020204" charset="-122"/>
              </a:rPr>
              <a:t>大学生职业生涯规划书模板一</a:t>
            </a:r>
            <a:endParaRPr lang="zh-CN" altLang="en-US" sz="3200" b="1" spc="300">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5" name="矩形 4"/>
          <p:cNvSpPr/>
          <p:nvPr>
            <p:custDataLst>
              <p:tags r:id="rId8"/>
            </p:custDataLst>
          </p:nvPr>
        </p:nvSpPr>
        <p:spPr>
          <a:xfrm flipV="1">
            <a:off x="694270" y="1335720"/>
            <a:ext cx="10803460" cy="45719"/>
          </a:xfrm>
          <a:prstGeom prst="rect">
            <a:avLst/>
          </a:prstGeom>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pic>
        <p:nvPicPr>
          <p:cNvPr id="3" name="图片 2"/>
          <p:cNvPicPr>
            <a:picLocks noChangeAspect="1"/>
          </p:cNvPicPr>
          <p:nvPr/>
        </p:nvPicPr>
        <p:blipFill>
          <a:blip r:embed="rId9">
            <a:clrChange>
              <a:clrFrom>
                <a:srgbClr val="FFFFFF">
                  <a:alpha val="100000"/>
                </a:srgbClr>
              </a:clrFrom>
              <a:clrTo>
                <a:srgbClr val="FFFFFF">
                  <a:alpha val="100000"/>
                  <a:alpha val="0"/>
                </a:srgbClr>
              </a:clrTo>
            </a:clrChange>
          </a:blip>
          <a:stretch>
            <a:fillRect/>
          </a:stretch>
        </p:blipFill>
        <p:spPr>
          <a:xfrm>
            <a:off x="2494280" y="2218055"/>
            <a:ext cx="7184017" cy="4104000"/>
          </a:xfrm>
          <a:prstGeom prst="rect">
            <a:avLst/>
          </a:prstGeom>
        </p:spPr>
      </p:pic>
    </p:spTree>
    <p:custDataLst>
      <p:tags r:id="rId10"/>
    </p:custDataLst>
  </p:cSld>
  <p:clrMapOvr>
    <a:masterClrMapping/>
  </p:clrMapOvr>
  <p:transition spd="slow" advClick="0" advTm="1000">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任意多边形: 形状 14"/>
          <p:cNvSpPr/>
          <p:nvPr>
            <p:custDataLst>
              <p:tags r:id="rId1"/>
            </p:custDataLst>
          </p:nvPr>
        </p:nvSpPr>
        <p:spPr>
          <a:xfrm flipH="1">
            <a:off x="0" y="6338997"/>
            <a:ext cx="12192000" cy="524350"/>
          </a:xfrm>
          <a:custGeom>
            <a:avLst/>
            <a:gdLst>
              <a:gd name="connsiteX0" fmla="*/ 0 w 12192000"/>
              <a:gd name="connsiteY0" fmla="*/ 0 h 524350"/>
              <a:gd name="connsiteX1" fmla="*/ 12192000 w 12192000"/>
              <a:gd name="connsiteY1" fmla="*/ 0 h 524350"/>
              <a:gd name="connsiteX2" fmla="*/ 12192000 w 12192000"/>
              <a:gd name="connsiteY2" fmla="*/ 524350 h 524350"/>
              <a:gd name="connsiteX3" fmla="*/ 0 w 12192000"/>
              <a:gd name="connsiteY3" fmla="*/ 524350 h 524350"/>
            </a:gdLst>
            <a:ahLst/>
            <a:cxnLst>
              <a:cxn ang="0">
                <a:pos x="connsiteX0" y="connsiteY0"/>
              </a:cxn>
              <a:cxn ang="0">
                <a:pos x="connsiteX1" y="connsiteY1"/>
              </a:cxn>
              <a:cxn ang="0">
                <a:pos x="connsiteX2" y="connsiteY2"/>
              </a:cxn>
              <a:cxn ang="0">
                <a:pos x="connsiteX3" y="connsiteY3"/>
              </a:cxn>
            </a:cxnLst>
            <a:rect l="l" t="t" r="r" b="b"/>
            <a:pathLst>
              <a:path w="12192000" h="524350">
                <a:moveTo>
                  <a:pt x="0" y="0"/>
                </a:moveTo>
                <a:lnTo>
                  <a:pt x="12192000" y="0"/>
                </a:lnTo>
                <a:lnTo>
                  <a:pt x="12192000" y="524350"/>
                </a:lnTo>
                <a:lnTo>
                  <a:pt x="0" y="524350"/>
                </a:lnTo>
                <a:close/>
              </a:path>
            </a:pathLst>
          </a:custGeom>
          <a:solidFill>
            <a:srgbClr val="5B9BD5"/>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kumimoji="1" lang="zh-CN" altLang="en-US" sz="1600" b="1">
              <a:solidFill>
                <a:sysClr val="window" lastClr="FFFFFF"/>
              </a:solidFill>
              <a:latin typeface="微软雅黑" panose="020B0503020204020204" charset="-122"/>
            </a:endParaRPr>
          </a:p>
        </p:txBody>
      </p:sp>
      <p:sp>
        <p:nvSpPr>
          <p:cNvPr id="16" name="椭圆 15"/>
          <p:cNvSpPr/>
          <p:nvPr>
            <p:custDataLst>
              <p:tags r:id="rId2"/>
            </p:custDataLst>
          </p:nvPr>
        </p:nvSpPr>
        <p:spPr>
          <a:xfrm flipH="1">
            <a:off x="9698065" y="5961626"/>
            <a:ext cx="566057" cy="566057"/>
          </a:xfrm>
          <a:prstGeom prst="ellipse">
            <a:avLst/>
          </a:prstGeom>
          <a:solidFill>
            <a:sysClr val="window" lastClr="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7" name="椭圆 16"/>
          <p:cNvSpPr/>
          <p:nvPr>
            <p:custDataLst>
              <p:tags r:id="rId3"/>
            </p:custDataLst>
          </p:nvPr>
        </p:nvSpPr>
        <p:spPr>
          <a:xfrm flipH="1">
            <a:off x="9801778" y="6064873"/>
            <a:ext cx="356787" cy="356787"/>
          </a:xfrm>
          <a:prstGeom prst="ellipse">
            <a:avLst/>
          </a:pr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9" name="任意多边形: 形状 18"/>
          <p:cNvSpPr/>
          <p:nvPr>
            <p:custDataLst>
              <p:tags r:id="rId4"/>
            </p:custDataLst>
          </p:nvPr>
        </p:nvSpPr>
        <p:spPr>
          <a:xfrm>
            <a:off x="11878217" y="1961147"/>
            <a:ext cx="313784" cy="748902"/>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dirty="0"/>
          </a:p>
        </p:txBody>
      </p:sp>
      <p:sp>
        <p:nvSpPr>
          <p:cNvPr id="20" name="任意多边形: 形状 19"/>
          <p:cNvSpPr/>
          <p:nvPr>
            <p:custDataLst>
              <p:tags r:id="rId5"/>
            </p:custDataLst>
          </p:nvPr>
        </p:nvSpPr>
        <p:spPr>
          <a:xfrm flipH="1">
            <a:off x="0" y="4884820"/>
            <a:ext cx="294266" cy="702317"/>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7" name="矩形 6"/>
          <p:cNvSpPr/>
          <p:nvPr>
            <p:custDataLst>
              <p:tags r:id="rId6"/>
            </p:custDataLst>
          </p:nvPr>
        </p:nvSpPr>
        <p:spPr>
          <a:xfrm>
            <a:off x="459105" y="1462405"/>
            <a:ext cx="11254740" cy="3721735"/>
          </a:xfrm>
          <a:prstGeom prst="rect">
            <a:avLst/>
          </a:prstGeom>
        </p:spPr>
        <p:txBody>
          <a:bodyPr anchor="t" anchorCtr="0">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l" fontAlgn="auto">
              <a:lnSpc>
                <a:spcPct val="110000"/>
              </a:lnSpc>
              <a:spcBef>
                <a:spcPts val="0"/>
              </a:spcBef>
              <a:spcAft>
                <a:spcPts val="1200"/>
              </a:spcAft>
              <a:buClr>
                <a:sysClr val="window" lastClr="FFFFFF">
                  <a:lumMod val="95000"/>
                </a:sysClr>
              </a:buClr>
              <a:buSzPct val="100000"/>
              <a:buFont typeface="Wingdings" panose="05000000000000000000" pitchFamily="2" charset="2"/>
              <a:buChar char="u"/>
            </a:pPr>
            <a:r>
              <a:rPr lang="zh-CN" altLang="en-US" spc="150">
                <a:solidFill>
                  <a:sysClr val="windowText" lastClr="000000">
                    <a:lumMod val="75000"/>
                    <a:lumOff val="25000"/>
                  </a:sysClr>
                </a:solidFill>
                <a:latin typeface="Arial" panose="020B0604020202020204" pitchFamily="34" charset="0"/>
                <a:ea typeface="微软雅黑" panose="020B0503020204020204" charset="-122"/>
              </a:rPr>
              <a:t>（五）行动计划与措施</a:t>
            </a:r>
            <a:endParaRPr lang="zh-CN" altLang="en-US"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2. 学年规划表（表8-6）</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8" name="文本框 7"/>
          <p:cNvSpPr txBox="1"/>
          <p:nvPr>
            <p:custDataLst>
              <p:tags r:id="rId7"/>
            </p:custDataLst>
          </p:nvPr>
        </p:nvSpPr>
        <p:spPr>
          <a:xfrm>
            <a:off x="459153" y="606559"/>
            <a:ext cx="11273695" cy="646331"/>
          </a:xfrm>
          <a:prstGeom prst="rect">
            <a:avLst/>
          </a:prstGeom>
          <a:noFill/>
        </p:spPr>
        <p:txBody>
          <a:bodyPr wrap="square" lIns="91440" tIns="45720" rIns="91440" bIns="45720" rtlCol="0">
            <a:normAutofit/>
          </a:bodyPr>
          <a:lstStyle/>
          <a:p>
            <a:pPr marL="0" indent="0" algn="ctr" fontAlgn="auto">
              <a:lnSpc>
                <a:spcPct val="100000"/>
              </a:lnSpc>
              <a:spcBef>
                <a:spcPts val="0"/>
              </a:spcBef>
              <a:spcAft>
                <a:spcPts val="0"/>
              </a:spcAft>
              <a:buSzPct val="100000"/>
            </a:pPr>
            <a:r>
              <a:rPr lang="zh-CN" altLang="en-US" sz="3200" b="1" spc="300">
                <a:solidFill>
                  <a:sysClr val="windowText" lastClr="000000">
                    <a:lumMod val="85000"/>
                    <a:lumOff val="15000"/>
                  </a:sysClr>
                </a:solidFill>
                <a:latin typeface="Arial" panose="020B0604020202020204" pitchFamily="34" charset="0"/>
                <a:ea typeface="微软雅黑" panose="020B0503020204020204" charset="-122"/>
              </a:rPr>
              <a:t>大学生职业生涯规划书模板一</a:t>
            </a:r>
            <a:endParaRPr lang="zh-CN" altLang="en-US" sz="3200" b="1" spc="300">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5" name="矩形 4"/>
          <p:cNvSpPr/>
          <p:nvPr>
            <p:custDataLst>
              <p:tags r:id="rId8"/>
            </p:custDataLst>
          </p:nvPr>
        </p:nvSpPr>
        <p:spPr>
          <a:xfrm flipV="1">
            <a:off x="694270" y="1335720"/>
            <a:ext cx="10803460" cy="45719"/>
          </a:xfrm>
          <a:prstGeom prst="rect">
            <a:avLst/>
          </a:prstGeom>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pic>
        <p:nvPicPr>
          <p:cNvPr id="2" name="图片 1"/>
          <p:cNvPicPr>
            <a:picLocks noChangeAspect="1"/>
          </p:cNvPicPr>
          <p:nvPr/>
        </p:nvPicPr>
        <p:blipFill>
          <a:blip r:embed="rId9"/>
          <a:stretch>
            <a:fillRect/>
          </a:stretch>
        </p:blipFill>
        <p:spPr>
          <a:xfrm>
            <a:off x="1241425" y="2423795"/>
            <a:ext cx="9709785" cy="3439795"/>
          </a:xfrm>
          <a:prstGeom prst="rect">
            <a:avLst/>
          </a:prstGeom>
        </p:spPr>
      </p:pic>
    </p:spTree>
    <p:custDataLst>
      <p:tags r:id="rId10"/>
    </p:custDataLst>
  </p:cSld>
  <p:clrMapOvr>
    <a:masterClrMapping/>
  </p:clrMapOvr>
  <p:transition spd="slow" advClick="0" advTm="1000">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任意多边形: 形状 14"/>
          <p:cNvSpPr/>
          <p:nvPr>
            <p:custDataLst>
              <p:tags r:id="rId1"/>
            </p:custDataLst>
          </p:nvPr>
        </p:nvSpPr>
        <p:spPr>
          <a:xfrm flipH="1">
            <a:off x="0" y="6338997"/>
            <a:ext cx="12192000" cy="524350"/>
          </a:xfrm>
          <a:custGeom>
            <a:avLst/>
            <a:gdLst>
              <a:gd name="connsiteX0" fmla="*/ 0 w 12192000"/>
              <a:gd name="connsiteY0" fmla="*/ 0 h 524350"/>
              <a:gd name="connsiteX1" fmla="*/ 12192000 w 12192000"/>
              <a:gd name="connsiteY1" fmla="*/ 0 h 524350"/>
              <a:gd name="connsiteX2" fmla="*/ 12192000 w 12192000"/>
              <a:gd name="connsiteY2" fmla="*/ 524350 h 524350"/>
              <a:gd name="connsiteX3" fmla="*/ 0 w 12192000"/>
              <a:gd name="connsiteY3" fmla="*/ 524350 h 524350"/>
            </a:gdLst>
            <a:ahLst/>
            <a:cxnLst>
              <a:cxn ang="0">
                <a:pos x="connsiteX0" y="connsiteY0"/>
              </a:cxn>
              <a:cxn ang="0">
                <a:pos x="connsiteX1" y="connsiteY1"/>
              </a:cxn>
              <a:cxn ang="0">
                <a:pos x="connsiteX2" y="connsiteY2"/>
              </a:cxn>
              <a:cxn ang="0">
                <a:pos x="connsiteX3" y="connsiteY3"/>
              </a:cxn>
            </a:cxnLst>
            <a:rect l="l" t="t" r="r" b="b"/>
            <a:pathLst>
              <a:path w="12192000" h="524350">
                <a:moveTo>
                  <a:pt x="0" y="0"/>
                </a:moveTo>
                <a:lnTo>
                  <a:pt x="12192000" y="0"/>
                </a:lnTo>
                <a:lnTo>
                  <a:pt x="12192000" y="524350"/>
                </a:lnTo>
                <a:lnTo>
                  <a:pt x="0" y="524350"/>
                </a:lnTo>
                <a:close/>
              </a:path>
            </a:pathLst>
          </a:custGeom>
          <a:solidFill>
            <a:srgbClr val="5B9BD5"/>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kumimoji="1" lang="zh-CN" altLang="en-US" sz="1600" b="1">
              <a:solidFill>
                <a:sysClr val="window" lastClr="FFFFFF"/>
              </a:solidFill>
              <a:latin typeface="微软雅黑" panose="020B0503020204020204" charset="-122"/>
            </a:endParaRPr>
          </a:p>
        </p:txBody>
      </p:sp>
      <p:sp>
        <p:nvSpPr>
          <p:cNvPr id="16" name="椭圆 15"/>
          <p:cNvSpPr/>
          <p:nvPr>
            <p:custDataLst>
              <p:tags r:id="rId2"/>
            </p:custDataLst>
          </p:nvPr>
        </p:nvSpPr>
        <p:spPr>
          <a:xfrm flipH="1">
            <a:off x="9698065" y="5961626"/>
            <a:ext cx="566057" cy="566057"/>
          </a:xfrm>
          <a:prstGeom prst="ellipse">
            <a:avLst/>
          </a:prstGeom>
          <a:solidFill>
            <a:sysClr val="window" lastClr="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7" name="椭圆 16"/>
          <p:cNvSpPr/>
          <p:nvPr>
            <p:custDataLst>
              <p:tags r:id="rId3"/>
            </p:custDataLst>
          </p:nvPr>
        </p:nvSpPr>
        <p:spPr>
          <a:xfrm flipH="1">
            <a:off x="9801778" y="6064873"/>
            <a:ext cx="356787" cy="356787"/>
          </a:xfrm>
          <a:prstGeom prst="ellipse">
            <a:avLst/>
          </a:pr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9" name="任意多边形: 形状 18"/>
          <p:cNvSpPr/>
          <p:nvPr>
            <p:custDataLst>
              <p:tags r:id="rId4"/>
            </p:custDataLst>
          </p:nvPr>
        </p:nvSpPr>
        <p:spPr>
          <a:xfrm>
            <a:off x="11878217" y="1961147"/>
            <a:ext cx="313784" cy="748902"/>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dirty="0"/>
          </a:p>
        </p:txBody>
      </p:sp>
      <p:sp>
        <p:nvSpPr>
          <p:cNvPr id="20" name="任意多边形: 形状 19"/>
          <p:cNvSpPr/>
          <p:nvPr>
            <p:custDataLst>
              <p:tags r:id="rId5"/>
            </p:custDataLst>
          </p:nvPr>
        </p:nvSpPr>
        <p:spPr>
          <a:xfrm flipH="1">
            <a:off x="0" y="4884820"/>
            <a:ext cx="294266" cy="702317"/>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7" name="矩形 6"/>
          <p:cNvSpPr/>
          <p:nvPr>
            <p:custDataLst>
              <p:tags r:id="rId6"/>
            </p:custDataLst>
          </p:nvPr>
        </p:nvSpPr>
        <p:spPr>
          <a:xfrm>
            <a:off x="459105" y="1462405"/>
            <a:ext cx="11254740" cy="3721735"/>
          </a:xfrm>
          <a:prstGeom prst="rect">
            <a:avLst/>
          </a:prstGeom>
        </p:spPr>
        <p:txBody>
          <a:bodyPr anchor="t" anchorCtr="0">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l" fontAlgn="auto">
              <a:lnSpc>
                <a:spcPct val="110000"/>
              </a:lnSpc>
              <a:spcBef>
                <a:spcPts val="0"/>
              </a:spcBef>
              <a:spcAft>
                <a:spcPts val="1200"/>
              </a:spcAft>
              <a:buClr>
                <a:sysClr val="window" lastClr="FFFFFF">
                  <a:lumMod val="95000"/>
                </a:sysClr>
              </a:buClr>
              <a:buSzPct val="100000"/>
              <a:buFont typeface="Wingdings" panose="05000000000000000000" pitchFamily="2" charset="2"/>
              <a:buChar char="u"/>
            </a:pPr>
            <a:r>
              <a:rPr lang="zh-CN" altLang="en-US" spc="150">
                <a:solidFill>
                  <a:sysClr val="windowText" lastClr="000000">
                    <a:lumMod val="75000"/>
                    <a:lumOff val="25000"/>
                  </a:sysClr>
                </a:solidFill>
                <a:latin typeface="Arial" panose="020B0604020202020204" pitchFamily="34" charset="0"/>
                <a:ea typeface="微软雅黑" panose="020B0503020204020204" charset="-122"/>
              </a:rPr>
              <a:t>（六）定期评估与反馈</a:t>
            </a:r>
            <a:endParaRPr lang="zh-CN" altLang="en-US"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1. 阻力与阻力分析（表8-7）</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8" name="文本框 7"/>
          <p:cNvSpPr txBox="1"/>
          <p:nvPr>
            <p:custDataLst>
              <p:tags r:id="rId7"/>
            </p:custDataLst>
          </p:nvPr>
        </p:nvSpPr>
        <p:spPr>
          <a:xfrm>
            <a:off x="459153" y="606559"/>
            <a:ext cx="11273695" cy="646331"/>
          </a:xfrm>
          <a:prstGeom prst="rect">
            <a:avLst/>
          </a:prstGeom>
          <a:noFill/>
        </p:spPr>
        <p:txBody>
          <a:bodyPr wrap="square" lIns="91440" tIns="45720" rIns="91440" bIns="45720" rtlCol="0">
            <a:normAutofit/>
          </a:bodyPr>
          <a:lstStyle/>
          <a:p>
            <a:pPr marL="0" indent="0" algn="ctr" fontAlgn="auto">
              <a:lnSpc>
                <a:spcPct val="100000"/>
              </a:lnSpc>
              <a:spcBef>
                <a:spcPts val="0"/>
              </a:spcBef>
              <a:spcAft>
                <a:spcPts val="0"/>
              </a:spcAft>
              <a:buSzPct val="100000"/>
            </a:pPr>
            <a:r>
              <a:rPr lang="zh-CN" altLang="en-US" sz="3200" b="1" spc="300">
                <a:solidFill>
                  <a:sysClr val="windowText" lastClr="000000">
                    <a:lumMod val="85000"/>
                    <a:lumOff val="15000"/>
                  </a:sysClr>
                </a:solidFill>
                <a:latin typeface="Arial" panose="020B0604020202020204" pitchFamily="34" charset="0"/>
                <a:ea typeface="微软雅黑" panose="020B0503020204020204" charset="-122"/>
              </a:rPr>
              <a:t>大学生职业生涯规划书模板一</a:t>
            </a:r>
            <a:endParaRPr lang="zh-CN" altLang="en-US" sz="3200" b="1" spc="300">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5" name="矩形 4"/>
          <p:cNvSpPr/>
          <p:nvPr>
            <p:custDataLst>
              <p:tags r:id="rId8"/>
            </p:custDataLst>
          </p:nvPr>
        </p:nvSpPr>
        <p:spPr>
          <a:xfrm flipV="1">
            <a:off x="694270" y="1335720"/>
            <a:ext cx="10803460" cy="45719"/>
          </a:xfrm>
          <a:prstGeom prst="rect">
            <a:avLst/>
          </a:prstGeom>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pic>
        <p:nvPicPr>
          <p:cNvPr id="3" name="图片 2"/>
          <p:cNvPicPr>
            <a:picLocks noChangeAspect="1"/>
          </p:cNvPicPr>
          <p:nvPr/>
        </p:nvPicPr>
        <p:blipFill>
          <a:blip r:embed="rId9">
            <a:clrChange>
              <a:clrFrom>
                <a:srgbClr val="FFFFFF">
                  <a:alpha val="100000"/>
                </a:srgbClr>
              </a:clrFrom>
              <a:clrTo>
                <a:srgbClr val="FFFFFF">
                  <a:alpha val="100000"/>
                  <a:alpha val="0"/>
                </a:srgbClr>
              </a:clrTo>
            </a:clrChange>
          </a:blip>
          <a:stretch>
            <a:fillRect/>
          </a:stretch>
        </p:blipFill>
        <p:spPr>
          <a:xfrm>
            <a:off x="2548890" y="2242820"/>
            <a:ext cx="7334353" cy="4032000"/>
          </a:xfrm>
          <a:prstGeom prst="rect">
            <a:avLst/>
          </a:prstGeom>
        </p:spPr>
      </p:pic>
    </p:spTree>
    <p:custDataLst>
      <p:tags r:id="rId10"/>
    </p:custDataLst>
  </p:cSld>
  <p:clrMapOvr>
    <a:masterClrMapping/>
  </p:clrMapOvr>
  <p:transition spd="slow" advClick="0" advTm="1000">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任意多边形: 形状 14"/>
          <p:cNvSpPr/>
          <p:nvPr>
            <p:custDataLst>
              <p:tags r:id="rId1"/>
            </p:custDataLst>
          </p:nvPr>
        </p:nvSpPr>
        <p:spPr>
          <a:xfrm flipH="1">
            <a:off x="0" y="6338997"/>
            <a:ext cx="12192000" cy="524350"/>
          </a:xfrm>
          <a:custGeom>
            <a:avLst/>
            <a:gdLst>
              <a:gd name="connsiteX0" fmla="*/ 0 w 12192000"/>
              <a:gd name="connsiteY0" fmla="*/ 0 h 524350"/>
              <a:gd name="connsiteX1" fmla="*/ 12192000 w 12192000"/>
              <a:gd name="connsiteY1" fmla="*/ 0 h 524350"/>
              <a:gd name="connsiteX2" fmla="*/ 12192000 w 12192000"/>
              <a:gd name="connsiteY2" fmla="*/ 524350 h 524350"/>
              <a:gd name="connsiteX3" fmla="*/ 0 w 12192000"/>
              <a:gd name="connsiteY3" fmla="*/ 524350 h 524350"/>
            </a:gdLst>
            <a:ahLst/>
            <a:cxnLst>
              <a:cxn ang="0">
                <a:pos x="connsiteX0" y="connsiteY0"/>
              </a:cxn>
              <a:cxn ang="0">
                <a:pos x="connsiteX1" y="connsiteY1"/>
              </a:cxn>
              <a:cxn ang="0">
                <a:pos x="connsiteX2" y="connsiteY2"/>
              </a:cxn>
              <a:cxn ang="0">
                <a:pos x="connsiteX3" y="connsiteY3"/>
              </a:cxn>
            </a:cxnLst>
            <a:rect l="l" t="t" r="r" b="b"/>
            <a:pathLst>
              <a:path w="12192000" h="524350">
                <a:moveTo>
                  <a:pt x="0" y="0"/>
                </a:moveTo>
                <a:lnTo>
                  <a:pt x="12192000" y="0"/>
                </a:lnTo>
                <a:lnTo>
                  <a:pt x="12192000" y="524350"/>
                </a:lnTo>
                <a:lnTo>
                  <a:pt x="0" y="524350"/>
                </a:lnTo>
                <a:close/>
              </a:path>
            </a:pathLst>
          </a:custGeom>
          <a:solidFill>
            <a:srgbClr val="5B9BD5"/>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kumimoji="1" lang="zh-CN" altLang="en-US" sz="1600" b="1">
              <a:solidFill>
                <a:sysClr val="window" lastClr="FFFFFF"/>
              </a:solidFill>
              <a:latin typeface="微软雅黑" panose="020B0503020204020204" charset="-122"/>
            </a:endParaRPr>
          </a:p>
        </p:txBody>
      </p:sp>
      <p:sp>
        <p:nvSpPr>
          <p:cNvPr id="16" name="椭圆 15"/>
          <p:cNvSpPr/>
          <p:nvPr>
            <p:custDataLst>
              <p:tags r:id="rId2"/>
            </p:custDataLst>
          </p:nvPr>
        </p:nvSpPr>
        <p:spPr>
          <a:xfrm flipH="1">
            <a:off x="9698065" y="5961626"/>
            <a:ext cx="566057" cy="566057"/>
          </a:xfrm>
          <a:prstGeom prst="ellipse">
            <a:avLst/>
          </a:prstGeom>
          <a:solidFill>
            <a:sysClr val="window" lastClr="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7" name="椭圆 16"/>
          <p:cNvSpPr/>
          <p:nvPr>
            <p:custDataLst>
              <p:tags r:id="rId3"/>
            </p:custDataLst>
          </p:nvPr>
        </p:nvSpPr>
        <p:spPr>
          <a:xfrm flipH="1">
            <a:off x="9801778" y="6064873"/>
            <a:ext cx="356787" cy="356787"/>
          </a:xfrm>
          <a:prstGeom prst="ellipse">
            <a:avLst/>
          </a:pr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9" name="任意多边形: 形状 18"/>
          <p:cNvSpPr/>
          <p:nvPr>
            <p:custDataLst>
              <p:tags r:id="rId4"/>
            </p:custDataLst>
          </p:nvPr>
        </p:nvSpPr>
        <p:spPr>
          <a:xfrm>
            <a:off x="11878217" y="1961147"/>
            <a:ext cx="313784" cy="748902"/>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dirty="0"/>
          </a:p>
        </p:txBody>
      </p:sp>
      <p:sp>
        <p:nvSpPr>
          <p:cNvPr id="20" name="任意多边形: 形状 19"/>
          <p:cNvSpPr/>
          <p:nvPr>
            <p:custDataLst>
              <p:tags r:id="rId5"/>
            </p:custDataLst>
          </p:nvPr>
        </p:nvSpPr>
        <p:spPr>
          <a:xfrm flipH="1">
            <a:off x="0" y="4884820"/>
            <a:ext cx="294266" cy="702317"/>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7" name="矩形 6"/>
          <p:cNvSpPr/>
          <p:nvPr>
            <p:custDataLst>
              <p:tags r:id="rId6"/>
            </p:custDataLst>
          </p:nvPr>
        </p:nvSpPr>
        <p:spPr>
          <a:xfrm>
            <a:off x="459105" y="1462405"/>
            <a:ext cx="11254740" cy="3648075"/>
          </a:xfrm>
          <a:prstGeom prst="rect">
            <a:avLst/>
          </a:prstGeom>
        </p:spPr>
        <p:txBody>
          <a:bodyPr anchor="t" anchorCtr="0">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l" fontAlgn="auto">
              <a:lnSpc>
                <a:spcPct val="110000"/>
              </a:lnSpc>
              <a:spcBef>
                <a:spcPts val="0"/>
              </a:spcBef>
              <a:spcAft>
                <a:spcPts val="1200"/>
              </a:spcAft>
              <a:buClr>
                <a:sysClr val="window" lastClr="FFFFFF">
                  <a:lumMod val="95000"/>
                </a:sysClr>
              </a:buClr>
              <a:buSzPct val="100000"/>
              <a:buFont typeface="Wingdings" panose="05000000000000000000" pitchFamily="2" charset="2"/>
              <a:buChar char="u"/>
            </a:pPr>
            <a:r>
              <a:rPr lang="zh-CN" altLang="en-US" spc="150">
                <a:solidFill>
                  <a:sysClr val="windowText" lastClr="000000">
                    <a:lumMod val="75000"/>
                    <a:lumOff val="25000"/>
                  </a:sysClr>
                </a:solidFill>
                <a:latin typeface="Arial" panose="020B0604020202020204" pitchFamily="34" charset="0"/>
                <a:ea typeface="微软雅黑" panose="020B0503020204020204" charset="-122"/>
              </a:rPr>
              <a:t>（六）定期评估与反馈</a:t>
            </a:r>
            <a:endParaRPr lang="zh-CN" altLang="en-US"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2. 全面反馈</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班主任评价：</a:t>
            </a:r>
            <a:r>
              <a:rPr lang="zh-CN" altLang="en-US" sz="1600" u="sng" spc="150">
                <a:solidFill>
                  <a:sysClr val="windowText" lastClr="000000">
                    <a:lumMod val="75000"/>
                    <a:lumOff val="25000"/>
                  </a:sysClr>
                </a:solidFill>
                <a:sym typeface="+mn-ea"/>
              </a:rPr>
              <a:t>　　　　　                                                                                　</a:t>
            </a: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辅导员评价：</a:t>
            </a:r>
            <a:r>
              <a:rPr lang="zh-CN" altLang="en-US" sz="1600" u="sng" spc="150">
                <a:solidFill>
                  <a:sysClr val="windowText" lastClr="000000">
                    <a:lumMod val="75000"/>
                    <a:lumOff val="25000"/>
                  </a:sysClr>
                </a:solidFill>
                <a:sym typeface="+mn-ea"/>
              </a:rPr>
              <a:t>　　　　　                                                                                　</a:t>
            </a: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父母评价：</a:t>
            </a:r>
            <a:r>
              <a:rPr lang="zh-CN" altLang="en-US" sz="1600" u="sng" spc="150">
                <a:solidFill>
                  <a:sysClr val="windowText" lastClr="000000">
                    <a:lumMod val="75000"/>
                    <a:lumOff val="25000"/>
                  </a:sysClr>
                </a:solidFill>
                <a:sym typeface="+mn-ea"/>
              </a:rPr>
              <a:t>　　　　　                                                                                   　</a:t>
            </a: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同学评价：</a:t>
            </a:r>
            <a:r>
              <a:rPr lang="zh-CN" altLang="en-US" sz="1600" u="sng" spc="150">
                <a:solidFill>
                  <a:sysClr val="windowText" lastClr="000000">
                    <a:lumMod val="75000"/>
                    <a:lumOff val="25000"/>
                  </a:sysClr>
                </a:solidFill>
                <a:sym typeface="+mn-ea"/>
              </a:rPr>
              <a:t>　　　　　                                                                                   　</a:t>
            </a: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自我评价：</a:t>
            </a:r>
            <a:r>
              <a:rPr lang="zh-CN" altLang="en-US" sz="1600" u="sng" spc="150">
                <a:solidFill>
                  <a:sysClr val="windowText" lastClr="000000">
                    <a:lumMod val="75000"/>
                    <a:lumOff val="25000"/>
                  </a:sysClr>
                </a:solidFill>
                <a:latin typeface="Arial" panose="020B0604020202020204" pitchFamily="34" charset="0"/>
                <a:ea typeface="微软雅黑" panose="020B0503020204020204" charset="-122"/>
              </a:rPr>
              <a:t>　　　　　                                                                                   　</a:t>
            </a: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3. 生涯规划方案修正</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3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u="sng" spc="150">
                <a:solidFill>
                  <a:sysClr val="windowText" lastClr="000000">
                    <a:lumMod val="75000"/>
                    <a:lumOff val="25000"/>
                  </a:sysClr>
                </a:solidFill>
                <a:latin typeface="Arial" panose="020B0604020202020204" pitchFamily="34" charset="0"/>
                <a:ea typeface="微软雅黑" panose="020B0503020204020204" charset="-122"/>
              </a:rPr>
              <a:t>　　　　　 </a:t>
            </a:r>
            <a:r>
              <a:rPr lang="zh-CN" altLang="en-US" sz="1600" u="sng" spc="150">
                <a:solidFill>
                  <a:sysClr val="windowText" lastClr="000000">
                    <a:lumMod val="75000"/>
                    <a:lumOff val="25000"/>
                  </a:sysClr>
                </a:solidFill>
                <a:sym typeface="+mn-ea"/>
              </a:rPr>
              <a:t>　　　　　                                                                                  </a:t>
            </a:r>
            <a:r>
              <a:rPr lang="zh-CN" altLang="en-US" sz="1600" u="sng" spc="150">
                <a:solidFill>
                  <a:sysClr val="windowText" lastClr="000000">
                    <a:lumMod val="75000"/>
                    <a:lumOff val="25000"/>
                  </a:sysClr>
                </a:solidFill>
                <a:latin typeface="Arial" panose="020B0604020202020204" pitchFamily="34" charset="0"/>
                <a:ea typeface="微软雅黑" panose="020B0503020204020204" charset="-122"/>
              </a:rPr>
              <a:t>　</a:t>
            </a: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8" name="文本框 7"/>
          <p:cNvSpPr txBox="1"/>
          <p:nvPr>
            <p:custDataLst>
              <p:tags r:id="rId7"/>
            </p:custDataLst>
          </p:nvPr>
        </p:nvSpPr>
        <p:spPr>
          <a:xfrm>
            <a:off x="459153" y="606559"/>
            <a:ext cx="11273695" cy="646331"/>
          </a:xfrm>
          <a:prstGeom prst="rect">
            <a:avLst/>
          </a:prstGeom>
          <a:noFill/>
        </p:spPr>
        <p:txBody>
          <a:bodyPr wrap="square" lIns="91440" tIns="45720" rIns="91440" bIns="45720" rtlCol="0">
            <a:normAutofit/>
          </a:bodyPr>
          <a:lstStyle/>
          <a:p>
            <a:pPr marL="0" indent="0" algn="ctr" fontAlgn="auto">
              <a:lnSpc>
                <a:spcPct val="100000"/>
              </a:lnSpc>
              <a:spcBef>
                <a:spcPts val="0"/>
              </a:spcBef>
              <a:spcAft>
                <a:spcPts val="0"/>
              </a:spcAft>
              <a:buSzPct val="100000"/>
            </a:pPr>
            <a:r>
              <a:rPr lang="zh-CN" altLang="en-US" sz="3200" b="1" spc="300">
                <a:solidFill>
                  <a:sysClr val="windowText" lastClr="000000">
                    <a:lumMod val="85000"/>
                    <a:lumOff val="15000"/>
                  </a:sysClr>
                </a:solidFill>
                <a:latin typeface="Arial" panose="020B0604020202020204" pitchFamily="34" charset="0"/>
                <a:ea typeface="微软雅黑" panose="020B0503020204020204" charset="-122"/>
              </a:rPr>
              <a:t>大学生职业生涯规划书模板一</a:t>
            </a:r>
            <a:endParaRPr lang="zh-CN" altLang="en-US" sz="3200" b="1" spc="300">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5" name="矩形 4"/>
          <p:cNvSpPr/>
          <p:nvPr>
            <p:custDataLst>
              <p:tags r:id="rId8"/>
            </p:custDataLst>
          </p:nvPr>
        </p:nvSpPr>
        <p:spPr>
          <a:xfrm flipV="1">
            <a:off x="694270" y="1335720"/>
            <a:ext cx="10803460" cy="45719"/>
          </a:xfrm>
          <a:prstGeom prst="rect">
            <a:avLst/>
          </a:prstGeom>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Tree>
    <p:custDataLst>
      <p:tags r:id="rId9"/>
    </p:custDataLst>
  </p:cSld>
  <p:clrMapOvr>
    <a:masterClrMapping/>
  </p:clrMapOvr>
  <p:transition spd="slow" advClick="0" advTm="1000">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任意多边形: 形状 14"/>
          <p:cNvSpPr/>
          <p:nvPr>
            <p:custDataLst>
              <p:tags r:id="rId1"/>
            </p:custDataLst>
          </p:nvPr>
        </p:nvSpPr>
        <p:spPr>
          <a:xfrm flipH="1">
            <a:off x="0" y="6338997"/>
            <a:ext cx="12192000" cy="524350"/>
          </a:xfrm>
          <a:custGeom>
            <a:avLst/>
            <a:gdLst>
              <a:gd name="connsiteX0" fmla="*/ 0 w 12192000"/>
              <a:gd name="connsiteY0" fmla="*/ 0 h 524350"/>
              <a:gd name="connsiteX1" fmla="*/ 12192000 w 12192000"/>
              <a:gd name="connsiteY1" fmla="*/ 0 h 524350"/>
              <a:gd name="connsiteX2" fmla="*/ 12192000 w 12192000"/>
              <a:gd name="connsiteY2" fmla="*/ 524350 h 524350"/>
              <a:gd name="connsiteX3" fmla="*/ 0 w 12192000"/>
              <a:gd name="connsiteY3" fmla="*/ 524350 h 524350"/>
            </a:gdLst>
            <a:ahLst/>
            <a:cxnLst>
              <a:cxn ang="0">
                <a:pos x="connsiteX0" y="connsiteY0"/>
              </a:cxn>
              <a:cxn ang="0">
                <a:pos x="connsiteX1" y="connsiteY1"/>
              </a:cxn>
              <a:cxn ang="0">
                <a:pos x="connsiteX2" y="connsiteY2"/>
              </a:cxn>
              <a:cxn ang="0">
                <a:pos x="connsiteX3" y="connsiteY3"/>
              </a:cxn>
            </a:cxnLst>
            <a:rect l="l" t="t" r="r" b="b"/>
            <a:pathLst>
              <a:path w="12192000" h="524350">
                <a:moveTo>
                  <a:pt x="0" y="0"/>
                </a:moveTo>
                <a:lnTo>
                  <a:pt x="12192000" y="0"/>
                </a:lnTo>
                <a:lnTo>
                  <a:pt x="12192000" y="524350"/>
                </a:lnTo>
                <a:lnTo>
                  <a:pt x="0" y="524350"/>
                </a:lnTo>
                <a:close/>
              </a:path>
            </a:pathLst>
          </a:custGeom>
          <a:solidFill>
            <a:srgbClr val="5B9BD5"/>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kumimoji="1" lang="zh-CN" altLang="en-US" sz="1600" b="1">
              <a:solidFill>
                <a:sysClr val="window" lastClr="FFFFFF"/>
              </a:solidFill>
              <a:latin typeface="微软雅黑" panose="020B0503020204020204" charset="-122"/>
            </a:endParaRPr>
          </a:p>
        </p:txBody>
      </p:sp>
      <p:sp>
        <p:nvSpPr>
          <p:cNvPr id="16" name="椭圆 15"/>
          <p:cNvSpPr/>
          <p:nvPr>
            <p:custDataLst>
              <p:tags r:id="rId2"/>
            </p:custDataLst>
          </p:nvPr>
        </p:nvSpPr>
        <p:spPr>
          <a:xfrm flipH="1">
            <a:off x="9698065" y="5961626"/>
            <a:ext cx="566057" cy="566057"/>
          </a:xfrm>
          <a:prstGeom prst="ellipse">
            <a:avLst/>
          </a:prstGeom>
          <a:solidFill>
            <a:sysClr val="window" lastClr="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7" name="椭圆 16"/>
          <p:cNvSpPr/>
          <p:nvPr>
            <p:custDataLst>
              <p:tags r:id="rId3"/>
            </p:custDataLst>
          </p:nvPr>
        </p:nvSpPr>
        <p:spPr>
          <a:xfrm flipH="1">
            <a:off x="9801778" y="6064873"/>
            <a:ext cx="356787" cy="356787"/>
          </a:xfrm>
          <a:prstGeom prst="ellipse">
            <a:avLst/>
          </a:pr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9" name="任意多边形: 形状 18"/>
          <p:cNvSpPr/>
          <p:nvPr>
            <p:custDataLst>
              <p:tags r:id="rId4"/>
            </p:custDataLst>
          </p:nvPr>
        </p:nvSpPr>
        <p:spPr>
          <a:xfrm>
            <a:off x="11878217" y="1961147"/>
            <a:ext cx="313784" cy="748902"/>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dirty="0"/>
          </a:p>
        </p:txBody>
      </p:sp>
      <p:sp>
        <p:nvSpPr>
          <p:cNvPr id="20" name="任意多边形: 形状 19"/>
          <p:cNvSpPr/>
          <p:nvPr>
            <p:custDataLst>
              <p:tags r:id="rId5"/>
            </p:custDataLst>
          </p:nvPr>
        </p:nvSpPr>
        <p:spPr>
          <a:xfrm flipH="1">
            <a:off x="0" y="4884820"/>
            <a:ext cx="294266" cy="702317"/>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7" name="矩形 6"/>
          <p:cNvSpPr/>
          <p:nvPr>
            <p:custDataLst>
              <p:tags r:id="rId6"/>
            </p:custDataLst>
          </p:nvPr>
        </p:nvSpPr>
        <p:spPr>
          <a:xfrm>
            <a:off x="459105" y="1462405"/>
            <a:ext cx="11254740" cy="4184650"/>
          </a:xfrm>
          <a:prstGeom prst="rect">
            <a:avLst/>
          </a:prstGeom>
        </p:spPr>
        <p:txBody>
          <a:bodyPr anchor="t" anchorCtr="0">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l" fontAlgn="auto">
              <a:lnSpc>
                <a:spcPct val="11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姓　　名：</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1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院　　系：</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1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专　　业：</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1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联系电话：</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1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指导老师：</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1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目　　录</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1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（一）个人基本资料</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1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姓名：　　　　　性　　别：　　　　　出生年月：　　　　　籍贯：</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1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专业：　　　　　政治面貌：               QQ：</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1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联系电话：　　　　　　　　　　　　   通信地址：</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1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个人爱好（兴趣爱好及职业爱好）：</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1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E-mail：</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8" name="文本框 7"/>
          <p:cNvSpPr txBox="1"/>
          <p:nvPr>
            <p:custDataLst>
              <p:tags r:id="rId7"/>
            </p:custDataLst>
          </p:nvPr>
        </p:nvSpPr>
        <p:spPr>
          <a:xfrm>
            <a:off x="459153" y="606559"/>
            <a:ext cx="11273695" cy="646331"/>
          </a:xfrm>
          <a:prstGeom prst="rect">
            <a:avLst/>
          </a:prstGeom>
          <a:noFill/>
        </p:spPr>
        <p:txBody>
          <a:bodyPr wrap="square" lIns="91440" tIns="45720" rIns="91440" bIns="45720" rtlCol="0">
            <a:normAutofit/>
          </a:bodyPr>
          <a:lstStyle/>
          <a:p>
            <a:pPr marL="0" indent="0" algn="ctr" fontAlgn="auto">
              <a:lnSpc>
                <a:spcPct val="100000"/>
              </a:lnSpc>
              <a:spcBef>
                <a:spcPts val="0"/>
              </a:spcBef>
              <a:spcAft>
                <a:spcPts val="0"/>
              </a:spcAft>
              <a:buSzPct val="100000"/>
            </a:pPr>
            <a:r>
              <a:rPr lang="zh-CN" altLang="en-US" sz="3200" b="1" spc="300">
                <a:solidFill>
                  <a:sysClr val="windowText" lastClr="000000">
                    <a:lumMod val="85000"/>
                    <a:lumOff val="15000"/>
                  </a:sysClr>
                </a:solidFill>
                <a:latin typeface="Arial" panose="020B0604020202020204" pitchFamily="34" charset="0"/>
                <a:ea typeface="微软雅黑" panose="020B0503020204020204" charset="-122"/>
              </a:rPr>
              <a:t>三、大学生职业生涯规划书模板二</a:t>
            </a:r>
            <a:endParaRPr lang="zh-CN" altLang="en-US" sz="3200" b="1" spc="300">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5" name="矩形 4"/>
          <p:cNvSpPr/>
          <p:nvPr>
            <p:custDataLst>
              <p:tags r:id="rId8"/>
            </p:custDataLst>
          </p:nvPr>
        </p:nvSpPr>
        <p:spPr>
          <a:xfrm flipV="1">
            <a:off x="694270" y="1335720"/>
            <a:ext cx="10803460" cy="45719"/>
          </a:xfrm>
          <a:prstGeom prst="rect">
            <a:avLst/>
          </a:prstGeom>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Tree>
    <p:custDataLst>
      <p:tags r:id="rId9"/>
    </p:custDataLst>
  </p:cSld>
  <p:clrMapOvr>
    <a:masterClrMapping/>
  </p:clrMapOvr>
  <p:transition spd="slow" advClick="0" advTm="1000">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任意多边形: 形状 14"/>
          <p:cNvSpPr/>
          <p:nvPr>
            <p:custDataLst>
              <p:tags r:id="rId1"/>
            </p:custDataLst>
          </p:nvPr>
        </p:nvSpPr>
        <p:spPr>
          <a:xfrm flipH="1">
            <a:off x="0" y="6338997"/>
            <a:ext cx="12192000" cy="524350"/>
          </a:xfrm>
          <a:custGeom>
            <a:avLst/>
            <a:gdLst>
              <a:gd name="connsiteX0" fmla="*/ 0 w 12192000"/>
              <a:gd name="connsiteY0" fmla="*/ 0 h 524350"/>
              <a:gd name="connsiteX1" fmla="*/ 12192000 w 12192000"/>
              <a:gd name="connsiteY1" fmla="*/ 0 h 524350"/>
              <a:gd name="connsiteX2" fmla="*/ 12192000 w 12192000"/>
              <a:gd name="connsiteY2" fmla="*/ 524350 h 524350"/>
              <a:gd name="connsiteX3" fmla="*/ 0 w 12192000"/>
              <a:gd name="connsiteY3" fmla="*/ 524350 h 524350"/>
            </a:gdLst>
            <a:ahLst/>
            <a:cxnLst>
              <a:cxn ang="0">
                <a:pos x="connsiteX0" y="connsiteY0"/>
              </a:cxn>
              <a:cxn ang="0">
                <a:pos x="connsiteX1" y="connsiteY1"/>
              </a:cxn>
              <a:cxn ang="0">
                <a:pos x="connsiteX2" y="connsiteY2"/>
              </a:cxn>
              <a:cxn ang="0">
                <a:pos x="connsiteX3" y="connsiteY3"/>
              </a:cxn>
            </a:cxnLst>
            <a:rect l="l" t="t" r="r" b="b"/>
            <a:pathLst>
              <a:path w="12192000" h="524350">
                <a:moveTo>
                  <a:pt x="0" y="0"/>
                </a:moveTo>
                <a:lnTo>
                  <a:pt x="12192000" y="0"/>
                </a:lnTo>
                <a:lnTo>
                  <a:pt x="12192000" y="524350"/>
                </a:lnTo>
                <a:lnTo>
                  <a:pt x="0" y="524350"/>
                </a:lnTo>
                <a:close/>
              </a:path>
            </a:pathLst>
          </a:custGeom>
          <a:solidFill>
            <a:srgbClr val="5B9BD5"/>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kumimoji="1" lang="zh-CN" altLang="en-US" sz="1600" b="1">
              <a:solidFill>
                <a:sysClr val="window" lastClr="FFFFFF"/>
              </a:solidFill>
              <a:latin typeface="微软雅黑" panose="020B0503020204020204" charset="-122"/>
            </a:endParaRPr>
          </a:p>
        </p:txBody>
      </p:sp>
      <p:sp>
        <p:nvSpPr>
          <p:cNvPr id="16" name="椭圆 15"/>
          <p:cNvSpPr/>
          <p:nvPr>
            <p:custDataLst>
              <p:tags r:id="rId2"/>
            </p:custDataLst>
          </p:nvPr>
        </p:nvSpPr>
        <p:spPr>
          <a:xfrm flipH="1">
            <a:off x="9698065" y="5961626"/>
            <a:ext cx="566057" cy="566057"/>
          </a:xfrm>
          <a:prstGeom prst="ellipse">
            <a:avLst/>
          </a:prstGeom>
          <a:solidFill>
            <a:sysClr val="window" lastClr="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7" name="椭圆 16"/>
          <p:cNvSpPr/>
          <p:nvPr>
            <p:custDataLst>
              <p:tags r:id="rId3"/>
            </p:custDataLst>
          </p:nvPr>
        </p:nvSpPr>
        <p:spPr>
          <a:xfrm flipH="1">
            <a:off x="9801778" y="6064873"/>
            <a:ext cx="356787" cy="356787"/>
          </a:xfrm>
          <a:prstGeom prst="ellipse">
            <a:avLst/>
          </a:pr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9" name="任意多边形: 形状 18"/>
          <p:cNvSpPr/>
          <p:nvPr>
            <p:custDataLst>
              <p:tags r:id="rId4"/>
            </p:custDataLst>
          </p:nvPr>
        </p:nvSpPr>
        <p:spPr>
          <a:xfrm>
            <a:off x="11878217" y="1961147"/>
            <a:ext cx="313784" cy="748902"/>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dirty="0"/>
          </a:p>
        </p:txBody>
      </p:sp>
      <p:sp>
        <p:nvSpPr>
          <p:cNvPr id="20" name="任意多边形: 形状 19"/>
          <p:cNvSpPr/>
          <p:nvPr>
            <p:custDataLst>
              <p:tags r:id="rId5"/>
            </p:custDataLst>
          </p:nvPr>
        </p:nvSpPr>
        <p:spPr>
          <a:xfrm flipH="1">
            <a:off x="0" y="4884820"/>
            <a:ext cx="294266" cy="702317"/>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7" name="矩形 6"/>
          <p:cNvSpPr/>
          <p:nvPr>
            <p:custDataLst>
              <p:tags r:id="rId6"/>
            </p:custDataLst>
          </p:nvPr>
        </p:nvSpPr>
        <p:spPr>
          <a:xfrm>
            <a:off x="459105" y="1462405"/>
            <a:ext cx="11254740" cy="4939030"/>
          </a:xfrm>
          <a:prstGeom prst="rect">
            <a:avLst/>
          </a:prstGeom>
        </p:spPr>
        <p:txBody>
          <a:bodyPr anchor="t" anchorCtr="0">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l" fontAlgn="auto">
              <a:lnSpc>
                <a:spcPct val="110000"/>
              </a:lnSpc>
              <a:spcBef>
                <a:spcPts val="0"/>
              </a:spcBef>
              <a:spcAft>
                <a:spcPts val="600"/>
              </a:spcAft>
              <a:buClr>
                <a:sysClr val="window" lastClr="FFFFFF">
                  <a:lumMod val="95000"/>
                </a:sysClr>
              </a:buClr>
              <a:buSzPct val="100000"/>
              <a:buFont typeface="Wingdings" panose="05000000000000000000" pitchFamily="2" charset="2"/>
              <a:buChar char="u"/>
            </a:pPr>
            <a:r>
              <a:rPr lang="zh-CN" altLang="en-US" sz="2000" spc="150">
                <a:solidFill>
                  <a:sysClr val="windowText" lastClr="000000">
                    <a:lumMod val="75000"/>
                    <a:lumOff val="25000"/>
                  </a:sysClr>
                </a:solidFill>
                <a:latin typeface="Arial" panose="020B0604020202020204" pitchFamily="34" charset="0"/>
                <a:ea typeface="微软雅黑" panose="020B0503020204020204" charset="-122"/>
              </a:rPr>
              <a:t>（三）职业分析</a:t>
            </a:r>
            <a:endParaRPr lang="zh-CN" altLang="en-US" sz="20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50000"/>
              </a:lnSpc>
              <a:spcBef>
                <a:spcPts val="0"/>
              </a:spcBef>
              <a:spcAft>
                <a:spcPts val="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参考人才素质测评报告建议以及通过人才市场实地考察和职业生涯人物访谈等途径方法，我对影响职业选择的相关外部环境进行了较为系统的分析。</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50000"/>
              </a:lnSpc>
              <a:spcBef>
                <a:spcPts val="0"/>
              </a:spcBef>
              <a:spcAft>
                <a:spcPts val="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1. 家庭环境分析</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50000"/>
              </a:lnSpc>
              <a:spcBef>
                <a:spcPts val="0"/>
              </a:spcBef>
              <a:spcAft>
                <a:spcPts val="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（如经济状况、家人期望、家族文化等以及对本人的影响）</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50000"/>
              </a:lnSpc>
              <a:spcBef>
                <a:spcPts val="0"/>
              </a:spcBef>
              <a:spcAft>
                <a:spcPts val="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2. 学校环境分析</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50000"/>
              </a:lnSpc>
              <a:spcBef>
                <a:spcPts val="0"/>
              </a:spcBef>
              <a:spcAft>
                <a:spcPts val="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（如学校特色、专业学习、实践经验等）</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50000"/>
              </a:lnSpc>
              <a:spcBef>
                <a:spcPts val="0"/>
              </a:spcBef>
              <a:spcAft>
                <a:spcPts val="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3. 社会环境分析</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50000"/>
              </a:lnSpc>
              <a:spcBef>
                <a:spcPts val="0"/>
              </a:spcBef>
              <a:spcAft>
                <a:spcPts val="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（如就业形势、就业政策、竞争对手等）</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50000"/>
              </a:lnSpc>
              <a:spcBef>
                <a:spcPts val="0"/>
              </a:spcBef>
              <a:spcAft>
                <a:spcPts val="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4. 职业环境分析</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50000"/>
              </a:lnSpc>
              <a:spcBef>
                <a:spcPts val="0"/>
              </a:spcBef>
              <a:spcAft>
                <a:spcPts val="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（1） 行业分析</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50000"/>
              </a:lnSpc>
              <a:spcBef>
                <a:spcPts val="0"/>
              </a:spcBef>
              <a:spcAft>
                <a:spcPts val="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（如×× 行业现状及发展趋势，人业匹配分析）</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50000"/>
              </a:lnSpc>
              <a:spcBef>
                <a:spcPts val="0"/>
              </a:spcBef>
              <a:spcAft>
                <a:spcPts val="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（2）职业分析</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8" name="文本框 7"/>
          <p:cNvSpPr txBox="1"/>
          <p:nvPr>
            <p:custDataLst>
              <p:tags r:id="rId7"/>
            </p:custDataLst>
          </p:nvPr>
        </p:nvSpPr>
        <p:spPr>
          <a:xfrm>
            <a:off x="459153" y="606559"/>
            <a:ext cx="11273695" cy="646331"/>
          </a:xfrm>
          <a:prstGeom prst="rect">
            <a:avLst/>
          </a:prstGeom>
          <a:noFill/>
        </p:spPr>
        <p:txBody>
          <a:bodyPr wrap="square" lIns="91440" tIns="45720" rIns="91440" bIns="45720" rtlCol="0">
            <a:normAutofit/>
          </a:bodyPr>
          <a:lstStyle/>
          <a:p>
            <a:pPr marL="0" indent="0" algn="ctr" fontAlgn="auto">
              <a:lnSpc>
                <a:spcPct val="100000"/>
              </a:lnSpc>
              <a:spcBef>
                <a:spcPts val="0"/>
              </a:spcBef>
              <a:spcAft>
                <a:spcPts val="0"/>
              </a:spcAft>
              <a:buSzPct val="100000"/>
            </a:pPr>
            <a:r>
              <a:rPr lang="zh-CN" altLang="en-US" sz="3200" b="1" spc="300">
                <a:solidFill>
                  <a:sysClr val="windowText" lastClr="000000">
                    <a:lumMod val="85000"/>
                    <a:lumOff val="15000"/>
                  </a:sysClr>
                </a:solidFill>
                <a:latin typeface="Arial" panose="020B0604020202020204" pitchFamily="34" charset="0"/>
                <a:ea typeface="微软雅黑" panose="020B0503020204020204" charset="-122"/>
              </a:rPr>
              <a:t>三、大学生职业生涯规划书模板二</a:t>
            </a:r>
            <a:endParaRPr lang="zh-CN" altLang="en-US" sz="3200" b="1" spc="300">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5" name="矩形 4"/>
          <p:cNvSpPr/>
          <p:nvPr>
            <p:custDataLst>
              <p:tags r:id="rId8"/>
            </p:custDataLst>
          </p:nvPr>
        </p:nvSpPr>
        <p:spPr>
          <a:xfrm flipV="1">
            <a:off x="694270" y="1335720"/>
            <a:ext cx="10803460" cy="45719"/>
          </a:xfrm>
          <a:prstGeom prst="rect">
            <a:avLst/>
          </a:prstGeom>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Tree>
    <p:custDataLst>
      <p:tags r:id="rId9"/>
    </p:custDataLst>
  </p:cSld>
  <p:clrMapOvr>
    <a:masterClrMapping/>
  </p:clrMapOvr>
  <p:transition spd="slow" advClick="0" advTm="1000">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任意多边形: 形状 14"/>
          <p:cNvSpPr/>
          <p:nvPr>
            <p:custDataLst>
              <p:tags r:id="rId1"/>
            </p:custDataLst>
          </p:nvPr>
        </p:nvSpPr>
        <p:spPr>
          <a:xfrm flipH="1">
            <a:off x="0" y="6338997"/>
            <a:ext cx="12192000" cy="524350"/>
          </a:xfrm>
          <a:custGeom>
            <a:avLst/>
            <a:gdLst>
              <a:gd name="connsiteX0" fmla="*/ 0 w 12192000"/>
              <a:gd name="connsiteY0" fmla="*/ 0 h 524350"/>
              <a:gd name="connsiteX1" fmla="*/ 12192000 w 12192000"/>
              <a:gd name="connsiteY1" fmla="*/ 0 h 524350"/>
              <a:gd name="connsiteX2" fmla="*/ 12192000 w 12192000"/>
              <a:gd name="connsiteY2" fmla="*/ 524350 h 524350"/>
              <a:gd name="connsiteX3" fmla="*/ 0 w 12192000"/>
              <a:gd name="connsiteY3" fmla="*/ 524350 h 524350"/>
            </a:gdLst>
            <a:ahLst/>
            <a:cxnLst>
              <a:cxn ang="0">
                <a:pos x="connsiteX0" y="connsiteY0"/>
              </a:cxn>
              <a:cxn ang="0">
                <a:pos x="connsiteX1" y="connsiteY1"/>
              </a:cxn>
              <a:cxn ang="0">
                <a:pos x="connsiteX2" y="connsiteY2"/>
              </a:cxn>
              <a:cxn ang="0">
                <a:pos x="connsiteX3" y="connsiteY3"/>
              </a:cxn>
            </a:cxnLst>
            <a:rect l="l" t="t" r="r" b="b"/>
            <a:pathLst>
              <a:path w="12192000" h="524350">
                <a:moveTo>
                  <a:pt x="0" y="0"/>
                </a:moveTo>
                <a:lnTo>
                  <a:pt x="12192000" y="0"/>
                </a:lnTo>
                <a:lnTo>
                  <a:pt x="12192000" y="524350"/>
                </a:lnTo>
                <a:lnTo>
                  <a:pt x="0" y="524350"/>
                </a:lnTo>
                <a:close/>
              </a:path>
            </a:pathLst>
          </a:custGeom>
          <a:solidFill>
            <a:srgbClr val="5B9BD5"/>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kumimoji="1" lang="zh-CN" altLang="en-US" sz="1600" b="1">
              <a:solidFill>
                <a:sysClr val="window" lastClr="FFFFFF"/>
              </a:solidFill>
              <a:latin typeface="微软雅黑" panose="020B0503020204020204" charset="-122"/>
            </a:endParaRPr>
          </a:p>
        </p:txBody>
      </p:sp>
      <p:sp>
        <p:nvSpPr>
          <p:cNvPr id="16" name="椭圆 15"/>
          <p:cNvSpPr/>
          <p:nvPr>
            <p:custDataLst>
              <p:tags r:id="rId2"/>
            </p:custDataLst>
          </p:nvPr>
        </p:nvSpPr>
        <p:spPr>
          <a:xfrm flipH="1">
            <a:off x="9698065" y="5961626"/>
            <a:ext cx="566057" cy="566057"/>
          </a:xfrm>
          <a:prstGeom prst="ellipse">
            <a:avLst/>
          </a:prstGeom>
          <a:solidFill>
            <a:sysClr val="window" lastClr="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7" name="椭圆 16"/>
          <p:cNvSpPr/>
          <p:nvPr>
            <p:custDataLst>
              <p:tags r:id="rId3"/>
            </p:custDataLst>
          </p:nvPr>
        </p:nvSpPr>
        <p:spPr>
          <a:xfrm flipH="1">
            <a:off x="9801778" y="6064873"/>
            <a:ext cx="356787" cy="356787"/>
          </a:xfrm>
          <a:prstGeom prst="ellipse">
            <a:avLst/>
          </a:pr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kumimoji="1" lang="zh-CN" altLang="en-US" sz="1600" b="1">
              <a:solidFill>
                <a:sysClr val="window" lastClr="FFFFFF"/>
              </a:solidFill>
              <a:latin typeface="微软雅黑" panose="020B0503020204020204" charset="-122"/>
            </a:endParaRPr>
          </a:p>
        </p:txBody>
      </p:sp>
      <p:sp>
        <p:nvSpPr>
          <p:cNvPr id="19" name="任意多边形: 形状 18"/>
          <p:cNvSpPr/>
          <p:nvPr>
            <p:custDataLst>
              <p:tags r:id="rId4"/>
            </p:custDataLst>
          </p:nvPr>
        </p:nvSpPr>
        <p:spPr>
          <a:xfrm>
            <a:off x="11878217" y="1961147"/>
            <a:ext cx="313784" cy="748902"/>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dirty="0"/>
          </a:p>
        </p:txBody>
      </p:sp>
      <p:sp>
        <p:nvSpPr>
          <p:cNvPr id="20" name="任意多边形: 形状 19"/>
          <p:cNvSpPr/>
          <p:nvPr>
            <p:custDataLst>
              <p:tags r:id="rId5"/>
            </p:custDataLst>
          </p:nvPr>
        </p:nvSpPr>
        <p:spPr>
          <a:xfrm flipH="1">
            <a:off x="0" y="4884820"/>
            <a:ext cx="294266" cy="702317"/>
          </a:xfrm>
          <a:custGeom>
            <a:avLst/>
            <a:gdLst>
              <a:gd name="connsiteX0" fmla="*/ 408811 w 408811"/>
              <a:gd name="connsiteY0" fmla="*/ 0 h 975700"/>
              <a:gd name="connsiteX1" fmla="*/ 408811 w 408811"/>
              <a:gd name="connsiteY1" fmla="*/ 975700 h 975700"/>
              <a:gd name="connsiteX2" fmla="*/ 396606 w 408811"/>
              <a:gd name="connsiteY2" fmla="*/ 974470 h 975700"/>
              <a:gd name="connsiteX3" fmla="*/ 0 w 408811"/>
              <a:gd name="connsiteY3" fmla="*/ 487850 h 975700"/>
              <a:gd name="connsiteX4" fmla="*/ 396606 w 408811"/>
              <a:gd name="connsiteY4" fmla="*/ 1231 h 97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11" h="975700">
                <a:moveTo>
                  <a:pt x="408811" y="0"/>
                </a:moveTo>
                <a:lnTo>
                  <a:pt x="408811" y="975700"/>
                </a:lnTo>
                <a:lnTo>
                  <a:pt x="396606" y="974470"/>
                </a:lnTo>
                <a:cubicBezTo>
                  <a:pt x="170264" y="928153"/>
                  <a:pt x="0" y="727885"/>
                  <a:pt x="0" y="487850"/>
                </a:cubicBezTo>
                <a:cubicBezTo>
                  <a:pt x="0" y="247815"/>
                  <a:pt x="170264" y="47547"/>
                  <a:pt x="396606" y="1231"/>
                </a:cubicBezTo>
                <a:close/>
              </a:path>
            </a:pathLst>
          </a:custGeom>
          <a:solidFill>
            <a:srgbClr val="5B9BD5">
              <a:alpha val="5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7" name="矩形 6"/>
          <p:cNvSpPr/>
          <p:nvPr>
            <p:custDataLst>
              <p:tags r:id="rId6"/>
            </p:custDataLst>
          </p:nvPr>
        </p:nvSpPr>
        <p:spPr>
          <a:xfrm>
            <a:off x="459105" y="1462405"/>
            <a:ext cx="11254740" cy="2306955"/>
          </a:xfrm>
          <a:prstGeom prst="rect">
            <a:avLst/>
          </a:prstGeom>
        </p:spPr>
        <p:txBody>
          <a:bodyPr anchor="t" anchorCtr="0">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285750" lvl="0" indent="-285750" algn="l" fontAlgn="auto">
              <a:lnSpc>
                <a:spcPct val="150000"/>
              </a:lnSpc>
              <a:spcBef>
                <a:spcPts val="0"/>
              </a:spcBef>
              <a:spcAft>
                <a:spcPts val="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（如×× 职业的工作内容、工作要求、发展前景，人岗匹配分析）</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50000"/>
              </a:lnSpc>
              <a:spcBef>
                <a:spcPts val="0"/>
              </a:spcBef>
              <a:spcAft>
                <a:spcPts val="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（3）企业分析</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50000"/>
              </a:lnSpc>
              <a:spcBef>
                <a:spcPts val="0"/>
              </a:spcBef>
              <a:spcAft>
                <a:spcPts val="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（如×× 企业的类型、企业文化、发展前景、发展阶段、产品服务、员工素质、工作氛围等，人企匹配分析）</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50000"/>
              </a:lnSpc>
              <a:spcBef>
                <a:spcPts val="0"/>
              </a:spcBef>
              <a:spcAft>
                <a:spcPts val="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（4）地域分析</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50000"/>
              </a:lnSpc>
              <a:spcBef>
                <a:spcPts val="0"/>
              </a:spcBef>
              <a:spcAft>
                <a:spcPts val="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（如×× 工作城市的发展前景、文化特点、气候水土、人际关系等，人城匹配分析）</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a:p>
            <a:pPr marL="285750" lvl="0" indent="-285750" algn="l" fontAlgn="auto">
              <a:lnSpc>
                <a:spcPct val="150000"/>
              </a:lnSpc>
              <a:spcBef>
                <a:spcPts val="0"/>
              </a:spcBef>
              <a:spcAft>
                <a:spcPts val="0"/>
              </a:spcAft>
              <a:buClr>
                <a:sysClr val="window" lastClr="FFFFFF">
                  <a:lumMod val="95000"/>
                </a:sysClr>
              </a:buClr>
              <a:buSzPct val="100000"/>
              <a:buFont typeface="Wingdings" panose="05000000000000000000" pitchFamily="2" charset="2"/>
              <a:buChar char="u"/>
            </a:pPr>
            <a:r>
              <a:rPr lang="zh-CN" altLang="en-US" sz="1600" spc="150">
                <a:solidFill>
                  <a:sysClr val="windowText" lastClr="000000">
                    <a:lumMod val="75000"/>
                    <a:lumOff val="25000"/>
                  </a:sysClr>
                </a:solidFill>
                <a:latin typeface="Arial" panose="020B0604020202020204" pitchFamily="34" charset="0"/>
                <a:ea typeface="微软雅黑" panose="020B0503020204020204" charset="-122"/>
              </a:rPr>
              <a:t>职业分析小结：</a:t>
            </a:r>
            <a:endParaRPr lang="zh-CN" altLang="en-US" sz="160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5" name="矩形 4"/>
          <p:cNvSpPr/>
          <p:nvPr>
            <p:custDataLst>
              <p:tags r:id="rId7"/>
            </p:custDataLst>
          </p:nvPr>
        </p:nvSpPr>
        <p:spPr>
          <a:xfrm flipV="1">
            <a:off x="694270" y="1335720"/>
            <a:ext cx="10803460" cy="45719"/>
          </a:xfrm>
          <a:prstGeom prst="rect">
            <a:avLst/>
          </a:prstGeom>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Tree>
    <p:custDataLst>
      <p:tags r:id="rId8"/>
    </p:custDataLst>
  </p:cSld>
  <p:clrMapOvr>
    <a:masterClrMapping/>
  </p:clrMapOvr>
  <p:transition spd="slow" advClick="0" advTm="1000">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u=226193227,734660455&amp;fm=26&amp;gp=0"/>
          <p:cNvPicPr>
            <a:picLocks noChangeAspect="1"/>
          </p:cNvPicPr>
          <p:nvPr/>
        </p:nvPicPr>
        <p:blipFill>
          <a:blip r:embed="rId1"/>
          <a:srcRect l="27769" t="2246" r="14797" b="-965"/>
          <a:stretch>
            <a:fillRect/>
          </a:stretch>
        </p:blipFill>
        <p:spPr>
          <a:xfrm>
            <a:off x="5557520" y="347345"/>
            <a:ext cx="6176645" cy="6168390"/>
          </a:xfrm>
          <a:prstGeom prst="ellipse">
            <a:avLst/>
          </a:prstGeom>
        </p:spPr>
      </p:pic>
      <p:sp>
        <p:nvSpPr>
          <p:cNvPr id="11" name="椭圆 10"/>
          <p:cNvSpPr/>
          <p:nvPr>
            <p:custDataLst>
              <p:tags r:id="rId2"/>
            </p:custDataLst>
          </p:nvPr>
        </p:nvSpPr>
        <p:spPr>
          <a:xfrm>
            <a:off x="5344995" y="4292267"/>
            <a:ext cx="2172009" cy="2172009"/>
          </a:xfrm>
          <a:prstGeom prst="ellipse">
            <a:avLst/>
          </a:prstGeom>
          <a:solidFill>
            <a:srgbClr val="5B9BD5">
              <a:lumMod val="20000"/>
              <a:lumOff val="80000"/>
              <a:alpha val="4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6" name="文本框 5"/>
          <p:cNvSpPr txBox="1"/>
          <p:nvPr>
            <p:custDataLst>
              <p:tags r:id="rId3"/>
            </p:custDataLst>
          </p:nvPr>
        </p:nvSpPr>
        <p:spPr>
          <a:xfrm>
            <a:off x="1160145" y="2282190"/>
            <a:ext cx="4250055" cy="2293620"/>
          </a:xfrm>
          <a:prstGeom prst="rect">
            <a:avLst/>
          </a:prstGeom>
          <a:noFill/>
        </p:spPr>
        <p:txBody>
          <a:bodyPr wrap="square" lIns="90170" tIns="46990" rIns="90170" bIns="46990" rtlCol="0" anchor="b">
            <a:normAutofit fontScale="90000" lnSpcReduction="10000"/>
          </a:bodyPr>
          <a:lstStyle/>
          <a:p>
            <a:pPr marL="0" indent="0" algn="l">
              <a:lnSpc>
                <a:spcPct val="120000"/>
              </a:lnSpc>
              <a:spcBef>
                <a:spcPts val="0"/>
              </a:spcBef>
              <a:spcAft>
                <a:spcPts val="0"/>
              </a:spcAft>
              <a:buSzPct val="100000"/>
            </a:pPr>
            <a:r>
              <a:rPr lang="zh-CN" altLang="en-US" sz="4800" b="1" spc="300">
                <a:solidFill>
                  <a:sysClr val="windowText" lastClr="000000">
                    <a:lumMod val="85000"/>
                    <a:lumOff val="15000"/>
                  </a:sysClr>
                </a:solidFill>
                <a:latin typeface="Arial" panose="020B0604020202020204" pitchFamily="34" charset="0"/>
                <a:ea typeface="微软雅黑" panose="020B0503020204020204" charset="-122"/>
              </a:rPr>
              <a:t>四、大学生职业生涯规划书模板三</a:t>
            </a:r>
            <a:endParaRPr lang="zh-CN" altLang="en-US" sz="4800" b="1" spc="300">
              <a:solidFill>
                <a:sysClr val="windowText" lastClr="000000">
                  <a:lumMod val="85000"/>
                  <a:lumOff val="15000"/>
                </a:sysClr>
              </a:solidFill>
              <a:latin typeface="Arial" panose="020B0604020202020204" pitchFamily="34" charset="0"/>
              <a:ea typeface="微软雅黑" panose="020B0503020204020204" charset="-122"/>
            </a:endParaRPr>
          </a:p>
        </p:txBody>
      </p:sp>
      <p:sp>
        <p:nvSpPr>
          <p:cNvPr id="9" name="任意多边形: 形状 8"/>
          <p:cNvSpPr>
            <a:spLocks noChangeAspect="1"/>
          </p:cNvSpPr>
          <p:nvPr>
            <p:custDataLst>
              <p:tags r:id="rId4"/>
            </p:custDataLst>
          </p:nvPr>
        </p:nvSpPr>
        <p:spPr>
          <a:xfrm rot="10800000">
            <a:off x="4195445" y="1008380"/>
            <a:ext cx="479425" cy="73850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a:p>
        </p:txBody>
      </p:sp>
      <p:sp>
        <p:nvSpPr>
          <p:cNvPr id="10" name="任意多边形: 形状 9"/>
          <p:cNvSpPr>
            <a:spLocks noChangeAspect="1"/>
          </p:cNvSpPr>
          <p:nvPr>
            <p:custDataLst>
              <p:tags r:id="rId5"/>
            </p:custDataLst>
          </p:nvPr>
        </p:nvSpPr>
        <p:spPr>
          <a:xfrm rot="10800000">
            <a:off x="3566160" y="1008380"/>
            <a:ext cx="479425" cy="738505"/>
          </a:xfrm>
          <a:custGeom>
            <a:avLst/>
            <a:gdLst>
              <a:gd name="connsiteX0" fmla="*/ 139021 w 311296"/>
              <a:gd name="connsiteY0" fmla="*/ 0 h 479441"/>
              <a:gd name="connsiteX1" fmla="*/ 139021 w 311296"/>
              <a:gd name="connsiteY1" fmla="*/ 168145 h 479441"/>
              <a:gd name="connsiteX2" fmla="*/ 311296 w 311296"/>
              <a:gd name="connsiteY2" fmla="*/ 168145 h 479441"/>
              <a:gd name="connsiteX3" fmla="*/ 311296 w 311296"/>
              <a:gd name="connsiteY3" fmla="*/ 479441 h 479441"/>
              <a:gd name="connsiteX4" fmla="*/ 0 w 311296"/>
              <a:gd name="connsiteY4" fmla="*/ 479441 h 479441"/>
              <a:gd name="connsiteX5" fmla="*/ 0 w 311296"/>
              <a:gd name="connsiteY5" fmla="*/ 176727 h 479441"/>
              <a:gd name="connsiteX6" fmla="*/ 139021 w 311296"/>
              <a:gd name="connsiteY6" fmla="*/ 0 h 479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6" h="479441">
                <a:moveTo>
                  <a:pt x="139021" y="0"/>
                </a:moveTo>
                <a:lnTo>
                  <a:pt x="139021" y="168145"/>
                </a:lnTo>
                <a:lnTo>
                  <a:pt x="311296" y="168145"/>
                </a:lnTo>
                <a:lnTo>
                  <a:pt x="311296" y="479441"/>
                </a:lnTo>
                <a:lnTo>
                  <a:pt x="0" y="479441"/>
                </a:lnTo>
                <a:lnTo>
                  <a:pt x="0" y="176727"/>
                </a:lnTo>
                <a:cubicBezTo>
                  <a:pt x="1325" y="28164"/>
                  <a:pt x="115851" y="0"/>
                  <a:pt x="139021" y="0"/>
                </a:cubicBezTo>
                <a:close/>
              </a:path>
            </a:pathLst>
          </a:custGeom>
          <a:solidFill>
            <a:srgbClr val="5B9BD5">
              <a:lumMod val="20000"/>
              <a:lumOff val="80000"/>
              <a:alpha val="6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wrap="square" rtlCol="0" anchor="ctr">
            <a:noAutofit/>
          </a:bodyPr>
          <a:p>
            <a:pPr algn="ctr"/>
            <a:endParaRPr lang="zh-CN" altLang="en-US"/>
          </a:p>
        </p:txBody>
      </p:sp>
      <p:sp>
        <p:nvSpPr>
          <p:cNvPr id="12" name="椭圆 11"/>
          <p:cNvSpPr/>
          <p:nvPr>
            <p:custDataLst>
              <p:tags r:id="rId6"/>
            </p:custDataLst>
          </p:nvPr>
        </p:nvSpPr>
        <p:spPr>
          <a:xfrm>
            <a:off x="261581" y="339967"/>
            <a:ext cx="1006060" cy="1006060"/>
          </a:xfrm>
          <a:prstGeom prst="ellipse">
            <a:avLst/>
          </a:prstGeom>
          <a:solidFill>
            <a:srgbClr val="5B9BD5">
              <a:lumMod val="20000"/>
              <a:lumOff val="80000"/>
              <a:alpha val="45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13" name="椭圆 12"/>
          <p:cNvSpPr/>
          <p:nvPr>
            <p:custDataLst>
              <p:tags r:id="rId7"/>
            </p:custDataLst>
          </p:nvPr>
        </p:nvSpPr>
        <p:spPr>
          <a:xfrm>
            <a:off x="457200" y="6015450"/>
            <a:ext cx="502578" cy="502578"/>
          </a:xfrm>
          <a:prstGeom prst="ellipse">
            <a:avLst/>
          </a:prstGeom>
          <a:solidFill>
            <a:srgbClr val="5B9BD5">
              <a:lumMod val="40000"/>
              <a:lumOff val="60000"/>
              <a:alpha val="45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14" name="椭圆 13"/>
          <p:cNvSpPr/>
          <p:nvPr>
            <p:custDataLst>
              <p:tags r:id="rId8"/>
            </p:custDataLst>
          </p:nvPr>
        </p:nvSpPr>
        <p:spPr>
          <a:xfrm>
            <a:off x="898802" y="5845963"/>
            <a:ext cx="169487" cy="169487"/>
          </a:xfrm>
          <a:prstGeom prst="ellipse">
            <a:avLst/>
          </a:prstGeom>
          <a:solidFill>
            <a:srgbClr val="5B9BD5">
              <a:lumMod val="20000"/>
              <a:lumOff val="80000"/>
              <a:alpha val="45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Tree>
    <p:custDataLst>
      <p:tags r:id="rId9"/>
    </p:custDataLst>
  </p:cSld>
  <p:clrMapOvr>
    <a:masterClrMapping/>
  </p:clrMapOvr>
  <p:transition spd="slow" advClick="0" advTm="1000">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descr="C:\Users\Kingsoft\Desktop\活动\action-adventure-daylight-24805542.jpgaction-adventure-daylight-24805542"/>
          <p:cNvPicPr>
            <a:picLocks noChangeAspect="1"/>
          </p:cNvPicPr>
          <p:nvPr>
            <p:custDataLst>
              <p:tags r:id="rId1"/>
            </p:custDataLst>
          </p:nvPr>
        </p:nvPicPr>
        <p:blipFill>
          <a:blip r:embed="rId2"/>
          <a:srcRect/>
          <a:stretch>
            <a:fillRect/>
          </a:stretch>
        </p:blipFill>
        <p:spPr>
          <a:xfrm rot="16200000" flipH="1">
            <a:off x="1316897" y="435702"/>
            <a:ext cx="4014655" cy="3143250"/>
          </a:xfrm>
          <a:prstGeom prst="rect">
            <a:avLst/>
          </a:prstGeom>
        </p:spPr>
      </p:pic>
      <p:sp>
        <p:nvSpPr>
          <p:cNvPr id="5" name="Rectangle 4"/>
          <p:cNvSpPr/>
          <p:nvPr>
            <p:custDataLst>
              <p:tags r:id="rId3"/>
            </p:custDataLst>
          </p:nvPr>
        </p:nvSpPr>
        <p:spPr>
          <a:xfrm>
            <a:off x="5223510" y="2792730"/>
            <a:ext cx="6274435" cy="1522730"/>
          </a:xfrm>
          <a:prstGeom prst="rect">
            <a:avLst/>
          </a:prstGeom>
        </p:spPr>
        <p:txBody>
          <a:bodyPr wrap="square" bIns="0" anchor="b" anchorCtr="0">
            <a:spAutoFit/>
          </a:bodyPr>
          <a:p>
            <a:pPr lvl="0">
              <a:lnSpc>
                <a:spcPct val="120000"/>
              </a:lnSpc>
              <a:defRPr sz="1800" b="0" spc="0">
                <a:solidFill>
                  <a:srgbClr val="000000"/>
                </a:solidFill>
              </a:defRPr>
            </a:pPr>
            <a:r>
              <a:rPr lang="zh-CN" altLang="en-US" sz="40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rPr>
              <a:t>把梦想庄严地写在纸上</a:t>
            </a:r>
            <a:endParaRPr lang="zh-CN" altLang="en-US" sz="40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endParaRPr>
          </a:p>
          <a:p>
            <a:pPr lvl="0">
              <a:lnSpc>
                <a:spcPct val="120000"/>
              </a:lnSpc>
              <a:defRPr sz="1800" b="0" spc="0">
                <a:solidFill>
                  <a:srgbClr val="000000"/>
                </a:solidFill>
              </a:defRPr>
            </a:pPr>
            <a:r>
              <a:rPr lang="zh-CN" altLang="en-US" sz="40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rPr>
              <a:t>——职业生涯规划的制定</a:t>
            </a:r>
            <a:endParaRPr lang="zh-CN" altLang="en-US" sz="4000" b="1" kern="0" spc="300">
              <a:solidFill>
                <a:srgbClr val="7FAABF"/>
              </a:solidFill>
              <a:latin typeface="华文隶书" panose="02010800040101010101" charset="-122"/>
              <a:ea typeface="华文隶书" panose="02010800040101010101" charset="-122"/>
              <a:cs typeface="华文隶书" panose="02010800040101010101" charset="-122"/>
              <a:sym typeface="Arial" panose="020B0604020202020204" pitchFamily="34" charset="0"/>
            </a:endParaRPr>
          </a:p>
        </p:txBody>
      </p:sp>
      <p:grpSp>
        <p:nvGrpSpPr>
          <p:cNvPr id="28" name="组合 27"/>
          <p:cNvGrpSpPr/>
          <p:nvPr>
            <p:custDataLst>
              <p:tags r:id="rId4"/>
            </p:custDataLst>
          </p:nvPr>
        </p:nvGrpSpPr>
        <p:grpSpPr>
          <a:xfrm>
            <a:off x="11497468" y="476250"/>
            <a:ext cx="365125" cy="6164197"/>
            <a:chOff x="11497468" y="476250"/>
            <a:chExt cx="365125" cy="6164197"/>
          </a:xfrm>
        </p:grpSpPr>
        <p:grpSp>
          <p:nvGrpSpPr>
            <p:cNvPr id="13" name="组合 12"/>
            <p:cNvGrpSpPr/>
            <p:nvPr/>
          </p:nvGrpSpPr>
          <p:grpSpPr>
            <a:xfrm>
              <a:off x="11497468" y="476250"/>
              <a:ext cx="365125" cy="347663"/>
              <a:chOff x="11360150" y="3257550"/>
              <a:chExt cx="469900" cy="347663"/>
            </a:xfrm>
          </p:grpSpPr>
          <p:sp>
            <p:nvSpPr>
              <p:cNvPr id="14" name="Line 16"/>
              <p:cNvSpPr>
                <a:spLocks noChangeShapeType="1"/>
              </p:cNvSpPr>
              <p:nvPr>
                <p:custDataLst>
                  <p:tags r:id="rId5"/>
                </p:custDataLst>
              </p:nvPr>
            </p:nvSpPr>
            <p:spPr bwMode="auto">
              <a:xfrm flipH="1">
                <a:off x="11360150" y="3257550"/>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15" name="Line 17"/>
              <p:cNvSpPr>
                <a:spLocks noChangeShapeType="1"/>
              </p:cNvSpPr>
              <p:nvPr>
                <p:custDataLst>
                  <p:tags r:id="rId6"/>
                </p:custDataLst>
              </p:nvPr>
            </p:nvSpPr>
            <p:spPr bwMode="auto">
              <a:xfrm flipH="1">
                <a:off x="11360150" y="3432175"/>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sp>
            <p:nvSpPr>
              <p:cNvPr id="16" name="Line 18"/>
              <p:cNvSpPr>
                <a:spLocks noChangeShapeType="1"/>
              </p:cNvSpPr>
              <p:nvPr>
                <p:custDataLst>
                  <p:tags r:id="rId7"/>
                </p:custDataLst>
              </p:nvPr>
            </p:nvSpPr>
            <p:spPr bwMode="auto">
              <a:xfrm flipH="1">
                <a:off x="11360150" y="3605213"/>
                <a:ext cx="469900" cy="0"/>
              </a:xfrm>
              <a:prstGeom prst="line">
                <a:avLst/>
              </a:prstGeom>
              <a:noFill/>
              <a:ln w="38100" cap="rnd">
                <a:solidFill>
                  <a:srgbClr val="000000">
                    <a:lumMod val="65000"/>
                    <a:lumOff val="35000"/>
                  </a:srgb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p>
            </p:txBody>
          </p:sp>
        </p:grpSp>
        <p:sp>
          <p:nvSpPr>
            <p:cNvPr id="17" name="Rectangle 7"/>
            <p:cNvSpPr/>
            <p:nvPr>
              <p:custDataLst>
                <p:tags r:id="rId8"/>
              </p:custDataLst>
            </p:nvPr>
          </p:nvSpPr>
          <p:spPr>
            <a:xfrm rot="5400000">
              <a:off x="10417337" y="5247964"/>
              <a:ext cx="2570970" cy="213995"/>
            </a:xfrm>
            <a:prstGeom prst="rect">
              <a:avLst/>
            </a:prstGeom>
          </p:spPr>
          <p:txBody>
            <a:bodyPr wrap="square">
              <a:spAutoFit/>
            </a:bodyPr>
            <a:p>
              <a:pPr lvl="0" algn="ctr">
                <a:defRPr sz="1800" b="0" spc="0">
                  <a:solidFill>
                    <a:srgbClr val="000000"/>
                  </a:solidFill>
                </a:defRPr>
              </a:pPr>
              <a:r>
                <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rPr>
                <a:t>YOU CAN WRITE ANY SUBS</a:t>
              </a:r>
              <a:endParaRPr lang="id-ID" sz="800" spc="300" dirty="0">
                <a:solidFill>
                  <a:sysClr val="window" lastClr="FFFFFF">
                    <a:lumMod val="50000"/>
                  </a:sysClr>
                </a:solidFill>
                <a:latin typeface="Arial" panose="020B0604020202020204" pitchFamily="34" charset="0"/>
                <a:ea typeface="微软雅黑" panose="020B0503020204020204" charset="-122"/>
                <a:cs typeface="Arial" panose="020B0604020202020204" pitchFamily="34" charset="0"/>
              </a:endParaRPr>
            </a:p>
          </p:txBody>
        </p:sp>
        <p:sp>
          <p:nvSpPr>
            <p:cNvPr id="18" name="椭圆 17"/>
            <p:cNvSpPr/>
            <p:nvPr>
              <p:custDataLst>
                <p:tags r:id="rId9"/>
              </p:custDataLst>
            </p:nvPr>
          </p:nvSpPr>
          <p:spPr>
            <a:xfrm>
              <a:off x="11663363" y="3948109"/>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19" name="椭圆 18"/>
            <p:cNvSpPr/>
            <p:nvPr>
              <p:custDataLst>
                <p:tags r:id="rId10"/>
              </p:custDataLst>
            </p:nvPr>
          </p:nvSpPr>
          <p:spPr>
            <a:xfrm>
              <a:off x="11663363" y="3746351"/>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sp>
          <p:nvSpPr>
            <p:cNvPr id="20" name="椭圆 19"/>
            <p:cNvSpPr/>
            <p:nvPr>
              <p:custDataLst>
                <p:tags r:id="rId11"/>
              </p:custDataLst>
            </p:nvPr>
          </p:nvSpPr>
          <p:spPr>
            <a:xfrm>
              <a:off x="11663363" y="3544594"/>
              <a:ext cx="76200" cy="76200"/>
            </a:xfrm>
            <a:prstGeom prst="ellipse">
              <a:avLst/>
            </a:prstGeom>
            <a:solidFill>
              <a:srgbClr val="595959"/>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grpSp>
      <p:sp>
        <p:nvSpPr>
          <p:cNvPr id="3" name="文本框 2"/>
          <p:cNvSpPr txBox="1"/>
          <p:nvPr/>
        </p:nvSpPr>
        <p:spPr>
          <a:xfrm>
            <a:off x="1752600" y="4204335"/>
            <a:ext cx="3144520" cy="706755"/>
          </a:xfrm>
          <a:prstGeom prst="rect">
            <a:avLst/>
          </a:prstGeom>
          <a:noFill/>
        </p:spPr>
        <p:txBody>
          <a:bodyPr wrap="square" rtlCol="0" anchor="t">
            <a:spAutoFit/>
          </a:bodyPr>
          <a:p>
            <a:pPr algn="dist"/>
            <a:r>
              <a:rPr lang="zh-CN" altLang="en-US" sz="4000" b="1">
                <a:latin typeface="华文琥珀" panose="02010800040101010101" charset="-122"/>
                <a:ea typeface="华文琥珀" panose="02010800040101010101" charset="-122"/>
              </a:rPr>
              <a:t>学习单元八</a:t>
            </a:r>
            <a:endParaRPr lang="zh-CN" altLang="en-US" sz="4000" b="1">
              <a:latin typeface="华文琥珀" panose="02010800040101010101" charset="-122"/>
              <a:ea typeface="华文琥珀" panose="02010800040101010101" charset="-122"/>
            </a:endParaRPr>
          </a:p>
        </p:txBody>
      </p:sp>
      <p:sp>
        <p:nvSpPr>
          <p:cNvPr id="2" name="矩形 1"/>
          <p:cNvSpPr/>
          <p:nvPr>
            <p:custDataLst>
              <p:tags r:id="rId12"/>
            </p:custDataLst>
          </p:nvPr>
        </p:nvSpPr>
        <p:spPr>
          <a:xfrm>
            <a:off x="1752599" y="5102134"/>
            <a:ext cx="3143251" cy="1755865"/>
          </a:xfrm>
          <a:prstGeom prst="rect">
            <a:avLst/>
          </a:prstGeom>
          <a:solidFill>
            <a:srgbClr val="CAE0E6"/>
          </a:solidFill>
          <a:ln>
            <a:noFill/>
          </a:ln>
        </p:spPr>
        <p:style>
          <a:lnRef idx="2">
            <a:srgbClr val="1E6BC5">
              <a:shade val="50000"/>
            </a:srgbClr>
          </a:lnRef>
          <a:fillRef idx="1">
            <a:srgbClr val="1E6BC5"/>
          </a:fillRef>
          <a:effectRef idx="0">
            <a:srgbClr val="1E6BC5"/>
          </a:effectRef>
          <a:fontRef idx="minor">
            <a:sysClr val="window" lastClr="FFFFFF"/>
          </a:fontRef>
        </p:style>
        <p:txBody>
          <a:bodyPr rtlCol="0" anchor="ctr"/>
          <a:p>
            <a:pPr algn="ctr"/>
            <a:endParaRPr lang="zh-CN" altLang="en-US"/>
          </a:p>
        </p:txBody>
      </p:sp>
      <p:cxnSp>
        <p:nvCxnSpPr>
          <p:cNvPr id="27" name="直接连接符 26"/>
          <p:cNvCxnSpPr/>
          <p:nvPr>
            <p:custDataLst>
              <p:tags r:id="rId13"/>
            </p:custDataLst>
          </p:nvPr>
        </p:nvCxnSpPr>
        <p:spPr>
          <a:xfrm>
            <a:off x="5334635" y="4860602"/>
            <a:ext cx="2225040" cy="0"/>
          </a:xfrm>
          <a:prstGeom prst="line">
            <a:avLst/>
          </a:prstGeom>
          <a:ln w="28575" cap="rnd">
            <a:solidFill>
              <a:srgbClr val="7FAABF"/>
            </a:solidFill>
          </a:ln>
        </p:spPr>
        <p:style>
          <a:lnRef idx="1">
            <a:srgbClr val="1E6BC5"/>
          </a:lnRef>
          <a:fillRef idx="0">
            <a:srgbClr val="1E6BC5"/>
          </a:fillRef>
          <a:effectRef idx="0">
            <a:srgbClr val="1E6BC5"/>
          </a:effectRef>
          <a:fontRef idx="minor">
            <a:srgbClr val="000000"/>
          </a:fontRef>
        </p:style>
      </p:cxn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453"/>
            <a:ext cx="12192000" cy="6858453"/>
          </a:xfrm>
          <a:prstGeom prst="rect">
            <a:avLst/>
          </a:prstGeom>
          <a:solidFill>
            <a:srgbClr val="248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11" name="Rectangle 67"/>
          <p:cNvSpPr>
            <a:spLocks noChangeArrowheads="1"/>
          </p:cNvSpPr>
          <p:nvPr/>
        </p:nvSpPr>
        <p:spPr bwMode="auto">
          <a:xfrm>
            <a:off x="1" y="5922680"/>
            <a:ext cx="12192000" cy="9353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latin typeface="Noto Sans S Chinese Bold" panose="020B0800000000000000" pitchFamily="34" charset="-122"/>
              <a:ea typeface="Noto Sans S Chinese Bold" panose="020B0800000000000000" pitchFamily="34" charset="-122"/>
            </a:endParaRPr>
          </a:p>
        </p:txBody>
      </p:sp>
      <p:sp>
        <p:nvSpPr>
          <p:cNvPr id="12" name="文本框 11"/>
          <p:cNvSpPr txBox="1"/>
          <p:nvPr/>
        </p:nvSpPr>
        <p:spPr>
          <a:xfrm>
            <a:off x="526834" y="1217184"/>
            <a:ext cx="5070892" cy="923330"/>
          </a:xfrm>
          <a:prstGeom prst="rect">
            <a:avLst/>
          </a:prstGeom>
          <a:noFill/>
        </p:spPr>
        <p:txBody>
          <a:bodyPr wrap="square" rtlCol="0">
            <a:spAutoFit/>
            <a:scene3d>
              <a:camera prst="orthographicFront"/>
              <a:lightRig rig="threePt" dir="t"/>
            </a:scene3d>
            <a:sp3d contourW="12700"/>
          </a:bodyPr>
          <a:lstStyle/>
          <a:p>
            <a:pPr algn="dist"/>
            <a:r>
              <a:rPr lang="en-US" altLang="zh-CN" sz="5400" dirty="0">
                <a:solidFill>
                  <a:schemeClr val="bg1"/>
                </a:solidFill>
                <a:latin typeface="Noto Sans S Chinese Bold" panose="020B0800000000000000" pitchFamily="34" charset="-122"/>
                <a:ea typeface="Noto Sans S Chinese Bold" panose="020B0800000000000000" pitchFamily="34" charset="-122"/>
              </a:rPr>
              <a:t>CAREER PLAN</a:t>
            </a:r>
            <a:endParaRPr lang="zh-CN" altLang="en-US" sz="5400" dirty="0">
              <a:solidFill>
                <a:schemeClr val="bg1"/>
              </a:solidFill>
              <a:latin typeface="Noto Sans S Chinese Bold" panose="020B0800000000000000" pitchFamily="34" charset="-122"/>
              <a:ea typeface="Noto Sans S Chinese Bold" panose="020B0800000000000000" pitchFamily="34" charset="-122"/>
            </a:endParaRPr>
          </a:p>
        </p:txBody>
      </p:sp>
      <p:sp>
        <p:nvSpPr>
          <p:cNvPr id="19" name="文本框 18"/>
          <p:cNvSpPr txBox="1"/>
          <p:nvPr/>
        </p:nvSpPr>
        <p:spPr>
          <a:xfrm>
            <a:off x="865059" y="2212288"/>
            <a:ext cx="5351574" cy="1107996"/>
          </a:xfrm>
          <a:prstGeom prst="rect">
            <a:avLst/>
          </a:prstGeom>
          <a:noFill/>
        </p:spPr>
        <p:txBody>
          <a:bodyPr wrap="square" rtlCol="0">
            <a:spAutoFit/>
            <a:scene3d>
              <a:camera prst="orthographicFront"/>
              <a:lightRig rig="threePt" dir="t"/>
            </a:scene3d>
            <a:sp3d contourW="12700"/>
          </a:bodyPr>
          <a:lstStyle/>
          <a:p>
            <a:pPr algn="dist"/>
            <a:r>
              <a:rPr lang="zh-CN" altLang="en-US" sz="6600" dirty="0">
                <a:solidFill>
                  <a:schemeClr val="bg1"/>
                </a:solidFill>
                <a:latin typeface="Noto Sans S Chinese Bold" panose="020B0800000000000000" pitchFamily="34" charset="-122"/>
                <a:ea typeface="Noto Sans S Chinese Bold" panose="020B0800000000000000" pitchFamily="34" charset="-122"/>
              </a:rPr>
              <a:t>谢谢您的观看</a:t>
            </a:r>
            <a:endParaRPr lang="zh-CN" altLang="en-US" sz="6600" dirty="0">
              <a:solidFill>
                <a:schemeClr val="bg1"/>
              </a:solidFill>
              <a:latin typeface="Noto Sans S Chinese Bold" panose="020B0800000000000000" pitchFamily="34" charset="-122"/>
              <a:ea typeface="Noto Sans S Chinese Bold" panose="020B0800000000000000" pitchFamily="34" charset="-122"/>
            </a:endParaRPr>
          </a:p>
        </p:txBody>
      </p:sp>
      <p:sp>
        <p:nvSpPr>
          <p:cNvPr id="20" name="文本框 19"/>
          <p:cNvSpPr txBox="1"/>
          <p:nvPr/>
        </p:nvSpPr>
        <p:spPr>
          <a:xfrm>
            <a:off x="623180" y="6180495"/>
            <a:ext cx="4837820" cy="338554"/>
          </a:xfrm>
          <a:prstGeom prst="rect">
            <a:avLst/>
          </a:prstGeom>
          <a:noFill/>
        </p:spPr>
        <p:txBody>
          <a:bodyPr wrap="square" rtlCol="0">
            <a:spAutoFit/>
            <a:scene3d>
              <a:camera prst="orthographicFront"/>
              <a:lightRig rig="threePt" dir="t"/>
            </a:scene3d>
            <a:sp3d contourW="12700"/>
          </a:bodyPr>
          <a:lstStyle/>
          <a:p>
            <a:pPr algn="dist"/>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职业规划</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个人介绍</a:t>
            </a:r>
            <a:r>
              <a:rPr lang="en-US" altLang="zh-CN" sz="1600" dirty="0">
                <a:solidFill>
                  <a:schemeClr val="bg1">
                    <a:lumMod val="50000"/>
                  </a:schemeClr>
                </a:solidFill>
                <a:latin typeface="Noto Sans S Chinese Bold" panose="020B0800000000000000" pitchFamily="34" charset="-122"/>
                <a:ea typeface="Noto Sans S Chinese Bold" panose="020B0800000000000000" pitchFamily="34" charset="-122"/>
              </a:rPr>
              <a:t>/</a:t>
            </a:r>
            <a:r>
              <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rPr>
              <a:t>竞聘简历</a:t>
            </a:r>
            <a:endParaRPr lang="zh-CN" altLang="en-US" sz="16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21" name="矩形 20"/>
          <p:cNvSpPr/>
          <p:nvPr/>
        </p:nvSpPr>
        <p:spPr>
          <a:xfrm>
            <a:off x="569774" y="3365738"/>
            <a:ext cx="5724644" cy="472974"/>
          </a:xfrm>
          <a:prstGeom prst="rect">
            <a:avLst/>
          </a:prstGeom>
          <a:ln>
            <a:noFill/>
          </a:ln>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en-US" altLang="zh-CN" sz="1200" dirty="0">
                <a:solidFill>
                  <a:schemeClr val="bg1"/>
                </a:solidFill>
                <a:latin typeface="Noto Sans S Chinese Bold" panose="020B0800000000000000" pitchFamily="34" charset="-122"/>
                <a:ea typeface="Noto Sans S Chinese Bold" panose="020B0800000000000000" pitchFamily="34" charset="-122"/>
              </a:rPr>
              <a:t>Far </a:t>
            </a:r>
            <a:r>
              <a:rPr lang="en-US" altLang="zh-CN" sz="1200" dirty="0" err="1">
                <a:solidFill>
                  <a:schemeClr val="bg1"/>
                </a:solidFill>
                <a:latin typeface="Noto Sans S Chinese Bold" panose="020B0800000000000000" pitchFamily="34" charset="-122"/>
                <a:ea typeface="Noto Sans S Chinese Bold" panose="020B0800000000000000" pitchFamily="34" charset="-122"/>
              </a:rPr>
              <a:t>far</a:t>
            </a:r>
            <a:r>
              <a:rPr lang="en-US" altLang="zh-CN" sz="1200" dirty="0">
                <a:solidFill>
                  <a:schemeClr val="bg1"/>
                </a:solidFill>
                <a:latin typeface="Noto Sans S Chinese Bold" panose="020B0800000000000000" pitchFamily="34" charset="-122"/>
                <a:ea typeface="Noto Sans S Chinese Bold" panose="020B0800000000000000" pitchFamily="34" charset="-122"/>
              </a:rPr>
              <a:t> away, behind the word mountains, far from the countries Vokalia and </a:t>
            </a:r>
            <a:r>
              <a:rPr lang="en-US" altLang="zh-CN" sz="1200" dirty="0" err="1">
                <a:solidFill>
                  <a:schemeClr val="bg1"/>
                </a:solidFill>
                <a:latin typeface="Noto Sans S Chinese Bold" panose="020B0800000000000000" pitchFamily="34" charset="-122"/>
                <a:ea typeface="Noto Sans S Chinese Bold" panose="020B0800000000000000" pitchFamily="34" charset="-122"/>
              </a:rPr>
              <a:t>ConsonantiaFar</a:t>
            </a:r>
            <a:r>
              <a:rPr lang="en-US" altLang="zh-CN" sz="1200" dirty="0">
                <a:solidFill>
                  <a:schemeClr val="bg1"/>
                </a:solidFill>
                <a:latin typeface="Noto Sans S Chinese Bold" panose="020B0800000000000000" pitchFamily="34" charset="-122"/>
                <a:ea typeface="Noto Sans S Chinese Bold" panose="020B0800000000000000" pitchFamily="34" charset="-122"/>
              </a:rPr>
              <a:t> far away, behind the word mountains</a:t>
            </a:r>
            <a:endParaRPr lang="en-US" altLang="zh-CN" sz="1200" dirty="0">
              <a:solidFill>
                <a:schemeClr val="bg1"/>
              </a:solidFill>
              <a:latin typeface="Noto Sans S Chinese Bold" panose="020B0800000000000000" pitchFamily="34" charset="-122"/>
              <a:ea typeface="Noto Sans S Chinese Bold" panose="020B0800000000000000" pitchFamily="34" charset="-122"/>
            </a:endParaRPr>
          </a:p>
        </p:txBody>
      </p:sp>
      <p:cxnSp>
        <p:nvCxnSpPr>
          <p:cNvPr id="22" name="直接连接符 21"/>
          <p:cNvCxnSpPr/>
          <p:nvPr/>
        </p:nvCxnSpPr>
        <p:spPr>
          <a:xfrm>
            <a:off x="722254" y="2298700"/>
            <a:ext cx="0" cy="884936"/>
          </a:xfrm>
          <a:prstGeom prst="line">
            <a:avLst/>
          </a:prstGeom>
          <a:ln w="1016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矩形: 圆角 24"/>
          <p:cNvSpPr/>
          <p:nvPr/>
        </p:nvSpPr>
        <p:spPr>
          <a:xfrm>
            <a:off x="865059" y="4110182"/>
            <a:ext cx="2134792" cy="48895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Noto Sans S Chinese Bold" panose="020B0800000000000000" pitchFamily="34" charset="-122"/>
              <a:ea typeface="Noto Sans S Chinese Bold" panose="020B0800000000000000" pitchFamily="34" charset="-122"/>
            </a:endParaRPr>
          </a:p>
        </p:txBody>
      </p:sp>
      <p:sp>
        <p:nvSpPr>
          <p:cNvPr id="26" name="文本框 25"/>
          <p:cNvSpPr txBox="1"/>
          <p:nvPr/>
        </p:nvSpPr>
        <p:spPr>
          <a:xfrm>
            <a:off x="1015033" y="4216157"/>
            <a:ext cx="1834844" cy="276999"/>
          </a:xfrm>
          <a:prstGeom prst="rect">
            <a:avLst/>
          </a:prstGeom>
          <a:noFill/>
        </p:spPr>
        <p:txBody>
          <a:bodyPr wrap="square" rtlCol="0">
            <a:spAutoFit/>
            <a:scene3d>
              <a:camera prst="orthographicFront"/>
              <a:lightRig rig="threePt" dir="t"/>
            </a:scene3d>
            <a:sp3d contourW="12700"/>
          </a:bodyPr>
          <a:lstStyle/>
          <a:p>
            <a:pPr algn="ctr"/>
            <a:r>
              <a:rPr lang="zh-CN" altLang="en-US" sz="1200" spc="300" dirty="0">
                <a:solidFill>
                  <a:srgbClr val="2485BC"/>
                </a:solidFill>
                <a:latin typeface="Noto Sans S Chinese Bold" panose="020B0800000000000000" pitchFamily="34" charset="-122"/>
                <a:ea typeface="Noto Sans S Chinese Bold" panose="020B0800000000000000" pitchFamily="34" charset="-122"/>
              </a:rPr>
              <a:t>姓名：</a:t>
            </a:r>
            <a:r>
              <a:rPr lang="en-US" altLang="zh-CN" sz="1200" spc="300" dirty="0">
                <a:solidFill>
                  <a:srgbClr val="2485BC"/>
                </a:solidFill>
                <a:latin typeface="Noto Sans S Chinese Bold" panose="020B0800000000000000" pitchFamily="34" charset="-122"/>
                <a:ea typeface="Noto Sans S Chinese Bold" panose="020B0800000000000000" pitchFamily="34" charset="-122"/>
              </a:rPr>
              <a:t>MOUMOU</a:t>
            </a:r>
            <a:endParaRPr lang="zh-CN" altLang="en-US" sz="1200" spc="300" dirty="0">
              <a:solidFill>
                <a:srgbClr val="2485BC"/>
              </a:solidFill>
              <a:latin typeface="Noto Sans S Chinese Bold" panose="020B0800000000000000" pitchFamily="34" charset="-122"/>
              <a:ea typeface="Noto Sans S Chinese Bold" panose="020B0800000000000000" pitchFamily="34" charset="-122"/>
            </a:endParaRPr>
          </a:p>
        </p:txBody>
      </p:sp>
      <p:pic>
        <p:nvPicPr>
          <p:cNvPr id="27" name="图片 2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181600" y="-185475"/>
            <a:ext cx="7277789" cy="704302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anim calcmode="lin" valueType="num">
                                      <p:cBhvr>
                                        <p:cTn id="16" dur="500" fill="hold"/>
                                        <p:tgtEl>
                                          <p:spTgt spid="27"/>
                                        </p:tgtEl>
                                        <p:attrNameLst>
                                          <p:attrName>ppt_x</p:attrName>
                                        </p:attrNameLst>
                                      </p:cBhvr>
                                      <p:tavLst>
                                        <p:tav tm="0">
                                          <p:val>
                                            <p:strVal val="#ppt_x"/>
                                          </p:val>
                                        </p:tav>
                                        <p:tav tm="100000">
                                          <p:val>
                                            <p:strVal val="#ppt_x"/>
                                          </p:val>
                                        </p:tav>
                                      </p:tavLst>
                                    </p:anim>
                                    <p:anim calcmode="lin" valueType="num">
                                      <p:cBhvr>
                                        <p:cTn id="17" dur="500" fill="hold"/>
                                        <p:tgtEl>
                                          <p:spTgt spid="27"/>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500"/>
                                        <p:tgtEl>
                                          <p:spTgt spid="22"/>
                                        </p:tgtEl>
                                      </p:cBhvr>
                                    </p:animEffect>
                                  </p:childTnLst>
                                </p:cTn>
                              </p:par>
                            </p:childTnLst>
                          </p:cTn>
                        </p:par>
                        <p:par>
                          <p:cTn id="32" fill="hold">
                            <p:stCondLst>
                              <p:cond delay="3500"/>
                            </p:stCondLst>
                            <p:childTnLst>
                              <p:par>
                                <p:cTn id="33" presetID="12" presetClass="entr" presetSubtype="8"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p:tgtEl>
                                          <p:spTgt spid="19"/>
                                        </p:tgtEl>
                                        <p:attrNameLst>
                                          <p:attrName>ppt_x</p:attrName>
                                        </p:attrNameLst>
                                      </p:cBhvr>
                                      <p:tavLst>
                                        <p:tav tm="0">
                                          <p:val>
                                            <p:strVal val="#ppt_x-#ppt_w*1.125000"/>
                                          </p:val>
                                        </p:tav>
                                        <p:tav tm="100000">
                                          <p:val>
                                            <p:strVal val="#ppt_x"/>
                                          </p:val>
                                        </p:tav>
                                      </p:tavLst>
                                    </p:anim>
                                    <p:animEffect transition="in" filter="wipe(right)">
                                      <p:cBhvr>
                                        <p:cTn id="36" dur="500"/>
                                        <p:tgtEl>
                                          <p:spTgt spid="19"/>
                                        </p:tgtEl>
                                      </p:cBhvr>
                                    </p:animEffect>
                                  </p:childTnLst>
                                </p:cTn>
                              </p:par>
                            </p:childTnLst>
                          </p:cTn>
                        </p:par>
                        <p:par>
                          <p:cTn id="37" fill="hold">
                            <p:stCondLst>
                              <p:cond delay="4000"/>
                            </p:stCondLst>
                            <p:childTnLst>
                              <p:par>
                                <p:cTn id="38" presetID="22" presetClass="entr" presetSubtype="8"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wipe(left)">
                                      <p:cBhvr>
                                        <p:cTn id="40" dur="500"/>
                                        <p:tgtEl>
                                          <p:spTgt spid="21"/>
                                        </p:tgtEl>
                                      </p:cBhvr>
                                    </p:animEffect>
                                  </p:childTnLst>
                                </p:cTn>
                              </p:par>
                            </p:childTnLst>
                          </p:cTn>
                        </p:par>
                        <p:par>
                          <p:cTn id="41" fill="hold">
                            <p:stCondLst>
                              <p:cond delay="4500"/>
                            </p:stCondLst>
                            <p:childTnLst>
                              <p:par>
                                <p:cTn id="42" presetID="53" presetClass="entr" presetSubtype="16"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 calcmode="lin" valueType="num">
                                      <p:cBhvr>
                                        <p:cTn id="44" dur="500" fill="hold"/>
                                        <p:tgtEl>
                                          <p:spTgt spid="25"/>
                                        </p:tgtEl>
                                        <p:attrNameLst>
                                          <p:attrName>ppt_w</p:attrName>
                                        </p:attrNameLst>
                                      </p:cBhvr>
                                      <p:tavLst>
                                        <p:tav tm="0">
                                          <p:val>
                                            <p:fltVal val="0"/>
                                          </p:val>
                                        </p:tav>
                                        <p:tav tm="100000">
                                          <p:val>
                                            <p:strVal val="#ppt_w"/>
                                          </p:val>
                                        </p:tav>
                                      </p:tavLst>
                                    </p:anim>
                                    <p:anim calcmode="lin" valueType="num">
                                      <p:cBhvr>
                                        <p:cTn id="45" dur="500" fill="hold"/>
                                        <p:tgtEl>
                                          <p:spTgt spid="25"/>
                                        </p:tgtEl>
                                        <p:attrNameLst>
                                          <p:attrName>ppt_h</p:attrName>
                                        </p:attrNameLst>
                                      </p:cBhvr>
                                      <p:tavLst>
                                        <p:tav tm="0">
                                          <p:val>
                                            <p:fltVal val="0"/>
                                          </p:val>
                                        </p:tav>
                                        <p:tav tm="100000">
                                          <p:val>
                                            <p:strVal val="#ppt_h"/>
                                          </p:val>
                                        </p:tav>
                                      </p:tavLst>
                                    </p:anim>
                                    <p:animEffect transition="in" filter="fade">
                                      <p:cBhvr>
                                        <p:cTn id="46" dur="500"/>
                                        <p:tgtEl>
                                          <p:spTgt spid="25"/>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Effect transition="in" filter="fade">
                                      <p:cBhvr>
                                        <p:cTn id="5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p:bldP spid="19" grpId="0"/>
      <p:bldP spid="20" grpId="0"/>
      <p:bldP spid="21" grpId="0"/>
      <p:bldP spid="25" grpId="0" animBg="1"/>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8"/>
          <p:cNvGrpSpPr/>
          <p:nvPr/>
        </p:nvGrpSpPr>
        <p:grpSpPr>
          <a:xfrm rot="0">
            <a:off x="6345555" y="1734185"/>
            <a:ext cx="4885690" cy="4448175"/>
            <a:chOff x="4943871" y="1701800"/>
            <a:chExt cx="6552804" cy="4390504"/>
          </a:xfrm>
          <a:noFill/>
        </p:grpSpPr>
        <p:sp>
          <p:nvSpPr>
            <p:cNvPr id="17" name="3"/>
            <p:cNvSpPr/>
            <p:nvPr/>
          </p:nvSpPr>
          <p:spPr>
            <a:xfrm>
              <a:off x="5447928" y="1701800"/>
              <a:ext cx="6048747" cy="4390504"/>
            </a:xfrm>
            <a:prstGeom prst="rect">
              <a:avLst/>
            </a:prstGeom>
            <a:grpFill/>
            <a:ln>
              <a:solidFill>
                <a:srgbClr val="2485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sp>
          <p:nvSpPr>
            <p:cNvPr id="18" name="25"/>
            <p:cNvSpPr/>
            <p:nvPr/>
          </p:nvSpPr>
          <p:spPr>
            <a:xfrm rot="16200000">
              <a:off x="3000647" y="3645024"/>
              <a:ext cx="4390504" cy="504056"/>
            </a:xfrm>
            <a:custGeom>
              <a:avLst/>
              <a:gdLst>
                <a:gd name="connsiteX0" fmla="*/ 4390504 w 4390504"/>
                <a:gd name="connsiteY0" fmla="*/ 216024 h 504056"/>
                <a:gd name="connsiteX1" fmla="*/ 4390504 w 4390504"/>
                <a:gd name="connsiteY1" fmla="*/ 504056 h 504056"/>
                <a:gd name="connsiteX2" fmla="*/ 0 w 4390504"/>
                <a:gd name="connsiteY2" fmla="*/ 504056 h 504056"/>
                <a:gd name="connsiteX3" fmla="*/ 0 w 4390504"/>
                <a:gd name="connsiteY3" fmla="*/ 216024 h 504056"/>
                <a:gd name="connsiteX4" fmla="*/ 1985629 w 4390504"/>
                <a:gd name="connsiteY4" fmla="*/ 216024 h 504056"/>
                <a:gd name="connsiteX5" fmla="*/ 2195252 w 4390504"/>
                <a:gd name="connsiteY5" fmla="*/ 0 h 504056"/>
                <a:gd name="connsiteX6" fmla="*/ 2404874 w 4390504"/>
                <a:gd name="connsiteY6" fmla="*/ 216024 h 504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0504" h="504056">
                  <a:moveTo>
                    <a:pt x="4390504" y="216024"/>
                  </a:moveTo>
                  <a:lnTo>
                    <a:pt x="4390504" y="504056"/>
                  </a:lnTo>
                  <a:lnTo>
                    <a:pt x="0" y="504056"/>
                  </a:lnTo>
                  <a:lnTo>
                    <a:pt x="0" y="216024"/>
                  </a:lnTo>
                  <a:lnTo>
                    <a:pt x="1985629" y="216024"/>
                  </a:lnTo>
                  <a:lnTo>
                    <a:pt x="2195252" y="0"/>
                  </a:lnTo>
                  <a:lnTo>
                    <a:pt x="2404874" y="216024"/>
                  </a:lnTo>
                  <a:close/>
                </a:path>
              </a:pathLst>
            </a:custGeom>
            <a:solidFill>
              <a:srgbClr val="2485BC"/>
            </a:solidFill>
            <a:ln>
              <a:solidFill>
                <a:srgbClr val="2485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lumMod val="50000"/>
                  </a:schemeClr>
                </a:solidFill>
                <a:latin typeface="Noto Sans S Chinese Bold" panose="020B0800000000000000" pitchFamily="34" charset="-122"/>
                <a:ea typeface="Noto Sans S Chinese Bold" panose="020B0800000000000000" pitchFamily="34" charset="-122"/>
              </a:endParaRPr>
            </a:p>
          </p:txBody>
        </p:sp>
      </p:grpSp>
      <p:sp>
        <p:nvSpPr>
          <p:cNvPr id="11" name="TextBox 19"/>
          <p:cNvSpPr txBox="1"/>
          <p:nvPr/>
        </p:nvSpPr>
        <p:spPr>
          <a:xfrm>
            <a:off x="7038975" y="2131695"/>
            <a:ext cx="3867785" cy="3653155"/>
          </a:xfrm>
          <a:prstGeom prst="rect">
            <a:avLst/>
          </a:prstGeom>
          <a:noFill/>
        </p:spPr>
        <p:txBody>
          <a:bodyPr wrap="square" lIns="0" tIns="0" rIns="0" bIns="0" rtlCol="0" anchor="ctr" anchorCtr="0">
            <a:spAutoFit/>
          </a:bodyPr>
          <a:lstStyle/>
          <a:p>
            <a:pPr algn="just">
              <a:lnSpc>
                <a:spcPct val="120000"/>
              </a:lnSpc>
              <a:spcBef>
                <a:spcPts val="0"/>
              </a:spcBef>
              <a:spcAft>
                <a:spcPts val="0"/>
              </a:spcAft>
            </a:pPr>
            <a:r>
              <a:rPr lang="zh-CN" altLang="en-US" b="1" dirty="0">
                <a:solidFill>
                  <a:schemeClr val="tx1">
                    <a:lumMod val="85000"/>
                    <a:lumOff val="15000"/>
                  </a:schemeClr>
                </a:solidFill>
                <a:latin typeface="Noto Sans S Chinese Bold" panose="020B0800000000000000" pitchFamily="34" charset="-122"/>
                <a:ea typeface="Noto Sans S Chinese Bold" panose="020B0800000000000000" pitchFamily="34" charset="-122"/>
              </a:rPr>
              <a:t>在确定职业生涯发展目标之前，需要先选择职业生涯发展路线，即发展的大方向。选择职业生涯发展路线必须满足“两种需要”（满足本人发展需要，满足经济社会发展需要），达到“两个符合”（符合本人实际，符合经济社会实际）以及处理好“立足现实、着眼发展”的关系。这是职业生涯发展方向必须遵循的原则，简而言之，制定职业生涯规划必须做到：</a:t>
            </a:r>
            <a:r>
              <a:rPr lang="zh-CN" altLang="en-US" b="1" dirty="0">
                <a:solidFill>
                  <a:srgbClr val="0070C0"/>
                </a:solidFill>
                <a:latin typeface="微软雅黑" panose="020B0503020204020204" charset="-122"/>
                <a:ea typeface="微软雅黑" panose="020B0503020204020204" charset="-122"/>
              </a:rPr>
              <a:t>择己所爱，择己所长，择世所需，择己所利。</a:t>
            </a:r>
            <a:endParaRPr lang="zh-CN" altLang="en-US" b="1" dirty="0">
              <a:solidFill>
                <a:srgbClr val="0070C0"/>
              </a:solidFill>
              <a:latin typeface="微软雅黑" panose="020B0503020204020204" charset="-122"/>
              <a:ea typeface="微软雅黑" panose="020B0503020204020204" charset="-122"/>
            </a:endParaRPr>
          </a:p>
        </p:txBody>
      </p:sp>
      <p:grpSp>
        <p:nvGrpSpPr>
          <p:cNvPr id="19" name="组合 18"/>
          <p:cNvGrpSpPr/>
          <p:nvPr/>
        </p:nvGrpSpPr>
        <p:grpSpPr>
          <a:xfrm>
            <a:off x="3917422" y="349419"/>
            <a:ext cx="4712335" cy="508372"/>
            <a:chOff x="57150" y="286241"/>
            <a:chExt cx="4712335" cy="508372"/>
          </a:xfrm>
        </p:grpSpPr>
        <p:sp>
          <p:nvSpPr>
            <p:cNvPr id="20" name="TextBox 8"/>
            <p:cNvSpPr txBox="1">
              <a:spLocks noChangeArrowheads="1"/>
            </p:cNvSpPr>
            <p:nvPr/>
          </p:nvSpPr>
          <p:spPr bwMode="auto">
            <a:xfrm>
              <a:off x="1388745" y="364083"/>
              <a:ext cx="3380740" cy="430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dist"/>
              <a:r>
                <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rPr>
                <a:t>职业方向的确立</a:t>
              </a:r>
              <a:endParaRPr lang="zh-CN" altLang="en-US" sz="2800" b="1" spc="300" dirty="0">
                <a:solidFill>
                  <a:schemeClr val="bg1">
                    <a:lumMod val="50000"/>
                  </a:schemeClr>
                </a:solidFill>
                <a:latin typeface="Noto Sans S Chinese Bold" panose="020B0800000000000000" pitchFamily="34" charset="-122"/>
                <a:ea typeface="Noto Sans S Chinese Bold" panose="020B0800000000000000" pitchFamily="34" charset="-122"/>
                <a:sym typeface="Arial" panose="020B0604020202020204" pitchFamily="34" charset="0"/>
              </a:endParaRPr>
            </a:p>
          </p:txBody>
        </p:sp>
        <p:pic>
          <p:nvPicPr>
            <p:cNvPr id="21" name="图片 2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7150" y="286241"/>
              <a:ext cx="1190625" cy="447097"/>
            </a:xfrm>
            <a:prstGeom prst="rect">
              <a:avLst/>
            </a:prstGeom>
          </p:spPr>
        </p:pic>
      </p:grpSp>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892" y="857969"/>
            <a:ext cx="6200032" cy="600003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anim calcmode="lin" valueType="num">
                                      <p:cBhvr>
                                        <p:cTn id="13" dur="500" fill="hold"/>
                                        <p:tgtEl>
                                          <p:spTgt spid="22"/>
                                        </p:tgtEl>
                                        <p:attrNameLst>
                                          <p:attrName>ppt_x</p:attrName>
                                        </p:attrNameLst>
                                      </p:cBhvr>
                                      <p:tavLst>
                                        <p:tav tm="0">
                                          <p:val>
                                            <p:strVal val="#ppt_x"/>
                                          </p:val>
                                        </p:tav>
                                        <p:tav tm="100000">
                                          <p:val>
                                            <p:strVal val="#ppt_x"/>
                                          </p:val>
                                        </p:tav>
                                      </p:tavLst>
                                    </p:anim>
                                    <p:anim calcmode="lin" valueType="num">
                                      <p:cBhvr>
                                        <p:cTn id="14"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custDataLst>
              <p:tags r:id="rId1"/>
            </p:custDataLst>
          </p:nvPr>
        </p:nvSpPr>
        <p:spPr>
          <a:xfrm>
            <a:off x="384629" y="379456"/>
            <a:ext cx="11422743" cy="6099089"/>
          </a:xfrm>
          <a:prstGeom prst="rect">
            <a:avLst/>
          </a:prstGeom>
          <a:noFill/>
          <a:ln>
            <a:solidFill>
              <a:srgbClr val="FFFFFF">
                <a:lumMod val="85000"/>
              </a:srgbClr>
            </a:solid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任意多边形: 形状 9"/>
          <p:cNvSpPr/>
          <p:nvPr>
            <p:custDataLst>
              <p:tags r:id="rId2"/>
            </p:custDataLst>
          </p:nvPr>
        </p:nvSpPr>
        <p:spPr>
          <a:xfrm rot="10800000">
            <a:off x="7470775" y="0"/>
            <a:ext cx="3496945" cy="2212975"/>
          </a:xfrm>
          <a:custGeom>
            <a:avLst/>
            <a:gdLst>
              <a:gd name="connsiteX0" fmla="*/ 1748333 w 3496666"/>
              <a:gd name="connsiteY0" fmla="*/ 0 h 2212848"/>
              <a:gd name="connsiteX1" fmla="*/ 3496666 w 3496666"/>
              <a:gd name="connsiteY1" fmla="*/ 1748333 h 2212848"/>
              <a:gd name="connsiteX2" fmla="*/ 3461146 w 3496666"/>
              <a:gd name="connsiteY2" fmla="*/ 2100683 h 2212848"/>
              <a:gd name="connsiteX3" fmla="*/ 3432306 w 3496666"/>
              <a:gd name="connsiteY3" fmla="*/ 2212848 h 2212848"/>
              <a:gd name="connsiteX4" fmla="*/ 64361 w 3496666"/>
              <a:gd name="connsiteY4" fmla="*/ 2212848 h 2212848"/>
              <a:gd name="connsiteX5" fmla="*/ 35520 w 3496666"/>
              <a:gd name="connsiteY5" fmla="*/ 2100683 h 2212848"/>
              <a:gd name="connsiteX6" fmla="*/ 0 w 3496666"/>
              <a:gd name="connsiteY6" fmla="*/ 1748333 h 2212848"/>
              <a:gd name="connsiteX7" fmla="*/ 1748333 w 3496666"/>
              <a:gd name="connsiteY7" fmla="*/ 0 h 2212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96666" h="2212848">
                <a:moveTo>
                  <a:pt x="1748333" y="0"/>
                </a:moveTo>
                <a:cubicBezTo>
                  <a:pt x="2713911" y="0"/>
                  <a:pt x="3496666" y="782755"/>
                  <a:pt x="3496666" y="1748333"/>
                </a:cubicBezTo>
                <a:cubicBezTo>
                  <a:pt x="3496666" y="1869030"/>
                  <a:pt x="3484436" y="1986871"/>
                  <a:pt x="3461146" y="2100683"/>
                </a:cubicBezTo>
                <a:lnTo>
                  <a:pt x="3432306" y="2212848"/>
                </a:lnTo>
                <a:lnTo>
                  <a:pt x="64361" y="2212848"/>
                </a:lnTo>
                <a:lnTo>
                  <a:pt x="35520" y="2100683"/>
                </a:lnTo>
                <a:cubicBezTo>
                  <a:pt x="12231" y="1986871"/>
                  <a:pt x="0" y="1869030"/>
                  <a:pt x="0" y="1748333"/>
                </a:cubicBezTo>
                <a:cubicBezTo>
                  <a:pt x="0" y="782755"/>
                  <a:pt x="782755" y="0"/>
                  <a:pt x="1748333" y="0"/>
                </a:cubicBezTo>
                <a:close/>
              </a:path>
            </a:pathLst>
          </a:custGeom>
          <a:solidFill>
            <a:srgbClr val="78DFDB">
              <a:alpha val="16000"/>
            </a:srgbClr>
          </a:solidFill>
          <a:ln>
            <a:noFill/>
          </a:ln>
        </p:spPr>
        <p:style>
          <a:lnRef idx="2">
            <a:srgbClr val="FDE45A">
              <a:shade val="50000"/>
            </a:srgbClr>
          </a:lnRef>
          <a:fillRef idx="1">
            <a:srgbClr val="FDE45A"/>
          </a:fillRef>
          <a:effectRef idx="0">
            <a:srgbClr val="FDE45A"/>
          </a:effectRef>
          <a:fontRef idx="minor">
            <a:srgbClr val="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椭圆 12"/>
          <p:cNvSpPr/>
          <p:nvPr>
            <p:custDataLst>
              <p:tags r:id="rId3"/>
            </p:custDataLst>
          </p:nvPr>
        </p:nvSpPr>
        <p:spPr>
          <a:xfrm rot="10800000">
            <a:off x="6226810" y="1179830"/>
            <a:ext cx="870585" cy="870585"/>
          </a:xfrm>
          <a:prstGeom prst="ellipse">
            <a:avLst/>
          </a:prstGeom>
          <a:solidFill>
            <a:srgbClr val="9CE0BC">
              <a:alpha val="60000"/>
            </a:srgbClr>
          </a:solidFill>
          <a:ln>
            <a:no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任意多边形: 形状 13"/>
          <p:cNvSpPr/>
          <p:nvPr>
            <p:custDataLst>
              <p:tags r:id="rId4"/>
            </p:custDataLst>
          </p:nvPr>
        </p:nvSpPr>
        <p:spPr>
          <a:xfrm rot="10800000">
            <a:off x="9993771" y="4794683"/>
            <a:ext cx="2198229" cy="2063317"/>
          </a:xfrm>
          <a:custGeom>
            <a:avLst/>
            <a:gdLst>
              <a:gd name="connsiteX0" fmla="*/ 0 w 2018513"/>
              <a:gd name="connsiteY0" fmla="*/ 0 h 1894638"/>
              <a:gd name="connsiteX1" fmla="*/ 1838555 w 2018513"/>
              <a:gd name="connsiteY1" fmla="*/ 0 h 1894638"/>
              <a:gd name="connsiteX2" fmla="*/ 1867557 w 2018513"/>
              <a:gd name="connsiteY2" fmla="*/ 47739 h 1894638"/>
              <a:gd name="connsiteX3" fmla="*/ 2018513 w 2018513"/>
              <a:gd name="connsiteY3" fmla="*/ 643910 h 1894638"/>
              <a:gd name="connsiteX4" fmla="*/ 767785 w 2018513"/>
              <a:gd name="connsiteY4" fmla="*/ 1894638 h 1894638"/>
              <a:gd name="connsiteX5" fmla="*/ 68491 w 2018513"/>
              <a:gd name="connsiteY5" fmla="*/ 1681033 h 1894638"/>
              <a:gd name="connsiteX6" fmla="*/ 0 w 2018513"/>
              <a:gd name="connsiteY6" fmla="*/ 1629817 h 1894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8513" h="1894638">
                <a:moveTo>
                  <a:pt x="0" y="0"/>
                </a:moveTo>
                <a:lnTo>
                  <a:pt x="1838555" y="0"/>
                </a:lnTo>
                <a:lnTo>
                  <a:pt x="1867557" y="47739"/>
                </a:lnTo>
                <a:cubicBezTo>
                  <a:pt x="1963829" y="224959"/>
                  <a:pt x="2018513" y="428048"/>
                  <a:pt x="2018513" y="643910"/>
                </a:cubicBezTo>
                <a:cubicBezTo>
                  <a:pt x="2018513" y="1334668"/>
                  <a:pt x="1458543" y="1894638"/>
                  <a:pt x="767785" y="1894638"/>
                </a:cubicBezTo>
                <a:cubicBezTo>
                  <a:pt x="508751" y="1894638"/>
                  <a:pt x="268109" y="1815892"/>
                  <a:pt x="68491" y="1681033"/>
                </a:cubicBezTo>
                <a:lnTo>
                  <a:pt x="0" y="1629817"/>
                </a:lnTo>
                <a:close/>
              </a:path>
            </a:pathLst>
          </a:custGeom>
          <a:solidFill>
            <a:srgbClr val="FDE45A">
              <a:alpha val="16000"/>
            </a:srgbClr>
          </a:solidFill>
          <a:ln>
            <a:noFill/>
          </a:ln>
        </p:spPr>
        <p:style>
          <a:lnRef idx="2">
            <a:srgbClr val="FDE45A">
              <a:shade val="50000"/>
            </a:srgbClr>
          </a:lnRef>
          <a:fillRef idx="1">
            <a:srgbClr val="FDE45A"/>
          </a:fillRef>
          <a:effectRef idx="0">
            <a:srgbClr val="FDE45A"/>
          </a:effectRef>
          <a:fontRef idx="minor">
            <a:srgbClr val="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5"/>
            </p:custDataLst>
          </p:nvPr>
        </p:nvSpPr>
        <p:spPr>
          <a:xfrm>
            <a:off x="1184275" y="1505585"/>
            <a:ext cx="7031990" cy="803275"/>
          </a:xfrm>
          <a:prstGeom prst="rect">
            <a:avLst/>
          </a:prstGeom>
          <a:noFill/>
        </p:spPr>
        <p:txBody>
          <a:bodyPr wrap="square" rtlCol="0" anchor="b">
            <a:noAutofit/>
          </a:bodyPr>
          <a:lstStyle/>
          <a:p>
            <a:pPr marL="0" indent="0" algn="l">
              <a:lnSpc>
                <a:spcPct val="100000"/>
              </a:lnSpc>
              <a:spcBef>
                <a:spcPts val="0"/>
              </a:spcBef>
              <a:spcAft>
                <a:spcPts val="0"/>
              </a:spcAft>
              <a:buSzPct val="100000"/>
            </a:pPr>
            <a:r>
              <a:rPr lang="zh-CN" altLang="en-US" sz="4000" b="1" u="none" strike="noStrike">
                <a:solidFill>
                  <a:srgbClr val="000000">
                    <a:lumMod val="75000"/>
                    <a:lumOff val="25000"/>
                  </a:srgbClr>
                </a:solidFill>
                <a:uLnTx/>
                <a:uFillTx/>
                <a:latin typeface="Arial" panose="020B0604020202020204" pitchFamily="34" charset="0"/>
                <a:ea typeface="微软雅黑" panose="020B0503020204020204" charset="-122"/>
                <a:sym typeface="Helvetica" panose="020B0604020202030204" pitchFamily="34" charset="0"/>
              </a:rPr>
              <a:t>一、职业发展的方向有哪些</a:t>
            </a:r>
            <a:endParaRPr lang="zh-CN" altLang="en-US" sz="4000" b="1" u="none" strike="noStrike">
              <a:solidFill>
                <a:srgbClr val="000000">
                  <a:lumMod val="75000"/>
                  <a:lumOff val="25000"/>
                </a:srgbClr>
              </a:solidFill>
              <a:uLnTx/>
              <a:uFillTx/>
              <a:latin typeface="Arial" panose="020B0604020202020204" pitchFamily="34" charset="0"/>
              <a:ea typeface="微软雅黑" panose="020B0503020204020204" charset="-122"/>
              <a:sym typeface="Helvetica" panose="020B0604020202030204" pitchFamily="34" charset="0"/>
            </a:endParaRPr>
          </a:p>
        </p:txBody>
      </p:sp>
      <p:sp>
        <p:nvSpPr>
          <p:cNvPr id="16" name="文本框 15"/>
          <p:cNvSpPr txBox="1"/>
          <p:nvPr>
            <p:custDataLst>
              <p:tags r:id="rId6"/>
            </p:custDataLst>
          </p:nvPr>
        </p:nvSpPr>
        <p:spPr>
          <a:xfrm>
            <a:off x="944880" y="2844800"/>
            <a:ext cx="9611360" cy="2838450"/>
          </a:xfrm>
          <a:prstGeom prst="rect">
            <a:avLst/>
          </a:prstGeom>
          <a:noFill/>
        </p:spPr>
        <p:txBody>
          <a:bodyPr wrap="square" lIns="101600" tIns="0" rIns="82550" bIns="0" rtlCol="0" anchor="t" anchorCtr="0">
            <a:noAutofit/>
          </a:bodyPr>
          <a:lstStyle>
            <a:defPPr>
              <a:defRPr lang="zh-CN"/>
            </a:defPPr>
            <a:lvl1pPr fontAlgn="auto">
              <a:lnSpc>
                <a:spcPct val="130000"/>
              </a:lnSpc>
              <a:spcAft>
                <a:spcPts val="1000"/>
              </a:spcAft>
              <a:defRPr sz="1600" spc="150"/>
            </a:lvl1pPr>
          </a:lstStyle>
          <a:p>
            <a:pPr marL="0" lvl="0" indent="546100" algn="just" fontAlgn="ctr">
              <a:lnSpc>
                <a:spcPct val="150000"/>
              </a:lnSpc>
              <a:spcBef>
                <a:spcPts val="1000"/>
              </a:spcBef>
              <a:spcAft>
                <a:spcPts val="0"/>
              </a:spcAft>
              <a:buSzPct val="130000"/>
              <a:extLst>
                <a:ext uri="{35155182-B16C-46BC-9424-99874614C6A1}">
                  <wpsdc:indentchars xmlns:wpsdc="http://www.wps.cn/officeDocument/2017/drawingmlCustomData" val="200" checksum="1164949499"/>
                </a:ext>
              </a:extLst>
            </a:pPr>
            <a:r>
              <a:rPr lang="zh-CN" altLang="en-US" sz="2000">
                <a:latin typeface="Arial" panose="020B0604020202020204" pitchFamily="34" charset="0"/>
                <a:ea typeface="微软雅黑" panose="020B0503020204020204" charset="-122"/>
                <a:sym typeface="Helvetica" panose="020B0604020202030204" pitchFamily="34" charset="0"/>
              </a:rPr>
              <a:t>1</a:t>
            </a:r>
            <a:r>
              <a:rPr lang="en-US" altLang="zh-CN" sz="2000">
                <a:latin typeface="Arial" panose="020B0604020202020204" pitchFamily="34" charset="0"/>
                <a:ea typeface="微软雅黑" panose="020B0503020204020204" charset="-122"/>
                <a:sym typeface="Helvetica" panose="020B0604020202030204" pitchFamily="34" charset="0"/>
              </a:rPr>
              <a:t>.</a:t>
            </a:r>
            <a:r>
              <a:rPr lang="zh-CN" altLang="en-US" sz="2000">
                <a:latin typeface="Arial" panose="020B0604020202020204" pitchFamily="34" charset="0"/>
                <a:ea typeface="微软雅黑" panose="020B0503020204020204" charset="-122"/>
                <a:sym typeface="Helvetica" panose="020B0604020202030204" pitchFamily="34" charset="0"/>
              </a:rPr>
              <a:t>纵向发展</a:t>
            </a:r>
            <a:endParaRPr lang="zh-CN" altLang="en-US" sz="2000">
              <a:latin typeface="Arial" panose="020B0604020202020204" pitchFamily="34" charset="0"/>
              <a:ea typeface="微软雅黑" panose="020B0503020204020204" charset="-122"/>
              <a:sym typeface="Helvetica" panose="020B0604020202030204" pitchFamily="34" charset="0"/>
            </a:endParaRPr>
          </a:p>
          <a:p>
            <a:pPr marL="0" lvl="0" indent="546100" algn="just" fontAlgn="ctr">
              <a:lnSpc>
                <a:spcPct val="150000"/>
              </a:lnSpc>
              <a:spcBef>
                <a:spcPts val="1000"/>
              </a:spcBef>
              <a:spcAft>
                <a:spcPts val="0"/>
              </a:spcAft>
              <a:buSzPct val="130000"/>
              <a:extLst>
                <a:ext uri="{35155182-B16C-46BC-9424-99874614C6A1}">
                  <wpsdc:indentchars xmlns:wpsdc="http://www.wps.cn/officeDocument/2017/drawingmlCustomData" val="200" checksum="1164949499"/>
                </a:ext>
              </a:extLst>
            </a:pPr>
            <a:r>
              <a:rPr lang="zh-CN" altLang="en-US" sz="2000">
                <a:latin typeface="Arial" panose="020B0604020202020204" pitchFamily="34" charset="0"/>
                <a:ea typeface="微软雅黑" panose="020B0503020204020204" charset="-122"/>
                <a:sym typeface="Helvetica" panose="020B0604020202030204" pitchFamily="34" charset="0"/>
              </a:rPr>
              <a:t>即员工职位等级由低级到高级的晋升，如由经理职位晋升到副总经理的职位，由助理工程师晋升到工程师的职位。纵向的职业发展主要强调的是员工职位承担责任由小到大，员工职位承担内容的挑战性由小到大，员工所掌握的技能或能力由低到高。</a:t>
            </a:r>
            <a:endParaRPr lang="zh-CN" altLang="en-US" sz="2000">
              <a:latin typeface="Arial" panose="020B0604020202020204" pitchFamily="34" charset="0"/>
              <a:ea typeface="微软雅黑" panose="020B0503020204020204" charset="-122"/>
              <a:sym typeface="Helvetica" panose="020B0604020202030204" pitchFamily="34" charset="0"/>
            </a:endParaRPr>
          </a:p>
        </p:txBody>
      </p:sp>
    </p:spTree>
    <p:custDataLst>
      <p:tags r:id="rId7"/>
    </p:custDataLst>
  </p:cSld>
  <p:clrMapOvr>
    <a:masterClrMapping/>
  </p:clrMapOvr>
  <p:transition spd="slow" advClick="0" advTm="1000">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custDataLst>
              <p:tags r:id="rId1"/>
            </p:custDataLst>
          </p:nvPr>
        </p:nvSpPr>
        <p:spPr>
          <a:xfrm>
            <a:off x="384629" y="379456"/>
            <a:ext cx="11422743" cy="6099089"/>
          </a:xfrm>
          <a:prstGeom prst="rect">
            <a:avLst/>
          </a:prstGeom>
          <a:noFill/>
          <a:ln>
            <a:solidFill>
              <a:srgbClr val="FFFFFF">
                <a:lumMod val="85000"/>
              </a:srgbClr>
            </a:solid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任意多边形: 形状 9"/>
          <p:cNvSpPr/>
          <p:nvPr>
            <p:custDataLst>
              <p:tags r:id="rId2"/>
            </p:custDataLst>
          </p:nvPr>
        </p:nvSpPr>
        <p:spPr>
          <a:xfrm rot="10800000">
            <a:off x="7470775" y="0"/>
            <a:ext cx="3496945" cy="2212975"/>
          </a:xfrm>
          <a:custGeom>
            <a:avLst/>
            <a:gdLst>
              <a:gd name="connsiteX0" fmla="*/ 1748333 w 3496666"/>
              <a:gd name="connsiteY0" fmla="*/ 0 h 2212848"/>
              <a:gd name="connsiteX1" fmla="*/ 3496666 w 3496666"/>
              <a:gd name="connsiteY1" fmla="*/ 1748333 h 2212848"/>
              <a:gd name="connsiteX2" fmla="*/ 3461146 w 3496666"/>
              <a:gd name="connsiteY2" fmla="*/ 2100683 h 2212848"/>
              <a:gd name="connsiteX3" fmla="*/ 3432306 w 3496666"/>
              <a:gd name="connsiteY3" fmla="*/ 2212848 h 2212848"/>
              <a:gd name="connsiteX4" fmla="*/ 64361 w 3496666"/>
              <a:gd name="connsiteY4" fmla="*/ 2212848 h 2212848"/>
              <a:gd name="connsiteX5" fmla="*/ 35520 w 3496666"/>
              <a:gd name="connsiteY5" fmla="*/ 2100683 h 2212848"/>
              <a:gd name="connsiteX6" fmla="*/ 0 w 3496666"/>
              <a:gd name="connsiteY6" fmla="*/ 1748333 h 2212848"/>
              <a:gd name="connsiteX7" fmla="*/ 1748333 w 3496666"/>
              <a:gd name="connsiteY7" fmla="*/ 0 h 2212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96666" h="2212848">
                <a:moveTo>
                  <a:pt x="1748333" y="0"/>
                </a:moveTo>
                <a:cubicBezTo>
                  <a:pt x="2713911" y="0"/>
                  <a:pt x="3496666" y="782755"/>
                  <a:pt x="3496666" y="1748333"/>
                </a:cubicBezTo>
                <a:cubicBezTo>
                  <a:pt x="3496666" y="1869030"/>
                  <a:pt x="3484436" y="1986871"/>
                  <a:pt x="3461146" y="2100683"/>
                </a:cubicBezTo>
                <a:lnTo>
                  <a:pt x="3432306" y="2212848"/>
                </a:lnTo>
                <a:lnTo>
                  <a:pt x="64361" y="2212848"/>
                </a:lnTo>
                <a:lnTo>
                  <a:pt x="35520" y="2100683"/>
                </a:lnTo>
                <a:cubicBezTo>
                  <a:pt x="12231" y="1986871"/>
                  <a:pt x="0" y="1869030"/>
                  <a:pt x="0" y="1748333"/>
                </a:cubicBezTo>
                <a:cubicBezTo>
                  <a:pt x="0" y="782755"/>
                  <a:pt x="782755" y="0"/>
                  <a:pt x="1748333" y="0"/>
                </a:cubicBezTo>
                <a:close/>
              </a:path>
            </a:pathLst>
          </a:custGeom>
          <a:solidFill>
            <a:srgbClr val="78DFDB">
              <a:alpha val="16000"/>
            </a:srgbClr>
          </a:solidFill>
          <a:ln>
            <a:noFill/>
          </a:ln>
        </p:spPr>
        <p:style>
          <a:lnRef idx="2">
            <a:srgbClr val="FDE45A">
              <a:shade val="50000"/>
            </a:srgbClr>
          </a:lnRef>
          <a:fillRef idx="1">
            <a:srgbClr val="FDE45A"/>
          </a:fillRef>
          <a:effectRef idx="0">
            <a:srgbClr val="FDE45A"/>
          </a:effectRef>
          <a:fontRef idx="minor">
            <a:srgbClr val="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椭圆 12"/>
          <p:cNvSpPr/>
          <p:nvPr>
            <p:custDataLst>
              <p:tags r:id="rId3"/>
            </p:custDataLst>
          </p:nvPr>
        </p:nvSpPr>
        <p:spPr>
          <a:xfrm rot="10800000">
            <a:off x="6226810" y="1179830"/>
            <a:ext cx="870585" cy="870585"/>
          </a:xfrm>
          <a:prstGeom prst="ellipse">
            <a:avLst/>
          </a:prstGeom>
          <a:solidFill>
            <a:srgbClr val="9CE0BC">
              <a:alpha val="60000"/>
            </a:srgbClr>
          </a:solidFill>
          <a:ln>
            <a:no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任意多边形: 形状 13"/>
          <p:cNvSpPr/>
          <p:nvPr>
            <p:custDataLst>
              <p:tags r:id="rId4"/>
            </p:custDataLst>
          </p:nvPr>
        </p:nvSpPr>
        <p:spPr>
          <a:xfrm rot="10800000">
            <a:off x="9993771" y="4794683"/>
            <a:ext cx="2198229" cy="2063317"/>
          </a:xfrm>
          <a:custGeom>
            <a:avLst/>
            <a:gdLst>
              <a:gd name="connsiteX0" fmla="*/ 0 w 2018513"/>
              <a:gd name="connsiteY0" fmla="*/ 0 h 1894638"/>
              <a:gd name="connsiteX1" fmla="*/ 1838555 w 2018513"/>
              <a:gd name="connsiteY1" fmla="*/ 0 h 1894638"/>
              <a:gd name="connsiteX2" fmla="*/ 1867557 w 2018513"/>
              <a:gd name="connsiteY2" fmla="*/ 47739 h 1894638"/>
              <a:gd name="connsiteX3" fmla="*/ 2018513 w 2018513"/>
              <a:gd name="connsiteY3" fmla="*/ 643910 h 1894638"/>
              <a:gd name="connsiteX4" fmla="*/ 767785 w 2018513"/>
              <a:gd name="connsiteY4" fmla="*/ 1894638 h 1894638"/>
              <a:gd name="connsiteX5" fmla="*/ 68491 w 2018513"/>
              <a:gd name="connsiteY5" fmla="*/ 1681033 h 1894638"/>
              <a:gd name="connsiteX6" fmla="*/ 0 w 2018513"/>
              <a:gd name="connsiteY6" fmla="*/ 1629817 h 1894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8513" h="1894638">
                <a:moveTo>
                  <a:pt x="0" y="0"/>
                </a:moveTo>
                <a:lnTo>
                  <a:pt x="1838555" y="0"/>
                </a:lnTo>
                <a:lnTo>
                  <a:pt x="1867557" y="47739"/>
                </a:lnTo>
                <a:cubicBezTo>
                  <a:pt x="1963829" y="224959"/>
                  <a:pt x="2018513" y="428048"/>
                  <a:pt x="2018513" y="643910"/>
                </a:cubicBezTo>
                <a:cubicBezTo>
                  <a:pt x="2018513" y="1334668"/>
                  <a:pt x="1458543" y="1894638"/>
                  <a:pt x="767785" y="1894638"/>
                </a:cubicBezTo>
                <a:cubicBezTo>
                  <a:pt x="508751" y="1894638"/>
                  <a:pt x="268109" y="1815892"/>
                  <a:pt x="68491" y="1681033"/>
                </a:cubicBezTo>
                <a:lnTo>
                  <a:pt x="0" y="1629817"/>
                </a:lnTo>
                <a:close/>
              </a:path>
            </a:pathLst>
          </a:custGeom>
          <a:solidFill>
            <a:srgbClr val="FDE45A">
              <a:alpha val="16000"/>
            </a:srgbClr>
          </a:solidFill>
          <a:ln>
            <a:noFill/>
          </a:ln>
        </p:spPr>
        <p:style>
          <a:lnRef idx="2">
            <a:srgbClr val="FDE45A">
              <a:shade val="50000"/>
            </a:srgbClr>
          </a:lnRef>
          <a:fillRef idx="1">
            <a:srgbClr val="FDE45A"/>
          </a:fillRef>
          <a:effectRef idx="0">
            <a:srgbClr val="FDE45A"/>
          </a:effectRef>
          <a:fontRef idx="minor">
            <a:srgbClr val="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5"/>
            </p:custDataLst>
          </p:nvPr>
        </p:nvSpPr>
        <p:spPr>
          <a:xfrm>
            <a:off x="1184275" y="1505585"/>
            <a:ext cx="7287260" cy="803275"/>
          </a:xfrm>
          <a:prstGeom prst="rect">
            <a:avLst/>
          </a:prstGeom>
          <a:noFill/>
        </p:spPr>
        <p:txBody>
          <a:bodyPr wrap="square" rtlCol="0" anchor="b">
            <a:noAutofit/>
          </a:bodyPr>
          <a:lstStyle/>
          <a:p>
            <a:pPr marL="0" indent="0" algn="l">
              <a:lnSpc>
                <a:spcPct val="100000"/>
              </a:lnSpc>
              <a:spcBef>
                <a:spcPts val="0"/>
              </a:spcBef>
              <a:spcAft>
                <a:spcPts val="0"/>
              </a:spcAft>
              <a:buSzPct val="100000"/>
            </a:pPr>
            <a:r>
              <a:rPr lang="zh-CN" altLang="en-US" sz="4000" b="1" u="none" strike="noStrike">
                <a:solidFill>
                  <a:srgbClr val="000000">
                    <a:lumMod val="75000"/>
                    <a:lumOff val="25000"/>
                  </a:srgbClr>
                </a:solidFill>
                <a:uLnTx/>
                <a:uFillTx/>
                <a:latin typeface="Arial" panose="020B0604020202020204" pitchFamily="34" charset="0"/>
                <a:ea typeface="微软雅黑" panose="020B0503020204020204" charset="-122"/>
                <a:sym typeface="Helvetica" panose="020B0604020202030204" pitchFamily="34" charset="0"/>
              </a:rPr>
              <a:t>一、职业发展的方向有哪些</a:t>
            </a:r>
            <a:endParaRPr lang="zh-CN" altLang="en-US" sz="4000" b="1" u="none" strike="noStrike">
              <a:solidFill>
                <a:srgbClr val="000000">
                  <a:lumMod val="75000"/>
                  <a:lumOff val="25000"/>
                </a:srgbClr>
              </a:solidFill>
              <a:uLnTx/>
              <a:uFillTx/>
              <a:latin typeface="Arial" panose="020B0604020202020204" pitchFamily="34" charset="0"/>
              <a:ea typeface="微软雅黑" panose="020B0503020204020204" charset="-122"/>
              <a:sym typeface="Helvetica" panose="020B0604020202030204" pitchFamily="34" charset="0"/>
            </a:endParaRPr>
          </a:p>
        </p:txBody>
      </p:sp>
      <p:sp>
        <p:nvSpPr>
          <p:cNvPr id="16" name="文本框 15"/>
          <p:cNvSpPr txBox="1"/>
          <p:nvPr>
            <p:custDataLst>
              <p:tags r:id="rId6"/>
            </p:custDataLst>
          </p:nvPr>
        </p:nvSpPr>
        <p:spPr>
          <a:xfrm>
            <a:off x="944880" y="2844800"/>
            <a:ext cx="9611360" cy="3480435"/>
          </a:xfrm>
          <a:prstGeom prst="rect">
            <a:avLst/>
          </a:prstGeom>
          <a:noFill/>
        </p:spPr>
        <p:txBody>
          <a:bodyPr wrap="square" lIns="101600" tIns="0" rIns="82550" bIns="0" rtlCol="0" anchor="t" anchorCtr="0">
            <a:noAutofit/>
          </a:bodyPr>
          <a:lstStyle>
            <a:defPPr>
              <a:defRPr lang="zh-CN"/>
            </a:defPPr>
            <a:lvl1pPr fontAlgn="auto">
              <a:lnSpc>
                <a:spcPct val="130000"/>
              </a:lnSpc>
              <a:spcAft>
                <a:spcPts val="1000"/>
              </a:spcAft>
              <a:defRPr sz="1600" spc="150"/>
            </a:lvl1pPr>
          </a:lstStyle>
          <a:p>
            <a:pPr marL="0" lvl="0" indent="546100" algn="just" fontAlgn="ctr">
              <a:lnSpc>
                <a:spcPct val="150000"/>
              </a:lnSpc>
              <a:spcBef>
                <a:spcPts val="1000"/>
              </a:spcBef>
              <a:spcAft>
                <a:spcPts val="0"/>
              </a:spcAft>
              <a:buSzPct val="130000"/>
              <a:extLst>
                <a:ext uri="{35155182-B16C-46BC-9424-99874614C6A1}">
                  <wpsdc:indentchars xmlns:wpsdc="http://www.wps.cn/officeDocument/2017/drawingmlCustomData" val="200" checksum="1164949499"/>
                </a:ext>
              </a:extLst>
            </a:pPr>
            <a:r>
              <a:rPr lang="zh-CN" altLang="en-US" sz="2000">
                <a:latin typeface="Arial" panose="020B0604020202020204" pitchFamily="34" charset="0"/>
                <a:ea typeface="微软雅黑" panose="020B0503020204020204" charset="-122"/>
                <a:sym typeface="Helvetica" panose="020B0604020202030204" pitchFamily="34" charset="0"/>
              </a:rPr>
              <a:t>2</a:t>
            </a:r>
            <a:r>
              <a:rPr lang="en-US" altLang="zh-CN" sz="2000">
                <a:latin typeface="Arial" panose="020B0604020202020204" pitchFamily="34" charset="0"/>
                <a:ea typeface="微软雅黑" panose="020B0503020204020204" charset="-122"/>
                <a:sym typeface="Helvetica" panose="020B0604020202030204" pitchFamily="34" charset="0"/>
              </a:rPr>
              <a:t>.</a:t>
            </a:r>
            <a:r>
              <a:rPr lang="zh-CN" altLang="en-US" sz="2000">
                <a:latin typeface="Arial" panose="020B0604020202020204" pitchFamily="34" charset="0"/>
                <a:ea typeface="微软雅黑" panose="020B0503020204020204" charset="-122"/>
                <a:sym typeface="Helvetica" panose="020B0604020202030204" pitchFamily="34" charset="0"/>
              </a:rPr>
              <a:t>横向发展</a:t>
            </a:r>
            <a:endParaRPr lang="zh-CN" altLang="en-US" sz="2000">
              <a:latin typeface="Arial" panose="020B0604020202020204" pitchFamily="34" charset="0"/>
              <a:ea typeface="微软雅黑" panose="020B0503020204020204" charset="-122"/>
              <a:sym typeface="Helvetica" panose="020B0604020202030204" pitchFamily="34" charset="0"/>
            </a:endParaRPr>
          </a:p>
          <a:p>
            <a:pPr marL="0" lvl="0" indent="546100" algn="just" fontAlgn="ctr">
              <a:lnSpc>
                <a:spcPct val="150000"/>
              </a:lnSpc>
              <a:spcBef>
                <a:spcPts val="1000"/>
              </a:spcBef>
              <a:spcAft>
                <a:spcPts val="0"/>
              </a:spcAft>
              <a:buSzPct val="130000"/>
              <a:extLst>
                <a:ext uri="{35155182-B16C-46BC-9424-99874614C6A1}">
                  <wpsdc:indentchars xmlns:wpsdc="http://www.wps.cn/officeDocument/2017/drawingmlCustomData" val="200" checksum="1164949499"/>
                </a:ext>
              </a:extLst>
            </a:pPr>
            <a:r>
              <a:rPr lang="zh-CN" altLang="en-US" sz="2000">
                <a:latin typeface="Arial" panose="020B0604020202020204" pitchFamily="34" charset="0"/>
                <a:ea typeface="微软雅黑" panose="020B0503020204020204" charset="-122"/>
                <a:sym typeface="Helvetica" panose="020B0604020202030204" pitchFamily="34" charset="0"/>
              </a:rPr>
              <a:t>指在同一层次不同职位之间的调动，如部门经理调到办公室主任，从事技术工作的研发工程师轮调到生产管理工程师岗位。这种横向发展可以发现员工的最佳发挥点，同时又可以使员工积累各个方面的经验，为以后的发展创造更加有利的条件。横向的职业发展强调的是员工需要对组织内不同职能领域的熟悉，当今组织更多需要的“T”字型的人才，所以不同职能部门之间的轮换，是组织培养干部的重要手段之一。</a:t>
            </a:r>
            <a:endParaRPr lang="zh-CN" altLang="en-US" sz="2000">
              <a:latin typeface="Arial" panose="020B0604020202020204" pitchFamily="34" charset="0"/>
              <a:ea typeface="微软雅黑" panose="020B0503020204020204" charset="-122"/>
              <a:sym typeface="Helvetica" panose="020B0604020202030204" pitchFamily="34" charset="0"/>
            </a:endParaRPr>
          </a:p>
        </p:txBody>
      </p:sp>
    </p:spTree>
    <p:custDataLst>
      <p:tags r:id="rId7"/>
    </p:custDataLst>
  </p:cSld>
  <p:clrMapOvr>
    <a:masterClrMapping/>
  </p:clrMapOvr>
  <p:transition spd="slow" advClick="0" advTm="1000">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custDataLst>
              <p:tags r:id="rId1"/>
            </p:custDataLst>
          </p:nvPr>
        </p:nvSpPr>
        <p:spPr>
          <a:xfrm>
            <a:off x="384629" y="379456"/>
            <a:ext cx="11422743" cy="6099089"/>
          </a:xfrm>
          <a:prstGeom prst="rect">
            <a:avLst/>
          </a:prstGeom>
          <a:noFill/>
          <a:ln>
            <a:solidFill>
              <a:srgbClr val="FFFFFF">
                <a:lumMod val="85000"/>
              </a:srgbClr>
            </a:solid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任意多边形: 形状 9"/>
          <p:cNvSpPr/>
          <p:nvPr>
            <p:custDataLst>
              <p:tags r:id="rId2"/>
            </p:custDataLst>
          </p:nvPr>
        </p:nvSpPr>
        <p:spPr>
          <a:xfrm rot="10800000">
            <a:off x="7470775" y="0"/>
            <a:ext cx="3496945" cy="2212975"/>
          </a:xfrm>
          <a:custGeom>
            <a:avLst/>
            <a:gdLst>
              <a:gd name="connsiteX0" fmla="*/ 1748333 w 3496666"/>
              <a:gd name="connsiteY0" fmla="*/ 0 h 2212848"/>
              <a:gd name="connsiteX1" fmla="*/ 3496666 w 3496666"/>
              <a:gd name="connsiteY1" fmla="*/ 1748333 h 2212848"/>
              <a:gd name="connsiteX2" fmla="*/ 3461146 w 3496666"/>
              <a:gd name="connsiteY2" fmla="*/ 2100683 h 2212848"/>
              <a:gd name="connsiteX3" fmla="*/ 3432306 w 3496666"/>
              <a:gd name="connsiteY3" fmla="*/ 2212848 h 2212848"/>
              <a:gd name="connsiteX4" fmla="*/ 64361 w 3496666"/>
              <a:gd name="connsiteY4" fmla="*/ 2212848 h 2212848"/>
              <a:gd name="connsiteX5" fmla="*/ 35520 w 3496666"/>
              <a:gd name="connsiteY5" fmla="*/ 2100683 h 2212848"/>
              <a:gd name="connsiteX6" fmla="*/ 0 w 3496666"/>
              <a:gd name="connsiteY6" fmla="*/ 1748333 h 2212848"/>
              <a:gd name="connsiteX7" fmla="*/ 1748333 w 3496666"/>
              <a:gd name="connsiteY7" fmla="*/ 0 h 2212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96666" h="2212848">
                <a:moveTo>
                  <a:pt x="1748333" y="0"/>
                </a:moveTo>
                <a:cubicBezTo>
                  <a:pt x="2713911" y="0"/>
                  <a:pt x="3496666" y="782755"/>
                  <a:pt x="3496666" y="1748333"/>
                </a:cubicBezTo>
                <a:cubicBezTo>
                  <a:pt x="3496666" y="1869030"/>
                  <a:pt x="3484436" y="1986871"/>
                  <a:pt x="3461146" y="2100683"/>
                </a:cubicBezTo>
                <a:lnTo>
                  <a:pt x="3432306" y="2212848"/>
                </a:lnTo>
                <a:lnTo>
                  <a:pt x="64361" y="2212848"/>
                </a:lnTo>
                <a:lnTo>
                  <a:pt x="35520" y="2100683"/>
                </a:lnTo>
                <a:cubicBezTo>
                  <a:pt x="12231" y="1986871"/>
                  <a:pt x="0" y="1869030"/>
                  <a:pt x="0" y="1748333"/>
                </a:cubicBezTo>
                <a:cubicBezTo>
                  <a:pt x="0" y="782755"/>
                  <a:pt x="782755" y="0"/>
                  <a:pt x="1748333" y="0"/>
                </a:cubicBezTo>
                <a:close/>
              </a:path>
            </a:pathLst>
          </a:custGeom>
          <a:solidFill>
            <a:srgbClr val="78DFDB">
              <a:alpha val="16000"/>
            </a:srgbClr>
          </a:solidFill>
          <a:ln>
            <a:noFill/>
          </a:ln>
        </p:spPr>
        <p:style>
          <a:lnRef idx="2">
            <a:srgbClr val="FDE45A">
              <a:shade val="50000"/>
            </a:srgbClr>
          </a:lnRef>
          <a:fillRef idx="1">
            <a:srgbClr val="FDE45A"/>
          </a:fillRef>
          <a:effectRef idx="0">
            <a:srgbClr val="FDE45A"/>
          </a:effectRef>
          <a:fontRef idx="minor">
            <a:srgbClr val="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椭圆 12"/>
          <p:cNvSpPr/>
          <p:nvPr>
            <p:custDataLst>
              <p:tags r:id="rId3"/>
            </p:custDataLst>
          </p:nvPr>
        </p:nvSpPr>
        <p:spPr>
          <a:xfrm rot="10800000">
            <a:off x="6226810" y="1179830"/>
            <a:ext cx="870585" cy="870585"/>
          </a:xfrm>
          <a:prstGeom prst="ellipse">
            <a:avLst/>
          </a:prstGeom>
          <a:solidFill>
            <a:srgbClr val="9CE0BC">
              <a:alpha val="60000"/>
            </a:srgbClr>
          </a:solidFill>
          <a:ln>
            <a:noFill/>
          </a:ln>
        </p:spPr>
        <p:style>
          <a:lnRef idx="2">
            <a:srgbClr val="FDE45A">
              <a:shade val="50000"/>
            </a:srgbClr>
          </a:lnRef>
          <a:fillRef idx="1">
            <a:srgbClr val="FDE45A"/>
          </a:fillRef>
          <a:effectRef idx="0">
            <a:srgbClr val="FDE45A"/>
          </a:effectRef>
          <a:fontRef idx="minor">
            <a:srgbClr val="FFFFFF"/>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任意多边形: 形状 13"/>
          <p:cNvSpPr/>
          <p:nvPr>
            <p:custDataLst>
              <p:tags r:id="rId4"/>
            </p:custDataLst>
          </p:nvPr>
        </p:nvSpPr>
        <p:spPr>
          <a:xfrm rot="10800000">
            <a:off x="9993771" y="4794683"/>
            <a:ext cx="2198229" cy="2063317"/>
          </a:xfrm>
          <a:custGeom>
            <a:avLst/>
            <a:gdLst>
              <a:gd name="connsiteX0" fmla="*/ 0 w 2018513"/>
              <a:gd name="connsiteY0" fmla="*/ 0 h 1894638"/>
              <a:gd name="connsiteX1" fmla="*/ 1838555 w 2018513"/>
              <a:gd name="connsiteY1" fmla="*/ 0 h 1894638"/>
              <a:gd name="connsiteX2" fmla="*/ 1867557 w 2018513"/>
              <a:gd name="connsiteY2" fmla="*/ 47739 h 1894638"/>
              <a:gd name="connsiteX3" fmla="*/ 2018513 w 2018513"/>
              <a:gd name="connsiteY3" fmla="*/ 643910 h 1894638"/>
              <a:gd name="connsiteX4" fmla="*/ 767785 w 2018513"/>
              <a:gd name="connsiteY4" fmla="*/ 1894638 h 1894638"/>
              <a:gd name="connsiteX5" fmla="*/ 68491 w 2018513"/>
              <a:gd name="connsiteY5" fmla="*/ 1681033 h 1894638"/>
              <a:gd name="connsiteX6" fmla="*/ 0 w 2018513"/>
              <a:gd name="connsiteY6" fmla="*/ 1629817 h 1894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8513" h="1894638">
                <a:moveTo>
                  <a:pt x="0" y="0"/>
                </a:moveTo>
                <a:lnTo>
                  <a:pt x="1838555" y="0"/>
                </a:lnTo>
                <a:lnTo>
                  <a:pt x="1867557" y="47739"/>
                </a:lnTo>
                <a:cubicBezTo>
                  <a:pt x="1963829" y="224959"/>
                  <a:pt x="2018513" y="428048"/>
                  <a:pt x="2018513" y="643910"/>
                </a:cubicBezTo>
                <a:cubicBezTo>
                  <a:pt x="2018513" y="1334668"/>
                  <a:pt x="1458543" y="1894638"/>
                  <a:pt x="767785" y="1894638"/>
                </a:cubicBezTo>
                <a:cubicBezTo>
                  <a:pt x="508751" y="1894638"/>
                  <a:pt x="268109" y="1815892"/>
                  <a:pt x="68491" y="1681033"/>
                </a:cubicBezTo>
                <a:lnTo>
                  <a:pt x="0" y="1629817"/>
                </a:lnTo>
                <a:close/>
              </a:path>
            </a:pathLst>
          </a:custGeom>
          <a:solidFill>
            <a:srgbClr val="FDE45A">
              <a:alpha val="16000"/>
            </a:srgbClr>
          </a:solidFill>
          <a:ln>
            <a:noFill/>
          </a:ln>
        </p:spPr>
        <p:style>
          <a:lnRef idx="2">
            <a:srgbClr val="FDE45A">
              <a:shade val="50000"/>
            </a:srgbClr>
          </a:lnRef>
          <a:fillRef idx="1">
            <a:srgbClr val="FDE45A"/>
          </a:fillRef>
          <a:effectRef idx="0">
            <a:srgbClr val="FDE45A"/>
          </a:effectRef>
          <a:fontRef idx="minor">
            <a:srgbClr val="FFFFFF"/>
          </a:fontRef>
        </p:style>
        <p:txBody>
          <a:bodyPr wrap="square" rtlCol="0" anchor="ctr">
            <a:no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custDataLst>
              <p:tags r:id="rId5"/>
            </p:custDataLst>
          </p:nvPr>
        </p:nvSpPr>
        <p:spPr>
          <a:xfrm>
            <a:off x="1184275" y="1505585"/>
            <a:ext cx="6364605" cy="803275"/>
          </a:xfrm>
          <a:prstGeom prst="rect">
            <a:avLst/>
          </a:prstGeom>
          <a:noFill/>
        </p:spPr>
        <p:txBody>
          <a:bodyPr wrap="square" rtlCol="0" anchor="b">
            <a:noAutofit/>
          </a:bodyPr>
          <a:lstStyle/>
          <a:p>
            <a:pPr marL="0" indent="0" algn="l">
              <a:lnSpc>
                <a:spcPct val="100000"/>
              </a:lnSpc>
              <a:spcBef>
                <a:spcPts val="0"/>
              </a:spcBef>
              <a:spcAft>
                <a:spcPts val="0"/>
              </a:spcAft>
              <a:buSzPct val="100000"/>
            </a:pPr>
            <a:r>
              <a:rPr lang="zh-CN" altLang="en-US" sz="4000" b="1" u="none" strike="noStrike">
                <a:solidFill>
                  <a:srgbClr val="000000">
                    <a:lumMod val="75000"/>
                    <a:lumOff val="25000"/>
                  </a:srgbClr>
                </a:solidFill>
                <a:uLnTx/>
                <a:uFillTx/>
                <a:latin typeface="Arial" panose="020B0604020202020204" pitchFamily="34" charset="0"/>
                <a:ea typeface="微软雅黑" panose="020B0503020204020204" charset="-122"/>
                <a:sym typeface="Helvetica" panose="020B0604020202030204" pitchFamily="34" charset="0"/>
              </a:rPr>
              <a:t>一、职业发展的方向有哪些</a:t>
            </a:r>
            <a:endParaRPr lang="zh-CN" altLang="en-US" sz="4000" b="1" u="none" strike="noStrike">
              <a:solidFill>
                <a:srgbClr val="000000">
                  <a:lumMod val="75000"/>
                  <a:lumOff val="25000"/>
                </a:srgbClr>
              </a:solidFill>
              <a:uLnTx/>
              <a:uFillTx/>
              <a:latin typeface="Arial" panose="020B0604020202020204" pitchFamily="34" charset="0"/>
              <a:ea typeface="微软雅黑" panose="020B0503020204020204" charset="-122"/>
              <a:sym typeface="Helvetica" panose="020B0604020202030204" pitchFamily="34" charset="0"/>
            </a:endParaRPr>
          </a:p>
        </p:txBody>
      </p:sp>
      <p:sp>
        <p:nvSpPr>
          <p:cNvPr id="16" name="文本框 15"/>
          <p:cNvSpPr txBox="1"/>
          <p:nvPr>
            <p:custDataLst>
              <p:tags r:id="rId6"/>
            </p:custDataLst>
          </p:nvPr>
        </p:nvSpPr>
        <p:spPr>
          <a:xfrm>
            <a:off x="974090" y="2662555"/>
            <a:ext cx="10387965" cy="3480435"/>
          </a:xfrm>
          <a:prstGeom prst="rect">
            <a:avLst/>
          </a:prstGeom>
          <a:noFill/>
        </p:spPr>
        <p:txBody>
          <a:bodyPr wrap="square" lIns="101600" tIns="0" rIns="82550" bIns="0" rtlCol="0" anchor="t" anchorCtr="0">
            <a:noAutofit/>
          </a:bodyPr>
          <a:lstStyle>
            <a:defPPr>
              <a:defRPr lang="zh-CN"/>
            </a:defPPr>
            <a:lvl1pPr fontAlgn="auto">
              <a:lnSpc>
                <a:spcPct val="130000"/>
              </a:lnSpc>
              <a:spcAft>
                <a:spcPts val="1000"/>
              </a:spcAft>
              <a:defRPr sz="1600" spc="150"/>
            </a:lvl1pPr>
          </a:lstStyle>
          <a:p>
            <a:pPr marL="0" lvl="0" indent="546100" algn="just" fontAlgn="ctr">
              <a:lnSpc>
                <a:spcPct val="150000"/>
              </a:lnSpc>
              <a:spcBef>
                <a:spcPts val="1000"/>
              </a:spcBef>
              <a:spcAft>
                <a:spcPts val="0"/>
              </a:spcAft>
              <a:buSzPct val="130000"/>
              <a:extLst>
                <a:ext uri="{35155182-B16C-46BC-9424-99874614C6A1}">
                  <wpsdc:indentchars xmlns:wpsdc="http://www.wps.cn/officeDocument/2017/drawingmlCustomData" val="200" checksum="1164949499"/>
                </a:ext>
              </a:extLst>
            </a:pPr>
            <a:r>
              <a:rPr lang="zh-CN" altLang="en-US" sz="2000">
                <a:latin typeface="Arial" panose="020B0604020202020204" pitchFamily="34" charset="0"/>
                <a:ea typeface="微软雅黑" panose="020B0503020204020204" charset="-122"/>
                <a:sym typeface="Helvetica" panose="020B0604020202030204" pitchFamily="34" charset="0"/>
              </a:rPr>
              <a:t>3</a:t>
            </a:r>
            <a:r>
              <a:rPr lang="en-US" altLang="zh-CN" sz="2000">
                <a:latin typeface="Arial" panose="020B0604020202020204" pitchFamily="34" charset="0"/>
                <a:ea typeface="微软雅黑" panose="020B0503020204020204" charset="-122"/>
                <a:sym typeface="Helvetica" panose="020B0604020202030204" pitchFamily="34" charset="0"/>
              </a:rPr>
              <a:t>.</a:t>
            </a:r>
            <a:r>
              <a:rPr lang="zh-CN" altLang="en-US" sz="2000">
                <a:latin typeface="Arial" panose="020B0604020202020204" pitchFamily="34" charset="0"/>
                <a:ea typeface="微软雅黑" panose="020B0503020204020204" charset="-122"/>
                <a:sym typeface="Helvetica" panose="020B0604020202030204" pitchFamily="34" charset="0"/>
              </a:rPr>
              <a:t>核心方向发展</a:t>
            </a:r>
            <a:endParaRPr lang="zh-CN" altLang="en-US" sz="2000">
              <a:latin typeface="Arial" panose="020B0604020202020204" pitchFamily="34" charset="0"/>
              <a:ea typeface="微软雅黑" panose="020B0503020204020204" charset="-122"/>
              <a:sym typeface="Helvetica" panose="020B0604020202030204" pitchFamily="34" charset="0"/>
            </a:endParaRPr>
          </a:p>
          <a:p>
            <a:pPr marL="0" lvl="0" indent="546100" algn="just" fontAlgn="ctr">
              <a:lnSpc>
                <a:spcPct val="150000"/>
              </a:lnSpc>
              <a:spcBef>
                <a:spcPts val="1000"/>
              </a:spcBef>
              <a:spcAft>
                <a:spcPts val="0"/>
              </a:spcAft>
              <a:buSzPct val="130000"/>
              <a:extLst>
                <a:ext uri="{35155182-B16C-46BC-9424-99874614C6A1}">
                  <wpsdc:indentchars xmlns:wpsdc="http://www.wps.cn/officeDocument/2017/drawingmlCustomData" val="200" checksum="1164949499"/>
                </a:ext>
              </a:extLst>
            </a:pPr>
            <a:r>
              <a:rPr lang="zh-CN" altLang="en-US" sz="2000">
                <a:latin typeface="Arial" panose="020B0604020202020204" pitchFamily="34" charset="0"/>
                <a:ea typeface="微软雅黑" panose="020B0503020204020204" charset="-122"/>
                <a:sym typeface="Helvetica" panose="020B0604020202030204" pitchFamily="34" charset="0"/>
              </a:rPr>
              <a:t>虽然职位没有晋升，但是承担了更多的职责，有了更多的机会参加单位各种决策活动。如组织内的人事经理通常只是负责公司的招聘、培训、薪酬、绩效等人力资源管理工作，如果当领导将行政、总务等工作也都让人事经理来管理，那么人事经管辖的范围就更宽了，这样对人事经理能力的要求也更高了，我们都知道管理10名员工跟管理100名员工是不一样的！核心方向的职业发展强调的是职位不变，但是管理的范围更宽、管理的幅度更大，因此需要进一步提升任职者的综合能力。</a:t>
            </a:r>
            <a:endParaRPr lang="zh-CN" altLang="en-US" sz="2000">
              <a:latin typeface="Arial" panose="020B0604020202020204" pitchFamily="34" charset="0"/>
              <a:ea typeface="微软雅黑" panose="020B0503020204020204" charset="-122"/>
              <a:sym typeface="Helvetica" panose="020B0604020202030204" pitchFamily="34" charset="0"/>
            </a:endParaRPr>
          </a:p>
        </p:txBody>
      </p:sp>
    </p:spTree>
    <p:custDataLst>
      <p:tags r:id="rId7"/>
    </p:custDataLst>
  </p:cSld>
  <p:clrMapOvr>
    <a:masterClrMapping/>
  </p:clrMapOvr>
  <p:transition spd="slow" advClick="0" advTm="1000">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 name="任意多边形 27"/>
          <p:cNvSpPr/>
          <p:nvPr>
            <p:custDataLst>
              <p:tags r:id="rId1"/>
            </p:custDataLst>
          </p:nvPr>
        </p:nvSpPr>
        <p:spPr>
          <a:xfrm>
            <a:off x="4389592" y="964075"/>
            <a:ext cx="3461727" cy="3461729"/>
          </a:xfrm>
          <a:custGeom>
            <a:avLst/>
            <a:gdLst>
              <a:gd name="connsiteX0" fmla="*/ 1919288 w 3838576"/>
              <a:gd name="connsiteY0" fmla="*/ 0 h 3838576"/>
              <a:gd name="connsiteX1" fmla="*/ 3838576 w 3838576"/>
              <a:gd name="connsiteY1" fmla="*/ 1919288 h 3838576"/>
              <a:gd name="connsiteX2" fmla="*/ 1919288 w 3838576"/>
              <a:gd name="connsiteY2" fmla="*/ 3838576 h 3838576"/>
              <a:gd name="connsiteX3" fmla="*/ 0 w 3838576"/>
              <a:gd name="connsiteY3" fmla="*/ 1919288 h 3838576"/>
              <a:gd name="connsiteX4" fmla="*/ 959644 w 3838576"/>
              <a:gd name="connsiteY4" fmla="*/ 1919288 h 3838576"/>
              <a:gd name="connsiteX5" fmla="*/ 1919288 w 3838576"/>
              <a:gd name="connsiteY5" fmla="*/ 2878932 h 3838576"/>
              <a:gd name="connsiteX6" fmla="*/ 2878932 w 3838576"/>
              <a:gd name="connsiteY6" fmla="*/ 1919288 h 3838576"/>
              <a:gd name="connsiteX7" fmla="*/ 1919288 w 3838576"/>
              <a:gd name="connsiteY7" fmla="*/ 959644 h 3838576"/>
              <a:gd name="connsiteX8" fmla="*/ 1919288 w 3838576"/>
              <a:gd name="connsiteY8" fmla="*/ 0 h 383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38576" h="3838576">
                <a:moveTo>
                  <a:pt x="1919288" y="0"/>
                </a:moveTo>
                <a:cubicBezTo>
                  <a:pt x="2979281" y="0"/>
                  <a:pt x="3838576" y="859295"/>
                  <a:pt x="3838576" y="1919288"/>
                </a:cubicBezTo>
                <a:cubicBezTo>
                  <a:pt x="3838576" y="2979281"/>
                  <a:pt x="2979281" y="3838576"/>
                  <a:pt x="1919288" y="3838576"/>
                </a:cubicBezTo>
                <a:cubicBezTo>
                  <a:pt x="859295" y="3838576"/>
                  <a:pt x="0" y="2979281"/>
                  <a:pt x="0" y="1919288"/>
                </a:cubicBezTo>
                <a:lnTo>
                  <a:pt x="959644" y="1919288"/>
                </a:lnTo>
                <a:cubicBezTo>
                  <a:pt x="959644" y="2449285"/>
                  <a:pt x="1389291" y="2878932"/>
                  <a:pt x="1919288" y="2878932"/>
                </a:cubicBezTo>
                <a:cubicBezTo>
                  <a:pt x="2449285" y="2878932"/>
                  <a:pt x="2878932" y="2449285"/>
                  <a:pt x="2878932" y="1919288"/>
                </a:cubicBezTo>
                <a:cubicBezTo>
                  <a:pt x="2878932" y="1389291"/>
                  <a:pt x="2449285" y="959644"/>
                  <a:pt x="1919288" y="959644"/>
                </a:cubicBezTo>
                <a:lnTo>
                  <a:pt x="1919288" y="0"/>
                </a:lnTo>
                <a:close/>
              </a:path>
            </a:pathLst>
          </a:cu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9" name="等腰三角形 28"/>
          <p:cNvSpPr/>
          <p:nvPr>
            <p:custDataLst>
              <p:tags r:id="rId2"/>
            </p:custDataLst>
          </p:nvPr>
        </p:nvSpPr>
        <p:spPr>
          <a:xfrm rot="16200000">
            <a:off x="5124523" y="1127777"/>
            <a:ext cx="1460282" cy="531588"/>
          </a:xfrm>
          <a:prstGeom prst="triangle">
            <a:avLst/>
          </a:prstGeom>
          <a:solidFill>
            <a:srgbClr val="4D576B">
              <a:lumMod val="20000"/>
              <a:lumOff val="80000"/>
            </a:srgbClr>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6" name="圆角矩形 25"/>
          <p:cNvSpPr/>
          <p:nvPr>
            <p:custDataLst>
              <p:tags r:id="rId3"/>
            </p:custDataLst>
          </p:nvPr>
        </p:nvSpPr>
        <p:spPr>
          <a:xfrm>
            <a:off x="4065200" y="1778674"/>
            <a:ext cx="1493018" cy="1493018"/>
          </a:xfrm>
          <a:prstGeom prst="roundRect">
            <a:avLst/>
          </a:prstGeom>
          <a:solidFill>
            <a:sysClr val="window" lastClr="FFFFFF">
              <a:lumMod val="75000"/>
            </a:sysClr>
          </a:solidFill>
          <a:ln w="76200">
            <a:solidFill>
              <a:srgbClr val="4D576B">
                <a:lumMod val="20000"/>
                <a:lumOff val="80000"/>
              </a:srgbClr>
            </a:solid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7" name="圆角矩形 26"/>
          <p:cNvSpPr/>
          <p:nvPr>
            <p:custDataLst>
              <p:tags r:id="rId4"/>
            </p:custDataLst>
          </p:nvPr>
        </p:nvSpPr>
        <p:spPr>
          <a:xfrm>
            <a:off x="4158190" y="1871665"/>
            <a:ext cx="1307036" cy="1307036"/>
          </a:xfrm>
          <a:prstGeom prst="roundRect">
            <a:avLst/>
          </a:prstGeom>
          <a:solidFill>
            <a:sysClr val="window" lastClr="FFFFFF"/>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微软雅黑" panose="020B0503020204020204" charset="-122"/>
              <a:ea typeface="微软雅黑" panose="020B0503020204020204" charset="-122"/>
            </a:endParaRPr>
          </a:p>
        </p:txBody>
      </p:sp>
      <p:sp>
        <p:nvSpPr>
          <p:cNvPr id="22" name="椭圆 21"/>
          <p:cNvSpPr/>
          <p:nvPr>
            <p:custDataLst>
              <p:tags r:id="rId5"/>
            </p:custDataLst>
          </p:nvPr>
        </p:nvSpPr>
        <p:spPr>
          <a:xfrm>
            <a:off x="6651863" y="682358"/>
            <a:ext cx="963026" cy="963034"/>
          </a:xfrm>
          <a:prstGeom prst="ellipse">
            <a:avLst/>
          </a:prstGeom>
          <a:solidFill>
            <a:srgbClr val="1AA3AA"/>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30000"/>
              </a:lnSpc>
            </a:pPr>
            <a:endParaRPr lang="zh-CN" altLang="en-US" dirty="0">
              <a:latin typeface="微软雅黑" panose="020B0503020204020204" charset="-122"/>
              <a:ea typeface="微软雅黑" panose="020B0503020204020204" charset="-122"/>
            </a:endParaRPr>
          </a:p>
        </p:txBody>
      </p:sp>
      <p:sp>
        <p:nvSpPr>
          <p:cNvPr id="23" name="任意多边形 22"/>
          <p:cNvSpPr/>
          <p:nvPr>
            <p:custDataLst>
              <p:tags r:id="rId6"/>
            </p:custDataLst>
          </p:nvPr>
        </p:nvSpPr>
        <p:spPr bwMode="auto">
          <a:xfrm>
            <a:off x="6887850" y="923135"/>
            <a:ext cx="491051" cy="48147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30000"/>
              </a:lnSpc>
            </a:pPr>
            <a:endParaRPr lang="en-US" sz="7200" dirty="0">
              <a:latin typeface="微软雅黑" panose="020B0503020204020204" charset="-122"/>
              <a:ea typeface="微软雅黑" panose="020B0503020204020204" charset="-122"/>
            </a:endParaRPr>
          </a:p>
        </p:txBody>
      </p:sp>
      <p:sp>
        <p:nvSpPr>
          <p:cNvPr id="19" name="文本框 18"/>
          <p:cNvSpPr txBox="1"/>
          <p:nvPr>
            <p:custDataLst>
              <p:tags r:id="rId7"/>
            </p:custDataLst>
          </p:nvPr>
        </p:nvSpPr>
        <p:spPr>
          <a:xfrm>
            <a:off x="4337806" y="2635689"/>
            <a:ext cx="947804" cy="193104"/>
          </a:xfrm>
          <a:prstGeom prst="rect">
            <a:avLst/>
          </a:prstGeom>
          <a:noFill/>
        </p:spPr>
        <p:txBody>
          <a:bodyPr wrap="none" numCol="1" rtlCol="0">
            <a:prstTxWarp prst="textPlain">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30000"/>
              </a:lnSpc>
              <a:buClrTx/>
              <a:buSzTx/>
              <a:buFontTx/>
              <a:buNone/>
              <a:defRPr/>
            </a:pPr>
            <a:r>
              <a:rPr kumimoji="0" lang="zh-CN" altLang="en-US" sz="16600" b="0" i="0" u="none" strike="noStrike" kern="1200" cap="none" spc="0" normalizeH="0" baseline="0" noProof="0" dirty="0">
                <a:ln>
                  <a:noFill/>
                </a:ln>
                <a:effectLst/>
                <a:uLnTx/>
                <a:uFillTx/>
                <a:latin typeface="微软雅黑" panose="020B0503020204020204" charset="-122"/>
                <a:ea typeface="微软雅黑" panose="020B0503020204020204" charset="-122"/>
              </a:rPr>
              <a:t>确立</a:t>
            </a:r>
            <a:endParaRPr kumimoji="0" lang="zh-CN" altLang="en-US" sz="16600" b="0" i="0" u="none" strike="noStrike" kern="1200" cap="none" spc="0" normalizeH="0" baseline="0" noProof="0" dirty="0">
              <a:ln>
                <a:noFill/>
              </a:ln>
              <a:effectLst/>
              <a:uLnTx/>
              <a:uFillTx/>
              <a:latin typeface="微软雅黑" panose="020B0503020204020204" charset="-122"/>
              <a:ea typeface="微软雅黑" panose="020B0503020204020204" charset="-122"/>
            </a:endParaRPr>
          </a:p>
        </p:txBody>
      </p:sp>
      <p:sp>
        <p:nvSpPr>
          <p:cNvPr id="20" name="文本框 19"/>
          <p:cNvSpPr txBox="1"/>
          <p:nvPr>
            <p:custDataLst>
              <p:tags r:id="rId8"/>
            </p:custDataLst>
          </p:nvPr>
        </p:nvSpPr>
        <p:spPr>
          <a:xfrm>
            <a:off x="4339459" y="2480600"/>
            <a:ext cx="676284" cy="115717"/>
          </a:xfrm>
          <a:prstGeom prst="rect">
            <a:avLst/>
          </a:prstGeom>
          <a:noFill/>
        </p:spPr>
        <p:txBody>
          <a:bodyPr wrap="none" numCol="1" rtlCol="0">
            <a:prstTxWarp prst="textPlain">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30000"/>
              </a:lnSpc>
              <a:buClrTx/>
              <a:buSzTx/>
              <a:buFontTx/>
              <a:buNone/>
              <a:defRPr/>
            </a:pPr>
            <a:r>
              <a:rPr kumimoji="0" lang="zh-CN" altLang="en-US" sz="9600" b="1" i="0" u="none" strike="noStrike" kern="1200" cap="none" spc="0" normalizeH="0" baseline="0" noProof="0" dirty="0">
                <a:ln>
                  <a:noFill/>
                </a:ln>
                <a:effectLst/>
                <a:uLnTx/>
                <a:uFillTx/>
                <a:latin typeface="微软雅黑" panose="020B0503020204020204" charset="-122"/>
                <a:ea typeface="微软雅黑" panose="020B0503020204020204" charset="-122"/>
              </a:rPr>
              <a:t>方向的</a:t>
            </a:r>
            <a:endParaRPr kumimoji="0" lang="zh-CN" altLang="en-US" sz="9600" b="1" i="0" u="none" strike="noStrike" kern="1200" cap="none" spc="0" normalizeH="0" baseline="0" noProof="0" dirty="0">
              <a:ln>
                <a:noFill/>
              </a:ln>
              <a:effectLst/>
              <a:uLnTx/>
              <a:uFillTx/>
              <a:latin typeface="微软雅黑" panose="020B0503020204020204" charset="-122"/>
              <a:ea typeface="微软雅黑" panose="020B0503020204020204" charset="-122"/>
            </a:endParaRPr>
          </a:p>
        </p:txBody>
      </p:sp>
      <p:sp>
        <p:nvSpPr>
          <p:cNvPr id="21" name="文本框 20"/>
          <p:cNvSpPr txBox="1"/>
          <p:nvPr>
            <p:custDataLst>
              <p:tags r:id="rId9"/>
            </p:custDataLst>
          </p:nvPr>
        </p:nvSpPr>
        <p:spPr>
          <a:xfrm>
            <a:off x="4695118" y="2265857"/>
            <a:ext cx="422428" cy="173406"/>
          </a:xfrm>
          <a:prstGeom prst="rect">
            <a:avLst/>
          </a:prstGeom>
          <a:noFill/>
        </p:spPr>
        <p:txBody>
          <a:bodyPr wrap="none" numCol="1" rtlCol="0">
            <a:prstTxWarp prst="textPlain">
              <a:avLst/>
            </a:prstTxWarp>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l" defTabSz="914400" rtl="0" eaLnBrk="1" fontAlgn="auto" latinLnBrk="0" hangingPunct="1">
              <a:lnSpc>
                <a:spcPct val="130000"/>
              </a:lnSpc>
              <a:buClrTx/>
              <a:buSzTx/>
              <a:buFontTx/>
              <a:buNone/>
              <a:defRPr/>
            </a:pPr>
            <a:r>
              <a:rPr kumimoji="0" lang="zh-CN" altLang="en-US" sz="9600" b="1" i="0" u="none" strike="noStrike" kern="1200" cap="none" spc="0" normalizeH="0" baseline="0" noProof="0" dirty="0">
                <a:ln>
                  <a:noFill/>
                </a:ln>
                <a:effectLst/>
                <a:uLnTx/>
                <a:uFillTx/>
                <a:latin typeface="微软雅黑" panose="020B0503020204020204" charset="-122"/>
                <a:ea typeface="微软雅黑" panose="020B0503020204020204" charset="-122"/>
              </a:rPr>
              <a:t>职业</a:t>
            </a:r>
            <a:endParaRPr kumimoji="0" lang="zh-CN" altLang="en-US" sz="9600" b="1" i="0" u="none" strike="noStrike" kern="1200" cap="none" spc="0" normalizeH="0" baseline="0" noProof="0" dirty="0">
              <a:ln>
                <a:noFill/>
              </a:ln>
              <a:effectLst/>
              <a:uLnTx/>
              <a:uFillTx/>
              <a:latin typeface="微软雅黑" panose="020B0503020204020204" charset="-122"/>
              <a:ea typeface="微软雅黑" panose="020B0503020204020204" charset="-122"/>
            </a:endParaRPr>
          </a:p>
        </p:txBody>
      </p:sp>
      <p:sp>
        <p:nvSpPr>
          <p:cNvPr id="16" name="矩形 15"/>
          <p:cNvSpPr/>
          <p:nvPr>
            <p:custDataLst>
              <p:tags r:id="rId10"/>
            </p:custDataLst>
          </p:nvPr>
        </p:nvSpPr>
        <p:spPr>
          <a:xfrm>
            <a:off x="4337806" y="2265857"/>
            <a:ext cx="313536" cy="161747"/>
          </a:xfrm>
          <a:prstGeom prst="rect">
            <a:avLst/>
          </a:prstGeom>
          <a:solidFill>
            <a:srgbClr val="0096D6"/>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30000"/>
              </a:lnSpc>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sp>
        <p:nvSpPr>
          <p:cNvPr id="17" name="矩形 16"/>
          <p:cNvSpPr/>
          <p:nvPr>
            <p:custDataLst>
              <p:tags r:id="rId11"/>
            </p:custDataLst>
          </p:nvPr>
        </p:nvSpPr>
        <p:spPr>
          <a:xfrm>
            <a:off x="4337806" y="2265857"/>
            <a:ext cx="94061" cy="161747"/>
          </a:xfrm>
          <a:prstGeom prst="rect">
            <a:avLst/>
          </a:prstGeom>
          <a:solidFill>
            <a:srgbClr val="0096D6">
              <a:lumMod val="60000"/>
              <a:lumOff val="40000"/>
            </a:srgb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30000"/>
              </a:lnSpc>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sp>
        <p:nvSpPr>
          <p:cNvPr id="18" name="任意多边形 17"/>
          <p:cNvSpPr/>
          <p:nvPr>
            <p:custDataLst>
              <p:tags r:id="rId12"/>
            </p:custDataLst>
          </p:nvPr>
        </p:nvSpPr>
        <p:spPr>
          <a:xfrm>
            <a:off x="5059519" y="2369053"/>
            <a:ext cx="226091" cy="225750"/>
          </a:xfrm>
          <a:custGeom>
            <a:avLst/>
            <a:gdLst>
              <a:gd name="connsiteX0" fmla="*/ 259984 w 607639"/>
              <a:gd name="connsiteY0" fmla="*/ 430308 h 606722"/>
              <a:gd name="connsiteX1" fmla="*/ 287837 w 607639"/>
              <a:gd name="connsiteY1" fmla="*/ 458126 h 606722"/>
              <a:gd name="connsiteX2" fmla="*/ 139047 w 607639"/>
              <a:gd name="connsiteY2" fmla="*/ 606722 h 606722"/>
              <a:gd name="connsiteX3" fmla="*/ 111282 w 607639"/>
              <a:gd name="connsiteY3" fmla="*/ 578905 h 606722"/>
              <a:gd name="connsiteX4" fmla="*/ 204460 w 607639"/>
              <a:gd name="connsiteY4" fmla="*/ 374844 h 606722"/>
              <a:gd name="connsiteX5" fmla="*/ 232231 w 607639"/>
              <a:gd name="connsiteY5" fmla="*/ 402573 h 606722"/>
              <a:gd name="connsiteX6" fmla="*/ 27771 w 607639"/>
              <a:gd name="connsiteY6" fmla="*/ 606722 h 606722"/>
              <a:gd name="connsiteX7" fmla="*/ 0 w 607639"/>
              <a:gd name="connsiteY7" fmla="*/ 578904 h 606722"/>
              <a:gd name="connsiteX8" fmla="*/ 148791 w 607639"/>
              <a:gd name="connsiteY8" fmla="*/ 319309 h 606722"/>
              <a:gd name="connsiteX9" fmla="*/ 176555 w 607639"/>
              <a:gd name="connsiteY9" fmla="*/ 347040 h 606722"/>
              <a:gd name="connsiteX10" fmla="*/ 27853 w 607639"/>
              <a:gd name="connsiteY10" fmla="*/ 495652 h 606722"/>
              <a:gd name="connsiteX11" fmla="*/ 0 w 607639"/>
              <a:gd name="connsiteY11" fmla="*/ 467921 h 606722"/>
              <a:gd name="connsiteX12" fmla="*/ 482456 w 607639"/>
              <a:gd name="connsiteY12" fmla="*/ 291506 h 606722"/>
              <a:gd name="connsiteX13" fmla="*/ 441354 w 607639"/>
              <a:gd name="connsiteY13" fmla="*/ 444829 h 606722"/>
              <a:gd name="connsiteX14" fmla="*/ 385749 w 607639"/>
              <a:gd name="connsiteY14" fmla="*/ 500380 h 606722"/>
              <a:gd name="connsiteX15" fmla="*/ 329611 w 607639"/>
              <a:gd name="connsiteY15" fmla="*/ 444295 h 606722"/>
              <a:gd name="connsiteX16" fmla="*/ 218312 w 607639"/>
              <a:gd name="connsiteY16" fmla="*/ 277605 h 606722"/>
              <a:gd name="connsiteX17" fmla="*/ 329470 w 607639"/>
              <a:gd name="connsiteY17" fmla="*/ 388739 h 606722"/>
              <a:gd name="connsiteX18" fmla="*/ 301703 w 607639"/>
              <a:gd name="connsiteY18" fmla="*/ 416478 h 606722"/>
              <a:gd name="connsiteX19" fmla="*/ 190456 w 607639"/>
              <a:gd name="connsiteY19" fmla="*/ 305433 h 606722"/>
              <a:gd name="connsiteX20" fmla="*/ 315639 w 607639"/>
              <a:gd name="connsiteY20" fmla="*/ 124971 h 606722"/>
              <a:gd name="connsiteX21" fmla="*/ 162720 w 607639"/>
              <a:gd name="connsiteY21" fmla="*/ 277604 h 606722"/>
              <a:gd name="connsiteX22" fmla="*/ 106554 w 607639"/>
              <a:gd name="connsiteY22" fmla="*/ 221544 h 606722"/>
              <a:gd name="connsiteX23" fmla="*/ 162097 w 607639"/>
              <a:gd name="connsiteY23" fmla="*/ 166016 h 606722"/>
              <a:gd name="connsiteX24" fmla="*/ 459243 w 607639"/>
              <a:gd name="connsiteY24" fmla="*/ 120359 h 606722"/>
              <a:gd name="connsiteX25" fmla="*/ 431471 w 607639"/>
              <a:gd name="connsiteY25" fmla="*/ 148088 h 606722"/>
              <a:gd name="connsiteX26" fmla="*/ 459243 w 607639"/>
              <a:gd name="connsiteY26" fmla="*/ 175905 h 606722"/>
              <a:gd name="connsiteX27" fmla="*/ 487103 w 607639"/>
              <a:gd name="connsiteY27" fmla="*/ 148088 h 606722"/>
              <a:gd name="connsiteX28" fmla="*/ 445357 w 607639"/>
              <a:gd name="connsiteY28" fmla="*/ 50948 h 606722"/>
              <a:gd name="connsiteX29" fmla="*/ 556620 w 607639"/>
              <a:gd name="connsiteY29" fmla="*/ 161952 h 606722"/>
              <a:gd name="connsiteX30" fmla="*/ 357326 w 607639"/>
              <a:gd name="connsiteY30" fmla="*/ 360942 h 606722"/>
              <a:gd name="connsiteX31" fmla="*/ 246062 w 607639"/>
              <a:gd name="connsiteY31" fmla="*/ 249938 h 606722"/>
              <a:gd name="connsiteX32" fmla="*/ 607639 w 607639"/>
              <a:gd name="connsiteY32" fmla="*/ 0 h 606722"/>
              <a:gd name="connsiteX33" fmla="*/ 576136 w 607639"/>
              <a:gd name="connsiteY33" fmla="*/ 125818 h 606722"/>
              <a:gd name="connsiteX34" fmla="*/ 481539 w 607639"/>
              <a:gd name="connsiteY34" fmla="*/ 31454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606722">
                <a:moveTo>
                  <a:pt x="259984" y="430308"/>
                </a:moveTo>
                <a:lnTo>
                  <a:pt x="287837" y="458126"/>
                </a:lnTo>
                <a:lnTo>
                  <a:pt x="139047" y="606722"/>
                </a:lnTo>
                <a:lnTo>
                  <a:pt x="111282" y="578905"/>
                </a:lnTo>
                <a:close/>
                <a:moveTo>
                  <a:pt x="204460" y="374844"/>
                </a:moveTo>
                <a:lnTo>
                  <a:pt x="232231" y="402573"/>
                </a:lnTo>
                <a:lnTo>
                  <a:pt x="27771" y="606722"/>
                </a:lnTo>
                <a:lnTo>
                  <a:pt x="0" y="578904"/>
                </a:lnTo>
                <a:close/>
                <a:moveTo>
                  <a:pt x="148791" y="319309"/>
                </a:moveTo>
                <a:lnTo>
                  <a:pt x="176555" y="347040"/>
                </a:lnTo>
                <a:lnTo>
                  <a:pt x="27853" y="495652"/>
                </a:lnTo>
                <a:lnTo>
                  <a:pt x="0" y="467921"/>
                </a:lnTo>
                <a:close/>
                <a:moveTo>
                  <a:pt x="482456" y="291506"/>
                </a:moveTo>
                <a:lnTo>
                  <a:pt x="441354" y="444829"/>
                </a:lnTo>
                <a:lnTo>
                  <a:pt x="385749" y="500380"/>
                </a:lnTo>
                <a:lnTo>
                  <a:pt x="329611" y="444295"/>
                </a:lnTo>
                <a:close/>
                <a:moveTo>
                  <a:pt x="218312" y="277605"/>
                </a:moveTo>
                <a:lnTo>
                  <a:pt x="329470" y="388739"/>
                </a:lnTo>
                <a:lnTo>
                  <a:pt x="301703" y="416478"/>
                </a:lnTo>
                <a:lnTo>
                  <a:pt x="190456" y="305433"/>
                </a:lnTo>
                <a:close/>
                <a:moveTo>
                  <a:pt x="315639" y="124971"/>
                </a:moveTo>
                <a:lnTo>
                  <a:pt x="162720" y="277604"/>
                </a:lnTo>
                <a:lnTo>
                  <a:pt x="106554" y="221544"/>
                </a:lnTo>
                <a:lnTo>
                  <a:pt x="162097" y="166016"/>
                </a:lnTo>
                <a:close/>
                <a:moveTo>
                  <a:pt x="459243" y="120359"/>
                </a:moveTo>
                <a:lnTo>
                  <a:pt x="431471" y="148088"/>
                </a:lnTo>
                <a:lnTo>
                  <a:pt x="459243" y="175905"/>
                </a:lnTo>
                <a:lnTo>
                  <a:pt x="487103" y="148088"/>
                </a:lnTo>
                <a:close/>
                <a:moveTo>
                  <a:pt x="445357" y="50948"/>
                </a:moveTo>
                <a:lnTo>
                  <a:pt x="556620" y="161952"/>
                </a:lnTo>
                <a:lnTo>
                  <a:pt x="357326" y="360942"/>
                </a:lnTo>
                <a:lnTo>
                  <a:pt x="246062" y="249938"/>
                </a:lnTo>
                <a:close/>
                <a:moveTo>
                  <a:pt x="607639" y="0"/>
                </a:moveTo>
                <a:lnTo>
                  <a:pt x="576136" y="125818"/>
                </a:lnTo>
                <a:lnTo>
                  <a:pt x="481539" y="31454"/>
                </a:lnTo>
                <a:close/>
              </a:path>
            </a:pathLst>
          </a:custGeom>
          <a:solidFill>
            <a:srgbClr val="0096D6"/>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marL="0" marR="0" lvl="0" indent="0" algn="ctr" defTabSz="914400" rtl="0" eaLnBrk="1" fontAlgn="auto" latinLnBrk="0" hangingPunct="1">
              <a:lnSpc>
                <a:spcPct val="130000"/>
              </a:lnSpc>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endParaRPr>
          </a:p>
        </p:txBody>
      </p:sp>
      <p:sp>
        <p:nvSpPr>
          <p:cNvPr id="11" name="文本框 10"/>
          <p:cNvSpPr txBox="1"/>
          <p:nvPr>
            <p:custDataLst>
              <p:tags r:id="rId13"/>
            </p:custDataLst>
          </p:nvPr>
        </p:nvSpPr>
        <p:spPr>
          <a:xfrm>
            <a:off x="7740650" y="506095"/>
            <a:ext cx="3320415" cy="1272540"/>
          </a:xfrm>
          <a:prstGeom prst="rect">
            <a:avLst/>
          </a:prstGeom>
          <a:noFill/>
        </p:spPr>
        <p:txBody>
          <a:bodyPr wrap="square" lIns="90000" tIns="46800" rIns="90000" bIns="46800" rtlCol="0">
            <a:spAutoFit/>
          </a:bodyPr>
          <a:lstStyle/>
          <a:p>
            <a:pPr>
              <a:lnSpc>
                <a:spcPct val="120000"/>
              </a:lnSpc>
            </a:pPr>
            <a:r>
              <a:rPr lang="zh-CN" altLang="en-US" sz="1600" spc="150" dirty="0">
                <a:latin typeface="微软雅黑" panose="020B0503020204020204" charset="-122"/>
                <a:ea typeface="微软雅黑" panose="020B0503020204020204" charset="-122"/>
              </a:rPr>
              <a:t>第一个问题</a:t>
            </a:r>
            <a:endParaRPr lang="zh-CN" altLang="en-US" sz="1600" spc="150" dirty="0">
              <a:latin typeface="微软雅黑" panose="020B0503020204020204" charset="-122"/>
              <a:ea typeface="微软雅黑" panose="020B0503020204020204" charset="-122"/>
            </a:endParaRPr>
          </a:p>
          <a:p>
            <a:pPr>
              <a:lnSpc>
                <a:spcPct val="120000"/>
              </a:lnSpc>
            </a:pPr>
            <a:r>
              <a:rPr lang="zh-CN" altLang="en-US" sz="1600" spc="150" dirty="0">
                <a:latin typeface="微软雅黑" panose="020B0503020204020204" charset="-122"/>
                <a:ea typeface="微软雅黑" panose="020B0503020204020204" charset="-122"/>
              </a:rPr>
              <a:t>实际上是个人就业的价值取向，即“想要什么，发展方向是否符合自己的需要”。</a:t>
            </a:r>
            <a:endParaRPr lang="zh-CN" altLang="en-US" sz="1600" spc="150" dirty="0">
              <a:latin typeface="微软雅黑" panose="020B0503020204020204" charset="-122"/>
              <a:ea typeface="微软雅黑" panose="020B0503020204020204" charset="-122"/>
            </a:endParaRPr>
          </a:p>
        </p:txBody>
      </p:sp>
      <p:sp>
        <p:nvSpPr>
          <p:cNvPr id="30" name="椭圆 29"/>
          <p:cNvSpPr/>
          <p:nvPr>
            <p:custDataLst>
              <p:tags r:id="rId14"/>
            </p:custDataLst>
          </p:nvPr>
        </p:nvSpPr>
        <p:spPr>
          <a:xfrm>
            <a:off x="7133376" y="2554081"/>
            <a:ext cx="963026" cy="963034"/>
          </a:xfrm>
          <a:prstGeom prst="ellipse">
            <a:avLst/>
          </a:prstGeom>
          <a:solidFill>
            <a:srgbClr val="3498D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30000"/>
              </a:lnSpc>
            </a:pPr>
            <a:endParaRPr lang="zh-CN" altLang="en-US" dirty="0">
              <a:latin typeface="微软雅黑" panose="020B0503020204020204" charset="-122"/>
              <a:ea typeface="微软雅黑" panose="020B0503020204020204" charset="-122"/>
            </a:endParaRPr>
          </a:p>
        </p:txBody>
      </p:sp>
      <p:sp>
        <p:nvSpPr>
          <p:cNvPr id="31" name="任意多边形 22"/>
          <p:cNvSpPr/>
          <p:nvPr>
            <p:custDataLst>
              <p:tags r:id="rId15"/>
            </p:custDataLst>
          </p:nvPr>
        </p:nvSpPr>
        <p:spPr bwMode="auto">
          <a:xfrm>
            <a:off x="7369363" y="2794858"/>
            <a:ext cx="491051" cy="48147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30000"/>
              </a:lnSpc>
            </a:pPr>
            <a:endParaRPr lang="en-US" sz="7200" dirty="0">
              <a:latin typeface="微软雅黑" panose="020B0503020204020204" charset="-122"/>
              <a:ea typeface="微软雅黑" panose="020B0503020204020204" charset="-122"/>
            </a:endParaRPr>
          </a:p>
        </p:txBody>
      </p:sp>
      <p:sp>
        <p:nvSpPr>
          <p:cNvPr id="32" name="文本框 31"/>
          <p:cNvSpPr txBox="1"/>
          <p:nvPr>
            <p:custDataLst>
              <p:tags r:id="rId16"/>
            </p:custDataLst>
          </p:nvPr>
        </p:nvSpPr>
        <p:spPr>
          <a:xfrm>
            <a:off x="8082721" y="2580870"/>
            <a:ext cx="3615716" cy="977265"/>
          </a:xfrm>
          <a:prstGeom prst="rect">
            <a:avLst/>
          </a:prstGeom>
          <a:noFill/>
        </p:spPr>
        <p:txBody>
          <a:bodyPr wrap="square" lIns="90000" tIns="46800" rIns="90000" bIns="46800" rtlCol="0">
            <a:spAutoFit/>
          </a:bodyPr>
          <a:lstStyle/>
          <a:p>
            <a:pPr>
              <a:lnSpc>
                <a:spcPct val="120000"/>
              </a:lnSpc>
            </a:pPr>
            <a:r>
              <a:rPr lang="zh-CN" altLang="en-US" sz="1600" spc="150" dirty="0">
                <a:latin typeface="微软雅黑" panose="020B0503020204020204" charset="-122"/>
                <a:ea typeface="微软雅黑" panose="020B0503020204020204" charset="-122"/>
              </a:rPr>
              <a:t>第二个问题</a:t>
            </a:r>
            <a:endParaRPr lang="zh-CN" altLang="en-US" sz="1600" spc="150" dirty="0">
              <a:latin typeface="微软雅黑" panose="020B0503020204020204" charset="-122"/>
              <a:ea typeface="微软雅黑" panose="020B0503020204020204" charset="-122"/>
            </a:endParaRPr>
          </a:p>
          <a:p>
            <a:pPr>
              <a:lnSpc>
                <a:spcPct val="120000"/>
              </a:lnSpc>
            </a:pPr>
            <a:r>
              <a:rPr lang="zh-CN" altLang="en-US" sz="1600" spc="150" dirty="0">
                <a:latin typeface="微软雅黑" panose="020B0503020204020204" charset="-122"/>
                <a:ea typeface="微软雅黑" panose="020B0503020204020204" charset="-122"/>
              </a:rPr>
              <a:t>实际上是个性特点、本人生理和家庭条件及其变化趋势分析。</a:t>
            </a:r>
            <a:endParaRPr lang="zh-CN" altLang="en-US" sz="1600" spc="150" dirty="0">
              <a:latin typeface="微软雅黑" panose="020B0503020204020204" charset="-122"/>
              <a:ea typeface="微软雅黑" panose="020B0503020204020204" charset="-122"/>
            </a:endParaRPr>
          </a:p>
        </p:txBody>
      </p:sp>
      <p:sp>
        <p:nvSpPr>
          <p:cNvPr id="34" name="椭圆 33"/>
          <p:cNvSpPr/>
          <p:nvPr>
            <p:custDataLst>
              <p:tags r:id="rId17"/>
            </p:custDataLst>
          </p:nvPr>
        </p:nvSpPr>
        <p:spPr>
          <a:xfrm>
            <a:off x="5748978" y="3951179"/>
            <a:ext cx="963026" cy="963034"/>
          </a:xfrm>
          <a:prstGeom prst="ellipse">
            <a:avLst/>
          </a:prstGeom>
          <a:solidFill>
            <a:srgbClr val="69A35B"/>
          </a:solidFill>
          <a:ln w="38100">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a:lnSpc>
                <a:spcPct val="130000"/>
              </a:lnSpc>
            </a:pPr>
            <a:endParaRPr lang="zh-CN" altLang="en-US" dirty="0">
              <a:latin typeface="微软雅黑" panose="020B0503020204020204" charset="-122"/>
              <a:ea typeface="微软雅黑" panose="020B0503020204020204" charset="-122"/>
            </a:endParaRPr>
          </a:p>
        </p:txBody>
      </p:sp>
      <p:sp>
        <p:nvSpPr>
          <p:cNvPr id="35" name="任意多边形 22"/>
          <p:cNvSpPr/>
          <p:nvPr>
            <p:custDataLst>
              <p:tags r:id="rId18"/>
            </p:custDataLst>
          </p:nvPr>
        </p:nvSpPr>
        <p:spPr bwMode="auto">
          <a:xfrm>
            <a:off x="5984965" y="4191956"/>
            <a:ext cx="491051" cy="481476"/>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ysClr val="window" lastClr="FFFFFF"/>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30000"/>
              </a:lnSpc>
            </a:pPr>
            <a:endParaRPr lang="en-US" sz="7200" dirty="0">
              <a:latin typeface="微软雅黑" panose="020B0503020204020204" charset="-122"/>
              <a:ea typeface="微软雅黑" panose="020B0503020204020204" charset="-122"/>
            </a:endParaRPr>
          </a:p>
        </p:txBody>
      </p:sp>
      <p:sp>
        <p:nvSpPr>
          <p:cNvPr id="36" name="文本框 35"/>
          <p:cNvSpPr txBox="1"/>
          <p:nvPr>
            <p:custDataLst>
              <p:tags r:id="rId19"/>
            </p:custDataLst>
          </p:nvPr>
        </p:nvSpPr>
        <p:spPr>
          <a:xfrm>
            <a:off x="7133742" y="4161214"/>
            <a:ext cx="3424497" cy="682625"/>
          </a:xfrm>
          <a:prstGeom prst="rect">
            <a:avLst/>
          </a:prstGeom>
          <a:noFill/>
        </p:spPr>
        <p:txBody>
          <a:bodyPr wrap="square" lIns="90000" tIns="46800" rIns="90000" bIns="46800" rtlCol="0">
            <a:spAutoFit/>
          </a:bodyPr>
          <a:lstStyle/>
          <a:p>
            <a:pPr>
              <a:lnSpc>
                <a:spcPct val="120000"/>
              </a:lnSpc>
            </a:pPr>
            <a:r>
              <a:rPr lang="zh-CN" altLang="en-US" sz="1600" spc="150" dirty="0">
                <a:latin typeface="微软雅黑" panose="020B0503020204020204" charset="-122"/>
                <a:ea typeface="微软雅黑" panose="020B0503020204020204" charset="-122"/>
              </a:rPr>
              <a:t>第三个问题</a:t>
            </a:r>
            <a:endParaRPr lang="zh-CN" altLang="en-US" sz="1600" spc="150" dirty="0">
              <a:latin typeface="微软雅黑" panose="020B0503020204020204" charset="-122"/>
              <a:ea typeface="微软雅黑" panose="020B0503020204020204" charset="-122"/>
            </a:endParaRPr>
          </a:p>
          <a:p>
            <a:pPr>
              <a:lnSpc>
                <a:spcPct val="120000"/>
              </a:lnSpc>
            </a:pPr>
            <a:r>
              <a:rPr lang="zh-CN" altLang="en-US" sz="1600" spc="150" dirty="0">
                <a:latin typeface="微软雅黑" panose="020B0503020204020204" charset="-122"/>
                <a:ea typeface="微软雅黑" panose="020B0503020204020204" charset="-122"/>
              </a:rPr>
              <a:t>实际上是行业和就业环境分析。</a:t>
            </a:r>
            <a:endParaRPr lang="zh-CN" altLang="en-US" sz="1600" spc="150" dirty="0">
              <a:latin typeface="微软雅黑" panose="020B0503020204020204" charset="-122"/>
              <a:ea typeface="微软雅黑" panose="020B0503020204020204" charset="-122"/>
            </a:endParaRPr>
          </a:p>
        </p:txBody>
      </p:sp>
      <p:sp>
        <p:nvSpPr>
          <p:cNvPr id="2" name="矩形 1"/>
          <p:cNvSpPr/>
          <p:nvPr/>
        </p:nvSpPr>
        <p:spPr>
          <a:xfrm>
            <a:off x="582295" y="5260975"/>
            <a:ext cx="11026775" cy="1276350"/>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文本框 38"/>
          <p:cNvSpPr txBox="1"/>
          <p:nvPr>
            <p:custDataLst>
              <p:tags r:id="rId20"/>
            </p:custDataLst>
          </p:nvPr>
        </p:nvSpPr>
        <p:spPr>
          <a:xfrm>
            <a:off x="697865" y="5391785"/>
            <a:ext cx="10796270" cy="1014730"/>
          </a:xfrm>
          <a:prstGeom prst="rect">
            <a:avLst/>
          </a:prstGeom>
          <a:noFill/>
        </p:spPr>
        <p:txBody>
          <a:bodyPr wrap="square" lIns="90000" tIns="46800" rIns="90000" bIns="46800" rtlCol="0">
            <a:spAutoFit/>
          </a:bodyPr>
          <a:lstStyle/>
          <a:p>
            <a:pPr algn="just">
              <a:lnSpc>
                <a:spcPct val="120000"/>
              </a:lnSpc>
            </a:pPr>
            <a:r>
              <a:rPr lang="zh-CN" altLang="en-US" sz="1600" spc="150" dirty="0">
                <a:latin typeface="微软雅黑" panose="020B0503020204020204" charset="-122"/>
                <a:ea typeface="微软雅黑" panose="020B0503020204020204" charset="-122"/>
              </a:rPr>
              <a:t>一般来讲，大学生在发展方向上有升学及留学、考录公务员及事业工作人员、入伍、选择国家为缓解就业压力给大学生提供的各种路径机会、求职、自主创业、主动不就业等。这些职业生涯发展方向不是一成不变的，哪种方向最好，答案只有一个：</a:t>
            </a:r>
            <a:r>
              <a:rPr lang="zh-CN" altLang="en-US" b="1" spc="150" dirty="0">
                <a:solidFill>
                  <a:srgbClr val="FFFF00"/>
                </a:solidFill>
                <a:effectLst>
                  <a:outerShdw blurRad="38100" dist="38100" dir="2700000" algn="tl">
                    <a:srgbClr val="000000">
                      <a:alpha val="43137"/>
                    </a:srgbClr>
                  </a:outerShdw>
                </a:effectLst>
                <a:latin typeface="微软雅黑" panose="020B0503020204020204" charset="-122"/>
                <a:ea typeface="微软雅黑" panose="020B0503020204020204" charset="-122"/>
              </a:rPr>
              <a:t>适合自己的就是最好的。</a:t>
            </a:r>
            <a:endParaRPr lang="zh-CN" altLang="en-US" b="1" spc="150" dirty="0">
              <a:solidFill>
                <a:srgbClr val="FFFF00"/>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40" name="文本框 39"/>
          <p:cNvSpPr txBox="1"/>
          <p:nvPr>
            <p:custDataLst>
              <p:tags r:id="rId21"/>
            </p:custDataLst>
          </p:nvPr>
        </p:nvSpPr>
        <p:spPr>
          <a:xfrm>
            <a:off x="482235" y="1697995"/>
            <a:ext cx="3168512" cy="588331"/>
          </a:xfrm>
          <a:prstGeom prst="rect">
            <a:avLst/>
          </a:prstGeom>
          <a:noFill/>
        </p:spPr>
        <p:txBody>
          <a:bodyPr wrap="square" lIns="90000" tIns="46800" rIns="90000" bIns="0" rtlCol="0" anchor="ctr" anchorCtr="0">
            <a:normAutofit/>
          </a:bodyPr>
          <a:lstStyle/>
          <a:p>
            <a:pPr>
              <a:lnSpc>
                <a:spcPct val="120000"/>
              </a:lnSpc>
            </a:pPr>
            <a:r>
              <a:rPr lang="zh-CN" altLang="en-US" sz="2800" b="1" spc="300" dirty="0">
                <a:solidFill>
                  <a:srgbClr val="1F74AD"/>
                </a:solidFill>
                <a:latin typeface="微软雅黑" panose="020B0503020204020204" charset="-122"/>
                <a:ea typeface="微软雅黑" panose="020B0503020204020204" charset="-122"/>
                <a:cs typeface="+mn-ea"/>
              </a:rPr>
              <a:t>职业方向的确立</a:t>
            </a:r>
            <a:endParaRPr lang="zh-CN" altLang="en-US" sz="2800" b="1" spc="300" dirty="0">
              <a:solidFill>
                <a:srgbClr val="1F74AD"/>
              </a:solidFill>
              <a:latin typeface="微软雅黑" panose="020B0503020204020204" charset="-122"/>
              <a:ea typeface="微软雅黑" panose="020B0503020204020204" charset="-122"/>
              <a:cs typeface="+mn-ea"/>
            </a:endParaRPr>
          </a:p>
        </p:txBody>
      </p:sp>
      <p:sp>
        <p:nvSpPr>
          <p:cNvPr id="41" name="文本框 40"/>
          <p:cNvSpPr txBox="1"/>
          <p:nvPr>
            <p:custDataLst>
              <p:tags r:id="rId22"/>
            </p:custDataLst>
          </p:nvPr>
        </p:nvSpPr>
        <p:spPr>
          <a:xfrm>
            <a:off x="482235" y="2426335"/>
            <a:ext cx="3535045" cy="1876425"/>
          </a:xfrm>
          <a:prstGeom prst="rect">
            <a:avLst/>
          </a:prstGeom>
          <a:noFill/>
        </p:spPr>
        <p:txBody>
          <a:bodyPr wrap="square" lIns="90000" tIns="0" rIns="90000" bIns="46800" rtlCol="0">
            <a:spAutoFit/>
          </a:bodyPr>
          <a:lstStyle/>
          <a:p>
            <a:pPr fontAlgn="auto">
              <a:lnSpc>
                <a:spcPct val="130000"/>
              </a:lnSpc>
              <a:spcBef>
                <a:spcPts val="0"/>
              </a:spcBef>
              <a:spcAft>
                <a:spcPts val="600"/>
              </a:spcAft>
            </a:pPr>
            <a:r>
              <a:rPr lang="zh-CN" altLang="en-US" sz="1600" dirty="0">
                <a:solidFill>
                  <a:schemeClr val="tx1"/>
                </a:solidFill>
                <a:uFillTx/>
                <a:latin typeface="微软雅黑" panose="020B0503020204020204" charset="-122"/>
                <a:ea typeface="微软雅黑" panose="020B0503020204020204" charset="-122"/>
              </a:rPr>
              <a:t>选择职业生涯发展方向，要先通过条件分析考虑以下3 个问题：</a:t>
            </a:r>
            <a:endParaRPr lang="zh-CN" altLang="en-US" sz="1600" dirty="0">
              <a:solidFill>
                <a:schemeClr val="tx1"/>
              </a:solidFill>
              <a:uFillTx/>
              <a:latin typeface="微软雅黑" panose="020B0503020204020204" charset="-122"/>
              <a:ea typeface="微软雅黑" panose="020B0503020204020204" charset="-122"/>
            </a:endParaRPr>
          </a:p>
          <a:p>
            <a:pPr algn="just" fontAlgn="auto">
              <a:lnSpc>
                <a:spcPct val="130000"/>
              </a:lnSpc>
              <a:spcBef>
                <a:spcPts val="0"/>
              </a:spcBef>
              <a:spcAft>
                <a:spcPts val="600"/>
              </a:spcAft>
            </a:pPr>
            <a:r>
              <a:rPr lang="zh-CN" altLang="en-US" sz="1600" dirty="0">
                <a:solidFill>
                  <a:schemeClr val="tx1"/>
                </a:solidFill>
                <a:uFillTx/>
                <a:latin typeface="微软雅黑" panose="020B0503020204020204" charset="-122"/>
                <a:ea typeface="微软雅黑" panose="020B0503020204020204" charset="-122"/>
                <a:sym typeface="+mn-ea"/>
              </a:rPr>
              <a:t>一是我想往哪条路线发展？</a:t>
            </a:r>
            <a:endParaRPr lang="zh-CN" altLang="en-US" sz="1600" dirty="0">
              <a:solidFill>
                <a:schemeClr val="tx1"/>
              </a:solidFill>
              <a:uFillTx/>
              <a:latin typeface="微软雅黑" panose="020B0503020204020204" charset="-122"/>
              <a:ea typeface="微软雅黑" panose="020B0503020204020204" charset="-122"/>
            </a:endParaRPr>
          </a:p>
          <a:p>
            <a:pPr algn="just" fontAlgn="auto">
              <a:lnSpc>
                <a:spcPct val="130000"/>
              </a:lnSpc>
              <a:spcBef>
                <a:spcPts val="0"/>
              </a:spcBef>
              <a:spcAft>
                <a:spcPts val="600"/>
              </a:spcAft>
            </a:pPr>
            <a:r>
              <a:rPr lang="zh-CN" altLang="en-US" sz="1600" dirty="0">
                <a:solidFill>
                  <a:schemeClr val="tx1"/>
                </a:solidFill>
                <a:uFillTx/>
                <a:latin typeface="微软雅黑" panose="020B0503020204020204" charset="-122"/>
                <a:ea typeface="微软雅黑" panose="020B0503020204020204" charset="-122"/>
                <a:sym typeface="+mn-ea"/>
              </a:rPr>
              <a:t>二是我能往哪条路线发展？</a:t>
            </a:r>
            <a:endParaRPr lang="zh-CN" altLang="en-US" sz="1600" dirty="0">
              <a:solidFill>
                <a:schemeClr val="tx1"/>
              </a:solidFill>
              <a:uFillTx/>
              <a:latin typeface="微软雅黑" panose="020B0503020204020204" charset="-122"/>
              <a:ea typeface="微软雅黑" panose="020B0503020204020204" charset="-122"/>
            </a:endParaRPr>
          </a:p>
          <a:p>
            <a:pPr algn="just" fontAlgn="auto">
              <a:lnSpc>
                <a:spcPct val="130000"/>
              </a:lnSpc>
              <a:spcBef>
                <a:spcPts val="0"/>
              </a:spcBef>
              <a:spcAft>
                <a:spcPts val="600"/>
              </a:spcAft>
            </a:pPr>
            <a:r>
              <a:rPr lang="zh-CN" altLang="en-US" sz="1600" dirty="0">
                <a:solidFill>
                  <a:schemeClr val="tx1"/>
                </a:solidFill>
                <a:uFillTx/>
                <a:latin typeface="微软雅黑" panose="020B0503020204020204" charset="-122"/>
                <a:ea typeface="微软雅黑" panose="020B0503020204020204" charset="-122"/>
                <a:sym typeface="+mn-ea"/>
              </a:rPr>
              <a:t>三是我在哪条路线发展的机会比较多？</a:t>
            </a:r>
            <a:endParaRPr lang="zh-CN" altLang="en-US" sz="1600" dirty="0">
              <a:solidFill>
                <a:schemeClr val="tx1"/>
              </a:solidFill>
              <a:uFillTx/>
              <a:latin typeface="微软雅黑" panose="020B0503020204020204" charset="-122"/>
              <a:ea typeface="微软雅黑" panose="020B0503020204020204" charset="-122"/>
              <a:sym typeface="+mn-ea"/>
            </a:endParaRPr>
          </a:p>
        </p:txBody>
      </p:sp>
      <p:sp>
        <p:nvSpPr>
          <p:cNvPr id="42" name="任意多边形 13"/>
          <p:cNvSpPr/>
          <p:nvPr>
            <p:custDataLst>
              <p:tags r:id="rId23"/>
            </p:custDataLst>
          </p:nvPr>
        </p:nvSpPr>
        <p:spPr bwMode="auto">
          <a:xfrm>
            <a:off x="482235" y="1078071"/>
            <a:ext cx="609685" cy="49348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rgbClr val="1F74AD"/>
          </a:solidFill>
          <a:ln>
            <a:noFill/>
          </a:ln>
        </p:spPr>
        <p:txBody>
          <a:bodyPr>
            <a:normAutofit/>
          </a:bodyPr>
          <a:lstStyle/>
          <a:p>
            <a:pPr>
              <a:lnSpc>
                <a:spcPct val="120000"/>
              </a:lnSpc>
            </a:pPr>
            <a:endParaRPr lang="zh-CN" altLang="en-US">
              <a:latin typeface="微软雅黑" panose="020B0503020204020204" charset="-122"/>
              <a:ea typeface="微软雅黑" panose="020B0503020204020204" charset="-122"/>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tags/tag1.xml><?xml version="1.0" encoding="utf-8"?>
<p:tagLst xmlns:p="http://schemas.openxmlformats.org/presentationml/2006/main">
  <p:tag name="KSO_WM_TAG_VERSION" val="1.0"/>
  <p:tag name="KSO_WM_TEMPLATE_CATEGORY" val="diagram"/>
  <p:tag name="KSO_WM_TEMPLATE_INDEX" val="20160814"/>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639_1*i*3"/>
  <p:tag name="KSO_WM_TEMPLATE_CATEGORY" val="diagram"/>
  <p:tag name="KSO_WM_TEMPLATE_INDEX" val="20200639"/>
  <p:tag name="KSO_WM_UNIT_LAYERLEVEL" val="1"/>
  <p:tag name="KSO_WM_TAG_VERSION" val="1.0"/>
  <p:tag name="KSO_WM_BEAUTIFY_FLAG" val="#wm#"/>
</p:tagLst>
</file>

<file path=ppt/tags/tag100.xml><?xml version="1.0" encoding="utf-8"?>
<p:tagLst xmlns:p="http://schemas.openxmlformats.org/presentationml/2006/main">
  <p:tag name="KSO_WM_MEDIACOVER_FLAG" val="1"/>
  <p:tag name="KSO_WM_UNIT_MEDIACOVER_BTN_STATE" val="1"/>
  <p:tag name="KSO_WM_UNIT_MEDIACOVER_BTNRECT" val="5840*3325*0*0"/>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101.xml><?xml version="1.0" encoding="utf-8"?>
<p:tagLst xmlns:p="http://schemas.openxmlformats.org/presentationml/2006/main">
  <p:tag name="KSO_WM_BEAUTIFY_FLAG" val="#wm#"/>
  <p:tag name="KSO_WM_TEMPLATE_CATEGORY" val="diagram"/>
  <p:tag name="KSO_WM_TEMPLATE_INDEX" val="20202066"/>
  <p:tag name="KSO_WM_SLIDE_ID" val="diagram20202066_1"/>
  <p:tag name="KSO_WM_TEMPLATE_SUBCATEGORY" val="13"/>
  <p:tag name="KSO_WM_SLIDE_TYPE" val="text"/>
  <p:tag name="KSO_WM_SLIDE_SUBTYPE" val="picTxt"/>
  <p:tag name="KSO_WM_SLIDE_ITEM_CNT" val="0"/>
  <p:tag name="KSO_WM_SLIDE_INDEX" val="1"/>
  <p:tag name="KSO_WM_SLIDE_SIZE" val="960*538"/>
  <p:tag name="KSO_WM_SLIDE_POSITION" val="0*0"/>
  <p:tag name="KSO_WM_TAG_VERSION" val="1.0"/>
  <p:tag name="KSO_WM_SLIDE_LAYOUT" val="a_θ"/>
  <p:tag name="KSO_WM_SLIDE_LAYOUT_CNT" val="1_1"/>
  <p:tag name="KSO_WM_TEMPLATE_MASTER_TYPE" val="0"/>
  <p:tag name="KSO_WM_TEMPLATE_COLOR_TYPE" val="0"/>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1"/>
  <p:tag name="KSO_WM_UNIT_ID" val="diagram20205127_1*i*1"/>
  <p:tag name="KSO_WM_TEMPLATE_CATEGORY" val="diagram"/>
  <p:tag name="KSO_WM_TEMPLATE_INDEX" val="20205127"/>
  <p:tag name="KSO_WM_UNIT_LAYERLEVEL" val="1"/>
  <p:tag name="KSO_WM_TAG_VERSION" val="1.0"/>
  <p:tag name="KSO_WM_BEAUTIFY_FLAG" val="#wm#"/>
  <p:tag name="KSO_WM_UNIT_FILL_FORE_SCHEMECOLOR_INDEX" val="5"/>
  <p:tag name="KSO_WM_UNIT_FILL_BACK_SCHEMECOLOR_INDEX" val="14"/>
  <p:tag name="KSO_WM_UNIT_FILL_TYPE" val="2"/>
  <p:tag name="KSO_WM_UNIT_LINE_FORE_SCHEMECOLOR_INDEX" val="5"/>
  <p:tag name="KSO_WM_UNIT_LINE_FILL_TYPE" val="2"/>
  <p:tag name="KSO_WM_UNIT_TEXT_FILL_FORE_SCHEMECOLOR_INDEX" val="2"/>
  <p:tag name="KSO_WM_UNIT_TEXT_FILL_TYPE" val="1"/>
  <p:tag name="KSO_WM_UNIT_USESOURCEFORMAT_APPLY"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5127_1*m_h_i*1_3_1"/>
  <p:tag name="KSO_WM_TEMPLATE_CATEGORY" val="diagram"/>
  <p:tag name="KSO_WM_TEMPLATE_INDEX" val="2020512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5127_1*m_h_i*1_3_2"/>
  <p:tag name="KSO_WM_TEMPLATE_CATEGORY" val="diagram"/>
  <p:tag name="KSO_WM_TEMPLATE_INDEX" val="2020512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1"/>
  <p:tag name="KSO_WM_UNIT_ID" val="diagram20205127_1*m_h_i*1_3_1"/>
  <p:tag name="KSO_WM_TEMPLATE_CATEGORY" val="diagram"/>
  <p:tag name="KSO_WM_TEMPLATE_INDEX" val="20205127"/>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5127_1*m_h_i*1_2_1"/>
  <p:tag name="KSO_WM_TEMPLATE_CATEGORY" val="diagram"/>
  <p:tag name="KSO_WM_TEMPLATE_INDEX" val="2020512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5127_1*m_h_i*1_2_2"/>
  <p:tag name="KSO_WM_TEMPLATE_CATEGORY" val="diagram"/>
  <p:tag name="KSO_WM_TEMPLATE_INDEX" val="2020512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1"/>
  <p:tag name="KSO_WM_UNIT_ID" val="diagram20205127_1*m_h_i*1_2_1"/>
  <p:tag name="KSO_WM_TEMPLATE_CATEGORY" val="diagram"/>
  <p:tag name="KSO_WM_TEMPLATE_INDEX" val="20205127"/>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5127_1*m_h_i*1_1_1"/>
  <p:tag name="KSO_WM_TEMPLATE_CATEGORY" val="diagram"/>
  <p:tag name="KSO_WM_TEMPLATE_INDEX" val="2020512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639_1*i*5"/>
  <p:tag name="KSO_WM_TEMPLATE_CATEGORY" val="diagram"/>
  <p:tag name="KSO_WM_TEMPLATE_INDEX" val="20200639"/>
  <p:tag name="KSO_WM_UNIT_LAYERLEVEL" val="1"/>
  <p:tag name="KSO_WM_TAG_VERSION" val="1.0"/>
  <p:tag name="KSO_WM_BEAUTIFY_FLAG" val="#wm#"/>
</p:tagLst>
</file>

<file path=ppt/tags/tag110.xml><?xml version="1.0" encoding="utf-8"?>
<p:tagLst xmlns:p="http://schemas.openxmlformats.org/presentationml/2006/main">
  <p:tag name="KSO_WM_UNIT_TEXT_PART_ID_V2" val="a-1-1"/>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205127_1*a*1"/>
  <p:tag name="KSO_WM_TEMPLATE_CATEGORY" val="diagram"/>
  <p:tag name="KSO_WM_TEMPLATE_INDEX" val="20205127"/>
  <p:tag name="KSO_WM_UNIT_LAYERLEVEL" val="1"/>
  <p:tag name="KSO_WM_TAG_VERSION" val="1.0"/>
  <p:tag name="KSO_WM_BEAUTIFY_FLAG" val="#wm#"/>
  <p:tag name="KSO_WM_UNIT_PRESET_TEXT" val="单击此处添加大标题"/>
  <p:tag name="KSO_WM_UNIT_TEXT_FILL_FORE_SCHEMECOLOR_INDEX" val="13"/>
  <p:tag name="KSO_WM_UNIT_TEXT_FILL_TYPE" val="1"/>
  <p:tag name="KSO_WM_UNIT_USESOURCEFORMAT_APPLY" val="1"/>
</p:tagLst>
</file>

<file path=ppt/tags/tag111.xml><?xml version="1.0" encoding="utf-8"?>
<p:tagLst xmlns:p="http://schemas.openxmlformats.org/presentationml/2006/main">
  <p:tag name="KSO_WM_UNIT_NOCLEAR" val="0"/>
  <p:tag name="KSO_WM_UNIT_VALUE" val="165"/>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5127_1*m_h_f*1_1_1"/>
  <p:tag name="KSO_WM_TEMPLATE_CATEGORY" val="diagram"/>
  <p:tag name="KSO_WM_TEMPLATE_INDEX" val="20205127"/>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
  <p:tag name="KSO_WM_UNIT_TEXT_FILL_FORE_SCHEMECOLOR_INDEX" val="14"/>
  <p:tag name="KSO_WM_UNIT_TEXT_FILL_TYPE" val="1"/>
  <p:tag name="KSO_WM_UNIT_USESOURCEFORMAT_APPLY" val="1"/>
</p:tagLst>
</file>

<file path=ppt/tags/tag112.xml><?xml version="1.0" encoding="utf-8"?>
<p:tagLst xmlns:p="http://schemas.openxmlformats.org/presentationml/2006/main">
  <p:tag name="KSO_WM_UNIT_NOCLEAR" val="0"/>
  <p:tag name="KSO_WM_UNIT_VALUE" val="165"/>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5127_1*m_h_f*1_2_1"/>
  <p:tag name="KSO_WM_TEMPLATE_CATEGORY" val="diagram"/>
  <p:tag name="KSO_WM_TEMPLATE_INDEX" val="20205127"/>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
  <p:tag name="KSO_WM_UNIT_TEXT_FILL_FORE_SCHEMECOLOR_INDEX" val="14"/>
  <p:tag name="KSO_WM_UNIT_TEXT_FILL_TYPE" val="1"/>
  <p:tag name="KSO_WM_UNIT_USESOURCEFORMAT_APPLY" val="1"/>
</p:tagLst>
</file>

<file path=ppt/tags/tag113.xml><?xml version="1.0" encoding="utf-8"?>
<p:tagLst xmlns:p="http://schemas.openxmlformats.org/presentationml/2006/main">
  <p:tag name="KSO_WM_UNIT_NOCLEAR" val="0"/>
  <p:tag name="KSO_WM_UNIT_VALUE" val="165"/>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05127_1*m_h_f*1_3_1"/>
  <p:tag name="KSO_WM_TEMPLATE_CATEGORY" val="diagram"/>
  <p:tag name="KSO_WM_TEMPLATE_INDEX" val="20205127"/>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
  <p:tag name="KSO_WM_UNIT_TEXT_FILL_FORE_SCHEMECOLOR_INDEX" val="14"/>
  <p:tag name="KSO_WM_UNIT_TEXT_FILL_TYPE" val="1"/>
  <p:tag name="KSO_WM_UNIT_USESOURCEFORMAT_APPLY"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5127_1*m_h_i*1_1_2"/>
  <p:tag name="KSO_WM_TEMPLATE_CATEGORY" val="diagram"/>
  <p:tag name="KSO_WM_TEMPLATE_INDEX" val="2020512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20205127_1*m_h_i*1_1_1"/>
  <p:tag name="KSO_WM_TEMPLATE_CATEGORY" val="diagram"/>
  <p:tag name="KSO_WM_TEMPLATE_INDEX" val="20205127"/>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2"/>
  <p:tag name="KSO_WM_UNIT_ID" val="diagram20205127_1*i*2"/>
  <p:tag name="KSO_WM_TEMPLATE_CATEGORY" val="diagram"/>
  <p:tag name="KSO_WM_TEMPLATE_INDEX" val="20205127"/>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3"/>
  <p:tag name="KSO_WM_UNIT_ID" val="diagram20205127_1*i*3"/>
  <p:tag name="KSO_WM_TEMPLATE_CATEGORY" val="diagram"/>
  <p:tag name="KSO_WM_TEMPLATE_INDEX" val="20205127"/>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18.xml><?xml version="1.0" encoding="utf-8"?>
<p:tagLst xmlns:p="http://schemas.openxmlformats.org/presentationml/2006/main">
  <p:tag name="KSO_WM_BEAUTIFY_FLAG" val="#wm#"/>
  <p:tag name="KSO_WM_TEMPLATE_CATEGORY" val="diagram"/>
  <p:tag name="KSO_WM_TEMPLATE_INDEX" val="20205127"/>
  <p:tag name="KSO_WM_TEMPLATE_THUMBS_INDEX" val="1"/>
  <p:tag name="KSO_WM_SLIDE_ID" val="diagram20205127_1"/>
  <p:tag name="KSO_WM_TEMPLATE_SUBCATEGORY" val="0"/>
  <p:tag name="KSO_WM_TEMPLATE_MASTER_TYPE" val="0"/>
  <p:tag name="KSO_WM_TEMPLATE_COLOR_TYPE" val="1"/>
  <p:tag name="KSO_WM_SLIDE_TYPE" val="text"/>
  <p:tag name="KSO_WM_SLIDE_SUBTYPE" val="pureTxt"/>
  <p:tag name="KSO_WM_SLIDE_ITEM_CNT" val="3"/>
  <p:tag name="KSO_WM_SLIDE_INDEX" val="1"/>
  <p:tag name="KSO_WM_SLIDE_SIZE" val="863.539*357.961"/>
  <p:tag name="KSO_WM_SLIDE_POSITION" val="42.923*135.153"/>
  <p:tag name="KSO_WM_DIAGRAM_GROUP_CODE" val="m1-1"/>
  <p:tag name="KSO_WM_SLIDE_DIAGTYPE" val="m"/>
  <p:tag name="KSO_WM_TAG_VERSION" val="1.0"/>
  <p:tag name="KSO_WM_SLIDE_LAYOUT" val="a_m"/>
  <p:tag name="KSO_WM_SLIDE_LAYOUT_CNT" val="1_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18_1*i*1"/>
  <p:tag name="KSO_WM_TEMPLATE_CATEGORY" val="diagram"/>
  <p:tag name="KSO_WM_TEMPLATE_INDEX" val="20194718"/>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639_1*i*6"/>
  <p:tag name="KSO_WM_TEMPLATE_CATEGORY" val="diagram"/>
  <p:tag name="KSO_WM_TEMPLATE_INDEX" val="20200639"/>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18_1*i*2"/>
  <p:tag name="KSO_WM_TEMPLATE_CATEGORY" val="diagram"/>
  <p:tag name="KSO_WM_TEMPLATE_INDEX" val="20194718"/>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18_1*i*3"/>
  <p:tag name="KSO_WM_TEMPLATE_CATEGORY" val="diagram"/>
  <p:tag name="KSO_WM_TEMPLATE_INDEX" val="20194718"/>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18_1*i*4"/>
  <p:tag name="KSO_WM_TEMPLATE_CATEGORY" val="diagram"/>
  <p:tag name="KSO_WM_TEMPLATE_INDEX" val="20194718"/>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194718_1*i*5"/>
  <p:tag name="KSO_WM_TEMPLATE_CATEGORY" val="diagram"/>
  <p:tag name="KSO_WM_TEMPLATE_INDEX" val="20194718"/>
  <p:tag name="KSO_WM_UNIT_LAYERLEVEL" val="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194718_1*i*6"/>
  <p:tag name="KSO_WM_TEMPLATE_CATEGORY" val="diagram"/>
  <p:tag name="KSO_WM_TEMPLATE_INDEX" val="20194718"/>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194718_1*i*7"/>
  <p:tag name="KSO_WM_TEMPLATE_CATEGORY" val="diagram"/>
  <p:tag name="KSO_WM_TEMPLATE_INDEX" val="20194718"/>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194718_1*i*9"/>
  <p:tag name="KSO_WM_TEMPLATE_CATEGORY" val="diagram"/>
  <p:tag name="KSO_WM_TEMPLATE_INDEX" val="20194718"/>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194718_1*i*10"/>
  <p:tag name="KSO_WM_TEMPLATE_CATEGORY" val="diagram"/>
  <p:tag name="KSO_WM_TEMPLATE_INDEX" val="20194718"/>
  <p:tag name="KSO_WM_UNIT_LAYERLEVEL" val="1"/>
  <p:tag name="KSO_WM_TAG_VERSION" val="1.0"/>
  <p:tag name="KSO_WM_BEAUTIFY_FLAG" val="#wm#"/>
</p:tagLst>
</file>

<file path=ppt/tags/tag128.xml><?xml version="1.0" encoding="utf-8"?>
<p:tagLst xmlns:p="http://schemas.openxmlformats.org/presentationml/2006/main">
  <p:tag name="KSO_WM_UNIT_PRESET_TEXT" val="单击此处添加小标题：&#13;点击此处添加正文，文字是您思想的提炼，请言简意赅的阐述您的观点。根据需要您可以酌情增减文字，以便观者可以准确的理解您所传达的完整信息，您的正文已经字字珠玑，但信息却错综复杂，需要用更多的文字来表述。&#13;但请您尽可能提炼思想的精髓。&#13;否则容易造成观者的阅读压力，适得其反。&#13;恰如其分的表达观点，往往事半功倍。&#13;否则容易造成观者的阅读压力，适得其反。"/>
  <p:tag name="KSO_WM_UNIT_TEXT_PART_ID" val="2-d"/>
  <p:tag name="KSO_WM_UNIT_TEXT_PART_SIZE" val="254.64*434.5"/>
  <p:tag name="KSO_WM_UNIT_VALUE" val="260"/>
  <p:tag name="KSO_WM_UNIT_HIGHLIGHT" val="0"/>
  <p:tag name="KSO_WM_UNIT_COMPATIBLE" val="0"/>
  <p:tag name="KSO_WM_UNIT_DIAGRAM_ISNUMVISUAL" val="0"/>
  <p:tag name="KSO_WM_UNIT_DIAGRAM_ISREFERUNIT" val="0"/>
  <p:tag name="KSO_WM_UNIT_TYPE" val="f"/>
  <p:tag name="KSO_WM_UNIT_INDEX" val="1"/>
  <p:tag name="KSO_WM_UNIT_ID" val="diagram20194718_1*f*1"/>
  <p:tag name="KSO_WM_TEMPLATE_CATEGORY" val="diagram"/>
  <p:tag name="KSO_WM_TEMPLATE_INDEX" val="20194718"/>
  <p:tag name="KSO_WM_UNIT_LAYERLEVEL" val="1"/>
  <p:tag name="KSO_WM_TAG_VERSION" val="1.0"/>
  <p:tag name="KSO_WM_BEAUTIFY_FLAG" val="#wm#"/>
  <p:tag name="KSO_WM_UNIT_NOCLEAR" val="1"/>
  <p:tag name="KSO_WM_UNIT_TEXT_PART_ID_V2" val="d-2-1"/>
</p:tagLst>
</file>

<file path=ppt/tags/tag129.xml><?xml version="1.0" encoding="utf-8"?>
<p:tagLst xmlns:p="http://schemas.openxmlformats.org/presentationml/2006/main">
  <p:tag name="KSO_WM_UNIT_TEXT_PART_ID_V2" val="a-3-1"/>
  <p:tag name="KSO_WM_UNIT_ISCONTENTSTITLE" val="0"/>
  <p:tag name="KSO_WM_UNIT_PRESET_TEXT" val="单击此处添加标题"/>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18_1*a*1"/>
  <p:tag name="KSO_WM_TEMPLATE_CATEGORY" val="diagram"/>
  <p:tag name="KSO_WM_TEMPLATE_INDEX" val="20194718"/>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639_1*i*7"/>
  <p:tag name="KSO_WM_TEMPLATE_CATEGORY" val="diagram"/>
  <p:tag name="KSO_WM_TEMPLATE_INDEX" val="20200639"/>
  <p:tag name="KSO_WM_UNIT_LAYERLEVEL" val="1"/>
  <p:tag name="KSO_WM_TAG_VERSION" val="1.0"/>
  <p:tag name="KSO_WM_BEAUTIFY_FLAG" val="#wm#"/>
</p:tagLst>
</file>

<file path=ppt/tags/tag130.xml><?xml version="1.0" encoding="utf-8"?>
<p:tagLst xmlns:p="http://schemas.openxmlformats.org/presentationml/2006/main">
  <p:tag name="KSO_WM_BEAUTIFY_FLAG" val="#wm#"/>
  <p:tag name="KSO_WM_TEMPLATE_CATEGORY" val="diagram"/>
  <p:tag name="KSO_WM_TEMPLATE_INDEX" val="20194718"/>
  <p:tag name="KSO_WM_SLIDE_ID" val="diagram20194718_1"/>
  <p:tag name="KSO_WM_TEMPLATE_SUBCATEGORY" val="0"/>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60*539"/>
  <p:tag name="KSO_WM_SLIDE_POSITION" val="0*0"/>
  <p:tag name="KSO_WM_TEMPLATE_MASTER_TYPE" val="0"/>
  <p:tag name="KSO_WM_TEMPLATE_COLOR_TYPE"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00_1*i*1"/>
  <p:tag name="KSO_WM_TEMPLATE_CATEGORY" val="diagram"/>
  <p:tag name="KSO_WM_TEMPLATE_INDEX" val="20205100"/>
  <p:tag name="KSO_WM_UNIT_LAYERLEVEL" val="1"/>
  <p:tag name="KSO_WM_TAG_VERSION" val="1.0"/>
  <p:tag name="KSO_WM_BEAUTIFY_FLAG" val="#wm#"/>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00_1*i*2"/>
  <p:tag name="KSO_WM_TEMPLATE_CATEGORY" val="diagram"/>
  <p:tag name="KSO_WM_TEMPLATE_INDEX" val="20205100"/>
  <p:tag name="KSO_WM_UNIT_LAYERLEVEL" val="1"/>
  <p:tag name="KSO_WM_TAG_VERSION" val="1.0"/>
  <p:tag name="KSO_WM_BEAUTIFY_FLAG" val="#w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00_1*i*3"/>
  <p:tag name="KSO_WM_TEMPLATE_CATEGORY" val="diagram"/>
  <p:tag name="KSO_WM_TEMPLATE_INDEX" val="20205100"/>
  <p:tag name="KSO_WM_UNIT_LAYERLEVEL" val="1"/>
  <p:tag name="KSO_WM_TAG_VERSION" val="1.0"/>
  <p:tag name="KSO_WM_BEAUTIFY_FLAG" val="#wm#"/>
</p:tagLst>
</file>

<file path=ppt/tags/tag134.xml><?xml version="1.0" encoding="utf-8"?>
<p:tagLst xmlns:p="http://schemas.openxmlformats.org/presentationml/2006/main">
  <p:tag name="KSO_WM_UNIT_HIGHLIGHT" val="0"/>
  <p:tag name="KSO_WM_UNIT_COMPATIBLE" val="0"/>
  <p:tag name="KSO_WM_DIAGRAM_GROUP_CODE" val="m1-1"/>
  <p:tag name="KSO_WM_UNIT_TYPE" val="m_h_i"/>
  <p:tag name="KSO_WM_UNIT_INDEX" val="1_2_1"/>
  <p:tag name="KSO_WM_UNIT_ID" val="diagram20191684_1*m_h_i*1_2_1"/>
  <p:tag name="KSO_WM_TEMPLATE_CATEGORY" val="diagram"/>
  <p:tag name="KSO_WM_TEMPLATE_INDEX" val="2019168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35.xml><?xml version="1.0" encoding="utf-8"?>
<p:tagLst xmlns:p="http://schemas.openxmlformats.org/presentationml/2006/main">
  <p:tag name="KSO_WM_UNIT_HIGHLIGHT" val="0"/>
  <p:tag name="KSO_WM_UNIT_COMPATIBLE" val="0"/>
  <p:tag name="KSO_WM_DIAGRAM_GROUP_CODE" val="m1-1"/>
  <p:tag name="KSO_WM_UNIT_TYPE" val="m_h_i"/>
  <p:tag name="KSO_WM_UNIT_INDEX" val="1_1_1"/>
  <p:tag name="KSO_WM_UNIT_ID" val="diagram20191684_1*m_h_i*1_1_1"/>
  <p:tag name="KSO_WM_TEMPLATE_CATEGORY" val="diagram"/>
  <p:tag name="KSO_WM_TEMPLATE_INDEX" val="20191684"/>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136.xml><?xml version="1.0" encoding="utf-8"?>
<p:tagLst xmlns:p="http://schemas.openxmlformats.org/presentationml/2006/main">
  <p:tag name="KSO_WM_UNIT_HIGHLIGHT" val="0"/>
  <p:tag name="KSO_WM_UNIT_COMPATIBLE" val="0"/>
  <p:tag name="KSO_WM_DIAGRAM_GROUP_CODE" val="m1-1"/>
  <p:tag name="KSO_WM_UNIT_TYPE" val="m_h_i"/>
  <p:tag name="KSO_WM_UNIT_INDEX" val="1_3_1"/>
  <p:tag name="KSO_WM_UNIT_ID" val="diagram20191684_1*m_h_i*1_3_1"/>
  <p:tag name="KSO_WM_TEMPLATE_CATEGORY" val="diagram"/>
  <p:tag name="KSO_WM_TEMPLATE_INDEX" val="2019168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37.xml><?xml version="1.0" encoding="utf-8"?>
<p:tagLst xmlns:p="http://schemas.openxmlformats.org/presentationml/2006/main">
  <p:tag name="KSO_WM_UNIT_ISCONTENTSTITLE" val="0"/>
  <p:tag name="KSO_WM_UNIT_PRESET_TEXT" val="添加主要"/>
  <p:tag name="KSO_WM_UNIT_VALUE" val="9"/>
  <p:tag name="KSO_WM_UNIT_HIGHLIGHT" val="0"/>
  <p:tag name="KSO_WM_UNIT_COMPATIBLE" val="0"/>
  <p:tag name="KSO_WM_DIAGRAM_GROUP_CODE" val="m1-1"/>
  <p:tag name="KSO_WM_UNIT_TYPE" val="m_h_a"/>
  <p:tag name="KSO_WM_UNIT_INDEX" val="1_3_1"/>
  <p:tag name="KSO_WM_UNIT_ID" val="diagram20191684_1*m_h_a*1_3_1"/>
  <p:tag name="KSO_WM_TEMPLATE_CATEGORY" val="diagram"/>
  <p:tag name="KSO_WM_TEMPLATE_INDEX" val="2019168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38.xml><?xml version="1.0" encoding="utf-8"?>
<p:tagLst xmlns:p="http://schemas.openxmlformats.org/presentationml/2006/main">
  <p:tag name="KSO_WM_UNIT_HIGHLIGHT" val="0"/>
  <p:tag name="KSO_WM_UNIT_COMPATIBLE" val="0"/>
  <p:tag name="KSO_WM_DIAGRAM_GROUP_CODE" val="m1-1"/>
  <p:tag name="KSO_WM_UNIT_TYPE" val="m_h_i"/>
  <p:tag name="KSO_WM_UNIT_INDEX" val="1_3_2"/>
  <p:tag name="KSO_WM_UNIT_ID" val="diagram20191684_1*m_h_i*1_3_2"/>
  <p:tag name="KSO_WM_TEMPLATE_CATEGORY" val="diagram"/>
  <p:tag name="KSO_WM_TEMPLATE_INDEX" val="2019168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39.xml><?xml version="1.0" encoding="utf-8"?>
<p:tagLst xmlns:p="http://schemas.openxmlformats.org/presentationml/2006/main">
  <p:tag name="KSO_WM_UNIT_ISCONTENTSTITLE" val="0"/>
  <p:tag name="KSO_WM_UNIT_PRESET_TEXT" val="添加主要"/>
  <p:tag name="KSO_WM_UNIT_VALUE" val="9"/>
  <p:tag name="KSO_WM_UNIT_HIGHLIGHT" val="0"/>
  <p:tag name="KSO_WM_UNIT_COMPATIBLE" val="0"/>
  <p:tag name="KSO_WM_DIAGRAM_GROUP_CODE" val="m1-1"/>
  <p:tag name="KSO_WM_UNIT_TYPE" val="m_h_a"/>
  <p:tag name="KSO_WM_UNIT_INDEX" val="1_1_1"/>
  <p:tag name="KSO_WM_UNIT_ID" val="diagram20191684_1*m_h_a*1_1_1"/>
  <p:tag name="KSO_WM_TEMPLATE_CATEGORY" val="diagram"/>
  <p:tag name="KSO_WM_TEMPLATE_INDEX" val="2019168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639_1*i*8"/>
  <p:tag name="KSO_WM_TEMPLATE_CATEGORY" val="diagram"/>
  <p:tag name="KSO_WM_TEMPLATE_INDEX" val="20200639"/>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DIAGRAM_GROUP_CODE" val="m1-1"/>
  <p:tag name="KSO_WM_UNIT_TYPE" val="m_h_i"/>
  <p:tag name="KSO_WM_UNIT_INDEX" val="1_1_2"/>
  <p:tag name="KSO_WM_UNIT_ID" val="diagram20191684_1*m_h_i*1_1_2"/>
  <p:tag name="KSO_WM_TEMPLATE_CATEGORY" val="diagram"/>
  <p:tag name="KSO_WM_TEMPLATE_INDEX" val="2019168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41.xml><?xml version="1.0" encoding="utf-8"?>
<p:tagLst xmlns:p="http://schemas.openxmlformats.org/presentationml/2006/main">
  <p:tag name="KSO_WM_UNIT_ISCONTENTSTITLE" val="0"/>
  <p:tag name="KSO_WM_UNIT_PRESET_TEXT" val="添加主要"/>
  <p:tag name="KSO_WM_UNIT_VALUE" val="9"/>
  <p:tag name="KSO_WM_UNIT_HIGHLIGHT" val="0"/>
  <p:tag name="KSO_WM_UNIT_COMPATIBLE" val="0"/>
  <p:tag name="KSO_WM_DIAGRAM_GROUP_CODE" val="m1-1"/>
  <p:tag name="KSO_WM_UNIT_TYPE" val="m_h_a"/>
  <p:tag name="KSO_WM_UNIT_INDEX" val="1_2_1"/>
  <p:tag name="KSO_WM_UNIT_ID" val="diagram20191684_1*m_h_a*1_2_1"/>
  <p:tag name="KSO_WM_TEMPLATE_CATEGORY" val="diagram"/>
  <p:tag name="KSO_WM_TEMPLATE_INDEX" val="2019168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42.xml><?xml version="1.0" encoding="utf-8"?>
<p:tagLst xmlns:p="http://schemas.openxmlformats.org/presentationml/2006/main">
  <p:tag name="KSO_WM_UNIT_HIGHLIGHT" val="0"/>
  <p:tag name="KSO_WM_UNIT_COMPATIBLE" val="0"/>
  <p:tag name="KSO_WM_DIAGRAM_GROUP_CODE" val="m1-1"/>
  <p:tag name="KSO_WM_UNIT_TYPE" val="m_h_i"/>
  <p:tag name="KSO_WM_UNIT_INDEX" val="1_2_2"/>
  <p:tag name="KSO_WM_UNIT_ID" val="diagram20191684_1*m_h_i*1_2_2"/>
  <p:tag name="KSO_WM_TEMPLATE_CATEGORY" val="diagram"/>
  <p:tag name="KSO_WM_TEMPLATE_INDEX" val="2019168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43.xml><?xml version="1.0" encoding="utf-8"?>
<p:tagLst xmlns:p="http://schemas.openxmlformats.org/presentationml/2006/main">
  <p:tag name="KSO_WM_UNIT_PRESET_TEXT" val="点击添加本栏的具体文字简明扼要地说明内容。"/>
  <p:tag name="KSO_WM_UNIT_VALUE" val="26"/>
  <p:tag name="KSO_WM_UNIT_HIGHLIGHT" val="0"/>
  <p:tag name="KSO_WM_UNIT_COMPATIBLE" val="0"/>
  <p:tag name="KSO_WM_DIAGRAM_GROUP_CODE" val="m1-1"/>
  <p:tag name="KSO_WM_UNIT_TYPE" val="m_h_f"/>
  <p:tag name="KSO_WM_UNIT_INDEX" val="1_3_1"/>
  <p:tag name="KSO_WM_UNIT_ID" val="diagram20191684_1*m_h_f*1_3_1"/>
  <p:tag name="KSO_WM_TEMPLATE_CATEGORY" val="diagram"/>
  <p:tag name="KSO_WM_TEMPLATE_INDEX" val="2019168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44.xml><?xml version="1.0" encoding="utf-8"?>
<p:tagLst xmlns:p="http://schemas.openxmlformats.org/presentationml/2006/main">
  <p:tag name="KSO_WM_UNIT_PRESET_TEXT" val="点击添加本栏的具体文字简明扼要地说明内容。"/>
  <p:tag name="KSO_WM_UNIT_VALUE" val="26"/>
  <p:tag name="KSO_WM_UNIT_HIGHLIGHT" val="0"/>
  <p:tag name="KSO_WM_UNIT_COMPATIBLE" val="0"/>
  <p:tag name="KSO_WM_DIAGRAM_GROUP_CODE" val="m1-1"/>
  <p:tag name="KSO_WM_UNIT_TYPE" val="m_h_f"/>
  <p:tag name="KSO_WM_UNIT_INDEX" val="1_1_1"/>
  <p:tag name="KSO_WM_UNIT_ID" val="diagram20191684_1*m_h_f*1_1_1"/>
  <p:tag name="KSO_WM_TEMPLATE_CATEGORY" val="diagram"/>
  <p:tag name="KSO_WM_TEMPLATE_INDEX" val="2019168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45.xml><?xml version="1.0" encoding="utf-8"?>
<p:tagLst xmlns:p="http://schemas.openxmlformats.org/presentationml/2006/main">
  <p:tag name="KSO_WM_UNIT_PRESET_TEXT" val="点击添加本栏的具体文字简明扼要地说明内容。"/>
  <p:tag name="KSO_WM_UNIT_VALUE" val="26"/>
  <p:tag name="KSO_WM_UNIT_HIGHLIGHT" val="0"/>
  <p:tag name="KSO_WM_UNIT_COMPATIBLE" val="0"/>
  <p:tag name="KSO_WM_DIAGRAM_GROUP_CODE" val="m1-1"/>
  <p:tag name="KSO_WM_UNIT_TYPE" val="m_h_f"/>
  <p:tag name="KSO_WM_UNIT_INDEX" val="1_2_1"/>
  <p:tag name="KSO_WM_UNIT_ID" val="diagram20191684_1*m_h_f*1_2_1"/>
  <p:tag name="KSO_WM_TEMPLATE_CATEGORY" val="diagram"/>
  <p:tag name="KSO_WM_TEMPLATE_INDEX" val="2019168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46.xml><?xml version="1.0" encoding="utf-8"?>
<p:tagLst xmlns:p="http://schemas.openxmlformats.org/presentationml/2006/main">
  <p:tag name="KSO_WM_UNIT_PRESET_TEXT" val="这里可以放一段小的正文，没有必要放太多，差不多就行了，&#13;可以简单的概括整页的内容就行。"/>
  <p:tag name="KSO_WM_UNIT_VALUE" val="68"/>
  <p:tag name="KSO_WM_UNIT_HIGHLIGHT" val="0"/>
  <p:tag name="KSO_WM_UNIT_COMPATIBLE" val="0"/>
  <p:tag name="KSO_WM_DIAGRAM_GROUP_CODE" val="m1-1"/>
  <p:tag name="KSO_WM_UNIT_TYPE" val="f"/>
  <p:tag name="KSO_WM_UNIT_INDEX" val="1"/>
  <p:tag name="KSO_WM_UNIT_ID" val="diagram20191684_1*f*1"/>
  <p:tag name="KSO_WM_TEMPLATE_CATEGORY" val="diagram"/>
  <p:tag name="KSO_WM_TEMPLATE_INDEX" val="20191684"/>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147.xml><?xml version="1.0" encoding="utf-8"?>
<p:tagLst xmlns:p="http://schemas.openxmlformats.org/presentationml/2006/main">
  <p:tag name="KSO_WM_UNIT_ISCONTENTSTITLE" val="0"/>
  <p:tag name="KSO_WM_UNIT_PRESET_TEXT" val="添加你的大标题"/>
  <p:tag name="KSO_WM_UNIT_VALUE" val="17"/>
  <p:tag name="KSO_WM_UNIT_HIGHLIGHT" val="0"/>
  <p:tag name="KSO_WM_UNIT_COMPATIBLE" val="0"/>
  <p:tag name="KSO_WM_DIAGRAM_GROUP_CODE" val="m1-1"/>
  <p:tag name="KSO_WM_UNIT_TYPE" val="a"/>
  <p:tag name="KSO_WM_UNIT_INDEX" val="1"/>
  <p:tag name="KSO_WM_UNIT_ID" val="diagram20191684_1*a*1"/>
  <p:tag name="KSO_WM_TEMPLATE_CATEGORY" val="diagram"/>
  <p:tag name="KSO_WM_TEMPLATE_INDEX" val="20191684"/>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148.xml><?xml version="1.0" encoding="utf-8"?>
<p:tagLst xmlns:p="http://schemas.openxmlformats.org/presentationml/2006/main">
  <p:tag name="KSO_WM_UNIT_HIGHLIGHT" val="0"/>
  <p:tag name="KSO_WM_UNIT_COMPATIBLE" val="0"/>
  <p:tag name="KSO_WM_DIAGRAM_GROUP_CODE" val="m1-1"/>
  <p:tag name="KSO_WM_UNIT_TYPE" val="i"/>
  <p:tag name="KSO_WM_UNIT_INDEX" val="1"/>
  <p:tag name="KSO_WM_UNIT_ID" val="diagram20191684_1*i*1"/>
  <p:tag name="KSO_WM_TEMPLATE_CATEGORY" val="diagram"/>
  <p:tag name="KSO_WM_TEMPLATE_INDEX" val="20191684"/>
  <p:tag name="KSO_WM_UNIT_LAYERLEVEL" val="1"/>
  <p:tag name="KSO_WM_TAG_VERSION" val="1.0"/>
  <p:tag name="KSO_WM_BEAUTIFY_FLAG" val="#wm#"/>
  <p:tag name="KSO_WM_UNIT_FILL_FORE_SCHEMECOLOR_INDEX" val="13"/>
  <p:tag name="KSO_WM_UNIT_FILL_TYPE" val="1"/>
  <p:tag name="KSO_WM_UNIT_TEXT_FILL_FORE_SCHEMECOLOR_INDEX" val="2"/>
  <p:tag name="KSO_WM_UNIT_TEXT_FILL_TYPE" val="1"/>
  <p:tag name="KSO_WM_UNIT_USESOURCEFORMAT_APPLY" val="1"/>
</p:tagLst>
</file>

<file path=ppt/tags/tag149.xml><?xml version="1.0" encoding="utf-8"?>
<p:tagLst xmlns:p="http://schemas.openxmlformats.org/presentationml/2006/main">
  <p:tag name="KSO_WM_UNIT_HIGHLIGHT" val="0"/>
  <p:tag name="KSO_WM_UNIT_COMPATIBLE" val="0"/>
  <p:tag name="KSO_WM_DIAGRAM_GROUP_CODE" val="m1-1"/>
  <p:tag name="KSO_WM_UNIT_TYPE" val="i"/>
  <p:tag name="KSO_WM_UNIT_INDEX" val="2"/>
  <p:tag name="KSO_WM_UNIT_ID" val="diagram20191684_1*i*2"/>
  <p:tag name="KSO_WM_TEMPLATE_CATEGORY" val="diagram"/>
  <p:tag name="KSO_WM_TEMPLATE_INDEX" val="20191684"/>
  <p:tag name="KSO_WM_UNIT_LAYERLEVEL" val="1"/>
  <p:tag name="KSO_WM_TAG_VERSION" val="1.0"/>
  <p:tag name="KSO_WM_BEAUTIFY_FLAG" val="#wm#"/>
  <p:tag name="KSO_WM_UNIT_FILL_FORE_SCHEMECOLOR_INDEX" val="13"/>
  <p:tag name="KSO_WM_UNIT_FILL_TYPE" val="1"/>
  <p:tag name="KSO_WM_UNIT_TEXT_FILL_FORE_SCHEMECOLOR_INDEX" val="2"/>
  <p:tag name="KSO_WM_UNIT_TEXT_FILL_TYPE" val="1"/>
  <p:tag name="KSO_WM_UNIT_USESOURCEFORMAT_APPLY"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639_1*i*9"/>
  <p:tag name="KSO_WM_TEMPLATE_CATEGORY" val="diagram"/>
  <p:tag name="KSO_WM_TEMPLATE_INDEX" val="20200639"/>
  <p:tag name="KSO_WM_UNIT_LAYERLEVEL" val="1"/>
  <p:tag name="KSO_WM_TAG_VERSION" val="1.0"/>
  <p:tag name="KSO_WM_BEAUTIFY_FLAG" val="#wm#"/>
</p:tagLst>
</file>

<file path=ppt/tags/tag150.xml><?xml version="1.0" encoding="utf-8"?>
<p:tagLst xmlns:p="http://schemas.openxmlformats.org/presentationml/2006/main">
  <p:tag name="KSO_WM_BEAUTIFY_FLAG" val="#wm#"/>
  <p:tag name="KSO_WM_TEMPLATE_CATEGORY" val="diagram"/>
  <p:tag name="KSO_WM_TEMPLATE_INDEX" val="20191684"/>
  <p:tag name="KSO_WM_SLIDE_ID" val="diagram20191684_1"/>
  <p:tag name="KSO_WM_SLIDE_ITEM_CNT" val="3"/>
  <p:tag name="KSO_WM_SLIDE_INDEX" val="1"/>
  <p:tag name="KSO_WM_DIAGRAM_GROUP_CODE" val="m1-1"/>
  <p:tag name="KSO_WM_SLIDE_DIAGTYPE" val="m"/>
  <p:tag name="KSO_WM_TAG_VERSION" val="1.0"/>
  <p:tag name="KSO_WM_SLIDE_LAYOUT" val="a_f_m"/>
  <p:tag name="KSO_WM_SLIDE_LAYOUT_CNT" val="1_1_1"/>
  <p:tag name="KSO_WM_SLIDE_TYPE" val="text"/>
  <p:tag name="KSO_WM_SLIDE_SUBTYPE" val="diag"/>
  <p:tag name="KSO_WM_SLIDE_SIZE" val="769.069*235.663"/>
  <p:tag name="KSO_WM_SLIDE_POSITION" val="95.4654*238.672"/>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066_1*i*1"/>
  <p:tag name="KSO_WM_TEMPLATE_CATEGORY" val="diagram"/>
  <p:tag name="KSO_WM_TEMPLATE_INDEX" val="20202066"/>
  <p:tag name="KSO_WM_UNIT_LAYERLEVEL" val="1"/>
  <p:tag name="KSO_WM_TAG_VERSION" val="1.0"/>
  <p:tag name="KSO_WM_BEAUTIFY_FLAG" val="#wm#"/>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066_1*i*2"/>
  <p:tag name="KSO_WM_TEMPLATE_CATEGORY" val="diagram"/>
  <p:tag name="KSO_WM_TEMPLATE_INDEX" val="20202066"/>
  <p:tag name="KSO_WM_UNIT_LAYERLEVEL" val="1"/>
  <p:tag name="KSO_WM_TAG_VERSION" val="1.0"/>
  <p:tag name="KSO_WM_BEAUTIFY_FLAG" val="#wm#"/>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066_1*i*3"/>
  <p:tag name="KSO_WM_TEMPLATE_CATEGORY" val="diagram"/>
  <p:tag name="KSO_WM_TEMPLATE_INDEX" val="20202066"/>
  <p:tag name="KSO_WM_UNIT_LAYERLEVEL" val="1"/>
  <p:tag name="KSO_WM_TAG_VERSION" val="1.0"/>
  <p:tag name="KSO_WM_BEAUTIFY_FLAG" val="#wm#"/>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066_1*i*4"/>
  <p:tag name="KSO_WM_TEMPLATE_CATEGORY" val="diagram"/>
  <p:tag name="KSO_WM_TEMPLATE_INDEX" val="20202066"/>
  <p:tag name="KSO_WM_UNIT_LAYERLEVEL" val="1"/>
  <p:tag name="KSO_WM_TAG_VERSION" val="1.0"/>
  <p:tag name="KSO_WM_BEAUTIFY_FLAG" val="#w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2066_1*i*5"/>
  <p:tag name="KSO_WM_TEMPLATE_CATEGORY" val="diagram"/>
  <p:tag name="KSO_WM_TEMPLATE_INDEX" val="20202066"/>
  <p:tag name="KSO_WM_UNIT_LAYERLEVEL" val="1"/>
  <p:tag name="KSO_WM_TAG_VERSION" val="1.0"/>
  <p:tag name="KSO_WM_BEAUTIFY_FLAG" val="#wm#"/>
</p:tagLst>
</file>

<file path=ppt/tags/tag156.xml><?xml version="1.0" encoding="utf-8"?>
<p:tagLst xmlns:p="http://schemas.openxmlformats.org/presentationml/2006/main">
  <p:tag name="KSO_WM_UNIT_ISCONTENTSTITLE" val="0"/>
  <p:tag name="KSO_WM_UNIT_PRESET_TEXT" val="单击此处添加大标题内容"/>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202066_1*a*1"/>
  <p:tag name="KSO_WM_TEMPLATE_CATEGORY" val="diagram"/>
  <p:tag name="KSO_WM_TEMPLATE_INDEX" val="20202066"/>
  <p:tag name="KSO_WM_UNIT_LAYERLEVEL" val="1"/>
  <p:tag name="KSO_WM_TAG_VERSION" val="1.0"/>
  <p:tag name="KSO_WM_BEAUTIFY_FLAG" val="#wm#"/>
</p:tagLst>
</file>

<file path=ppt/tags/tag157.xml><?xml version="1.0" encoding="utf-8"?>
<p:tagLst xmlns:p="http://schemas.openxmlformats.org/presentationml/2006/main">
  <p:tag name="KSO_WM_MEDIACOVER_FLAG" val="1"/>
  <p:tag name="KSO_WM_UNIT_MEDIACOVER_BTN_STATE" val="1"/>
  <p:tag name="KSO_WM_UNIT_MEDIACOVER_BTNRECT" val="6272*3413*0*0"/>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158.xml><?xml version="1.0" encoding="utf-8"?>
<p:tagLst xmlns:p="http://schemas.openxmlformats.org/presentationml/2006/main">
  <p:tag name="KSO_WM_BEAUTIFY_FLAG" val="#wm#"/>
  <p:tag name="KSO_WM_TEMPLATE_CATEGORY" val="diagram"/>
  <p:tag name="KSO_WM_TEMPLATE_INDEX" val="20202066"/>
  <p:tag name="KSO_WM_SLIDE_ID" val="diagram20202066_1"/>
  <p:tag name="KSO_WM_TEMPLATE_SUBCATEGORY" val="13"/>
  <p:tag name="KSO_WM_SLIDE_TYPE" val="text"/>
  <p:tag name="KSO_WM_SLIDE_SUBTYPE" val="picTxt"/>
  <p:tag name="KSO_WM_SLIDE_ITEM_CNT" val="0"/>
  <p:tag name="KSO_WM_SLIDE_INDEX" val="1"/>
  <p:tag name="KSO_WM_SLIDE_SIZE" val="960*538"/>
  <p:tag name="KSO_WM_SLIDE_POSITION" val="0*0"/>
  <p:tag name="KSO_WM_TAG_VERSION" val="1.0"/>
  <p:tag name="KSO_WM_SLIDE_LAYOUT" val="a_θ"/>
  <p:tag name="KSO_WM_SLIDE_LAYOUT_CNT" val="1_1"/>
  <p:tag name="KSO_WM_TEMPLATE_MASTER_TYPE" val="0"/>
  <p:tag name="KSO_WM_TEMPLATE_COLOR_TYPE" val="0"/>
</p:tagLst>
</file>

<file path=ppt/tags/tag159.xml><?xml version="1.0" encoding="utf-8"?>
<p:tagLst xmlns:p="http://schemas.openxmlformats.org/presentationml/2006/main">
  <p:tag name="KSO_WM_UNIT_COLOR_SCHEME_SHAPE_ID" val="54"/>
  <p:tag name="KSO_WM_UNIT_COLOR_SCHEME_PARENT_PAGE" val="0_3"/>
  <p:tag name="KSO_WM_UNIT_ADJUSTLAYOUT_ID" val="54"/>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6514_3*l_h_i*1_2_1"/>
  <p:tag name="KSO_WM_TEMPLATE_CATEGORY" val="diagram"/>
  <p:tag name="KSO_WM_TEMPLATE_INDEX" val="20196514"/>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h_i"/>
  <p:tag name="KSO_WM_UNIT_INDEX" val="1_1"/>
  <p:tag name="KSO_WM_UNIT_ID" val="diagram20200639_1*h_i*1_1"/>
  <p:tag name="KSO_WM_TEMPLATE_CATEGORY" val="diagram"/>
  <p:tag name="KSO_WM_TEMPLATE_INDEX" val="20200639"/>
  <p:tag name="KSO_WM_UNIT_LAYERLEVEL" val="1_1"/>
  <p:tag name="KSO_WM_TAG_VERSION" val="1.0"/>
  <p:tag name="KSO_WM_BEAUTIFY_FLAG" val="#wm#"/>
</p:tagLst>
</file>

<file path=ppt/tags/tag160.xml><?xml version="1.0" encoding="utf-8"?>
<p:tagLst xmlns:p="http://schemas.openxmlformats.org/presentationml/2006/main">
  <p:tag name="KSO_WM_UNIT_COLOR_SCHEME_SHAPE_ID" val="60"/>
  <p:tag name="KSO_WM_UNIT_COLOR_SCHEME_PARENT_PAGE" val="0_3"/>
  <p:tag name="KSO_WM_UNIT_ADJUSTLAYOUT_ID" val="60"/>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6514_3*l_h_i*1_1_1"/>
  <p:tag name="KSO_WM_TEMPLATE_CATEGORY" val="diagram"/>
  <p:tag name="KSO_WM_TEMPLATE_INDEX" val="20196514"/>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61.xml><?xml version="1.0" encoding="utf-8"?>
<p:tagLst xmlns:p="http://schemas.openxmlformats.org/presentationml/2006/main">
  <p:tag name="KSO_WM_UNIT_COLOR_SCHEME_SHAPE_ID" val="61"/>
  <p:tag name="KSO_WM_UNIT_COLOR_SCHEME_PARENT_PAGE" val="0_3"/>
  <p:tag name="KSO_WM_UNIT_ADJUSTLAYOUT_ID" val="61"/>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6514_3*l_h_i*1_3_1"/>
  <p:tag name="KSO_WM_TEMPLATE_CATEGORY" val="diagram"/>
  <p:tag name="KSO_WM_TEMPLATE_INDEX" val="20196514"/>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62.xml><?xml version="1.0" encoding="utf-8"?>
<p:tagLst xmlns:p="http://schemas.openxmlformats.org/presentationml/2006/main">
  <p:tag name="KSO_WM_UNIT_COLOR_SCHEME_SHAPE_ID" val="67"/>
  <p:tag name="KSO_WM_UNIT_COLOR_SCHEME_PARENT_PAGE" val="0_3"/>
  <p:tag name="KSO_WM_UNIT_ADJUSTLAYOUT_ID" val="67"/>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1"/>
  <p:tag name="KSO_WM_UNIT_ID" val="diagram20196514_3*l_h_i*1_4_1"/>
  <p:tag name="KSO_WM_TEMPLATE_CATEGORY" val="diagram"/>
  <p:tag name="KSO_WM_TEMPLATE_INDEX" val="20196514"/>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63.xml><?xml version="1.0" encoding="utf-8"?>
<p:tagLst xmlns:p="http://schemas.openxmlformats.org/presentationml/2006/main">
  <p:tag name="KSO_WM_UNIT_COLOR_SCHEME_SHAPE_ID" val="28"/>
  <p:tag name="KSO_WM_UNIT_COLOR_SCHEME_PARENT_PAGE" val="0_3"/>
  <p:tag name="KSO_WM_UNIT_ADJUSTLAYOUT_ID" val="28"/>
  <p:tag name="KSO_WM_UNIT_TEXT_PART_ID_V2" val="a-3-1"/>
  <p:tag name="KSO_WM_UNIT_ISCONTENTSTITLE" val="0"/>
  <p:tag name="KSO_WM_UNIT_PRESET_TEXT" val="单击此处可添加您的大标题内容"/>
  <p:tag name="KSO_WM_UNIT_TEXT_PART_ID" val="2-X"/>
  <p:tag name="KSO_WM_UNIT_TEXT_PART_SIZE" val="49.2*559"/>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6514_3*a*1"/>
  <p:tag name="KSO_WM_TEMPLATE_CATEGORY" val="diagram"/>
  <p:tag name="KSO_WM_TEMPLATE_INDEX" val="20196514"/>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164.xml><?xml version="1.0" encoding="utf-8"?>
<p:tagLst xmlns:p="http://schemas.openxmlformats.org/presentationml/2006/main">
  <p:tag name="KSO_WM_UNIT_COLOR_SCHEME_SHAPE_ID" val="51"/>
  <p:tag name="KSO_WM_UNIT_COLOR_SCHEME_PARENT_PAGE" val="0_3"/>
  <p:tag name="KSO_WM_UNIT_DECOLORIZATION" val="1"/>
  <p:tag name="KSO_WM_UNIT_ADJUSTLAYOUT_ID" val="51"/>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6514_3*i*1"/>
  <p:tag name="KSO_WM_TEMPLATE_CATEGORY" val="diagram"/>
  <p:tag name="KSO_WM_TEMPLATE_INDEX" val="20196514"/>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65.xml><?xml version="1.0" encoding="utf-8"?>
<p:tagLst xmlns:p="http://schemas.openxmlformats.org/presentationml/2006/main">
  <p:tag name="KSO_WM_UNIT_COLOR_SCHEME_SHAPE_ID" val="52"/>
  <p:tag name="KSO_WM_UNIT_COLOR_SCHEME_PARENT_PAGE" val="0_3"/>
  <p:tag name="KSO_WM_UNIT_DECOLORIZATION" val="1"/>
  <p:tag name="KSO_WM_UNIT_ADJUSTLAYOUT_ID" val="52"/>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6514_3*i*2"/>
  <p:tag name="KSO_WM_TEMPLATE_CATEGORY" val="diagram"/>
  <p:tag name="KSO_WM_TEMPLATE_INDEX" val="20196514"/>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66.xml><?xml version="1.0" encoding="utf-8"?>
<p:tagLst xmlns:p="http://schemas.openxmlformats.org/presentationml/2006/main">
  <p:tag name="KSO_WM_UNIT_COLOR_SCHEME_SHAPE_ID" val="39"/>
  <p:tag name="KSO_WM_UNIT_COLOR_SCHEME_PARENT_PAGE" val="0_3"/>
  <p:tag name="KSO_WM_UNIT_ADJUSTLAYOUT_ID" val="39"/>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6514_3*i*3"/>
  <p:tag name="KSO_WM_TEMPLATE_CATEGORY" val="diagram"/>
  <p:tag name="KSO_WM_TEMPLATE_INDEX" val="20196514"/>
  <p:tag name="KSO_WM_UNIT_LAYERLEVEL" val="1"/>
  <p:tag name="KSO_WM_TAG_VERSION" val="1.0"/>
  <p:tag name="KSO_WM_BEAUTIFY_FLAG" val="#wm#"/>
  <p:tag name="KSO_WM_UNIT_LINE_FORE_SCHEMECOLOR_INDEX" val="5"/>
  <p:tag name="KSO_WM_UNIT_LINE_FILL_TYPE" val="2"/>
  <p:tag name="KSO_WM_UNIT_TEXT_FILL_FORE_SCHEMECOLOR_INDEX" val="14"/>
  <p:tag name="KSO_WM_UNIT_TEXT_FILL_TYPE" val="1"/>
  <p:tag name="KSO_WM_UNIT_USESOURCEFORMAT_APPLY" val="1"/>
</p:tagLst>
</file>

<file path=ppt/tags/tag167.xml><?xml version="1.0" encoding="utf-8"?>
<p:tagLst xmlns:p="http://schemas.openxmlformats.org/presentationml/2006/main">
  <p:tag name="KSO_WM_UNIT_COLOR_SCHEME_SHAPE_ID" val="25"/>
  <p:tag name="KSO_WM_UNIT_COLOR_SCHEME_PARENT_PAGE" val="0_3"/>
  <p:tag name="KSO_WM_UNIT_ADJUSTLAYOUT_ID" val="25"/>
  <p:tag name="KSO_WM_UNIT_DECOLORIZATION" val="1"/>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6514_3*i*4"/>
  <p:tag name="KSO_WM_TEMPLATE_CATEGORY" val="diagram"/>
  <p:tag name="KSO_WM_TEMPLATE_INDEX" val="20196514"/>
  <p:tag name="KSO_WM_UNIT_LAYERLEVEL" val="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168.xml><?xml version="1.0" encoding="utf-8"?>
<p:tagLst xmlns:p="http://schemas.openxmlformats.org/presentationml/2006/main">
  <p:tag name="KSO_WM_UNIT_COLOR_SCHEME_SHAPE_ID" val="43"/>
  <p:tag name="KSO_WM_UNIT_COLOR_SCHEME_PARENT_PAGE" val="0_3"/>
  <p:tag name="KSO_WM_UNIT_ADJUSTLAYOUT_ID" val="43"/>
  <p:tag name="KSO_WM_UNIT_TEXT_PART_ID_V2" val="d-2-1"/>
  <p:tag name="KSO_WM_UNIT_DIAGRAM_MODELTYPE" val="stripeEnum"/>
  <p:tag name="KSO_WM_UNIT_PRESET_TEXT" val="点击此处添加正文，文字是您思想的提炼，为了最终呈现发布的良好效果，请言简意赅的阐述您的观点，并根据需要酌情增减文字。"/>
  <p:tag name="KSO_WM_UNIT_TEXT_PART_ID" val="2-c"/>
  <p:tag name="KSO_WM_UNIT_TEXT_PART_SIZE" val="169.76*434.5"/>
  <p:tag name="KSO_WM_UNIT_NOCLEAR" val="0"/>
  <p:tag name="KSO_WM_UNIT_VALUE" val="18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6514_3*l_h_f*1_1_1"/>
  <p:tag name="KSO_WM_TEMPLATE_CATEGORY" val="diagram"/>
  <p:tag name="KSO_WM_TEMPLATE_INDEX" val="2019651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69.xml><?xml version="1.0" encoding="utf-8"?>
<p:tagLst xmlns:p="http://schemas.openxmlformats.org/presentationml/2006/main">
  <p:tag name="KSO_WM_UNIT_COLOR_SCHEME_SHAPE_ID" val="26"/>
  <p:tag name="KSO_WM_UNIT_COLOR_SCHEME_PARENT_PAGE" val="0_3"/>
  <p:tag name="KSO_WM_UNIT_ADJUSTLAYOUT_ID" val="26"/>
  <p:tag name="KSO_WM_UNIT_DECOLORIZATION" val="1"/>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96514_3*l_h_i*1_1_3"/>
  <p:tag name="KSO_WM_TEMPLATE_CATEGORY" val="diagram"/>
  <p:tag name="KSO_WM_TEMPLATE_INDEX" val="20196514"/>
  <p:tag name="KSO_WM_UNIT_LAYERLEVEL" val="1_1_1"/>
  <p:tag name="KSO_WM_TAG_VERSION" val="1.0"/>
  <p:tag name="KSO_WM_BEAUTIFY_FLAG" val="#wm#"/>
  <p:tag name="KSO_WM_UNIT_LINE_FORE_SCHEMECOLOR_INDEX" val="5"/>
  <p:tag name="KSO_WM_UNIT_LINE_FILL_TYPE" val="2"/>
  <p:tag name="KSO_WM_UNIT_TEXT_FILL_FORE_SCHEMECOLOR_INDEX" val="14"/>
  <p:tag name="KSO_WM_UNIT_TEXT_FILL_TYPE" val="1"/>
  <p:tag name="KSO_WM_UNIT_USESOURCEFORMAT_APPLY" val="1"/>
</p:tagLst>
</file>

<file path=ppt/tags/tag17.xml><?xml version="1.0" encoding="utf-8"?>
<p:tagLst xmlns:p="http://schemas.openxmlformats.org/presentationml/2006/main">
  <p:tag name="KSO_WM_SLIDE_ID" val="diagram20200639_1"/>
  <p:tag name="KSO_WM_TEMPLATE_SUBCATEGORY" val="0"/>
  <p:tag name="KSO_WM_TEMPLATE_MASTER_TYPE" val="0"/>
  <p:tag name="KSO_WM_TEMPLATE_COLOR_TYPE" val="0"/>
  <p:tag name="KSO_WM_SLIDE_TYPE" val="text"/>
  <p:tag name="KSO_WM_SLIDE_SUBTYPE" val="picTxt"/>
  <p:tag name="KSO_WM_SLIDE_ITEM_CNT" val="0"/>
  <p:tag name="KSO_WM_SLIDE_INDEX" val="1"/>
  <p:tag name="KSO_WM_SLIDE_SIZE" val="341.381*173.95"/>
  <p:tag name="KSO_WM_SLIDE_POSITION" val="498.619*233.375"/>
  <p:tag name="KSO_WM_TAG_VERSION" val="1.0"/>
  <p:tag name="KSO_WM_BEAUTIFY_FLAG" val="#wm#"/>
  <p:tag name="KSO_WM_TEMPLATE_CATEGORY" val="diagram"/>
  <p:tag name="KSO_WM_TEMPLATE_INDEX" val="20200639"/>
  <p:tag name="KSO_WM_SLIDE_LAYOUT" val="d_h"/>
  <p:tag name="KSO_WM_SLIDE_LAYOUT_CNT" val="2_1"/>
</p:tagLst>
</file>

<file path=ppt/tags/tag170.xml><?xml version="1.0" encoding="utf-8"?>
<p:tagLst xmlns:p="http://schemas.openxmlformats.org/presentationml/2006/main">
  <p:tag name="KSO_WM_UNIT_COLOR_SCHEME_SHAPE_ID" val="29"/>
  <p:tag name="KSO_WM_UNIT_COLOR_SCHEME_PARENT_PAGE" val="0_3"/>
  <p:tag name="KSO_WM_UNIT_ADJUSTLAYOUT_ID" val="29"/>
  <p:tag name="KSO_WM_UNIT_PICTURE_CLIP_FLAG" val="1"/>
  <p:tag name="KSO_WM_UNIT_DIAGRAM_MODELTYPE" val="stripeEnum"/>
  <p:tag name="KSO_WM_UNIT_VALUE" val="283*566"/>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196514_3*l_h_d*1_1_1"/>
  <p:tag name="KSO_WM_TEMPLATE_CATEGORY" val="diagram"/>
  <p:tag name="KSO_WM_TEMPLATE_INDEX" val="20196514"/>
  <p:tag name="KSO_WM_UNIT_SUPPORT_UNIT_TYPE" val="[]"/>
  <p:tag name="KSO_WM_UNIT_LAYERLEVEL" val="1_1_1"/>
  <p:tag name="KSO_WM_TAG_VERSION" val="1.0"/>
  <p:tag name="KSO_WM_BEAUTIFY_FLAG" val="#wm#"/>
  <p:tag name="KSO_WM_UNIT_USESOURCEFORMAT_APPLY" val="1"/>
</p:tagLst>
</file>

<file path=ppt/tags/tag171.xml><?xml version="1.0" encoding="utf-8"?>
<p:tagLst xmlns:p="http://schemas.openxmlformats.org/presentationml/2006/main">
  <p:tag name="KSO_WM_UNIT_COLOR_SCHEME_SHAPE_ID" val="32"/>
  <p:tag name="KSO_WM_UNIT_COLOR_SCHEME_PARENT_PAGE" val="0_3"/>
  <p:tag name="KSO_WM_UNIT_ADJUSTLAYOUT_ID" val="32"/>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196514_3*l_h_i*1_1_4"/>
  <p:tag name="KSO_WM_TEMPLATE_CATEGORY" val="diagram"/>
  <p:tag name="KSO_WM_TEMPLATE_INDEX" val="2019651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72.xml><?xml version="1.0" encoding="utf-8"?>
<p:tagLst xmlns:p="http://schemas.openxmlformats.org/presentationml/2006/main">
  <p:tag name="KSO_WM_UNIT_COLOR_SCHEME_SHAPE_ID" val="34"/>
  <p:tag name="KSO_WM_UNIT_COLOR_SCHEME_PARENT_PAGE" val="0_3"/>
  <p:tag name="KSO_WM_UNIT_ADJUSTLAYOUT_ID" val="34"/>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196514_3*l_h_i*1_1_5"/>
  <p:tag name="KSO_WM_TEMPLATE_CATEGORY" val="diagram"/>
  <p:tag name="KSO_WM_TEMPLATE_INDEX" val="2019651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73.xml><?xml version="1.0" encoding="utf-8"?>
<p:tagLst xmlns:p="http://schemas.openxmlformats.org/presentationml/2006/main">
  <p:tag name="KSO_WM_UNIT_COLOR_SCHEME_SHAPE_ID" val="65"/>
  <p:tag name="KSO_WM_UNIT_COLOR_SCHEME_PARENT_PAGE" val="0_3"/>
  <p:tag name="KSO_WM_UNIT_ADJUSTLAYOUT_ID" val="65"/>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196514_3*l_h_i*1_1_2"/>
  <p:tag name="KSO_WM_TEMPLATE_CATEGORY" val="diagram"/>
  <p:tag name="KSO_WM_TEMPLATE_INDEX" val="20196514"/>
  <p:tag name="KSO_WM_UNIT_LAYERLEVEL" val="1_1_1"/>
  <p:tag name="KSO_WM_TAG_VERSION" val="1.0"/>
  <p:tag name="KSO_WM_BEAUTIFY_FLAG" val="#wm#"/>
  <p:tag name="KSO_WM_UNIT_TEXT_FILL_FORE_SCHEMECOLOR_INDEX" val="14"/>
  <p:tag name="KSO_WM_UNIT_TEXT_FILL_TYPE" val="1"/>
  <p:tag name="KSO_WM_UNIT_TEXT_FORE_SCHEMECOLOR_INDEX" val="13"/>
  <p:tag name="KSO_WM_UNIT_TEXT_LINE_FILL_TYPE" val="2"/>
  <p:tag name="KSO_WM_UNIT_USESOURCEFORMAT_APPLY" val="1"/>
</p:tagLst>
</file>

<file path=ppt/tags/tag174.xml><?xml version="1.0" encoding="utf-8"?>
<p:tagLst xmlns:p="http://schemas.openxmlformats.org/presentationml/2006/main">
  <p:tag name="KSO_WM_UNIT_COLOR_SCHEME_SHAPE_ID" val="57"/>
  <p:tag name="KSO_WM_UNIT_COLOR_SCHEME_PARENT_PAGE" val="0_3"/>
  <p:tag name="KSO_WM_UNIT_ADJUSTLAYOUT_ID" val="57"/>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96514_3*l_h_i*1_2_3"/>
  <p:tag name="KSO_WM_TEMPLATE_CATEGORY" val="diagram"/>
  <p:tag name="KSO_WM_TEMPLATE_INDEX" val="2019651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75.xml><?xml version="1.0" encoding="utf-8"?>
<p:tagLst xmlns:p="http://schemas.openxmlformats.org/presentationml/2006/main">
  <p:tag name="KSO_WM_UNIT_COLOR_SCHEME_SHAPE_ID" val="59"/>
  <p:tag name="KSO_WM_UNIT_COLOR_SCHEME_PARENT_PAGE" val="0_3"/>
  <p:tag name="KSO_WM_UNIT_ADJUSTLAYOUT_ID" val="59"/>
  <p:tag name="KSO_WM_UNIT_DECOLORIZATION" val="1"/>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196514_3*l_h_i*1_2_4"/>
  <p:tag name="KSO_WM_TEMPLATE_CATEGORY" val="diagram"/>
  <p:tag name="KSO_WM_TEMPLATE_INDEX" val="20196514"/>
  <p:tag name="KSO_WM_UNIT_LAYERLEVEL" val="1_1_1"/>
  <p:tag name="KSO_WM_TAG_VERSION" val="1.0"/>
  <p:tag name="KSO_WM_BEAUTIFY_FLAG" val="#wm#"/>
  <p:tag name="KSO_WM_UNIT_LINE_FORE_SCHEMECOLOR_INDEX" val="5"/>
  <p:tag name="KSO_WM_UNIT_LINE_FILL_TYPE" val="2"/>
  <p:tag name="KSO_WM_UNIT_TEXT_FILL_FORE_SCHEMECOLOR_INDEX" val="14"/>
  <p:tag name="KSO_WM_UNIT_TEXT_FILL_TYPE" val="1"/>
  <p:tag name="KSO_WM_UNIT_USESOURCEFORMAT_APPLY" val="1"/>
</p:tagLst>
</file>

<file path=ppt/tags/tag176.xml><?xml version="1.0" encoding="utf-8"?>
<p:tagLst xmlns:p="http://schemas.openxmlformats.org/presentationml/2006/main">
  <p:tag name="KSO_WM_UNIT_COLOR_SCHEME_SHAPE_ID" val="62"/>
  <p:tag name="KSO_WM_UNIT_COLOR_SCHEME_PARENT_PAGE" val="0_3"/>
  <p:tag name="KSO_WM_UNIT_ADJUSTLAYOUT_ID" val="62"/>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196514_3*l_h_i*1_2_5"/>
  <p:tag name="KSO_WM_TEMPLATE_CATEGORY" val="diagram"/>
  <p:tag name="KSO_WM_TEMPLATE_INDEX" val="2019651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77.xml><?xml version="1.0" encoding="utf-8"?>
<p:tagLst xmlns:p="http://schemas.openxmlformats.org/presentationml/2006/main">
  <p:tag name="KSO_WM_UNIT_COLOR_SCHEME_SHAPE_ID" val="63"/>
  <p:tag name="KSO_WM_UNIT_COLOR_SCHEME_PARENT_PAGE" val="0_3"/>
  <p:tag name="KSO_WM_UNIT_ADJUSTLAYOUT_ID" val="63"/>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196514_3*l_h_i*1_2_6"/>
  <p:tag name="KSO_WM_TEMPLATE_CATEGORY" val="diagram"/>
  <p:tag name="KSO_WM_TEMPLATE_INDEX" val="20196514"/>
  <p:tag name="KSO_WM_UNIT_LAYERLEVEL" val="1_1_1"/>
  <p:tag name="KSO_WM_TAG_VERSION" val="1.0"/>
  <p:tag name="KSO_WM_BEAUTIFY_FLAG" val="#wm#"/>
  <p:tag name="KSO_WM_UNIT_FILL_FORE_SCHEMECOLOR_INDEX" val="15"/>
  <p:tag name="KSO_WM_UNIT_FILL_TYPE" val="1"/>
  <p:tag name="KSO_WM_UNIT_TEXT_FILL_FORE_SCHEMECOLOR_INDEX" val="14"/>
  <p:tag name="KSO_WM_UNIT_TEXT_FILL_TYPE" val="1"/>
  <p:tag name="KSO_WM_UNIT_USESOURCEFORMAT_APPLY" val="1"/>
</p:tagLst>
</file>

<file path=ppt/tags/tag178.xml><?xml version="1.0" encoding="utf-8"?>
<p:tagLst xmlns:p="http://schemas.openxmlformats.org/presentationml/2006/main">
  <p:tag name="KSO_WM_UNIT_COLOR_SCHEME_SHAPE_ID" val="64"/>
  <p:tag name="KSO_WM_UNIT_COLOR_SCHEME_PARENT_PAGE" val="0_3"/>
  <p:tag name="KSO_WM_UNIT_ADJUSTLAYOUT_ID" val="64"/>
  <p:tag name="KSO_WM_UNIT_PICTURE_CLIP_FLAG" val="1"/>
  <p:tag name="KSO_WM_UNIT_DIAGRAM_MODELTYPE" val="stripeEnum"/>
  <p:tag name="KSO_WM_UNIT_VALUE" val="283*566"/>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196514_3*l_h_d*1_2_1"/>
  <p:tag name="KSO_WM_TEMPLATE_CATEGORY" val="diagram"/>
  <p:tag name="KSO_WM_TEMPLATE_INDEX" val="20196514"/>
  <p:tag name="KSO_WM_UNIT_SUPPORT_UNIT_TYPE" val="[]"/>
  <p:tag name="KSO_WM_UNIT_LAYERLEVEL" val="1_1_1"/>
  <p:tag name="KSO_WM_TAG_VERSION" val="1.0"/>
  <p:tag name="KSO_WM_BEAUTIFY_FLAG" val="#wm#"/>
  <p:tag name="KSO_WM_UNIT_USESOURCEFORMAT_APPLY" val="1"/>
</p:tagLst>
</file>

<file path=ppt/tags/tag179.xml><?xml version="1.0" encoding="utf-8"?>
<p:tagLst xmlns:p="http://schemas.openxmlformats.org/presentationml/2006/main">
  <p:tag name="KSO_WM_UNIT_COLOR_SCHEME_SHAPE_ID" val="66"/>
  <p:tag name="KSO_WM_UNIT_COLOR_SCHEME_PARENT_PAGE" val="0_3"/>
  <p:tag name="KSO_WM_UNIT_ADJUSTLAYOUT_ID" val="66"/>
  <p:tag name="KSO_WM_UNIT_TEXT_PART_ID_V2" val="d-2-1"/>
  <p:tag name="KSO_WM_UNIT_DIAGRAM_MODELTYPE" val="stripeEnum"/>
  <p:tag name="KSO_WM_UNIT_PRESET_TEXT" val="点击此处添加正文，文字是您思想的提炼，为了最终呈现发布的良好效果，请言简意赅的阐述您的观点，并根据需要酌情增减文字。"/>
  <p:tag name="KSO_WM_UNIT_TEXT_PART_ID" val="2-c"/>
  <p:tag name="KSO_WM_UNIT_TEXT_PART_SIZE" val="169.76*434.5"/>
  <p:tag name="KSO_WM_UNIT_NOCLEAR" val="0"/>
  <p:tag name="KSO_WM_UNIT_VALUE" val="18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6514_3*l_h_f*1_2_1"/>
  <p:tag name="KSO_WM_TEMPLATE_CATEGORY" val="diagram"/>
  <p:tag name="KSO_WM_TEMPLATE_INDEX" val="2019651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922_1*i*2"/>
  <p:tag name="KSO_WM_TEMPLATE_CATEGORY" val="diagram"/>
  <p:tag name="KSO_WM_TEMPLATE_INDEX" val="20202922"/>
  <p:tag name="KSO_WM_UNIT_LAYERLEVEL" val="1"/>
  <p:tag name="KSO_WM_TAG_VERSION" val="1.0"/>
  <p:tag name="KSO_WM_BEAUTIFY_FLAG" val="#wm#"/>
</p:tagLst>
</file>

<file path=ppt/tags/tag180.xml><?xml version="1.0" encoding="utf-8"?>
<p:tagLst xmlns:p="http://schemas.openxmlformats.org/presentationml/2006/main">
  <p:tag name="KSO_WM_UNIT_COLOR_SCHEME_SHAPE_ID" val="68"/>
  <p:tag name="KSO_WM_UNIT_COLOR_SCHEME_PARENT_PAGE" val="0_3"/>
  <p:tag name="KSO_WM_UNIT_ADJUSTLAYOUT_ID" val="68"/>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196514_3*l_h_i*1_2_2"/>
  <p:tag name="KSO_WM_TEMPLATE_CATEGORY" val="diagram"/>
  <p:tag name="KSO_WM_TEMPLATE_INDEX" val="20196514"/>
  <p:tag name="KSO_WM_UNIT_LAYERLEVEL" val="1_1_1"/>
  <p:tag name="KSO_WM_TAG_VERSION" val="1.0"/>
  <p:tag name="KSO_WM_BEAUTIFY_FLAG" val="#wm#"/>
  <p:tag name="KSO_WM_UNIT_TEXT_FILL_FORE_SCHEMECOLOR_INDEX" val="14"/>
  <p:tag name="KSO_WM_UNIT_TEXT_FILL_TYPE" val="1"/>
  <p:tag name="KSO_WM_UNIT_TEXT_FORE_SCHEMECOLOR_INDEX" val="13"/>
  <p:tag name="KSO_WM_UNIT_TEXT_LINE_FILL_TYPE" val="2"/>
  <p:tag name="KSO_WM_UNIT_USESOURCEFORMAT_APPLY" val="1"/>
</p:tagLst>
</file>

<file path=ppt/tags/tag181.xml><?xml version="1.0" encoding="utf-8"?>
<p:tagLst xmlns:p="http://schemas.openxmlformats.org/presentationml/2006/main">
  <p:tag name="KSO_WM_UNIT_COLOR_SCHEME_SHAPE_ID" val="4"/>
  <p:tag name="KSO_WM_UNIT_COLOR_SCHEME_PARENT_PAGE" val="0_3"/>
  <p:tag name="KSO_WM_UNIT_DECOLORIZATION" val="1"/>
  <p:tag name="KSO_WM_UNIT_ADJUSTLAYOUT_ID" val="4"/>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7"/>
  <p:tag name="KSO_WM_UNIT_ID" val="diagram20196514_3*l_h_i*1_2_7"/>
  <p:tag name="KSO_WM_TEMPLATE_CATEGORY" val="diagram"/>
  <p:tag name="KSO_WM_TEMPLATE_INDEX" val="20196514"/>
  <p:tag name="KSO_WM_UNIT_LAYERLEVEL" val="1_1_1"/>
  <p:tag name="KSO_WM_TAG_VERSION" val="1.0"/>
  <p:tag name="KSO_WM_BEAUTIFY_FLAG" val="#wm#"/>
  <p:tag name="KSO_WM_UNIT_LINE_FORE_SCHEMECOLOR_INDEX" val="16"/>
  <p:tag name="KSO_WM_UNIT_LINE_FILL_TYPE" val="2"/>
  <p:tag name="KSO_WM_UNIT_USESOURCEFORMAT_APPLY" val="1"/>
</p:tagLst>
</file>

<file path=ppt/tags/tag182.xml><?xml version="1.0" encoding="utf-8"?>
<p:tagLst xmlns:p="http://schemas.openxmlformats.org/presentationml/2006/main">
  <p:tag name="KSO_WM_UNIT_COLOR_SCHEME_SHAPE_ID" val="41"/>
  <p:tag name="KSO_WM_UNIT_COLOR_SCHEME_PARENT_PAGE" val="0_3"/>
  <p:tag name="KSO_WM_UNIT_DECOLORIZATION" val="1"/>
  <p:tag name="KSO_WM_UNIT_ADJUSTLAYOUT_ID" val="41"/>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6"/>
  <p:tag name="KSO_WM_UNIT_ID" val="diagram20196514_3*l_h_i*1_3_6"/>
  <p:tag name="KSO_WM_TEMPLATE_CATEGORY" val="diagram"/>
  <p:tag name="KSO_WM_TEMPLATE_INDEX" val="20196514"/>
  <p:tag name="KSO_WM_UNIT_LAYERLEVEL" val="1_1_1"/>
  <p:tag name="KSO_WM_TAG_VERSION" val="1.0"/>
  <p:tag name="KSO_WM_BEAUTIFY_FLAG" val="#wm#"/>
  <p:tag name="KSO_WM_UNIT_LINE_FORE_SCHEMECOLOR_INDEX" val="16"/>
  <p:tag name="KSO_WM_UNIT_LINE_FILL_TYPE" val="2"/>
  <p:tag name="KSO_WM_UNIT_USESOURCEFORMAT_APPLY" val="1"/>
</p:tagLst>
</file>

<file path=ppt/tags/tag183.xml><?xml version="1.0" encoding="utf-8"?>
<p:tagLst xmlns:p="http://schemas.openxmlformats.org/presentationml/2006/main">
  <p:tag name="KSO_WM_UNIT_COLOR_SCHEME_SHAPE_ID" val="45"/>
  <p:tag name="KSO_WM_UNIT_COLOR_SCHEME_PARENT_PAGE" val="0_3"/>
  <p:tag name="KSO_WM_UNIT_ADJUSTLAYOUT_ID" val="45"/>
  <p:tag name="KSO_WM_UNIT_TEXT_PART_ID_V2" val="d-2-1"/>
  <p:tag name="KSO_WM_UNIT_DIAGRAM_MODELTYPE" val="stripeEnum"/>
  <p:tag name="KSO_WM_UNIT_PRESET_TEXT" val="点击此处添加正文，文字是您思想的提炼，为了最终呈现发布的良好效果，请言简意赅的阐述您的观点，并根据需要酌情增减文字。"/>
  <p:tag name="KSO_WM_UNIT_TEXT_PART_ID" val="2-c"/>
  <p:tag name="KSO_WM_UNIT_TEXT_PART_SIZE" val="169.76*434.5"/>
  <p:tag name="KSO_WM_UNIT_NOCLEAR" val="0"/>
  <p:tag name="KSO_WM_UNIT_VALUE" val="18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6514_3*l_h_f*1_4_1"/>
  <p:tag name="KSO_WM_TEMPLATE_CATEGORY" val="diagram"/>
  <p:tag name="KSO_WM_TEMPLATE_INDEX" val="2019651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84.xml><?xml version="1.0" encoding="utf-8"?>
<p:tagLst xmlns:p="http://schemas.openxmlformats.org/presentationml/2006/main">
  <p:tag name="KSO_WM_UNIT_COLOR_SCHEME_SHAPE_ID" val="46"/>
  <p:tag name="KSO_WM_UNIT_COLOR_SCHEME_PARENT_PAGE" val="0_3"/>
  <p:tag name="KSO_WM_UNIT_ADJUSTLAYOUT_ID" val="46"/>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196514_3*l_h_i*1_4_2"/>
  <p:tag name="KSO_WM_TEMPLATE_CATEGORY" val="diagram"/>
  <p:tag name="KSO_WM_TEMPLATE_INDEX" val="20196514"/>
  <p:tag name="KSO_WM_UNIT_LAYERLEVEL" val="1_1_1"/>
  <p:tag name="KSO_WM_TAG_VERSION" val="1.0"/>
  <p:tag name="KSO_WM_BEAUTIFY_FLAG" val="#wm#"/>
  <p:tag name="KSO_WM_UNIT_TEXT_FILL_FORE_SCHEMECOLOR_INDEX" val="14"/>
  <p:tag name="KSO_WM_UNIT_TEXT_FILL_TYPE" val="1"/>
  <p:tag name="KSO_WM_UNIT_TEXT_FORE_SCHEMECOLOR_INDEX" val="13"/>
  <p:tag name="KSO_WM_UNIT_TEXT_LINE_FILL_TYPE" val="2"/>
  <p:tag name="KSO_WM_UNIT_USESOURCEFORMAT_APPLY" val="1"/>
</p:tagLst>
</file>

<file path=ppt/tags/tag185.xml><?xml version="1.0" encoding="utf-8"?>
<p:tagLst xmlns:p="http://schemas.openxmlformats.org/presentationml/2006/main">
  <p:tag name="KSO_WM_UNIT_COLOR_SCHEME_SHAPE_ID" val="47"/>
  <p:tag name="KSO_WM_UNIT_COLOR_SCHEME_PARENT_PAGE" val="0_3"/>
  <p:tag name="KSO_WM_UNIT_ADJUSTLAYOUT_ID" val="47"/>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196514_3*l_h_i*1_4_3"/>
  <p:tag name="KSO_WM_TEMPLATE_CATEGORY" val="diagram"/>
  <p:tag name="KSO_WM_TEMPLATE_INDEX" val="2019651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86.xml><?xml version="1.0" encoding="utf-8"?>
<p:tagLst xmlns:p="http://schemas.openxmlformats.org/presentationml/2006/main">
  <p:tag name="KSO_WM_UNIT_COLOR_SCHEME_SHAPE_ID" val="48"/>
  <p:tag name="KSO_WM_UNIT_COLOR_SCHEME_PARENT_PAGE" val="0_3"/>
  <p:tag name="KSO_WM_UNIT_ADJUSTLAYOUT_ID" val="48"/>
  <p:tag name="KSO_WM_UNIT_DECOLORIZATION" val="1"/>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196514_3*l_h_i*1_4_4"/>
  <p:tag name="KSO_WM_TEMPLATE_CATEGORY" val="diagram"/>
  <p:tag name="KSO_WM_TEMPLATE_INDEX" val="20196514"/>
  <p:tag name="KSO_WM_UNIT_LAYERLEVEL" val="1_1_1"/>
  <p:tag name="KSO_WM_TAG_VERSION" val="1.0"/>
  <p:tag name="KSO_WM_BEAUTIFY_FLAG" val="#wm#"/>
  <p:tag name="KSO_WM_UNIT_LINE_FORE_SCHEMECOLOR_INDEX" val="5"/>
  <p:tag name="KSO_WM_UNIT_LINE_FILL_TYPE" val="2"/>
  <p:tag name="KSO_WM_UNIT_TEXT_FILL_FORE_SCHEMECOLOR_INDEX" val="14"/>
  <p:tag name="KSO_WM_UNIT_TEXT_FILL_TYPE" val="1"/>
  <p:tag name="KSO_WM_UNIT_USESOURCEFORMAT_APPLY" val="1"/>
</p:tagLst>
</file>

<file path=ppt/tags/tag187.xml><?xml version="1.0" encoding="utf-8"?>
<p:tagLst xmlns:p="http://schemas.openxmlformats.org/presentationml/2006/main">
  <p:tag name="KSO_WM_UNIT_COLOR_SCHEME_SHAPE_ID" val="49"/>
  <p:tag name="KSO_WM_UNIT_COLOR_SCHEME_PARENT_PAGE" val="0_3"/>
  <p:tag name="KSO_WM_UNIT_ADJUSTLAYOUT_ID" val="49"/>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196514_3*l_h_i*1_4_5"/>
  <p:tag name="KSO_WM_TEMPLATE_CATEGORY" val="diagram"/>
  <p:tag name="KSO_WM_TEMPLATE_INDEX" val="2019651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88.xml><?xml version="1.0" encoding="utf-8"?>
<p:tagLst xmlns:p="http://schemas.openxmlformats.org/presentationml/2006/main">
  <p:tag name="KSO_WM_UNIT_COLOR_SCHEME_SHAPE_ID" val="53"/>
  <p:tag name="KSO_WM_UNIT_COLOR_SCHEME_PARENT_PAGE" val="0_3"/>
  <p:tag name="KSO_WM_UNIT_ADJUSTLAYOUT_ID" val="53"/>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6"/>
  <p:tag name="KSO_WM_UNIT_ID" val="diagram20196514_3*l_h_i*1_4_6"/>
  <p:tag name="KSO_WM_TEMPLATE_CATEGORY" val="diagram"/>
  <p:tag name="KSO_WM_TEMPLATE_INDEX" val="20196514"/>
  <p:tag name="KSO_WM_UNIT_LAYERLEVEL" val="1_1_1"/>
  <p:tag name="KSO_WM_TAG_VERSION" val="1.0"/>
  <p:tag name="KSO_WM_BEAUTIFY_FLAG" val="#wm#"/>
  <p:tag name="KSO_WM_UNIT_FILL_FORE_SCHEMECOLOR_INDEX" val="15"/>
  <p:tag name="KSO_WM_UNIT_FILL_TYPE" val="1"/>
  <p:tag name="KSO_WM_UNIT_TEXT_FILL_FORE_SCHEMECOLOR_INDEX" val="14"/>
  <p:tag name="KSO_WM_UNIT_TEXT_FILL_TYPE" val="1"/>
  <p:tag name="KSO_WM_UNIT_USESOURCEFORMAT_APPLY" val="1"/>
</p:tagLst>
</file>

<file path=ppt/tags/tag189.xml><?xml version="1.0" encoding="utf-8"?>
<p:tagLst xmlns:p="http://schemas.openxmlformats.org/presentationml/2006/main">
  <p:tag name="KSO_WM_UNIT_COLOR_SCHEME_SHAPE_ID" val="55"/>
  <p:tag name="KSO_WM_UNIT_COLOR_SCHEME_PARENT_PAGE" val="0_3"/>
  <p:tag name="KSO_WM_UNIT_ADJUSTLAYOUT_ID" val="55"/>
  <p:tag name="KSO_WM_UNIT_PICTURE_CLIP_FLAG" val="1"/>
  <p:tag name="KSO_WM_UNIT_DIAGRAM_MODELTYPE" val="stripeEnum"/>
  <p:tag name="KSO_WM_UNIT_VALUE" val="283*566"/>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196514_3*l_h_d*1_4_1"/>
  <p:tag name="KSO_WM_TEMPLATE_CATEGORY" val="diagram"/>
  <p:tag name="KSO_WM_TEMPLATE_INDEX" val="20196514"/>
  <p:tag name="KSO_WM_UNIT_SUPPORT_UNIT_TYPE" val="[]"/>
  <p:tag name="KSO_WM_UNIT_LAYERLEVEL" val="1_1_1"/>
  <p:tag name="KSO_WM_TAG_VERSION" val="1.0"/>
  <p:tag name="KSO_WM_BEAUTIFY_FLAG" val="#wm#"/>
  <p:tag name="KSO_WM_UNIT_USESOURCEFORMAT_APPLY"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922_1*i*1"/>
  <p:tag name="KSO_WM_TEMPLATE_CATEGORY" val="diagram"/>
  <p:tag name="KSO_WM_TEMPLATE_INDEX" val="20202922"/>
  <p:tag name="KSO_WM_UNIT_LAYERLEVEL" val="1"/>
  <p:tag name="KSO_WM_TAG_VERSION" val="1.0"/>
  <p:tag name="KSO_WM_BEAUTIFY_FLAG" val="#wm#"/>
</p:tagLst>
</file>

<file path=ppt/tags/tag190.xml><?xml version="1.0" encoding="utf-8"?>
<p:tagLst xmlns:p="http://schemas.openxmlformats.org/presentationml/2006/main">
  <p:tag name="KSO_WM_UNIT_COLOR_SCHEME_SHAPE_ID" val="31"/>
  <p:tag name="KSO_WM_UNIT_COLOR_SCHEME_PARENT_PAGE" val="0_3"/>
  <p:tag name="KSO_WM_UNIT_ADJUSTLAYOUT_ID" val="31"/>
  <p:tag name="KSO_WM_UNIT_TEXT_PART_ID_V2" val="d-2-1"/>
  <p:tag name="KSO_WM_UNIT_DIAGRAM_MODELTYPE" val="stripeEnum"/>
  <p:tag name="KSO_WM_UNIT_PRESET_TEXT" val="点击此处添加正文，文字是您思想的提炼，为了最终呈现发布的良好效果，请言简意赅的阐述您的观点，并根据需要酌情增减文字。"/>
  <p:tag name="KSO_WM_UNIT_TEXT_PART_ID" val="2-c"/>
  <p:tag name="KSO_WM_UNIT_TEXT_PART_SIZE" val="169.76*434.5"/>
  <p:tag name="KSO_WM_UNIT_NOCLEAR" val="0"/>
  <p:tag name="KSO_WM_UNIT_VALUE" val="18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6514_3*l_h_f*1_3_1"/>
  <p:tag name="KSO_WM_TEMPLATE_CATEGORY" val="diagram"/>
  <p:tag name="KSO_WM_TEMPLATE_INDEX" val="2019651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91.xml><?xml version="1.0" encoding="utf-8"?>
<p:tagLst xmlns:p="http://schemas.openxmlformats.org/presentationml/2006/main">
  <p:tag name="KSO_WM_UNIT_COLOR_SCHEME_SHAPE_ID" val="35"/>
  <p:tag name="KSO_WM_UNIT_COLOR_SCHEME_PARENT_PAGE" val="0_3"/>
  <p:tag name="KSO_WM_UNIT_ADJUSTLAYOUT_ID" val="35"/>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196514_3*l_h_i*1_3_2"/>
  <p:tag name="KSO_WM_TEMPLATE_CATEGORY" val="diagram"/>
  <p:tag name="KSO_WM_TEMPLATE_INDEX" val="20196514"/>
  <p:tag name="KSO_WM_UNIT_LAYERLEVEL" val="1_1_1"/>
  <p:tag name="KSO_WM_TAG_VERSION" val="1.0"/>
  <p:tag name="KSO_WM_BEAUTIFY_FLAG" val="#wm#"/>
  <p:tag name="KSO_WM_UNIT_TEXT_FILL_FORE_SCHEMECOLOR_INDEX" val="14"/>
  <p:tag name="KSO_WM_UNIT_TEXT_FILL_TYPE" val="1"/>
  <p:tag name="KSO_WM_UNIT_TEXT_FORE_SCHEMECOLOR_INDEX" val="13"/>
  <p:tag name="KSO_WM_UNIT_TEXT_LINE_FILL_TYPE" val="2"/>
  <p:tag name="KSO_WM_UNIT_USESOURCEFORMAT_APPLY" val="1"/>
</p:tagLst>
</file>

<file path=ppt/tags/tag192.xml><?xml version="1.0" encoding="utf-8"?>
<p:tagLst xmlns:p="http://schemas.openxmlformats.org/presentationml/2006/main">
  <p:tag name="KSO_WM_UNIT_COLOR_SCHEME_SHAPE_ID" val="36"/>
  <p:tag name="KSO_WM_UNIT_COLOR_SCHEME_PARENT_PAGE" val="0_3"/>
  <p:tag name="KSO_WM_UNIT_ADJUSTLAYOUT_ID" val="36"/>
  <p:tag name="KSO_WM_UNIT_DECOLORIZATION" val="1"/>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96514_3*l_h_i*1_3_3"/>
  <p:tag name="KSO_WM_TEMPLATE_CATEGORY" val="diagram"/>
  <p:tag name="KSO_WM_TEMPLATE_INDEX" val="20196514"/>
  <p:tag name="KSO_WM_UNIT_LAYERLEVEL" val="1_1_1"/>
  <p:tag name="KSO_WM_TAG_VERSION" val="1.0"/>
  <p:tag name="KSO_WM_BEAUTIFY_FLAG" val="#wm#"/>
  <p:tag name="KSO_WM_UNIT_LINE_FORE_SCHEMECOLOR_INDEX" val="5"/>
  <p:tag name="KSO_WM_UNIT_LINE_FILL_TYPE" val="2"/>
  <p:tag name="KSO_WM_UNIT_TEXT_FILL_FORE_SCHEMECOLOR_INDEX" val="14"/>
  <p:tag name="KSO_WM_UNIT_TEXT_FILL_TYPE" val="1"/>
  <p:tag name="KSO_WM_UNIT_USESOURCEFORMAT_APPLY" val="1"/>
</p:tagLst>
</file>

<file path=ppt/tags/tag193.xml><?xml version="1.0" encoding="utf-8"?>
<p:tagLst xmlns:p="http://schemas.openxmlformats.org/presentationml/2006/main">
  <p:tag name="KSO_WM_UNIT_COLOR_SCHEME_SHAPE_ID" val="38"/>
  <p:tag name="KSO_WM_UNIT_COLOR_SCHEME_PARENT_PAGE" val="0_3"/>
  <p:tag name="KSO_WM_UNIT_ADJUSTLAYOUT_ID" val="38"/>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196514_3*l_h_i*1_3_4"/>
  <p:tag name="KSO_WM_TEMPLATE_CATEGORY" val="diagram"/>
  <p:tag name="KSO_WM_TEMPLATE_INDEX" val="2019651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94.xml><?xml version="1.0" encoding="utf-8"?>
<p:tagLst xmlns:p="http://schemas.openxmlformats.org/presentationml/2006/main">
  <p:tag name="KSO_WM_UNIT_COLOR_SCHEME_SHAPE_ID" val="40"/>
  <p:tag name="KSO_WM_UNIT_COLOR_SCHEME_PARENT_PAGE" val="0_3"/>
  <p:tag name="KSO_WM_UNIT_ADJUSTLAYOUT_ID" val="40"/>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196514_3*l_h_i*1_3_5"/>
  <p:tag name="KSO_WM_TEMPLATE_CATEGORY" val="diagram"/>
  <p:tag name="KSO_WM_TEMPLATE_INDEX" val="2019651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Lst>
</file>

<file path=ppt/tags/tag195.xml><?xml version="1.0" encoding="utf-8"?>
<p:tagLst xmlns:p="http://schemas.openxmlformats.org/presentationml/2006/main">
  <p:tag name="KSO_WM_UNIT_COLOR_SCHEME_SHAPE_ID" val="56"/>
  <p:tag name="KSO_WM_UNIT_COLOR_SCHEME_PARENT_PAGE" val="0_3"/>
  <p:tag name="KSO_WM_UNIT_ADJUSTLAYOUT_ID" val="56"/>
  <p:tag name="KSO_WM_UNIT_PICTURE_CLIP_FLAG" val="1"/>
  <p:tag name="KSO_WM_UNIT_DIAGRAM_MODELTYPE" val="stripeEnum"/>
  <p:tag name="KSO_WM_UNIT_VALUE" val="283*566"/>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196514_3*l_h_d*1_3_1"/>
  <p:tag name="KSO_WM_TEMPLATE_CATEGORY" val="diagram"/>
  <p:tag name="KSO_WM_TEMPLATE_INDEX" val="20196514"/>
  <p:tag name="KSO_WM_UNIT_SUPPORT_UNIT_TYPE" val="[]"/>
  <p:tag name="KSO_WM_UNIT_LAYERLEVEL" val="1_1_1"/>
  <p:tag name="KSO_WM_TAG_VERSION" val="1.0"/>
  <p:tag name="KSO_WM_BEAUTIFY_FLAG" val="#wm#"/>
  <p:tag name="KSO_WM_UNIT_USESOURCEFORMAT_APPLY" val="1"/>
</p:tagLst>
</file>

<file path=ppt/tags/tag196.xml><?xml version="1.0" encoding="utf-8"?>
<p:tagLst xmlns:p="http://schemas.openxmlformats.org/presentationml/2006/main">
  <p:tag name="KSO_WM_UNIT_COLOR_SCHEME_SHAPE_ID" val="58"/>
  <p:tag name="KSO_WM_UNIT_COLOR_SCHEME_PARENT_PAGE" val="0_3"/>
  <p:tag name="KSO_WM_UNIT_DECOLORIZATION" val="1"/>
  <p:tag name="KSO_WM_UNIT_ADJUSTLAYOUT_ID" val="58"/>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7"/>
  <p:tag name="KSO_WM_UNIT_ID" val="diagram20196514_3*l_h_i*1_4_7"/>
  <p:tag name="KSO_WM_TEMPLATE_CATEGORY" val="diagram"/>
  <p:tag name="KSO_WM_TEMPLATE_INDEX" val="20196514"/>
  <p:tag name="KSO_WM_UNIT_LAYERLEVEL" val="1_1_1"/>
  <p:tag name="KSO_WM_TAG_VERSION" val="1.0"/>
  <p:tag name="KSO_WM_BEAUTIFY_FLAG" val="#wm#"/>
  <p:tag name="KSO_WM_UNIT_LINE_FORE_SCHEMECOLOR_INDEX" val="16"/>
  <p:tag name="KSO_WM_UNIT_LINE_FILL_TYPE" val="2"/>
  <p:tag name="KSO_WM_UNIT_USESOURCEFORMAT_APPLY" val="1"/>
</p:tagLst>
</file>

<file path=ppt/tags/tag197.xml><?xml version="1.0" encoding="utf-8"?>
<p:tagLst xmlns:p="http://schemas.openxmlformats.org/presentationml/2006/main">
  <p:tag name="KSO_WM_BEAUTIFY_FLAG" val="#wm#"/>
  <p:tag name="KSO_WM_TEMPLATE_CATEGORY" val="diagram"/>
  <p:tag name="KSO_WM_TEMPLATE_INDEX" val="20196514"/>
  <p:tag name="KSO_WM_SLIDE_COLORSCHEME_VERSION" val="3.2"/>
  <p:tag name="KSO_WM_SLIDE_CONSTRAINT" val="%7b%22slideConstraint%22%3a%7b%22seriesAreas%22%3a%5b%5d%2c%22singleAreas%22%3a%5b%7b%22shapes%22%3a%5b29%5d%2c%22serialConstraintIndex%22%3a-1%2c%22areatextmark%22%3a0%2c%22pictureprocessmark%22%3a0%7d%2c%7b%22shapes%22%3a%5b64%5d%2c%22serialConstraintIndex%22%3a-1%2c%22areatextmark%22%3a0%2c%22pictureprocessmark%22%3a0%7d%2c%7b%22shapes%22%3a%5b56%5d%2c%22serialConstraintIndex%22%3a-1%2c%22areatextmark%22%3a0%2c%22pictureprocessmark%22%3a0%7d%2c%7b%22shapes%22%3a%5b55%5d%2c%22serialConstraintIndex%22%3a-1%2c%22areatextmark%22%3a0%2c%22pictureprocessmark%22%3a0%7d%5d%7d%7d"/>
  <p:tag name="KSO_WM_SLIDE_ID" val="diagram20196514_3"/>
  <p:tag name="KSO_WM_TEMPLATE_SUBCATEGORY" val="0"/>
  <p:tag name="KSO_WM_TEMPLATE_MASTER_TYPE" val="0"/>
  <p:tag name="KSO_WM_TEMPLATE_COLOR_TYPE" val="1"/>
  <p:tag name="KSO_WM_SLIDE_TYPE" val="text"/>
  <p:tag name="KSO_WM_SLIDE_SUBTYPE" val="diag"/>
  <p:tag name="KSO_WM_SLIDE_ITEM_CNT" val="4"/>
  <p:tag name="KSO_WM_SLIDE_INDEX" val="3"/>
  <p:tag name="KSO_WM_SLIDE_SIZE" val="960*426.408"/>
  <p:tag name="KSO_WM_SLIDE_POSITION" val="0*99.3614"/>
  <p:tag name="KSO_WM_DIAGRAM_GROUP_CODE" val="l1-1"/>
  <p:tag name="KSO_WM_SLIDE_DIAGTYPE" val="l"/>
  <p:tag name="KSO_WM_TAG_VERSION" val="1.0"/>
  <p:tag name="KSO_WM_SLIDE_LAYOUT" val="a_l"/>
  <p:tag name="KSO_WM_SLIDE_LAYOUT_CNT" val="1_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14_1*i*1"/>
  <p:tag name="KSO_WM_TEMPLATE_CATEGORY" val="diagram"/>
  <p:tag name="KSO_WM_TEMPLATE_INDEX" val="20194714"/>
  <p:tag name="KSO_WM_UNIT_LAYERLEVEL" val="1"/>
  <p:tag name="KSO_WM_TAG_VERSION" val="1.0"/>
  <p:tag name="KSO_WM_BEAUTIFY_FLAG" val="#wm#"/>
  <p:tag name="KSO_WM_UNIT_COLOR_SCHEME_SHAPE_ID" val="10"/>
  <p:tag name="KSO_WM_UNIT_COLOR_SCHEME_PARENT_PAGE" val="0_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14_1*i*2"/>
  <p:tag name="KSO_WM_TEMPLATE_CATEGORY" val="diagram"/>
  <p:tag name="KSO_WM_TEMPLATE_INDEX" val="20194714"/>
  <p:tag name="KSO_WM_UNIT_LAYERLEVEL" val="1"/>
  <p:tag name="KSO_WM_TAG_VERSION" val="1.0"/>
  <p:tag name="KSO_WM_BEAUTIFY_FLAG" val="#wm#"/>
  <p:tag name="KSO_WM_UNIT_COLOR_SCHEME_SHAPE_ID" val="11"/>
  <p:tag name="KSO_WM_UNIT_COLOR_SCHEME_PARENT_PAGE" val="0_1"/>
</p:tagLst>
</file>

<file path=ppt/tags/tag2.xml><?xml version="1.0" encoding="utf-8"?>
<p:tagLst xmlns:p="http://schemas.openxmlformats.org/presentationml/2006/main">
  <p:tag name="KSO_WM_TAG_VERSION" val="1.0"/>
  <p:tag name="KSO_WM_TEMPLATE_CATEGORY" val="diagram"/>
  <p:tag name="KSO_WM_TEMPLATE_INDEX" val="20160814"/>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922_1*i*3"/>
  <p:tag name="KSO_WM_TEMPLATE_CATEGORY" val="diagram"/>
  <p:tag name="KSO_WM_TEMPLATE_INDEX" val="20202922"/>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14_1*i*3"/>
  <p:tag name="KSO_WM_TEMPLATE_CATEGORY" val="diagram"/>
  <p:tag name="KSO_WM_TEMPLATE_INDEX" val="20194714"/>
  <p:tag name="KSO_WM_UNIT_LAYERLEVEL" val="1"/>
  <p:tag name="KSO_WM_TAG_VERSION" val="1.0"/>
  <p:tag name="KSO_WM_BEAUTIFY_FLAG" val="#wm#"/>
  <p:tag name="KSO_WM_UNIT_COLOR_SCHEME_SHAPE_ID" val="12"/>
  <p:tag name="KSO_WM_UNIT_COLOR_SCHEME_PARENT_PAGE" val="0_1"/>
</p:tagLst>
</file>

<file path=ppt/tags/tag201.xml><?xml version="1.0" encoding="utf-8"?>
<p:tagLst xmlns:p="http://schemas.openxmlformats.org/presentationml/2006/main">
  <p:tag name="KSO_WM_TAG_VERSION" val="1.0"/>
  <p:tag name="KSO_WM_TEMPLATE_CATEGORY" val="diagram"/>
  <p:tag name="KSO_WM_TEMPLATE_INDEX" val="160279"/>
  <p:tag name="KSO_WM_UNIT_TYPE" val="l_i"/>
  <p:tag name="KSO_WM_UNIT_INDEX" val="1_1"/>
  <p:tag name="KSO_WM_UNIT_ID" val="259*l_i*1_1"/>
  <p:tag name="KSO_WM_UNIT_CLEAR" val="1"/>
  <p:tag name="KSO_WM_UNIT_LAYERLEVEL" val="1_1"/>
  <p:tag name="KSO_WM_BEAUTIFY_FLAG" val="#wm#"/>
  <p:tag name="KSO_WM_DIAGRAM_GROUP_CODE" val="l1-1"/>
  <p:tag name="KSO_WM_UNIT_LINE_FORE_SCHEMECOLOR_INDEX" val="5"/>
  <p:tag name="KSO_WM_UNIT_LINE_FILL_TYPE" val="2"/>
  <p:tag name="KSO_WM_UNIT_USESOURCEFORMAT_APPLY" val="1"/>
</p:tagLst>
</file>

<file path=ppt/tags/tag202.xml><?xml version="1.0" encoding="utf-8"?>
<p:tagLst xmlns:p="http://schemas.openxmlformats.org/presentationml/2006/main">
  <p:tag name="KSO_WM_TAG_VERSION" val="1.0"/>
  <p:tag name="KSO_WM_TEMPLATE_CATEGORY" val="diagram"/>
  <p:tag name="KSO_WM_TEMPLATE_INDEX" val="160279"/>
  <p:tag name="KSO_WM_UNIT_TYPE" val="l_i"/>
  <p:tag name="KSO_WM_UNIT_INDEX" val="1_2"/>
  <p:tag name="KSO_WM_UNIT_ID" val="259*l_i*1_2"/>
  <p:tag name="KSO_WM_UNIT_CLEAR" val="1"/>
  <p:tag name="KSO_WM_UNIT_LAYERLEVEL" val="1_1"/>
  <p:tag name="KSO_WM_BEAUTIFY_FLAG" val="#wm#"/>
  <p:tag name="KSO_WM_DIAGRAM_GROUP_CODE" val="l1-1"/>
  <p:tag name="KSO_WM_UNIT_LINE_FORE_SCHEMECOLOR_INDEX" val="5"/>
  <p:tag name="KSO_WM_UNIT_LINE_FILL_TYPE" val="2"/>
  <p:tag name="KSO_WM_UNIT_USESOURCEFORMAT_APPLY" val="1"/>
</p:tagLst>
</file>

<file path=ppt/tags/tag203.xml><?xml version="1.0" encoding="utf-8"?>
<p:tagLst xmlns:p="http://schemas.openxmlformats.org/presentationml/2006/main">
  <p:tag name="KSO_WM_TAG_VERSION" val="1.0"/>
  <p:tag name="KSO_WM_TEMPLATE_CATEGORY" val="diagram"/>
  <p:tag name="KSO_WM_TEMPLATE_INDEX" val="160279"/>
  <p:tag name="KSO_WM_UNIT_TYPE" val="l_h_f"/>
  <p:tag name="KSO_WM_UNIT_INDEX" val="1_1_1"/>
  <p:tag name="KSO_WM_UNIT_ID" val="259*l_h_f*1_1_1"/>
  <p:tag name="KSO_WM_UNIT_CLEAR" val="1"/>
  <p:tag name="KSO_WM_UNIT_LAYERLEVEL" val="1_1_1"/>
  <p:tag name="KSO_WM_UNIT_VALUE" val="54"/>
  <p:tag name="KSO_WM_UNIT_HIGHLIGHT" val="0"/>
  <p:tag name="KSO_WM_UNIT_COMPATIBLE" val="0"/>
  <p:tag name="KSO_WM_UNIT_PRESET_TEXT" val="LOREM IPSUM"/>
  <p:tag name="KSO_WM_BEAUTIFY_FLAG" val="#wm#"/>
  <p:tag name="KSO_WM_DIAGRAM_GROUP_CODE" val="l1-1"/>
  <p:tag name="KSO_WM_UNIT_FILL_FORE_SCHEMECOLOR_INDEX" val="5"/>
  <p:tag name="KSO_WM_UNIT_FILL_TYPE" val="1"/>
  <p:tag name="KSO_WM_UNIT_TEXT_FILL_FORE_SCHEMECOLOR_INDEX" val="5"/>
  <p:tag name="KSO_WM_UNIT_TEXT_FILL_TYPE" val="1"/>
  <p:tag name="KSO_WM_UNIT_USESOURCEFORMAT_APPLY" val="1"/>
</p:tagLst>
</file>

<file path=ppt/tags/tag204.xml><?xml version="1.0" encoding="utf-8"?>
<p:tagLst xmlns:p="http://schemas.openxmlformats.org/presentationml/2006/main">
  <p:tag name="KSO_WM_TAG_VERSION" val="1.0"/>
  <p:tag name="KSO_WM_TEMPLATE_CATEGORY" val="diagram"/>
  <p:tag name="KSO_WM_TEMPLATE_INDEX" val="160279"/>
  <p:tag name="KSO_WM_UNIT_TYPE" val="l_i"/>
  <p:tag name="KSO_WM_UNIT_INDEX" val="1_3"/>
  <p:tag name="KSO_WM_UNIT_ID" val="259*l_i*1_3"/>
  <p:tag name="KSO_WM_UNIT_CLEAR" val="1"/>
  <p:tag name="KSO_WM_UNIT_LAYERLEVEL" val="1_1"/>
  <p:tag name="KSO_WM_BEAUTIFY_FLAG" val="#wm#"/>
  <p:tag name="KSO_WM_DIAGRAM_GROUP_CODE" val="l1-1"/>
  <p:tag name="KSO_WM_UNIT_LINE_FORE_SCHEMECOLOR_INDEX" val="6"/>
  <p:tag name="KSO_WM_UNIT_LINE_FILL_TYPE" val="2"/>
  <p:tag name="KSO_WM_UNIT_USESOURCEFORMAT_APPLY" val="1"/>
</p:tagLst>
</file>

<file path=ppt/tags/tag205.xml><?xml version="1.0" encoding="utf-8"?>
<p:tagLst xmlns:p="http://schemas.openxmlformats.org/presentationml/2006/main">
  <p:tag name="KSO_WM_TAG_VERSION" val="1.0"/>
  <p:tag name="KSO_WM_TEMPLATE_CATEGORY" val="diagram"/>
  <p:tag name="KSO_WM_TEMPLATE_INDEX" val="160279"/>
  <p:tag name="KSO_WM_UNIT_TYPE" val="l_i"/>
  <p:tag name="KSO_WM_UNIT_INDEX" val="1_4"/>
  <p:tag name="KSO_WM_UNIT_ID" val="259*l_i*1_4"/>
  <p:tag name="KSO_WM_UNIT_CLEAR" val="1"/>
  <p:tag name="KSO_WM_UNIT_LAYERLEVEL" val="1_1"/>
  <p:tag name="KSO_WM_BEAUTIFY_FLAG" val="#wm#"/>
  <p:tag name="KSO_WM_DIAGRAM_GROUP_CODE" val="l1-1"/>
  <p:tag name="KSO_WM_UNIT_LINE_FORE_SCHEMECOLOR_INDEX" val="6"/>
  <p:tag name="KSO_WM_UNIT_LINE_FILL_TYPE" val="2"/>
  <p:tag name="KSO_WM_UNIT_USESOURCEFORMAT_APPLY" val="1"/>
</p:tagLst>
</file>

<file path=ppt/tags/tag206.xml><?xml version="1.0" encoding="utf-8"?>
<p:tagLst xmlns:p="http://schemas.openxmlformats.org/presentationml/2006/main">
  <p:tag name="KSO_WM_TAG_VERSION" val="1.0"/>
  <p:tag name="KSO_WM_TEMPLATE_CATEGORY" val="diagram"/>
  <p:tag name="KSO_WM_TEMPLATE_INDEX" val="160279"/>
  <p:tag name="KSO_WM_UNIT_TYPE" val="l_h_f"/>
  <p:tag name="KSO_WM_UNIT_INDEX" val="1_2_1"/>
  <p:tag name="KSO_WM_UNIT_ID" val="259*l_h_f*1_2_1"/>
  <p:tag name="KSO_WM_UNIT_CLEAR" val="1"/>
  <p:tag name="KSO_WM_UNIT_LAYERLEVEL" val="1_1_1"/>
  <p:tag name="KSO_WM_UNIT_VALUE" val="54"/>
  <p:tag name="KSO_WM_UNIT_HIGHLIGHT" val="0"/>
  <p:tag name="KSO_WM_UNIT_COMPATIBLE" val="0"/>
  <p:tag name="KSO_WM_UNIT_PRESET_TEXT" val="LOREM IPSUM"/>
  <p:tag name="KSO_WM_BEAUTIFY_FLAG" val="#wm#"/>
  <p:tag name="KSO_WM_DIAGRAM_GROUP_CODE" val="l1-1"/>
  <p:tag name="KSO_WM_UNIT_FILL_FORE_SCHEMECOLOR_INDEX" val="6"/>
  <p:tag name="KSO_WM_UNIT_FILL_TYPE" val="1"/>
  <p:tag name="KSO_WM_UNIT_TEXT_FILL_FORE_SCHEMECOLOR_INDEX" val="6"/>
  <p:tag name="KSO_WM_UNIT_TEXT_FILL_TYPE" val="1"/>
  <p:tag name="KSO_WM_UNIT_USESOURCEFORMAT_APPLY" val="1"/>
</p:tagLst>
</file>

<file path=ppt/tags/tag207.xml><?xml version="1.0" encoding="utf-8"?>
<p:tagLst xmlns:p="http://schemas.openxmlformats.org/presentationml/2006/main">
  <p:tag name="KSO_WM_TAG_VERSION" val="1.0"/>
  <p:tag name="KSO_WM_TEMPLATE_CATEGORY" val="diagram"/>
  <p:tag name="KSO_WM_TEMPLATE_INDEX" val="160279"/>
  <p:tag name="KSO_WM_UNIT_TYPE" val="l_i"/>
  <p:tag name="KSO_WM_UNIT_INDEX" val="1_5"/>
  <p:tag name="KSO_WM_UNIT_ID" val="259*l_i*1_5"/>
  <p:tag name="KSO_WM_UNIT_CLEAR" val="1"/>
  <p:tag name="KSO_WM_UNIT_LAYERLEVEL" val="1_1"/>
  <p:tag name="KSO_WM_BEAUTIFY_FLAG" val="#wm#"/>
  <p:tag name="KSO_WM_DIAGRAM_GROUP_CODE" val="l1-1"/>
  <p:tag name="KSO_WM_UNIT_LINE_FORE_SCHEMECOLOR_INDEX" val="7"/>
  <p:tag name="KSO_WM_UNIT_LINE_FILL_TYPE" val="2"/>
  <p:tag name="KSO_WM_UNIT_USESOURCEFORMAT_APPLY" val="1"/>
</p:tagLst>
</file>

<file path=ppt/tags/tag208.xml><?xml version="1.0" encoding="utf-8"?>
<p:tagLst xmlns:p="http://schemas.openxmlformats.org/presentationml/2006/main">
  <p:tag name="KSO_WM_TAG_VERSION" val="1.0"/>
  <p:tag name="KSO_WM_TEMPLATE_CATEGORY" val="diagram"/>
  <p:tag name="KSO_WM_TEMPLATE_INDEX" val="160279"/>
  <p:tag name="KSO_WM_UNIT_TYPE" val="l_i"/>
  <p:tag name="KSO_WM_UNIT_INDEX" val="1_6"/>
  <p:tag name="KSO_WM_UNIT_ID" val="259*l_i*1_6"/>
  <p:tag name="KSO_WM_UNIT_CLEAR" val="1"/>
  <p:tag name="KSO_WM_UNIT_LAYERLEVEL" val="1_1"/>
  <p:tag name="KSO_WM_BEAUTIFY_FLAG" val="#wm#"/>
  <p:tag name="KSO_WM_DIAGRAM_GROUP_CODE" val="l1-1"/>
  <p:tag name="KSO_WM_UNIT_LINE_FORE_SCHEMECOLOR_INDEX" val="7"/>
  <p:tag name="KSO_WM_UNIT_LINE_FILL_TYPE" val="2"/>
  <p:tag name="KSO_WM_UNIT_USESOURCEFORMAT_APPLY" val="1"/>
</p:tagLst>
</file>

<file path=ppt/tags/tag209.xml><?xml version="1.0" encoding="utf-8"?>
<p:tagLst xmlns:p="http://schemas.openxmlformats.org/presentationml/2006/main">
  <p:tag name="KSO_WM_TAG_VERSION" val="1.0"/>
  <p:tag name="KSO_WM_TEMPLATE_CATEGORY" val="diagram"/>
  <p:tag name="KSO_WM_TEMPLATE_INDEX" val="160279"/>
  <p:tag name="KSO_WM_UNIT_TYPE" val="l_h_f"/>
  <p:tag name="KSO_WM_UNIT_INDEX" val="1_3_1"/>
  <p:tag name="KSO_WM_UNIT_ID" val="259*l_h_f*1_3_1"/>
  <p:tag name="KSO_WM_UNIT_CLEAR" val="1"/>
  <p:tag name="KSO_WM_UNIT_LAYERLEVEL" val="1_1_1"/>
  <p:tag name="KSO_WM_UNIT_VALUE" val="54"/>
  <p:tag name="KSO_WM_UNIT_HIGHLIGHT" val="0"/>
  <p:tag name="KSO_WM_UNIT_COMPATIBLE" val="0"/>
  <p:tag name="KSO_WM_UNIT_PRESET_TEXT" val="LOREM IPSUM"/>
  <p:tag name="KSO_WM_BEAUTIFY_FLAG" val="#wm#"/>
  <p:tag name="KSO_WM_DIAGRAM_GROUP_CODE" val="l1-1"/>
  <p:tag name="KSO_WM_UNIT_FILL_FORE_SCHEMECOLOR_INDEX" val="7"/>
  <p:tag name="KSO_WM_UNIT_FILL_TYPE" val="1"/>
  <p:tag name="KSO_WM_UNIT_TEXT_FILL_FORE_SCHEMECOLOR_INDEX" val="7"/>
  <p:tag name="KSO_WM_UNIT_TEXT_FILL_TYPE" val="1"/>
  <p:tag name="KSO_WM_UNIT_USESOURCEFORMAT_APPLY"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922_1*i*4"/>
  <p:tag name="KSO_WM_TEMPLATE_CATEGORY" val="diagram"/>
  <p:tag name="KSO_WM_TEMPLATE_INDEX" val="20202922"/>
  <p:tag name="KSO_WM_UNIT_LAYERLEVEL" val="1"/>
  <p:tag name="KSO_WM_TAG_VERSION" val="1.0"/>
  <p:tag name="KSO_WM_BEAUTIFY_FLAG" val="#wm#"/>
</p:tagLst>
</file>

<file path=ppt/tags/tag210.xml><?xml version="1.0" encoding="utf-8"?>
<p:tagLst xmlns:p="http://schemas.openxmlformats.org/presentationml/2006/main">
  <p:tag name="KSO_WM_UNIT_TEXT_PART_ID_V2" val="a-3-2"/>
  <p:tag name="KSO_WM_UNIT_ISCONTENTSTITLE" val="0"/>
  <p:tag name="KSO_WM_UNIT_PRESET_TEXT" val="单击此处添加标题"/>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14_1*a*1"/>
  <p:tag name="KSO_WM_TEMPLATE_CATEGORY" val="diagram"/>
  <p:tag name="KSO_WM_TEMPLATE_INDEX" val="20194714"/>
  <p:tag name="KSO_WM_UNIT_LAYERLEVEL" val="1"/>
  <p:tag name="KSO_WM_TAG_VERSION" val="1.0"/>
  <p:tag name="KSO_WM_BEAUTIFY_FLAG" val="#wm#"/>
  <p:tag name="KSO_WM_UNIT_COLOR_SCHEME_SHAPE_ID" val="9"/>
  <p:tag name="KSO_WM_UNIT_COLOR_SCHEME_PARENT_PAGE" val="0_1"/>
</p:tagLst>
</file>

<file path=ppt/tags/tag211.xml><?xml version="1.0" encoding="utf-8"?>
<p:tagLst xmlns:p="http://schemas.openxmlformats.org/presentationml/2006/main">
  <p:tag name="KSO_WM_BEAUTIFY_FLAG" val="#wm#"/>
  <p:tag name="KSO_WM_TEMPLATE_CATEGORY" val="diagram"/>
  <p:tag name="KSO_WM_TEMPLATE_INDEX" val="160279"/>
  <p:tag name="KSO_WM_SLIDE_ID" val="diagram160279_4"/>
  <p:tag name="KSO_WM_SLIDE_INDEX" val="4"/>
  <p:tag name="KSO_WM_SLIDE_ITEM_CNT" val="3"/>
  <p:tag name="KSO_WM_SLIDE_LAYOUT" val="l_a"/>
  <p:tag name="KSO_WM_SLIDE_LAYOUT_CNT" val="1_1"/>
  <p:tag name="KSO_WM_SLIDE_TYPE" val="text"/>
  <p:tag name="KSO_WM_SLIDE_POSITION" val="110*188"/>
  <p:tag name="KSO_WM_SLIDE_SIZE" val="740*258"/>
  <p:tag name="KSO_WM_DIAGRAM_GROUP_CODE" val="l1-1"/>
  <p:tag name="KSO_WM_TAG_VERSION" val="1.0"/>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14_1*i*1"/>
  <p:tag name="KSO_WM_TEMPLATE_CATEGORY" val="diagram"/>
  <p:tag name="KSO_WM_TEMPLATE_INDEX" val="20194714"/>
  <p:tag name="KSO_WM_UNIT_LAYERLEVEL" val="1"/>
  <p:tag name="KSO_WM_TAG_VERSION" val="1.0"/>
  <p:tag name="KSO_WM_BEAUTIFY_FLAG" val="#wm#"/>
  <p:tag name="KSO_WM_UNIT_COLOR_SCHEME_SHAPE_ID" val="10"/>
  <p:tag name="KSO_WM_UNIT_COLOR_SCHEME_PARENT_PAGE" val="0_1"/>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14_1*i*2"/>
  <p:tag name="KSO_WM_TEMPLATE_CATEGORY" val="diagram"/>
  <p:tag name="KSO_WM_TEMPLATE_INDEX" val="20194714"/>
  <p:tag name="KSO_WM_UNIT_LAYERLEVEL" val="1"/>
  <p:tag name="KSO_WM_TAG_VERSION" val="1.0"/>
  <p:tag name="KSO_WM_BEAUTIFY_FLAG" val="#wm#"/>
  <p:tag name="KSO_WM_UNIT_COLOR_SCHEME_SHAPE_ID" val="11"/>
  <p:tag name="KSO_WM_UNIT_COLOR_SCHEME_PARENT_PAGE" val="0_1"/>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14_1*i*3"/>
  <p:tag name="KSO_WM_TEMPLATE_CATEGORY" val="diagram"/>
  <p:tag name="KSO_WM_TEMPLATE_INDEX" val="20194714"/>
  <p:tag name="KSO_WM_UNIT_LAYERLEVEL" val="1"/>
  <p:tag name="KSO_WM_TAG_VERSION" val="1.0"/>
  <p:tag name="KSO_WM_BEAUTIFY_FLAG" val="#wm#"/>
  <p:tag name="KSO_WM_UNIT_COLOR_SCHEME_SHAPE_ID" val="12"/>
  <p:tag name="KSO_WM_UNIT_COLOR_SCHEME_PARENT_PAGE" val="0_1"/>
</p:tagLst>
</file>

<file path=ppt/tags/tag215.xml><?xml version="1.0" encoding="utf-8"?>
<p:tagLst xmlns:p="http://schemas.openxmlformats.org/presentationml/2006/main">
  <p:tag name="KSO_WM_UNIT_TEXT_PART_ID_V2" val="d-2-2"/>
  <p:tag name="KSO_WM_UNIT_PRESET_TEXT" val="单击此处添加小标题:&#13;点击此处添加正文文字是您思想的提炼。为了最终呈现发布的良好效果，请言简意赅的阐述您的观点，并根据需要酌情增减文字即便信息复杂，需要用更多的文字来表。&#13;述请您尽可能提炼思想的精髓。&#13;恰如其分的表达观点，往往事半功倍。&#13;单击此处添加小标题:&#13;点击此处添加正文文字是您思想的提炼。"/>
  <p:tag name="KSO_WM_UNIT_NOCLEAR" val="1"/>
  <p:tag name="KSO_WM_UNIT_VALUE" val="182"/>
  <p:tag name="KSO_WM_UNIT_HIGHLIGHT" val="0"/>
  <p:tag name="KSO_WM_UNIT_COMPATIBLE" val="0"/>
  <p:tag name="KSO_WM_UNIT_DIAGRAM_ISNUMVISUAL" val="0"/>
  <p:tag name="KSO_WM_UNIT_DIAGRAM_ISREFERUNIT" val="0"/>
  <p:tag name="KSO_WM_UNIT_TYPE" val="f"/>
  <p:tag name="KSO_WM_UNIT_INDEX" val="1"/>
  <p:tag name="KSO_WM_UNIT_ID" val="diagram20194714_1*f*1"/>
  <p:tag name="KSO_WM_TEMPLATE_CATEGORY" val="diagram"/>
  <p:tag name="KSO_WM_TEMPLATE_INDEX" val="20194714"/>
  <p:tag name="KSO_WM_UNIT_LAYERLEVEL" val="1"/>
  <p:tag name="KSO_WM_TAG_VERSION" val="1.0"/>
  <p:tag name="KSO_WM_BEAUTIFY_FLAG" val="#wm#"/>
  <p:tag name="KSO_WM_UNIT_COLOR_SCHEME_SHAPE_ID" val="3"/>
  <p:tag name="KSO_WM_UNIT_COLOR_SCHEME_PARENT_PAGE" val="0_1"/>
</p:tagLst>
</file>

<file path=ppt/tags/tag216.xml><?xml version="1.0" encoding="utf-8"?>
<p:tagLst xmlns:p="http://schemas.openxmlformats.org/presentationml/2006/main">
  <p:tag name="KSO_WM_UNIT_TEXT_PART_ID_V2" val="a-3-2"/>
  <p:tag name="KSO_WM_UNIT_ISCONTENTSTITLE" val="0"/>
  <p:tag name="KSO_WM_UNIT_PRESET_TEXT" val="单击此处添加标题"/>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14_1*a*1"/>
  <p:tag name="KSO_WM_TEMPLATE_CATEGORY" val="diagram"/>
  <p:tag name="KSO_WM_TEMPLATE_INDEX" val="20194714"/>
  <p:tag name="KSO_WM_UNIT_LAYERLEVEL" val="1"/>
  <p:tag name="KSO_WM_TAG_VERSION" val="1.0"/>
  <p:tag name="KSO_WM_BEAUTIFY_FLAG" val="#wm#"/>
  <p:tag name="KSO_WM_UNIT_COLOR_SCHEME_SHAPE_ID" val="9"/>
  <p:tag name="KSO_WM_UNIT_COLOR_SCHEME_PARENT_PAGE" val="0_1"/>
</p:tagLst>
</file>

<file path=ppt/tags/tag217.xml><?xml version="1.0" encoding="utf-8"?>
<p:tagLst xmlns:p="http://schemas.openxmlformats.org/presentationml/2006/main">
  <p:tag name="KSO_WM_BEAUTIFY_FLAG" val="#wm#"/>
  <p:tag name="KSO_WM_TEMPLATE_CATEGORY" val="diagram"/>
  <p:tag name="KSO_WM_TEMPLATE_INDEX" val="20194714"/>
  <p:tag name="KSO_WM_SLIDE_ID" val="diagram20194714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59*540"/>
  <p:tag name="KSO_WM_SLIDE_POSITION" val="0*0"/>
  <p:tag name="KSO_WM_SLIDE_COLORSCHEME_VERSION" val="3.2"/>
  <p:tag name="KSO_WM_TEMPLATE_SUBCATEGORY" val="0"/>
  <p:tag name="KSO_WM_TEMPLATE_MASTER_TYPE" val="0"/>
  <p:tag name="KSO_WM_TEMPLATE_COLOR_TYPE"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14_1*i*1"/>
  <p:tag name="KSO_WM_TEMPLATE_CATEGORY" val="diagram"/>
  <p:tag name="KSO_WM_TEMPLATE_INDEX" val="20194714"/>
  <p:tag name="KSO_WM_UNIT_LAYERLEVEL" val="1"/>
  <p:tag name="KSO_WM_TAG_VERSION" val="1.0"/>
  <p:tag name="KSO_WM_BEAUTIFY_FLAG" val="#wm#"/>
  <p:tag name="KSO_WM_UNIT_COLOR_SCHEME_SHAPE_ID" val="10"/>
  <p:tag name="KSO_WM_UNIT_COLOR_SCHEME_PARENT_PAGE" val="0_1"/>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14_1*i*2"/>
  <p:tag name="KSO_WM_TEMPLATE_CATEGORY" val="diagram"/>
  <p:tag name="KSO_WM_TEMPLATE_INDEX" val="20194714"/>
  <p:tag name="KSO_WM_UNIT_LAYERLEVEL" val="1"/>
  <p:tag name="KSO_WM_TAG_VERSION" val="1.0"/>
  <p:tag name="KSO_WM_BEAUTIFY_FLAG" val="#wm#"/>
  <p:tag name="KSO_WM_UNIT_COLOR_SCHEME_SHAPE_ID" val="11"/>
  <p:tag name="KSO_WM_UNIT_COLOR_SCHEME_PARENT_PAGE" val="0_1"/>
</p:tagLst>
</file>

<file path=ppt/tags/tag22.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2922_1*a*1"/>
  <p:tag name="KSO_WM_TEMPLATE_CATEGORY" val="diagram"/>
  <p:tag name="KSO_WM_TEMPLATE_INDEX" val="20202922"/>
  <p:tag name="KSO_WM_UNIT_LAYERLEVEL" val="1"/>
  <p:tag name="KSO_WM_TAG_VERSION" val="1.0"/>
  <p:tag name="KSO_WM_BEAUTIFY_FLAG" val="#wm#"/>
  <p:tag name="KSO_WM_UNIT_PRESET_TEXT" val="户外拓展训目的"/>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14_1*i*3"/>
  <p:tag name="KSO_WM_TEMPLATE_CATEGORY" val="diagram"/>
  <p:tag name="KSO_WM_TEMPLATE_INDEX" val="20194714"/>
  <p:tag name="KSO_WM_UNIT_LAYERLEVEL" val="1"/>
  <p:tag name="KSO_WM_TAG_VERSION" val="1.0"/>
  <p:tag name="KSO_WM_BEAUTIFY_FLAG" val="#wm#"/>
  <p:tag name="KSO_WM_UNIT_COLOR_SCHEME_SHAPE_ID" val="12"/>
  <p:tag name="KSO_WM_UNIT_COLOR_SCHEME_PARENT_PAGE" val="0_1"/>
</p:tagLst>
</file>

<file path=ppt/tags/tag221.xml><?xml version="1.0" encoding="utf-8"?>
<p:tagLst xmlns:p="http://schemas.openxmlformats.org/presentationml/2006/main">
  <p:tag name="KSO_WM_UNIT_TEXT_PART_ID_V2" val="d-2-2"/>
  <p:tag name="KSO_WM_UNIT_PRESET_TEXT" val="单击此处添加小标题:&#13;点击此处添加正文文字是您思想的提炼。为了最终呈现发布的良好效果，请言简意赅的阐述您的观点，并根据需要酌情增减文字即便信息复杂，需要用更多的文字来表。&#13;述请您尽可能提炼思想的精髓。&#13;恰如其分的表达观点，往往事半功倍。&#13;单击此处添加小标题:&#13;点击此处添加正文文字是您思想的提炼。"/>
  <p:tag name="KSO_WM_UNIT_NOCLEAR" val="1"/>
  <p:tag name="KSO_WM_UNIT_VALUE" val="182"/>
  <p:tag name="KSO_WM_UNIT_HIGHLIGHT" val="0"/>
  <p:tag name="KSO_WM_UNIT_COMPATIBLE" val="0"/>
  <p:tag name="KSO_WM_UNIT_DIAGRAM_ISNUMVISUAL" val="0"/>
  <p:tag name="KSO_WM_UNIT_DIAGRAM_ISREFERUNIT" val="0"/>
  <p:tag name="KSO_WM_UNIT_TYPE" val="f"/>
  <p:tag name="KSO_WM_UNIT_INDEX" val="1"/>
  <p:tag name="KSO_WM_UNIT_ID" val="diagram20194714_1*f*1"/>
  <p:tag name="KSO_WM_TEMPLATE_CATEGORY" val="diagram"/>
  <p:tag name="KSO_WM_TEMPLATE_INDEX" val="20194714"/>
  <p:tag name="KSO_WM_UNIT_LAYERLEVEL" val="1"/>
  <p:tag name="KSO_WM_TAG_VERSION" val="1.0"/>
  <p:tag name="KSO_WM_BEAUTIFY_FLAG" val="#wm#"/>
  <p:tag name="KSO_WM_UNIT_COLOR_SCHEME_SHAPE_ID" val="3"/>
  <p:tag name="KSO_WM_UNIT_COLOR_SCHEME_PARENT_PAGE" val="0_1"/>
</p:tagLst>
</file>

<file path=ppt/tags/tag222.xml><?xml version="1.0" encoding="utf-8"?>
<p:tagLst xmlns:p="http://schemas.openxmlformats.org/presentationml/2006/main">
  <p:tag name="KSO_WM_UNIT_TEXT_PART_ID_V2" val="a-3-2"/>
  <p:tag name="KSO_WM_UNIT_ISCONTENTSTITLE" val="0"/>
  <p:tag name="KSO_WM_UNIT_PRESET_TEXT" val="单击此处添加标题"/>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14_1*a*1"/>
  <p:tag name="KSO_WM_TEMPLATE_CATEGORY" val="diagram"/>
  <p:tag name="KSO_WM_TEMPLATE_INDEX" val="20194714"/>
  <p:tag name="KSO_WM_UNIT_LAYERLEVEL" val="1"/>
  <p:tag name="KSO_WM_TAG_VERSION" val="1.0"/>
  <p:tag name="KSO_WM_BEAUTIFY_FLAG" val="#wm#"/>
  <p:tag name="KSO_WM_UNIT_COLOR_SCHEME_SHAPE_ID" val="9"/>
  <p:tag name="KSO_WM_UNIT_COLOR_SCHEME_PARENT_PAGE" val="0_1"/>
</p:tagLst>
</file>

<file path=ppt/tags/tag223.xml><?xml version="1.0" encoding="utf-8"?>
<p:tagLst xmlns:p="http://schemas.openxmlformats.org/presentationml/2006/main">
  <p:tag name="KSO_WM_BEAUTIFY_FLAG" val="#wm#"/>
  <p:tag name="KSO_WM_TEMPLATE_CATEGORY" val="diagram"/>
  <p:tag name="KSO_WM_TEMPLATE_INDEX" val="20194714"/>
  <p:tag name="KSO_WM_SLIDE_ID" val="diagram20194714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59*540"/>
  <p:tag name="KSO_WM_SLIDE_POSITION" val="0*0"/>
  <p:tag name="KSO_WM_SLIDE_COLORSCHEME_VERSION" val="3.2"/>
  <p:tag name="KSO_WM_TEMPLATE_SUBCATEGORY" val="0"/>
  <p:tag name="KSO_WM_TEMPLATE_MASTER_TYPE" val="0"/>
  <p:tag name="KSO_WM_TEMPLATE_COLOR_TYPE" val="1"/>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14_1*i*1"/>
  <p:tag name="KSO_WM_TEMPLATE_CATEGORY" val="diagram"/>
  <p:tag name="KSO_WM_TEMPLATE_INDEX" val="20194714"/>
  <p:tag name="KSO_WM_UNIT_LAYERLEVEL" val="1"/>
  <p:tag name="KSO_WM_TAG_VERSION" val="1.0"/>
  <p:tag name="KSO_WM_BEAUTIFY_FLAG" val="#wm#"/>
  <p:tag name="KSO_WM_UNIT_COLOR_SCHEME_SHAPE_ID" val="10"/>
  <p:tag name="KSO_WM_UNIT_COLOR_SCHEME_PARENT_PAGE" val="0_1"/>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14_1*i*2"/>
  <p:tag name="KSO_WM_TEMPLATE_CATEGORY" val="diagram"/>
  <p:tag name="KSO_WM_TEMPLATE_INDEX" val="20194714"/>
  <p:tag name="KSO_WM_UNIT_LAYERLEVEL" val="1"/>
  <p:tag name="KSO_WM_TAG_VERSION" val="1.0"/>
  <p:tag name="KSO_WM_BEAUTIFY_FLAG" val="#wm#"/>
  <p:tag name="KSO_WM_UNIT_COLOR_SCHEME_SHAPE_ID" val="11"/>
  <p:tag name="KSO_WM_UNIT_COLOR_SCHEME_PARENT_PAGE" val="0_1"/>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14_1*i*3"/>
  <p:tag name="KSO_WM_TEMPLATE_CATEGORY" val="diagram"/>
  <p:tag name="KSO_WM_TEMPLATE_INDEX" val="20194714"/>
  <p:tag name="KSO_WM_UNIT_LAYERLEVEL" val="1"/>
  <p:tag name="KSO_WM_TAG_VERSION" val="1.0"/>
  <p:tag name="KSO_WM_BEAUTIFY_FLAG" val="#wm#"/>
  <p:tag name="KSO_WM_UNIT_COLOR_SCHEME_SHAPE_ID" val="12"/>
  <p:tag name="KSO_WM_UNIT_COLOR_SCHEME_PARENT_PAGE" val="0_1"/>
</p:tagLst>
</file>

<file path=ppt/tags/tag227.xml><?xml version="1.0" encoding="utf-8"?>
<p:tagLst xmlns:p="http://schemas.openxmlformats.org/presentationml/2006/main">
  <p:tag name="KSO_WM_UNIT_TEXT_PART_ID_V2" val="d-2-2"/>
  <p:tag name="KSO_WM_UNIT_PRESET_TEXT" val="单击此处添加小标题:&#13;点击此处添加正文文字是您思想的提炼。为了最终呈现发布的良好效果，请言简意赅的阐述您的观点，并根据需要酌情增减文字即便信息复杂，需要用更多的文字来表。&#13;述请您尽可能提炼思想的精髓。&#13;恰如其分的表达观点，往往事半功倍。&#13;单击此处添加小标题:&#13;点击此处添加正文文字是您思想的提炼。"/>
  <p:tag name="KSO_WM_UNIT_NOCLEAR" val="1"/>
  <p:tag name="KSO_WM_UNIT_VALUE" val="182"/>
  <p:tag name="KSO_WM_UNIT_HIGHLIGHT" val="0"/>
  <p:tag name="KSO_WM_UNIT_COMPATIBLE" val="0"/>
  <p:tag name="KSO_WM_UNIT_DIAGRAM_ISNUMVISUAL" val="0"/>
  <p:tag name="KSO_WM_UNIT_DIAGRAM_ISREFERUNIT" val="0"/>
  <p:tag name="KSO_WM_UNIT_TYPE" val="f"/>
  <p:tag name="KSO_WM_UNIT_INDEX" val="1"/>
  <p:tag name="KSO_WM_UNIT_ID" val="diagram20194714_1*f*1"/>
  <p:tag name="KSO_WM_TEMPLATE_CATEGORY" val="diagram"/>
  <p:tag name="KSO_WM_TEMPLATE_INDEX" val="20194714"/>
  <p:tag name="KSO_WM_UNIT_LAYERLEVEL" val="1"/>
  <p:tag name="KSO_WM_TAG_VERSION" val="1.0"/>
  <p:tag name="KSO_WM_BEAUTIFY_FLAG" val="#wm#"/>
  <p:tag name="KSO_WM_UNIT_COLOR_SCHEME_SHAPE_ID" val="3"/>
  <p:tag name="KSO_WM_UNIT_COLOR_SCHEME_PARENT_PAGE" val="0_1"/>
</p:tagLst>
</file>

<file path=ppt/tags/tag228.xml><?xml version="1.0" encoding="utf-8"?>
<p:tagLst xmlns:p="http://schemas.openxmlformats.org/presentationml/2006/main">
  <p:tag name="KSO_WM_UNIT_TEXT_PART_ID_V2" val="a-3-2"/>
  <p:tag name="KSO_WM_UNIT_ISCONTENTSTITLE" val="0"/>
  <p:tag name="KSO_WM_UNIT_PRESET_TEXT" val="单击此处添加标题"/>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14_1*a*1"/>
  <p:tag name="KSO_WM_TEMPLATE_CATEGORY" val="diagram"/>
  <p:tag name="KSO_WM_TEMPLATE_INDEX" val="20194714"/>
  <p:tag name="KSO_WM_UNIT_LAYERLEVEL" val="1"/>
  <p:tag name="KSO_WM_TAG_VERSION" val="1.0"/>
  <p:tag name="KSO_WM_BEAUTIFY_FLAG" val="#wm#"/>
  <p:tag name="KSO_WM_UNIT_COLOR_SCHEME_SHAPE_ID" val="9"/>
  <p:tag name="KSO_WM_UNIT_COLOR_SCHEME_PARENT_PAGE" val="0_1"/>
</p:tagLst>
</file>

<file path=ppt/tags/tag229.xml><?xml version="1.0" encoding="utf-8"?>
<p:tagLst xmlns:p="http://schemas.openxmlformats.org/presentationml/2006/main">
  <p:tag name="KSO_WM_BEAUTIFY_FLAG" val="#wm#"/>
  <p:tag name="KSO_WM_TEMPLATE_CATEGORY" val="diagram"/>
  <p:tag name="KSO_WM_TEMPLATE_INDEX" val="20194714"/>
  <p:tag name="KSO_WM_SLIDE_ID" val="diagram20194714_1"/>
  <p:tag name="KSO_WM_SLIDE_ITEM_CNT" val="0"/>
  <p:tag name="KSO_WM_SLIDE_INDEX" val="1"/>
  <p:tag name="KSO_WM_TAG_VERSION" val="1.0"/>
  <p:tag name="KSO_WM_SLIDE_LAYOUT" val="a_f"/>
  <p:tag name="KSO_WM_SLIDE_LAYOUT_CNT" val="1_1"/>
  <p:tag name="KSO_WM_SLIDE_TYPE" val="text"/>
  <p:tag name="KSO_WM_SLIDE_SUBTYPE" val="pureTxt"/>
  <p:tag name="KSO_WM_SLIDE_SIZE" val="959*540"/>
  <p:tag name="KSO_WM_SLIDE_POSITION" val="0*0"/>
  <p:tag name="KSO_WM_SLIDE_COLORSCHEME_VERSION" val="3.2"/>
  <p:tag name="KSO_WM_TEMPLATE_SUBCATEGORY" val="0"/>
  <p:tag name="KSO_WM_TEMPLATE_MASTER_TYPE" val="0"/>
  <p:tag name="KSO_WM_TEMPLATE_COLOR_TYPE" val="1"/>
</p:tagLst>
</file>

<file path=ppt/tags/tag23.xml><?xml version="1.0" encoding="utf-8"?>
<p:tagLst xmlns:p="http://schemas.openxmlformats.org/presentationml/2006/main">
  <p:tag name="KSO_WM_UNIT_TEXT_PART_ID_V2" val="d-4-2"/>
  <p:tag name="KSO_WM_UNIT_COLOR_SCHEME_SHAPE_ID" val="2"/>
  <p:tag name="KSO_WM_UNIT_COLOR_SCHEME_PARENT_PAGE" val="0_1"/>
  <p:tag name="KSO_WM_UNIT_PRESET_TEXT" val="户外拓展训练通常利用崇山峻岭、翰海大川等自然环境，通过精心设计的活动达到&quot;磨练意志、陶冶情操、完善人格、熔炼团队&quot;的拓展培训目的。"/>
  <p:tag name="KSO_WM_UNIT_NOCLEAR" val="1"/>
  <p:tag name="KSO_WM_UNIT_VALUE" val="364"/>
  <p:tag name="KSO_WM_UNIT_HIGHLIGHT" val="0"/>
  <p:tag name="KSO_WM_UNIT_COMPATIBLE" val="0"/>
  <p:tag name="KSO_WM_UNIT_DIAGRAM_ISNUMVISUAL" val="0"/>
  <p:tag name="KSO_WM_UNIT_DIAGRAM_ISREFERUNIT" val="0"/>
  <p:tag name="KSO_WM_UNIT_TYPE" val="f"/>
  <p:tag name="KSO_WM_UNIT_INDEX" val="1"/>
  <p:tag name="KSO_WM_UNIT_ID" val="diagram20202922_1*f*1"/>
  <p:tag name="KSO_WM_TEMPLATE_CATEGORY" val="diagram"/>
  <p:tag name="KSO_WM_TEMPLATE_INDEX" val="20202922"/>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00_1*i*1"/>
  <p:tag name="KSO_WM_TEMPLATE_CATEGORY" val="diagram"/>
  <p:tag name="KSO_WM_TEMPLATE_INDEX" val="20205100"/>
  <p:tag name="KSO_WM_UNIT_LAYERLEVEL" val="1"/>
  <p:tag name="KSO_WM_TAG_VERSION" val="1.0"/>
  <p:tag name="KSO_WM_BEAUTIFY_FLAG" val="#wm#"/>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00_1*i*2"/>
  <p:tag name="KSO_WM_TEMPLATE_CATEGORY" val="diagram"/>
  <p:tag name="KSO_WM_TEMPLATE_INDEX" val="20205100"/>
  <p:tag name="KSO_WM_UNIT_LAYERLEVEL" val="1"/>
  <p:tag name="KSO_WM_TAG_VERSION" val="1.0"/>
  <p:tag name="KSO_WM_BEAUTIFY_FLAG" val="#wm#"/>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00_1*i*3"/>
  <p:tag name="KSO_WM_TEMPLATE_CATEGORY" val="diagram"/>
  <p:tag name="KSO_WM_TEMPLATE_INDEX" val="20205100"/>
  <p:tag name="KSO_WM_UNIT_LAYERLEVEL" val="1"/>
  <p:tag name="KSO_WM_TAG_VERSION" val="1.0"/>
  <p:tag name="KSO_WM_BEAUTIFY_FLAG" val="#wm#"/>
</p:tagLst>
</file>

<file path=ppt/tags/tag233.xml><?xml version="1.0" encoding="utf-8"?>
<p:tagLst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UNIT_TYPE" val="a"/>
  <p:tag name="KSO_WM_UNIT_INDEX" val="1"/>
  <p:tag name="KSO_WM_UNIT_ID" val="diagram20205100_1*a*1"/>
  <p:tag name="KSO_WM_TEMPLATE_CATEGORY" val="diagram"/>
  <p:tag name="KSO_WM_TEMPLATE_INDEX" val="20205100"/>
  <p:tag name="KSO_WM_UNIT_LAYERLEVEL" val="1"/>
  <p:tag name="KSO_WM_TAG_VERSION" val="1.0"/>
  <p:tag name="KSO_WM_BEAUTIFY_FLAG" val="#wm#"/>
  <p:tag name="KSO_WM_UNIT_PRESET_TEXT" val="单击此处可添加大标题内容"/>
</p:tagLst>
</file>

<file path=ppt/tags/tag234.xml><?xml version="1.0" encoding="utf-8"?>
<p:tagLst xmlns:p="http://schemas.openxmlformats.org/presentationml/2006/main">
  <p:tag name="KSO_WM_UNIT_NOCLEAR" val="0"/>
  <p:tag name="KSO_WM_UNIT_VALUE" val="1260"/>
  <p:tag name="KSO_WM_UNIT_HIGHLIGHT" val="0"/>
  <p:tag name="KSO_WM_UNIT_COMPATIBLE" val="0"/>
  <p:tag name="KSO_WM_UNIT_DIAGRAM_ISNUMVISUAL" val="0"/>
  <p:tag name="KSO_WM_UNIT_DIAGRAM_ISREFERUNIT" val="0"/>
  <p:tag name="KSO_WM_UNIT_TYPE" val="f"/>
  <p:tag name="KSO_WM_UNIT_INDEX" val="2"/>
  <p:tag name="KSO_WM_UNIT_ID" val="diagram20205100_1*f*2"/>
  <p:tag name="KSO_WM_TEMPLATE_CATEGORY" val="diagram"/>
  <p:tag name="KSO_WM_TEMPLATE_INDEX" val="20205100"/>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00_1*i*5"/>
  <p:tag name="KSO_WM_TEMPLATE_CATEGORY" val="diagram"/>
  <p:tag name="KSO_WM_TEMPLATE_INDEX" val="20205100"/>
  <p:tag name="KSO_WM_UNIT_LAYERLEVEL" val="1"/>
  <p:tag name="KSO_WM_TAG_VERSION" val="1.0"/>
  <p:tag name="KSO_WM_BEAUTIFY_FLAG" val="#wm#"/>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00_1*i*6"/>
  <p:tag name="KSO_WM_TEMPLATE_CATEGORY" val="diagram"/>
  <p:tag name="KSO_WM_TEMPLATE_INDEX" val="20205100"/>
  <p:tag name="KSO_WM_UNIT_LAYERLEVEL" val="1"/>
  <p:tag name="KSO_WM_TAG_VERSION" val="1.0"/>
  <p:tag name="KSO_WM_BEAUTIFY_FLAG" val="#wm#"/>
</p:tagLst>
</file>

<file path=ppt/tags/tag237.xml><?xml version="1.0" encoding="utf-8"?>
<p:tagLst xmlns:p="http://schemas.openxmlformats.org/presentationml/2006/main">
  <p:tag name="KSO_WM_BEAUTIFY_FLAG" val="#wm#"/>
  <p:tag name="KSO_WM_TEMPLATE_CATEGORY" val="diagram"/>
  <p:tag name="KSO_WM_TEMPLATE_INDEX" val="20205100"/>
  <p:tag name="KSO_WM_TEMPLATE_THUMBS_INDEX" val="1"/>
  <p:tag name="KSO_WM_SLIDE_ID" val="diagram20205100_1"/>
  <p:tag name="KSO_WM_TEMPLATE_SUBCATEGORY" val="0"/>
  <p:tag name="KSO_WM_TEMPLATE_MASTER_TYPE" val="0"/>
  <p:tag name="KSO_WM_TEMPLATE_COLOR_TYPE" val="0"/>
  <p:tag name="KSO_WM_SLIDE_TYPE" val="text"/>
  <p:tag name="KSO_WM_SLIDE_SUBTYPE" val="pureTxt"/>
  <p:tag name="KSO_WM_SLIDE_ITEM_CNT" val="0"/>
  <p:tag name="KSO_WM_SLIDE_INDEX" val="1"/>
  <p:tag name="KSO_WM_SLIDE_SIZE" val="893*472"/>
  <p:tag name="KSO_WM_SLIDE_POSITION" val="33*55"/>
  <p:tag name="KSO_WM_TAG_VERSION" val="1.0"/>
  <p:tag name="KSO_WM_SLIDE_LAYOUT" val="a_f"/>
  <p:tag name="KSO_WM_SLIDE_LAYOUT_CNT" val="1_2"/>
</p:tagLst>
</file>

<file path=ppt/tags/tag238.xml><?xml version="1.0" encoding="utf-8"?>
<p:tagLst xmlns:p="http://schemas.openxmlformats.org/presentationml/2006/main">
  <p:tag name="KSO_WM_UNIT_NOCLEAR" val="0"/>
  <p:tag name="KSO_WM_UNIT_VALUE" val="16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1766_2*l_h_f*1_1_1"/>
  <p:tag name="KSO_WM_TEMPLATE_CATEGORY" val="diagram"/>
  <p:tag name="KSO_WM_TEMPLATE_INDEX" val="20191766"/>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1766_2*i*1"/>
  <p:tag name="KSO_WM_TEMPLATE_CATEGORY" val="diagram"/>
  <p:tag name="KSO_WM_TEMPLATE_INDEX" val="20191766"/>
  <p:tag name="KSO_WM_UNIT_LAYERLEVEL" val="1"/>
  <p:tag name="KSO_WM_TAG_VERSION" val="1.0"/>
  <p:tag name="KSO_WM_BEAUTIFY_FLAG" val="#wm#"/>
  <p:tag name="KSO_WM_UNIT_TEXT_FILL_FORE_SCHEMECOLOR_INDEX" val="2"/>
  <p:tag name="KSO_WM_UNIT_TEXT_FILL_TYPE" val="1"/>
  <p:tag name="KSO_WM_UNIT_USESOURCEFORMAT_APPLY" val="1"/>
</p:tagLst>
</file>

<file path=ppt/tags/tag24.xml><?xml version="1.0" encoding="utf-8"?>
<p:tagLst xmlns:p="http://schemas.openxmlformats.org/presentationml/2006/main">
  <p:tag name="KSO_WM_BEAUTIFY_FLAG" val="#wm#"/>
  <p:tag name="KSO_WM_TEMPLATE_CATEGORY" val="diagram"/>
  <p:tag name="KSO_WM_TEMPLATE_INDEX" val="20202922"/>
  <p:tag name="KSO_WM_SLIDE_ID" val="diagram2020292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29*539"/>
  <p:tag name="KSO_WM_SLIDE_POSITION" val="30*0"/>
  <p:tag name="KSO_WM_TAG_VERSION" val="1.0"/>
  <p:tag name="KSO_WM_SLIDE_LAYOUT" val="a_f"/>
  <p:tag name="KSO_WM_SLIDE_LAYOUT_CNT" val="1_1"/>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1766_2*i*2"/>
  <p:tag name="KSO_WM_TEMPLATE_CATEGORY" val="diagram"/>
  <p:tag name="KSO_WM_TEMPLATE_INDEX" val="20191766"/>
  <p:tag name="KSO_WM_UNIT_LAYERLEVEL" val="1"/>
  <p:tag name="KSO_WM_TAG_VERSION" val="1.0"/>
  <p:tag name="KSO_WM_BEAUTIFY_FLAG" val="#wm#"/>
  <p:tag name="KSO_WM_UNIT_FILL_FORE_SCHEMECOLOR_INDEX" val="14"/>
  <p:tag name="KSO_WM_UNIT_FILL_TYPE" val="1"/>
  <p:tag name="KSO_WM_UNIT_TEXT_FILL_FORE_SCHEMECOLOR_INDEX" val="1"/>
  <p:tag name="KSO_WM_UNIT_TEXT_FILL_TYPE" val="1"/>
  <p:tag name="KSO_WM_UNIT_USESOURCEFORMAT_APPLY" val="1"/>
</p:tagLst>
</file>

<file path=ppt/tags/tag241.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1766_2*l_h_a*1_2_1"/>
  <p:tag name="KSO_WM_TEMPLATE_CATEGORY" val="diagram"/>
  <p:tag name="KSO_WM_TEMPLATE_INDEX" val="20191766"/>
  <p:tag name="KSO_WM_UNIT_LAYERLEVEL" val="1_1_1"/>
  <p:tag name="KSO_WM_TAG_VERSION" val="1.0"/>
  <p:tag name="KSO_WM_BEAUTIFY_FLAG" val="#wm#"/>
  <p:tag name="KSO_WM_UNIT_PRESET_TEXT" val="添加标题"/>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42.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1766_2*l_h_a*1_3_1"/>
  <p:tag name="KSO_WM_TEMPLATE_CATEGORY" val="diagram"/>
  <p:tag name="KSO_WM_TEMPLATE_INDEX" val="20191766"/>
  <p:tag name="KSO_WM_UNIT_LAYERLEVEL" val="1_1_1"/>
  <p:tag name="KSO_WM_TAG_VERSION" val="1.0"/>
  <p:tag name="KSO_WM_BEAUTIFY_FLAG" val="#wm#"/>
  <p:tag name="KSO_WM_UNIT_PRESET_TEXT" val="添加标题"/>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1766_2*l_h_i*1_2_1"/>
  <p:tag name="KSO_WM_TEMPLATE_CATEGORY" val="diagram"/>
  <p:tag name="KSO_WM_TEMPLATE_INDEX" val="20191766"/>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1766_2*l_h_i*1_3_1"/>
  <p:tag name="KSO_WM_TEMPLATE_CATEGORY" val="diagram"/>
  <p:tag name="KSO_WM_TEMPLATE_INDEX" val="20191766"/>
  <p:tag name="KSO_WM_UNIT_LAYERLEVEL" val="1_1_1"/>
  <p:tag name="KSO_WM_TAG_VERSION" val="1.0"/>
  <p:tag name="KSO_WM_BEAUTIFY_FLAG" val="#wm#"/>
  <p:tag name="KSO_WM_UNIT_LINE_FORE_SCHEMECOLOR_INDEX" val="14"/>
  <p:tag name="KSO_WM_UNIT_LINE_FILL_TYPE" val="2"/>
  <p:tag name="KSO_WM_UNIT_USESOURCEFORMAT_APPLY" val="1"/>
</p:tagLst>
</file>

<file path=ppt/tags/tag245.xml><?xml version="1.0" encoding="utf-8"?>
<p:tagLst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1766_2*l_h_a*1_1_1"/>
  <p:tag name="KSO_WM_TEMPLATE_CATEGORY" val="diagram"/>
  <p:tag name="KSO_WM_TEMPLATE_INDEX" val="20191766"/>
  <p:tag name="KSO_WM_UNIT_LAYERLEVEL" val="1_1_1"/>
  <p:tag name="KSO_WM_TAG_VERSION" val="1.0"/>
  <p:tag name="KSO_WM_BEAUTIFY_FLAG" val="#wm#"/>
  <p:tag name="KSO_WM_UNIT_PRESET_TEXT" val="添加标题"/>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46.xml><?xml version="1.0" encoding="utf-8"?>
<p:tagLst xmlns:p="http://schemas.openxmlformats.org/presentationml/2006/main">
  <p:tag name="KSO_WM_UNIT_ISCONTENTSTITLE" val="0"/>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1766_2*a*1"/>
  <p:tag name="KSO_WM_TEMPLATE_CATEGORY" val="diagram"/>
  <p:tag name="KSO_WM_TEMPLATE_INDEX" val="20191766"/>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247.xml><?xml version="1.0" encoding="utf-8"?>
<p:tagLst xmlns:p="http://schemas.openxmlformats.org/presentationml/2006/main">
  <p:tag name="KSO_WM_UNIT_NOCLEAR" val="0"/>
  <p:tag name="KSO_WM_UNIT_VALUE" val="80"/>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diagram20191766_2*f*1"/>
  <p:tag name="KSO_WM_TEMPLATE_CATEGORY" val="diagram"/>
  <p:tag name="KSO_WM_TEMPLATE_INDEX" val="20191766"/>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1"/>
</p:tagLst>
</file>

<file path=ppt/tags/tag24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1766_2*l_h_f*1_3_1"/>
  <p:tag name="KSO_WM_TEMPLATE_CATEGORY" val="diagram"/>
  <p:tag name="KSO_WM_TEMPLATE_INDEX" val="20191766"/>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24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1766_2*l_h_f*1_2_1"/>
  <p:tag name="KSO_WM_TEMPLATE_CATEGORY" val="diagram"/>
  <p:tag name="KSO_WM_TEMPLATE_INDEX" val="20191766"/>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922_1*i*2"/>
  <p:tag name="KSO_WM_TEMPLATE_CATEGORY" val="diagram"/>
  <p:tag name="KSO_WM_TEMPLATE_INDEX" val="20202922"/>
  <p:tag name="KSO_WM_UNIT_LAYERLEVEL" val="1"/>
  <p:tag name="KSO_WM_TAG_VERSION" val="1.0"/>
  <p:tag name="KSO_WM_BEAUTIFY_FLAG" val="#wm#"/>
</p:tagLst>
</file>

<file path=ppt/tags/tag250.xml><?xml version="1.0" encoding="utf-8"?>
<p:tagLst xmlns:p="http://schemas.openxmlformats.org/presentationml/2006/main">
  <p:tag name="KSO_WM_BEAUTIFY_FLAG" val="#wm#"/>
  <p:tag name="KSO_WM_TEMPLATE_CATEGORY" val="diagram"/>
  <p:tag name="KSO_WM_TEMPLATE_INDEX" val="20191766"/>
  <p:tag name="KSO_WM_SLIDE_ID" val="diagram20191766_2"/>
  <p:tag name="KSO_WM_TEMPLATE_SUBCATEGORY" val="0"/>
  <p:tag name="KSO_WM_TEMPLATE_MASTER_TYPE" val="0"/>
  <p:tag name="KSO_WM_TEMPLATE_COLOR_TYPE" val="1"/>
  <p:tag name="KSO_WM_SLIDE_TYPE" val="text"/>
  <p:tag name="KSO_WM_SLIDE_SUBTYPE" val="diag"/>
  <p:tag name="KSO_WM_SLIDE_ITEM_CNT" val="3"/>
  <p:tag name="KSO_WM_SLIDE_INDEX" val="2"/>
  <p:tag name="KSO_WM_SLIDE_SIZE" val="854.377*148.222"/>
  <p:tag name="KSO_WM_SLIDE_POSITION" val="52.8117*335.778"/>
  <p:tag name="KSO_WM_DIAGRAM_GROUP_CODE" val="l1-1"/>
  <p:tag name="KSO_WM_SLIDE_DIAGTYPE" val="l"/>
  <p:tag name="KSO_WM_TAG_VERSION" val="1.0"/>
  <p:tag name="KSO_WM_SLIDE_LAYOUT" val="a_f_l"/>
  <p:tag name="KSO_WM_SLIDE_LAYOUT_CNT" val="1_1_1"/>
</p:tagLst>
</file>

<file path=ppt/tags/tag251.xml><?xml version="1.0" encoding="utf-8"?>
<p:tagLst xmlns:p="http://schemas.openxmlformats.org/presentationml/2006/main">
  <p:tag name="KSO_WM_UNIT_ISCONTENTSTITLE" val="0"/>
  <p:tag name="KSO_WM_UNIT_PRESET_TEXT" val="盈利模式"/>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43_3*a*1"/>
  <p:tag name="KSO_WM_TEMPLATE_CATEGORY" val="diagram"/>
  <p:tag name="KSO_WM_TEMPLATE_INDEX" val="20198943"/>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943_3*i*1"/>
  <p:tag name="KSO_WM_TEMPLATE_CATEGORY" val="diagram"/>
  <p:tag name="KSO_WM_TEMPLATE_INDEX" val="20198943"/>
  <p:tag name="KSO_WM_UNIT_LAYERLEVEL" val="1"/>
  <p:tag name="KSO_WM_TAG_VERSION" val="1.0"/>
  <p:tag name="KSO_WM_BEAUTIFY_FLAG" val="#wm#"/>
  <p:tag name="KSO_WM_UNIT_FILL_FORE_SCHEMECOLOR_INDEX" val="6"/>
  <p:tag name="KSO_WM_UNIT_FILL_TYPE" val="1"/>
  <p:tag name="KSO_WM_UNIT_USESOURCEFORMAT_APPLY" val="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943_3*i*2"/>
  <p:tag name="KSO_WM_TEMPLATE_CATEGORY" val="diagram"/>
  <p:tag name="KSO_WM_TEMPLATE_INDEX" val="20198943"/>
  <p:tag name="KSO_WM_UNIT_LAYERLEVEL" val="1"/>
  <p:tag name="KSO_WM_TAG_VERSION" val="1.0"/>
  <p:tag name="KSO_WM_BEAUTIFY_FLAG" val="#wm#"/>
  <p:tag name="KSO_WM_UNIT_FILL_FORE_SCHEMECOLOR_INDEX" val="9"/>
  <p:tag name="KSO_WM_UNIT_FILL_TYPE" val="1"/>
  <p:tag name="KSO_WM_UNIT_USESOURCEFORMAT_APPLY" val="1"/>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943_3*i*3"/>
  <p:tag name="KSO_WM_TEMPLATE_CATEGORY" val="diagram"/>
  <p:tag name="KSO_WM_TEMPLATE_INDEX" val="2019894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943_3*i*4"/>
  <p:tag name="KSO_WM_TEMPLATE_CATEGORY" val="diagram"/>
  <p:tag name="KSO_WM_TEMPLATE_INDEX" val="2019894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198943_3*i*5"/>
  <p:tag name="KSO_WM_TEMPLATE_CATEGORY" val="diagram"/>
  <p:tag name="KSO_WM_TEMPLATE_INDEX" val="20198943"/>
  <p:tag name="KSO_WM_UNIT_LAYERLEVEL" val="1"/>
  <p:tag name="KSO_WM_TAG_VERSION" val="1.0"/>
  <p:tag name="KSO_WM_BEAUTIFY_FLAG" val="#wm#"/>
  <p:tag name="KSO_WM_UNIT_FILL_FORE_SCHEMECOLOR_INDEX" val="14"/>
  <p:tag name="KSO_WM_UNIT_FILL_TYPE" val="1"/>
  <p:tag name="KSO_WM_UNIT_USESOURCEFORMAT_APPLY" val="1"/>
</p:tagLst>
</file>

<file path=ppt/tags/tag25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943_3*l_h_i*1_1_2"/>
  <p:tag name="KSO_WM_TEMPLATE_CATEGORY" val="diagram"/>
  <p:tag name="KSO_WM_TEMPLATE_INDEX" val="20198943"/>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25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943_3*l_h_i*1_1_1"/>
  <p:tag name="KSO_WM_TEMPLATE_CATEGORY" val="diagram"/>
  <p:tag name="KSO_WM_TEMPLATE_INDEX" val="20198943"/>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259.xml><?xml version="1.0" encoding="utf-8"?>
<p:tagLst xmlns:p="http://schemas.openxmlformats.org/presentationml/2006/main">
  <p:tag name="KSO_WM_UNIT_DIAGRAM_MODELTYPE" val="stripeEnum"/>
  <p:tag name="KSO_WM_UNIT_VALUE" val="79*94"/>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98943_3*l_h_x*1_1_1"/>
  <p:tag name="KSO_WM_TEMPLATE_CATEGORY" val="diagram"/>
  <p:tag name="KSO_WM_TEMPLATE_INDEX" val="20198943"/>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922_1*i*1"/>
  <p:tag name="KSO_WM_TEMPLATE_CATEGORY" val="diagram"/>
  <p:tag name="KSO_WM_TEMPLATE_INDEX" val="20202922"/>
  <p:tag name="KSO_WM_UNIT_LAYERLEVEL" val="1"/>
  <p:tag name="KSO_WM_TAG_VERSION" val="1.0"/>
  <p:tag name="KSO_WM_BEAUTIFY_FLAG" val="#wm#"/>
</p:tagLst>
</file>

<file path=ppt/tags/tag260.xml><?xml version="1.0" encoding="utf-8"?>
<p:tagLst xmlns:p="http://schemas.openxmlformats.org/presentationml/2006/main">
  <p:tag name="KSO_WM_UNIT_DIAGRAM_MODELTYPE" val="stripeEnum"/>
  <p:tag name="KSO_WM_UNIT_ISCONTENTSTITLE" val="0"/>
  <p:tag name="KSO_WM_UNIT_PRESET_TEXT" val="添加标题"/>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43_3*l_h_a*1_1_1"/>
  <p:tag name="KSO_WM_TEMPLATE_CATEGORY" val="diagram"/>
  <p:tag name="KSO_WM_TEMPLATE_INDEX" val="20198943"/>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261.xml><?xml version="1.0" encoding="utf-8"?>
<p:tagLst xmlns:p="http://schemas.openxmlformats.org/presentationml/2006/main">
  <p:tag name="KSO_WM_UNIT_DIAGRAM_MODELTYPE" val="stripeEnum"/>
  <p:tag name="KSO_WM_UNIT_PRESET_TEXT" val="单击此处添加文本"/>
  <p:tag name="KSO_WM_UNIT_NOCLEAR" val="0"/>
  <p:tag name="KSO_WM_UNIT_VALUE" val="33"/>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43_3*l_h_f*1_1_1"/>
  <p:tag name="KSO_WM_TEMPLATE_CATEGORY" val="diagram"/>
  <p:tag name="KSO_WM_TEMPLATE_INDEX" val="2019894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6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8943_3*l_h_i*1_2_1"/>
  <p:tag name="KSO_WM_TEMPLATE_CATEGORY" val="diagram"/>
  <p:tag name="KSO_WM_TEMPLATE_INDEX" val="20198943"/>
  <p:tag name="KSO_WM_UNIT_LAYERLEVEL" val="1_1_1"/>
  <p:tag name="KSO_WM_TAG_VERSION" val="1.0"/>
  <p:tag name="KSO_WM_BEAUTIFY_FLAG" val="#wm#"/>
  <p:tag name="KSO_WM_UNIT_LINE_FORE_SCHEMECOLOR_INDEX" val="7"/>
  <p:tag name="KSO_WM_UNIT_LINE_FILL_TYPE" val="2"/>
  <p:tag name="KSO_WM_UNIT_USESOURCEFORMAT_APPLY" val="1"/>
</p:tagLst>
</file>

<file path=ppt/tags/tag26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943_3*l_h_i*1_2_2"/>
  <p:tag name="KSO_WM_TEMPLATE_CATEGORY" val="diagram"/>
  <p:tag name="KSO_WM_TEMPLATE_INDEX" val="20198943"/>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264.xml><?xml version="1.0" encoding="utf-8"?>
<p:tagLst xmlns:p="http://schemas.openxmlformats.org/presentationml/2006/main">
  <p:tag name="KSO_WM_UNIT_DIAGRAM_MODELTYPE" val="stripeEnum"/>
  <p:tag name="KSO_WM_UNIT_VALUE" val="77*9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98943_3*l_h_x*1_2_1"/>
  <p:tag name="KSO_WM_TEMPLATE_CATEGORY" val="diagram"/>
  <p:tag name="KSO_WM_TEMPLATE_INDEX" val="20198943"/>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265.xml><?xml version="1.0" encoding="utf-8"?>
<p:tagLst xmlns:p="http://schemas.openxmlformats.org/presentationml/2006/main">
  <p:tag name="KSO_WM_UNIT_DIAGRAM_MODELTYPE" val="stripeEnum"/>
  <p:tag name="KSO_WM_UNIT_ISCONTENTSTITLE" val="0"/>
  <p:tag name="KSO_WM_UNIT_PRESET_TEXT" val="添加标题"/>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943_3*l_h_a*1_2_1"/>
  <p:tag name="KSO_WM_TEMPLATE_CATEGORY" val="diagram"/>
  <p:tag name="KSO_WM_TEMPLATE_INDEX" val="20198943"/>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266.xml><?xml version="1.0" encoding="utf-8"?>
<p:tagLst xmlns:p="http://schemas.openxmlformats.org/presentationml/2006/main">
  <p:tag name="KSO_WM_UNIT_DIAGRAM_MODELTYPE" val="stripeEnum"/>
  <p:tag name="KSO_WM_UNIT_PRESET_TEXT" val="单击此处添加文本"/>
  <p:tag name="KSO_WM_UNIT_NOCLEAR" val="0"/>
  <p:tag name="KSO_WM_UNIT_VALUE" val="33"/>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43_3*l_h_f*1_2_1"/>
  <p:tag name="KSO_WM_TEMPLATE_CATEGORY" val="diagram"/>
  <p:tag name="KSO_WM_TEMPLATE_INDEX" val="2019894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6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943_3*l_h_i*1_3_1"/>
  <p:tag name="KSO_WM_TEMPLATE_CATEGORY" val="diagram"/>
  <p:tag name="KSO_WM_TEMPLATE_INDEX" val="20198943"/>
  <p:tag name="KSO_WM_UNIT_LAYERLEVEL" val="1_1_1"/>
  <p:tag name="KSO_WM_TAG_VERSION" val="1.0"/>
  <p:tag name="KSO_WM_BEAUTIFY_FLAG" val="#wm#"/>
  <p:tag name="KSO_WM_UNIT_LINE_FORE_SCHEMECOLOR_INDEX" val="9"/>
  <p:tag name="KSO_WM_UNIT_LINE_FILL_TYPE" val="2"/>
  <p:tag name="KSO_WM_UNIT_USESOURCEFORMAT_APPLY" val="1"/>
</p:tagLst>
</file>

<file path=ppt/tags/tag26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98943_3*l_h_i*1_3_2"/>
  <p:tag name="KSO_WM_TEMPLATE_CATEGORY" val="diagram"/>
  <p:tag name="KSO_WM_TEMPLATE_INDEX" val="20198943"/>
  <p:tag name="KSO_WM_UNIT_LAYERLEVEL" val="1_1_1"/>
  <p:tag name="KSO_WM_TAG_VERSION" val="1.0"/>
  <p:tag name="KSO_WM_BEAUTIFY_FLAG" val="#wm#"/>
  <p:tag name="KSO_WM_UNIT_FILL_FORE_SCHEMECOLOR_INDEX" val="9"/>
  <p:tag name="KSO_WM_UNIT_FILL_TYPE" val="1"/>
  <p:tag name="KSO_WM_UNIT_USESOURCEFORMAT_APPLY" val="1"/>
</p:tagLst>
</file>

<file path=ppt/tags/tag269.xml><?xml version="1.0" encoding="utf-8"?>
<p:tagLst xmlns:p="http://schemas.openxmlformats.org/presentationml/2006/main">
  <p:tag name="KSO_WM_UNIT_DIAGRAM_MODELTYPE" val="stripeEnum"/>
  <p:tag name="KSO_WM_UNIT_VALUE" val="89*9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98943_3*l_h_x*1_3_1"/>
  <p:tag name="KSO_WM_TEMPLATE_CATEGORY" val="diagram"/>
  <p:tag name="KSO_WM_TEMPLATE_INDEX" val="20198943"/>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922_1*i*3"/>
  <p:tag name="KSO_WM_TEMPLATE_CATEGORY" val="diagram"/>
  <p:tag name="KSO_WM_TEMPLATE_INDEX" val="20202922"/>
  <p:tag name="KSO_WM_UNIT_LAYERLEVEL" val="1"/>
  <p:tag name="KSO_WM_TAG_VERSION" val="1.0"/>
  <p:tag name="KSO_WM_BEAUTIFY_FLAG" val="#wm#"/>
</p:tagLst>
</file>

<file path=ppt/tags/tag270.xml><?xml version="1.0" encoding="utf-8"?>
<p:tagLst xmlns:p="http://schemas.openxmlformats.org/presentationml/2006/main">
  <p:tag name="KSO_WM_UNIT_DIAGRAM_MODELTYPE" val="stripeEnum"/>
  <p:tag name="KSO_WM_UNIT_ISCONTENTSTITLE" val="0"/>
  <p:tag name="KSO_WM_UNIT_PRESET_TEXT" val="添加标题"/>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8943_3*l_h_a*1_3_1"/>
  <p:tag name="KSO_WM_TEMPLATE_CATEGORY" val="diagram"/>
  <p:tag name="KSO_WM_TEMPLATE_INDEX" val="20198943"/>
  <p:tag name="KSO_WM_UNIT_LAYERLEVEL" val="1_1_1"/>
  <p:tag name="KSO_WM_TAG_VERSION" val="1.0"/>
  <p:tag name="KSO_WM_BEAUTIFY_FLAG" val="#wm#"/>
  <p:tag name="KSO_WM_UNIT_TEXT_FILL_FORE_SCHEMECOLOR_INDEX" val="9"/>
  <p:tag name="KSO_WM_UNIT_TEXT_FILL_TYPE" val="1"/>
  <p:tag name="KSO_WM_UNIT_USESOURCEFORMAT_APPLY" val="1"/>
</p:tagLst>
</file>

<file path=ppt/tags/tag271.xml><?xml version="1.0" encoding="utf-8"?>
<p:tagLst xmlns:p="http://schemas.openxmlformats.org/presentationml/2006/main">
  <p:tag name="KSO_WM_UNIT_DIAGRAM_MODELTYPE" val="stripeEnum"/>
  <p:tag name="KSO_WM_UNIT_PRESET_TEXT" val="单击此处添加文本"/>
  <p:tag name="KSO_WM_UNIT_NOCLEAR" val="0"/>
  <p:tag name="KSO_WM_UNIT_VALUE" val="33"/>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43_3*l_h_f*1_3_1"/>
  <p:tag name="KSO_WM_TEMPLATE_CATEGORY" val="diagram"/>
  <p:tag name="KSO_WM_TEMPLATE_INDEX" val="2019894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7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98943_3*l_h_i*1_4_1"/>
  <p:tag name="KSO_WM_TEMPLATE_CATEGORY" val="diagram"/>
  <p:tag name="KSO_WM_TEMPLATE_INDEX" val="20198943"/>
  <p:tag name="KSO_WM_UNIT_LAYERLEVEL" val="1_1_1"/>
  <p:tag name="KSO_WM_TAG_VERSION" val="1.0"/>
  <p:tag name="KSO_WM_BEAUTIFY_FLAG" val="#wm#"/>
  <p:tag name="KSO_WM_UNIT_LINE_FORE_SCHEMECOLOR_INDEX" val="10"/>
  <p:tag name="KSO_WM_UNIT_LINE_FILL_TYPE" val="2"/>
  <p:tag name="KSO_WM_UNIT_USESOURCEFORMAT_APPLY" val="1"/>
</p:tagLst>
</file>

<file path=ppt/tags/tag27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98943_3*l_h_i*1_4_2"/>
  <p:tag name="KSO_WM_TEMPLATE_CATEGORY" val="diagram"/>
  <p:tag name="KSO_WM_TEMPLATE_INDEX" val="20198943"/>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274.xml><?xml version="1.0" encoding="utf-8"?>
<p:tagLst xmlns:p="http://schemas.openxmlformats.org/presentationml/2006/main">
  <p:tag name="KSO_WM_UNIT_DIAGRAM_MODELTYPE" val="stripeEnum"/>
  <p:tag name="KSO_WM_UNIT_ISCONTENTSTITLE" val="0"/>
  <p:tag name="KSO_WM_UNIT_PRESET_TEXT" val="添加标题"/>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98943_3*l_h_a*1_4_1"/>
  <p:tag name="KSO_WM_TEMPLATE_CATEGORY" val="diagram"/>
  <p:tag name="KSO_WM_TEMPLATE_INDEX" val="20198943"/>
  <p:tag name="KSO_WM_UNIT_LAYERLEVEL" val="1_1_1"/>
  <p:tag name="KSO_WM_TAG_VERSION" val="1.0"/>
  <p:tag name="KSO_WM_BEAUTIFY_FLAG" val="#wm#"/>
  <p:tag name="KSO_WM_UNIT_TEXT_FILL_FORE_SCHEMECOLOR_INDEX" val="10"/>
  <p:tag name="KSO_WM_UNIT_TEXT_FILL_TYPE" val="1"/>
  <p:tag name="KSO_WM_UNIT_USESOURCEFORMAT_APPLY" val="1"/>
</p:tagLst>
</file>

<file path=ppt/tags/tag275.xml><?xml version="1.0" encoding="utf-8"?>
<p:tagLst xmlns:p="http://schemas.openxmlformats.org/presentationml/2006/main">
  <p:tag name="KSO_WM_UNIT_DIAGRAM_MODELTYPE" val="stripeEnum"/>
  <p:tag name="KSO_WM_UNIT_PRESET_TEXT" val="单击此处添加文本"/>
  <p:tag name="KSO_WM_UNIT_NOCLEAR" val="0"/>
  <p:tag name="KSO_WM_UNIT_VALUE" val="33"/>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43_3*l_h_f*1_4_1"/>
  <p:tag name="KSO_WM_TEMPLATE_CATEGORY" val="diagram"/>
  <p:tag name="KSO_WM_TEMPLATE_INDEX" val="2019894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76.xml><?xml version="1.0" encoding="utf-8"?>
<p:tagLst xmlns:p="http://schemas.openxmlformats.org/presentationml/2006/main">
  <p:tag name="KSO_WM_UNIT_DIAGRAM_MODELTYPE" val="stripeEnum"/>
  <p:tag name="KSO_WM_UNIT_VALUE" val="89*9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98943_3*l_h_x*1_4_1"/>
  <p:tag name="KSO_WM_TEMPLATE_CATEGORY" val="diagram"/>
  <p:tag name="KSO_WM_TEMPLATE_INDEX" val="20198943"/>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277.xml><?xml version="1.0" encoding="utf-8"?>
<p:tagLst xmlns:p="http://schemas.openxmlformats.org/presentationml/2006/main">
  <p:tag name="KSO_WM_BEAUTIFY_FLAG" val="#wm#"/>
  <p:tag name="KSO_WM_TEMPLATE_CATEGORY" val="diagram"/>
  <p:tag name="KSO_WM_TEMPLATE_INDEX" val="20198943"/>
  <p:tag name="KSO_WM_SLIDE_ID" val="diagram20198943_3"/>
  <p:tag name="KSO_WM_TEMPLATE_SUBCATEGORY" val="0"/>
  <p:tag name="KSO_WM_TEMPLATE_MASTER_TYPE" val="0"/>
  <p:tag name="KSO_WM_TEMPLATE_COLOR_TYPE" val="1"/>
  <p:tag name="KSO_WM_SLIDE_TYPE" val="text"/>
  <p:tag name="KSO_WM_SLIDE_SUBTYPE" val="diag"/>
  <p:tag name="KSO_WM_SLIDE_ITEM_CNT" val="4"/>
  <p:tag name="KSO_WM_SLIDE_INDEX" val="3"/>
  <p:tag name="KSO_WM_SLIDE_SIZE" val="832.345*237.137"/>
  <p:tag name="KSO_WM_SLIDE_POSITION" val="76.9617*191.12"/>
  <p:tag name="KSO_WM_DIAGRAM_GROUP_CODE" val="l1-1"/>
  <p:tag name="KSO_WM_SLIDE_DIAGTYPE" val="l"/>
  <p:tag name="KSO_WM_TAG_VERSION" val="1.0"/>
  <p:tag name="KSO_WM_SLIDE_LAYOUT" val="a_f_l"/>
  <p:tag name="KSO_WM_SLIDE_LAYOUT_CNT" val="1_1_1"/>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1"/>
  <p:tag name="KSO_WM_UNIT_ID" val="diagram20204966_1*i*1"/>
  <p:tag name="KSO_WM_TEMPLATE_CATEGORY" val="diagram"/>
  <p:tag name="KSO_WM_TEMPLATE_INDEX" val="20204966"/>
  <p:tag name="KSO_WM_UNIT_LAYERLEVEL" val="1"/>
  <p:tag name="KSO_WM_TAG_VERSION" val="1.0"/>
  <p:tag name="KSO_WM_BEAUTIFY_FLAG" val="#wm#"/>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3"/>
  <p:tag name="KSO_WM_UNIT_ID" val="diagram20204966_1*i*3"/>
  <p:tag name="KSO_WM_TEMPLATE_CATEGORY" val="diagram"/>
  <p:tag name="KSO_WM_TEMPLATE_INDEX" val="20204966"/>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922_1*i*4"/>
  <p:tag name="KSO_WM_TEMPLATE_CATEGORY" val="diagram"/>
  <p:tag name="KSO_WM_TEMPLATE_INDEX" val="20202922"/>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5"/>
  <p:tag name="KSO_WM_UNIT_ID" val="diagram20204966_1*i*5"/>
  <p:tag name="KSO_WM_TEMPLATE_CATEGORY" val="diagram"/>
  <p:tag name="KSO_WM_TEMPLATE_INDEX" val="20204966"/>
  <p:tag name="KSO_WM_UNIT_LAYERLEVEL" val="1"/>
  <p:tag name="KSO_WM_TAG_VERSION" val="1.0"/>
  <p:tag name="KSO_WM_BEAUTIFY_FLAG" val="#wm#"/>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2"/>
  <p:tag name="KSO_WM_UNIT_ID" val="diagram20204966_1*i*2"/>
  <p:tag name="KSO_WM_TEMPLATE_CATEGORY" val="diagram"/>
  <p:tag name="KSO_WM_TEMPLATE_INDEX" val="20204966"/>
  <p:tag name="KSO_WM_UNIT_LAYERLEVEL" val="1"/>
  <p:tag name="KSO_WM_TAG_VERSION" val="1.0"/>
  <p:tag name="KSO_WM_BEAUTIFY_FLAG" val="#wm#"/>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4"/>
  <p:tag name="KSO_WM_UNIT_ID" val="diagram20204966_1*i*4"/>
  <p:tag name="KSO_WM_TEMPLATE_CATEGORY" val="diagram"/>
  <p:tag name="KSO_WM_TEMPLATE_INDEX" val="20204966"/>
  <p:tag name="KSO_WM_UNIT_LAYERLEVEL" val="1"/>
  <p:tag name="KSO_WM_TAG_VERSION" val="1.0"/>
  <p:tag name="KSO_WM_BEAUTIFY_FLAG" val="#wm#"/>
</p:tagLst>
</file>

<file path=ppt/tags/tag283.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 name="KSO_WM_UNIT_NOCLEAR" val="0"/>
  <p:tag name="KSO_WM_UNIT_VALUE" val="759"/>
  <p:tag name="KSO_WM_UNIT_HIGHLIGHT" val="0"/>
  <p:tag name="KSO_WM_UNIT_COMPATIBLE" val="0"/>
  <p:tag name="KSO_WM_UNIT_DIAGRAM_ISNUMVISUAL" val="0"/>
  <p:tag name="KSO_WM_UNIT_DIAGRAM_ISREFERUNIT" val="0"/>
  <p:tag name="KSO_WM_UNIT_PLACING_PICTURE_MD4" val="0"/>
  <p:tag name="KSO_WM_UNIT_TYPE" val="f"/>
  <p:tag name="KSO_WM_UNIT_INDEX" val="2"/>
  <p:tag name="KSO_WM_UNIT_ID" val="diagram20204966_1*f*2"/>
  <p:tag name="KSO_WM_TEMPLATE_CATEGORY" val="diagram"/>
  <p:tag name="KSO_WM_TEMPLATE_INDEX" val="20204966"/>
  <p:tag name="KSO_WM_UNIT_LAYERLEVEL" val="1"/>
  <p:tag name="KSO_WM_TAG_VERSION" val="1.0"/>
  <p:tag name="KSO_WM_BEAUTIFY_FLAG" val="#wm#"/>
</p:tagLst>
</file>

<file path=ppt/tags/tag284.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 name="KSO_WM_UNIT_NOCLEAR" val="0"/>
  <p:tag name="KSO_WM_UNIT_VALUE" val="759"/>
  <p:tag name="KSO_WM_UNIT_HIGHLIGHT" val="0"/>
  <p:tag name="KSO_WM_UNIT_COMPATIBLE" val="0"/>
  <p:tag name="KSO_WM_UNIT_DIAGRAM_ISNUMVISUAL" val="0"/>
  <p:tag name="KSO_WM_UNIT_DIAGRAM_ISREFERUNIT" val="0"/>
  <p:tag name="KSO_WM_UNIT_PLACING_PICTURE_MD4" val="0"/>
  <p:tag name="KSO_WM_UNIT_TYPE" val="f"/>
  <p:tag name="KSO_WM_UNIT_INDEX" val="1"/>
  <p:tag name="KSO_WM_UNIT_ID" val="diagram20204966_1*f*1"/>
  <p:tag name="KSO_WM_TEMPLATE_CATEGORY" val="diagram"/>
  <p:tag name="KSO_WM_TEMPLATE_INDEX" val="20204966"/>
  <p:tag name="KSO_WM_UNIT_LAYERLEVEL" val="1"/>
  <p:tag name="KSO_WM_TAG_VERSION" val="1.0"/>
  <p:tag name="KSO_WM_BEAUTIFY_FLAG" val="#wm#"/>
</p:tagLst>
</file>

<file path=ppt/tags/tag285.xml><?xml version="1.0" encoding="utf-8"?>
<p:tagLst xmlns:p="http://schemas.openxmlformats.org/presentationml/2006/main">
  <p:tag name="KSO_WM_UNIT_TEXT_PART_ID_V2" val="a-3-1"/>
  <p:tag name="KSO_WM_UNIT_ISCONTENTSTITLE" val="0"/>
  <p:tag name="KSO_WM_UNIT_ISNUMDGMTITLE" val="0"/>
  <p:tag name="KSO_WM_UNIT_PRESET_TEXT" val="单击此处可添加大标题内容"/>
  <p:tag name="KSO_WM_UNIT_NOCLEAR" val="0"/>
  <p:tag name="KSO_WM_UNIT_VALUE" val="17"/>
  <p:tag name="KSO_WM_UNIT_HIGHLIGHT" val="0"/>
  <p:tag name="KSO_WM_UNIT_COMPATIBLE" val="0"/>
  <p:tag name="KSO_WM_UNIT_DIAGRAM_ISNUMVISUAL" val="0"/>
  <p:tag name="KSO_WM_UNIT_DIAGRAM_ISREFERUNIT" val="0"/>
  <p:tag name="KSO_WM_UNIT_PLACING_PICTURE_MD4" val="0"/>
  <p:tag name="KSO_WM_UNIT_TYPE" val="a"/>
  <p:tag name="KSO_WM_UNIT_INDEX" val="1"/>
  <p:tag name="KSO_WM_UNIT_ID" val="diagram20204966_1*a*1"/>
  <p:tag name="KSO_WM_TEMPLATE_CATEGORY" val="diagram"/>
  <p:tag name="KSO_WM_TEMPLATE_INDEX" val="20204966"/>
  <p:tag name="KSO_WM_UNIT_LAYERLEVEL" val="1"/>
  <p:tag name="KSO_WM_TAG_VERSION" val="1.0"/>
  <p:tag name="KSO_WM_BEAUTIFY_FLAG" val="#wm#"/>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6"/>
  <p:tag name="KSO_WM_UNIT_ID" val="diagram20204966_1*i*6"/>
  <p:tag name="KSO_WM_TEMPLATE_CATEGORY" val="diagram"/>
  <p:tag name="KSO_WM_TEMPLATE_INDEX" val="20204966"/>
  <p:tag name="KSO_WM_UNIT_LAYERLEVEL" val="1"/>
  <p:tag name="KSO_WM_TAG_VERSION" val="1.0"/>
  <p:tag name="KSO_WM_BEAUTIFY_FLAG" val="#wm#"/>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7"/>
  <p:tag name="KSO_WM_UNIT_ID" val="diagram20204966_1*i*7"/>
  <p:tag name="KSO_WM_TEMPLATE_CATEGORY" val="diagram"/>
  <p:tag name="KSO_WM_TEMPLATE_INDEX" val="20204966"/>
  <p:tag name="KSO_WM_UNIT_LAYERLEVEL" val="1"/>
  <p:tag name="KSO_WM_TAG_VERSION" val="1.0"/>
  <p:tag name="KSO_WM_BEAUTIFY_FLAG" val="#wm#"/>
</p:tagLst>
</file>

<file path=ppt/tags/tag288.xml><?xml version="1.0" encoding="utf-8"?>
<p:tagLst xmlns:p="http://schemas.openxmlformats.org/presentationml/2006/main">
  <p:tag name="KSO_WM_BEAUTIFY_FLAG" val="#wm#"/>
  <p:tag name="KSO_WM_TEMPLATE_CATEGORY" val="diagram"/>
  <p:tag name="KSO_WM_TEMPLATE_INDEX" val="20204966"/>
  <p:tag name="KSO_WM_SLIDE_ID" val="diagram20204966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493"/>
  <p:tag name="KSO_WM_SLIDE_POSITION" val="0*47"/>
  <p:tag name="KSO_WM_TAG_VERSION" val="1.0"/>
  <p:tag name="KSO_WM_SLIDE_LAYOUT" val="a_f"/>
  <p:tag name="KSO_WM_SLIDE_LAYOUT_CNT" val="1_2"/>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1"/>
  <p:tag name="KSO_WM_UNIT_ID" val="diagram20204966_1*i*1"/>
  <p:tag name="KSO_WM_TEMPLATE_CATEGORY" val="diagram"/>
  <p:tag name="KSO_WM_TEMPLATE_INDEX" val="20204966"/>
  <p:tag name="KSO_WM_UNIT_LAYERLEVEL" val="1"/>
  <p:tag name="KSO_WM_TAG_VERSION" val="1.0"/>
  <p:tag name="KSO_WM_BEAUTIFY_FLAG" val="#wm#"/>
</p:tagLst>
</file>

<file path=ppt/tags/tag29.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2922_1*a*1"/>
  <p:tag name="KSO_WM_TEMPLATE_CATEGORY" val="diagram"/>
  <p:tag name="KSO_WM_TEMPLATE_INDEX" val="20202922"/>
  <p:tag name="KSO_WM_UNIT_LAYERLEVEL" val="1"/>
  <p:tag name="KSO_WM_TAG_VERSION" val="1.0"/>
  <p:tag name="KSO_WM_BEAUTIFY_FLAG" val="#wm#"/>
  <p:tag name="KSO_WM_UNIT_PRESET_TEXT" val="户外拓展训目的"/>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3"/>
  <p:tag name="KSO_WM_UNIT_ID" val="diagram20204966_1*i*3"/>
  <p:tag name="KSO_WM_TEMPLATE_CATEGORY" val="diagram"/>
  <p:tag name="KSO_WM_TEMPLATE_INDEX" val="20204966"/>
  <p:tag name="KSO_WM_UNIT_LAYERLEVEL" val="1"/>
  <p:tag name="KSO_WM_TAG_VERSION" val="1.0"/>
  <p:tag name="KSO_WM_BEAUTIFY_FLAG" val="#wm#"/>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5"/>
  <p:tag name="KSO_WM_UNIT_ID" val="diagram20204966_1*i*5"/>
  <p:tag name="KSO_WM_TEMPLATE_CATEGORY" val="diagram"/>
  <p:tag name="KSO_WM_TEMPLATE_INDEX" val="20204966"/>
  <p:tag name="KSO_WM_UNIT_LAYERLEVEL" val="1"/>
  <p:tag name="KSO_WM_TAG_VERSION" val="1.0"/>
  <p:tag name="KSO_WM_BEAUTIFY_FLAG" val="#wm#"/>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2"/>
  <p:tag name="KSO_WM_UNIT_ID" val="diagram20204966_1*i*2"/>
  <p:tag name="KSO_WM_TEMPLATE_CATEGORY" val="diagram"/>
  <p:tag name="KSO_WM_TEMPLATE_INDEX" val="20204966"/>
  <p:tag name="KSO_WM_UNIT_LAYERLEVEL" val="1"/>
  <p:tag name="KSO_WM_TAG_VERSION" val="1.0"/>
  <p:tag name="KSO_WM_BEAUTIFY_FLAG" val="#wm#"/>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4"/>
  <p:tag name="KSO_WM_UNIT_ID" val="diagram20204966_1*i*4"/>
  <p:tag name="KSO_WM_TEMPLATE_CATEGORY" val="diagram"/>
  <p:tag name="KSO_WM_TEMPLATE_INDEX" val="20204966"/>
  <p:tag name="KSO_WM_UNIT_LAYERLEVEL" val="1"/>
  <p:tag name="KSO_WM_TAG_VERSION" val="1.0"/>
  <p:tag name="KSO_WM_BEAUTIFY_FLAG" val="#wm#"/>
</p:tagLst>
</file>

<file path=ppt/tags/tag294.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 name="KSO_WM_UNIT_NOCLEAR" val="0"/>
  <p:tag name="KSO_WM_UNIT_VALUE" val="759"/>
  <p:tag name="KSO_WM_UNIT_HIGHLIGHT" val="0"/>
  <p:tag name="KSO_WM_UNIT_COMPATIBLE" val="0"/>
  <p:tag name="KSO_WM_UNIT_DIAGRAM_ISNUMVISUAL" val="0"/>
  <p:tag name="KSO_WM_UNIT_DIAGRAM_ISREFERUNIT" val="0"/>
  <p:tag name="KSO_WM_UNIT_PLACING_PICTURE_MD4" val="0"/>
  <p:tag name="KSO_WM_UNIT_TYPE" val="f"/>
  <p:tag name="KSO_WM_UNIT_INDEX" val="1"/>
  <p:tag name="KSO_WM_UNIT_ID" val="diagram20204966_1*f*1"/>
  <p:tag name="KSO_WM_TEMPLATE_CATEGORY" val="diagram"/>
  <p:tag name="KSO_WM_TEMPLATE_INDEX" val="20204966"/>
  <p:tag name="KSO_WM_UNIT_LAYERLEVEL" val="1"/>
  <p:tag name="KSO_WM_TAG_VERSION" val="1.0"/>
  <p:tag name="KSO_WM_BEAUTIFY_FLAG" val="#wm#"/>
</p:tagLst>
</file>

<file path=ppt/tags/tag295.xml><?xml version="1.0" encoding="utf-8"?>
<p:tagLst xmlns:p="http://schemas.openxmlformats.org/presentationml/2006/main">
  <p:tag name="KSO_WM_UNIT_TEXT_PART_ID_V2" val="a-3-1"/>
  <p:tag name="KSO_WM_UNIT_ISCONTENTSTITLE" val="0"/>
  <p:tag name="KSO_WM_UNIT_ISNUMDGMTITLE" val="0"/>
  <p:tag name="KSO_WM_UNIT_PRESET_TEXT" val="单击此处可添加大标题内容"/>
  <p:tag name="KSO_WM_UNIT_NOCLEAR" val="0"/>
  <p:tag name="KSO_WM_UNIT_VALUE" val="17"/>
  <p:tag name="KSO_WM_UNIT_HIGHLIGHT" val="0"/>
  <p:tag name="KSO_WM_UNIT_COMPATIBLE" val="0"/>
  <p:tag name="KSO_WM_UNIT_DIAGRAM_ISNUMVISUAL" val="0"/>
  <p:tag name="KSO_WM_UNIT_DIAGRAM_ISREFERUNIT" val="0"/>
  <p:tag name="KSO_WM_UNIT_PLACING_PICTURE_MD4" val="0"/>
  <p:tag name="KSO_WM_UNIT_TYPE" val="a"/>
  <p:tag name="KSO_WM_UNIT_INDEX" val="1"/>
  <p:tag name="KSO_WM_UNIT_ID" val="diagram20204966_1*a*1"/>
  <p:tag name="KSO_WM_TEMPLATE_CATEGORY" val="diagram"/>
  <p:tag name="KSO_WM_TEMPLATE_INDEX" val="20204966"/>
  <p:tag name="KSO_WM_UNIT_LAYERLEVEL" val="1"/>
  <p:tag name="KSO_WM_TAG_VERSION" val="1.0"/>
  <p:tag name="KSO_WM_BEAUTIFY_FLAG" val="#wm#"/>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7"/>
  <p:tag name="KSO_WM_UNIT_ID" val="diagram20204966_1*i*7"/>
  <p:tag name="KSO_WM_TEMPLATE_CATEGORY" val="diagram"/>
  <p:tag name="KSO_WM_TEMPLATE_INDEX" val="20204966"/>
  <p:tag name="KSO_WM_UNIT_LAYERLEVEL" val="1"/>
  <p:tag name="KSO_WM_TAG_VERSION" val="1.0"/>
  <p:tag name="KSO_WM_BEAUTIFY_FLAG" val="#wm#"/>
</p:tagLst>
</file>

<file path=ppt/tags/tag297.xml><?xml version="1.0" encoding="utf-8"?>
<p:tagLst xmlns:p="http://schemas.openxmlformats.org/presentationml/2006/main">
  <p:tag name="KSO_WM_BEAUTIFY_FLAG" val="#wm#"/>
  <p:tag name="KSO_WM_TEMPLATE_CATEGORY" val="diagram"/>
  <p:tag name="KSO_WM_TEMPLATE_INDEX" val="20204966"/>
  <p:tag name="KSO_WM_SLIDE_ID" val="diagram20204966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493"/>
  <p:tag name="KSO_WM_SLIDE_POSITION" val="0*47"/>
  <p:tag name="KSO_WM_TAG_VERSION" val="1.0"/>
  <p:tag name="KSO_WM_SLIDE_LAYOUT" val="a_f"/>
  <p:tag name="KSO_WM_SLIDE_LAYOUT_CNT" val="1_2"/>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1"/>
  <p:tag name="KSO_WM_UNIT_ID" val="diagram20204966_1*i*1"/>
  <p:tag name="KSO_WM_TEMPLATE_CATEGORY" val="diagram"/>
  <p:tag name="KSO_WM_TEMPLATE_INDEX" val="20204966"/>
  <p:tag name="KSO_WM_UNIT_LAYERLEVEL" val="1"/>
  <p:tag name="KSO_WM_TAG_VERSION" val="1.0"/>
  <p:tag name="KSO_WM_BEAUTIFY_FLAG" val="#wm#"/>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3"/>
  <p:tag name="KSO_WM_UNIT_ID" val="diagram20204966_1*i*3"/>
  <p:tag name="KSO_WM_TEMPLATE_CATEGORY" val="diagram"/>
  <p:tag name="KSO_WM_TEMPLATE_INDEX" val="20204966"/>
  <p:tag name="KSO_WM_UNIT_LAYERLEVEL" val="1"/>
  <p:tag name="KSO_WM_TAG_VERSION" val="1.0"/>
  <p:tag name="KSO_WM_BEAUTIFY_FLAG" val="#wm#"/>
</p:tagLst>
</file>

<file path=ppt/tags/tag3.xml><?xml version="1.0" encoding="utf-8"?>
<p:tagLst xmlns:p="http://schemas.openxmlformats.org/presentationml/2006/main">
  <p:tag name="MH" val="20160830110146"/>
  <p:tag name="MH_LIBRARY" val="CONTENTS"/>
  <p:tag name="MH_TYPE" val="OTHERS"/>
  <p:tag name="ID" val="553512"/>
</p:tagLst>
</file>

<file path=ppt/tags/tag30.xml><?xml version="1.0" encoding="utf-8"?>
<p:tagLst xmlns:p="http://schemas.openxmlformats.org/presentationml/2006/main">
  <p:tag name="KSO_WM_UNIT_TEXT_PART_ID_V2" val="d-4-2"/>
  <p:tag name="KSO_WM_UNIT_COLOR_SCHEME_SHAPE_ID" val="2"/>
  <p:tag name="KSO_WM_UNIT_COLOR_SCHEME_PARENT_PAGE" val="0_1"/>
  <p:tag name="KSO_WM_UNIT_PRESET_TEXT" val="户外拓展训练通常利用崇山峻岭、翰海大川等自然环境，通过精心设计的活动达到&quot;磨练意志、陶冶情操、完善人格、熔炼团队&quot;的拓展培训目的。"/>
  <p:tag name="KSO_WM_UNIT_NOCLEAR" val="1"/>
  <p:tag name="KSO_WM_UNIT_VALUE" val="364"/>
  <p:tag name="KSO_WM_UNIT_HIGHLIGHT" val="0"/>
  <p:tag name="KSO_WM_UNIT_COMPATIBLE" val="0"/>
  <p:tag name="KSO_WM_UNIT_DIAGRAM_ISNUMVISUAL" val="0"/>
  <p:tag name="KSO_WM_UNIT_DIAGRAM_ISREFERUNIT" val="0"/>
  <p:tag name="KSO_WM_UNIT_TYPE" val="f"/>
  <p:tag name="KSO_WM_UNIT_INDEX" val="1"/>
  <p:tag name="KSO_WM_UNIT_ID" val="diagram20202922_1*f*1"/>
  <p:tag name="KSO_WM_TEMPLATE_CATEGORY" val="diagram"/>
  <p:tag name="KSO_WM_TEMPLATE_INDEX" val="20202922"/>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5"/>
  <p:tag name="KSO_WM_UNIT_ID" val="diagram20204966_1*i*5"/>
  <p:tag name="KSO_WM_TEMPLATE_CATEGORY" val="diagram"/>
  <p:tag name="KSO_WM_TEMPLATE_INDEX" val="20204966"/>
  <p:tag name="KSO_WM_UNIT_LAYERLEVEL" val="1"/>
  <p:tag name="KSO_WM_TAG_VERSION" val="1.0"/>
  <p:tag name="KSO_WM_BEAUTIFY_FLAG" val="#wm#"/>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2"/>
  <p:tag name="KSO_WM_UNIT_ID" val="diagram20204966_1*i*2"/>
  <p:tag name="KSO_WM_TEMPLATE_CATEGORY" val="diagram"/>
  <p:tag name="KSO_WM_TEMPLATE_INDEX" val="20204966"/>
  <p:tag name="KSO_WM_UNIT_LAYERLEVEL" val="1"/>
  <p:tag name="KSO_WM_TAG_VERSION" val="1.0"/>
  <p:tag name="KSO_WM_BEAUTIFY_FLAG" val="#wm#"/>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4"/>
  <p:tag name="KSO_WM_UNIT_ID" val="diagram20204966_1*i*4"/>
  <p:tag name="KSO_WM_TEMPLATE_CATEGORY" val="diagram"/>
  <p:tag name="KSO_WM_TEMPLATE_INDEX" val="20204966"/>
  <p:tag name="KSO_WM_UNIT_LAYERLEVEL" val="1"/>
  <p:tag name="KSO_WM_TAG_VERSION" val="1.0"/>
  <p:tag name="KSO_WM_BEAUTIFY_FLAG" val="#wm#"/>
</p:tagLst>
</file>

<file path=ppt/tags/tag303.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 name="KSO_WM_UNIT_NOCLEAR" val="0"/>
  <p:tag name="KSO_WM_UNIT_VALUE" val="759"/>
  <p:tag name="KSO_WM_UNIT_HIGHLIGHT" val="0"/>
  <p:tag name="KSO_WM_UNIT_COMPATIBLE" val="0"/>
  <p:tag name="KSO_WM_UNIT_DIAGRAM_ISNUMVISUAL" val="0"/>
  <p:tag name="KSO_WM_UNIT_DIAGRAM_ISREFERUNIT" val="0"/>
  <p:tag name="KSO_WM_UNIT_PLACING_PICTURE_MD4" val="0"/>
  <p:tag name="KSO_WM_UNIT_TYPE" val="f"/>
  <p:tag name="KSO_WM_UNIT_INDEX" val="1"/>
  <p:tag name="KSO_WM_UNIT_ID" val="diagram20204966_1*f*1"/>
  <p:tag name="KSO_WM_TEMPLATE_CATEGORY" val="diagram"/>
  <p:tag name="KSO_WM_TEMPLATE_INDEX" val="20204966"/>
  <p:tag name="KSO_WM_UNIT_LAYERLEVEL" val="1"/>
  <p:tag name="KSO_WM_TAG_VERSION" val="1.0"/>
  <p:tag name="KSO_WM_BEAUTIFY_FLAG" val="#wm#"/>
</p:tagLst>
</file>

<file path=ppt/tags/tag304.xml><?xml version="1.0" encoding="utf-8"?>
<p:tagLst xmlns:p="http://schemas.openxmlformats.org/presentationml/2006/main">
  <p:tag name="KSO_WM_UNIT_TEXT_PART_ID_V2" val="a-3-1"/>
  <p:tag name="KSO_WM_UNIT_ISCONTENTSTITLE" val="0"/>
  <p:tag name="KSO_WM_UNIT_ISNUMDGMTITLE" val="0"/>
  <p:tag name="KSO_WM_UNIT_PRESET_TEXT" val="单击此处可添加大标题内容"/>
  <p:tag name="KSO_WM_UNIT_NOCLEAR" val="0"/>
  <p:tag name="KSO_WM_UNIT_VALUE" val="17"/>
  <p:tag name="KSO_WM_UNIT_HIGHLIGHT" val="0"/>
  <p:tag name="KSO_WM_UNIT_COMPATIBLE" val="0"/>
  <p:tag name="KSO_WM_UNIT_DIAGRAM_ISNUMVISUAL" val="0"/>
  <p:tag name="KSO_WM_UNIT_DIAGRAM_ISREFERUNIT" val="0"/>
  <p:tag name="KSO_WM_UNIT_PLACING_PICTURE_MD4" val="0"/>
  <p:tag name="KSO_WM_UNIT_TYPE" val="a"/>
  <p:tag name="KSO_WM_UNIT_INDEX" val="1"/>
  <p:tag name="KSO_WM_UNIT_ID" val="diagram20204966_1*a*1"/>
  <p:tag name="KSO_WM_TEMPLATE_CATEGORY" val="diagram"/>
  <p:tag name="KSO_WM_TEMPLATE_INDEX" val="20204966"/>
  <p:tag name="KSO_WM_UNIT_LAYERLEVEL" val="1"/>
  <p:tag name="KSO_WM_TAG_VERSION" val="1.0"/>
  <p:tag name="KSO_WM_BEAUTIFY_FLAG" val="#wm#"/>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7"/>
  <p:tag name="KSO_WM_UNIT_ID" val="diagram20204966_1*i*7"/>
  <p:tag name="KSO_WM_TEMPLATE_CATEGORY" val="diagram"/>
  <p:tag name="KSO_WM_TEMPLATE_INDEX" val="20204966"/>
  <p:tag name="KSO_WM_UNIT_LAYERLEVEL" val="1"/>
  <p:tag name="KSO_WM_TAG_VERSION" val="1.0"/>
  <p:tag name="KSO_WM_BEAUTIFY_FLAG" val="#wm#"/>
</p:tagLst>
</file>

<file path=ppt/tags/tag306.xml><?xml version="1.0" encoding="utf-8"?>
<p:tagLst xmlns:p="http://schemas.openxmlformats.org/presentationml/2006/main">
  <p:tag name="KSO_WM_BEAUTIFY_FLAG" val="#wm#"/>
  <p:tag name="KSO_WM_TEMPLATE_CATEGORY" val="diagram"/>
  <p:tag name="KSO_WM_TEMPLATE_INDEX" val="20204966"/>
  <p:tag name="KSO_WM_SLIDE_ID" val="diagram20204966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493"/>
  <p:tag name="KSO_WM_SLIDE_POSITION" val="0*47"/>
  <p:tag name="KSO_WM_TAG_VERSION" val="1.0"/>
  <p:tag name="KSO_WM_SLIDE_LAYOUT" val="a_f"/>
  <p:tag name="KSO_WM_SLIDE_LAYOUT_CNT" val="1_2"/>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1"/>
  <p:tag name="KSO_WM_UNIT_ID" val="diagram20204966_1*i*1"/>
  <p:tag name="KSO_WM_TEMPLATE_CATEGORY" val="diagram"/>
  <p:tag name="KSO_WM_TEMPLATE_INDEX" val="20204966"/>
  <p:tag name="KSO_WM_UNIT_LAYERLEVEL" val="1"/>
  <p:tag name="KSO_WM_TAG_VERSION" val="1.0"/>
  <p:tag name="KSO_WM_BEAUTIFY_FLAG" val="#wm#"/>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3"/>
  <p:tag name="KSO_WM_UNIT_ID" val="diagram20204966_1*i*3"/>
  <p:tag name="KSO_WM_TEMPLATE_CATEGORY" val="diagram"/>
  <p:tag name="KSO_WM_TEMPLATE_INDEX" val="20204966"/>
  <p:tag name="KSO_WM_UNIT_LAYERLEVEL" val="1"/>
  <p:tag name="KSO_WM_TAG_VERSION" val="1.0"/>
  <p:tag name="KSO_WM_BEAUTIFY_FLAG" val="#wm#"/>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5"/>
  <p:tag name="KSO_WM_UNIT_ID" val="diagram20204966_1*i*5"/>
  <p:tag name="KSO_WM_TEMPLATE_CATEGORY" val="diagram"/>
  <p:tag name="KSO_WM_TEMPLATE_INDEX" val="20204966"/>
  <p:tag name="KSO_WM_UNIT_LAYERLEVEL" val="1"/>
  <p:tag name="KSO_WM_TAG_VERSION" val="1.0"/>
  <p:tag name="KSO_WM_BEAUTIFY_FLAG" val="#wm#"/>
</p:tagLst>
</file>

<file path=ppt/tags/tag31.xml><?xml version="1.0" encoding="utf-8"?>
<p:tagLst xmlns:p="http://schemas.openxmlformats.org/presentationml/2006/main">
  <p:tag name="KSO_WM_BEAUTIFY_FLAG" val="#wm#"/>
  <p:tag name="KSO_WM_TEMPLATE_CATEGORY" val="diagram"/>
  <p:tag name="KSO_WM_TEMPLATE_INDEX" val="20202922"/>
  <p:tag name="KSO_WM_SLIDE_ID" val="diagram2020292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29*539"/>
  <p:tag name="KSO_WM_SLIDE_POSITION" val="30*0"/>
  <p:tag name="KSO_WM_TAG_VERSION" val="1.0"/>
  <p:tag name="KSO_WM_SLIDE_LAYOUT" val="a_f"/>
  <p:tag name="KSO_WM_SLIDE_LAYOUT_CNT" val="1_1"/>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2"/>
  <p:tag name="KSO_WM_UNIT_ID" val="diagram20204966_1*i*2"/>
  <p:tag name="KSO_WM_TEMPLATE_CATEGORY" val="diagram"/>
  <p:tag name="KSO_WM_TEMPLATE_INDEX" val="20204966"/>
  <p:tag name="KSO_WM_UNIT_LAYERLEVEL" val="1"/>
  <p:tag name="KSO_WM_TAG_VERSION" val="1.0"/>
  <p:tag name="KSO_WM_BEAUTIFY_FLAG" val="#wm#"/>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4"/>
  <p:tag name="KSO_WM_UNIT_ID" val="diagram20204966_1*i*4"/>
  <p:tag name="KSO_WM_TEMPLATE_CATEGORY" val="diagram"/>
  <p:tag name="KSO_WM_TEMPLATE_INDEX" val="20204966"/>
  <p:tag name="KSO_WM_UNIT_LAYERLEVEL" val="1"/>
  <p:tag name="KSO_WM_TAG_VERSION" val="1.0"/>
  <p:tag name="KSO_WM_BEAUTIFY_FLAG" val="#wm#"/>
</p:tagLst>
</file>

<file path=ppt/tags/tag312.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 name="KSO_WM_UNIT_NOCLEAR" val="0"/>
  <p:tag name="KSO_WM_UNIT_VALUE" val="759"/>
  <p:tag name="KSO_WM_UNIT_HIGHLIGHT" val="0"/>
  <p:tag name="KSO_WM_UNIT_COMPATIBLE" val="0"/>
  <p:tag name="KSO_WM_UNIT_DIAGRAM_ISNUMVISUAL" val="0"/>
  <p:tag name="KSO_WM_UNIT_DIAGRAM_ISREFERUNIT" val="0"/>
  <p:tag name="KSO_WM_UNIT_PLACING_PICTURE_MD4" val="0"/>
  <p:tag name="KSO_WM_UNIT_TYPE" val="f"/>
  <p:tag name="KSO_WM_UNIT_INDEX" val="1"/>
  <p:tag name="KSO_WM_UNIT_ID" val="diagram20204966_1*f*1"/>
  <p:tag name="KSO_WM_TEMPLATE_CATEGORY" val="diagram"/>
  <p:tag name="KSO_WM_TEMPLATE_INDEX" val="20204966"/>
  <p:tag name="KSO_WM_UNIT_LAYERLEVEL" val="1"/>
  <p:tag name="KSO_WM_TAG_VERSION" val="1.0"/>
  <p:tag name="KSO_WM_BEAUTIFY_FLAG" val="#wm#"/>
</p:tagLst>
</file>

<file path=ppt/tags/tag313.xml><?xml version="1.0" encoding="utf-8"?>
<p:tagLst xmlns:p="http://schemas.openxmlformats.org/presentationml/2006/main">
  <p:tag name="KSO_WM_UNIT_TEXT_PART_ID_V2" val="a-3-1"/>
  <p:tag name="KSO_WM_UNIT_ISCONTENTSTITLE" val="0"/>
  <p:tag name="KSO_WM_UNIT_ISNUMDGMTITLE" val="0"/>
  <p:tag name="KSO_WM_UNIT_PRESET_TEXT" val="单击此处可添加大标题内容"/>
  <p:tag name="KSO_WM_UNIT_NOCLEAR" val="0"/>
  <p:tag name="KSO_WM_UNIT_VALUE" val="17"/>
  <p:tag name="KSO_WM_UNIT_HIGHLIGHT" val="0"/>
  <p:tag name="KSO_WM_UNIT_COMPATIBLE" val="0"/>
  <p:tag name="KSO_WM_UNIT_DIAGRAM_ISNUMVISUAL" val="0"/>
  <p:tag name="KSO_WM_UNIT_DIAGRAM_ISREFERUNIT" val="0"/>
  <p:tag name="KSO_WM_UNIT_PLACING_PICTURE_MD4" val="0"/>
  <p:tag name="KSO_WM_UNIT_TYPE" val="a"/>
  <p:tag name="KSO_WM_UNIT_INDEX" val="1"/>
  <p:tag name="KSO_WM_UNIT_ID" val="diagram20204966_1*a*1"/>
  <p:tag name="KSO_WM_TEMPLATE_CATEGORY" val="diagram"/>
  <p:tag name="KSO_WM_TEMPLATE_INDEX" val="20204966"/>
  <p:tag name="KSO_WM_UNIT_LAYERLEVEL" val="1"/>
  <p:tag name="KSO_WM_TAG_VERSION" val="1.0"/>
  <p:tag name="KSO_WM_BEAUTIFY_FLAG" val="#wm#"/>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7"/>
  <p:tag name="KSO_WM_UNIT_ID" val="diagram20204966_1*i*7"/>
  <p:tag name="KSO_WM_TEMPLATE_CATEGORY" val="diagram"/>
  <p:tag name="KSO_WM_TEMPLATE_INDEX" val="20204966"/>
  <p:tag name="KSO_WM_UNIT_LAYERLEVEL" val="1"/>
  <p:tag name="KSO_WM_TAG_VERSION" val="1.0"/>
  <p:tag name="KSO_WM_BEAUTIFY_FLAG" val="#wm#"/>
</p:tagLst>
</file>

<file path=ppt/tags/tag315.xml><?xml version="1.0" encoding="utf-8"?>
<p:tagLst xmlns:p="http://schemas.openxmlformats.org/presentationml/2006/main">
  <p:tag name="KSO_WM_BEAUTIFY_FLAG" val="#wm#"/>
  <p:tag name="KSO_WM_TEMPLATE_CATEGORY" val="diagram"/>
  <p:tag name="KSO_WM_TEMPLATE_INDEX" val="20204966"/>
  <p:tag name="KSO_WM_SLIDE_ID" val="diagram20204966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493"/>
  <p:tag name="KSO_WM_SLIDE_POSITION" val="0*47"/>
  <p:tag name="KSO_WM_TAG_VERSION" val="1.0"/>
  <p:tag name="KSO_WM_SLIDE_LAYOUT" val="a_f"/>
  <p:tag name="KSO_WM_SLIDE_LAYOUT_CNT" val="1_2"/>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1"/>
  <p:tag name="KSO_WM_UNIT_ID" val="diagram20204966_1*i*1"/>
  <p:tag name="KSO_WM_TEMPLATE_CATEGORY" val="diagram"/>
  <p:tag name="KSO_WM_TEMPLATE_INDEX" val="20204966"/>
  <p:tag name="KSO_WM_UNIT_LAYERLEVEL" val="1"/>
  <p:tag name="KSO_WM_TAG_VERSION" val="1.0"/>
  <p:tag name="KSO_WM_BEAUTIFY_FLAG" val="#wm#"/>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3"/>
  <p:tag name="KSO_WM_UNIT_ID" val="diagram20204966_1*i*3"/>
  <p:tag name="KSO_WM_TEMPLATE_CATEGORY" val="diagram"/>
  <p:tag name="KSO_WM_TEMPLATE_INDEX" val="20204966"/>
  <p:tag name="KSO_WM_UNIT_LAYERLEVEL" val="1"/>
  <p:tag name="KSO_WM_TAG_VERSION" val="1.0"/>
  <p:tag name="KSO_WM_BEAUTIFY_FLAG" val="#wm#"/>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5"/>
  <p:tag name="KSO_WM_UNIT_ID" val="diagram20204966_1*i*5"/>
  <p:tag name="KSO_WM_TEMPLATE_CATEGORY" val="diagram"/>
  <p:tag name="KSO_WM_TEMPLATE_INDEX" val="20204966"/>
  <p:tag name="KSO_WM_UNIT_LAYERLEVEL" val="1"/>
  <p:tag name="KSO_WM_TAG_VERSION" val="1.0"/>
  <p:tag name="KSO_WM_BEAUTIFY_FLAG" val="#wm#"/>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2"/>
  <p:tag name="KSO_WM_UNIT_ID" val="diagram20204966_1*i*2"/>
  <p:tag name="KSO_WM_TEMPLATE_CATEGORY" val="diagram"/>
  <p:tag name="KSO_WM_TEMPLATE_INDEX" val="2020496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922_1*i*2"/>
  <p:tag name="KSO_WM_TEMPLATE_CATEGORY" val="diagram"/>
  <p:tag name="KSO_WM_TEMPLATE_INDEX" val="20202922"/>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4"/>
  <p:tag name="KSO_WM_UNIT_ID" val="diagram20204966_1*i*4"/>
  <p:tag name="KSO_WM_TEMPLATE_CATEGORY" val="diagram"/>
  <p:tag name="KSO_WM_TEMPLATE_INDEX" val="20204966"/>
  <p:tag name="KSO_WM_UNIT_LAYERLEVEL" val="1"/>
  <p:tag name="KSO_WM_TAG_VERSION" val="1.0"/>
  <p:tag name="KSO_WM_BEAUTIFY_FLAG" val="#wm#"/>
</p:tagLst>
</file>

<file path=ppt/tags/tag321.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 name="KSO_WM_UNIT_NOCLEAR" val="0"/>
  <p:tag name="KSO_WM_UNIT_VALUE" val="759"/>
  <p:tag name="KSO_WM_UNIT_HIGHLIGHT" val="0"/>
  <p:tag name="KSO_WM_UNIT_COMPATIBLE" val="0"/>
  <p:tag name="KSO_WM_UNIT_DIAGRAM_ISNUMVISUAL" val="0"/>
  <p:tag name="KSO_WM_UNIT_DIAGRAM_ISREFERUNIT" val="0"/>
  <p:tag name="KSO_WM_UNIT_PLACING_PICTURE_MD4" val="0"/>
  <p:tag name="KSO_WM_UNIT_TYPE" val="f"/>
  <p:tag name="KSO_WM_UNIT_INDEX" val="1"/>
  <p:tag name="KSO_WM_UNIT_ID" val="diagram20204966_1*f*1"/>
  <p:tag name="KSO_WM_TEMPLATE_CATEGORY" val="diagram"/>
  <p:tag name="KSO_WM_TEMPLATE_INDEX" val="20204966"/>
  <p:tag name="KSO_WM_UNIT_LAYERLEVEL" val="1"/>
  <p:tag name="KSO_WM_TAG_VERSION" val="1.0"/>
  <p:tag name="KSO_WM_BEAUTIFY_FLAG" val="#wm#"/>
</p:tagLst>
</file>

<file path=ppt/tags/tag322.xml><?xml version="1.0" encoding="utf-8"?>
<p:tagLst xmlns:p="http://schemas.openxmlformats.org/presentationml/2006/main">
  <p:tag name="KSO_WM_UNIT_TEXT_PART_ID_V2" val="a-3-1"/>
  <p:tag name="KSO_WM_UNIT_ISCONTENTSTITLE" val="0"/>
  <p:tag name="KSO_WM_UNIT_ISNUMDGMTITLE" val="0"/>
  <p:tag name="KSO_WM_UNIT_PRESET_TEXT" val="单击此处可添加大标题内容"/>
  <p:tag name="KSO_WM_UNIT_NOCLEAR" val="0"/>
  <p:tag name="KSO_WM_UNIT_VALUE" val="17"/>
  <p:tag name="KSO_WM_UNIT_HIGHLIGHT" val="0"/>
  <p:tag name="KSO_WM_UNIT_COMPATIBLE" val="0"/>
  <p:tag name="KSO_WM_UNIT_DIAGRAM_ISNUMVISUAL" val="0"/>
  <p:tag name="KSO_WM_UNIT_DIAGRAM_ISREFERUNIT" val="0"/>
  <p:tag name="KSO_WM_UNIT_PLACING_PICTURE_MD4" val="0"/>
  <p:tag name="KSO_WM_UNIT_TYPE" val="a"/>
  <p:tag name="KSO_WM_UNIT_INDEX" val="1"/>
  <p:tag name="KSO_WM_UNIT_ID" val="diagram20204966_1*a*1"/>
  <p:tag name="KSO_WM_TEMPLATE_CATEGORY" val="diagram"/>
  <p:tag name="KSO_WM_TEMPLATE_INDEX" val="20204966"/>
  <p:tag name="KSO_WM_UNIT_LAYERLEVEL" val="1"/>
  <p:tag name="KSO_WM_TAG_VERSION" val="1.0"/>
  <p:tag name="KSO_WM_BEAUTIFY_FLAG" val="#wm#"/>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7"/>
  <p:tag name="KSO_WM_UNIT_ID" val="diagram20204966_1*i*7"/>
  <p:tag name="KSO_WM_TEMPLATE_CATEGORY" val="diagram"/>
  <p:tag name="KSO_WM_TEMPLATE_INDEX" val="20204966"/>
  <p:tag name="KSO_WM_UNIT_LAYERLEVEL" val="1"/>
  <p:tag name="KSO_WM_TAG_VERSION" val="1.0"/>
  <p:tag name="KSO_WM_BEAUTIFY_FLAG" val="#wm#"/>
</p:tagLst>
</file>

<file path=ppt/tags/tag324.xml><?xml version="1.0" encoding="utf-8"?>
<p:tagLst xmlns:p="http://schemas.openxmlformats.org/presentationml/2006/main">
  <p:tag name="KSO_WM_BEAUTIFY_FLAG" val="#wm#"/>
  <p:tag name="KSO_WM_TEMPLATE_CATEGORY" val="diagram"/>
  <p:tag name="KSO_WM_TEMPLATE_INDEX" val="20204966"/>
  <p:tag name="KSO_WM_SLIDE_ID" val="diagram20204966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493"/>
  <p:tag name="KSO_WM_SLIDE_POSITION" val="0*47"/>
  <p:tag name="KSO_WM_TAG_VERSION" val="1.0"/>
  <p:tag name="KSO_WM_SLIDE_LAYOUT" val="a_f"/>
  <p:tag name="KSO_WM_SLIDE_LAYOUT_CNT" val="1_2"/>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1"/>
  <p:tag name="KSO_WM_UNIT_ID" val="diagram20204966_1*i*1"/>
  <p:tag name="KSO_WM_TEMPLATE_CATEGORY" val="diagram"/>
  <p:tag name="KSO_WM_TEMPLATE_INDEX" val="20204966"/>
  <p:tag name="KSO_WM_UNIT_LAYERLEVEL" val="1"/>
  <p:tag name="KSO_WM_TAG_VERSION" val="1.0"/>
  <p:tag name="KSO_WM_BEAUTIFY_FLAG" val="#wm#"/>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3"/>
  <p:tag name="KSO_WM_UNIT_ID" val="diagram20204966_1*i*3"/>
  <p:tag name="KSO_WM_TEMPLATE_CATEGORY" val="diagram"/>
  <p:tag name="KSO_WM_TEMPLATE_INDEX" val="20204966"/>
  <p:tag name="KSO_WM_UNIT_LAYERLEVEL" val="1"/>
  <p:tag name="KSO_WM_TAG_VERSION" val="1.0"/>
  <p:tag name="KSO_WM_BEAUTIFY_FLAG" val="#wm#"/>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5"/>
  <p:tag name="KSO_WM_UNIT_ID" val="diagram20204966_1*i*5"/>
  <p:tag name="KSO_WM_TEMPLATE_CATEGORY" val="diagram"/>
  <p:tag name="KSO_WM_TEMPLATE_INDEX" val="20204966"/>
  <p:tag name="KSO_WM_UNIT_LAYERLEVEL" val="1"/>
  <p:tag name="KSO_WM_TAG_VERSION" val="1.0"/>
  <p:tag name="KSO_WM_BEAUTIFY_FLAG" val="#wm#"/>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2"/>
  <p:tag name="KSO_WM_UNIT_ID" val="diagram20204966_1*i*2"/>
  <p:tag name="KSO_WM_TEMPLATE_CATEGORY" val="diagram"/>
  <p:tag name="KSO_WM_TEMPLATE_INDEX" val="20204966"/>
  <p:tag name="KSO_WM_UNIT_LAYERLEVEL" val="1"/>
  <p:tag name="KSO_WM_TAG_VERSION" val="1.0"/>
  <p:tag name="KSO_WM_BEAUTIFY_FLAG" val="#wm#"/>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4"/>
  <p:tag name="KSO_WM_UNIT_ID" val="diagram20204966_1*i*4"/>
  <p:tag name="KSO_WM_TEMPLATE_CATEGORY" val="diagram"/>
  <p:tag name="KSO_WM_TEMPLATE_INDEX" val="2020496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922_1*i*1"/>
  <p:tag name="KSO_WM_TEMPLATE_CATEGORY" val="diagram"/>
  <p:tag name="KSO_WM_TEMPLATE_INDEX" val="20202922"/>
  <p:tag name="KSO_WM_UNIT_LAYERLEVEL" val="1"/>
  <p:tag name="KSO_WM_TAG_VERSION" val="1.0"/>
  <p:tag name="KSO_WM_BEAUTIFY_FLAG" val="#wm#"/>
</p:tagLst>
</file>

<file path=ppt/tags/tag330.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 name="KSO_WM_UNIT_NOCLEAR" val="0"/>
  <p:tag name="KSO_WM_UNIT_VALUE" val="759"/>
  <p:tag name="KSO_WM_UNIT_HIGHLIGHT" val="0"/>
  <p:tag name="KSO_WM_UNIT_COMPATIBLE" val="0"/>
  <p:tag name="KSO_WM_UNIT_DIAGRAM_ISNUMVISUAL" val="0"/>
  <p:tag name="KSO_WM_UNIT_DIAGRAM_ISREFERUNIT" val="0"/>
  <p:tag name="KSO_WM_UNIT_PLACING_PICTURE_MD4" val="0"/>
  <p:tag name="KSO_WM_UNIT_TYPE" val="f"/>
  <p:tag name="KSO_WM_UNIT_INDEX" val="1"/>
  <p:tag name="KSO_WM_UNIT_ID" val="diagram20204966_1*f*1"/>
  <p:tag name="KSO_WM_TEMPLATE_CATEGORY" val="diagram"/>
  <p:tag name="KSO_WM_TEMPLATE_INDEX" val="20204966"/>
  <p:tag name="KSO_WM_UNIT_LAYERLEVEL" val="1"/>
  <p:tag name="KSO_WM_TAG_VERSION" val="1.0"/>
  <p:tag name="KSO_WM_BEAUTIFY_FLAG" val="#wm#"/>
</p:tagLst>
</file>

<file path=ppt/tags/tag331.xml><?xml version="1.0" encoding="utf-8"?>
<p:tagLst xmlns:p="http://schemas.openxmlformats.org/presentationml/2006/main">
  <p:tag name="KSO_WM_UNIT_TEXT_PART_ID_V2" val="a-3-1"/>
  <p:tag name="KSO_WM_UNIT_ISCONTENTSTITLE" val="0"/>
  <p:tag name="KSO_WM_UNIT_ISNUMDGMTITLE" val="0"/>
  <p:tag name="KSO_WM_UNIT_PRESET_TEXT" val="单击此处可添加大标题内容"/>
  <p:tag name="KSO_WM_UNIT_NOCLEAR" val="0"/>
  <p:tag name="KSO_WM_UNIT_VALUE" val="17"/>
  <p:tag name="KSO_WM_UNIT_HIGHLIGHT" val="0"/>
  <p:tag name="KSO_WM_UNIT_COMPATIBLE" val="0"/>
  <p:tag name="KSO_WM_UNIT_DIAGRAM_ISNUMVISUAL" val="0"/>
  <p:tag name="KSO_WM_UNIT_DIAGRAM_ISREFERUNIT" val="0"/>
  <p:tag name="KSO_WM_UNIT_PLACING_PICTURE_MD4" val="0"/>
  <p:tag name="KSO_WM_UNIT_TYPE" val="a"/>
  <p:tag name="KSO_WM_UNIT_INDEX" val="1"/>
  <p:tag name="KSO_WM_UNIT_ID" val="diagram20204966_1*a*1"/>
  <p:tag name="KSO_WM_TEMPLATE_CATEGORY" val="diagram"/>
  <p:tag name="KSO_WM_TEMPLATE_INDEX" val="20204966"/>
  <p:tag name="KSO_WM_UNIT_LAYERLEVEL" val="1"/>
  <p:tag name="KSO_WM_TAG_VERSION" val="1.0"/>
  <p:tag name="KSO_WM_BEAUTIFY_FLAG" val="#wm#"/>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7"/>
  <p:tag name="KSO_WM_UNIT_ID" val="diagram20204966_1*i*7"/>
  <p:tag name="KSO_WM_TEMPLATE_CATEGORY" val="diagram"/>
  <p:tag name="KSO_WM_TEMPLATE_INDEX" val="20204966"/>
  <p:tag name="KSO_WM_UNIT_LAYERLEVEL" val="1"/>
  <p:tag name="KSO_WM_TAG_VERSION" val="1.0"/>
  <p:tag name="KSO_WM_BEAUTIFY_FLAG" val="#wm#"/>
</p:tagLst>
</file>

<file path=ppt/tags/tag333.xml><?xml version="1.0" encoding="utf-8"?>
<p:tagLst xmlns:p="http://schemas.openxmlformats.org/presentationml/2006/main">
  <p:tag name="KSO_WM_BEAUTIFY_FLAG" val="#wm#"/>
  <p:tag name="KSO_WM_TEMPLATE_CATEGORY" val="diagram"/>
  <p:tag name="KSO_WM_TEMPLATE_INDEX" val="20204966"/>
  <p:tag name="KSO_WM_SLIDE_ID" val="diagram20204966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493"/>
  <p:tag name="KSO_WM_SLIDE_POSITION" val="0*47"/>
  <p:tag name="KSO_WM_TAG_VERSION" val="1.0"/>
  <p:tag name="KSO_WM_SLIDE_LAYOUT" val="a_f"/>
  <p:tag name="KSO_WM_SLIDE_LAYOUT_CNT" val="1_2"/>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1"/>
  <p:tag name="KSO_WM_UNIT_ID" val="diagram20204966_1*i*1"/>
  <p:tag name="KSO_WM_TEMPLATE_CATEGORY" val="diagram"/>
  <p:tag name="KSO_WM_TEMPLATE_INDEX" val="20204966"/>
  <p:tag name="KSO_WM_UNIT_LAYERLEVEL" val="1"/>
  <p:tag name="KSO_WM_TAG_VERSION" val="1.0"/>
  <p:tag name="KSO_WM_BEAUTIFY_FLAG" val="#wm#"/>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3"/>
  <p:tag name="KSO_WM_UNIT_ID" val="diagram20204966_1*i*3"/>
  <p:tag name="KSO_WM_TEMPLATE_CATEGORY" val="diagram"/>
  <p:tag name="KSO_WM_TEMPLATE_INDEX" val="20204966"/>
  <p:tag name="KSO_WM_UNIT_LAYERLEVEL" val="1"/>
  <p:tag name="KSO_WM_TAG_VERSION" val="1.0"/>
  <p:tag name="KSO_WM_BEAUTIFY_FLAG" val="#wm#"/>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5"/>
  <p:tag name="KSO_WM_UNIT_ID" val="diagram20204966_1*i*5"/>
  <p:tag name="KSO_WM_TEMPLATE_CATEGORY" val="diagram"/>
  <p:tag name="KSO_WM_TEMPLATE_INDEX" val="20204966"/>
  <p:tag name="KSO_WM_UNIT_LAYERLEVEL" val="1"/>
  <p:tag name="KSO_WM_TAG_VERSION" val="1.0"/>
  <p:tag name="KSO_WM_BEAUTIFY_FLAG" val="#wm#"/>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2"/>
  <p:tag name="KSO_WM_UNIT_ID" val="diagram20204966_1*i*2"/>
  <p:tag name="KSO_WM_TEMPLATE_CATEGORY" val="diagram"/>
  <p:tag name="KSO_WM_TEMPLATE_INDEX" val="20204966"/>
  <p:tag name="KSO_WM_UNIT_LAYERLEVEL" val="1"/>
  <p:tag name="KSO_WM_TAG_VERSION" val="1.0"/>
  <p:tag name="KSO_WM_BEAUTIFY_FLAG" val="#wm#"/>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4"/>
  <p:tag name="KSO_WM_UNIT_ID" val="diagram20204966_1*i*4"/>
  <p:tag name="KSO_WM_TEMPLATE_CATEGORY" val="diagram"/>
  <p:tag name="KSO_WM_TEMPLATE_INDEX" val="20204966"/>
  <p:tag name="KSO_WM_UNIT_LAYERLEVEL" val="1"/>
  <p:tag name="KSO_WM_TAG_VERSION" val="1.0"/>
  <p:tag name="KSO_WM_BEAUTIFY_FLAG" val="#wm#"/>
</p:tagLst>
</file>

<file path=ppt/tags/tag339.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 name="KSO_WM_UNIT_NOCLEAR" val="0"/>
  <p:tag name="KSO_WM_UNIT_VALUE" val="759"/>
  <p:tag name="KSO_WM_UNIT_HIGHLIGHT" val="0"/>
  <p:tag name="KSO_WM_UNIT_COMPATIBLE" val="0"/>
  <p:tag name="KSO_WM_UNIT_DIAGRAM_ISNUMVISUAL" val="0"/>
  <p:tag name="KSO_WM_UNIT_DIAGRAM_ISREFERUNIT" val="0"/>
  <p:tag name="KSO_WM_UNIT_PLACING_PICTURE_MD4" val="0"/>
  <p:tag name="KSO_WM_UNIT_TYPE" val="f"/>
  <p:tag name="KSO_WM_UNIT_INDEX" val="1"/>
  <p:tag name="KSO_WM_UNIT_ID" val="diagram20204966_1*f*1"/>
  <p:tag name="KSO_WM_TEMPLATE_CATEGORY" val="diagram"/>
  <p:tag name="KSO_WM_TEMPLATE_INDEX" val="2020496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922_1*i*3"/>
  <p:tag name="KSO_WM_TEMPLATE_CATEGORY" val="diagram"/>
  <p:tag name="KSO_WM_TEMPLATE_INDEX" val="20202922"/>
  <p:tag name="KSO_WM_UNIT_LAYERLEVEL" val="1"/>
  <p:tag name="KSO_WM_TAG_VERSION" val="1.0"/>
  <p:tag name="KSO_WM_BEAUTIFY_FLAG" val="#wm#"/>
</p:tagLst>
</file>

<file path=ppt/tags/tag340.xml><?xml version="1.0" encoding="utf-8"?>
<p:tagLst xmlns:p="http://schemas.openxmlformats.org/presentationml/2006/main">
  <p:tag name="KSO_WM_UNIT_TEXT_PART_ID_V2" val="a-3-1"/>
  <p:tag name="KSO_WM_UNIT_ISCONTENTSTITLE" val="0"/>
  <p:tag name="KSO_WM_UNIT_ISNUMDGMTITLE" val="0"/>
  <p:tag name="KSO_WM_UNIT_PRESET_TEXT" val="单击此处可添加大标题内容"/>
  <p:tag name="KSO_WM_UNIT_NOCLEAR" val="0"/>
  <p:tag name="KSO_WM_UNIT_VALUE" val="17"/>
  <p:tag name="KSO_WM_UNIT_HIGHLIGHT" val="0"/>
  <p:tag name="KSO_WM_UNIT_COMPATIBLE" val="0"/>
  <p:tag name="KSO_WM_UNIT_DIAGRAM_ISNUMVISUAL" val="0"/>
  <p:tag name="KSO_WM_UNIT_DIAGRAM_ISREFERUNIT" val="0"/>
  <p:tag name="KSO_WM_UNIT_PLACING_PICTURE_MD4" val="0"/>
  <p:tag name="KSO_WM_UNIT_TYPE" val="a"/>
  <p:tag name="KSO_WM_UNIT_INDEX" val="1"/>
  <p:tag name="KSO_WM_UNIT_ID" val="diagram20204966_1*a*1"/>
  <p:tag name="KSO_WM_TEMPLATE_CATEGORY" val="diagram"/>
  <p:tag name="KSO_WM_TEMPLATE_INDEX" val="20204966"/>
  <p:tag name="KSO_WM_UNIT_LAYERLEVEL" val="1"/>
  <p:tag name="KSO_WM_TAG_VERSION" val="1.0"/>
  <p:tag name="KSO_WM_BEAUTIFY_FLAG" val="#wm#"/>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7"/>
  <p:tag name="KSO_WM_UNIT_ID" val="diagram20204966_1*i*7"/>
  <p:tag name="KSO_WM_TEMPLATE_CATEGORY" val="diagram"/>
  <p:tag name="KSO_WM_TEMPLATE_INDEX" val="20204966"/>
  <p:tag name="KSO_WM_UNIT_LAYERLEVEL" val="1"/>
  <p:tag name="KSO_WM_TAG_VERSION" val="1.0"/>
  <p:tag name="KSO_WM_BEAUTIFY_FLAG" val="#wm#"/>
</p:tagLst>
</file>

<file path=ppt/tags/tag342.xml><?xml version="1.0" encoding="utf-8"?>
<p:tagLst xmlns:p="http://schemas.openxmlformats.org/presentationml/2006/main">
  <p:tag name="KSO_WM_BEAUTIFY_FLAG" val="#wm#"/>
  <p:tag name="KSO_WM_TEMPLATE_CATEGORY" val="diagram"/>
  <p:tag name="KSO_WM_TEMPLATE_INDEX" val="20204966"/>
  <p:tag name="KSO_WM_SLIDE_ID" val="diagram20204966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493"/>
  <p:tag name="KSO_WM_SLIDE_POSITION" val="0*47"/>
  <p:tag name="KSO_WM_TAG_VERSION" val="1.0"/>
  <p:tag name="KSO_WM_SLIDE_LAYOUT" val="a_f"/>
  <p:tag name="KSO_WM_SLIDE_LAYOUT_CNT" val="1_2"/>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1"/>
  <p:tag name="KSO_WM_UNIT_ID" val="diagram20204966_1*i*1"/>
  <p:tag name="KSO_WM_TEMPLATE_CATEGORY" val="diagram"/>
  <p:tag name="KSO_WM_TEMPLATE_INDEX" val="20204966"/>
  <p:tag name="KSO_WM_UNIT_LAYERLEVEL" val="1"/>
  <p:tag name="KSO_WM_TAG_VERSION" val="1.0"/>
  <p:tag name="KSO_WM_BEAUTIFY_FLAG" val="#wm#"/>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3"/>
  <p:tag name="KSO_WM_UNIT_ID" val="diagram20204966_1*i*3"/>
  <p:tag name="KSO_WM_TEMPLATE_CATEGORY" val="diagram"/>
  <p:tag name="KSO_WM_TEMPLATE_INDEX" val="20204966"/>
  <p:tag name="KSO_WM_UNIT_LAYERLEVEL" val="1"/>
  <p:tag name="KSO_WM_TAG_VERSION" val="1.0"/>
  <p:tag name="KSO_WM_BEAUTIFY_FLAG" val="#wm#"/>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5"/>
  <p:tag name="KSO_WM_UNIT_ID" val="diagram20204966_1*i*5"/>
  <p:tag name="KSO_WM_TEMPLATE_CATEGORY" val="diagram"/>
  <p:tag name="KSO_WM_TEMPLATE_INDEX" val="20204966"/>
  <p:tag name="KSO_WM_UNIT_LAYERLEVEL" val="1"/>
  <p:tag name="KSO_WM_TAG_VERSION" val="1.0"/>
  <p:tag name="KSO_WM_BEAUTIFY_FLAG" val="#wm#"/>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2"/>
  <p:tag name="KSO_WM_UNIT_ID" val="diagram20204966_1*i*2"/>
  <p:tag name="KSO_WM_TEMPLATE_CATEGORY" val="diagram"/>
  <p:tag name="KSO_WM_TEMPLATE_INDEX" val="20204966"/>
  <p:tag name="KSO_WM_UNIT_LAYERLEVEL" val="1"/>
  <p:tag name="KSO_WM_TAG_VERSION" val="1.0"/>
  <p:tag name="KSO_WM_BEAUTIFY_FLAG" val="#wm#"/>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4"/>
  <p:tag name="KSO_WM_UNIT_ID" val="diagram20204966_1*i*4"/>
  <p:tag name="KSO_WM_TEMPLATE_CATEGORY" val="diagram"/>
  <p:tag name="KSO_WM_TEMPLATE_INDEX" val="20204966"/>
  <p:tag name="KSO_WM_UNIT_LAYERLEVEL" val="1"/>
  <p:tag name="KSO_WM_TAG_VERSION" val="1.0"/>
  <p:tag name="KSO_WM_BEAUTIFY_FLAG" val="#wm#"/>
</p:tagLst>
</file>

<file path=ppt/tags/tag348.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 name="KSO_WM_UNIT_NOCLEAR" val="0"/>
  <p:tag name="KSO_WM_UNIT_VALUE" val="759"/>
  <p:tag name="KSO_WM_UNIT_HIGHLIGHT" val="0"/>
  <p:tag name="KSO_WM_UNIT_COMPATIBLE" val="0"/>
  <p:tag name="KSO_WM_UNIT_DIAGRAM_ISNUMVISUAL" val="0"/>
  <p:tag name="KSO_WM_UNIT_DIAGRAM_ISREFERUNIT" val="0"/>
  <p:tag name="KSO_WM_UNIT_PLACING_PICTURE_MD4" val="0"/>
  <p:tag name="KSO_WM_UNIT_TYPE" val="f"/>
  <p:tag name="KSO_WM_UNIT_INDEX" val="1"/>
  <p:tag name="KSO_WM_UNIT_ID" val="diagram20204966_1*f*1"/>
  <p:tag name="KSO_WM_TEMPLATE_CATEGORY" val="diagram"/>
  <p:tag name="KSO_WM_TEMPLATE_INDEX" val="20204966"/>
  <p:tag name="KSO_WM_UNIT_LAYERLEVEL" val="1"/>
  <p:tag name="KSO_WM_TAG_VERSION" val="1.0"/>
  <p:tag name="KSO_WM_BEAUTIFY_FLAG" val="#wm#"/>
</p:tagLst>
</file>

<file path=ppt/tags/tag349.xml><?xml version="1.0" encoding="utf-8"?>
<p:tagLst xmlns:p="http://schemas.openxmlformats.org/presentationml/2006/main">
  <p:tag name="KSO_WM_UNIT_TEXT_PART_ID_V2" val="a-3-1"/>
  <p:tag name="KSO_WM_UNIT_ISCONTENTSTITLE" val="0"/>
  <p:tag name="KSO_WM_UNIT_ISNUMDGMTITLE" val="0"/>
  <p:tag name="KSO_WM_UNIT_PRESET_TEXT" val="单击此处可添加大标题内容"/>
  <p:tag name="KSO_WM_UNIT_NOCLEAR" val="0"/>
  <p:tag name="KSO_WM_UNIT_VALUE" val="17"/>
  <p:tag name="KSO_WM_UNIT_HIGHLIGHT" val="0"/>
  <p:tag name="KSO_WM_UNIT_COMPATIBLE" val="0"/>
  <p:tag name="KSO_WM_UNIT_DIAGRAM_ISNUMVISUAL" val="0"/>
  <p:tag name="KSO_WM_UNIT_DIAGRAM_ISREFERUNIT" val="0"/>
  <p:tag name="KSO_WM_UNIT_PLACING_PICTURE_MD4" val="0"/>
  <p:tag name="KSO_WM_UNIT_TYPE" val="a"/>
  <p:tag name="KSO_WM_UNIT_INDEX" val="1"/>
  <p:tag name="KSO_WM_UNIT_ID" val="diagram20204966_1*a*1"/>
  <p:tag name="KSO_WM_TEMPLATE_CATEGORY" val="diagram"/>
  <p:tag name="KSO_WM_TEMPLATE_INDEX" val="20204966"/>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922_1*i*4"/>
  <p:tag name="KSO_WM_TEMPLATE_CATEGORY" val="diagram"/>
  <p:tag name="KSO_WM_TEMPLATE_INDEX" val="20202922"/>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7"/>
  <p:tag name="KSO_WM_UNIT_ID" val="diagram20204966_1*i*7"/>
  <p:tag name="KSO_WM_TEMPLATE_CATEGORY" val="diagram"/>
  <p:tag name="KSO_WM_TEMPLATE_INDEX" val="20204966"/>
  <p:tag name="KSO_WM_UNIT_LAYERLEVEL" val="1"/>
  <p:tag name="KSO_WM_TAG_VERSION" val="1.0"/>
  <p:tag name="KSO_WM_BEAUTIFY_FLAG" val="#wm#"/>
</p:tagLst>
</file>

<file path=ppt/tags/tag351.xml><?xml version="1.0" encoding="utf-8"?>
<p:tagLst xmlns:p="http://schemas.openxmlformats.org/presentationml/2006/main">
  <p:tag name="KSO_WM_BEAUTIFY_FLAG" val="#wm#"/>
  <p:tag name="KSO_WM_TEMPLATE_CATEGORY" val="diagram"/>
  <p:tag name="KSO_WM_TEMPLATE_INDEX" val="20204966"/>
  <p:tag name="KSO_WM_SLIDE_ID" val="diagram20204966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493"/>
  <p:tag name="KSO_WM_SLIDE_POSITION" val="0*47"/>
  <p:tag name="KSO_WM_TAG_VERSION" val="1.0"/>
  <p:tag name="KSO_WM_SLIDE_LAYOUT" val="a_f"/>
  <p:tag name="KSO_WM_SLIDE_LAYOUT_CNT" val="1_2"/>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1"/>
  <p:tag name="KSO_WM_UNIT_ID" val="diagram20204966_1*i*1"/>
  <p:tag name="KSO_WM_TEMPLATE_CATEGORY" val="diagram"/>
  <p:tag name="KSO_WM_TEMPLATE_INDEX" val="20204966"/>
  <p:tag name="KSO_WM_UNIT_LAYERLEVEL" val="1"/>
  <p:tag name="KSO_WM_TAG_VERSION" val="1.0"/>
  <p:tag name="KSO_WM_BEAUTIFY_FLAG" val="#wm#"/>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3"/>
  <p:tag name="KSO_WM_UNIT_ID" val="diagram20204966_1*i*3"/>
  <p:tag name="KSO_WM_TEMPLATE_CATEGORY" val="diagram"/>
  <p:tag name="KSO_WM_TEMPLATE_INDEX" val="20204966"/>
  <p:tag name="KSO_WM_UNIT_LAYERLEVEL" val="1"/>
  <p:tag name="KSO_WM_TAG_VERSION" val="1.0"/>
  <p:tag name="KSO_WM_BEAUTIFY_FLAG" val="#wm#"/>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5"/>
  <p:tag name="KSO_WM_UNIT_ID" val="diagram20204966_1*i*5"/>
  <p:tag name="KSO_WM_TEMPLATE_CATEGORY" val="diagram"/>
  <p:tag name="KSO_WM_TEMPLATE_INDEX" val="20204966"/>
  <p:tag name="KSO_WM_UNIT_LAYERLEVEL" val="1"/>
  <p:tag name="KSO_WM_TAG_VERSION" val="1.0"/>
  <p:tag name="KSO_WM_BEAUTIFY_FLAG" val="#wm#"/>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2"/>
  <p:tag name="KSO_WM_UNIT_ID" val="diagram20204966_1*i*2"/>
  <p:tag name="KSO_WM_TEMPLATE_CATEGORY" val="diagram"/>
  <p:tag name="KSO_WM_TEMPLATE_INDEX" val="20204966"/>
  <p:tag name="KSO_WM_UNIT_LAYERLEVEL" val="1"/>
  <p:tag name="KSO_WM_TAG_VERSION" val="1.0"/>
  <p:tag name="KSO_WM_BEAUTIFY_FLAG" val="#wm#"/>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4"/>
  <p:tag name="KSO_WM_UNIT_ID" val="diagram20204966_1*i*4"/>
  <p:tag name="KSO_WM_TEMPLATE_CATEGORY" val="diagram"/>
  <p:tag name="KSO_WM_TEMPLATE_INDEX" val="20204966"/>
  <p:tag name="KSO_WM_UNIT_LAYERLEVEL" val="1"/>
  <p:tag name="KSO_WM_TAG_VERSION" val="1.0"/>
  <p:tag name="KSO_WM_BEAUTIFY_FLAG" val="#wm#"/>
</p:tagLst>
</file>

<file path=ppt/tags/tag357.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 name="KSO_WM_UNIT_NOCLEAR" val="0"/>
  <p:tag name="KSO_WM_UNIT_VALUE" val="759"/>
  <p:tag name="KSO_WM_UNIT_HIGHLIGHT" val="0"/>
  <p:tag name="KSO_WM_UNIT_COMPATIBLE" val="0"/>
  <p:tag name="KSO_WM_UNIT_DIAGRAM_ISNUMVISUAL" val="0"/>
  <p:tag name="KSO_WM_UNIT_DIAGRAM_ISREFERUNIT" val="0"/>
  <p:tag name="KSO_WM_UNIT_PLACING_PICTURE_MD4" val="0"/>
  <p:tag name="KSO_WM_UNIT_TYPE" val="f"/>
  <p:tag name="KSO_WM_UNIT_INDEX" val="1"/>
  <p:tag name="KSO_WM_UNIT_ID" val="diagram20204966_1*f*1"/>
  <p:tag name="KSO_WM_TEMPLATE_CATEGORY" val="diagram"/>
  <p:tag name="KSO_WM_TEMPLATE_INDEX" val="20204966"/>
  <p:tag name="KSO_WM_UNIT_LAYERLEVEL" val="1"/>
  <p:tag name="KSO_WM_TAG_VERSION" val="1.0"/>
  <p:tag name="KSO_WM_BEAUTIFY_FLAG" val="#wm#"/>
</p:tagLst>
</file>

<file path=ppt/tags/tag358.xml><?xml version="1.0" encoding="utf-8"?>
<p:tagLst xmlns:p="http://schemas.openxmlformats.org/presentationml/2006/main">
  <p:tag name="KSO_WM_UNIT_TEXT_PART_ID_V2" val="a-3-1"/>
  <p:tag name="KSO_WM_UNIT_ISCONTENTSTITLE" val="0"/>
  <p:tag name="KSO_WM_UNIT_ISNUMDGMTITLE" val="0"/>
  <p:tag name="KSO_WM_UNIT_PRESET_TEXT" val="单击此处可添加大标题内容"/>
  <p:tag name="KSO_WM_UNIT_NOCLEAR" val="0"/>
  <p:tag name="KSO_WM_UNIT_VALUE" val="17"/>
  <p:tag name="KSO_WM_UNIT_HIGHLIGHT" val="0"/>
  <p:tag name="KSO_WM_UNIT_COMPATIBLE" val="0"/>
  <p:tag name="KSO_WM_UNIT_DIAGRAM_ISNUMVISUAL" val="0"/>
  <p:tag name="KSO_WM_UNIT_DIAGRAM_ISREFERUNIT" val="0"/>
  <p:tag name="KSO_WM_UNIT_PLACING_PICTURE_MD4" val="0"/>
  <p:tag name="KSO_WM_UNIT_TYPE" val="a"/>
  <p:tag name="KSO_WM_UNIT_INDEX" val="1"/>
  <p:tag name="KSO_WM_UNIT_ID" val="diagram20204966_1*a*1"/>
  <p:tag name="KSO_WM_TEMPLATE_CATEGORY" val="diagram"/>
  <p:tag name="KSO_WM_TEMPLATE_INDEX" val="20204966"/>
  <p:tag name="KSO_WM_UNIT_LAYERLEVEL" val="1"/>
  <p:tag name="KSO_WM_TAG_VERSION" val="1.0"/>
  <p:tag name="KSO_WM_BEAUTIFY_FLAG" val="#wm#"/>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7"/>
  <p:tag name="KSO_WM_UNIT_ID" val="diagram20204966_1*i*7"/>
  <p:tag name="KSO_WM_TEMPLATE_CATEGORY" val="diagram"/>
  <p:tag name="KSO_WM_TEMPLATE_INDEX" val="20204966"/>
  <p:tag name="KSO_WM_UNIT_LAYERLEVEL" val="1"/>
  <p:tag name="KSO_WM_TAG_VERSION" val="1.0"/>
  <p:tag name="KSO_WM_BEAUTIFY_FLAG" val="#wm#"/>
</p:tagLst>
</file>

<file path=ppt/tags/tag36.xml><?xml version="1.0" encoding="utf-8"?>
<p:tagLst xmlns:p="http://schemas.openxmlformats.org/presentationml/2006/main">
  <p:tag name="KSO_WM_UNIT_ISCONTENTSTITLE" val="0"/>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2922_1*a*1"/>
  <p:tag name="KSO_WM_TEMPLATE_CATEGORY" val="diagram"/>
  <p:tag name="KSO_WM_TEMPLATE_INDEX" val="20202922"/>
  <p:tag name="KSO_WM_UNIT_LAYERLEVEL" val="1"/>
  <p:tag name="KSO_WM_TAG_VERSION" val="1.0"/>
  <p:tag name="KSO_WM_BEAUTIFY_FLAG" val="#wm#"/>
  <p:tag name="KSO_WM_UNIT_PRESET_TEXT" val="户外拓展训目的"/>
</p:tagLst>
</file>

<file path=ppt/tags/tag360.xml><?xml version="1.0" encoding="utf-8"?>
<p:tagLst xmlns:p="http://schemas.openxmlformats.org/presentationml/2006/main">
  <p:tag name="KSO_WM_BEAUTIFY_FLAG" val="#wm#"/>
  <p:tag name="KSO_WM_TEMPLATE_CATEGORY" val="diagram"/>
  <p:tag name="KSO_WM_TEMPLATE_INDEX" val="20204966"/>
  <p:tag name="KSO_WM_SLIDE_ID" val="diagram20204966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493"/>
  <p:tag name="KSO_WM_SLIDE_POSITION" val="0*47"/>
  <p:tag name="KSO_WM_TAG_VERSION" val="1.0"/>
  <p:tag name="KSO_WM_SLIDE_LAYOUT" val="a_f"/>
  <p:tag name="KSO_WM_SLIDE_LAYOUT_CNT" val="1_2"/>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1"/>
  <p:tag name="KSO_WM_UNIT_ID" val="diagram20204966_1*i*1"/>
  <p:tag name="KSO_WM_TEMPLATE_CATEGORY" val="diagram"/>
  <p:tag name="KSO_WM_TEMPLATE_INDEX" val="20204966"/>
  <p:tag name="KSO_WM_UNIT_LAYERLEVEL" val="1"/>
  <p:tag name="KSO_WM_TAG_VERSION" val="1.0"/>
  <p:tag name="KSO_WM_BEAUTIFY_FLAG" val="#wm#"/>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3"/>
  <p:tag name="KSO_WM_UNIT_ID" val="diagram20204966_1*i*3"/>
  <p:tag name="KSO_WM_TEMPLATE_CATEGORY" val="diagram"/>
  <p:tag name="KSO_WM_TEMPLATE_INDEX" val="20204966"/>
  <p:tag name="KSO_WM_UNIT_LAYERLEVEL" val="1"/>
  <p:tag name="KSO_WM_TAG_VERSION" val="1.0"/>
  <p:tag name="KSO_WM_BEAUTIFY_FLAG" val="#wm#"/>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5"/>
  <p:tag name="KSO_WM_UNIT_ID" val="diagram20204966_1*i*5"/>
  <p:tag name="KSO_WM_TEMPLATE_CATEGORY" val="diagram"/>
  <p:tag name="KSO_WM_TEMPLATE_INDEX" val="20204966"/>
  <p:tag name="KSO_WM_UNIT_LAYERLEVEL" val="1"/>
  <p:tag name="KSO_WM_TAG_VERSION" val="1.0"/>
  <p:tag name="KSO_WM_BEAUTIFY_FLAG" val="#wm#"/>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2"/>
  <p:tag name="KSO_WM_UNIT_ID" val="diagram20204966_1*i*2"/>
  <p:tag name="KSO_WM_TEMPLATE_CATEGORY" val="diagram"/>
  <p:tag name="KSO_WM_TEMPLATE_INDEX" val="20204966"/>
  <p:tag name="KSO_WM_UNIT_LAYERLEVEL" val="1"/>
  <p:tag name="KSO_WM_TAG_VERSION" val="1.0"/>
  <p:tag name="KSO_WM_BEAUTIFY_FLAG" val="#wm#"/>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4"/>
  <p:tag name="KSO_WM_UNIT_ID" val="diagram20204966_1*i*4"/>
  <p:tag name="KSO_WM_TEMPLATE_CATEGORY" val="diagram"/>
  <p:tag name="KSO_WM_TEMPLATE_INDEX" val="20204966"/>
  <p:tag name="KSO_WM_UNIT_LAYERLEVEL" val="1"/>
  <p:tag name="KSO_WM_TAG_VERSION" val="1.0"/>
  <p:tag name="KSO_WM_BEAUTIFY_FLAG" val="#wm#"/>
</p:tagLst>
</file>

<file path=ppt/tags/tag366.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 name="KSO_WM_UNIT_NOCLEAR" val="0"/>
  <p:tag name="KSO_WM_UNIT_VALUE" val="759"/>
  <p:tag name="KSO_WM_UNIT_HIGHLIGHT" val="0"/>
  <p:tag name="KSO_WM_UNIT_COMPATIBLE" val="0"/>
  <p:tag name="KSO_WM_UNIT_DIAGRAM_ISNUMVISUAL" val="0"/>
  <p:tag name="KSO_WM_UNIT_DIAGRAM_ISREFERUNIT" val="0"/>
  <p:tag name="KSO_WM_UNIT_PLACING_PICTURE_MD4" val="0"/>
  <p:tag name="KSO_WM_UNIT_TYPE" val="f"/>
  <p:tag name="KSO_WM_UNIT_INDEX" val="1"/>
  <p:tag name="KSO_WM_UNIT_ID" val="diagram20204966_1*f*1"/>
  <p:tag name="KSO_WM_TEMPLATE_CATEGORY" val="diagram"/>
  <p:tag name="KSO_WM_TEMPLATE_INDEX" val="20204966"/>
  <p:tag name="KSO_WM_UNIT_LAYERLEVEL" val="1"/>
  <p:tag name="KSO_WM_TAG_VERSION" val="1.0"/>
  <p:tag name="KSO_WM_BEAUTIFY_FLAG" val="#wm#"/>
</p:tagLst>
</file>

<file path=ppt/tags/tag367.xml><?xml version="1.0" encoding="utf-8"?>
<p:tagLst xmlns:p="http://schemas.openxmlformats.org/presentationml/2006/main">
  <p:tag name="KSO_WM_UNIT_TEXT_PART_ID_V2" val="a-3-1"/>
  <p:tag name="KSO_WM_UNIT_ISCONTENTSTITLE" val="0"/>
  <p:tag name="KSO_WM_UNIT_ISNUMDGMTITLE" val="0"/>
  <p:tag name="KSO_WM_UNIT_PRESET_TEXT" val="单击此处可添加大标题内容"/>
  <p:tag name="KSO_WM_UNIT_NOCLEAR" val="0"/>
  <p:tag name="KSO_WM_UNIT_VALUE" val="17"/>
  <p:tag name="KSO_WM_UNIT_HIGHLIGHT" val="0"/>
  <p:tag name="KSO_WM_UNIT_COMPATIBLE" val="0"/>
  <p:tag name="KSO_WM_UNIT_DIAGRAM_ISNUMVISUAL" val="0"/>
  <p:tag name="KSO_WM_UNIT_DIAGRAM_ISREFERUNIT" val="0"/>
  <p:tag name="KSO_WM_UNIT_PLACING_PICTURE_MD4" val="0"/>
  <p:tag name="KSO_WM_UNIT_TYPE" val="a"/>
  <p:tag name="KSO_WM_UNIT_INDEX" val="1"/>
  <p:tag name="KSO_WM_UNIT_ID" val="diagram20204966_1*a*1"/>
  <p:tag name="KSO_WM_TEMPLATE_CATEGORY" val="diagram"/>
  <p:tag name="KSO_WM_TEMPLATE_INDEX" val="20204966"/>
  <p:tag name="KSO_WM_UNIT_LAYERLEVEL" val="1"/>
  <p:tag name="KSO_WM_TAG_VERSION" val="1.0"/>
  <p:tag name="KSO_WM_BEAUTIFY_FLAG" val="#wm#"/>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7"/>
  <p:tag name="KSO_WM_UNIT_ID" val="diagram20204966_1*i*7"/>
  <p:tag name="KSO_WM_TEMPLATE_CATEGORY" val="diagram"/>
  <p:tag name="KSO_WM_TEMPLATE_INDEX" val="20204966"/>
  <p:tag name="KSO_WM_UNIT_LAYERLEVEL" val="1"/>
  <p:tag name="KSO_WM_TAG_VERSION" val="1.0"/>
  <p:tag name="KSO_WM_BEAUTIFY_FLAG" val="#wm#"/>
</p:tagLst>
</file>

<file path=ppt/tags/tag369.xml><?xml version="1.0" encoding="utf-8"?>
<p:tagLst xmlns:p="http://schemas.openxmlformats.org/presentationml/2006/main">
  <p:tag name="KSO_WM_BEAUTIFY_FLAG" val="#wm#"/>
  <p:tag name="KSO_WM_TEMPLATE_CATEGORY" val="diagram"/>
  <p:tag name="KSO_WM_TEMPLATE_INDEX" val="20204966"/>
  <p:tag name="KSO_WM_SLIDE_ID" val="diagram20204966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493"/>
  <p:tag name="KSO_WM_SLIDE_POSITION" val="0*47"/>
  <p:tag name="KSO_WM_TAG_VERSION" val="1.0"/>
  <p:tag name="KSO_WM_SLIDE_LAYOUT" val="a_f"/>
  <p:tag name="KSO_WM_SLIDE_LAYOUT_CNT" val="1_2"/>
</p:tagLst>
</file>

<file path=ppt/tags/tag37.xml><?xml version="1.0" encoding="utf-8"?>
<p:tagLst xmlns:p="http://schemas.openxmlformats.org/presentationml/2006/main">
  <p:tag name="KSO_WM_UNIT_TEXT_PART_ID_V2" val="d-4-2"/>
  <p:tag name="KSO_WM_UNIT_COLOR_SCHEME_SHAPE_ID" val="2"/>
  <p:tag name="KSO_WM_UNIT_COLOR_SCHEME_PARENT_PAGE" val="0_1"/>
  <p:tag name="KSO_WM_UNIT_PRESET_TEXT" val="户外拓展训练通常利用崇山峻岭、翰海大川等自然环境，通过精心设计的活动达到&quot;磨练意志、陶冶情操、完善人格、熔炼团队&quot;的拓展培训目的。"/>
  <p:tag name="KSO_WM_UNIT_NOCLEAR" val="1"/>
  <p:tag name="KSO_WM_UNIT_VALUE" val="364"/>
  <p:tag name="KSO_WM_UNIT_HIGHLIGHT" val="0"/>
  <p:tag name="KSO_WM_UNIT_COMPATIBLE" val="0"/>
  <p:tag name="KSO_WM_UNIT_DIAGRAM_ISNUMVISUAL" val="0"/>
  <p:tag name="KSO_WM_UNIT_DIAGRAM_ISREFERUNIT" val="0"/>
  <p:tag name="KSO_WM_UNIT_TYPE" val="f"/>
  <p:tag name="KSO_WM_UNIT_INDEX" val="1"/>
  <p:tag name="KSO_WM_UNIT_ID" val="diagram20202922_1*f*1"/>
  <p:tag name="KSO_WM_TEMPLATE_CATEGORY" val="diagram"/>
  <p:tag name="KSO_WM_TEMPLATE_INDEX" val="20202922"/>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1"/>
  <p:tag name="KSO_WM_UNIT_ID" val="diagram20204966_1*i*1"/>
  <p:tag name="KSO_WM_TEMPLATE_CATEGORY" val="diagram"/>
  <p:tag name="KSO_WM_TEMPLATE_INDEX" val="20204966"/>
  <p:tag name="KSO_WM_UNIT_LAYERLEVEL" val="1"/>
  <p:tag name="KSO_WM_TAG_VERSION" val="1.0"/>
  <p:tag name="KSO_WM_BEAUTIFY_FLAG" val="#wm#"/>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3"/>
  <p:tag name="KSO_WM_UNIT_ID" val="diagram20204966_1*i*3"/>
  <p:tag name="KSO_WM_TEMPLATE_CATEGORY" val="diagram"/>
  <p:tag name="KSO_WM_TEMPLATE_INDEX" val="20204966"/>
  <p:tag name="KSO_WM_UNIT_LAYERLEVEL" val="1"/>
  <p:tag name="KSO_WM_TAG_VERSION" val="1.0"/>
  <p:tag name="KSO_WM_BEAUTIFY_FLAG" val="#wm#"/>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5"/>
  <p:tag name="KSO_WM_UNIT_ID" val="diagram20204966_1*i*5"/>
  <p:tag name="KSO_WM_TEMPLATE_CATEGORY" val="diagram"/>
  <p:tag name="KSO_WM_TEMPLATE_INDEX" val="20204966"/>
  <p:tag name="KSO_WM_UNIT_LAYERLEVEL" val="1"/>
  <p:tag name="KSO_WM_TAG_VERSION" val="1.0"/>
  <p:tag name="KSO_WM_BEAUTIFY_FLAG" val="#wm#"/>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2"/>
  <p:tag name="KSO_WM_UNIT_ID" val="diagram20204966_1*i*2"/>
  <p:tag name="KSO_WM_TEMPLATE_CATEGORY" val="diagram"/>
  <p:tag name="KSO_WM_TEMPLATE_INDEX" val="20204966"/>
  <p:tag name="KSO_WM_UNIT_LAYERLEVEL" val="1"/>
  <p:tag name="KSO_WM_TAG_VERSION" val="1.0"/>
  <p:tag name="KSO_WM_BEAUTIFY_FLAG" val="#wm#"/>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4"/>
  <p:tag name="KSO_WM_UNIT_ID" val="diagram20204966_1*i*4"/>
  <p:tag name="KSO_WM_TEMPLATE_CATEGORY" val="diagram"/>
  <p:tag name="KSO_WM_TEMPLATE_INDEX" val="20204966"/>
  <p:tag name="KSO_WM_UNIT_LAYERLEVEL" val="1"/>
  <p:tag name="KSO_WM_TAG_VERSION" val="1.0"/>
  <p:tag name="KSO_WM_BEAUTIFY_FLAG" val="#wm#"/>
</p:tagLst>
</file>

<file path=ppt/tags/tag375.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 name="KSO_WM_UNIT_NOCLEAR" val="0"/>
  <p:tag name="KSO_WM_UNIT_VALUE" val="759"/>
  <p:tag name="KSO_WM_UNIT_HIGHLIGHT" val="0"/>
  <p:tag name="KSO_WM_UNIT_COMPATIBLE" val="0"/>
  <p:tag name="KSO_WM_UNIT_DIAGRAM_ISNUMVISUAL" val="0"/>
  <p:tag name="KSO_WM_UNIT_DIAGRAM_ISREFERUNIT" val="0"/>
  <p:tag name="KSO_WM_UNIT_PLACING_PICTURE_MD4" val="0"/>
  <p:tag name="KSO_WM_UNIT_TYPE" val="f"/>
  <p:tag name="KSO_WM_UNIT_INDEX" val="1"/>
  <p:tag name="KSO_WM_UNIT_ID" val="diagram20204966_1*f*1"/>
  <p:tag name="KSO_WM_TEMPLATE_CATEGORY" val="diagram"/>
  <p:tag name="KSO_WM_TEMPLATE_INDEX" val="20204966"/>
  <p:tag name="KSO_WM_UNIT_LAYERLEVEL" val="1"/>
  <p:tag name="KSO_WM_TAG_VERSION" val="1.0"/>
  <p:tag name="KSO_WM_BEAUTIFY_FLAG" val="#wm#"/>
</p:tagLst>
</file>

<file path=ppt/tags/tag376.xml><?xml version="1.0" encoding="utf-8"?>
<p:tagLst xmlns:p="http://schemas.openxmlformats.org/presentationml/2006/main">
  <p:tag name="KSO_WM_UNIT_TEXT_PART_ID_V2" val="a-3-1"/>
  <p:tag name="KSO_WM_UNIT_ISCONTENTSTITLE" val="0"/>
  <p:tag name="KSO_WM_UNIT_ISNUMDGMTITLE" val="0"/>
  <p:tag name="KSO_WM_UNIT_PRESET_TEXT" val="单击此处可添加大标题内容"/>
  <p:tag name="KSO_WM_UNIT_NOCLEAR" val="0"/>
  <p:tag name="KSO_WM_UNIT_VALUE" val="17"/>
  <p:tag name="KSO_WM_UNIT_HIGHLIGHT" val="0"/>
  <p:tag name="KSO_WM_UNIT_COMPATIBLE" val="0"/>
  <p:tag name="KSO_WM_UNIT_DIAGRAM_ISNUMVISUAL" val="0"/>
  <p:tag name="KSO_WM_UNIT_DIAGRAM_ISREFERUNIT" val="0"/>
  <p:tag name="KSO_WM_UNIT_PLACING_PICTURE_MD4" val="0"/>
  <p:tag name="KSO_WM_UNIT_TYPE" val="a"/>
  <p:tag name="KSO_WM_UNIT_INDEX" val="1"/>
  <p:tag name="KSO_WM_UNIT_ID" val="diagram20204966_1*a*1"/>
  <p:tag name="KSO_WM_TEMPLATE_CATEGORY" val="diagram"/>
  <p:tag name="KSO_WM_TEMPLATE_INDEX" val="20204966"/>
  <p:tag name="KSO_WM_UNIT_LAYERLEVEL" val="1"/>
  <p:tag name="KSO_WM_TAG_VERSION" val="1.0"/>
  <p:tag name="KSO_WM_BEAUTIFY_FLAG" val="#wm#"/>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7"/>
  <p:tag name="KSO_WM_UNIT_ID" val="diagram20204966_1*i*7"/>
  <p:tag name="KSO_WM_TEMPLATE_CATEGORY" val="diagram"/>
  <p:tag name="KSO_WM_TEMPLATE_INDEX" val="20204966"/>
  <p:tag name="KSO_WM_UNIT_LAYERLEVEL" val="1"/>
  <p:tag name="KSO_WM_TAG_VERSION" val="1.0"/>
  <p:tag name="KSO_WM_BEAUTIFY_FLAG" val="#wm#"/>
</p:tagLst>
</file>

<file path=ppt/tags/tag378.xml><?xml version="1.0" encoding="utf-8"?>
<p:tagLst xmlns:p="http://schemas.openxmlformats.org/presentationml/2006/main">
  <p:tag name="KSO_WM_BEAUTIFY_FLAG" val="#wm#"/>
  <p:tag name="KSO_WM_TEMPLATE_CATEGORY" val="diagram"/>
  <p:tag name="KSO_WM_TEMPLATE_INDEX" val="20204966"/>
  <p:tag name="KSO_WM_SLIDE_ID" val="diagram20204966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493"/>
  <p:tag name="KSO_WM_SLIDE_POSITION" val="0*47"/>
  <p:tag name="KSO_WM_TAG_VERSION" val="1.0"/>
  <p:tag name="KSO_WM_SLIDE_LAYOUT" val="a_f"/>
  <p:tag name="KSO_WM_SLIDE_LAYOUT_CNT" val="1_2"/>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1"/>
  <p:tag name="KSO_WM_UNIT_ID" val="diagram20204966_1*i*1"/>
  <p:tag name="KSO_WM_TEMPLATE_CATEGORY" val="diagram"/>
  <p:tag name="KSO_WM_TEMPLATE_INDEX" val="20204966"/>
  <p:tag name="KSO_WM_UNIT_LAYERLEVEL" val="1"/>
  <p:tag name="KSO_WM_TAG_VERSION" val="1.0"/>
  <p:tag name="KSO_WM_BEAUTIFY_FLAG" val="#wm#"/>
</p:tagLst>
</file>

<file path=ppt/tags/tag38.xml><?xml version="1.0" encoding="utf-8"?>
<p:tagLst xmlns:p="http://schemas.openxmlformats.org/presentationml/2006/main">
  <p:tag name="KSO_WM_BEAUTIFY_FLAG" val="#wm#"/>
  <p:tag name="KSO_WM_TEMPLATE_CATEGORY" val="diagram"/>
  <p:tag name="KSO_WM_TEMPLATE_INDEX" val="20202922"/>
  <p:tag name="KSO_WM_SLIDE_ID" val="diagram2020292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29*539"/>
  <p:tag name="KSO_WM_SLIDE_POSITION" val="30*0"/>
  <p:tag name="KSO_WM_TAG_VERSION" val="1.0"/>
  <p:tag name="KSO_WM_SLIDE_LAYOUT" val="a_f"/>
  <p:tag name="KSO_WM_SLIDE_LAYOUT_CNT" val="1_1"/>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3"/>
  <p:tag name="KSO_WM_UNIT_ID" val="diagram20204966_1*i*3"/>
  <p:tag name="KSO_WM_TEMPLATE_CATEGORY" val="diagram"/>
  <p:tag name="KSO_WM_TEMPLATE_INDEX" val="20204966"/>
  <p:tag name="KSO_WM_UNIT_LAYERLEVEL" val="1"/>
  <p:tag name="KSO_WM_TAG_VERSION" val="1.0"/>
  <p:tag name="KSO_WM_BEAUTIFY_FLAG" val="#wm#"/>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5"/>
  <p:tag name="KSO_WM_UNIT_ID" val="diagram20204966_1*i*5"/>
  <p:tag name="KSO_WM_TEMPLATE_CATEGORY" val="diagram"/>
  <p:tag name="KSO_WM_TEMPLATE_INDEX" val="20204966"/>
  <p:tag name="KSO_WM_UNIT_LAYERLEVEL" val="1"/>
  <p:tag name="KSO_WM_TAG_VERSION" val="1.0"/>
  <p:tag name="KSO_WM_BEAUTIFY_FLAG" val="#wm#"/>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2"/>
  <p:tag name="KSO_WM_UNIT_ID" val="diagram20204966_1*i*2"/>
  <p:tag name="KSO_WM_TEMPLATE_CATEGORY" val="diagram"/>
  <p:tag name="KSO_WM_TEMPLATE_INDEX" val="20204966"/>
  <p:tag name="KSO_WM_UNIT_LAYERLEVEL" val="1"/>
  <p:tag name="KSO_WM_TAG_VERSION" val="1.0"/>
  <p:tag name="KSO_WM_BEAUTIFY_FLAG" val="#wm#"/>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4"/>
  <p:tag name="KSO_WM_UNIT_ID" val="diagram20204966_1*i*4"/>
  <p:tag name="KSO_WM_TEMPLATE_CATEGORY" val="diagram"/>
  <p:tag name="KSO_WM_TEMPLATE_INDEX" val="20204966"/>
  <p:tag name="KSO_WM_UNIT_LAYERLEVEL" val="1"/>
  <p:tag name="KSO_WM_TAG_VERSION" val="1.0"/>
  <p:tag name="KSO_WM_BEAUTIFY_FLAG" val="#wm#"/>
</p:tagLst>
</file>

<file path=ppt/tags/tag384.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 name="KSO_WM_UNIT_NOCLEAR" val="0"/>
  <p:tag name="KSO_WM_UNIT_VALUE" val="759"/>
  <p:tag name="KSO_WM_UNIT_HIGHLIGHT" val="0"/>
  <p:tag name="KSO_WM_UNIT_COMPATIBLE" val="0"/>
  <p:tag name="KSO_WM_UNIT_DIAGRAM_ISNUMVISUAL" val="0"/>
  <p:tag name="KSO_WM_UNIT_DIAGRAM_ISREFERUNIT" val="0"/>
  <p:tag name="KSO_WM_UNIT_PLACING_PICTURE_MD4" val="0"/>
  <p:tag name="KSO_WM_UNIT_TYPE" val="f"/>
  <p:tag name="KSO_WM_UNIT_INDEX" val="1"/>
  <p:tag name="KSO_WM_UNIT_ID" val="diagram20204966_1*f*1"/>
  <p:tag name="KSO_WM_TEMPLATE_CATEGORY" val="diagram"/>
  <p:tag name="KSO_WM_TEMPLATE_INDEX" val="20204966"/>
  <p:tag name="KSO_WM_UNIT_LAYERLEVEL" val="1"/>
  <p:tag name="KSO_WM_TAG_VERSION" val="1.0"/>
  <p:tag name="KSO_WM_BEAUTIFY_FLAG" val="#wm#"/>
</p:tagLst>
</file>

<file path=ppt/tags/tag385.xml><?xml version="1.0" encoding="utf-8"?>
<p:tagLst xmlns:p="http://schemas.openxmlformats.org/presentationml/2006/main">
  <p:tag name="KSO_WM_UNIT_TEXT_PART_ID_V2" val="a-3-1"/>
  <p:tag name="KSO_WM_UNIT_ISCONTENTSTITLE" val="0"/>
  <p:tag name="KSO_WM_UNIT_ISNUMDGMTITLE" val="0"/>
  <p:tag name="KSO_WM_UNIT_PRESET_TEXT" val="单击此处可添加大标题内容"/>
  <p:tag name="KSO_WM_UNIT_NOCLEAR" val="0"/>
  <p:tag name="KSO_WM_UNIT_VALUE" val="17"/>
  <p:tag name="KSO_WM_UNIT_HIGHLIGHT" val="0"/>
  <p:tag name="KSO_WM_UNIT_COMPATIBLE" val="0"/>
  <p:tag name="KSO_WM_UNIT_DIAGRAM_ISNUMVISUAL" val="0"/>
  <p:tag name="KSO_WM_UNIT_DIAGRAM_ISREFERUNIT" val="0"/>
  <p:tag name="KSO_WM_UNIT_PLACING_PICTURE_MD4" val="0"/>
  <p:tag name="KSO_WM_UNIT_TYPE" val="a"/>
  <p:tag name="KSO_WM_UNIT_INDEX" val="1"/>
  <p:tag name="KSO_WM_UNIT_ID" val="diagram20204966_1*a*1"/>
  <p:tag name="KSO_WM_TEMPLATE_CATEGORY" val="diagram"/>
  <p:tag name="KSO_WM_TEMPLATE_INDEX" val="20204966"/>
  <p:tag name="KSO_WM_UNIT_LAYERLEVEL" val="1"/>
  <p:tag name="KSO_WM_TAG_VERSION" val="1.0"/>
  <p:tag name="KSO_WM_BEAUTIFY_FLAG" val="#wm#"/>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7"/>
  <p:tag name="KSO_WM_UNIT_ID" val="diagram20204966_1*i*7"/>
  <p:tag name="KSO_WM_TEMPLATE_CATEGORY" val="diagram"/>
  <p:tag name="KSO_WM_TEMPLATE_INDEX" val="20204966"/>
  <p:tag name="KSO_WM_UNIT_LAYERLEVEL" val="1"/>
  <p:tag name="KSO_WM_TAG_VERSION" val="1.0"/>
  <p:tag name="KSO_WM_BEAUTIFY_FLAG" val="#wm#"/>
</p:tagLst>
</file>

<file path=ppt/tags/tag387.xml><?xml version="1.0" encoding="utf-8"?>
<p:tagLst xmlns:p="http://schemas.openxmlformats.org/presentationml/2006/main">
  <p:tag name="KSO_WM_BEAUTIFY_FLAG" val="#wm#"/>
  <p:tag name="KSO_WM_TEMPLATE_CATEGORY" val="diagram"/>
  <p:tag name="KSO_WM_TEMPLATE_INDEX" val="20204966"/>
  <p:tag name="KSO_WM_SLIDE_ID" val="diagram20204966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493"/>
  <p:tag name="KSO_WM_SLIDE_POSITION" val="0*47"/>
  <p:tag name="KSO_WM_TAG_VERSION" val="1.0"/>
  <p:tag name="KSO_WM_SLIDE_LAYOUT" val="a_f"/>
  <p:tag name="KSO_WM_SLIDE_LAYOUT_CNT" val="1_2"/>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1"/>
  <p:tag name="KSO_WM_UNIT_ID" val="diagram20204966_1*i*1"/>
  <p:tag name="KSO_WM_TEMPLATE_CATEGORY" val="diagram"/>
  <p:tag name="KSO_WM_TEMPLATE_INDEX" val="20204966"/>
  <p:tag name="KSO_WM_UNIT_LAYERLEVEL" val="1"/>
  <p:tag name="KSO_WM_TAG_VERSION" val="1.0"/>
  <p:tag name="KSO_WM_BEAUTIFY_FLAG" val="#wm#"/>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3"/>
  <p:tag name="KSO_WM_UNIT_ID" val="diagram20204966_1*i*3"/>
  <p:tag name="KSO_WM_TEMPLATE_CATEGORY" val="diagram"/>
  <p:tag name="KSO_WM_TEMPLATE_INDEX" val="20204966"/>
  <p:tag name="KSO_WM_UNIT_LAYERLEVEL" val="1"/>
  <p:tag name="KSO_WM_TAG_VERSION" val="1.0"/>
  <p:tag name="KSO_WM_BEAUTIFY_FLAG" val="#wm#"/>
</p:tagLst>
</file>

<file path=ppt/tags/tag39.xml><?xml version="1.0" encoding="utf-8"?>
<p:tagLst xmlns:p="http://schemas.openxmlformats.org/presentationml/2006/main">
  <p:tag name="KSO_WM_TEMPLATE_CATEGORY" val="diagram"/>
  <p:tag name="KSO_WM_TEMPLATE_INDEX" val="20187900"/>
  <p:tag name="KSO_WM_UNIT_TYPE" val="q_i"/>
  <p:tag name="KSO_WM_UNIT_INDEX" val="1_10"/>
  <p:tag name="KSO_WM_UNIT_ID" val="diagram20187900_3*q_i*1_10"/>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5"/>
  <p:tag name="KSO_WM_UNIT_ID" val="diagram20204966_1*i*5"/>
  <p:tag name="KSO_WM_TEMPLATE_CATEGORY" val="diagram"/>
  <p:tag name="KSO_WM_TEMPLATE_INDEX" val="20204966"/>
  <p:tag name="KSO_WM_UNIT_LAYERLEVEL" val="1"/>
  <p:tag name="KSO_WM_TAG_VERSION" val="1.0"/>
  <p:tag name="KSO_WM_BEAUTIFY_FLAG" val="#wm#"/>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2"/>
  <p:tag name="KSO_WM_UNIT_ID" val="diagram20204966_1*i*2"/>
  <p:tag name="KSO_WM_TEMPLATE_CATEGORY" val="diagram"/>
  <p:tag name="KSO_WM_TEMPLATE_INDEX" val="20204966"/>
  <p:tag name="KSO_WM_UNIT_LAYERLEVEL" val="1"/>
  <p:tag name="KSO_WM_TAG_VERSION" val="1.0"/>
  <p:tag name="KSO_WM_BEAUTIFY_FLAG" val="#wm#"/>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4"/>
  <p:tag name="KSO_WM_UNIT_ID" val="diagram20204966_1*i*4"/>
  <p:tag name="KSO_WM_TEMPLATE_CATEGORY" val="diagram"/>
  <p:tag name="KSO_WM_TEMPLATE_INDEX" val="20204966"/>
  <p:tag name="KSO_WM_UNIT_LAYERLEVEL" val="1"/>
  <p:tag name="KSO_WM_TAG_VERSION" val="1.0"/>
  <p:tag name="KSO_WM_BEAUTIFY_FLAG" val="#wm#"/>
</p:tagLst>
</file>

<file path=ppt/tags/tag393.xml><?xml version="1.0" encoding="utf-8"?>
<p:tagLst xmlns:p="http://schemas.openxmlformats.org/presentationml/2006/main">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
  <p:tag name="KSO_WM_UNIT_NOCLEAR" val="0"/>
  <p:tag name="KSO_WM_UNIT_VALUE" val="759"/>
  <p:tag name="KSO_WM_UNIT_HIGHLIGHT" val="0"/>
  <p:tag name="KSO_WM_UNIT_COMPATIBLE" val="0"/>
  <p:tag name="KSO_WM_UNIT_DIAGRAM_ISNUMVISUAL" val="0"/>
  <p:tag name="KSO_WM_UNIT_DIAGRAM_ISREFERUNIT" val="0"/>
  <p:tag name="KSO_WM_UNIT_PLACING_PICTURE_MD4" val="0"/>
  <p:tag name="KSO_WM_UNIT_TYPE" val="f"/>
  <p:tag name="KSO_WM_UNIT_INDEX" val="1"/>
  <p:tag name="KSO_WM_UNIT_ID" val="diagram20204966_1*f*1"/>
  <p:tag name="KSO_WM_TEMPLATE_CATEGORY" val="diagram"/>
  <p:tag name="KSO_WM_TEMPLATE_INDEX" val="20204966"/>
  <p:tag name="KSO_WM_UNIT_LAYERLEVEL" val="1"/>
  <p:tag name="KSO_WM_TAG_VERSION" val="1.0"/>
  <p:tag name="KSO_WM_BEAUTIFY_FLAG" val="#wm#"/>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PLACING_PICTURE_MD4" val="0"/>
  <p:tag name="KSO_WM_UNIT_TYPE" val="i"/>
  <p:tag name="KSO_WM_UNIT_INDEX" val="7"/>
  <p:tag name="KSO_WM_UNIT_ID" val="diagram20204966_1*i*7"/>
  <p:tag name="KSO_WM_TEMPLATE_CATEGORY" val="diagram"/>
  <p:tag name="KSO_WM_TEMPLATE_INDEX" val="20204966"/>
  <p:tag name="KSO_WM_UNIT_LAYERLEVEL" val="1"/>
  <p:tag name="KSO_WM_TAG_VERSION" val="1.0"/>
  <p:tag name="KSO_WM_BEAUTIFY_FLAG" val="#wm#"/>
</p:tagLst>
</file>

<file path=ppt/tags/tag395.xml><?xml version="1.0" encoding="utf-8"?>
<p:tagLst xmlns:p="http://schemas.openxmlformats.org/presentationml/2006/main">
  <p:tag name="KSO_WM_BEAUTIFY_FLAG" val="#wm#"/>
  <p:tag name="KSO_WM_TEMPLATE_CATEGORY" val="diagram"/>
  <p:tag name="KSO_WM_TEMPLATE_INDEX" val="20204966"/>
  <p:tag name="KSO_WM_SLIDE_ID" val="diagram20204966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60*493"/>
  <p:tag name="KSO_WM_SLIDE_POSITION" val="0*47"/>
  <p:tag name="KSO_WM_TAG_VERSION" val="1.0"/>
  <p:tag name="KSO_WM_SLIDE_LAYOUT" val="a_f"/>
  <p:tag name="KSO_WM_SLIDE_LAYOUT_CNT" val="1_2"/>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202_1*i*1"/>
  <p:tag name="KSO_WM_TEMPLATE_CATEGORY" val="diagram"/>
  <p:tag name="KSO_WM_TEMPLATE_INDEX" val="20205202"/>
  <p:tag name="KSO_WM_UNIT_LAYERLEVEL" val="1"/>
  <p:tag name="KSO_WM_TAG_VERSION" val="1.0"/>
  <p:tag name="KSO_WM_BEAUTIFY_FLAG" val="#wm#"/>
</p:tagLst>
</file>

<file path=ppt/tags/tag397.xml><?xml version="1.0" encoding="utf-8"?>
<p:tagLst xmlns:p="http://schemas.openxmlformats.org/presentationml/2006/main">
  <p:tag name="KSO_WM_UNIT_ISCONTENTSTITLE"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05202_1*a*1"/>
  <p:tag name="KSO_WM_TEMPLATE_CATEGORY" val="diagram"/>
  <p:tag name="KSO_WM_TEMPLATE_INDEX" val="20205202"/>
  <p:tag name="KSO_WM_UNIT_LAYERLEVEL" val="1"/>
  <p:tag name="KSO_WM_TAG_VERSION" val="1.0"/>
  <p:tag name="KSO_WM_BEAUTIFY_FLAG" val="#wm#"/>
  <p:tag name="KSO_WM_UNIT_NOCLEAR" val="0"/>
  <p:tag name="KSO_WM_UNIT_TEXT_PART_ID_V2" val="a-4-1"/>
  <p:tag name="KSO_WM_UNIT_ISNUMDGMTITLE" val="0"/>
  <p:tag name="KSO_WM_UNIT_PRESET_TEXT" val="单击此处&#13;添加大标题"/>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202_1*i*4"/>
  <p:tag name="KSO_WM_TEMPLATE_CATEGORY" val="diagram"/>
  <p:tag name="KSO_WM_TEMPLATE_INDEX" val="20205202"/>
  <p:tag name="KSO_WM_UNIT_LAYERLEVEL" val="1"/>
  <p:tag name="KSO_WM_TAG_VERSION" val="1.0"/>
  <p:tag name="KSO_WM_BEAUTIFY_FLAG" val="#wm#"/>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202_1*i*5"/>
  <p:tag name="KSO_WM_TEMPLATE_CATEGORY" val="diagram"/>
  <p:tag name="KSO_WM_TEMPLATE_INDEX" val="20205202"/>
  <p:tag name="KSO_WM_UNIT_LAYERLEVEL" val="1"/>
  <p:tag name="KSO_WM_TAG_VERSION" val="1.0"/>
  <p:tag name="KSO_WM_BEAUTIFY_FLAG" val="#wm#"/>
</p:tagLst>
</file>

<file path=ppt/tags/tag4.xml><?xml version="1.0" encoding="utf-8"?>
<p:tagLst xmlns:p="http://schemas.openxmlformats.org/presentationml/2006/main">
  <p:tag name="MH" val="20160830110146"/>
  <p:tag name="MH_LIBRARY" val="CONTENTS"/>
  <p:tag name="MH_TYPE" val="OTHERS"/>
  <p:tag name="ID" val="553512"/>
</p:tagLst>
</file>

<file path=ppt/tags/tag40.xml><?xml version="1.0" encoding="utf-8"?>
<p:tagLst xmlns:p="http://schemas.openxmlformats.org/presentationml/2006/main">
  <p:tag name="KSO_WM_TEMPLATE_CATEGORY" val="diagram"/>
  <p:tag name="KSO_WM_TEMPLATE_INDEX" val="20187900"/>
  <p:tag name="KSO_WM_UNIT_TYPE" val="q_i"/>
  <p:tag name="KSO_WM_UNIT_INDEX" val="1_4"/>
  <p:tag name="KSO_WM_UNIT_ID" val="diagram20187900_3*q_i*1_4"/>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5"/>
  <p:tag name="KSO_WM_UNIT_FILL_TYPE" val="1"/>
  <p:tag name="KSO_WM_UNIT_TEXT_FILL_FORE_SCHEMECOLOR_INDEX" val="2"/>
  <p:tag name="KSO_WM_UNIT_TEXT_FILL_TYPE" val="1"/>
  <p:tag name="KSO_WM_UNIT_USESOURCEFORMAT_APPLY" val="1"/>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202_1*i*6"/>
  <p:tag name="KSO_WM_TEMPLATE_CATEGORY" val="diagram"/>
  <p:tag name="KSO_WM_TEMPLATE_INDEX" val="20205202"/>
  <p:tag name="KSO_WM_UNIT_LAYERLEVEL" val="1"/>
  <p:tag name="KSO_WM_TAG_VERSION" val="1.0"/>
  <p:tag name="KSO_WM_BEAUTIFY_FLAG" val="#wm#"/>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5202_1*i*7"/>
  <p:tag name="KSO_WM_TEMPLATE_CATEGORY" val="diagram"/>
  <p:tag name="KSO_WM_TEMPLATE_INDEX" val="20205202"/>
  <p:tag name="KSO_WM_UNIT_LAYERLEVEL" val="1"/>
  <p:tag name="KSO_WM_TAG_VERSION" val="1.0"/>
  <p:tag name="KSO_WM_BEAUTIFY_FLAG" val="#wm#"/>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5202_1*i*8"/>
  <p:tag name="KSO_WM_TEMPLATE_CATEGORY" val="diagram"/>
  <p:tag name="KSO_WM_TEMPLATE_INDEX" val="20205202"/>
  <p:tag name="KSO_WM_UNIT_LAYERLEVEL" val="1"/>
  <p:tag name="KSO_WM_TAG_VERSION" val="1.0"/>
  <p:tag name="KSO_WM_BEAUTIFY_FLAG" val="#wm#"/>
</p:tagLst>
</file>

<file path=ppt/tags/tag403.xml><?xml version="1.0" encoding="utf-8"?>
<p:tagLst xmlns:p="http://schemas.openxmlformats.org/presentationml/2006/main">
  <p:tag name="KSO_WM_BEAUTIFY_FLAG" val="#wm#"/>
  <p:tag name="KSO_WM_TEMPLATE_CATEGORY" val="diagram"/>
  <p:tag name="KSO_WM_TEMPLATE_INDEX" val="20205202"/>
  <p:tag name="KSO_WM_SLIDE_ID" val="diagram20205202_1"/>
  <p:tag name="KSO_WM_TEMPLATE_SUBCATEGORY" val="0"/>
  <p:tag name="KSO_WM_TEMPLATE_MASTER_TYPE" val="0"/>
  <p:tag name="KSO_WM_TEMPLATE_COLOR_TYPE" val="1"/>
  <p:tag name="KSO_WM_SLIDE_ITEM_CNT" val="0"/>
  <p:tag name="KSO_WM_SLIDE_INDEX" val="1"/>
  <p:tag name="KSO_WM_TAG_VERSION" val="1.0"/>
  <p:tag name="KSO_WM_SLIDE_LAYOUT" val="a_b_f"/>
  <p:tag name="KSO_WM_SLIDE_LAYOUT_CNT" val="1_1_1"/>
  <p:tag name="KSO_WM_SLIDE_TYPE" val="text"/>
  <p:tag name="KSO_WM_SLIDE_SUBTYPE" val="pureTxt"/>
  <p:tag name="KSO_WM_SLIDE_SIZE" val="903*486"/>
  <p:tag name="KSO_WM_SLIDE_POSITION" val="20*26"/>
</p:tagLst>
</file>

<file path=ppt/tags/tag404.xml><?xml version="1.0" encoding="utf-8"?>
<p:tagLst xmlns:p="http://schemas.openxmlformats.org/presentationml/2006/main">
  <p:tag name="ISPRING_PRESENTATION_TITLE" val="PowerPoint 演示文稿"/>
  <p:tag name="COMMONDATA" val="eyJoZGlkIjoiNWVlNjgzMjI3MjA2NDk3ZGIyMWMzNTczOWViNWQ5N2QifQ=="/>
  <p:tag name="KSO_WPP_MARK_KEY" val="fa2865d2-e947-4cd8-925e-f3bb1ceb2150"/>
</p:tagLst>
</file>

<file path=ppt/tags/tag41.xml><?xml version="1.0" encoding="utf-8"?>
<p:tagLst xmlns:p="http://schemas.openxmlformats.org/presentationml/2006/main">
  <p:tag name="KSO_WM_TEMPLATE_CATEGORY" val="diagram"/>
  <p:tag name="KSO_WM_TEMPLATE_INDEX" val="20187900"/>
  <p:tag name="KSO_WM_UNIT_TYPE" val="q_i"/>
  <p:tag name="KSO_WM_UNIT_INDEX" val="1_3"/>
  <p:tag name="KSO_WM_UNIT_ID" val="diagram20187900_3*q_i*1_3"/>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LINE_FORE_SCHEMECOLOR_INDEX" val="15"/>
  <p:tag name="KSO_WM_UNIT_LINE_FILL_TYPE" val="2"/>
  <p:tag name="KSO_WM_UNIT_TEXT_FILL_FORE_SCHEMECOLOR_INDEX" val="2"/>
  <p:tag name="KSO_WM_UNIT_TEXT_FILL_TYPE" val="1"/>
  <p:tag name="KSO_WM_UNIT_USESOURCEFORMAT_APPLY" val="1"/>
</p:tagLst>
</file>

<file path=ppt/tags/tag42.xml><?xml version="1.0" encoding="utf-8"?>
<p:tagLst xmlns:p="http://schemas.openxmlformats.org/presentationml/2006/main">
  <p:tag name="KSO_WM_TEMPLATE_CATEGORY" val="diagram"/>
  <p:tag name="KSO_WM_TEMPLATE_INDEX" val="20187900"/>
  <p:tag name="KSO_WM_UNIT_TYPE" val="q_i"/>
  <p:tag name="KSO_WM_UNIT_INDEX" val="1_2"/>
  <p:tag name="KSO_WM_UNIT_ID" val="diagram20187900_3*q_i*1_2"/>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43.xml><?xml version="1.0" encoding="utf-8"?>
<p:tagLst xmlns:p="http://schemas.openxmlformats.org/presentationml/2006/main">
  <p:tag name="KSO_WM_TEMPLATE_CATEGORY" val="diagram"/>
  <p:tag name="KSO_WM_TEMPLATE_INDEX" val="20187900"/>
  <p:tag name="KSO_WM_UNIT_TYPE" val="q_h_i"/>
  <p:tag name="KSO_WM_UNIT_INDEX" val="1_3_2"/>
  <p:tag name="KSO_WM_UNIT_ID" val="diagram20187900_3*q_h_i*1_3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44.xml><?xml version="1.0" encoding="utf-8"?>
<p:tagLst xmlns:p="http://schemas.openxmlformats.org/presentationml/2006/main">
  <p:tag name="KSO_WM_TEMPLATE_CATEGORY" val="diagram"/>
  <p:tag name="KSO_WM_TEMPLATE_INDEX" val="20187900"/>
  <p:tag name="KSO_WM_UNIT_TYPE" val="q_h_i"/>
  <p:tag name="KSO_WM_UNIT_INDEX" val="1_3_1"/>
  <p:tag name="KSO_WM_UNIT_ID" val="diagram20187900_3*q_h_i*1_3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45.xml><?xml version="1.0" encoding="utf-8"?>
<p:tagLst xmlns:p="http://schemas.openxmlformats.org/presentationml/2006/main">
  <p:tag name="KSO_WM_TEMPLATE_CATEGORY" val="diagram"/>
  <p:tag name="KSO_WM_TEMPLATE_INDEX" val="20187900"/>
  <p:tag name="KSO_WM_UNIT_TYPE" val="q_i"/>
  <p:tag name="KSO_WM_UNIT_INDEX" val="1_1"/>
  <p:tag name="KSO_WM_UNIT_ID" val="diagram20187900_3*q_i*1_1"/>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46.xml><?xml version="1.0" encoding="utf-8"?>
<p:tagLst xmlns:p="http://schemas.openxmlformats.org/presentationml/2006/main">
  <p:tag name="KSO_WM_TEMPLATE_CATEGORY" val="diagram"/>
  <p:tag name="KSO_WM_TEMPLATE_INDEX" val="20187900"/>
  <p:tag name="KSO_WM_UNIT_TYPE" val="q_i"/>
  <p:tag name="KSO_WM_UNIT_INDEX" val="1_9"/>
  <p:tag name="KSO_WM_UNIT_ID" val="diagram20187900_3*q_i*1_9"/>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47.xml><?xml version="1.0" encoding="utf-8"?>
<p:tagLst xmlns:p="http://schemas.openxmlformats.org/presentationml/2006/main">
  <p:tag name="KSO_WM_TEMPLATE_CATEGORY" val="diagram"/>
  <p:tag name="KSO_WM_TEMPLATE_INDEX" val="20187900"/>
  <p:tag name="KSO_WM_UNIT_TYPE" val="q_i"/>
  <p:tag name="KSO_WM_UNIT_INDEX" val="1_8"/>
  <p:tag name="KSO_WM_UNIT_ID" val="diagram20187900_3*q_i*1_8"/>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48.xml><?xml version="1.0" encoding="utf-8"?>
<p:tagLst xmlns:p="http://schemas.openxmlformats.org/presentationml/2006/main">
  <p:tag name="KSO_WM_TEMPLATE_CATEGORY" val="diagram"/>
  <p:tag name="KSO_WM_TEMPLATE_INDEX" val="20187900"/>
  <p:tag name="KSO_WM_UNIT_TYPE" val="q_i"/>
  <p:tag name="KSO_WM_UNIT_INDEX" val="1_7"/>
  <p:tag name="KSO_WM_UNIT_ID" val="diagram20187900_3*q_i*1_7"/>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49.xml><?xml version="1.0" encoding="utf-8"?>
<p:tagLst xmlns:p="http://schemas.openxmlformats.org/presentationml/2006/main">
  <p:tag name="KSO_WM_TEMPLATE_CATEGORY" val="diagram"/>
  <p:tag name="KSO_WM_TEMPLATE_INDEX" val="20187900"/>
  <p:tag name="KSO_WM_UNIT_TYPE" val="q_i"/>
  <p:tag name="KSO_WM_UNIT_INDEX" val="1_6"/>
  <p:tag name="KSO_WM_UNIT_ID" val="diagram20187900_3*q_i*1_6"/>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5.xml><?xml version="1.0" encoding="utf-8"?>
<p:tagLst xmlns:p="http://schemas.openxmlformats.org/presentationml/2006/main">
  <p:tag name="KSO_WM_UNIT_VALUE" val="872*1114"/>
  <p:tag name="KSO_WM_UNIT_HIGHLIGHT" val="0"/>
  <p:tag name="KSO_WM_UNIT_COMPATIBLE" val="0"/>
  <p:tag name="KSO_WM_UNIT_DIAGRAM_ISNUMVISUAL" val="0"/>
  <p:tag name="KSO_WM_UNIT_DIAGRAM_ISREFERUNIT" val="0"/>
  <p:tag name="KSO_WM_UNIT_TYPE" val="d"/>
  <p:tag name="KSO_WM_UNIT_INDEX" val="1"/>
  <p:tag name="KSO_WM_UNIT_ID" val="diagram20200639_1*d*1"/>
  <p:tag name="KSO_WM_TEMPLATE_CATEGORY" val="diagram"/>
  <p:tag name="KSO_WM_TEMPLATE_INDEX" val="20200639"/>
  <p:tag name="KSO_WM_UNIT_LAYERLEVEL" val="1"/>
  <p:tag name="KSO_WM_TAG_VERSION" val="1.0"/>
  <p:tag name="KSO_WM_BEAUTIFY_FLAG" val="#wm#"/>
  <p:tag name="KSO_WM_UNIT_SUPPORT_UNIT_TYPE" val="[&quot;all&quot;]"/>
</p:tagLst>
</file>

<file path=ppt/tags/tag50.xml><?xml version="1.0" encoding="utf-8"?>
<p:tagLst xmlns:p="http://schemas.openxmlformats.org/presentationml/2006/main">
  <p:tag name="KSO_WM_TEMPLATE_CATEGORY" val="diagram"/>
  <p:tag name="KSO_WM_TEMPLATE_INDEX" val="20187900"/>
  <p:tag name="KSO_WM_UNIT_TYPE" val="q_i"/>
  <p:tag name="KSO_WM_UNIT_INDEX" val="1_5"/>
  <p:tag name="KSO_WM_UNIT_ID" val="diagram20187900_3*q_i*1_5"/>
  <p:tag name="KSO_WM_UNIT_LAYERLEVEL" val="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51.xml><?xml version="1.0" encoding="utf-8"?>
<p:tagLst xmlns:p="http://schemas.openxmlformats.org/presentationml/2006/main">
  <p:tag name="KSO_WM_TEMPLATE_CATEGORY" val="diagram"/>
  <p:tag name="KSO_WM_TEMPLATE_INDEX" val="20187900"/>
  <p:tag name="KSO_WM_UNIT_TYPE" val="q_h_f"/>
  <p:tag name="KSO_WM_UNIT_INDEX" val="1_3_1"/>
  <p:tag name="KSO_WM_UNIT_ID" val="diagram20187900_3*q_h_f*1_3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52.xml><?xml version="1.0" encoding="utf-8"?>
<p:tagLst xmlns:p="http://schemas.openxmlformats.org/presentationml/2006/main">
  <p:tag name="KSO_WM_TEMPLATE_CATEGORY" val="diagram"/>
  <p:tag name="KSO_WM_TEMPLATE_INDEX" val="20187900"/>
  <p:tag name="KSO_WM_UNIT_TYPE" val="q_h_i"/>
  <p:tag name="KSO_WM_UNIT_INDEX" val="1_2_2"/>
  <p:tag name="KSO_WM_UNIT_ID" val="diagram20187900_3*q_h_i*1_2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3.xml><?xml version="1.0" encoding="utf-8"?>
<p:tagLst xmlns:p="http://schemas.openxmlformats.org/presentationml/2006/main">
  <p:tag name="KSO_WM_TEMPLATE_CATEGORY" val="diagram"/>
  <p:tag name="KSO_WM_TEMPLATE_INDEX" val="20187900"/>
  <p:tag name="KSO_WM_UNIT_TYPE" val="q_h_i"/>
  <p:tag name="KSO_WM_UNIT_INDEX" val="1_2_1"/>
  <p:tag name="KSO_WM_UNIT_ID" val="diagram20187900_3*q_h_i*1_2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54.xml><?xml version="1.0" encoding="utf-8"?>
<p:tagLst xmlns:p="http://schemas.openxmlformats.org/presentationml/2006/main">
  <p:tag name="KSO_WM_TEMPLATE_CATEGORY" val="diagram"/>
  <p:tag name="KSO_WM_TEMPLATE_INDEX" val="20187900"/>
  <p:tag name="KSO_WM_UNIT_TYPE" val="q_h_f"/>
  <p:tag name="KSO_WM_UNIT_INDEX" val="1_2_1"/>
  <p:tag name="KSO_WM_UNIT_ID" val="diagram20187900_3*q_h_f*1_2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55.xml><?xml version="1.0" encoding="utf-8"?>
<p:tagLst xmlns:p="http://schemas.openxmlformats.org/presentationml/2006/main">
  <p:tag name="KSO_WM_TEMPLATE_CATEGORY" val="diagram"/>
  <p:tag name="KSO_WM_TEMPLATE_INDEX" val="20187900"/>
  <p:tag name="KSO_WM_UNIT_TYPE" val="q_h_i"/>
  <p:tag name="KSO_WM_UNIT_INDEX" val="1_1_2"/>
  <p:tag name="KSO_WM_UNIT_ID" val="diagram20187900_3*q_h_i*1_1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56.xml><?xml version="1.0" encoding="utf-8"?>
<p:tagLst xmlns:p="http://schemas.openxmlformats.org/presentationml/2006/main">
  <p:tag name="KSO_WM_TEMPLATE_CATEGORY" val="diagram"/>
  <p:tag name="KSO_WM_TEMPLATE_INDEX" val="20187900"/>
  <p:tag name="KSO_WM_UNIT_TYPE" val="q_h_i"/>
  <p:tag name="KSO_WM_UNIT_INDEX" val="1_1_1"/>
  <p:tag name="KSO_WM_UNIT_ID" val="diagram20187900_3*q_h_i*1_1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57.xml><?xml version="1.0" encoding="utf-8"?>
<p:tagLst xmlns:p="http://schemas.openxmlformats.org/presentationml/2006/main">
  <p:tag name="KSO_WM_TEMPLATE_CATEGORY" val="diagram"/>
  <p:tag name="KSO_WM_TEMPLATE_INDEX" val="20187900"/>
  <p:tag name="KSO_WM_UNIT_TYPE" val="q_h_f"/>
  <p:tag name="KSO_WM_UNIT_INDEX" val="1_1_1"/>
  <p:tag name="KSO_WM_UNIT_ID" val="diagram20187900_3*q_h_f*1_1_1"/>
  <p:tag name="KSO_WM_UNIT_LAYERLEVEL" val="1_1_1"/>
  <p:tag name="KSO_WM_UNIT_VALUE" val="115"/>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58.xml><?xml version="1.0" encoding="utf-8"?>
<p:tagLst xmlns:p="http://schemas.openxmlformats.org/presentationml/2006/main">
  <p:tag name="KSO_WM_TEMPLATE_CATEGORY" val="diagram"/>
  <p:tag name="KSO_WM_TEMPLATE_INDEX" val="20187900"/>
  <p:tag name="KSO_WM_UNIT_TYPE" val="f"/>
  <p:tag name="KSO_WM_UNIT_INDEX" val="1"/>
  <p:tag name="KSO_WM_UNIT_ID" val="diagram20187900_3*f*1"/>
  <p:tag name="KSO_WM_UNIT_LAYERLEVEL" val="1"/>
  <p:tag name="KSO_WM_UNIT_VALUE" val="104"/>
  <p:tag name="KSO_WM_UNIT_HIGHLIGHT" val="0"/>
  <p:tag name="KSO_WM_UNIT_COMPATIBLE" val="0"/>
  <p:tag name="KSO_WM_BEAUTIFY_FLAG" val="#wm#"/>
  <p:tag name="KSO_WM_TAG_VERSION" val="1.0"/>
  <p:tag name="KSO_WM_UNIT_PRESET_TEXT" val="单击此处添加文本具体内容，简明扼要的阐述您的观点。根据需要可酌情增减文字，以便观者准确的理解您传达的思想。"/>
  <p:tag name="KSO_WM_DIAGRAM_GROUP_CODE" val="q1-1"/>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59.xml><?xml version="1.0" encoding="utf-8"?>
<p:tagLst xmlns:p="http://schemas.openxmlformats.org/presentationml/2006/main">
  <p:tag name="KSO_WM_TEMPLATE_CATEGORY" val="diagram"/>
  <p:tag name="KSO_WM_TEMPLATE_INDEX" val="20187900"/>
  <p:tag name="KSO_WM_UNIT_TYPE" val="a"/>
  <p:tag name="KSO_WM_UNIT_INDEX" val="1"/>
  <p:tag name="KSO_WM_UNIT_ID" val="diagram20187900_3*a*1"/>
  <p:tag name="KSO_WM_UNIT_LAYERLEVEL" val="1"/>
  <p:tag name="KSO_WM_UNIT_VALUE" val="13"/>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 name="KSO_WM_UNIT_USESOURCEFORMAT_APPLY" val="1"/>
</p:tagLst>
</file>

<file path=ppt/tags/tag6.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UNIT_TYPE" val="h_a"/>
  <p:tag name="KSO_WM_UNIT_INDEX" val="1_1"/>
  <p:tag name="KSO_WM_UNIT_ID" val="diagram20200639_1*h_a*1_1"/>
  <p:tag name="KSO_WM_TEMPLATE_CATEGORY" val="diagram"/>
  <p:tag name="KSO_WM_TEMPLATE_INDEX" val="20200639"/>
  <p:tag name="KSO_WM_UNIT_LAYERLEVEL" val="1_1"/>
  <p:tag name="KSO_WM_TAG_VERSION" val="1.0"/>
  <p:tag name="KSO_WM_BEAUTIFY_FLAG" val="#wm#"/>
  <p:tag name="KSO_WM_UNIT_PRESET_TEXT" val="来一场&#13;说走就走的旅行"/>
</p:tagLst>
</file>

<file path=ppt/tags/tag60.xml><?xml version="1.0" encoding="utf-8"?>
<p:tagLst xmlns:p="http://schemas.openxmlformats.org/presentationml/2006/main">
  <p:tag name="KSO_WM_TEMPLATE_CATEGORY" val="diagram"/>
  <p:tag name="KSO_WM_TEMPLATE_INDEX" val="20187900"/>
  <p:tag name="KSO_WM_UNIT_TYPE" val="f"/>
  <p:tag name="KSO_WM_UNIT_INDEX" val="2"/>
  <p:tag name="KSO_WM_UNIT_ID" val="diagram20187900_3*f*2"/>
  <p:tag name="KSO_WM_UNIT_LAYERLEVEL" val="1"/>
  <p:tag name="KSO_WM_UNIT_VALUE" val="120"/>
  <p:tag name="KSO_WM_UNIT_HIGHLIGHT" val="0"/>
  <p:tag name="KSO_WM_UNIT_COMPATIBLE" val="0"/>
  <p:tag name="KSO_WM_BEAUTIFY_FLAG" val="#wm#"/>
  <p:tag name="KSO_WM_TAG_VERSION" val="1.0"/>
  <p:tag name="KSO_WM_DIAGRAM_GROUP_CODE" val="q1-1"/>
  <p:tag name="KSO_WM_UNIT_PRESET_TEXT" val="单击此处添加文本具体内容，简明扼要的阐述您的观点。根据需要可酌情增减文字，以便观者准确的理解您传达的思想。"/>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61.xml><?xml version="1.0" encoding="utf-8"?>
<p:tagLst xmlns:p="http://schemas.openxmlformats.org/presentationml/2006/main">
  <p:tag name="KSO_WM_TEMPLATE_CATEGORY" val="diagram"/>
  <p:tag name="KSO_WM_TEMPLATE_INDEX" val="20187900"/>
  <p:tag name="KSO_WM_UNIT_TYPE" val="i"/>
  <p:tag name="KSO_WM_UNIT_INDEX" val="1"/>
  <p:tag name="KSO_WM_UNIT_ID" val="diagram20187900_3*i*1"/>
  <p:tag name="KSO_WM_UNIT_LAYERLEVEL" val="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62.xml><?xml version="1.0" encoding="utf-8"?>
<p:tagLst xmlns:p="http://schemas.openxmlformats.org/presentationml/2006/main">
  <p:tag name="KSO_WM_TEMPLATE_INDEX" val="20187900"/>
  <p:tag name="KSO_WM_TAG_VERSION" val="1.0"/>
  <p:tag name="KSO_WM_SLIDE_INDEX" val="3"/>
  <p:tag name="KSO_WM_SLIDE_ITEM_CNT" val="3"/>
  <p:tag name="KSO_WM_SLIDE_LAYOUT" val="a_f_q"/>
  <p:tag name="KSO_WM_SLIDE_LAYOUT_CNT" val="1_2_1"/>
  <p:tag name="KSO_WM_SLIDE_TYPE" val="text"/>
  <p:tag name="KSO_WM_SLIDE_SUBTYPE" val="diag"/>
  <p:tag name="KSO_WM_BEAUTIFY_FLAG" val="#wm#"/>
  <p:tag name="KSO_WM_SLIDE_POSITION" val="320.094*111.529"/>
  <p:tag name="KSO_WM_SLIDE_SIZE" val="601.042*358.303"/>
  <p:tag name="KSO_WM_DIAGRAM_GROUP_CODE" val="q1-1"/>
  <p:tag name="KSO_WM_TEMPLATE_CATEGORY" val="diagram"/>
  <p:tag name="KSO_WM_SLIDE_ID" val="diagram20187900_3"/>
  <p:tag name="KSO_WM_SLIDE_DIAGTYPE" val="q"/>
  <p:tag name="KSO_WM_TEMPLATE_SUBCATEGORY" val="0"/>
</p:tagLst>
</file>

<file path=ppt/tags/tag63.xml><?xml version="1.0" encoding="utf-8"?>
<p:tagLst xmlns:p="http://schemas.openxmlformats.org/presentationml/2006/main">
  <p:tag name="KSO_WM_UNIT_LARGE_SHAPE" val="1"/>
  <p:tag name="KSO_WM_UNIT_HIGHLIGHT" val="0"/>
  <p:tag name="KSO_WM_UNIT_COMPATIBLE" val="0"/>
  <p:tag name="KSO_WM_UNIT_DIAGRAM_ISNUMVISUAL" val="0"/>
  <p:tag name="KSO_WM_UNIT_DIAGRAM_ISREFERUNIT" val="0"/>
  <p:tag name="KSO_WM_UNIT_TYPE" val="i"/>
  <p:tag name="KSO_WM_UNIT_INDEX" val="1"/>
  <p:tag name="KSO_WM_UNIT_ID" val="diagram20194834_1*i*1"/>
  <p:tag name="KSO_WM_TEMPLATE_CATEGORY" val="diagram"/>
  <p:tag name="KSO_WM_TEMPLATE_INDEX" val="20194834"/>
  <p:tag name="KSO_WM_UNIT_LAYERLEVEL" val="1"/>
  <p:tag name="KSO_WM_TAG_VERSION" val="1.0"/>
  <p:tag name="KSO_WM_BEAUTIFY_FLAG" val="#wm#"/>
  <p:tag name="KSO_WM_UNIT_COLOR_SCHEME_SHAPE_ID" val="31"/>
  <p:tag name="KSO_WM_UNIT_COLOR_SCHEME_PARENT_PAGE" val="0_1"/>
  <p:tag name="KSO_WM_DIAGRAM_GROUP_CODE" val="l1-1"/>
  <p:tag name="KSO_WM_UNIT_FILL_FORE_SCHEMECOLOR_INDEX" val="14"/>
  <p:tag name="KSO_WM_UNIT_FILL_BACK_SCHEMECOLOR_INDEX" val="14"/>
  <p:tag name="KSO_WM_UNIT_FILL_TYPE" val="2"/>
  <p:tag name="KSO_WM_UNIT_TEXT_FILL_FORE_SCHEMECOLOR_INDEX" val="2"/>
  <p:tag name="KSO_WM_UNIT_TEXT_FILL_TYPE" val="1"/>
  <p:tag name="KSO_WM_UNIT_USESOURCEFORMAT_APPLY"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3"/>
  <p:tag name="KSO_WM_UNIT_ID" val="diagram20194834_1*l_h_i*1_1_3"/>
  <p:tag name="KSO_WM_TEMPLATE_CATEGORY" val="diagram"/>
  <p:tag name="KSO_WM_TEMPLATE_INDEX" val="20194834"/>
  <p:tag name="KSO_WM_UNIT_LAYERLEVEL" val="1_1_1"/>
  <p:tag name="KSO_WM_TAG_VERSION" val="1.0"/>
  <p:tag name="KSO_WM_BEAUTIFY_FLAG" val="#wm#"/>
  <p:tag name="KSO_WM_UNIT_COLOR_SCHEME_SHAPE_ID" val="51"/>
  <p:tag name="KSO_WM_UNIT_COLOR_SCHEME_PARENT_PAGE" val="0_1"/>
  <p:tag name="KSO_WM_UNIT_DIAGRAM_MODELTYPE" val="numdgm"/>
  <p:tag name="KSO_WM_DIAGRAM_GROUP_CODE" val="l1-1"/>
  <p:tag name="KSO_WM_UNIT_FILL_FORE_SCHEMECOLOR_INDEX" val="6"/>
  <p:tag name="KSO_WM_UNIT_FILL_TYPE" val="1"/>
  <p:tag name="KSO_WM_UNIT_TEXT_FILL_FORE_SCHEMECOLOR_INDEX" val="2"/>
  <p:tag name="KSO_WM_UNIT_TEXT_FILL_TYPE" val="1"/>
  <p:tag name="KSO_WM_UNIT_USESOURCEFORMAT_APPLY"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1"/>
  <p:tag name="KSO_WM_UNIT_ID" val="diagram20194834_1*l_h_i*1_1_1"/>
  <p:tag name="KSO_WM_TEMPLATE_CATEGORY" val="diagram"/>
  <p:tag name="KSO_WM_TEMPLATE_INDEX" val="20194834"/>
  <p:tag name="KSO_WM_UNIT_LAYERLEVEL" val="1_1_1"/>
  <p:tag name="KSO_WM_TAG_VERSION" val="1.0"/>
  <p:tag name="KSO_WM_BEAUTIFY_FLAG" val="#wm#"/>
  <p:tag name="KSO_WM_UNIT_COLOR_SCHEME_SHAPE_ID" val="52"/>
  <p:tag name="KSO_WM_UNIT_COLOR_SCHEME_PARENT_PAGE" val="0_1"/>
  <p:tag name="KSO_WM_UNIT_DECOLORIZATION" val="1"/>
  <p:tag name="KSO_WM_UNIT_DIAGRAM_MODELTYPE" val="numdgm"/>
  <p:tag name="KSO_WM_DIAGRAM_GROUP_CODE" val="l1-1"/>
  <p:tag name="KSO_WM_UNIT_TEXT_FILL_FORE_SCHEMECOLOR_INDEX" val="14"/>
  <p:tag name="KSO_WM_UNIT_TEXT_FILL_TYPE" val="1"/>
  <p:tag name="KSO_WM_UNIT_USESOURCEFORMAT_APPLY"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194834_1*l_h_i*1_1_2"/>
  <p:tag name="KSO_WM_TEMPLATE_CATEGORY" val="diagram"/>
  <p:tag name="KSO_WM_TEMPLATE_INDEX" val="20194834"/>
  <p:tag name="KSO_WM_UNIT_LAYERLEVEL" val="1_1_1"/>
  <p:tag name="KSO_WM_TAG_VERSION" val="1.0"/>
  <p:tag name="KSO_WM_BEAUTIFY_FLAG" val="#wm#"/>
  <p:tag name="KSO_WM_UNIT_COLOR_SCHEME_SHAPE_ID" val="53"/>
  <p:tag name="KSO_WM_UNIT_COLOR_SCHEME_PARENT_PAGE" val="0_1"/>
  <p:tag name="KSO_WM_UNIT_DIAGRAM_MODELTYPE" val="numdgm"/>
  <p:tag name="KSO_WM_DIAGRAM_GROUP_CODE" val="l1-1"/>
  <p:tag name="KSO_WM_UNIT_SUBTYPE" val="b"/>
  <p:tag name="KSO_WM_UNIT_FILL_FORE_SCHEMECOLOR_INDEX" val="14"/>
  <p:tag name="KSO_WM_UNIT_FILL_TYPE" val="1"/>
  <p:tag name="KSO_WM_UNIT_TEXT_FILL_FORE_SCHEMECOLOR_INDEX" val="2"/>
  <p:tag name="KSO_WM_UNIT_TEXT_FILL_TYPE" val="1"/>
  <p:tag name="KSO_WM_UNIT_USESOURCEFORMAT_APPLY" val="1"/>
</p:tagLst>
</file>

<file path=ppt/tags/tag67.xml><?xml version="1.0" encoding="utf-8"?>
<p:tagLst xmlns:p="http://schemas.openxmlformats.org/presentationml/2006/main">
  <p:tag name="KSO_WM_UNIT_TEXT_PART_ID_V2" val="d-3-2"/>
  <p:tag name="KSO_WM_UNIT_PRESET_TEXT" val="点击此处添加正文，文字是您思想的提炼&#13;为了最终呈现发布的良好效果，请尽量言简意赅的阐述观点&#13;根据需要可酌情增减文字，以便观者可以准确理解您所传达的信息"/>
  <p:tag name="KSO_WM_UNIT_NOCLEAR" val="1"/>
  <p:tag name="KSO_WM_UNIT_VALUE" val="156"/>
  <p:tag name="KSO_WM_UNIT_HIGHLIGHT" val="0"/>
  <p:tag name="KSO_WM_UNIT_COMPATIBLE" val="0"/>
  <p:tag name="KSO_WM_UNIT_DIAGRAM_ISNUMVISUAL" val="0"/>
  <p:tag name="KSO_WM_UNIT_DIAGRAM_ISREFERUNIT" val="0"/>
  <p:tag name="KSO_WM_UNIT_TYPE" val="l_h_f"/>
  <p:tag name="KSO_WM_UNIT_INDEX" val="1_1_1"/>
  <p:tag name="KSO_WM_UNIT_ID" val="diagram20194834_1*l_h_f*1_1_1"/>
  <p:tag name="KSO_WM_TEMPLATE_CATEGORY" val="diagram"/>
  <p:tag name="KSO_WM_TEMPLATE_INDEX" val="20194834"/>
  <p:tag name="KSO_WM_UNIT_LAYERLEVEL" val="1_1_1"/>
  <p:tag name="KSO_WM_TAG_VERSION" val="1.0"/>
  <p:tag name="KSO_WM_BEAUTIFY_FLAG" val="#wm#"/>
  <p:tag name="KSO_WM_UNIT_COLOR_SCHEME_SHAPE_ID" val="3"/>
  <p:tag name="KSO_WM_UNIT_COLOR_SCHEME_PARENT_PAGE" val="0_1"/>
  <p:tag name="KSO_WM_UNIT_DIAGRAM_MODELTYPE" val="numdgm"/>
  <p:tag name="KSO_WM_DIAGRAM_GROUP_CODE" val="l1-1"/>
  <p:tag name="KSO_WM_UNIT_TEXT_FILL_FORE_SCHEMECOLOR_INDEX" val="13"/>
  <p:tag name="KSO_WM_UNIT_TEXT_FILL_TYPE" val="1"/>
  <p:tag name="KSO_WM_UNIT_USESOURCEFORMAT_APPLY"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3"/>
  <p:tag name="KSO_WM_UNIT_ID" val="diagram20194834_1*l_h_i*1_2_3"/>
  <p:tag name="KSO_WM_TEMPLATE_CATEGORY" val="diagram"/>
  <p:tag name="KSO_WM_TEMPLATE_INDEX" val="20194834"/>
  <p:tag name="KSO_WM_UNIT_LAYERLEVEL" val="1_1_1"/>
  <p:tag name="KSO_WM_TAG_VERSION" val="1.0"/>
  <p:tag name="KSO_WM_BEAUTIFY_FLAG" val="#wm#"/>
  <p:tag name="KSO_WM_UNIT_COLOR_SCHEME_SHAPE_ID" val="43"/>
  <p:tag name="KSO_WM_UNIT_COLOR_SCHEME_PARENT_PAGE" val="0_1"/>
  <p:tag name="KSO_WM_UNIT_DIAGRAM_MODELTYPE" val="numdgm"/>
  <p:tag name="KSO_WM_DIAGRAM_GROUP_CODE" val="l1-1"/>
  <p:tag name="KSO_WM_UNIT_FILL_FORE_SCHEMECOLOR_INDEX" val="15"/>
  <p:tag name="KSO_WM_UNIT_FILL_TYPE" val="1"/>
  <p:tag name="KSO_WM_UNIT_TEXT_FILL_FORE_SCHEMECOLOR_INDEX" val="2"/>
  <p:tag name="KSO_WM_UNIT_TEXT_FILL_TYPE" val="1"/>
  <p:tag name="KSO_WM_UNIT_USESOURCEFORMAT_APPLY"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1"/>
  <p:tag name="KSO_WM_UNIT_ID" val="diagram20194834_1*l_h_i*1_2_1"/>
  <p:tag name="KSO_WM_TEMPLATE_CATEGORY" val="diagram"/>
  <p:tag name="KSO_WM_TEMPLATE_INDEX" val="20194834"/>
  <p:tag name="KSO_WM_UNIT_LAYERLEVEL" val="1_1_1"/>
  <p:tag name="KSO_WM_TAG_VERSION" val="1.0"/>
  <p:tag name="KSO_WM_BEAUTIFY_FLAG" val="#wm#"/>
  <p:tag name="KSO_WM_UNIT_COLOR_SCHEME_SHAPE_ID" val="45"/>
  <p:tag name="KSO_WM_UNIT_COLOR_SCHEME_PARENT_PAGE" val="0_1"/>
  <p:tag name="KSO_WM_UNIT_DECOLORIZATION" val="1"/>
  <p:tag name="KSO_WM_UNIT_DIAGRAM_MODELTYPE" val="numdgm"/>
  <p:tag name="KSO_WM_DIAGRAM_GROUP_CODE" val="l1-1"/>
  <p:tag name="KSO_WM_UNIT_TEXT_FILL_FORE_SCHEMECOLOR_INDEX" val="14"/>
  <p:tag name="KSO_WM_UNIT_TEXT_FILL_TYPE" val="1"/>
  <p:tag name="KSO_WM_UNIT_USESOURCEFORMAT_APPLY"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639_1*i*4"/>
  <p:tag name="KSO_WM_TEMPLATE_CATEGORY" val="diagram"/>
  <p:tag name="KSO_WM_TEMPLATE_INDEX" val="20200639"/>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194834_1*l_h_i*1_2_2"/>
  <p:tag name="KSO_WM_TEMPLATE_CATEGORY" val="diagram"/>
  <p:tag name="KSO_WM_TEMPLATE_INDEX" val="20194834"/>
  <p:tag name="KSO_WM_UNIT_LAYERLEVEL" val="1_1_1"/>
  <p:tag name="KSO_WM_TAG_VERSION" val="1.0"/>
  <p:tag name="KSO_WM_BEAUTIFY_FLAG" val="#wm#"/>
  <p:tag name="KSO_WM_UNIT_COLOR_SCHEME_SHAPE_ID" val="47"/>
  <p:tag name="KSO_WM_UNIT_COLOR_SCHEME_PARENT_PAGE" val="0_1"/>
  <p:tag name="KSO_WM_UNIT_DIAGRAM_MODELTYPE" val="numdgm"/>
  <p:tag name="KSO_WM_DIAGRAM_GROUP_CODE" val="l1-1"/>
  <p:tag name="KSO_WM_UNIT_SUBTYPE" val="b"/>
  <p:tag name="KSO_WM_UNIT_FILL_FORE_SCHEMECOLOR_INDEX" val="14"/>
  <p:tag name="KSO_WM_UNIT_FILL_TYPE" val="1"/>
  <p:tag name="KSO_WM_UNIT_TEXT_FILL_FORE_SCHEMECOLOR_INDEX" val="2"/>
  <p:tag name="KSO_WM_UNIT_TEXT_FILL_TYPE" val="1"/>
  <p:tag name="KSO_WM_UNIT_USESOURCEFORMAT_APPLY" val="1"/>
</p:tagLst>
</file>

<file path=ppt/tags/tag71.xml><?xml version="1.0" encoding="utf-8"?>
<p:tagLst xmlns:p="http://schemas.openxmlformats.org/presentationml/2006/main">
  <p:tag name="KSO_WM_UNIT_TEXT_PART_ID_V2" val="d-3-2"/>
  <p:tag name="KSO_WM_UNIT_PRESET_TEXT" val="点击此处添加正文，文字是您思想的提炼，为了最终呈现发布的良好效果&#13;请尽量言简意赅的阐述观点；根据需要可酌情增减文字&#13;以便观者可以准确理解您所传达的信息&#13;请尽量言简意赅的阐述观点；根据需要可酌情增减文字"/>
  <p:tag name="KSO_WM_UNIT_NOCLEAR" val="1"/>
  <p:tag name="KSO_WM_UNIT_VALUE" val="195"/>
  <p:tag name="KSO_WM_UNIT_HIGHLIGHT" val="0"/>
  <p:tag name="KSO_WM_UNIT_COMPATIBLE" val="0"/>
  <p:tag name="KSO_WM_UNIT_DIAGRAM_ISNUMVISUAL" val="0"/>
  <p:tag name="KSO_WM_UNIT_DIAGRAM_ISREFERUNIT" val="0"/>
  <p:tag name="KSO_WM_UNIT_TYPE" val="l_h_f"/>
  <p:tag name="KSO_WM_UNIT_INDEX" val="1_2_1"/>
  <p:tag name="KSO_WM_UNIT_ID" val="diagram20194834_1*l_h_f*1_2_1"/>
  <p:tag name="KSO_WM_TEMPLATE_CATEGORY" val="diagram"/>
  <p:tag name="KSO_WM_TEMPLATE_INDEX" val="20194834"/>
  <p:tag name="KSO_WM_UNIT_LAYERLEVEL" val="1_1_1"/>
  <p:tag name="KSO_WM_TAG_VERSION" val="1.0"/>
  <p:tag name="KSO_WM_BEAUTIFY_FLAG" val="#wm#"/>
  <p:tag name="KSO_WM_UNIT_COLOR_SCHEME_SHAPE_ID" val="6"/>
  <p:tag name="KSO_WM_UNIT_COLOR_SCHEME_PARENT_PAGE" val="0_1"/>
  <p:tag name="KSO_WM_UNIT_DIAGRAM_MODELTYPE" val="numdgm"/>
  <p:tag name="KSO_WM_DIAGRAM_GROUP_CODE" val="l1-1"/>
  <p:tag name="KSO_WM_UNIT_TEXT_FILL_FORE_SCHEMECOLOR_INDEX" val="13"/>
  <p:tag name="KSO_WM_UNIT_TEXT_FILL_TYPE" val="1"/>
  <p:tag name="KSO_WM_UNIT_USESOURCEFORMAT_APPLY" val="1"/>
</p:tagLst>
</file>

<file path=ppt/tags/tag72.xml><?xml version="1.0" encoding="utf-8"?>
<p:tagLst xmlns:p="http://schemas.openxmlformats.org/presentationml/2006/main">
  <p:tag name="KSO_WM_UNIT_TEXT_PART_ID_V2" val="a-4-2"/>
  <p:tag name="KSO_WM_UNIT_ISCONTENTSTITLE" val="0"/>
  <p:tag name="KSO_WM_UNIT_PRESET_TEXT" val="单击此处可添加您的大标题内容"/>
  <p:tag name="KSO_WM_UNIT_NOCLEAR" val="0"/>
  <p:tag name="KSO_WM_UNIT_VALUE" val="25"/>
  <p:tag name="KSO_WM_UNIT_HIGHLIGHT" val="0"/>
  <p:tag name="KSO_WM_UNIT_COMPATIBLE" val="0"/>
  <p:tag name="KSO_WM_UNIT_DIAGRAM_ISNUMVISUAL" val="0"/>
  <p:tag name="KSO_WM_UNIT_DIAGRAM_ISREFERUNIT" val="0"/>
  <p:tag name="KSO_WM_UNIT_TYPE" val="a"/>
  <p:tag name="KSO_WM_UNIT_INDEX" val="1"/>
  <p:tag name="KSO_WM_UNIT_ID" val="diagram20194834_1*a*1"/>
  <p:tag name="KSO_WM_TEMPLATE_CATEGORY" val="diagram"/>
  <p:tag name="KSO_WM_TEMPLATE_INDEX" val="20194834"/>
  <p:tag name="KSO_WM_UNIT_LAYERLEVEL" val="1"/>
  <p:tag name="KSO_WM_TAG_VERSION" val="1.0"/>
  <p:tag name="KSO_WM_BEAUTIFY_FLAG" val="#wm#"/>
  <p:tag name="KSO_WM_UNIT_COLOR_SCHEME_SHAPE_ID" val="57"/>
  <p:tag name="KSO_WM_UNIT_COLOR_SCHEME_PARENT_PAGE" val="0_1"/>
  <p:tag name="KSO_WM_DIAGRAM_GROUP_CODE" val="l1-1"/>
  <p:tag name="KSO_WM_UNIT_TEXT_FILL_FORE_SCHEMECOLOR_INDEX" val="13"/>
  <p:tag name="KSO_WM_UNIT_TEXT_FILL_TYPE" val="1"/>
  <p:tag name="KSO_WM_UNIT_USESOURCEFORMAT_APPLY" val="1"/>
</p:tagLst>
</file>

<file path=ppt/tags/tag73.xml><?xml version="1.0" encoding="utf-8"?>
<p:tagLst xmlns:p="http://schemas.openxmlformats.org/presentationml/2006/main">
  <p:tag name="KSO_WM_BEAUTIFY_FLAG" val="#wm#"/>
  <p:tag name="KSO_WM_TEMPLATE_CATEGORY" val="diagram"/>
  <p:tag name="KSO_WM_TEMPLATE_INDEX" val="20194834"/>
  <p:tag name="KSO_WM_SLIDE_ID" val="diagram20194834_1"/>
  <p:tag name="KSO_WM_SLIDE_ITEM_CNT" val="2"/>
  <p:tag name="KSO_WM_SLIDE_INDEX" val="1"/>
  <p:tag name="KSO_WM_TAG_VERSION" val="1.0"/>
  <p:tag name="KSO_WM_SLIDE_LAYOUT" val="a_l"/>
  <p:tag name="KSO_WM_SLIDE_LAYOUT_CNT" val="1_1"/>
  <p:tag name="KSO_WM_SLIDE_TYPE" val="text"/>
  <p:tag name="KSO_WM_SLIDE_SUBTYPE" val="pureTxt"/>
  <p:tag name="KSO_WM_SLIDE_SIZE" val="889.1*370.8"/>
  <p:tag name="KSO_WM_SLIDE_POSITION" val="35.45*119.05"/>
  <p:tag name="KSO_WM_SLIDE_COLORSCHEME_VERSION" val="3.2"/>
  <p:tag name="KSO_WM_TEMPLATE_SUBCATEGORY" val="0"/>
  <p:tag name="KSO_WM_DIAGRAM_GROUP_CODE" val="l1-1"/>
  <p:tag name="KSO_WM_SLIDE_DIAGTYPE" val="l"/>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2"/>
  <p:tag name="KSO_WM_TEMPLATE_CATEGORY" val="diagram"/>
  <p:tag name="KSO_WM_TEMPLATE_INDEX" val="20202020"/>
  <p:tag name="KSO_WM_UNIT_LAYERLEVEL" val="1"/>
  <p:tag name="KSO_WM_TAG_VERSION" val="1.0"/>
  <p:tag name="KSO_WM_BEAUTIFY_FLAG" val="#wm#"/>
  <p:tag name="KSO_WM_UNIT_TYPE" val="i"/>
  <p:tag name="KSO_WM_UNIT_INDEX" val="2"/>
  <p:tag name="KSO_WM_UNIT_DIAGRAM_IS_NEED_ADD_PATH_ANIM" val="0"/>
  <p:tag name="KSO_WM_UNIT_FILL_FORE_SCHEMECOLOR_INDEX" val="6"/>
  <p:tag name="KSO_WM_UNIT_FILL_BACK_SCHEMECOLOR_INDEX" val="14"/>
  <p:tag name="KSO_WM_UNIT_FILL_TYPE" val="2"/>
  <p:tag name="KSO_WM_UNIT_TEXT_FILL_FORE_SCHEMECOLOR_INDEX" val="13"/>
  <p:tag name="KSO_WM_UNIT_TEXT_FILL_TYPE" val="1"/>
  <p:tag name="KSO_WM_UNIT_USESOURCEFORMAT_APPLY"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3"/>
  <p:tag name="KSO_WM_TEMPLATE_CATEGORY" val="diagram"/>
  <p:tag name="KSO_WM_TEMPLATE_INDEX" val="20202020"/>
  <p:tag name="KSO_WM_UNIT_LAYERLEVEL" val="1"/>
  <p:tag name="KSO_WM_TAG_VERSION" val="1.0"/>
  <p:tag name="KSO_WM_BEAUTIFY_FLAG" val="#wm#"/>
  <p:tag name="KSO_WM_UNIT_TYPE" val="i"/>
  <p:tag name="KSO_WM_UNIT_INDEX" val="3"/>
  <p:tag name="KSO_WM_UNIT_DIAGRAM_IS_NEED_ADD_PATH_ANIM" val="0"/>
  <p:tag name="KSO_WM_UNIT_FILL_FORE_SCHEMECOLOR_INDEX" val="7"/>
  <p:tag name="KSO_WM_UNIT_FILL_TYPE" val="1"/>
  <p:tag name="KSO_WM_UNIT_TEXT_FILL_FORE_SCHEMECOLOR_INDEX" val="13"/>
  <p:tag name="KSO_WM_UNIT_TEXT_FILL_TYPE" val="1"/>
  <p:tag name="KSO_WM_UNIT_USESOURCEFORMAT_APPLY"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a*1"/>
  <p:tag name="KSO_WM_TEMPLATE_CATEGORY" val="diagram"/>
  <p:tag name="KSO_WM_TEMPLATE_INDEX" val="20202020"/>
  <p:tag name="KSO_WM_UNIT_LAYERLEVEL" val="1"/>
  <p:tag name="KSO_WM_TAG_VERSION" val="1.0"/>
  <p:tag name="KSO_WM_BEAUTIFY_FLAG" val="#wm#"/>
  <p:tag name="KSO_WM_UNIT_ISCONTENTSTITLE" val="0"/>
  <p:tag name="KSO_WM_UNIT_PRESET_TEXT" val="单击此处&#13;添加标题"/>
  <p:tag name="KSO_WM_UNIT_NOCLEAR" val="0"/>
  <p:tag name="KSO_WM_UNIT_VALUE" val="16"/>
  <p:tag name="KSO_WM_UNIT_TYPE" val="a"/>
  <p:tag name="KSO_WM_UNIT_INDEX" val="1"/>
  <p:tag name="KSO_WM_UNIT_DIAGRAM_IS_NEED_ADD_PATH_ANIM" val="0"/>
  <p:tag name="KSO_WM_UNIT_TEXT_FILL_FORE_SCHEMECOLOR_INDEX" val="15"/>
  <p:tag name="KSO_WM_UNIT_TEXT_FILL_TYPE" val="1"/>
  <p:tag name="KSO_WM_UNIT_USESOURCEFORMAT_APPLY" val="1"/>
</p:tagLst>
</file>

<file path=ppt/tags/tag7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ζ1-1"/>
  <p:tag name="KSO_WM_UNIT_ID" val="diagram20202020_1*f*1"/>
  <p:tag name="KSO_WM_TEMPLATE_CATEGORY" val="diagram"/>
  <p:tag name="KSO_WM_TEMPLATE_INDEX" val="20202020"/>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VALUE" val="72"/>
  <p:tag name="KSO_WM_UNIT_TYPE" val="f"/>
  <p:tag name="KSO_WM_UNIT_INDEX" val="1"/>
  <p:tag name="KSO_WM_UNIT_DIAGRAM_IS_NEED_ADD_PATH_ANIM" val="0"/>
  <p:tag name="KSO_WM_UNIT_TEXT_FILL_FORE_SCHEMECOLOR_INDEX" val="15"/>
  <p:tag name="KSO_WM_UNIT_TEXT_FILL_TYPE" val="1"/>
  <p:tag name="KSO_WM_UNIT_USESOURCEFORMAT_APPLY"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4"/>
  <p:tag name="KSO_WM_TEMPLATE_CATEGORY" val="diagram"/>
  <p:tag name="KSO_WM_TEMPLATE_INDEX" val="20202020"/>
  <p:tag name="KSO_WM_UNIT_LAYERLEVEL" val="1"/>
  <p:tag name="KSO_WM_TAG_VERSION" val="1.0"/>
  <p:tag name="KSO_WM_BEAUTIFY_FLAG" val="#wm#"/>
  <p:tag name="KSO_WM_UNIT_TYPE" val="i"/>
  <p:tag name="KSO_WM_UNIT_INDEX" val="4"/>
  <p:tag name="KSO_WM_UNIT_DIAGRAM_IS_NEED_ADD_PATH_ANIM" val="0"/>
  <p:tag name="KSO_WM_UNIT_FILL_FORE_SCHEMECOLOR_INDEX" val="5"/>
  <p:tag name="KSO_WM_UNIT_FILL_TYPE" val="1"/>
  <p:tag name="KSO_WM_UNIT_TEXT_FILL_FORE_SCHEMECOLOR_INDEX" val="13"/>
  <p:tag name="KSO_WM_UNIT_TEXT_FILL_TYPE" val="1"/>
  <p:tag name="KSO_WM_UNIT_USESOURCEFORMAT_APPLY"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5"/>
  <p:tag name="KSO_WM_TEMPLATE_CATEGORY" val="diagram"/>
  <p:tag name="KSO_WM_TEMPLATE_INDEX" val="20202020"/>
  <p:tag name="KSO_WM_UNIT_LAYERLEVEL" val="1"/>
  <p:tag name="KSO_WM_TAG_VERSION" val="1.0"/>
  <p:tag name="KSO_WM_BEAUTIFY_FLAG" val="#wm#"/>
  <p:tag name="KSO_WM_UNIT_TYPE" val="i"/>
  <p:tag name="KSO_WM_UNIT_INDEX" val="5"/>
  <p:tag name="KSO_WM_UNIT_DIAGRAM_IS_NEED_ADD_PATH_ANIM" val="0"/>
  <p:tag name="KSO_WM_UNIT_FILL_FORE_SCHEMECOLOR_INDEX" val="5"/>
  <p:tag name="KSO_WM_UNIT_FILL_TYPE" val="1"/>
  <p:tag name="KSO_WM_UNIT_TEXT_FILL_FORE_SCHEMECOLOR_INDEX" val="2"/>
  <p:tag name="KSO_WM_UNIT_TEXT_FILL_TYPE" val="1"/>
  <p:tag name="KSO_WM_UNIT_USESOURCEFORMAT_APPLY"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639_1*i*1"/>
  <p:tag name="KSO_WM_TEMPLATE_CATEGORY" val="diagram"/>
  <p:tag name="KSO_WM_TEMPLATE_INDEX" val="20200639"/>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0_1*i*6"/>
  <p:tag name="KSO_WM_TEMPLATE_CATEGORY" val="diagram"/>
  <p:tag name="KSO_WM_TEMPLATE_INDEX" val="20202020"/>
  <p:tag name="KSO_WM_UNIT_LAYERLEVEL" val="1"/>
  <p:tag name="KSO_WM_TAG_VERSION" val="1.0"/>
  <p:tag name="KSO_WM_BEAUTIFY_FLAG" val="#wm#"/>
  <p:tag name="KSO_WM_UNIT_TYPE" val="i"/>
  <p:tag name="KSO_WM_UNIT_INDEX" val="6"/>
  <p:tag name="KSO_WM_UNIT_DIAGRAM_IS_NEED_ADD_PATH_ANIM" val="0"/>
  <p:tag name="KSO_WM_UNIT_FILL_FORE_SCHEMECOLOR_INDEX" val="8"/>
  <p:tag name="KSO_WM_UNIT_FILL_TYPE" val="1"/>
  <p:tag name="KSO_WM_UNIT_TEXT_FILL_FORE_SCHEMECOLOR_INDEX" val="13"/>
  <p:tag name="KSO_WM_UNIT_TEXT_FILL_TYPE" val="1"/>
  <p:tag name="KSO_WM_UNIT_USESOURCEFORMAT_APPLY"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201173_1*i*1"/>
  <p:tag name="KSO_WM_TEMPLATE_CATEGORY" val="crop"/>
  <p:tag name="KSO_WM_TEMPLATE_INDEX" val="20201173"/>
  <p:tag name="KSO_WM_UNIT_LAYERLEVEL" val="1"/>
  <p:tag name="KSO_WM_TAG_VERSION" val="1.0"/>
  <p:tag name="KSO_WM_BEAUTIFY_FLAG" val="#wm#"/>
  <p:tag name="KSO_WM_UNIT_USESOURCEFORMAT_APPLY" val="1"/>
</p:tagLst>
</file>

<file path=ppt/tags/tag82.xml><?xml version="1.0" encoding="utf-8"?>
<p:tagLst xmlns:p="http://schemas.openxmlformats.org/presentationml/2006/main">
  <p:tag name="KSO_WM_UNIT_DIAGRAM_MODELTYPE" val="creativeCrop"/>
  <p:tag name="KSO_WM_UNIT_VALUE" val="795*68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crop20201173_1*ζ_h_d*1_1_1"/>
  <p:tag name="KSO_WM_TEMPLATE_CATEGORY" val="crop"/>
  <p:tag name="KSO_WM_TEMPLATE_INDEX" val="20201173"/>
  <p:tag name="KSO_WM_UNIT_LAYERLEVEL" val="1_1_1"/>
  <p:tag name="KSO_WM_TAG_VERSION" val="1.0"/>
  <p:tag name="KSO_WM_BEAUTIFY_FLAG" val="#wm#"/>
  <p:tag name="KSO_WM_CREATIVE_CROP_ORG_LEFT" val="-107.05"/>
  <p:tag name="KSO_WM_CREATIVE_CROP_ORG_TOP" val="491.1"/>
  <p:tag name="KSO_WM_CREATIVE_CROP_ORG_WIDTH" val="792"/>
  <p:tag name="KSO_WM_CREATIVE_CROP_ORG_HEIGHT" val="528.4"/>
  <p:tag name="KSO_WM_CREATIVE_CROP_SHAPE_LEFT" val="150.286"/>
  <p:tag name="KSO_WM_CREATIVE_CROP_SHAPE_TOP" val="594.413"/>
  <p:tag name="KSO_WM_CREATIVE_CROP_SHAPE_WIDTH" val="277.355"/>
  <p:tag name="KSO_WM_CREATIVE_CROP_SHAPE_HEIGHT" val="321.746"/>
  <p:tag name="KSO_WM_UNIT_TEXT_FILL_FORE_SCHEMECOLOR_INDEX" val="2"/>
  <p:tag name="KSO_WM_UNIT_TEXT_FILL_TYPE" val="1"/>
  <p:tag name="KSO_WM_UNIT_USESOURCEFORMAT_APPLY" val="1"/>
</p:tagLst>
</file>

<file path=ppt/tags/tag83.xml><?xml version="1.0" encoding="utf-8"?>
<p:tagLst xmlns:p="http://schemas.openxmlformats.org/presentationml/2006/main">
  <p:tag name="KSO_WM_UNIT_DIAGRAM_MODELTYPE" val="creativeCrop"/>
  <p:tag name="KSO_WM_UNIT_VALUE" val="1105*90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2"/>
  <p:tag name="KSO_WM_UNIT_ID" val="crop20201173_1*ζ_h_d*1_1_2"/>
  <p:tag name="KSO_WM_TEMPLATE_CATEGORY" val="crop"/>
  <p:tag name="KSO_WM_TEMPLATE_INDEX" val="20201173"/>
  <p:tag name="KSO_WM_UNIT_LAYERLEVEL" val="1_1_1"/>
  <p:tag name="KSO_WM_TAG_VERSION" val="1.0"/>
  <p:tag name="KSO_WM_BEAUTIFY_FLAG" val="#wm#"/>
  <p:tag name="KSO_WM_CREATIVE_CROP_ORG_LEFT" val="-107.05"/>
  <p:tag name="KSO_WM_CREATIVE_CROP_ORG_TOP" val="491.1"/>
  <p:tag name="KSO_WM_CREATIVE_CROP_ORG_WIDTH" val="792"/>
  <p:tag name="KSO_WM_CREATIVE_CROP_ORG_HEIGHT" val="528.4"/>
  <p:tag name="KSO_WM_CREATIVE_CROP_SHAPE_LEFT" val="61.2355"/>
  <p:tag name="KSO_WM_CREATIVE_CROP_SHAPE_TOP" val="491.1"/>
  <p:tag name="KSO_WM_CREATIVE_CROP_SHAPE_WIDTH" val="366.394"/>
  <p:tag name="KSO_WM_CREATIVE_CROP_SHAPE_HEIGHT" val="447.176"/>
  <p:tag name="KSO_WM_UNIT_TEXT_FILL_FORE_SCHEMECOLOR_INDEX" val="2"/>
  <p:tag name="KSO_WM_UNIT_TEXT_FILL_TYPE" val="1"/>
  <p:tag name="KSO_WM_UNIT_USESOURCEFORMAT_APPLY" val="1"/>
</p:tagLst>
</file>

<file path=ppt/tags/tag84.xml><?xml version="1.0" encoding="utf-8"?>
<p:tagLst xmlns:p="http://schemas.openxmlformats.org/presentationml/2006/main">
  <p:tag name="KSO_WM_UNIT_DIAGRAM_MODELTYPE" val="creativeCrop"/>
  <p:tag name="KSO_WM_UNIT_VALUE" val="452*389"/>
  <p:tag name="KSO_WM_UNIT_HIGHLIGHT" val="0"/>
  <p:tag name="KSO_WM_UNIT_COMPATIBLE" val="0"/>
  <p:tag name="KSO_WM_UNIT_DIAGRAM_ISNUMVISUAL" val="0"/>
  <p:tag name="KSO_WM_UNIT_DIAGRAM_ISREFERUNIT" val="0"/>
  <p:tag name="KSO_WM_DIAGRAM_GROUP_CODE" val="ζ1-1"/>
  <p:tag name="KSO_WM_UNIT_TYPE" val="ζ_h_d"/>
  <p:tag name="KSO_WM_UNIT_INDEX" val="1_1_3"/>
  <p:tag name="KSO_WM_UNIT_ID" val="crop20201173_1*ζ_h_d*1_1_3"/>
  <p:tag name="KSO_WM_TEMPLATE_CATEGORY" val="crop"/>
  <p:tag name="KSO_WM_TEMPLATE_INDEX" val="20201173"/>
  <p:tag name="KSO_WM_UNIT_LAYERLEVEL" val="1_1_1"/>
  <p:tag name="KSO_WM_TAG_VERSION" val="1.0"/>
  <p:tag name="KSO_WM_BEAUTIFY_FLAG" val="#wm#"/>
  <p:tag name="KSO_WM_CREATIVE_CROP_ORG_LEFT" val="-107.05"/>
  <p:tag name="KSO_WM_CREATIVE_CROP_ORG_TOP" val="491.1"/>
  <p:tag name="KSO_WM_CREATIVE_CROP_ORG_WIDTH" val="792"/>
  <p:tag name="KSO_WM_CREATIVE_CROP_ORG_HEIGHT" val="528.4"/>
  <p:tag name="KSO_WM_CREATIVE_CROP_SHAPE_LEFT" val="210.196"/>
  <p:tag name="KSO_WM_CREATIVE_CROP_SHAPE_TOP" val="663.885"/>
  <p:tag name="KSO_WM_CREATIVE_CROP_SHAPE_WIDTH" val="157.535"/>
  <p:tag name="KSO_WM_CREATIVE_CROP_SHAPE_HEIGHT" val="182.749"/>
  <p:tag name="KSO_WM_UNIT_TEXT_FILL_FORE_SCHEMECOLOR_INDEX" val="2"/>
  <p:tag name="KSO_WM_UNIT_TEXT_FILL_TYPE" val="1"/>
  <p:tag name="KSO_WM_UNIT_USESOURCEFORMAT_APPLY" val="1"/>
</p:tagLst>
</file>

<file path=ppt/tags/tag85.xml><?xml version="1.0" encoding="utf-8"?>
<p:tagLst xmlns:p="http://schemas.openxmlformats.org/presentationml/2006/main">
  <p:tag name="KSO_WM_UNIT_DIAGRAM_MODELTYPE" val="creativeCrop"/>
  <p:tag name="KSO_WM_UNIT_VALUE" val="1105*905"/>
  <p:tag name="KSO_WM_UNIT_HIGHLIGHT" val="0"/>
  <p:tag name="KSO_WM_UNIT_COMPATIBLE" val="0"/>
  <p:tag name="KSO_WM_UNIT_DIAGRAM_ISNUMVISUAL" val="0"/>
  <p:tag name="KSO_WM_UNIT_DIAGRAM_ISREFERUNIT" val="0"/>
  <p:tag name="KSO_WM_DIAGRAM_GROUP_CODE" val="ζ1-1"/>
  <p:tag name="KSO_WM_UNIT_TYPE" val="ζ_h_d"/>
  <p:tag name="KSO_WM_UNIT_INDEX" val="1_1_4"/>
  <p:tag name="KSO_WM_UNIT_ID" val="crop20201173_1*ζ_h_d*1_1_4"/>
  <p:tag name="KSO_WM_TEMPLATE_CATEGORY" val="crop"/>
  <p:tag name="KSO_WM_TEMPLATE_INDEX" val="20201173"/>
  <p:tag name="KSO_WM_UNIT_LAYERLEVEL" val="1_1_1"/>
  <p:tag name="KSO_WM_TAG_VERSION" val="1.0"/>
  <p:tag name="KSO_WM_BEAUTIFY_FLAG" val="#wm#"/>
  <p:tag name="KSO_WM_CREATIVE_CROP_ORG_LEFT" val="-107.05"/>
  <p:tag name="KSO_WM_CREATIVE_CROP_ORG_TOP" val="491.1"/>
  <p:tag name="KSO_WM_CREATIVE_CROP_ORG_WIDTH" val="792"/>
  <p:tag name="KSO_WM_CREATIVE_CROP_ORG_HEIGHT" val="528.4"/>
  <p:tag name="KSO_WM_CREATIVE_CROP_SHAPE_LEFT" val="150.259"/>
  <p:tag name="KSO_WM_CREATIVE_CROP_SHAPE_TOP" val="572.325"/>
  <p:tag name="KSO_WM_CREATIVE_CROP_SHAPE_WIDTH" val="366.405"/>
  <p:tag name="KSO_WM_CREATIVE_CROP_SHAPE_HEIGHT" val="447.175"/>
  <p:tag name="KSO_WM_UNIT_TEXT_FILL_FORE_SCHEMECOLOR_INDEX" val="2"/>
  <p:tag name="KSO_WM_UNIT_TEXT_FILL_TYPE" val="1"/>
  <p:tag name="KSO_WM_UNIT_USESOURCEFORMAT_APPLY" val="1"/>
</p:tagLst>
</file>

<file path=ppt/tags/tag86.xml><?xml version="1.0" encoding="utf-8"?>
<p:tagLst xmlns:p="http://schemas.openxmlformats.org/presentationml/2006/main">
  <p:tag name="KSO_WM_BEAUTIFY_FLAG" val="#wm#"/>
  <p:tag name="KSO_WM_TEMPLATE_CATEGORY" val="diagram"/>
  <p:tag name="KSO_WM_TEMPLATE_INDEX" val="20202020"/>
  <p:tag name="KSO_WM_SLIDE_ID" val="diagram20202020_1"/>
  <p:tag name="KSO_WM_TEMPLATE_SUBCATEGORY" val="5"/>
  <p:tag name="KSO_WM_SLIDE_TYPE" val="text"/>
  <p:tag name="KSO_WM_SLIDE_SUBTYPE" val="diag"/>
  <p:tag name="KSO_WM_SLIDE_ITEM_CNT" val="1"/>
  <p:tag name="KSO_WM_SLIDE_INDEX" val="1"/>
  <p:tag name="KSO_WM_SLIDE_SIZE" val="319.181*370.488"/>
  <p:tag name="KSO_WM_SLIDE_POSITION" val="66.0472*92.9764"/>
  <p:tag name="KSO_WM_DIAGRAM_GROUP_CODE" val="ζ1-1"/>
  <p:tag name="KSO_WM_SLIDE_DIAGTYPE" val="ζ"/>
  <p:tag name="KSO_WM_TAG_VERSION" val="1.0"/>
  <p:tag name="KSO_WM_SLIDE_LAYOUT" val="a_f_ζ"/>
  <p:tag name="KSO_WM_SLIDE_LAYOUT_CNT" val="1_1_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4022_1*i*1"/>
  <p:tag name="KSO_WM_TEMPLATE_CATEGORY" val="diagram"/>
  <p:tag name="KSO_WM_TEMPLATE_INDEX" val="20204022"/>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4022_1*i*2"/>
  <p:tag name="KSO_WM_TEMPLATE_CATEGORY" val="diagram"/>
  <p:tag name="KSO_WM_TEMPLATE_INDEX" val="20204022"/>
  <p:tag name="KSO_WM_UNIT_LAYERLEVEL" val="1"/>
  <p:tag name="KSO_WM_TAG_VERSION" val="1.0"/>
  <p:tag name="KSO_WM_BEAUTIFY_FLAG" val="#wm#"/>
</p:tagLst>
</file>

<file path=ppt/tags/tag89.xml><?xml version="1.0" encoding="utf-8"?>
<p:tagLst xmlns:p="http://schemas.openxmlformats.org/presentationml/2006/main">
  <p:tag name="KSO_WM_UNIT_ISCONTENTSTITLE" val="0"/>
  <p:tag name="KSO_WM_UNIT_NOCLEAR" val="0"/>
  <p:tag name="KSO_WM_UNIT_VALUE" val="21"/>
  <p:tag name="KSO_WM_UNIT_HIGHLIGHT" val="0"/>
  <p:tag name="KSO_WM_UNIT_COMPATIBLE" val="0"/>
  <p:tag name="KSO_WM_UNIT_DIAGRAM_ISNUMVISUAL" val="0"/>
  <p:tag name="KSO_WM_UNIT_DIAGRAM_ISREFERUNIT" val="0"/>
  <p:tag name="KSO_WM_UNIT_TYPE" val="a"/>
  <p:tag name="KSO_WM_UNIT_INDEX" val="1"/>
  <p:tag name="KSO_WM_UNIT_ID" val="diagram20204022_1*a*1"/>
  <p:tag name="KSO_WM_TEMPLATE_CATEGORY" val="diagram"/>
  <p:tag name="KSO_WM_TEMPLATE_INDEX" val="20204022"/>
  <p:tag name="KSO_WM_UNIT_LAYERLEVEL" val="1"/>
  <p:tag name="KSO_WM_TAG_VERSION" val="1.0"/>
  <p:tag name="KSO_WM_BEAUTIFY_FLAG" val="#wm#"/>
  <p:tag name="KSO_WM_UNIT_PRESET_TEXT" val="单击此处添加标题"/>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639_1*i*2"/>
  <p:tag name="KSO_WM_TEMPLATE_CATEGORY" val="diagram"/>
  <p:tag name="KSO_WM_TEMPLATE_INDEX" val="20200639"/>
  <p:tag name="KSO_WM_UNIT_LAYERLEVEL" val="1"/>
  <p:tag name="KSO_WM_TAG_VERSION" val="1.0"/>
  <p:tag name="KSO_WM_BEAUTIFY_FLAG" val="#wm#"/>
</p:tagLst>
</file>

<file path=ppt/tags/tag90.xml><?xml version="1.0" encoding="utf-8"?>
<p:tagLst xmlns:p="http://schemas.openxmlformats.org/presentationml/2006/main">
  <p:tag name="KSO_WM_UNIT_NOCLEAR" val="0"/>
  <p:tag name="KSO_WM_UNIT_VALUE" val="266"/>
  <p:tag name="KSO_WM_UNIT_HIGHLIGHT" val="0"/>
  <p:tag name="KSO_WM_UNIT_COMPATIBLE" val="0"/>
  <p:tag name="KSO_WM_UNIT_DIAGRAM_ISNUMVISUAL" val="0"/>
  <p:tag name="KSO_WM_UNIT_DIAGRAM_ISREFERUNIT" val="0"/>
  <p:tag name="KSO_WM_UNIT_TYPE" val="f"/>
  <p:tag name="KSO_WM_UNIT_INDEX" val="1"/>
  <p:tag name="KSO_WM_UNIT_ID" val="diagram20204022_1*f*1"/>
  <p:tag name="KSO_WM_TEMPLATE_CATEGORY" val="diagram"/>
  <p:tag name="KSO_WM_TEMPLATE_INDEX" val="20204022"/>
  <p:tag name="KSO_WM_UNIT_LAYERLEVEL" val="1"/>
  <p:tag name="KSO_WM_TAG_VERSION" val="1.0"/>
  <p:tag name="KSO_WM_BEAUTIFY_FLAG" val="#wm#"/>
  <p:tag name="KSO_WM_UNIT_PRESET_TEXT" val="点击此处添加正文，文字是您思想的提炼，为了演示发布的良好效果，请言简意赅的阐述您的观点。&#13;您的正文已经经简明扼要，字字珠玑，但信息却千丝万缕、错综复杂，需要用更多的文字来表述；但请您尽可能提炼思想的精髓，否则容易造成观者的阅读压力，适得其反。&#13;但更多时候我们只需要播下一颗种子，自然有微风吹拂，雨露滋养。恰如其分的表达观点，往往事半功倍。"/>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4022_1*i*3"/>
  <p:tag name="KSO_WM_TEMPLATE_CATEGORY" val="diagram"/>
  <p:tag name="KSO_WM_TEMPLATE_INDEX" val="20204022"/>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4022_1*i*4"/>
  <p:tag name="KSO_WM_TEMPLATE_CATEGORY" val="diagram"/>
  <p:tag name="KSO_WM_TEMPLATE_INDEX" val="20204022"/>
  <p:tag name="KSO_WM_UNIT_LAYERLEVEL" val="1"/>
  <p:tag name="KSO_WM_TAG_VERSION" val="1.0"/>
  <p:tag name="KSO_WM_BEAUTIFY_FLAG" val="#wm#"/>
</p:tagLst>
</file>

<file path=ppt/tags/tag93.xml><?xml version="1.0" encoding="utf-8"?>
<p:tagLst xmlns:p="http://schemas.openxmlformats.org/presentationml/2006/main">
  <p:tag name="KSO_WM_BEAUTIFY_FLAG" val="#wm#"/>
  <p:tag name="KSO_WM_TEMPLATE_CATEGORY" val="diagram"/>
  <p:tag name="KSO_WM_TEMPLATE_INDEX" val="20204022"/>
  <p:tag name="KSO_WM_SLIDE_ID" val="diagram20204022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59*540"/>
  <p:tag name="KSO_WM_SLIDE_POSITION" val="0*0"/>
  <p:tag name="KSO_WM_TAG_VERSION" val="1.0"/>
  <p:tag name="KSO_WM_SLIDE_LAYOUT" val="a_f"/>
  <p:tag name="KSO_WM_SLIDE_LAYOUT_CNT" val="1_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2066_1*i*1"/>
  <p:tag name="KSO_WM_TEMPLATE_CATEGORY" val="diagram"/>
  <p:tag name="KSO_WM_TEMPLATE_INDEX" val="20202066"/>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2066_1*i*2"/>
  <p:tag name="KSO_WM_TEMPLATE_CATEGORY" val="diagram"/>
  <p:tag name="KSO_WM_TEMPLATE_INDEX" val="20202066"/>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2066_1*i*3"/>
  <p:tag name="KSO_WM_TEMPLATE_CATEGORY" val="diagram"/>
  <p:tag name="KSO_WM_TEMPLATE_INDEX" val="20202066"/>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2066_1*i*4"/>
  <p:tag name="KSO_WM_TEMPLATE_CATEGORY" val="diagram"/>
  <p:tag name="KSO_WM_TEMPLATE_INDEX" val="20202066"/>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2066_1*i*5"/>
  <p:tag name="KSO_WM_TEMPLATE_CATEGORY" val="diagram"/>
  <p:tag name="KSO_WM_TEMPLATE_INDEX" val="20202066"/>
  <p:tag name="KSO_WM_UNIT_LAYERLEVEL" val="1"/>
  <p:tag name="KSO_WM_TAG_VERSION" val="1.0"/>
  <p:tag name="KSO_WM_BEAUTIFY_FLAG" val="#wm#"/>
</p:tagLst>
</file>

<file path=ppt/tags/tag99.xml><?xml version="1.0" encoding="utf-8"?>
<p:tagLst xmlns:p="http://schemas.openxmlformats.org/presentationml/2006/main">
  <p:tag name="KSO_WM_UNIT_ISCONTENTSTITLE" val="0"/>
  <p:tag name="KSO_WM_UNIT_PRESET_TEXT" val="单击此处添加大标题内容"/>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202066_1*a*1"/>
  <p:tag name="KSO_WM_TEMPLATE_CATEGORY" val="diagram"/>
  <p:tag name="KSO_WM_TEMPLATE_INDEX" val="20202066"/>
  <p:tag name="KSO_WM_UNIT_LAYERLEVEL" val="1"/>
  <p:tag name="KSO_WM_TAG_VERSION" val="1.0"/>
  <p:tag name="KSO_WM_BEAUTIFY_FLAG" val="#wm#"/>
</p:tagLst>
</file>

<file path=ppt/theme/theme1.xml><?xml version="1.0" encoding="utf-8"?>
<a:theme xmlns:a="http://schemas.openxmlformats.org/drawingml/2006/main" name="千图网拥有20W+精美PPT模板 更多PPT模板下载至：www.58pic.com/office/pp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160606">
      <a:dk1>
        <a:srgbClr val="FFFFFF"/>
      </a:dk1>
      <a:lt1>
        <a:srgbClr val="000000"/>
      </a:lt1>
      <a:dk2>
        <a:srgbClr val="1F4C59"/>
      </a:dk2>
      <a:lt2>
        <a:srgbClr val="E7E6E6"/>
      </a:lt2>
      <a:accent1>
        <a:srgbClr val="FB5550"/>
      </a:accent1>
      <a:accent2>
        <a:srgbClr val="00B39F"/>
      </a:accent2>
      <a:accent3>
        <a:srgbClr val="00A9D0"/>
      </a:accent3>
      <a:accent4>
        <a:srgbClr val="FFB363"/>
      </a:accent4>
      <a:accent5>
        <a:srgbClr val="FB5550"/>
      </a:accent5>
      <a:accent6>
        <a:srgbClr val="00B39F"/>
      </a:accent6>
      <a:hlink>
        <a:srgbClr val="00A9D0"/>
      </a:hlink>
      <a:folHlink>
        <a:srgbClr val="FFB363"/>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千图网拥有20W+精美PPT模板 更多PPT模板下载至：www.58pic.com/office/pp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8215</Words>
  <Application>WPS 演示</Application>
  <PresentationFormat>宽屏</PresentationFormat>
  <Paragraphs>405</Paragraphs>
  <Slides>40</Slides>
  <Notes>25</Notes>
  <HiddenSlides>0</HiddenSlides>
  <MMClips>1</MMClips>
  <ScaleCrop>false</ScaleCrop>
  <HeadingPairs>
    <vt:vector size="6" baseType="variant">
      <vt:variant>
        <vt:lpstr>已用的字体</vt:lpstr>
      </vt:variant>
      <vt:variant>
        <vt:i4>22</vt:i4>
      </vt:variant>
      <vt:variant>
        <vt:lpstr>主题</vt:lpstr>
      </vt:variant>
      <vt:variant>
        <vt:i4>3</vt:i4>
      </vt:variant>
      <vt:variant>
        <vt:lpstr>幻灯片标题</vt:lpstr>
      </vt:variant>
      <vt:variant>
        <vt:i4>40</vt:i4>
      </vt:variant>
    </vt:vector>
  </HeadingPairs>
  <TitlesOfParts>
    <vt:vector size="65" baseType="lpstr">
      <vt:lpstr>Arial</vt:lpstr>
      <vt:lpstr>宋体</vt:lpstr>
      <vt:lpstr>Wingdings</vt:lpstr>
      <vt:lpstr>Noto Sans S Chinese Bold</vt:lpstr>
      <vt:lpstr>Roboto</vt:lpstr>
      <vt:lpstr>Times New Roman</vt:lpstr>
      <vt:lpstr>Montserrat Semi</vt:lpstr>
      <vt:lpstr>Poppins SemiBold</vt:lpstr>
      <vt:lpstr>华文隶书</vt:lpstr>
      <vt:lpstr>微软雅黑</vt:lpstr>
      <vt:lpstr>华文琥珀</vt:lpstr>
      <vt:lpstr>Helvetica</vt:lpstr>
      <vt:lpstr>Agency FB</vt:lpstr>
      <vt:lpstr>WPS-Bullets</vt:lpstr>
      <vt:lpstr>Arial Unicode MS</vt:lpstr>
      <vt:lpstr>等线</vt:lpstr>
      <vt:lpstr>黑体</vt:lpstr>
      <vt:lpstr>Calibri</vt:lpstr>
      <vt:lpstr>Wingdings</vt:lpstr>
      <vt:lpstr>楷体</vt:lpstr>
      <vt:lpstr>Microsoft YaHei Bold</vt:lpstr>
      <vt:lpstr>Arial Bold</vt:lpstr>
      <vt:lpstr>千图网拥有20W+精美PPT模板 更多PPT模板下载至：www.58pic.com/office/ppt​​</vt:lpstr>
      <vt:lpstr>Office 主题​​</vt:lpstr>
      <vt:lpstr>1_千图网拥有20W+精美PPT模板 更多PPT模板下载至：www.58pic.com/office/ppt​​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lzjljlc</dc:creator>
  <cp:lastModifiedBy>WPS_1672826785</cp:lastModifiedBy>
  <cp:revision>260</cp:revision>
  <dcterms:created xsi:type="dcterms:W3CDTF">2022-09-29T08:21:00Z</dcterms:created>
  <dcterms:modified xsi:type="dcterms:W3CDTF">2023-10-09T03:27:14Z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0E16D4DCDFB546EA8CAA468D13E55124</vt:lpwstr>
  </property>
</Properties>
</file>